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545" r:id="rId4"/>
    <p:sldId id="582" r:id="rId5"/>
    <p:sldId id="583" r:id="rId6"/>
    <p:sldId id="559" r:id="rId7"/>
    <p:sldId id="560" r:id="rId8"/>
    <p:sldId id="561" r:id="rId9"/>
    <p:sldId id="562" r:id="rId10"/>
    <p:sldId id="584" r:id="rId11"/>
    <p:sldId id="563" r:id="rId12"/>
    <p:sldId id="564" r:id="rId13"/>
    <p:sldId id="585" r:id="rId14"/>
    <p:sldId id="565" r:id="rId15"/>
    <p:sldId id="566" r:id="rId16"/>
    <p:sldId id="567" r:id="rId17"/>
    <p:sldId id="586" r:id="rId18"/>
    <p:sldId id="569" r:id="rId19"/>
    <p:sldId id="587" r:id="rId20"/>
    <p:sldId id="570" r:id="rId21"/>
    <p:sldId id="571" r:id="rId22"/>
    <p:sldId id="588" r:id="rId23"/>
    <p:sldId id="5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0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0 8818,'-3'1'612,"1"-1"1,0 1-1,0 0 0,0 0 1,0 0-1,1 0 0,-1 0 0,0 1 1,0-1-1,-1 2 0,-17 19 430,15-16-397,1-2-467,-61 77 1591,56-68-1608,1 0 0,0 0 0,1 1 0,-10 25 0,13-29-224,-1-1 1,1 1-1,-2-1 0,1 1 0,-1-2 0,-1 1 1,0-1-1,0 0 0,0 0 0,-13 10 0,9-7-573,9-9 112,1 0 1,-1 1-1,-1-1 1,1 0-1,0 0 1,0-1-1,-1 1 1,1 0-1,-5 1 1,0-5-920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8874,'-1'-3'8099,"4"14"-4424,3 12-3263,-1 1-1,0 0 0,0 41 0,-1-13 214,1 23 87,-5-45-515,-1-14-126,1 1 0,0-1 0,6 31-1,-3-36 129,-1-1-1505,-7-24-783,-5-12 1227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1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8834,'-6'-13'3897,"6"9"-1449,3 6-527,2 13-89,1 9-264,2 16-615,-3 0-305,0 5-344,-1 2-96,2-5-96,-1-6-32,-1-8-8,0-9-304,-1-13-912,-2-6-769,2-13 1073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1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10418,'0'3'4049,"-2"-1"-2537,-2 2-495,2-4-161,1 0-16,0 0-272,-9 4-344,-12 4-88,-29 10-560,35-13-504,12 0 584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17 7370,'1'0'338,"-1"-1"1,0 0 0,0 0-1,-1 0 1,1 0 0,0 0-1,0 0 1,0 0 0,0 1 0,-1-1-1,1 0 1,-1 0 0,1 0-1,0 0 1,-2 0 0,2 0-205,0 1 0,-1 0 0,1 0 0,0-1 0,-1 1-1,1 0 1,-1 0 0,1 0 0,0-1 0,-1 1 0,1 0 0,-1 0 0,1 0 0,0 0 0,-1 0 0,1 0 0,-1 0 0,1 0 0,-1 0 0,1 0 0,0 0 0,-1 0 0,0 1 0,-1 0 47,0-1 0,0 2 0,0-1 0,1 0 0,-1 0 0,0 0 0,0 1 0,1-1 0,-1 1 0,1 0 0,-3 2 0,-1 4-3,1-1 0,0 1 0,0 0 1,0 0-1,1 0 0,1 1 0,-4 13 0,4-9-60,0-1-1,1 1 0,1 0 0,1 22 0,0-28-88,0 1 0,0-1 0,1 0 0,0-1 0,0 1 0,1 0-1,4 7 1,-6-12-23,0-1 0,0 1 0,0 0 0,0-1 0,0 1 0,0-1 0,0 1-1,1-1 1,-1 0 0,1 1 0,-1-1 0,1 0 0,-1 0 0,1 0 0,0 0-1,-1-1 1,1 1 0,0 0 0,0-1 0,0 1 0,0-1 0,-1 1 0,1-1 0,0 0-1,0 0 1,0 0 0,0 0 0,0 0 0,0 0 0,0-1 0,0 1 0,1-1-1,6-3 14,0 0 1,0 0-1,0-1 0,-1 0 0,0 0 0,0-1 0,0 0 0,-1 0 0,11-12 0,-11 10 6,-1-1-1,1 1 1,-1-1-1,0 0 1,-1-1 0,0 1-1,-1-1 1,6-16-1,-9 22-14,-1 1-1,1-1 0,0 0 0,-1 1 0,0-1 0,0 1 0,0-1 0,0 0 0,0 1 0,-1-1 0,-1-4 0,1 6-6,0 0 0,0-1 0,0 1 0,0 0 1,0 0-1,-1 0 0,1 0 0,-1 0 0,1 1 0,-1-1 1,0 0-1,0 1 0,0-1 0,0 1 0,0 0 1,0-1-1,-3 0 0,-2 0-56,1-1 0,0 2 0,-1-1 0,0 1 1,1 0-1,-1 0 0,0 1 0,1 0 0,-13 1 0,13 0-266,0 0-1,0 0 1,1 0-1,-1 1 1,1-1-1,-1 1 1,1 1 0,0-1-1,0 1 1,0 0-1,-8 6 1,3 3-506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17 9458,'0'-8'3505,"-4"1"-2369,-4 6-56,3 4-120,-16-2-71,4 10-553,-3-3-96,-7 4-280,8-2-256,-1-1-905,2 3 801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 11827,'-6'4'4440,"2"-3"-3303,4-1-737,-2-1-112,1-1-640,0 1-512,1 0 528</inkml:trace>
  <inkml:trace contextRef="#ctx0" brushRef="#br0" timeOffset="1">111 1 10682,'0'4'4097,"0"0"-2937,0-4-511,0-2-417,0 1-128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3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8218,'11'4'4217,"-2"-5"-144,-1-10-3769,1 6-64,1 0-392,-2-3-593,1-2 497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5665,'-35'3'3238,"34"-3"-3073,0 1-1,0-1 0,0 0 1,0 1-1,0-1 0,0 1 1,0-1-1,0 1 0,0-1 1,0 1-1,1 0 0,-1-1 1,0 1-1,0 0 1,1 0-1,-1 0 0,1 0 1,-1-1-1,1 1 0,-1 0 1,1 0-1,-1 0 0,1 0 1,0 0-1,-1 1 0,0 2 176,-6 17 369,1 0 0,1 1-1,2-1 1,-3 25 0,6-40-663,0 0 0,0 0 0,0 0 0,2 7 0,-2-11-33,0 1 1,1-1-1,0 0 0,-1 0 0,1 1 1,0-1-1,0 0 0,0 0 0,1 0 1,-1 0-1,0 0 0,3 3 0,-3-5-10,0 1 0,-1-1-1,1 0 1,0 1 0,0-1-1,0 0 1,0 1 0,0-1-1,0 0 1,0 0 0,0 0-1,0 0 1,0 0 0,0 0-1,0 0 1,0 0-1,0 0 1,0 0 0,0-1-1,1 1 1,19-8 16,-20 7-18,6-2 7,-1-1-1,1 0 0,-1 0 0,1-1 1,-1 0-1,-1 0 0,1 0 0,-1-1 1,0 1-1,0-1 0,0-1 0,5-9 1,-8 13 0,0-1 0,-1 0 0,1 0 0,-1 0 0,0 0 0,0 0 0,0 0 0,-1 0 0,1 0 0,-1 0 0,0 0 0,0 0 0,0 0 0,-1 0 0,1 0 0,-1 0 0,0 0 0,0 0 0,-1 0 0,1 0 0,-1 0 0,0 1 0,0-1 0,-4-6 0,3 7 8,0 0 0,0 0 0,1 0 0,-2 1 0,1-1 0,0 1 0,-1 0 0,1 0-1,-1 0 1,1 0 0,-1 0 0,-6-1 0,9 3-86,-1-1 0,1 1 0,-1 0 0,1-1 0,-1 1 0,1 0 0,-1 0-1,1 0 1,-1 0 0,0 0 0,1 1 0,-1-1 0,1 0 0,-1 1 0,1-1 0,0 1 0,-1-1-1,1 1 1,-1 0 0,1 0 0,0-1 0,0 1 0,-1 0 0,1 0 0,0 0 0,0 0 0,0 1-1,0-1 1,0 0 0,0 0 0,0 1 0,1-1 0,-1 0 0,0 1 0,0 2 0,0 7-2372,5-1 961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8026,'0'0'72,"-1"0"0,1 0 1,0 0-1,0-1 1,0 1-1,0 0 0,0 0 1,0 0-1,0 0 0,0 0 1,0 0-1,0 0 1,1 0-1,-1 0 0,0 0 1,0 0-1,0-1 0,0 1 1,0 0-1,0 0 1,0 0-1,0 0 0,0 0 1,0 0-1,0 0 0,0 0 1,0 0-1,0 0 0,0 0 1,0 0-1,0 0 1,1 0-1,-1 0 0,0 0 1,0-1-1,0 1 0,0 0 1,0 0-1,0 0 1,0 0-1,0 0 0,0 0 1,0 0-1,0 0 0,1 0 1,-1 0-1,0 0 1,0 0-1,0 1 0,6 2 1096,4 8-464,15 28 632,24 52 1,-10-18-758,-26-50-352,-2 1 1,-1 0 0,-1 0 0,-1 1 0,-1 0 0,-1 0 0,-1 1 0,1 28 0,-5-47-174,-1 1 0,0 0 0,0 0 0,-1 0-1,0 0 1,-1-1 0,0 1 0,0-1 0,-6 14 0,4-13-31,-1 0 0,0-1 0,0 1 0,0-1 0,-1 0 0,0-1 0,-1 0 0,-8 7 1,-14 16-436,11-9-2809,14-14 2003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97 6185,'1'-10'1381,"-1"-1"0,0 0-1,-3-19 1,2 26-833,0 0 0,0 0 0,0 0 0,-3-5 0,4 8-432,0 1 0,-1-1-1,1 1 1,0-1 0,0 1 0,0 0-1,0-1 1,-1 1 0,1-1-1,0 1 1,-1-1 0,1 1 0,0 0-1,-1-1 1,1 1 0,0 0 0,-1-1-1,1 1 1,-1 0 0,1 0 0,-1-1-1,1 1 1,0 0 0,-1 0 0,1 0-1,-1-1 1,1 1 0,-1 0 0,1 0-1,-1 0 1,0 0 0,0 1-35,1-1-1,-1 1 1,0-1 0,1 1-1,-1 0 1,0-1 0,1 1 0,-1 0-1,1 0 1,0-1 0,-1 1 0,1 0-1,0 0 1,-1 0 0,1-1-1,0 1 1,-1 2 0,0 2 165,-3 5-83,1 1 1,0 0-1,1 0 1,0 0-1,1 0 1,0 0-1,1 1 1,0-1-1,1 0 1,2 13-1,-3-19-150,1 0 1,1-1-1,-1 1 1,1-1-1,-1 1 1,1-1-1,1 1 0,-1-1 1,0 0-1,1 0 1,0 0-1,0 0 1,0-1-1,1 1 0,-1-1 1,1 0-1,0 0 1,0 0-1,0-1 0,0 1 1,0-1-1,0 0 1,1 0-1,-1 0 1,9 1-1,-10-2-2,0 0 0,0-1 0,0 1 0,0-1 0,0 0 0,0 0 0,0 0 0,0 0-1,0-1 1,0 1 0,0-1 0,0 0 0,-1 0 0,1 0 0,0 0 0,3-2 0,-3 1 2,1-1 0,0 0 0,-1 0 0,0-1 0,1 1 0,-1-1 0,-1 1 0,1-1 0,3-6 0,8-13-6,-5 9-24,0-1 0,-1 0 0,10-29 0,-16 35 7,-2 9 10,0 0-1,0 0 1,0 0 0,0 0 0,0 0-1,0 0 1,0 0 0,0 0 0,0 0 0,0 0-1,0 0 1,0 1 0,0-1 0,0 0-1,0 0 1,0 0 0,0 0 0,0 0-1,0 0 1,0 0 0,0 0 0,0 0-1,0 0 1,0 0 0,0 0 0,0 0 0,0 0-1,0 0 1,0 0 0,0 0 0,0 0-1,0 0 1,0 0 0,0 0 0,-1 0-1,1 0 1,0 0 0,0 0 0,0 0-1,0 0 1,0 0 0,0 0 0,0 0 0,0 0-1,-1 2 1,0 0 0,1 1 0,-1-1 0,1 1 0,-1 4-1,1 25 70,1 0-1,7 36 0,-1-16 134,11 51 483,0 6 357,-17-100-918,0 1 1,-1-1-1,0 1 0,-1-1 0,0 1 0,0-1 1,-5 16-1,6-23-91,-1 0 0,0-1 1,0 1-1,0 0 1,0-1-1,0 1 0,0-1 1,0 1-1,-1-1 0,1 0 1,0 1-1,-1-1 1,1 0-1,-1 0 0,0 0 1,-2 1-1,1-1 12,0 0 0,0 0 0,0 0 0,0-1 0,0 1 0,0-1 1,0 0-1,0 0 0,-5 0 0,1-1 3,0 0 0,0-1 0,0 0 0,0 0 0,0-1 0,1 1 1,-1-2-1,-7-3 0,6 1-217,0 1 0,0-1 0,0-1 1,1 1-1,0-1 0,-7-9 0,12 13-148,0 0 0,0-1 0,0 1-1,0 0 1,1 0 0,-1-1 0,1 1 0,0-1-1,0 1 1,0-1 0,0 0 0,1 1-1,-1-1 1,1 0 0,0 1 0,0-1 0,0 0-1,1 1 1,-1-1 0,2-5 0,15-31-1590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41 10578,'-19'-8'4393,"4"1"-2528,10-1-305,0 4-56,5 4-287,5 0-297,-5-1-520,3-1-176,30 1-128,36-4-32,-29 1-8,0 4-152,-8 1-664,-6-1-433,-10 3-1559,-6-3 1688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7786,'-40'34'3648,"35"-32"-1087,2-2-393,0 5-311,2-5-145,0 0-568,-1 0-255,-2 19-361,-9 38-144,12-33-176,1-2-72,1-2-88,6 2-16,-3-5-168,1 3-328,0-3-1001,1-3-695,8-1 1264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2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8226,'11'-3'2830,"-1"1"-1,14-2 1,-13 3-816,22 1 0,-20 1-1769,0 1 0,0 0 0,-1 1 0,1 0 1,-1 1-1,0 1 0,0-1 0,16 11 0,-23-13-208,-1 1 0,0-1 0,0 1 0,-1 0-1,5 4 1,-7-5-25,0-1 0,0 0 0,0 1 0,0-1 0,0 1-1,0 0 1,0-1 0,0 1 0,-1 0 0,1-1 0,-1 1 0,1 0-1,-1 0 1,0-1 0,1 1 0,-1 0 0,0 3 0,-1-2 5,1 0 1,-1 0-1,0 0 1,0 0-1,0 0 1,0 0-1,0-1 1,-1 1-1,1 0 1,-5 4-1,0 1 32,-1-1-1,-8 7 0,13-12-40,-9 8 33,0-2-1,-21 14 0,28-20-33,0 1-1,0 0 0,1 0 0,-6 6 0,8-9-5,1 1 0,-1-1-1,0 1 1,1 0 0,-1-1 0,1 1 0,-1 0 0,1 0 0,-1 0-1,1-1 1,-1 1 0,1 0 0,0 0 0,-1 0 0,1 0 0,0 0 0,0 0-1,0 0 1,0-1 0,0 1 0,0 0 0,0 0 0,0 0 0,1 2-1,-1-3 2,0 1 0,1-1 0,-1 1 0,1-1-1,0 0 1,-1 1 0,1-1 0,-1 0 0,1 1 0,0-1-1,-1 0 1,1 0 0,0 1 0,-1-1 0,1 0-1,0 0 1,0 0 0,16 1 17,-12-2-11,25 1 16,0-2 0,45-10 0,23-1-3266,-70 11 2078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30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15 321 8194,'7'50'3330,"-7"-49"-3097,0 0 1,0 0 0,0 1-1,0-1 1,0 0-1,0 0 1,0 1 0,-1-1-1,1 0 1,0 0-1,-1 0 1,1 0 0,-1 0-1,1 0 1,-1 1-1,0-1 1,1 0 0,-2 1-1,-2 3 2701,4-5-2843,0 0-1,0 0 1,-1 0 0,1 0 0,0 0-1,0-1 1,0 1 0,0 0-1,-1 0 1,1 0 0,0 0 0,0 0-1,0 0 1,0 0 0,-1 0-1,1-1 1,0 1 0,0 0 0,0 0-1,0 0 1,0 0 0,0-1-1,-1 1 1,1 0 0,0 0 0,0 0-1,0-1 1,0 1 0,0 0-1,0 0 1,0 0 0,0-1-1,0 1 1,0 0 0,-4-11 55,3 3-123,0-1 1,0 1-1,1-1 1,0 1-1,1-1 1,-1 1-1,4-10 1,-3 9-12,27-110 23,-23 99-36,1 0-8,1 0 0,0 0 0,1 1 0,1 0 0,17-26 0,-25 44 7,0 0 1,-1 0-1,1 0 0,0 0 1,-1 0-1,1 0 0,0 0 1,0 0-1,0 1 0,0-1 1,0 0-1,0 1 1,0-1-1,0 1 0,0-1 1,0 1-1,1-1 0,-1 1 2,0 0 0,-1 0-1,1 0 1,-1 0 0,1 0 0,0 1-1,-1-1 1,1 0 0,-1 0-1,1 1 1,-1-1 0,1 0 0,-1 1-1,1-1 1,-1 0 0,1 1-1,-1-1 1,0 1 0,1-1-1,-1 1 1,1-1 0,-1 1 0,1 0-1,1 4 11,0 0 1,0 0-1,0 0 0,0 1 0,0 5 0,-2-11-9,12 69 267,10 15 138,-4-13-101,-5-24-105,-12-45-209,0 1 0,-1-1-1,0 0 1,1 0 0,-1 0 0,0 1 0,0-1-1,-1 3 1,1-4-306,0 1 0,-1-1 0,1 0 0,-1 0 0,0 1 0,1-1 0,-1 0 0,0 0-1,0 0 1,0 0 0,0 0 0,0 0 0,0 0 0,-1 1 0,-2 1-1321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31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10258,'7'-1'4209,"-15"-2"-2120,11 1-441,9 0-208,-8-2-64,14-2-559,-4-1-265,0-1-328,6 4-200,6 4-952,3 1 1264,8 6-536</inkml:trace>
  <inkml:trace contextRef="#ctx0" brushRef="#br0" timeOffset="0.97">547 14 9386,'9'-13'4689,"-14"13"-1184,-4 5-1217,-7 9-927,0 4-297,-7 14-544,0 1-240,5 2-160,1-2-48,9-8-72,4-2 32,4-11-472,0-4-336,0-7-1273,-2-6-1800,-3-6 2529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31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10738,'5'4'4849,"4"-1"-2304,3 10-801,-1 4-255,6 2-481,1 5-264,4-1-296,2-5-96,0-2-120,-1-1-48,-9-5-208,2 0-288,-13 0-856,-3-2-336,-12 0 823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32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27 9514,'-8'-4'3873,"3"2"-2193,3 0-167,1 1-289,0 0-120,-1-1-392,1 1-136,1 0-240,0-1-80,5 0-152,17-2-56,36 0-448,-31 8-392,-7-2 488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3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8818,'-2'8'3705,"7"-8"-1601,7 0-392,3-1-47,2-3-97,4-1-648,2-1-279,0 4-401,-2-2-112,-3 2-585,-3 1-1879,-8-2 1632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4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32 7610,'-11'0'3368,"-25"0"-1319,36-2-377,1-1-352,7 3-55,-8-1-425,3-1-160,28 0-272,35-6-128,-26 2-152,-3 0-48,-1 4-40,-7 2-8,-14 2-336,-7 3-456,-11-1 496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4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31 8746,'-1'0'294,"1"0"0,0 0 0,-1 0 0,1 0 0,0 1 0,-1-1 0,1 0 0,0 0 0,0 0 1,-1 0-1,1 0 0,0 0 0,-1 0 0,1 1 0,0-1 0,0 0 0,-1 0 0,1 0 0,0 1 0,0-1 0,0 0 0,-1 0 0,1 1 1,0-1-1,0 0 0,0 0 0,0 1 0,-1-1 0,-7 15 2576,-3 5-2403,0 0 0,-1-1 0,-17 22-1,16-25-135,0-1 0,-19 18 0,30-31-313,0 0 0,0 0 0,-1 0 0,1 0 0,-1-1 0,1 1 1,-1-1-1,0 1 0,0-1 0,0 0 0,1 0 0,-1-1 1,0 1-1,0 0 0,0-1 0,0 0 0,0 0 0,-5 0 0,5 0-11,1-1 0,-1 0 1,1 0-1,-1 0 0,1 0 0,0 0 0,-1 0 0,1-1 0,0 1 0,0-1 0,0 1 0,0-1 0,0 0 0,0 0 0,1 0 0,-1 0 0,1 0 0,-1 0 0,1 0 1,0-1-1,-2-3 0,1 0-13,-1 0 1,1-1-1,1 0 1,-1 1 0,1-1-1,0 0 1,1 0-1,0 0 1,1-11-1,-1 13-4,1 0-1,0 0 0,0 0 0,0 0 0,1 0 0,-1 0 0,1 0 0,0 1 0,1-1 0,-1 1 0,1-1 0,0 1 0,4-5 0,-4 6 7,0 1 0,0 0 0,0 0 1,0 0-1,0 1 0,0-1 0,1 1 1,-1-1-1,0 1 0,1 0 0,-1 0 0,1 1 1,-1-1-1,1 1 0,0 0 0,5 0 1,-6 0 3,0 0 0,0 0-1,1 1 1,-1 0 0,0-1 0,0 1 0,0 0 0,0 1 0,0-1 0,0 0 0,0 1 0,0 0 0,0-1 0,-1 1 0,1 0 0,-1 1-1,1-1 1,2 3 0,3 9 21,13 24 0,-15-26 2,0 0-1,1-1 1,9 12 0,-13-19-16,0-1 0,0 0 0,1 1 0,-1-1 0,1 0 0,0-1 0,0 1 0,0-1 0,0 0 0,0 0 0,1 0 0,7 2 0,-9-3-3,0 0-1,-1-1 0,1 0 0,0 1 0,0-1 1,0 0-1,0 0 0,0-1 0,0 1 0,0 0 1,0-1-1,0 0 0,-1 0 0,1 0 0,0 0 1,0 0-1,3-3 0,-2 1-10,0 0-1,1-1 1,-1 1-1,-1-1 1,1 0-1,-1 0 1,1-1-1,4-7 1,-6 8-1,0-1 0,0 1 1,0 0-1,-1-1 0,0 1 0,0-1 1,0 1-1,0-1 0,-1 1 0,1-1 1,-1 0-1,0 1 0,-1-1 0,1 1 0,-1-1 1,0 0-1,-2-5 0,2 6 8,-1 0 0,1 0 0,-1 1 0,0-1-1,0 0 1,0 1 0,-1-1 0,1 1 0,-1 0 0,0 0 0,0 0-1,0 0 1,0 1 0,0-1 0,-1 1 0,1-1 0,-1 1 0,0 0-1,-6-2 1,8 4 3,-1-1 0,1 1-1,-1-1 1,0 1 0,1 0-1,-1 0 1,0 0 0,1 1-1,-1-1 1,1 1 0,-1-1-1,1 1 1,-1 0 0,1 0-1,-1 0 1,1 0 0,-1 0-1,1 1 1,0-1 0,0 1-1,-2 1 1,-2 2 0,1 0 0,-1 1 0,1-1 0,0 1 0,1 0 0,-5 8 0,1 3-190,8-17 133,0 1 0,0-1 1,0 1-1,-1 0 0,1-1 1,0 1-1,0-1 0,0 1 1,0 0-1,0-1 0,0 1 1,0 0-1,0-1 0,0 1 1,0-1-1,1 1 0,-1 0 0,0-1 1,0 1-1,0-1 0,1 1 1,-1-1-1,0 1 0,1 0 1,10 2-475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3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65 109 6073,'-34'-45'2478,"32"42"-2147,0 0 0,0 0 1,1 0-1,-1 0 0,1 0 0,0-1 0,-1 1 0,1-4 1,0 5-32,1 0-1,-1 1 1,1-1 0,-1 0 0,0 0 0,1 1 0,-1-1 0,-2-2 0,-5-10 2161,10 16-2387,-1 1 1,1-1 0,-1 1-1,0-1 1,1 1 0,-1 0-1,0-1 1,0 4-1,4 10 184,46 152 1567,-11 8-849,-35-153-884,-4-19-76,46 244 737,-47-246-753,2 10-180,-1-1-1,0 16 1,-2-21-976,1-6 1086,0 0 0,0 1 0,-1-1 0,1 0 0,0 0 0,0 0 0,0 0 0,0 0 0,0 0 0,0 0 0,-1 0 0,1 0 0,0 0 0,0 0 0,0 0 0,0 0 0,0 0 0,0 0 0,-1 0 0,1-1 0,0 1 0,0 0 0,0 0 0,0 0 0,0 0 0,0 0 0,0 0 0,0 0 0,-1 0 1,1 0-1,0 0 0,0 0 0,0-1 0,0 1 0,0 0 0,0 0 0,0 0 0,0 0 0,0 0 0,0 0 0,0-1 0,0 1 0,-7-9-1624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3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10026,'22'12'4359,"40"15"-1,-46-21-4005,-1 0 0,0 1 0,0 0 0,0 2 0,24 17-1,-36-23-304,-1-1-1,1 1 0,-1-1 1,1 1-1,-1 0 0,0 0 1,0 0-1,-1 0 0,1 1 0,0-1 1,-1 0-1,0 1 0,0-1 1,0 1-1,0-1 0,-1 1 1,1-1-1,-1 1 0,0-1 1,0 6-1,-1-4-12,0 1 0,0 0 0,-1-1 0,0 1 0,0-1 0,0 0 0,0 0 0,-1 0 0,0 0 0,0 0 0,0 0 0,-5 3 0,3-1-36,-1-1 0,0 0 0,-1 0 0,1-1 0,-1 0 0,0 0 1,-1 0-1,1-1 0,-1 0 0,-15 5 0,15-7-493,1 0-1,-1-1 0,0 0 1,1 0-1,-1 0 1,0-1-1,-10-1 1,16 1-301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32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8690,'1'2'533,"0"0"0,0 0 0,1-1 1,-1 1-1,1 0 0,0-1 0,0 1 0,-1-1 1,1 0-1,2 2 0,10 8 953,-11-8-1191,-1 0 0,0 0 0,0 0 0,0 0 0,0 1 0,0-1 1,0 1-1,-1 0 0,0-1 0,2 8 0,-2 0 125,0 0 0,0 15 0,1 13 68,-1-29-339,0 0-1,-1 14 1,0-23-141,0-1 1,0 1-1,-1-1 1,1 1-1,0-1 1,0 1-1,0-1 1,-1 1-1,1-1 1,0 1-1,0-1 1,-1 1-1,1-1 1,0 0-1,-1 1 1,0-1 0,1 1-7,0-1 1,0 0 0,0 0 0,0 0 0,-1 0 0,1 0 0,0 0 0,0 0 0,0 0 0,-1 0-1,1 0 1,0 0 0,0 0 0,0 0 0,0 0 0,-1 0 0,1 0 0,0 0 0,0 0 0,0 0-1,0 0 1,-1-1 0,1 1 0,0 0 0,0 0 0,0 0 0,0 0 0,-1 0 0,1 0 0,0 0 0,0-1-1,0 1 1,0 0 0,0 0 0,0 0 0,0 0 0,0 0 0,-1-1 0,1 1 0,0 0 0,0 0-1,0 0 1,0-1 0,0 1 0,0 0 0,0 0 0,0 0 0,0 0 0,0-1 0,0 1 0,0 0-1,0 0 1,-2-20-20,0 1-1,2-1 1,1-29-1,0 48 18,0-24-25,6-26 0,-5 41 11,1 0 0,-1 0 1,2 1-1,-1 0 0,6-10 1,-8 17-65,0 0 1,1 0 0,-1 0 0,1 0 0,-1 0 0,1 1 0,0-1 0,-1 1-1,1-1 1,0 1 0,0-1 0,0 1 0,0 0 0,0 0 0,0 0 0,1 0-1,-1 1 1,0-1 0,0 1 0,1-1 0,-1 1 0,0 0 0,1-1 0,-1 1-1,0 0 1,1 1 0,-1-1 0,0 0 0,1 1 0,-1-1 0,0 1 0,0 0-1,1 0 1,-1 0 0,3 2 0,10 7-1743,2 3 763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12539,'1'-6'5089,"-1"5"-2769,0 0-1047,10-3-145,8 1-296,46-32-496,-31 31-112,9 2-128,-1-1-48,-8-4-104,-2 3-256,-14 3-792,-9 0-617,-7 3 1001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33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33 161 8386,'8'15'4097,"-3"-2"-1457,16 39-919,-18-30 23,1 3-528,-2 0-272,1-1-495,0-3-177,1-2-184,0-2-64,0-7-240,0-5-417,-2-10-967,0-11-1209,-2-18 1729</inkml:trace>
  <inkml:trace contextRef="#ctx0" brushRef="#br0" timeOffset="1">7 4 6025,'-6'-4'2689,"7"7"-1057,3 4-1160,3 2-376,1 2-56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3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7914,'8'14'1956,"-2"0"0,1 0 0,5 20 1,-9-22-1448,-1-1 1,0 0-1,0 1 1,-1-1-1,-1 1 1,0-1-1,0 1 1,-4 18-1,3-23-403,1-6-90,0 1 0,0 0 1,0 0-1,-1 0 0,1 0 1,0-1-1,-1 1 0,0 0 1,1-1-1,-1 1 0,0 0 0,-1 1 1,2-3-45,-1-1 0,1 1 0,-1-1 0,1 0 0,0 1 0,0-1 0,-1 0 0,1 1 0,0-1 0,0 0 0,0 0 1,0 1-1,0-1 0,0 0 0,0 1 0,0-1 0,0 0 0,0-1 0,0-16-101,2-1-1,3-24 1,-3 36 114,-1 0 1,1 1 0,0-1-1,1 0 1,0 1-1,0 0 1,0 0-1,0 0 1,5-6-1,-6 10 23,0 0 0,0 0 0,-1 0-1,1 0 1,0 0 0,1 0-1,-1 1 1,0-1 0,0 1 0,1 0-1,-1-1 1,1 1 0,-1 0 0,1 1-1,-1-1 1,1 0 0,0 1 0,-1-1-1,1 1 1,0 0 0,-1 0-1,6 0 1,-6 1 54,0 0-1,0 0 0,0 0 0,0 0 1,0 0-1,0 0 0,-1 0 1,1 0-1,0 1 0,-1-1 1,1 1-1,-1-1 0,1 1 0,-1 0 1,0-1-1,0 1 0,0 0 1,0 0-1,1 2 0,-1-2 32,3 5 156,-1 0 0,1 0-1,-2 0 1,1 0 0,-1 1-1,3 14 1,-5-18-187,0 0 0,0 0 0,0 0 1,0-1-1,0 1 0,-1 0 0,0 0 0,0 0 0,0 0 0,0-1 1,0 1-1,-1 0 0,0-1 0,0 1 0,-3 3 0,0 0-105,7-13-230,3-4 252,36-93-55,-39 98 80,1 1-1,-1-1 1,1 1 0,4-5-1,-5 7 4,-1 1-4,-1 0-1,1 1 0,-1-1 0,1 1 0,-1-1 1,1 0-1,0 1 0,-1-1 0,1 1 1,0 0-1,-1-1 0,1 1 0,1-1 0,-2 1 1,1 0-1,-1 0 0,0 0 0,0 0 0,1 0 0,-1 0 0,0 0 0,1 0 1,-1 0-1,0 0 0,1 0 0,-1 0 0,0 1 0,1-1 0,-1 0 0,0 0 1,0 0-1,1 0 0,-1 1 0,0-1 0,0 0 0,1 1 0,0 0 9,0 0 1,0 0-1,-1 1 0,1-1 0,-1 0 0,1 1 0,-1-1 0,1 1 0,-1-1 0,1 0 0,-1 1 0,0 1 0,11 78 468,-7-57-385,-3-16-65,-1 1 0,0 14 0,-1-15-32,1-7-29,0 0 1,0 0-1,0 0 1,0 0 0,0 0-1,0 0 1,0 0-1,1 0 1,-1 0 0,0 0-1,0-1 1,1 1-1,-1 0 1,1 0 0,-1 0-1,0 0 1,1-1-1,0 1 1,-1 0 0,1 0-1,-1-1 1,1 1-1,0-1 1,0 1 0,-1 0-1,1-1 1,2 1 0,-2 0-315,1-1 0,0 1 0,0-1 0,0 0 0,0 0 0,-1 0 0,1 0 0,0 0 0,0 0 0,0 0 0,0-1 0,-1 1 0,1-1 0,3-1 1,23-13-1815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34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161 107 12819,'-3'0'829,"-1"0"0,1-1 0,0 1 0,0-1 1,0 0-1,-1 0 0,-3-2 0,2 1-219,0-1 1,0 0-1,-8-5 0,6 1-411,0 1-1,-1-1 0,2 0 1,-9-12-1,8 8-140,5 8-53,0 0 0,1 1-1,-1-1 1,0 0 0,-1 1 0,1 0 0,0-1-1,-4-2 1,6 5-6,-1 0 1,1 0-1,-1 0 0,1 0 0,0 0 0,-1 0 0,1 0 0,-1 0 1,1 0-1,0 0 0,-1 0 0,1 0 0,-1 0 0,1 0 1,0 0-1,-1 1 0,1-1 0,-1 0 0,1 0 0,0 0 0,-1 0 1,1 1-1,0-1 0,-1 0 0,1 0 0,0 1 0,-1-1 1,1 0-1,0 1 0,0-1 0,-1 0 0,1 1 0,0-1 0,0 1 1,0-1-1,0 0 0,0 1 0,-1-1 0,1 1 0,-6 18 10,2 1 80,1 1 1,1 0 0,0 0-1,2 0 1,2 23-1,-2-43-82,0 2 8,1 1 0,-1-1 0,1 0 0,-1 0 0,3 3 0,-3-5-14,0-1 0,0 1 0,0-1 0,1 1 0,-1-1 1,0 1-1,1-1 0,-1 1 0,0-1 0,1 0 0,-1 1 0,1-1 0,-1 1 0,1-1 1,-1 0-1,0 1 0,1-1 0,-1 0 0,1 0 0,0 1 0,-1-1 0,1 0 0,-1 0 1,1 0-1,-1 0 0,1 0 0,-1 0 0,1 0 0,0 0 0,-1 0 0,1 0 0,-1 0 1,1 0-1,-1 0 0,1 0 0,0 0 0,0-1 0,1 0 0,0 0-1,1-1 1,-1 1 0,0-1-1,0 1 1,0-1 0,0 0-1,4-3 1,13-21 2,-10 14-3,-5 6 3,1 0 0,-1 1 1,9-9-1,-12 13 0,0 0-1,1 0 1,-1-1-1,1 2 1,-1-1 0,0 0-1,1 0 1,0 0-1,-1 1 1,1-1-1,-1 1 1,1-1-1,0 1 1,-1-1-1,1 1 1,2 0-1,-2 0 7,-1 1 0,1-1 0,-1 1-1,1-1 1,-1 1 0,0 0-1,1-1 1,-1 1 0,0 0 0,1 0-1,-1 0 1,0 0 0,0 0-1,0 0 1,2 3 0,14 21 210,-12-18-146,-1 2-12,-3-7-78,0 1 0,1-1 0,-1 0-1,0 0 1,1 0 0,-1 0 0,1 0 0,0 0 0,3 3 0,-5-5-71,0 0 0,1 0-1,-1 0 1,0 0 0,0 0 0,1 0 0,-1 0 0,0 0 0,1 0 0,-1 0-1,0 0 1,0 0 0,1 0 0,-1 0 0,0 0 0,0 0 0,0 0 0,1-1-1,-1 1 1,0 0 0,0 0 0,1 0 0,-1 0 0,0-1 0,1 0-705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3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11514,'3'31'4401,"0"3"-3104,1 2 111,-4 3-288,-2 1-192,5 0-471,2-2-225,-3-6-160,0 0-256,-2-13-1025,0-2-3248,-5-8 2969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3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227 284 4681,'-1'-1'8685,"-1"-1"-4140,-1-8-3672,2 7-185,0-2-639,-1 1 0,-1-1 0,1 1 0,0 0 0,-1 0 0,0 0 0,0 0 0,0 1 0,-1-1 0,1 1 0,-1 0 0,0-1 0,0 2 0,-4-4 0,3 3-1,4 2-40,-1 0 1,1 0-1,-1 0 0,0 0 0,1 0 1,-1 0-1,0 1 0,1-1 0,-1 0 1,0 1-1,0 0 0,0-1 1,0 1-1,0 0 0,1 0 0,-1 0 1,-3 0-1,-2 1 20,1-1 5,-1 0 0,1 1 1,0-1-1,-1 1 0,1 1 0,-8 2 0,11-3-11,0 0 0,-1 1-1,1-1 1,0 1 0,0 0 0,-1 0 0,1 0 0,1 0 0,-1 1 0,0-1 0,1 1 0,-3 3-1,1 0 20,0 1-1,0 0 0,1 0 1,0 1-1,0-1 0,1 0 1,0 1-1,0 0 0,0 8 1,0 0 21,1 0 0,1 1-1,3 21 1,-3-33-56,1 0 0,0 0-1,0 0 1,0 0 0,1 0-1,0 0 1,0 0 0,0-1 0,5 9-1,-5-11-8,0 1 0,0-1-1,0 0 1,0 0 0,0 0 0,1 0-1,-1-1 1,0 1 0,1-1-1,0 1 1,-1-1 0,1 0 0,0 0-1,-1 0 1,1 0 0,0 0-1,0-1 1,4 1 0,-2-1-2,-1 0 0,0 0 0,1-1 0,-1 0 0,0 0 0,0 0 0,1 0 0,-1 0 0,0-1 0,0 0 0,0 0 0,-1 0 0,1 0 0,0 0 0,-1-1 0,1 0 0,-1 0 0,0 0 0,0 0 0,4-5 0,0-2 7,0 0 0,0 0 0,-1-1 0,-1 0 0,1 0 0,3-13 0,16-65 60,-12 38-14,-6 26 4,7-52 1,-12 67-30,-2-1 0,0 1 1,0 0-1,-1 0 0,0 0 0,-1 0 0,-5-19 0,7 27-12,0 1-1,-1 0 1,1 0 0,-1 0-1,1 0 1,-1 0-1,0 0 1,1 0-1,-1 0 1,0 0-1,1 0 1,-3-1-1,3 2-1,0 0-1,-1 0 0,1-1 1,0 1-1,0 0 0,-1 0 1,1 0-1,0 0 0,-1 0 0,1 0 1,0 0-1,-1 0 0,1 0 1,0 0-1,-1 0 0,1 0 1,0 0-1,-1 0 0,1 0 0,0 0 1,0 1-1,-1-1 0,1 0 1,0 0-1,-1 0 0,1 0 1,0 0-1,0 1 0,-1-1 1,0 2 24,-1 0 1,1 0 0,0-1 0,0 1 0,0 0 0,0 0-1,0 1 1,0-1 0,0 0 0,1 0 0,-2 4 0,-4 28 148,2 1 1,-1 36 0,5-50-158,1-1 0,1 1 1,1 0-1,9 36 0,-10-48-22,22 62 37,-20-60-58,0-1 0,1 0 0,1 0-1,8 13 1,-13-21-54,1 0 0,-1-1 1,1 1-1,-1 0 0,1-1 0,-1 1 0,1-1 0,0 1 0,0-1 0,0 0 0,-1 1 0,1-1 0,0 0 0,1-1 1,-1 1-1,0 0 0,0-1 0,0 1 0,0-1 0,1 1 0,-1-1 0,0 0 0,0 0 0,1 0 0,-1 0 0,0-1 0,3 0 1,14-7-546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39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8650,'-2'48'6890,"1"-22"-3970,2 43 0,0-62-2801,0 0 0,0-1-1,1 1 1,0 0-1,0 0 1,0-1 0,1 1-1,0-1 1,0 1-1,8 9 1,-11-15-119,1 0 0,-1-1 0,1 1 0,0 0 0,-1 0 0,1-1 0,0 1 0,-1 0 0,1-1 0,0 1 0,0-1 1,0 1-1,0-1 0,-1 1 0,1-1 0,0 0 0,0 1 0,0-1 0,0 0 0,0 0 0,0 0 0,0 0 0,1 1 0,0-2-9,-1 1-1,0-1 1,0 0 0,0 1-1,1-1 1,-1 0-1,0 1 1,0-1-1,0 0 1,0 0 0,0 0-1,0 0 1,0 0-1,-1 0 1,1 0 0,1-3-1,13-20-236,76-111-887,-87 128 1154,-4 7-12,0-1 1,1 0 0,-1 1 0,0-1 0,1 1 0,-1-1 0,1 0 0,-1 1-1,1-1 1,-1 1 0,1-1 0,-1 1 0,1 0 0,-1-1 0,1 1-1,0-1 1,0 12 468,-1 0 0,-3 18 0,2-21-284,0-1 1,1 1-1,0 10 0,1-14-140,-1-1-1,1 1 1,0 0 0,0-1-1,0 1 1,1-1 0,-1 0-1,1 1 1,3 4-1,0-1-14,0 0 0,1-1 0,0 1 0,0-1 0,10 7 0,-11-9-515,0 0 0,0-1 0,0 0 0,1 0 0,0 0 0,-1-1 0,1 0 0,11 3 0,5-2-480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4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99 6465,'-1'-9'1550,"0"0"-1,-1 0 0,-1 0 1,1 1-1,-7-14 0,8 20-1386,0 0 0,0 0 0,0 0 0,0 0 0,-1 0 0,1 1 1,-1-1-1,1 0 0,-1 1 0,0-1 0,1 1 0,-1-1 0,0 1 0,0 0 0,0 0 0,0 0 0,0 0 0,0 0 0,0 0 0,-1 1 0,1-1 0,0 1 0,0-1 0,-1 1 0,1 0 0,0 0 0,-3 0 0,2 1-65,0-1 0,0 1 0,0 0 0,0 0 0,1 0 0,-1 1 0,0-1 0,1 1 0,-1-1 0,1 1 0,-1 0 0,1 0 0,0 0 0,0 0 0,0 0 0,0 1 1,0-1-1,0 0 0,-2 6 0,-1 2 91,0 0 1,1 1-1,-7 20 1,9-23-129,0 1-7,-1-1 0,1 1 1,1-1-1,-1 11 0,2-18-54,0-1-1,0 1 1,0 0-1,0-1 1,0 1-1,0-1 1,0 1-1,0 0 1,1-1-1,-1 1 1,0-1-1,0 1 1,1-1-1,-1 1 1,0-1-1,1 1 1,-1-1-1,1 1 1,-1-1-1,0 1 1,1-1-1,-1 0 1,1 1-1,-1-1 1,1 0-1,-1 1 1,1-1-1,0 0 1,-1 1-1,1-1 1,-1 0-1,1 0 1,0 0-1,-1 0 1,1 0-1,-1 0 1,1 0-1,0 0 1,-1 0-1,2 0 1,0 0-10,1-1 0,0 1 1,0-1-1,0 0 1,0 1-1,0-1 0,4-3 1,12-7 10,-1-1 0,-1-1 1,0 0-1,15-17 0,-30 28 15,14-10 33,-16 11-40,1 1 0,-1 0 0,1 0-1,0-1 1,-1 1 0,1 0 0,0 0 0,-1 0 0,1 0 0,0 0 0,-1 0 0,1 0 0,0 0 0,-1 0 0,1 0 0,0 0 0,-1 0 0,1 0 0,0 0 0,-1 1 0,1-1 0,-1 0 0,1 0 0,0 1 0,-1-1-1,1 0 1,-1 1 0,1 0 0,1 0 34,-1 1 0,0-1 0,0 1 0,0 0 0,0 0 0,0-1 0,0 1 0,0 0 0,-1 0 0,1 0 0,-1 0 0,1 2 0,2 29 532,-1-11-218,0-11-195,0-1-1,0 0 1,8 19-1,-9-25-169,1-1-1,-1 0 1,1 0-1,0 0 1,0 0-1,0-1 1,0 1 0,0 0-1,0-1 1,1 0-1,-1 1 1,1-1-1,0 0 1,0 0 0,5 3-1,-7-5-139,0 0 1,0 1-1,0-1 0,0 0 1,0 1-1,0-1 0,1 0 1,-1 0-1,0 0 0,0 0 0,0 0 1,0 0-1,0 0 0,0 0 1,0-1-1,0 1 0,0 0 1,0-1-1,0 1 0,0 0 0,0-1 1,0 1-1,1-2 0,7-6-867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8:4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11346,'10'17'4673,"-2"11"-2512,0 5-201,-3 17-199,-5 0-257,-7 13-672,5 6-208,0 0-280,2-4-88,3-9-80,0-9-31,-1-14-89,5-2-16,-7-17-449,-3-8-383,6-10-768,-4-10-2673,17-12 2913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2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3977,'0'-2'5476,"-1"-5"2769,5 14-5865,-2 3-2203,5 10 59,-1 1 0,-2 0 0,0 0 0,2 37 0,15 111 220,-2-20-430,-17-135-388,-1-11-1199,0-7 435,-4-9 158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5873,'3'-4'1065,"1"1"0,-1 0 0,1 1 0,0-1 0,0 1 0,0 0-1,8-3 1,-5 2-421,1 1 1,-1 0-1,1 1 0,9-2 0,-6 3-310,-1 0 0,1 0 0,0 1 0,-1 0 0,1 1 0,19 5 0,-28-6-276,1-1 0,-1 1 0,1 0 0,-1 0-1,0 0 1,0 0 0,1 0 0,-1 1 0,0-1 0,0 1 0,0-1 0,0 1 0,-1 0-1,1 0 1,0-1 0,-1 1 0,1 1 0,-1-1 0,0 0 0,1 0 0,0 5 0,0-3-28,0 1 0,0 0 0,-1 0 0,0-1 0,0 1 0,-1 0 0,1 0 0,-1 0 0,0 0 0,0 0 0,-1 0 0,1 0 0,-1 0 1,0-1-1,0 1 0,-1 0 0,0 0 0,1-1 0,-5 7 0,2-4-2,-1 0 0,-1 0-1,1-1 1,-1 0 0,0 0 0,0 0-1,-1-1 1,-14 9 0,12-8-204,0-1 1,-1-1-1,0 0 1,0 0-1,0-1 1,-18 4-1,10-5-1200,3-2 517</inkml:trace>
  <inkml:trace contextRef="#ctx0" brushRef="#br0" timeOffset="1">311 0 9730,'2'18'4129,"2"10"-2337,-2 4-23,3 9-521,-1 0-264,-1-1-440,2 1-168,2-1-232,1-4-48,4-5-80,-5-6-488,7-8-1472,-2-5 1336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9738,'5'9'4353,"-2"-2"-1808,1 11-777,-3 5-328,1 5-328,-2 12-519,-2 0-153,1 10-208,4-3-96,3-8-64,1-6-208,12-15-712,-5-3-537,1-14 769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228 133 8282,'1'-2'332,"1"1"-1,-1-1 1,0 0 0,0 0 0,0 0 0,0 0 0,0 0-1,0 0 1,-1 0 0,1 0 0,-1 0 0,1 0-1,-1 0 1,0 0 0,0 0 0,0 0 0,0-1 0,0 1-1,0 0 1,-1-3 0,0 1-155,0 1-1,0-1 1,-1 1-1,1-1 1,-1 1 0,1-1-1,-1 1 1,0 0-1,0-1 1,-1 1-1,-2-2 1,0 0-103,0 1 0,0-1-1,0 2 1,-1-1 0,1 0 0,-1 1-1,0 0 1,0 1 0,-1-1 0,1 1 0,0 0-1,-1 1 1,1 0 0,-1 0 0,-8 0-1,10 1-50,1 0-1,0 0 0,-1 0 0,1 1 0,0 0 1,0 0-1,0 0 0,-1 1 0,1-1 0,0 1 0,1 0 1,-1 0-1,0 0 0,1 1 0,-1-1 0,1 1 1,-1 0-1,1 0 0,0 0 0,0 0 0,1 0 1,-1 1-1,1 0 0,-4 6 0,3-3 40,0 1-1,0 0 1,1 0 0,0 0-1,0 1 1,1-1-1,-1 11 1,2-13-26,-1 0 0,2 0-1,-1-1 1,1 1 0,0 0 0,0-1 0,0 1 0,1-1-1,0 1 1,0-1 0,4 7 0,-5-10-26,0 0 1,0-1-1,0 1 1,1-1-1,-1 0 1,0 1-1,1-1 0,-1 0 1,1 0-1,0 0 1,-1 0-1,1 0 1,0 0-1,0 0 0,-1 0 1,1-1-1,0 1 1,0-1-1,0 0 1,0 1-1,0-1 0,0 0 1,0 0-1,0 0 1,0 0-1,0-1 1,0 1-1,-1 0 0,1-1 1,2 0-1,5-2 23,0-1 0,0 0-1,-1 0 1,15-11 0,-3 2 6,-6 2-8,2 2 0,23-12 0,-38 20-15,-1 1 0,0 0 1,1 0-1,-1-1 0,1 1 1,-1 0-1,1 0 1,-1 0-1,1 0 0,-1 0 1,1 0-1,-1 0 0,1 0 1,-1 0-1,1 0 0,-1 0 1,1 0-1,-1 0 0,1 0 1,-1 1-1,1-1 0,-1 0 1,1 0-1,-1 1 0,1-1 1,-1 0-1,0 0 0,1 1 1,0 0 40,0 1 0,0-1 1,-1 0-1,1 0 0,-1 0 0,1 0 1,-1 1-1,0-1 0,1 0 0,-1 0 1,0 2-1,1 3 163,-1 0 0,0-1 0,-1 1 0,-1 8 1,-3 1 84,4-13-277,0 1-1,0-1 0,1 0 0,-1 1 0,0-1 1,1 1-1,0 0 0,-1 3 0,1-5-89,0-1-1,1 0 0,-1 0 1,0 0-1,0 0 1,0 0-1,0 1 0,0-1 1,1 0-1,-1 0 0,0 0 1,0 0-1,0 0 1,0 0-1,1 0 0,-1 0 1,0 0-1,0 0 0,0 0 1,1 0-1,-1 1 1,0-1-1,0 0 0,0-1 1,1 1-1,-1 0 0,0 0 1,0 0-1,0 0 1,1 0-1,-1 0 0,0 0 1,0 0-1,0 0 0,0 0 1,1 0-1,-1 0 1,0-1-1,0 1 0,0 0 1,0 0-1,1 0 0,-1 0 1,0 0-1,0-1 0,0 1 1,0 0-1,0 0 1,0-1-1,0 0-916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1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10354,'6'27'4544,"4"32"-1,-3 72 279,-7-128-4682,2-6-141,3-10-188,1-8 9,1 1 1,1 0-1,17-33 0,-24 51 168,6-12-94,14-19 0,-19 29 101,1 1 0,0-1 0,0 1 0,0 0 0,0 0 0,0 0 0,1 0 0,-1 1 0,1-1-1,5-2 1,-7 5 30,-1-1 0,1 1 0,0-1 0,-1 1 0,1 0 0,-1-1 0,1 1 0,0 0 0,-1 0 0,1 0 0,-1 0 0,1 0 0,0 1 0,-1-1 0,1 0 0,-1 1 0,1-1 0,-1 1 0,1 0 0,-1-1 0,1 1 0,-1 0 1,0 0-1,1 0 0,-1 0 0,0 0 0,0 0 0,0 0 0,0 1 0,0-1 0,0 0 0,0 0 0,0 1 0,1 1 0,1 3 150,-1 0 0,1-1 1,-1 2-1,0-1 0,0 0 0,-1 0 1,1 9-1,-1 2 136,-1 0 1,0 0-1,-4 18 1,2-10-351,2-24-18,-1 0-38,1 0-1,0-1 1,0 1 0,0-1-1,0 1 1,0 0 0,0-1-1,0 1 1,0 0 0,0-1-1,0 1 1,0 0 0,0-1-1,0 1 1,1 0 0,-1-1-1,0 1 1,0 0 0,1-1-1,0 2 1,7-5-660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12843,'-20'0'5137,"17"4"-3161,3 5-495,-1-3-393,-3-1-312,0-1-840,-3-1-592,9 9 392</inkml:trace>
  <inkml:trace contextRef="#ctx0" brushRef="#br0" timeOffset="1">10 107 13155,'-4'15'5305,"-2"34"-3465,21-34 113,-9-3-681,6-4-320,0-6-440,-6-2-432,12-4 1857,2-1-1457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35 7618,'-38'-35'4024,"36"39"-911,2 12-1320,0-8 23,0 0-464,-2 24-248,3 12-391,6 1-193,-3-18-200,-2-6-72,2-9-96,-5-5-176,1-7-968,5-10 720,7-8-104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2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73 10914,'-3'8'4489,"3"-2"-2504,2 1-697,6 2-248,0-2-312,5 1-296,3 4-584,7 0 120</inkml:trace>
  <inkml:trace contextRef="#ctx0" brushRef="#br0" timeOffset="1">462 12 10850,'-23'-5'4860,"-11"-1"-1740,32 6-2928,-1 0 0,1 0 0,-1 0 1,1 0-1,0 0 0,-1 1 0,1-1 1,-1 1-1,1 0 0,-5 1 0,4 0-71,0 1 0,0-1 0,0 1 0,0-1 0,0 1-1,0 0 1,1 0 0,0 0 0,-1 1 0,1-1 0,0 0-1,1 1 1,-1-1 0,-2 8 0,0 2 11,1 1 0,0-1 0,-1 16 0,1 9-40,1 1 0,2-1 0,2 0 0,10 55 0,0-32-38,40 118 0,-46-161-81,-2-10-137,-1 1 0,0 0 1,0 0-1,-1 0 0,0 0 0,1 18 1,-3-27 74,0 0 0,0 1 1,0-1-1,0 1 0,0-1 1,0 0-1,0 1 0,0-1 1,0 1-1,-1-1 0,1 0 1,0 1-1,0-1 1,0 0-1,0 1 0,-1-1 1,1 1-1,0-1 0,0 0 1,-1 0-1,1 1 0,0-1 1,-1 0-1,1 1 0,0-1 1,-1 0-1,0 0-69,1 0 1,-1 0-1,0 0 0,1 0 0,-1 0 1,1 0-1,-1 0 0,0 0 0,1 0 1,-1 0-1,1-1 0,-1 1 0,1 0 1,-1-1-1,1 1 0,-1 0 1,1-1-1,-1 1 0,-17-18-1744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3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10634,'23'-5'4657,"3"5"-2560,4 0-265,4 0-808,3 0-312,1-2-271,7 1-185,-1 2-192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4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8402,'27'-44'3793,"-27"44"-3720,0 0 1,0 0 0,0 0-1,0 0 1,0 0 0,0 0-1,0-1 1,1 1 0,-1 0-1,0 0 1,0 0 0,0 0-1,0 0 1,0 0 0,0 0-1,0 0 1,0 0 0,0 0-1,0 0 1,0 0 0,0 0-1,0 0 1,0 0 0,1 0-1,-1 0 1,0 0 0,0 0-1,0 0 1,0 0 0,0 0-1,0 0 1,0 0 0,0 0-1,0 0 1,0 0 0,0 0-1,1 0 1,-1 0 0,0 0-1,0 0 1,0 0 0,0 0-1,0 0 1,0 0 0,0 0-1,3 5 1391,2 12-836,-3-10-6,73 317 4225,-70-290-4658,34 163 371,-38-193-578,0 1-83,0-1 1,1 1-1,0 0 0,0-1 1,0 1-1,4 6 0,-6-11 67,0-1-1,0 1 0,0 0 1,0 0-1,0 0 0,0 0 1,0 0-1,0 0 0,0 0 1,0 0-1,0 0 0,0 0 1,0 0-1,0 0 0,0 0 1,0 0-1,1 0 0,-1 0 1,0 0-1,0-1 0,0 1 1,0 0-1,0 0 0,0 0 1,0 0-1,0 0 0,0 0 1,0 0-1,0 0 0,0 0 1,0 0-1,0 0 0,0 0 1,0 0-1,0 0 0,0 0 1,1 0-1,-1 0 0,0 0 1,0 0-1,0 0 0,0 0 1,0 0-1,0 0 0,0 0 1,0 0-1,0 0 0,0 0 1,0 0-1,0 0 0,0 0 1,0 0-1,0 0 0,0 0 1,0 0-1,0 0 0,1 0 0,-1 1 1,0-1-1,0 0 0,0 0 1,0 0-1,0 0 1,0-10-2160,-3-12-1721,-3-8 1619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9986,'9'1'2214,"0"1"0,11 2 0,36 16 1077,-17-6-1784,-20-8-1011,-7-3-242,0 1 0,0 0-1,0 1 1,-1 0 0,0 1 0,20 14-1,-28-18-223,-1-1-1,0 1 0,0 1 1,0-1-1,-1 0 0,1 0 1,0 1-1,-1-1 0,0 1 1,1-1-1,-1 1 1,0-1-1,0 1 0,-1 0 1,2 5-1,-2-4-6,0 0 0,0-1 0,0 1-1,-1 0 1,1 0 0,-1-1 0,0 1 0,0 0 0,0-1 0,-4 7 0,1-2-44,0-1 0,-1 0 0,0 0 0,-1 0 0,0 0 0,0-1 0,0 0 0,-1 0 0,-11 7 1,17-11-152,-1-1 1,0 1-1,0-1 1,0 0-1,0 0 1,-1 0-1,1 0 1,0 0-1,0 0 1,-1-1-1,1 1 1,0-1-1,-1 1 1,1-1-1,-1 0 1,1 0-1,0 0 1,-3-1-1,-11-3-736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4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9258,'33'41'7209,"-19"-25"-5670,-1 1 1,-1 1-1,16 27 1,-9 4-411,-36-89-624,13 28-500,0 3-3,1 0 0,1-1 0,-1 1 0,1-1 0,-1-19 0,4 18-111,0 0-1,0 0 1,1 0 0,1 0 0,0 1-1,0-1 1,1 1 0,0 0-1,1-1 1,0 2 0,1-1 0,0 1-1,0 0 1,10-10 0,-13 15-134,1 0 0,0 0 0,0 1 0,0 0 0,0 0 0,0 0 1,1 0-1,6-3 0,-8 5-54,-1 0 0,1 1 0,-1-1 0,1 0 0,-1 1 0,1-1 0,0 1 0,-1 0 0,1 0 0,0 0 0,-1 0 0,1 0 0,0 1 0,-1-1 0,1 1 0,-1 0 0,1 0 0,2 1 0,14 10-1524</inkml:trace>
  <inkml:trace contextRef="#ctx0" brushRef="#br0" timeOffset="1">324 98 3889,'40'36'2736,"-32"-31"457,-6 0-384,2 6-281,-1-1-191,-2 9-409,3 1-199,7 1-505,-7 2-272,1-4-464,-2-5-192,-5-7-128,6-3-312,-9-12-1064,0-3-769,-2-6 1081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9802,'8'2'1282,"1"-1"0,0 1 0,-1 1 0,1 0 0,-1 0 0,10 5 0,-8-2-647,-1 0 0,1 0 0,-1 1 0,12 11 1,-11-7-461,0 0 1,0 1 0,-1 0 0,-1 1 0,0-1 0,-1 2-1,10 22 1,-14-26-137,0-1-1,-1 1 1,0 0-1,-1-1 1,0 1-1,0 0 1,-2 14-1,1 7 74,0-33-113,0 1-1,-1-1 1,1 1-1,0-1 0,-1 1 1,1-1-1,0 1 0,0-1 1,0 1-1,1-1 0,-1 1 1,1-3-1,6-18-73,-1 10 40,1 0 0,0 0 0,1 0 0,1 1 0,-1 1 0,2-1 0,-1 1-1,13-9 1,-21 18 39,0 0-1,0 0 1,1 0-1,-1 0 1,0 1-1,1-1 1,-1 0-1,1 1 1,-1-1-1,0 0 1,1 1-1,-1 0 1,1-1-1,0 1 1,-1 0-1,1 0 1,1 0-1,-2 0 16,1 0 0,-1 1 0,0-1 0,0 1-1,0-1 1,0 1 0,0-1 0,0 1-1,0 0 1,0 0 0,0-1 0,0 1-1,0 0 1,0 0 0,-1 0 0,1 0 0,1 1-1,0 3 87,1 0 0,-1 0 0,0 1 0,-1-1-1,1 0 1,-1 1 0,0-1 0,0 6 0,1 16 325,-2-17-298,0 0 0,1-1 0,0 1-1,1-1 1,5 17 0,-7-26-131,0 1 1,0 0-1,1-1 0,-1 1 0,0-1 0,1 1 1,-1 0-1,0-1 0,1 1 0,-1-1 1,0 1-1,1-1 0,-1 0 0,1 1 0,-1-1 1,1 1-1,-1-1 0,1 0 0,0 1 0,-1-1 1,1 0-1,-1 0 0,1 1 0,0-1 1,-1 0-1,2 0 0,-1 0-37,0 0-1,0-1 1,-1 1 0,1 0 0,0-1-1,0 1 1,0-1 0,0 1-1,0-1 1,0 1 0,-1-1 0,1 1-1,0-1 1,1-1 0,2-3-426,0 0-1,-1 0 1,6-10 0,7-23-1708,-11 26 1339,0 1 0,8-15 0,-12 25 802,-1 0-1,1 0 0,-1 0 0,1 0 0,0 1 1,-1-1-1,1 0 0,0 0 0,0 0 0,0 1 1,0-1-1,0 1 0,0-1 0,0 0 0,0 1 1,0 0-1,0-1 0,0 1 0,0-1 0,0 1 1,0 0-1,0 0 0,0 0 0,0 0 0,0 0 1,1 0-1,-1 0 0,0 0 0,0 0 0,0 0 1,0 1-1,0-1 0,2 1 0,3 2 55,-1 0 1,0 0-1,0 1 0,0-1 0,5 6 0,1 0 75,1 0 97,0 0 1,0-1 0,1 0 0,0-1 0,0-1 0,24 9 0,-32-14-138,-1 0 0,1 0 1,0 0-1,0 0 0,-1-1 0,1 0 1,0 0-1,0 0 0,0 0 1,-1-1-1,1 0 0,0 0 1,-1 0-1,1-1 0,-1 1 0,1-1 1,-1 0-1,1 0 0,-1-1 1,0 1-1,0-1 0,0 0 1,-1 0-1,7-6 0,-8 5-29,1 1 0,0-1 0,-1 0 1,0 1-1,0-1 0,0 0 0,0 0 0,-1 0 0,1-1 0,-1 1 0,0 0 0,0-1 0,-1 1 0,1 0 0,-1-1 1,0 1-1,0-1 0,-1 1 0,1 0 0,-1-1 0,0 1 0,0 0 0,0-1 0,-1 1 0,0 0 0,1 0 1,-2 0-1,-1-4 0,2 6-19,1 0 1,0 0-1,-1 0 0,0 0 1,1 0-1,-1 1 1,0-1-1,0 0 1,-3-1-1,4 2-4,0 1-1,0-1 1,0 1 0,0 0-1,0-1 1,0 1 0,0 0-1,0 0 1,0-1 0,0 1-1,0 0 1,0 0 0,0 0-1,0 0 1,0 1 0,0-1-1,0 0 1,0 0 0,0 1-1,0-1 1,0 0-1,0 1 1,0-1 0,0 1-1,0-1 1,1 1 0,-2 0-1,-4 6 99,0 0-1,0 0 0,1 0 0,-9 16 0,8-11 39,0 0 0,1 1 0,1 0 0,0 0 0,0 0 0,-2 20 0,6-28-74,0 1 1,0-1-1,0 1 0,0-1 1,1 0-1,2 9 0,-2-13-44,-1 1 0,0 0 0,1 0 0,0-1-1,-1 1 1,1 0 0,0-1 0,0 1 0,0-1-1,0 1 1,0-1 0,0 1 0,0-1 0,1 0-1,-1 1 1,1-1 0,-1 0 0,1 0-1,-1 0 1,1 0 0,-1 0 0,3 0 0,-2-1-16,-1 0 0,1 0 0,-1 0 1,0 0-1,1-1 0,-1 1 0,0 0 0,1-1 1,-1 1-1,0-1 0,1 0 0,-1 1 1,0-1-1,0 0 0,0 0 0,1 0 0,-1 0 1,1-1-1,2-1 9,8-7 23,-1-1 0,20-23 0,-24 25-28,8-13 19,-6 6 7,-8 16-31,-1-1 0,0 0-1,1 1 1,-1-1 0,1 1 0,-1-1-1,1 1 1,-1-1 0,1 1-1,-1-1 1,1 1 0,-1 0-1,1-1 1,0 1 0,-1 0-1,1-1 1,-1 1 0,1 0 0,1-1-1,-1 2 12,-1-1 0,0 0 0,1 0 1,-1 0-1,1 0 0,-1 1 0,1-1 0,-1 0 0,0 0 0,1 1 0,-1-1 0,1 0 0,-1 1 0,0-1 0,1 0 0,-1 1 0,0-1 0,0 1 1,1-1-1,-1 0 0,0 2 0,2 2 154,0 1-1,-1 0 1,1 0 0,0 6 0,-1-5-109,11 82 695,-12-88-801,0 1 0,0 0 0,1 0 0,-1-1 0,0 1 0,0 0 1,0-1-1,1 1 0,-1-1 0,0 1 0,1 0 0,-1-1 0,0 1 0,1-1 0,-1 1 0,1-1 0,0 2 0,0-2-19,-1 0 1,0 0-1,1 0 1,-1 0-1,0 0 0,1 0 1,-1 0-1,0 0 0,1 0 1,-1 0-1,0 0 1,1-1-1,-1 1 0,0 0 1,1 0-1,-1 0 1,0 0-1,1 0 0,-1-1 1,0 1-1,0 0 0,1 0 1,-1 0-1,1-1 1,1-2-394,1-1 0,0 1 0,-1-1 0,3-4 1,-4 6 452,15-24-1027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12203,'3'4'4547,"5"-2"-3386,-2-1-451,8 2 235,-3 0-456,-1 0 0,1 0 0,-1 1 0,13 6 0,-22-9-476,0-1-1,0 1 0,0-1 0,0 1 0,0 0 1,0 0-1,0-1 0,-1 1 0,1 0 1,0 0-1,0 0 0,-1 0 0,1 0 0,0 0 1,-1 0-1,1 0 0,-1 0 0,1 0 0,-1 0 1,0 0-1,0 0 0,1 0 0,-1 0 1,0 1-1,0-1 0,0 0 0,0 0 0,0 0 1,0 0-1,0 0 0,-1 1 0,1-1 0,0 0 1,-1 0-1,1 0 0,-1 0 0,1 0 1,-1 0-1,1 0 0,-2 1 0,-2 4-4,-1 0-1,0 0 1,-1 0-1,-11 9 1,7-7-13,-2 3-19,5-5-4,1 0 0,0 0 0,0 0 0,-9 13 0,15-18 26,0-1 1,-1 1 0,1 0-1,0 0 1,0 0 0,-1-1-1,1 1 1,0 0-1,0 0 1,0 0 0,0 0-1,0-1 1,0 1 0,0 0-1,0 0 1,1 0-1,-1 0 1,0-1 0,0 1-1,1 0 1,-1 0 0,1-1-1,-1 1 1,0 0 0,1-1-1,-1 1 1,1 0-1,0-1 1,-1 1 0,1 0-1,-1-1 1,1 1 0,0-1-1,0 1 1,4 2 3,-1 0 0,0-1 0,1 0 0,6 3 0,26 8 56,-22-9 74,-1 1-1,0 1 1,0 0 0,16 10 0,-29-15-92,1 0 1,-1 0 0,1 0 0,-1 0 0,1 0-1,-1 1 1,0-1 0,0 0 0,1 1 0,-1-1-1,0 1 1,0-1 0,0 1 0,-1 0-1,1-1 1,0 1 0,-1 0 0,1 0 0,-1-1-1,1 1 1,-1 0 0,0 0 0,0 0 0,0 0-1,0-1 1,0 1 0,0 0 0,0 0 0,-1 2-1,-1-1 23,1 1 0,-1-1 0,0 1 0,0-1 0,0 0 0,0 0 0,0 0 0,-1 0 0,1-1 0,-1 1 0,0-1 0,0 1 0,-5 2 0,0-1-1,1 0 0,-1-1 0,0 0 0,0 0 0,-1-1 0,1 0 0,0-1-1,-1 0 1,-16 0 0,9-1-10,15 0-75,1 0 0,-1 0 0,1 0 1,0 0-1,-1 0 0,1-1 0,-1 1 0,1 0 0,0 0 1,-1 0-1,1 0 0,0 0 0,-1-1 0,1 1 0,0 0 1,-1 0-1,1-1 0,0 1 0,-1 0 0,1-1 0,0 1 1,-1 0-1,1-1 0,0 1 0,0 0 0,0-1 0,-1 1 1,1 0-1,0-1 0,0 0 0,0 1 41,0 0 1,0-1-1,0 1 1,0 0-1,0 0 0,0-1 1,0 1-1,0 0 1,0 0-1,0-1 0,0 1 1,1 0-1,-1 0 1,0 0-1,0-1 0,0 1 1,0 0-1,0 0 1,1 0-1,-1-1 0,0 1 1,0 0-1,0 0 1,1 0-1,-1 0 0,0 0 1,0-1-1,0 1 1,1 0-1,-1 0 0,0 0-8,1-1 352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12259,'1'0'5337,"1"15"-2761,-1 5-143,-1 16-545,-1 15-367,-3 11-513,0 7-240,2-4-304,1-9-104,1-12-192,5-16-72,-1-14-96,2-6-192,-1-12-656,-2 0-384,0-5-913,0-3-111,-3-11 1432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63 6289,'-1'0'438,"0"-1"0,1 0 0,-1 1 0,0-1 0,0 1 0,0-1 1,0 1-1,0-1 0,0 1 0,0 0 0,-1-1 0,-4 1 1412,6 0-1795,0 0 0,0 0 0,0 0 0,0 0 0,0 0 1,0 0-1,-1 0 0,1 0 0,0 0 0,0 0 0,0 0 0,0 0 0,0 0 0,0 0 0,0 0 0,0 0 0,0 0 0,0 0 0,0 0 0,0 0 0,0 0 0,0 0 0,0 0 0,0 0 0,0 0 0,0 0 0,-1 0 0,1 0 0,0 1 1,0-1-1,0 0 0,0 0 0,0 0 0,0 0 0,0 0 0,0 0 0,0 0 0,0 0 0,0 0 0,0 0 0,0 0 0,0 0 0,0 0 0,0 0 0,0 0 0,0 1 0,0-1 0,0 0 0,0 0 0,1 0 0,29 72 5221,4 8-3365,-26-65-1623,2 5 258,19 27 1,-28-45-521,0-1 1,0 1 0,0-1 0,1 0 0,-1 1 0,1-1-1,-1 0 1,1 0 0,-1 0 0,4 2 0,-4-3-11,0 0 0,0 1 1,0-1-1,0 0 0,0 0 0,0 0 1,0 0-1,0 0 0,0 0 0,0 0 1,0 0-1,0 0 0,0 0 1,0 0-1,1-1 0,1 0 3,-1 0-1,0-1 1,0 1 0,0 0-1,-1-1 1,1 0 0,0 1-1,0-1 1,-1 0-1,1 0 1,-1 0 0,0 0-1,0 0 1,1 0 0,0-3-1,5-13 39,-1-1-1,7-32 1,3-10-200,27-50-3169,-33 93 2354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8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163 124 9298,'1'0'215,"1"0"0,-1 0 1,0-1-1,0 1 0,1 0 0,-1 0 1,0-1-1,0 1 0,1-1 0,-1 1 1,0-1-1,0 0 0,0 1 0,0-1 0,0 0 1,0 0-1,0 0 0,0 0 0,0 1 1,0-2-1,0 1 0,0 0 0,-1 0 1,1 0-1,0 0 0,-1 0 0,1 0 1,-1-1-1,1 1 0,-1 0 0,0 0 0,0-1 1,1 1-1,-1 0 0,0-1 0,0 1 1,0 0-1,0-1 0,-1 1 0,1-2 1,-1-2-77,-1 1 0,1-1 0,-1 1 1,0-1-1,0 1 0,0 0 1,0 0-1,-1 0 0,0 0 0,0 1 1,0-1-1,0 1 0,0-1 1,-1 1-1,0 0 0,1 0 0,-1 1 1,0-1-1,0 1 0,-1 0 0,-7-3 1,9 4-111,-1 0-1,1 0 1,-1 0 0,1 0 0,-1 1 0,1 0 0,-1-1 0,1 1 0,-1 1-1,0-1 1,1 0 0,-1 1 0,1 0 0,-1 0 0,1 0 0,0 0-1,-1 0 1,1 1 0,0 0 0,0-1 0,0 1 0,0 0 0,0 0 0,1 1-1,-1-1 1,0 1 0,1-1 0,0 1 0,-3 4 0,2-2-7,0 1 0,0 0 1,0-1-1,1 1 0,0 0 0,0 0 1,1 0-1,-1 9 0,1-13-17,1 1-1,0-1 0,-1 1 1,1-1-1,0 1 0,1-1 0,-1 0 1,0 1-1,1-1 0,-1 1 1,1-1-1,0 0 0,0 1 1,0-1-1,0 0 0,0 0 1,0 0-1,1 0 0,-1 0 1,1 0-1,0 0 0,-1 0 0,5 3 1,-5-4-3,1-1 1,0 1-1,0 0 1,0 0-1,0-1 1,1 1-1,-1-1 0,0 0 1,0 1-1,0-1 1,0 0-1,3-1 1,28-4 51,-15 1 24,-10 3 101,1 0 0,-1 1 0,1-1 0,-1 2 0,11 1 0,-15-2-40,0 1-1,0 0 1,0 0 0,0 1-1,-1-1 1,1 1 0,0 0-1,-1 0 1,1 0 0,-1 0-1,0 1 1,6 4-1,-6-3-406,6 6 122,-9-10 78,0 0-1,0 0 1,0 0-1,0 0 1,0-1-1,0 1 1,0 0-1,0 0 1,0 0-1,0 0 1,0 0-1,0 0 1,0-1-1,0 1 1,0 0-1,1 0 1,-1 0-1,0 0 1,0 0-1,0 0 1,0 0-1,0 0 1,0-1-1,0 1 1,0 0-1,0 0 1,0 0-1,0 0 1,1 0-1,-1 0 1,0 0-1,0 0 1,0 0-1,0 0 1,0 0-1,0 0 1,0 0-1,1 0 1,-1-1-1,0 1 1,0 0-1,0 0 1,0 0-1,0 0 1,0 0-1,1 0 1,-1 1-1,0-1 0,0 0 1,0 0-1,0 0 1,0 0-1,0 0 1,0 0-1,1 0 1,-1 0-1,0 0 1,0 0-1,0 0 1,0 0-1,0 0 1,0 0-1,0 1 1,0-1-1,0 0 1,1 0-1,-1 0 1,0 0-1,0-12-1919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12963,'0'18'5377,"1"12"-3433,-2 3-191,1 14-697,0 4-312,-4 4-320,5 1-168,2-5-176,3-10 48,7-16-672,1-7-488,3-18 656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8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 10978,'-1'0'234,"1"0"0,0 0 0,0 0 0,-1 0 0,1 0 0,0 0 0,0 0 0,0 1 0,-1-1 0,1 0 0,0 0 0,0 0 0,0 0 0,-1 1 0,1-1 0,0 0-1,0 0 1,0 0 0,0 1 0,0-1 0,-1 0 0,1 0 0,0 1 0,0-1 0,0 0 0,0 0 0,0 1 0,0-1 0,-2 12 1477,1-4-434,-3 14-95,1 0 1,1 0-1,0 44 0,3-63-1162,-1 0-1,0 0 1,1 0-1,0 0 1,0 0-1,0 0 1,0 0-1,0-1 1,0 1-1,1 0 1,0-1-1,1 3 1,-2-4-20,0 0 0,-1-1 0,1 1 1,0 0-1,0-1 0,0 1 0,0-1 1,0 1-1,0-1 0,0 1 0,0-1 0,0 0 1,0 1-1,0-1 0,0 0 0,0 0 0,1 0 1,-1 0-1,0 0 0,0 0 0,0 0 0,0 0 1,0 0-1,0-1 0,0 1 0,0 0 0,0-1 1,0 1-1,0-1 0,0 1 0,0-1 0,0 1 1,0-1-1,0 0 0,0 1 0,0-2 0,10-8-255,0 0 0,-1-1 0,-1 0-1,0-1 1,12-21 0,-10 17 118,-11 16 138,0 0 0,0 0 0,0-1 0,0 1 0,0 0 0,1 0 0,-1 0 0,0 0 0,0-1 0,0 1 0,0 0 0,0 0 0,0 0 0,1 0 0,-1 0 0,0 0 0,0-1 0,0 1 0,0 0 0,1 0 0,-1 0 0,0 0 0,0 0 0,0 0 0,1 0 0,-1 0 0,0 0 0,0 0 0,0 0 0,1 0 0,-1 0 0,0 0 0,4 6 73,-2 12 161,-2-17-202,1 10 206,0-1-1,1 1 1,0 0 0,1-1-1,0 1 1,9 17 0,-10-25-191,-1 1 1,2-1 0,-1 0-1,0 0 1,1 0 0,-1 0 0,1 0-1,0-1 1,6 5 0,-7-5-36,1-1-1,-1 0 1,1 0 0,0 0 0,-1 0 0,1 0-1,0 0 1,0-1 0,0 0 0,-1 1 0,1-1-1,0 0 1,0 0 0,5-1 0,-1-1-16,0 1 0,-1-1 0,1-1 0,-1 1 0,1-1 0,-1 0 1,0-1-1,0 1 0,0-1 0,-1 0 0,1-1 0,-1 1 0,0-1 1,8-11-1,-2 2-73,-1-2 0,0 1 1,-1-1-1,10-26 0,-17 36 69,1 1 0,-1-2-1,-1 1 1,3-12-1,-4 16 11,0 1 0,0-1 0,1 1-1,-1-1 1,-1 1 0,1-1 0,0 1-1,0-1 1,-1 1 0,1-1 0,0 1-1,-1-1 1,0 1 0,1-1 0,-1 1-1,0 0 1,0-1 0,0 1 0,0 0-1,0 0 1,0 0 0,0 0 0,0 0-1,0 0 1,0 0 0,-2-1 0,0 0 3,1 1 1,-1 0-1,0 0 1,1 0-1,-4 0 1,5 0-2,0 1 0,0 0 0,0 0 0,0 0 0,0 0 0,0 0 0,0 0 0,0 0 0,0 0 0,0 1 0,0-1 1,0 0-1,0 1 0,0-1 0,0 0 0,0 1 0,0-1 0,1 1 0,-1-1 0,0 1 0,-1 1 0,-1 3 53,-1 1 0,1 0 0,0 0 0,1 0 0,-1 0 0,1 0-1,-1 8 1,-1-3 31,2-4-30,1 1 0,-1 0 0,1-1 0,0 1 0,1 0-1,0 0 1,0-1 0,3 16 0,-2-18-27,0 1 0,1 0 1,-1 0-1,2 0 1,-1-1-1,1 1 0,-1-1 1,1 0-1,1 0 0,-1 0 1,8 8-1,-9-11-44,1 0 0,0 0-1,0 0 1,-1 0 0,1-1 0,0 1 0,0-1-1,0 0 1,1 0 0,-1 0 0,0 0 0,0-1-1,1 1 1,-1-1 0,0 0 0,0 0 0,1 0-1,5-1 1,2-1-231,0 0 0,0-1 0,0 0 0,13-6 0,31-16-266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3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15 6769,'26'-4'4726,"7"-3"1600,-27 4-3920,-6 2-678,-6 3 339,-74 25-1385,25-6-518,31-13-117,-34 13 18,50-18-57,0 1 0,0 0 1,0 1-1,-11 9 0,17-13-6,1 0-1,0 0 1,-1 1-1,1-1 1,0 1-1,0-1 1,0 1-1,0 0 1,0-1 0,-1 3-1,2-3 1,-1 0 0,1 0 0,0 0 0,0 0 0,0 0 0,0 0 0,0 0 0,0 1 0,0-1 0,0 0 0,0 0 0,1 0 0,-1 0 0,0 0 0,1 0 0,-1 0 0,0 0 0,1 0-1,-1 0 1,1-1 0,0 2 0,4 3 48,-1 0 0,1 0 0,0 0-1,0-1 1,0 0 0,10 6 0,39 18 595,14 0 268,-49-22-627,-1 1-1,0 1 0,0 0 0,-1 2 0,19 13 0,-33-21-266,3 3 238,-6-5-252,-1 0-1,1 0 1,0 0-1,0 0 0,0 0 1,0 0-1,0 0 0,0 1 1,0-1-1,0 0 0,0 0 1,0 0-1,0 0 1,0 0-1,0 0 0,0 0 1,0 0-1,0 0 0,-1 0 1,1 0-1,0 1 0,0-1 1,0 0-1,0 0 1,0 0-1,0 0 0,0 0 1,0 0-1,0 0 0,-1 0 1,1 0-1,0 0 0,0 0 1,0 0-1,0 0 1,0 0-1,0 0 0,0 0 1,-1 0-1,1 0 0,0 0 1,0 0-1,0 0 0,0 0 1,0-1-1,0 1 1,0 0-1,-11-4-2259,-13-6 900,-24-17 529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2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1 884 5481,'0'1'375,"1"-1"0,0 1 0,-1 0 1,1 0-1,-1 0 0,1-1 0,0 1 0,0 0 0,-1-1 0,1 1 0,0-1 0,0 1 0,0-1 0,0 1 1,0-1-1,0 1 0,1-1 0,-1 0-192,0 0 0,0 0 0,0 0 0,-1 0 0,1 0 1,0 0-1,0 0 0,0-1 0,0 1 0,0 0 0,-1-1 0,1 1 0,0 0 1,0-1-1,0 1 0,0-2 0,3-2 45,0 0 0,0 0 0,0 0 0,0-1 0,2-5 0,0 1 328,16-21-265,-3-2 0,0 0 0,-2-1 0,-2 0 0,0-2 0,-3 0 0,10-44 0,19-129-169,-7 27-79,4 37 29,-35 136 228,-3 11 115,-3 12 153,-16 34 310,13-35-689,0 0-1,-6 27 1,7-16-97,1 1 1,2-1-1,0 1 0,2 0 0,1 0 0,1 0 0,7 35 1,-7-54-85,0 1-1,0 0 1,1 0 0,0-1 0,0 0 0,5 9 0,-6-14-7,0 1 1,-1-1-1,1 0 0,0 0 1,0 1-1,0-2 0,0 1 0,0 0 1,1 0-1,-1 0 0,1-1 1,-1 0-1,1 1 0,-1-1 1,1 0-1,0 0 0,-1 0 0,1-1 1,5 2-1,-4-2-6,-1 0 1,1 0-1,0 0 1,0-1-1,0 1 1,-1-1-1,1 0 1,0 0-1,-1 0 0,1-1 1,5-2-1,-4 1-74,0 0 0,0-1-1,-1 0 1,1 1-1,-1-2 1,7-7-1,-2-1-249,-1 1 0,0-1 0,-1-1 0,11-27 0,-9 17 214,-2 0 1,0 0-1,-1-1 1,-2 0-1,0 0 1,-1-32-1,-2 54 191,-2-9 48,1 11-103,0 1-1,0 0 0,0-1 1,0 1-1,0 0 0,0 0 1,0-1-1,0 1 0,0 0 1,0 0-1,0-1 0,0 1 1,0 0-1,-1 0 0,1-1 1,0 1-1,0 0 0,0 0 1,0-1-1,-1 1 0,1 0 1,0 0-1,0 0 0,0 0 1,-1-1-1,1 1 0,0 0 1,0 0-1,-1 0 1,1 0-1,-1 0 4,1 0 0,0 0 0,0 0 0,0 0 0,-1 0 0,1 0 1,0 1-1,0-1 0,0 0 0,0 0 0,-1 0 0,1 0 0,0 1 0,0-1 0,0 0 1,0 0-1,0 0 0,0 1 0,0-1 0,-1 0 0,1 0 0,0 1 0,0-1 0,0 0 0,0 0 1,0 1-1,-4 15 266,1 1-1,1 0 1,0 0 0,1 0 0,1 1 0,0-1 0,1 0 0,2 0 0,-1 0-1,2-1 1,0 1 0,1-1 0,8 19 0,-10-29-234,0-1 0,0 1 0,0 0 0,1-1 0,0 0 0,0 0-1,1 0 1,-1 0 0,1-1 0,0 0 0,6 4 0,-7-5-156,0-1 0,0 0 0,1 0 0,-1 0 0,1-1 0,0 1 0,-1-1 0,1 0 0,0-1 0,-1 1 0,1-1 0,0 0 0,0 0-1,0 0 1,-1-1 0,6 0 0,-3-1-1030,0 0 0,-1 0 0,13-7-1,26-16-1361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10066,'71'41'4425,"-55"-37"-2008,2 6-417,-12-1-88,-1 2-311,-13 3-481,-7-1-216,-6 6-400,-11-2-160,-2-5-200,-5-2-56,3-9-744,5-1-624,7 0-1633,7-3 1697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 10338,'0'-11'4473,"4"12"-2224,-2 7-313,-10 19-392,3 5-271,-11 20-417,9 4-176,10-1-264,4-5-112,6-13-168,4-9-64,7-12-32,-5-8-168,3-9-712,5-6-480,-8-9 728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11130,'-5'-12'4601,"6"12"-2696,3 0-633,11 3-312,6 5-264,11-4-304,5 3-127,5-5-273,-4-3-513,2 1-1055,-9-3 1032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44 114 9186,'-11'-1'2272,"7"0"-1451,1 1 1,0-1 0,-1 1-1,1 0 1,0 0-1,-5 1 1,4 1 641,9-1-618,16-1-243,136-18 331,-46 4-678,961-66 1316,-778 78-1116,-152 3-50,-132-1-590,-10 0 165,0 0 0,0 1 1,0-1-1,0 0 0,0 0 0,0 0 0,0 0 0,0 0 1,0 0-1,0 0 0,0 0 0,0 0 0,0 0 0,0 0 1,0 0-1,0 0 0,0 0 0,0 0 0,0 0 0,0 0 1,0 0-1,0 0 0,0 0 0,0 0 0,0 0 0,0 0 1,0 0-1,0 0 0,0 0 0,0 0 0,0 0 0,0 0 1,0 0-1,0 0 0,-17 3-1333,-21 0-227,-18 7 626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8690,'-1'9'1724,"1"1"0,-1 0 1,2 12-1,0 18 1262,-7 34-104,-28 121 0,31-174-2828,3-20-58,0 0-1,-1 0 1,2 0 0,-1 1-1,0-1 1,0 0 0,0 0-1,0 0 1,1 0 0,-1 0-1,0 0 1,1 0 0,-1 0-1,1 0 1,-1 0 0,2 1-1,-2-2-6,0 0-1,0 0 1,0 0 0,0 0-1,0 0 1,0 0 0,0-1-1,0 1 1,0 0 0,0 0-1,0 0 1,0 0-1,0 0 1,0 0 0,0 0-1,0-1 1,0 1 0,0 0-1,0 0 1,0 0 0,0 0-1,0 0 1,0 0-1,0 0 1,0 0 0,0 0-1,1-1 1,-1 1 0,0 0-1,0 0 1,0 0 0,0 0-1,0 0 1,0 0-1,0 0 1,0 0 0,1 0-1,-1 0 1,0 0 0,0 0-1,0 0 1,0 0 0,0 0-1,0 0 1,0 0 0,1 0-1,-1 0 1,0 0-1,0 0 1,0 0 0,0 0-1,0 0 1,0 0 0,0 0-1,1 0 1,-1 0 0,0 0-1,0 0 1,0 0-1,0 0 1,0 1 0,-1-11-625,0 7 529,0 0 1,1 0 0,0 0-1,-1 1 1,1-1-1,0 0 1,1 0-1,-1 0 1,0 1-1,1-1 1,-1 0-1,1 0 1,2-4 0,-1 2 59,1 0 0,-1 0 0,1 0 0,0 1 0,0-1 0,5-4 0,-7 8 55,1-1 1,-1 1-1,0 0 0,0 1 1,0-1-1,1 0 0,-1 0 1,0 0-1,1 1 0,-1-1 1,0 1-1,1-1 0,-1 1 1,1-1-1,-1 1 0,1 0 1,-1 0-1,1 0 0,-1 0 1,1 0-1,-1 0 0,1 0 1,-1 0-1,1 1 0,-1-1 1,1 0-1,2 2 0,2 1 157,1 1-1,-1 0 0,0 0 1,10 8-1,-3-2 194,-5-4-229,1-1-1,0 0 1,0-1-1,0 0 1,0 0-1,1-1 1,0 0-1,-1-1 1,1 0-1,0 0 1,0-1-1,0 0 1,0-1-1,12-1 1,-9-1-105,0 1-1,0-2 1,-1 0 0,1 0 0,-1-1 0,0-1 0,0 0 0,0-1 0,0 0-1,16-12 1,-23 14-46,0 0 0,0-1 0,0 1 0,-1-1 0,0 0 0,0 0 0,0 0 0,-1-1 0,0 0 0,0 1 0,3-8 0,-5 10 2,0 0 1,0 1 0,-1-1-1,1 0 1,0 0 0,-1 0-1,0 0 1,0 0 0,0 0-1,0 0 1,0 0 0,0 0-1,-1 0 1,0 0 0,1 0 0,-1 0-1,0 0 1,-1 1 0,1-1-1,0 0 1,-1 1 0,1-1-1,-1 1 1,0-1 0,-3-3-1,2 4 20,1 1 0,-1-1-1,1 0 1,-1 1-1,0 0 1,0-1-1,1 1 1,-1 0 0,0 1-1,0-1 1,-5 0-1,6 0 6,0 1-1,0 0 0,-1 0 0,1 0 1,0 0-1,0 0 0,0 0 0,0 1 1,0-1-1,0 1 0,0 0 1,0-1-1,0 1 0,0 0 0,0 0 1,0 0-1,0 0 0,-2 2 0,0 2 24,1-1 0,0 1-1,0-1 1,0 1-1,1 0 1,0 0-1,-1 0 1,2 1-1,-1-1 1,1 0-1,-2 10 1,1-3 40,1 0 1,1 0-1,0 0 0,2 18 1,-2-26-53,1 0 0,-1-1 0,1 1 0,0-1 0,0 1 1,1-1-1,-1 1 0,1-1 0,0 0 0,2 5 0,-2-7-49,-1 1-1,1-1 0,0 1 0,-1-1 0,1 1 0,0-1 1,0 0-1,0 0 0,0 0 0,0 0 0,0-1 0,0 1 1,0 0-1,0-1 0,0 1 0,0-1 0,0 0 0,1 0 1,2 0-1,0 0-318,0 0 0,0-1 0,0 1 0,0-1-1,0-1 1,0 1 0,-1-1 0,8-3 0,13-9-871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5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 7354,'2'7'2361,"-1"0"0,0 0 0,2 13 0,-3-15-1863,-1 0 0,1 0-1,-1 0 1,0 0 0,0 0-1,0 0 1,-1 0 0,0-1 0,-3 8-1,4-10-274,-6 16 924,7-17-1117,-1-1-1,1 1 1,0-1-1,0 1 1,0-1-1,0 1 1,0-1-1,0 1 1,0-1-1,0 1 1,0-1-1,0 1 1,0-1-1,0 1 1,0-1-1,0 1 1,1-1-1,-1 1 1,0-1-1,0 1 1,1-1-1,-1 1 1,0-1-1,0 0 1,1 1-1,-1-1 1,1 1-1,-1-1 1,0 0-1,1 1 1,0-1-24,-1 0 1,0 0-1,1 0 1,-1 0-1,1 1 1,-1-1-1,0 0 1,1 0-1,-1 0 1,0 0-1,1 0 1,-1-1-1,0 1 0,1 0 1,-1 0-1,0 0 1,1 0-1,-1 0 1,0 0-1,1-1 1,-1 1-1,0 0 1,1 0-1,-1 0 1,0-1-1,1 1 1,-1 0-1,0 0 1,0-1-1,0 1 1,1-1-1,7-12-57,-7 10 5,4-9-287,6-18-1,4-8-335,-11 29 476,1-1 0,12-16 0,-14 22 183,0 0-1,1 0 0,-1 1 0,1-1 0,0 1 0,0 0 1,9-5-1,-12 7 31,0 0 0,1 1 0,-1-1 0,1 1 0,-1-1 0,1 1 0,-1 0 0,1-1 0,-1 1 0,1 0 0,-1 0 0,2 0 0,-2 0 13,0 0 0,0 1 0,0-1 0,0 0 0,0 1 0,-1-1 0,1 0 0,0 1 0,0-1 0,-1 1 0,1-1 0,0 1 0,0 0 0,-1-1 0,1 1 0,-1 0 0,1-1 0,-1 1 1,1 0-1,-1 0 0,1 1 0,1 4 204,0 0 1,0 0 0,-1 0 0,0 0 0,-1 0 0,1 9 0,1 8 434,0-1-57,0-3-167,0 0 1,9 30 0,-11-48-518,0 0 0,1 0-1,-1 0 1,0 0 0,1 0 0,-1 0 0,1-1 0,-1 1-1,1 0 1,-1 0 0,1 0 0,0-1 0,-1 1 0,1 0-1,0-1 1,0 1 0,0-1 0,-1 1 0,1-1 0,2 1 0,9 0-456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107 316 6753,'2'0'400,"-1"0"0,1 0 0,-1 0 0,0 0 0,1 0 0,-1 0 0,1-1 0,-1 1 0,0-1 0,1 1 0,-1-1 0,0 1 0,1-1 0,-1 0 0,0 0 0,0 0 0,0 1 0,0-1-1,2-2 1,0-1 21,-1 0 0,1-1-1,-1 1 1,0-1-1,2-6 1,-1 5-232,-2 2-86,1 0 0,-1 0-1,1 1 1,-1-1 0,0-6 0,-1 9-60,0-1-1,0 1 1,0 0 0,0-1-1,0 1 1,0 0 0,-1-1-1,1 1 1,0 0 0,-1-1-1,1 1 1,-1 0-1,0 0 1,1 0 0,-1 0-1,0-1 1,0 1 0,0 0-1,0 0 1,1 0-1,-1 1 1,-2-2 0,1 0 60,-1 0 1,1 1 0,0-1-1,-1 1 1,0 0 0,1 0-1,-1 0 1,0 0 0,1 0 0,-5 0-1,5 1-50,0 0 0,0 0-1,0 0 1,0 0 0,0 0-1,0 1 1,1-1 0,-1 1 0,0-1-1,0 1 1,0 0 0,0 0-1,1 0 1,-1 0 0,0 0-1,-1 2 1,-5 4 54,1 0 0,1 1 0,-1 0 0,2 0 0,-11 17 0,14-21-85,-3 5 35,0 0 0,1 0-1,0 1 1,0 0-1,1 0 1,-3 15-1,5-20-25,1 0 0,-1 0 0,1 0-1,0 0 1,0 0 0,1-1 0,-1 1 0,1 0-1,0 0 1,1 0 0,-1 0 0,1-1-1,0 1 1,0-1 0,4 8 0,-5-11-17,0 1 1,0-1 0,0 1-1,1-1 1,-1 1 0,0-1-1,1 0 1,-1 0 0,1 0-1,-1 0 1,1 0 0,0 0-1,-1 0 1,1 0 0,0 0-1,0-1 1,-1 1 0,1-1-1,3 1 1,-4-1-11,-1 0 0,1 0 0,-1 0 0,0 0 0,1 0 0,-1 0 0,0 0-1,1 0 1,-1 0 0,1 0 0,-1 0 0,0 0 0,1-1 0,-1 1 0,0 0 0,1 0 0,-1 0 0,0-1 0,1 1 0,-1 0 0,0 0 0,0-1 0,1 1 0,-1 0 0,0-1 0,5-5 21,-1-1 1,-1 0 0,1 0 0,4-14 0,5-10-35,11-16-82,37-76-408,-43 84 343,14-50 0,-29 79 171,0 0 0,-1 1 1,-1-1-1,2-15 0,-3 24-7,0 0 0,0 0 0,0 0-1,0 1 1,0-1 0,0 0 0,-1 0 0,1 0-1,0 0 1,0 1 0,-1-1 0,1 0 0,-1-1 0,1 2-2,0 0 0,0 0 0,-1 0 0,1 0 0,0-1 0,0 1 0,-1 0 1,1 0-1,0 0 0,0 0 0,0 0 0,-1 0 0,1 0 0,0 0 0,0 0 1,-1 0-1,1 0 0,0 0 0,0 0 0,-1 0 0,1 0 0,0 0 1,0 0-1,-1 0 0,1 0 0,0 0 0,0 0 0,-1 0 0,1 0 0,-2 2 39,0-1-1,0 1 0,0 0 1,0-1-1,0 1 0,1 0 1,-1 0-1,-2 4 0,-3 5 115,1 1 0,0 0 0,1 1 0,0-1 0,1 1 0,1 0 0,0 0 0,0 0 0,0 22 0,1-5 219,2 0 0,2 0-1,6 40 1,-7-62-314,0 0 0,1-1 0,1 1 0,-1-1 0,1 0 0,0 1 0,1-1 0,0 0 0,0-1 0,5 8 0,-7-12-139,0 0 0,1 1 0,-1-1 0,0 0 0,1 0 1,-1 0-1,1-1 0,0 1 0,0-1 0,-1 1 0,1-1 0,0 0 1,0 0-1,0 0 0,0 0 0,0-1 0,1 1 0,-1-1 0,0 0 1,0 0-1,0 0 0,0 0 0,0-1 0,1 1 0,-1-1 0,0 0 1,4-1-1,-1 0-416,0-1 1,-1 1-1,7-6 1,18-14-822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6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9370,'-3'22'6960,"-10"11"-3424,2-4-1436,4-6-118,-6 42 1,13-62-1915,0-1 0,0 1 0,0-1-1,0 1 1,0-1 0,1 1 0,-1-1 0,1 1 0,-1-1 0,3 5 0,-3-6-57,1 0 0,-1 0 1,1 0-1,0-1 1,-1 1-1,1 0 1,0 0-1,0 0 1,0 0-1,0-1 0,0 1 1,0 0-1,0-1 1,0 1-1,0-1 1,0 1-1,0-1 1,0 0-1,0 1 0,0-1 1,0 0-1,0 0 1,1 0-1,-1 0 1,1 0-1,1 0-34,1 0 0,-1-1 1,0 1-1,1-1 0,-1 0 0,0 0 0,0 0 0,0 0 0,0-1 1,0 0-1,0 1 0,0-1 0,0 0 0,-1 0 0,1 0 1,-1-1-1,1 1 0,-1 0 0,3-5 0,3-5-280,0-1 1,0 0-1,6-17 0,-2 5 12,-5 10 175,-4 9 91,0-1 1,0 1 0,1 0 0,0 0 0,5-6 0,-9 11 28,0 1-1,0 0 1,0 0 0,0-1 0,1 1 0,-1 0 0,0 0 0,0-1 0,0 1 0,1 0 0,-1 0 0,0 0 0,0 0 0,1-1 0,-1 1 0,0 0-1,1 0 1,-1 0 0,0 0 0,0 0 0,1 0 0,-1 0 0,0 0 0,1 0 0,-1 0 0,0 0 0,0 0 0,1 0 0,-1 0 0,0 0 0,1 0-1,-1 0 1,0 0 0,1 0 0,-1 0 0,0 0 0,0 1 0,1-1 0,-1 0 0,0 0 0,0 0 0,1 1 0,-1-1 0,0 0 0,0 0 0,0 0-1,1 1 1,-1-1 0,0 0 0,0 0 0,0 1 0,0-1 0,0 0 0,0 1 0,1-1 0,-1 0 0,0 0 0,0 1 0,0-1 0,0 0 0,0 1-1,0-1 1,0 1 0,1 23 486,-1-23-450,-3 87 1466,2-84-1444,-1 24 238,2-27-291,0 0-1,0 0 0,1 0 1,-1 1-1,0-1 1,0 0-1,1 0 1,-1 0-1,0 0 0,1 1 1,-1-1-1,1 0 1,-1 0-1,1 0 0,0 0 1,0 0-1,-1 0 1,1 0-1,1 1 1,0-2-82,0 1 1,-1 0-1,1-1 1,0 1 0,-1-1-1,1 0 1,0 1-1,-1-1 1,1 0 0,0 0-1,-1 0 1,1 0-1,0-1 1,0 1 0,1-1-1,3 0-638,0-1 0,0 0-1,7-4 1,18-9-749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6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72 8618,'0'-2'708,"0"0"0,0 0 0,0 0 0,-1 0 0,1 0 0,-1 0 0,0 0 0,1 0 0,-1 0 0,0 1 0,0-1 0,-2-2 0,1 1-163,-1 0 0,1 0-1,-1 1 1,0-1 0,1 1 0,-6-4-1,2 3-176,1 0 0,-1 0 0,0 1-1,0-1 1,0 1 0,0 0 0,-12-1-1,10 2-181,0 1-1,0 0 1,0 0-1,0 0 1,0 1-1,0 1 0,0-1 1,0 1-1,-8 3 1,12-3-154,-1 0-1,1 0 1,0 0 0,0 1 0,0-1 0,0 1-1,0 0 1,0 0 0,1 0 0,-1 1 0,1-1-1,0 1 1,0 0 0,1 0 0,-1 0 0,-3 8-1,3-5-2,1 0-1,0 1 0,0 0 0,-2 15 0,4-19-20,-1 1-1,1-1 1,1 0 0,-1 1-1,0-1 1,1 0-1,0 1 1,0-1-1,0 0 1,3 5-1,-3-7-5,0 0 0,1 0 0,-1-1 0,0 1-1,1 0 1,-1-1 0,1 0 0,0 1-1,-1-1 1,1 0 0,0 0 0,0 0-1,0 0 1,0 0 0,0 0 0,0 0-1,0-1 1,0 1 0,0-1 0,0 1-1,0-1 1,5 0 0,-1 0 2,0 0-1,1-1 1,-1 1-1,0-2 1,1 1-1,8-3 1,-4-1 2,1-1 1,-1 0-1,0 0 1,-1-1-1,16-13 1,20-13 18,-45 32-23,0 0 0,1 0 0,-1 1 0,0-1 0,1 0 1,-1 1-1,1-1 0,-1 1 0,1 0 0,-1-1 0,1 1 0,0 0 1,-1 0-1,1 0 0,2 1 0,-3-1 1,0 0 0,0 1 0,0-1 0,-1 1 1,1-1-1,0 1 0,0-1 0,-1 1 0,1-1 0,0 1 0,-1 0 1,1-1-1,-1 1 0,1 0 0,-1 0 0,1 0 0,-1-1 0,0 1 0,1 0 1,-1 0-1,0 0 0,1 0 0,-1 0 0,0 0 0,0-1 0,0 3 1,0 3 33,0 1 0,0-1 0,-1 0 0,0 1 1,0-1-1,-3 9 0,2-6-145,-3 18 0,6-22-470,0-5-694,5-9-927,1-5 1100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11226,'16'11'5105,"-13"14"-2080,-4 5-688,-2 17-329,-5 5-400,-1 6-599,6 0-273,-6-15-408,6-7-120,-4-16-120,10-7-144,0-13-680,-3-3-497,9-9 1145,-10-5-352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46 7954,'-1'-1'804,"-7"-7"1147,8 8-1877,0 0 1,0 0-1,0 0 1,0 0-1,0 0 1,-1 0-1,1 0 1,0-1-1,0 1 1,0 0-1,0 0 1,0 0-1,0 0 1,0 0-1,0 0 1,-1 0-1,1 0 1,0 0-1,0 0 1,0 0-1,0 0 1,0 0-1,0 0 1,0 0-1,-1 0 1,1 0 0,0 0-1,0 0 1,0 0-1,0 0 1,0 0-1,0 0 1,0 0-1,-1 0 1,1 0-1,0 1 1,0-1-1,0 0 1,0 0-1,0 0 1,0 0-1,0 0 1,0 0-1,0 0 1,-1 0-1,1 0 1,0 0-1,0 1 1,0-1-1,0 0 1,0 0-1,0 0 1,0 0-1,0 0 1,0 0-1,0 0 1,0 1 0,0-1-1,0 0 1,0 0-1,0 0 1,0 0-1,0 0 1,0 0-1,0 0 1,0 1-1,0-1 1,0 0-1,0 0 1,3 16 1353,0 0 1,0 0 0,10 23-1,-2-3-358,-8-26-811,0 4 194,2 1 0,0-1 0,11 23-1,-14-33-362,0-1-1,0 0 0,1 0 0,-1 1 0,1-1 1,0-1-1,0 1 0,3 2 0,-4-3-47,0-1-1,0 0 1,0 0 0,1 0-1,-1 0 1,0 0 0,0-1-1,1 1 1,-1-1 0,0 1-1,1-1 1,-1 0 0,0 0-1,5 0 1,-4-1-15,0 1 0,0-1 0,0 0 0,0 0 1,0-1-1,0 1 0,-1 0 0,1-1 0,0 0 0,-1 0 0,1 1 0,-1-1 1,0-1-1,1 1 0,-1 0 0,3-5 0,2-4 18,0 0 0,9-20-1,-11 22-32,9-19-59,69-124-3724,-69 133 2836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7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116 153 2857,'2'0'208,"0"0"0,0 0 0,1 0 0,-1-1 0,0 1 0,0-1 0,0 1 0,0-1 0,-1 0 0,1 0 1,0 0-1,0 0 0,0 0 0,-1 0 0,1-1 0,0 1 0,-1 0 0,1-1 0,-1 1 0,0-1 0,1 0 0,-1 1 1,0-1-1,0 0 0,0 0 0,0 0 0,-1 0 0,1 0 0,0 0 0,-1 0 0,1 0 0,-1-4 0,0 0 423,0-1-1,-1 0 1,0 1-1,-1-1 1,0 1-1,0-1 1,0 1-1,-4-7 1,-6-6 856,12 18-1408,0 0 12,-1 0 0,1-1-1,0 1 1,-1 0 0,1 0-1,-1 0 1,1 0 0,-1 0-1,0 0 1,1 0 0,-1 1-1,0-1 1,0 0 0,0 0-1,1 0 1,-1 1 0,0-1-1,0 0 1,0 1 0,0-1-1,0 1 1,0-1-1,0 1 1,0 0 0,-3-1-1,2 0 31,-1 1 0,0 0-1,1-1 1,-1 1-1,0 0 1,1 0-1,-1 1 1,0-1 0,1 1-1,-1-1 1,0 1-1,1 0 1,-1 0 0,1 0-1,-1 0 1,1 0-1,0 0 1,-1 1-1,1-1 1,0 1 0,-3 3-1,0 0 82,-1 0 0,1 1 0,1 0 1,-1 0-1,1 0 0,-5 9 0,6-9 24,-1 1 0,1 0 0,-3 11 0,6-16-174,-1-1 1,1 1 0,0 0-1,-1 0 1,1 0-1,0 0 1,0 0-1,0 0 1,1 0-1,-1 0 1,0 0-1,1 0 1,-1 0 0,1 0-1,0 0 1,-1 0-1,3 3 1,-1-2-12,0-1 0,1 1 0,-1 0 0,1-1 0,-1 0 0,1 1 0,0-1 0,0 0 0,0 0 0,0-1 0,0 1 0,1-1 0,5 3 1,-1-2-12,0-1 0,1 1 0,-1-1 0,16-1 0,-21 0-23,0 0 0,1-1 0,-1 0 0,0 0 0,0 0 0,0 0 0,0 0 0,0-1 0,0 1 0,3-3 1,3-2 59,14-12 0,-23 19 394,-2 2-484,0-1 1,1 1-1,-1 0 1,1 0-1,0 1 0,0-1 1,0 0-1,1 0 1,-1 6-1,0 20-957,1-23 338,2-4 46,4-5-208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13523,'0'20'5481,"-7"10"-3264,-2 11-377,-3 6-368,0 2-328,5 4-599,4 0-201,3-6-240,4-5-40,3-3-32,1-11-8,0-7-56,0-2-344,-3-7-1137,2-3-351,1-10 960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10458,'0'2'1248,"1"1"-1,-1 0 0,0-1 1,0 1-1,0 4 0,-7 26 1901,2-12-1747,4-14-1017,-9 58 1823,9-55-2004,1-1 0,0 1 0,0 0 0,4 16 1,-4-24-188,0 0 1,1 0-1,0 0 1,-1 0-1,1 0 1,0 0-1,0 0 1,0 0-1,0 0 1,0 0-1,1-1 1,-1 1-1,0 0 1,1-1-1,-1 1 1,1-1-1,0 0 1,-1 1-1,1-1 1,0 0-1,0 0 1,0 0-1,0 0 1,0-1-1,0 1 1,4 0-1,-3 0-78,0-1-1,0 0 1,0 0-1,0 0 1,1 0-1,-1-1 1,0 0-1,0 1 1,0-1-1,0 0 1,0 0 0,0-1-1,0 1 1,-1 0-1,1-1 1,0 0-1,3-3 1,31-27-1959,43-49 1,-73 69 1985,-6 10 307,-1 5 42,-1 7 368,-2 7 558,-3 29 0,5-38-988,1-1 0,1 1-1,-1 0 1,1 0 0,0 0 0,4 9 0,-4-14-200,0 1 1,1-1-1,-1 1 0,1-1 1,0 0-1,0 0 0,0 0 1,1 0-1,-1 0 1,1 0-1,-1-1 0,1 1 1,0-1-1,5 3 1,-6-3-46,1-1 0,-1 0 0,0 0 0,1 0 0,-1 0 0,1-1 0,-1 1 0,1-1 0,0 1 0,-1-1 0,1 0 0,-1 0 0,1 0 0,0 0 0,-1-1 0,1 1 0,-1-1 0,1 1 0,-1-1 0,1 0 0,2-1 0,7-6-100,-1 0 0,0 0 0,0-1 0,-1 0 1,10-13-1,-14 16 8,3-2-93,-1-1 0,-1-1 0,11-15 0,-16 22 150,0 0 0,0-1 1,-1 1-1,1-1 0,-1 1 0,0-1 1,0 0-1,0 1 0,-1-1 1,1 0-1,-1 1 0,0-1 0,0 0 1,0 0-1,-1-5 0,1 8 34,-1 0 0,1 1 0,0-1 0,-1 0 0,1 0 0,-1 0 0,1 0 0,-1 0 0,1 0 0,-1 0 0,0 1 0,1-1 0,-1 0 0,0 1 0,0-1 0,1 0 0,-1 1 0,0-1 0,0 1 0,0-1 0,0 1 0,0-1 0,0 1 0,0 0 0,0 0 0,0-1 0,0 1 0,0 0 0,-2 0 0,1 0 34,-1 0 0,1 0 1,-1 0-1,0 1 0,1-1 0,-1 1 1,1 0-1,-1 0 0,1-1 1,-4 3-1,3 0 44,-1-1 1,1 0-1,0 1 0,1 0 1,-1 0-1,0 0 0,1 0 1,0 0-1,-1 0 1,1 0-1,0 1 0,1-1 1,-1 1-1,1 0 0,0-1 1,-1 1-1,2 0 0,-2 7 1,1-3 35,0-1 1,1 1-1,0-1 1,1 0 0,-1 1-1,2-1 1,-1 0-1,1 0 1,3 10 0,-4-14-105,1 1 0,0-1 0,0 1 1,0-1-1,0 0 0,0 0 1,1 0-1,-1 0 0,1 0 0,0 0 1,0-1-1,0 1 0,0-1 0,1 0 1,-1 0-1,1 0 0,-1 0 1,1-1-1,0 1 0,-1-1 0,1 0 1,6 1-1,2-1-250,-1 0-1,1 0 1,-1-2 0,1 1 0,-1-1-1,18-4 1,16-6-346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 11218,'4'2'708,"0"-1"0,0 1-1,1-1 1,-1 1 0,1-1-1,-1 0 1,0-1 0,1 1 0,8-1-1,2-1 227,25-5 0,-28 4-702,0 0-1,0 1 1,18 0 0,-26 1-182,1 0-1,-1 0 1,0 1 0,1 0 0,-1 0-1,0 0 1,7 3 0,-10-3-32,0 0 1,0-1-1,0 1 1,0 0-1,0 0 0,-1 0 1,1-1-1,0 1 1,0 0-1,-1 0 0,1 0 1,0 0-1,-1 1 1,1-1-1,-1 0 0,1 0 1,-1 0-1,0 0 1,1 0-1,-1 1 0,0-1 1,0 0-1,0 0 1,0 1-1,0-1 1,0 0-1,0 0 0,0 0 1,0 1-1,-1-1 1,1 0-1,-1 2 0,-2 3 57,1 0 1,-1 0-1,-6 9 0,0-1 4,4-5-46,0 0 0,-1 0 0,-11 13 0,13-18-30,0 0 0,0-1 0,0 0 0,0 1 1,-1-1-1,1-1 0,-1 1 0,-10 4 0,-5-1 0,13-4-4,0 0-1,0 1 1,-7 3 0,14-6 0,0 0-1,0 0 1,0 0 0,-1 1 0,1-1-1,0 0 1,0 0 0,0 0 0,0 0-1,0 0 1,-1 0 0,1 0 0,0 0-1,0 0 1,0 1 0,0-1-1,0 0 1,0 0 0,0 0 0,-1 0-1,1 0 1,0 1 0,0-1 0,0 0-1,0 0 1,0 0 0,0 0 0,0 1-1,0-1 1,0 0 0,0 0 0,0 0-1,0 0 1,0 1 0,0-1 0,0 0-1,0 0 1,0 0 0,0 0 0,0 1-1,0-1 1,0 0 0,0 0 0,1 0-1,-1 0 1,0 0 0,0 1 0,0-1-1,0 0 1,0 0 0,0 0 0,0 0-1,1 0 1,-1 0 0,0 0 0,0 1-1,10 3-46,58 7 7,33 8 297,-95-17-137,-1-1 1,1 1-1,-1 1 1,1-1 0,8 6-1,-12-6-39,0-1-1,0 1 0,0-1 0,0 1 1,0 0-1,-1 0 0,1 0 0,0 0 1,-1 0-1,0 0 0,1 1 0,-1-1 1,0 0-1,0 1 0,1 3 0,-2-3-14,1 1 0,-1-1 0,0 1-1,0-1 1,0 1 0,-1-1 0,1 1-1,-1-1 1,0 0 0,0 1 0,0-1-1,0 0 1,0 1 0,-1-1 0,1 0-1,-1 0 1,0 0 0,0-1 0,0 1-1,-5 5 1,-1-1 50,0 0 1,-1 0-1,1-1 1,-1 0-1,-18 9 1,6-5 14,-1-2 0,0 0 0,-1-1-1,0-2 1,0 0 0,-26 2 0,46-7-154,1 0-1,-1 0 0,1 0 1,-1 0-1,1 0 1,-1 0-1,1-1 0,-1 1 1,1-1-1,0 0 1,-1 0-1,-2-1 0,5 2-17,-1-1-1,0 1 0,1-1 0,-1 0 0,0 1 1,1-1-1,-1 0 0,1 1 0,-1-1 0,1 0 1,-1 0-1,1 0 0,-1 1 0,1-1 0,0 0 1,0 0-1,-1 0 0,1 0 0,0 0 0,0 0 1,0 0-1,0 1 0,0-1 0,0 0 0,0 0 1,0 0-1,1 0 0,-1 0 0,0 0 0,0 0 1,1 1-1,-1-1 0,0 0 0,2-1 1,-1-1 111,1 1 0,-1 0 0,1-1 0,-1 1 0,1 0 0,3-2 1,16-16 26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54 10338,'51'-48'7112,"-51"48"-7051,0 0 0,0 0 0,0 0 0,0 0-1,0 0 1,0 0 0,1 0 0,-1 0 0,0 0 0,0 0-1,0 0 1,0 0 0,0-1 0,0 1 0,0 0-1,0 0 1,1 0 0,-1 0 0,0 0 0,0 0 0,0 0-1,0 0 1,0-1 0,0 1 0,0 0 0,0 0-1,0 0 1,0 0 0,0 0 0,0 0 0,0 0-1,0-1 1,0 1 0,0 0 0,0 0 0,0 0 0,0 0-1,0 0 1,0 0 0,0-1 0,0 1 0,0 0-1,0 0 1,0 0 0,0 0 0,0 0 0,0 0-1,0 0 1,0-1 0,-1 1 0,1 0 0,0 0 0,0 0-1,0 0 1,0 0 0,0 0 0,0 0 0,0 0-1,0 0 1,-1 0 0,1 0 0,0 0 0,0-1 0,0 1-1,0 0 1,0 0 0,0 0 0,-1 0 0,-11 0 1677,-6 2-1064,1 1 0,-32 9 0,-34 16-433,53-17-191,-31 17-1,49-22-23,1 1-1,-1 1 0,1 0 0,1 0 0,-14 14 0,22-20-14,1-1 1,0 1 0,-1 0-1,1 0 1,0-1-1,0 1 1,0 0 0,0 0-1,0 0 1,0 1 0,1-1-1,-1 0 1,1 0 0,0 0-1,-1 0 1,1 1 0,0-1-1,0 2 1,1 0 19,-1-1 1,1 0-1,0 0 1,0 0-1,0 0 1,0 0-1,1 0 1,-1 0-1,1 0 0,0 0 1,3 4-1,4 2 146,0 0 0,0 0-1,1-1 1,-1-1 0,22 13-1,61 26 1008,-51-28-748,34 20-258,-72-37-1323,-5-3 479,0 1 585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4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1 814 7154,'1'9'1688,"0"-1"0,1 0 1,0 0-1,0 0 0,7 12 1,-9-19-1603,0-1-1,0 0 1,1 0 0,-1 1 0,0-1 0,1 0 0,-1 0 0,0 0 0,1 1-1,-1-1 1,0 0 0,1 0 0,-1 0 0,1 0 0,-1 0 0,0 0-1,1 0 1,-1 0 0,0 0 0,1 0 0,-1 0 0,1 0 0,-1 0 0,0 0-1,1 0 1,-1 0 0,1 0 0,-1 0 0,0-1 0,1 1 0,-1 0-1,0 0 1,1 0 0,-1-1 0,0 1 0,1 0 0,-1 0 0,0-1 0,0 1-1,1 0 1,-1-1 0,12-12 722,18-31 375,34-66 1,14-52-1010,-75 155-146,-1 2-25,65-148 84,-54 119-61,-2-1 0,11-56 1,-8-11 10,-13 87 6,0-1-1,-1 0 1,-1 1-1,-4-25 0,5 39-21,0 0-1,-1 0 1,1 0-1,0-1 1,-1 1-1,1 0 1,-1 0-1,0 0 0,1 0 1,-1 0-1,-1-1 1,2 2-13,0 0-1,0 0 1,0-1 0,0 1-1,-1 0 1,1 0 0,0 0-1,0 0 1,0 0 0,0 0 0,-1 0-1,1 0 1,0 0 0,0 0-1,0 0 1,-1 0 0,1 0-1,0 0 1,0 0 0,0 0-1,0 0 1,-1 0 0,1 0 0,0 0-1,0 0 1,0 0 0,-1 0-1,1 0 1,-6 9 219,0 7-58,1 0-1,1 0 0,1 0 1,-3 27-1,4-31-85,-2 24 331,-1 52 1,5-77-334,1 1 1,0-1-1,1 1 0,0-1 1,0 0-1,2 1 1,-1-1-1,9 17 0,-10-24-76,0-1 0,0 1 0,0-1-1,1 0 1,-1 1 0,1-1 0,0 0-1,0-1 1,0 1 0,0 0 0,1-1-1,-1 0 1,1 0 0,-1 0 0,1 0-1,0 0 1,-1-1 0,1 0 0,0 1 0,0-1-1,0-1 1,0 1 0,0-1 0,1 1-1,-1-1 1,0-1 0,0 1 0,0 0-1,0-1 1,0 0 0,0 0 0,0 0-1,0 0 1,5-3 0,2-3-69,-1 0 0,0-1 1,0 0-1,10-12 0,-10 9-11,0-1-1,0 1 0,-1-2 1,-1 0-1,12-23 0,-11 15 61,0 0 0,11-45-1,-18 58 39,0 0-1,-1 0 0,0 0 1,0-9-1,-1 17-17,0 0-1,0 0 0,0 0 1,0-1-1,0 1 1,0 0-1,0 0 1,0 0-1,0 0 0,0-1 1,0 1-1,0 0 1,0 0-1,0 0 0,0 0 1,0-1-1,-1 1 1,1 0-1,0 0 1,0 0-1,0 0 0,0-1 1,0 1-1,0 0 1,0 0-1,0 0 0,-1 0 1,1 0-1,0 0 1,0-1-1,0 1 1,0 0-1,0 0 0,-1 0 1,1 0-1,0 0 1,0 0-1,0 0 0,0 0 1,-1 0-1,1 0 1,0 0-1,0 0 1,0 0-1,-1 0 0,1 0 1,0 0-1,0 0 1,0 0-1,-1 0 0,-5 5 161,4-1-108,1-1 1,0 1 0,0 0 0,0-1 0,0 1 0,0 0 0,0 6-1,-1 5 81,-11 108 663,13-119-783,0 1 0,0 0-1,0 0 1,0-1 0,1 1 0,0-1-1,0 1 1,0 0 0,1-1-1,-1 0 1,1 1 0,0-1 0,0 0-1,3 4 1,-1-3-67,-1-1 0,1-1 0,0 1 0,0 0 0,0-1 0,1 0 0,-1 0 0,1 0 0,0-1 0,0 1 0,8 2-1,18 6-1016,30 12 605,-28-7 527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9:5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 14651,'-10'-12'6089,"6"10"-3392,0-2-937,7 6-815,-3-2-193,0-2-904,0 1-176,0 0 184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10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 6409,'-1'-25'6783,"1"23"-3119,-4 36-742,-5 90-698,8-113-2136,0 18 54,2 0 0,0 0 0,2-1 0,1 1 0,8 27 0,-7-36-103,2 0 0,0-1-1,1 0 1,0 0 0,2-1-1,0 0 1,23 29 0,-28-40-25,1-1 0,-1 0 1,2 0-1,-1 0 0,1-1 0,-1 0 1,2 0-1,-1-1 0,11 5 1,-15-7-10,1-1 1,-1 0 0,1 0-1,-1 0 1,1-1 0,0 1-1,-1-1 1,1 0 0,-1 0 0,1 0-1,0 0 1,-1-1 0,1 0-1,-1 1 1,1-1 0,-1-1-1,1 1 1,-1 0 0,0-1 0,0 0-1,0 1 1,0-1 0,0 0-1,4-4 1,0 0-24,-1-1-1,0 0 1,0 0-1,0-1 1,-1 0-1,8-14 1,20-55-496,-27 59 108,0 0 0,-1 0 0,-1 0 0,-1-1 0,0 1 0,-1-1 0,-2 0 0,0 0 0,0 1 0,-2-1 0,0 0 0,-6-20 0,6 30-114,-1 1 0,0-1-1,-7-12 1,7 16 239,-1-1 0,0 1 0,-9-9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1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 9426,'-16'15'3889,"16"-10"-1865,4-4-199,7-1-57,5-1-136,13-2-655,4 2-337,7-3-376,3-3-56,-5 1-800,-4-2-2633,-10-3 2273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11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0 628 11715,'1'1'603,"-1"1"0,0 0 1,1-1-1,-1 1 0,1-1 1,-1 1-1,1 0 0,1 1 1,-2-2-505,1-1 0,-1 0 0,0 0 0,1 1 1,-1-1-1,0 0 0,1 0 0,-1 0 0,1 0 1,-1 0-1,0 1 0,1-1 0,-1 0 0,1 0 1,-1 0-1,0 0 0,1 0 0,-1 0 0,1 0 1,-1 0-1,1 0 0,-1-1 0,0 1 0,1 0 1,-1 0-1,0 0 0,1 0 0,-1 0 0,1-1 1,-1 1-1,0 0 0,1 0 0,-1-1 0,0 1 1,0 0-1,1-1 0,-1 1 0,0 0 0,1-1 1,4-4 282,-1 1 0,1-1 0,-1-1 0,0 1 0,5-10 0,16-35-25,-11 20-207,36-63-31,28-62-34,-69 132-68,-1 0 0,8-46 1,1-48 20,-16 114-37,2-28 15,-3 31-15,0 0 1,0-1-1,0 1 1,0-1 0,0 1-1,0 0 1,0-1 0,0 1-1,0-1 1,0 1 0,0 0-1,0-1 1,0 1-1,0-1 1,-1 1 0,1 0-1,0-1 1,0 1 0,-1-1-1,-3 4 31,-7 15 31,10-16-52,-9 16 63,2 1-1,0-1 1,1 2-1,0-1 1,2 1-1,0 0 1,2 0-1,0 0 1,0 27-1,3-43-59,0 0-1,0 0 1,1 1-1,0-1 1,0 0 0,0 0-1,0 0 1,0 0-1,1 0 1,0 0 0,2 4-1,-2-6-7,-1 0-1,1-1 0,-1 1 1,1 0-1,0-1 1,-1 1-1,1-1 0,0 1 1,0-1-1,0 0 0,0 0 1,1 0-1,-1 0 0,0 0 1,0 0-1,1-1 1,-1 1-1,0-1 0,1 1 1,2-1-1,-2 0-21,1 0-1,-1-1 1,1 1-1,-1-1 1,0 0-1,1 0 1,-1 0 0,0 0-1,1 0 1,-1-1-1,0 1 1,0-1-1,0 0 1,0 0-1,4-5 1,4-3-227,-1 0 0,13-20 0,-12 16 46,7-10-126,80-92-435,-97 115 780,0 0-1,0 1 1,-1-1 0,1 0-1,0 0 1,0 1-1,0-1 1,0 0-1,0 1 1,0-1 0,2 0-1,-3 2 5,0-1 1,0 1-1,0-1 0,0 1 0,0 0 1,0-1-1,0 1 0,-1 0 0,1-1 1,0 1-1,0-1 0,0 1 0,-1 0 1,1-1-1,0 1 0,-1-1 0,1 1 1,-1 0-1,-3 7 169,-3 6 299,0 0 1,1 1-1,-7 25 0,11-35-396,2-1 1,-1 1 0,0-1-1,1 1 1,0-1 0,0 1-1,0 0 1,1-1 0,-1 1-1,1-1 1,0 1-1,1-1 1,-1 0 0,1 1-1,0-1 1,0 0 0,5 8-1,-5-10-88,1 1 1,-1 0-1,1-1 0,0 0 0,0 1 0,0-1 0,0 0 0,0-1 0,0 1 1,1-1-1,-1 1 0,0-1 0,8 2 0,3 0 126,1-1 0,15 1 0,-3-1 105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11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22 13147,'-7'-9'6105,"2"9"-1888,0-2-2457,-1 2-983,-4-4-65,-2 0-736,1 2 1544,11 10-1208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3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0 4649,'42'3'2591,"-29"-2"1186,-12-1-948,-1-1 76,-8 2 1896,2 0-5510,-11 3 963,11-2-229,1-1-1,0 0 1,0 1 0,0 0 0,-9 4 0,-33 26 51,-14 9 0,14-14-2,17-10 145,-48 35 0,76-50-188,-1 1 0,0 0 0,1 0 0,-1 0 0,1 0 1,0 0-1,0 1 0,0-1 0,1 1 0,-1-1 0,1 1 0,0-1 0,0 1 0,-1 4 0,2-5 2,-1 0-1,1 0 0,0-1 0,0 1 0,0 0 1,0 0-1,0 0 0,1 0 0,-1 0 1,1-1-1,0 1 0,0 0 0,0 0 1,0-1-1,0 1 0,0-1 0,1 1 0,0-1 1,1 3-1,5 2 95,1 0 0,0 0 1,0-1-1,0 0 0,18 8 0,19 12 384,-9 0 162,-1 2 1,57 56 0,-75-60-265,-15-20-340,-1 0 1,1-1-1,0 1 1,0-1 0,0 1-1,0-1 1,1 0-1,-1 0 1,1 0-1,5 3 1,-2-5 81,-8-5-82,-10-7-908,2 7-57,6 2 371,-1 1 1,1-1 0,0 0 0,0 0-1,-4-4 1,-23-24-4503,16 18 2188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3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57 6097,'46'25'2872,"-44"-24"-2570,1 0 1,-1 0-1,0 0 1,0-1 0,0 1-1,0-1 1,0 1-1,1-1 1,-1 0 0,0 0-1,0 0 1,0 0-1,1 0 1,-1-1 0,0 1-1,0-1 1,3 0-1,-1 0 354,-4 0-530,1 1 0,0 0-1,0 0 1,0 0 0,-1-1-1,1 1 1,0-1 0,-1 1 0,1 0-1,0-1 1,-1 1 0,1-1-1,-1 1 1,1-1 0,0 0 0,-1 1-1,1-1 1,-1 1 0,0-1-1,1 0 1,-1 1 0,1-1-1,-1-1 1,0 0 13,1 1 0,-1 0-1,0-1 1,0 1 0,-1 0 0,1-1-1,0 1 1,0 0 0,-1-1-1,1 1 1,0 0 0,-2-3 0,0 1 44,0-1-1,0 1 1,0 0 0,0 0 0,-1 0 0,0 0 0,1 0 0,-1 0 0,-3-2 0,1 2-86,0 1 0,1 0 0,-1 0 0,0 0 0,0 0 1,0 1-1,0 0 0,-1 0 0,1 0 0,0 1 0,0-1 0,-1 1 1,1 0-1,0 1 0,0-1 0,0 1 0,-1 0 0,1 1 0,-5 1 1,5-1-49,-1 0 1,1 1 0,0 0 0,0 0-1,0 0 1,0 0 0,0 1 0,0 0-1,1 0 1,0 0 0,0 0 0,0 1-1,1 0 1,-1 0 0,1 0-1,-4 8 1,3-4 20,0 1 0,1 0-1,0 0 1,1 1 0,0-1 0,1 0-1,0 1 1,0-1 0,1 1 0,3 18-1,-2-22-26,0-1 0,0 0 0,1 0 0,0 1 0,1-1 0,-1 0 0,1-1 0,0 1 0,0 0 0,1-1 0,0 0 0,0 0 0,0 0 1,0 0-1,1-1 0,0 1 0,0-1 0,10 6 0,-6-5 15,0-1 1,0 0-1,0 0 1,1-1-1,-1 0 1,1-1 0,10 2-1,-12-3-217,-1-1 0,1 1-1,0-1 1,-1-1 0,1 1-1,0-1 1,-1-1 0,1 0 0,10-3-1,-5-3-277,-8 5 38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40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9506,'-4'0'4337,"5"4"-904,1 2-1721,-2-6-40,0 0 9,0 0-569,0 0-248,-2 10-352,-2 6-152,-22 36-152,7-32-56,-4-1-96,1-3-32,3-7-568,5-2-448,10-7-1184,4-6-313,20 0 1505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10 121 4049,'-2'-4'3663,"-5"-11"3652,7 15-7212,0 0 1,0-1 0,0 1-1,0-1 1,0 1-1,0 0 1,0-1 0,0 1-1,0 0 1,0-1-1,0 1 1,0 0 0,0-1-1,0 1 1,0-1 0,1 1-1,-1 0 1,0-1-1,0 1 1,0 0 0,0 0-1,1-1 1,-1 1-1,0 0 1,0-1 0,1 1-1,-1 0 1,0 0-1,1 0 1,-1-1 0,0 1-1,1 0 1,-1 0 0,0 0-1,1 0 1,-1-1-1,0 1 1,1 0 0,-1 0-1,1 0 1,10-2 148,0-2-1,0 1 1,15-8 0,-17 7-189,-1 0-1,1 1 0,1 0 1,-1 1-1,0 0 1,1 0-1,9 0 1,214-34-33,-186 27-670,-41 8 339,-3 0-317,-1 1 0,0-1 0,1 1 0,-1 0 1,1 0-1,4 0 0,-10 1-1045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40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 8186,'-2'1'4565,"-2"1"-1881,4-2-2433,0 1-1,-1-1 1,1 0-1,-1 1 1,1-1-1,-1 0 1,1 0-1,-1 1 0,1-1 1,-1 0-1,1 0 1,-1 0-1,1 0 1,-1 1-1,0-1-109,0 0 0,1 1 1,-1-1-1,1 1 0,-1-1 0,1 1 0,-1-1 0,1 1 0,-1-1 0,1 1 1,-1 0-1,1-1 0,0 1 0,-1 0 0,1-1 0,0 1 0,-1 1 1,1 0 99,-5 8-36,1-1-1,-1 0 1,-1 0 0,0 0 0,0-1-1,-12 13 1,8-9-30,0 0 0,1 0 0,-12 21-1,13-19-38,-1 1 8,2-1 0,-9 22-1,9-17-51,-9 18 0,13-31-96,0 0 0,-1-1 0,1 1-1,-2 0 1,1-1 0,-7 7 0,2-3-388,8-9 335,1 0 0,0 0 0,0 0-1,0 0 1,0 0 0,0 0 0,0 0 0,-1 0 0,1 0 0,0 0 0,0 0 0,0 0 0,0 0-1,0 0 1,0 0 0,-1 0 0,1 0 0,0 0 0,0 0 0,0 0 0,0 0 0,0-1 0,0 1-1,0 0 1,-1 0 0,1 0 0,0 0 0,0 0 0,0 0 0,0 0 0,0 0 0,0 0 0,0-1-1,0 1 1,0 0 0,0 0 0,0 0 0,-1 0 0,1 0 0,0 0 0,0 0 0,0-1 0,0 1-1,0 0 1,0 0 0,0 0 0,0 0 0,0 0 0,0 0 0,0-1 0,0 1 0,0 0-1,1 0 1,-1 0 0,0 0 0,0 0 0,0 0 0,0-1 0,0 1 0,5-14-4387,-3-4 1865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4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11226,'0'0'232,"0"1"-1,1-1 0,-1 0 1,0 0-1,0 0 0,1 1 1,-1-1-1,0 0 0,0 0 1,1 1-1,-1-1 0,0 0 1,0 0-1,0 1 0,0-1 1,1 0-1,-1 1 1,0-1-1,0 0 0,0 0 1,0 1-1,0-1 0,0 0 1,0 1-1,0-1 0,0 0 1,0 1-1,0-1 0,0 1 1,0 14 821,0-11-147,0 6-451,1 1 1,0-1-1,1 1 1,0-1-1,1 0 1,0 0-1,0 0 1,1 0 0,0 0-1,1-1 1,11 17-1,-1-4-199,1-1 0,1 0 0,1-1 0,28 24 0,-27-28-176,42 40 116,-54-49-168,-1 1 0,0-1-1,0 1 1,-1 0 0,0 1-1,5 10 1,-9-12-182,-1-7-15,0 0 0,0 1-1,0-1 1,-1 0 0,1 0 0,0 0 0,0 0 0,-1 0 0,1-1 0,0 1-1,0 0 1,0 0 0,-1 0 0,1 0 0,0 0 0,0 0 0,0 0-1,-1 0 1,1 0 0,0-1 0,0 1 0,0 0 0,-1 0 0,1 0 0,0 0-1,0 0 1,0-1 0,0 1 0,0 0 0,-1-1 0,0 0-1004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42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 7562,'-8'-2'3929,"-7"-1"3872,15 3-7245,0 1-496,0 0 0,1-1 0,-1 1 0,0 0 0,1 0 0,-1 0 0,1-1-1,-1 1 1,1 0 0,-1-1 0,1 1 0,0 0 0,1 2 64,16 17 184,-1-2-170,2-2 0,23 18 0,116 67 462,-75-51-69,-73-43-407,0-1 1,-1 2 0,0-1-1,0 1 1,9 11 0,-15-16-73,-1-1 0,0 1 0,0 0 0,0 0 0,0 0 0,-1 0 0,1 0 0,-1 1 0,0-1 0,0 0 0,0 1 0,0-1 0,0 1 0,-1-1 0,0 1 0,0-1 0,0 1 0,0-1 0,0 1 0,-1-1 0,-1 7 0,0-3 18,-1-1 0,0 0-1,-1 1 1,0-1 0,0-1 0,0 1 0,0-1 0,-8 7-1,-45 38 183,47-41-216,-126 108 163,132-113-206,0 0 0,-1 0 0,1 0 1,-1-1-1,0 0 0,0 0 0,0 0 0,0-1 1,0 1-1,-7 1 0,11-4-49,1 0-1,0 0 1,0 1-1,0-1 0,-1 0 1,1 0-1,0 0 1,0 0-1,0 0 1,-1 0-1,1 0 1,0 0-1,0 0 1,-1 0-1,1 0 1,0 0-1,0 0 1,-1 0-1,1 0 1,0 0-1,0 0 1,0 0-1,-1 0 1,1 0-1,0 0 0,0 0 1,0-1-1,-1 1 1,1 0-1,0 0 1,0 0-1,0 0 1,-1 0-1,1-1 1,0 1-1,0 0 1,0 0-1,0 0 1,0-1-1,-1 1 1,1 0-1,0 0 1,0 0-1,0-1 0,0 1 1,0 0-1,0 0 1,0-1-1,0 1 1,0 0-1,0 0 1,0 0-1,0-1 1,0 1-1,0 0 1,0 0-1,0-1 1,0 1-1,0 0 1,0-3-1345,0 2 445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19 7122,'-36'-16'3360,"36"16"-3117,-1 0 0,0-1 0,1 1 1,-1 0-1,0-1 0,1 1 0,-1 0 0,0 0 0,0 0 0,1 0 0,-1-1 0,0 1 0,1 0 0,-1 0 0,0 1 0,0-1 0,1 0 0,-1 0 0,-1 0 1,1 1 4690,46 4-3541,58-1 0,-83-4-1149,161 4 2303,-175-4-2406,-6 0 103,-9-4 110,7 3-469,1 1-1,0-1 1,-1 1 0,1-1 0,0 1 0,-1-1-1,1 1 1,0 0 0,-1 0 0,1 0 0,-1 0 0,-1 0-1,-2 0-319,-58-2 699,44 4 192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33 3393,'0'0'142,"1"0"0,-1 0 0,0 0 1,0 0-1,0 0 0,1 0 1,-1-1-1,0 1 0,0 0 0,0 0 1,1 0-1,-1 0 0,0 0 0,0 0 1,0 0-1,0-1 0,1 1 0,-1 0 1,0 0-1,0 0 0,0 0 0,0-1 1,0 1-1,0 0 0,1 0 0,-1 0 1,0-1-1,0 1 0,0 0 0,0 0 1,0 0-1,0-1 0,0 1 0,0 0 1,0 0-1,0-1 0,0 1 0,0 0 1,0 0-1,0 0 0,0-1 0,-8-8 5551,-3 2-1966,5 3-3651,4 3 13,0 0 1,0 0-1,0 1 1,0-1-1,0 1 0,0-1 1,0 1-1,0 0 1,0-1-1,0 1 1,-2 0-1,-7 0 93,3 0-103,0 0 0,-1 1 0,1 0 0,0 0 0,0 0 0,-1 1-1,1 1 1,-8 3 0,1-1 8,-39 18 151,48-20-214,1 0 0,0 0 1,0 1-1,0-1 0,0 1 1,0 0-1,-5 7 0,9-10-17,0 1 1,0-1-1,0 0 0,0 1 0,0-1 0,1 1 1,-1 0-1,1-1 0,-1 1 0,1-1 0,-1 1 1,1 0-1,0-1 0,0 1 0,0 3 0,0-2 4,1 0-1,0 0 1,-1 0-1,1 0 1,0 0-1,1 0 1,-1 0-1,2 2 1,2 4 21,1-1 0,0 0 0,1-1 0,10 10 0,-7-7 13,2-1 0,0 0 0,19 10 0,42 18 233,-30-15 76,-34-17-97,1 0 1,-1 2 0,0-1-1,-1 1 1,0 0-1,9 10 1,-15-16-219,-1 1 0,-1-1-1,1 0 1,0 0 0,0 1 0,0-1 0,-1 0 0,1 1 0,0-1 0,-1 1-1,1-1 1,-1 0 0,0 1 0,1-1 0,-1 1 0,0-1 0,0 1 0,0 0-1,0-1 1,0 1 0,-1-1 0,1 1 0,0-1 0,-1 1 0,1-1-1,-1 0 1,1 1 0,-1-1 0,0 1 0,0-1 0,1 0 0,-1 0 0,0 1-1,0-1 1,0 0 0,0 0 0,0 0 0,-1 0 0,1 0 0,-3 1 0,-2 2 22,0-1 1,-1 0 0,0-1-1,1 1 1,-1-1 0,0 0-1,0-1 1,0 0 0,-11 1 0,3-2-39,0 0 0,0-1 1,-23-5-1,35 6-44,0-1-1,0 0 1,1 0 0,-1 1-1,1-1 1,-1-1-1,1 1 1,-1 0-1,-3-3 1,6 3-68,-1 1 1,1-1-1,-1 0 0,1 1 1,-1-1-1,1 0 1,-1 1-1,1-1 0,0 0 1,-1 0-1,1 1 1,0-1-1,0 0 0,0 0 1,-1 0-1,1 1 1,0-1-1,0 0 0,0 0 1,0 0-1,0 0 1,1 1-1,-1-1 0,0 0 1,0 0-1,0 0 1,1 1-1,-1-1 0,0 0 1,1 0-1,-1 1 1,1-1-1,-1 0 0,1 1 1,-1-1-1,2 0 1,11-12-3564,8-2 1556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2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30 5617,'-56'-16'3062,"51"14"-1920,0 1 0,0 0 0,-11 0 0,14 1-666,1 0-1,-1 0 0,0 0 0,0-1 1,0 1-1,0-1 0,1 1 1,-4-2-1,5 2-447,0 0 0,0 0 0,0 0-1,-1 0 1,1 0 0,0 0 0,0 0 0,0 0-1,0 0 1,0 0 0,0 0 0,0 0 0,0 0 0,0 0-1,0 0 1,0 0 0,0 0 0,-1 0 0,1 0 0,0 0-1,0 0 1,0 0 0,0 0 0,0 0 0,0 0-1,0 0 1,0 0 0,0 0 0,0-1 0,0 1 0,0 0-1,0 0 1,0 0 0,0 0 0,0 0 0,0 0-1,0 0 1,0 0 0,0 0 0,0 0 0,0 0 0,0 0-1,0 0 1,0 0 0,0-1 0,0 1 0,0 0 0,0 0-1,0 0 1,0 0 0,0 0 0,0 0 0,0 0-1,0 0 1,0 0 0,0 0 0,0 0 0,0 0 0,0 0-1,0-1 1,0 1 0,0 0 0,0 0 0,7-1 874,15 1-29,30 4-519,0-2 0,65-6 0,-104 5-444,-13-1 49,0 0 0,0 0 0,1 0 1,-1 0-1,0 0 0,0 0 0,0 0 1,1 0-1,-1 1 0,0-1 0,0 0 1,0 0-1,0 0 0,1 0 0,-1 0 0,0 1 1,0-1-1,0 0 0,0 0 0,0 0 1,0 0-1,0 1 0,0-1 0,1 0 1,-1 0-1,0 0 0,0 1 0,0-1 1,-1 2-217,1-1 1,-1 1 0,1-1 0,-1 1 0,0-1 0,0 1 0,1-1 0,-1 0-1,0 1 1,-2 1 0,-13 14-801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9082,'6'0'4313,"5"0"-1993,9-1-487,0-2 15,7 2-592,1-2-223,-3 2-441,0 1-176,-10 0-224,-2 4-64,-5 0-256,-3 1-376,-5 1-849,-1-1 833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4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39 815 6953,'-28'37'3177,"27"-36"-2726,0 1-1,0-1 1,0 1-1,0 0 1,0 0 0,0 0-1,0 0 1,0 0-1,1 0 1,-1 2-1,0-1 638,1-1 938,1-4-151,6-7-884,19-23-585,-12 15-304,0 0-1,-1-1 0,-1 0 1,14-30-1,-6 2-20,-1-1-1,20-81 0,9-103 7,-29 135-53,-18 86-17,7-25 202,-2 0 0,1-50-1,-7 85-198,0 0-1,0 0 1,0 0-1,0-1 1,0 1-1,1 0 1,-1 0 0,0 0-1,0 0 1,0-1-1,0 1 1,0 0-1,0 0 1,-1 0-1,1 0 1,0 0-1,0-1 1,0 1-1,0 0 1,0 0 0,0 0-1,0 0 1,0 0-1,0-1 1,0 1-1,0 0 1,0 0-1,-1 0 1,1 0-1,0 0 1,0 0-1,0 0 1,0 0 0,0-1-1,0 1 1,-1 0-1,-3 5 273,-5 11-58,-2 14-164,1 0 0,1 1 1,1 0-1,2 0 1,-3 48-1,9-70-55,0 0-1,0 0 0,1-1 1,1 1-1,-1 0 0,1-1 1,1 1-1,-1-1 0,6 11 1,-6-16-11,0 0 1,0 0-1,-1 0 1,2 0 0,-1 0-1,0-1 1,1 1 0,-1-1-1,1 1 1,0-1-1,3 2 1,-4-3-3,1 1 0,-1-1 0,1-1 0,-1 1-1,1 0 1,0 0 0,-1-1 0,1 0 0,0 0 0,-1 1 0,1-1 0,0-1-1,-1 1 1,1 0 0,0-1 0,3 0 0,2-2 4,0 0-1,-1 0 1,1-1-1,0 0 1,-1 0 0,10-9-1,37-34 15,-43 35-21,-1 1 1,0-2-1,-1 1 0,0-1 1,-1-1-1,-1 0 1,8-17-1,-7 9 4,0-1 0,-1 0 0,6-46 1,-12 60 20,-4 13 21,-2 7-2,-1 1 64,0 1 0,0 0 0,2 1 0,0-1 0,0 1 0,1 0 0,-2 27 0,4-25 27,1 1 0,0 0 0,2-1-1,-1 1 1,2-1 0,7 25 0,-7-34-134,-1 0-1,2 0 1,-1-1-1,1 1 1,0-1 0,0 0-1,1 0 1,0-1-1,0 0 1,0 1-1,0-1 1,1-1-1,0 1 1,0-1-1,0 0 1,1-1-1,-1 1 1,1-1-1,0-1 1,0 1-1,0-1 1,0 0-1,0-1 1,11 2-1,-16-3-80,1 0 0,0 0 0,-1-1 0,1 1 0,0-1 0,-1 1 0,1-1-1,-1 0 1,1 0 0,-1 0 0,1 0 0,-1 0 0,0 0 0,0-1 0,1 1 0,1-3-1,17-19-370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51 612 4857,'6'33'3251,"-6"-32"-2962,1 0 0,-1 0-1,0 0 1,0 0 0,0 0-1,-1 0 1,1 0 0,0 0-1,0 0 1,0 0 0,-1 0-1,1 0 1,-1 0 0,1 0-1,0 0 1,-1 0 0,0-1 0,1 1-1,-1 0 1,1 0 0,-1-1-1,0 1 1,0 0 0,1-1-1,-1 1 1,0-1 0,0 1-1,0-1 1,-1 1 0,-4 4 907,-26 19 2896,32-24-4076,0 0 1,0 0-1,0 0 1,0 0 0,0 0-1,0 0 1,0 0-1,0 0 1,-1 0 0,1 0-1,0 0 1,0 0-1,0 0 1,0 0-1,0 0 1,0 0 0,0 0-1,0 0 1,-1 0-1,1 0 1,0 0 0,0 0-1,0 0 1,0 0-1,0 0 1,0 0-1,0 0 1,0 0 0,-1 0-1,1 0 1,0 0-1,0 0 1,0 0 0,0 0-1,0 0 1,0 0-1,0 0 1,0 0-1,0 0 1,0-1 0,0 1-1,0 0 1,0 0-1,-1 0 1,1 0 0,0 0-1,0 0 1,0 0-1,0 0 1,0 0-1,0-1 1,0 1 0,0 0-1,0 0 1,0-8 378,0 7-366,3-31 125,1 0 1,2 0-1,11-37 0,3-2-146,19-76-5,-38 145-3,6-34 0,21-62 0,-27 96 0,34-82-2,-29 72 1,1 0-1,0 0 1,0 1-1,15-16 1,-22 26 0,1 0 1,-1 0-1,1 1 1,0-1-1,-1 1 1,1-1-1,0 1 1,0-1-1,-1 1 1,1-1-1,0 1 1,0 0-1,-1-1 1,1 1-1,0 0 1,0-1-1,0 1 1,0 0-1,0 0 1,0 0-1,-1 0 1,1 0-1,0 0 1,0 0-1,0 0 1,0 1-1,0-1 1,-1 0-1,1 0 1,0 1-1,0-1 1,0 0-1,-1 1 1,1-1-1,0 1 1,0-1-1,-1 1 1,2 0-1,1 2 7,0 1-1,0-1 1,0 1-1,-1-1 1,1 1-1,3 8 0,2 5 71,-2 0 0,0 0 0,0 1 0,2 20 0,9 77 427,-12-69-309,9 53-348,4 0 0,40 126 0,-57-222-2374,-4-7 1278,2 1 490,-10-15-671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19 187 12123,'-12'-4'4833,"8"4"-3153,2-4-160,8-3-295,8-1-273,6-3-392,9 5-136,7 6-208,1 0-56,7 5-392,0 2-632,2-5 576</inkml:trace>
  <inkml:trace contextRef="#ctx0" brushRef="#br0" timeOffset="1">822 0 12691,'-10'8'4921,"-6"10"-3385,-6 7-96,-6 14-215,-6 4-281,3 13-472,0 0-176,4-1-216,6-6-32,5-17-48,5-9-256,9-17-816,0-6-505,2-20 865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5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8626,'20'0'4201,"8"3"-1889,15-5-479,-1-4-65,8 2-776,1-7-304,-7 2-408,2 2-120,-12-2-80,-7 1-240,-13 0-904,-6 2-608,-2 6 920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8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8202,'13'-14'4193,"-5"14"-265,7 7-1983,10 10-313,3 6-23,-3 5-497,6 3-152,1 3-312,-9-1-120,7 3-176,-7-1-80,-7-9-136,9 2-40,-9-5-384,-7-4-440,-2-5 80,-4-6 200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8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12315,'-9'-1'4761,"12"2"-3337,2-1-96,7 4-168,6-2-287,13-2-401,4 2-184,1-7-176,1 0-16,-4-1-464,4 2-432,-6 7 984,-8 4-456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9354,'-1'2'4345,"6"2"-1897,9-4-695,-5 0 23,15-4-496,5 0-295,1 0-481,6 0-176,-9 3-160,-3 2-56,3 3-976,-3 3-4329,3 2 3648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0:5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10906,'0'-1'187,"0"1"-1,0 0 1,0 0-1,0 0 1,0-1-1,0 1 0,0 0 1,0 0-1,0 0 1,0-1-1,0 1 1,0 0-1,0 0 0,0-1 1,0 1-1,0 0 1,0 0-1,0 0 1,1-1-1,-1 1 1,0 0-1,0 0 0,0 0 1,0 0-1,0-1 1,0 1-1,1 0 1,-1 0-1,0 0 0,0 0 1,0-1-1,5 7 1544,4 15-939,-6-4-386,-1 0 0,-1 0 0,0 0 0,-3 32 0,0-6-10,17 349 1336,1-283-1457,-18-122-361,1 0-1,1-1 1,0 1-1,1-1 1,0 1-1,1 0 0,0 0 1,1-1-1,1 2 1,0-1-1,0 0 1,2 1-1,-1 0 0,15-22 1,-17 30 80,0 0 1,0 0 0,1 0-1,0 1 1,-1-1-1,1 1 1,0 0 0,0 0-1,8-3 1,-9 4 18,0 1 0,0 0 0,1 0 0,-1 0-1,0 1 1,0-1 0,1 1 0,-1 0 0,0-1 0,1 2 0,-1-1 0,0 0 0,0 1 0,1-1 0,4 3 0,-1-1 86,0 1 1,0 1 0,0 0 0,0 0 0,-1 0 0,1 0 0,-1 1-1,6 7 1,-8-9 7,-1 1-1,1-1 0,-1 1 0,0 0 0,-1 0 0,1 0 0,-1 1 1,0-1-1,0 1 0,0-1 0,0 1 0,-1-1 0,0 1 1,1 5-1,-2-7-73,0 0 0,-1 0 0,1-1 0,-1 1 0,1 0-1,-1-1 1,0 1 0,0-1 0,0 1 0,0-1 0,-1 1 0,1-1 0,-1 0 0,1 1 0,-1-1 0,0 0 0,0 0 0,0 0 0,0 0 0,0-1 0,0 1 0,-3 1 0,-4 2 3,1 0 0,-1-1 0,0 1 0,-18 4 1,19-6-22,0-2 0,0 1 0,-1-1 1,1 0-1,0-1 0,-1 0 0,-10-1 1,16 1-80,0-1-1,0 0 1,-1 0 0,1 0 0,0 0 0,0 0 0,0 0-1,0-1 1,-4-2 0,6 3-71,-1 0 0,1-1 0,-1 1 0,1-1 0,0 1 0,0-1 0,0 1 0,0-1 1,0 0-1,0 1 0,0-1 0,0 0 0,0 0 0,1 0 0,-1 0 0,0-3 0,1-10-508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0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1 7746,'-2'0'4137,"-4"0"-1209,-9 5-631,-1 9-113,-9 8-560,-4 9-303,-9 13-489,-2 4-200,3 10-296,-2-7-96,9-3-152,9-10-48,5-21-64,4 2-224,9-18-856,0-2-536,3-10 919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0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11490,'1'-6'4809,"9"13"-2792,-1 8-41,10 14-367,2 4-289,4 7-400,2 0-160,1-9-232,-2-1-111,-2-6-185,-5 1-72,-4 2-96,-6-8-32,-5-3-496,0-6-377,-3-3-1087,-1-7-721,0-2 1673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 11186,'-3'-3'1812,"-5"-5"1086,6 6-1048,2 4 798,1-2-1503,1 0-1040,1 0 0,0 0-1,0 1 1,-1-1-1,1 1 1,0-1 0,-1 1-1,1 0 1,-1 0 0,1 0-1,-1 0 1,3 2 0,23 12 75,-10-4-55,1-2 0,32 13 1,87 19 230,-133-40-340,0 1 0,0 0 0,0 0 0,0 0 0,0 0 0,-1 1 0,1-1 0,4 5 0,-8-6-12,-1 0 0,0-1 0,1 1 0,-1-1 1,0 1-1,0 0 0,1-1 0,-1 1 0,0 0 0,0-1 1,0 1-1,0 0 0,0-1 0,0 1 0,0 0 1,0-1-1,0 1 0,0 0 0,0-1 0,-1 1 0,1-1 1,0 1-1,0 0 0,-1-1 0,1 1 0,-1 0 0,-1 2 12,1-1 1,-1 1-1,0-1 0,0 0 0,-3 3 0,-9 5 28,0 0-1,0 0 1,-1-2-1,0 0 1,-20 7 0,-86 27-100,93-33-56,7-3-1044,0 0 1,-23 3-1,35-8-1173,12 0 998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8794,'5'20'4129,"-14"-3"-1281,-11 6-783,-19-3-377,-7 4-304,-2-9-671,3-4-193,10-2-328,2-6-64,13-3-496,5-3-464,14-1-4778,7 0 3874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57 10978,'-9'9'2079,"-1"0"-1,-11 16 0,13-14-1614,0 0-1,2 1 0,-1-1 0,1 1 0,1 0 0,0 1 1,1-1-1,-4 20 0,7-27-403,0-1 1,1 1 0,-1 0-1,1 0 1,0 0-1,0 0 1,0 0 0,1 0-1,0 0 1,0 0-1,0-1 1,1 1-1,-1 0 1,1-1 0,0 1-1,1-1 1,-1 1-1,1-1 1,0 0-1,0 0 1,0 0 0,0-1-1,0 1 1,1-1-1,6 5 1,-4-4-35,-1-1 0,1 0-1,0 0 1,1 0 0,-1-1 0,0 0 0,1 0-1,-1-1 1,1 0 0,-1 0 0,1 0 0,0-1-1,0 0 1,-1 0 0,1 0 0,0-1 0,-1 0-1,1-1 1,-1 1 0,1-1 0,11-6 0,-12 6-14,0-1 1,0-1 0,0 1 0,-1-1-1,1 0 1,-1 0 0,0 0 0,0-1-1,0 0 1,-1 0 0,1 0 0,-1-1-1,-1 1 1,1-1 0,-1 0 0,0 0-1,0 0 1,-1-1 0,1 1 0,-2-1-1,3-8 1,-3 7-2,0 0 1,-1-1-1,0 1 0,0 0 0,-1-1 1,0 1-1,0 0 0,-1 0 1,0 0-1,-1 0 0,1 0 0,-2 0 1,1 0-1,-1 1 0,0 0 0,0 0 1,-1 0-1,0 0 0,0 1 1,-1 0-1,-8-7 0,5 4 2,-1 1-1,-1 0 1,1 1-1,-22-11 1,27 16-16,0-1 0,-1 1 1,1 0-1,-1 1 0,1-1 0,-1 1 0,0 0 1,0 1-1,1-1 0,-1 1 0,0 0 1,-11 2-1,14-1-63,0 0 1,1 0-1,-1 0 1,0 0-1,0 1 1,1-1-1,-1 1 1,1-1-1,-1 1 1,1 0-1,0 0 1,-1 0-1,1 0 1,0 1-1,1-1 1,-1 1-1,0-1 1,1 1 0,-1-1-1,1 1 1,0 0-1,0 0 1,0 0-1,0-1 1,0 1-1,1 0 1,-1 4-1,1 0-76,0 0-1,1-1 1,1 8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2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88 7850,'16'-4'1749,"16"-7"0,-30 11-1573,-1-1 1,0 1-1,0-1 1,0 0 0,0 1-1,-1-1 1,1 0-1,0 0 1,0 1-1,0-1 1,0 0-1,-1 0 1,1 0-1,0 0 1,-1 0 0,1 0-1,-1 0 1,1 0-1,-1-1 1,0 1-1,1 0 1,-1 0-1,0 0 1,0 0-1,0-2 1,0 1 103,0 1 0,0-1 1,0 0-1,-1 0 0,1 1 0,0-1 0,-1 0 0,1 1 0,-1-1 1,0 1-1,0-1 0,1 1 0,-3-4 0,1 3-91,0 1-1,0-1 0,0 0 1,0 0-1,-1 1 1,1-1-1,0 1 1,-1 0-1,1 0 0,-1 0 1,1 0-1,-1 0 1,-4-1-1,3 2-59,-1-1 1,0 1 0,0 0-1,1 0 1,-1 0-1,0 1 1,-6 1-1,2 1-63,0 0 0,0 0-1,0 1 1,1 0 0,-1 0-1,1 1 1,-10 7 0,14-9-49,1 0 0,0 0 0,-1 0 1,1 0-1,0 0 0,1 1 0,-5 6 0,6-9-11,0 1-1,1 0 0,-1 0 0,0 0 0,1 0 0,-1 0 1,1 1-1,0-1 0,0 0 0,-1 0 0,2 0 1,-1 0-1,0 0 0,0 0 0,1 0 0,-1 0 0,1 0 1,0 2-1,3 5 28,0 0 1,1 0 0,0-1-1,0 0 1,1 0-1,14 15 1,45 37 424,35 13 1103,-100-72-1544,2-1 43,-1 1-1,0 0 1,0 0-1,1 0 1,-1 1 0,0-1-1,0 0 1,1 3-1,-1-4-45,-1 0-1,0 1 1,0-1-1,0 0 1,0 1-1,0-1 0,0 1 1,0-1-1,0 0 1,0 1-1,0-1 0,0 0 1,0 1-1,0-1 1,0 1-1,0-1 1,-1 0-1,1 1 0,0-1 1,0 0-1,0 1 1,-1-1-1,1 0 1,0 1-1,0-1 0,-1 0 1,1 0-1,0 1 1,0-1-1,-1 0 0,1 0 1,0 1-1,-1-1 1,1 0-1,0 0 1,-1 0-1,1 0 0,-1 0 1,1 1-1,0-1 1,-1 0-1,1 0 1,-1 0-1,-6 2 55,-1 0 1,1-1-1,-1 1 1,1-1-1,-13-1 0,4 0-41,-27-4-1,37 3-68,1-1 0,-1 1 0,1-1 0,-11-4 0,15 5-12,-1 0 0,1 0 0,0 0 0,-1 1 0,1-1 0,0-1-1,0 1 1,0 0 0,0 0 0,-1-2 0,1 3-16,1-1 0,0 0 0,-1 1 0,1-1 0,0 0 0,0 1 0,0-1 0,0 0 0,-1 0 0,1 1-1,0-1 1,0 0 0,0 0 0,0 1 0,1-1 0,-1 0 0,0 0 0,0 1 0,0-1 0,0 0 0,1-1 0,0 1-238,0-1 1,1 1-1,-1-1 0,0 1 1,0-1-1,1 1 0,-1 0 1,0 0-1,4-2 1,7-7-2077,8-12 589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8818,'6'1'670,"0"0"0,-1 1 0,0 0 0,1 0 0,-1 0 0,0 0 0,0 1 0,0 0 0,0 0-1,6 6 1,3 2 277,17 13 515,39 23 0,-50-35-1218,61 39 549,-73-46-692,-1 2-1,1-1 1,-2 1 0,1 0 0,-1 0 0,0 1 0,9 14 0,-12-17-46,-1 1 0,0 0 1,0 0-1,-1 0 0,1 1 0,-1-1 0,-1 0 1,1 0-1,-1 1 0,0-1 0,-1 0 0,1 0 1,-1 1-1,0-1 0,-4 11 0,-2 2 36,0 0-1,-1 0 0,-16 25 0,17-31-46,0-1-1,-2-1 0,1 0 0,-14 13 0,16-18-180,-1 0-1,0 0 1,0-1-1,0 0 1,-1 0-1,0 0 1,-13 4-1,9-5-954,5-5 398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75 4969,'30'-39'3306,"-29"38"-2940,-1 0-1,1 0 0,0 0 1,0-1-1,-1 1 1,1 0-1,-1 0 1,1-1-1,-1 1 1,1 0-1,-1-1 0,0 1 1,1-1-1,-1 1 1,0-3-1,-1 3-209,1 1-1,0-1 1,0 1 0,-1-1-1,1 0 1,0 1 0,-1-1-1,1 1 1,0-1-1,-1 1 1,1-1 0,-1 1-1,1 0 1,-1-1-1,1 1 1,-1 0 0,1-1-1,-1 1 1,1 0 0,-1-1-1,0 1 1,1 0-1,-2 0 1,-1-1 160,-1 0 0,1 1 0,-1 0 0,1 0 0,-1 0 1,1 0-1,-1 1 0,-5 1 0,3-1-256,0 1-1,1 0 1,-1 0 0,1 1 0,0-1 0,0 1-1,0 0 1,0 1 0,0-1 0,1 1 0,-1 0-1,1 0 1,0 0 0,0 1 0,1-1 0,-1 1-1,1 0 1,0 0 0,0 1 0,1-1-1,0 0 1,-1 1 0,2-1 0,-1 1 0,1 0-1,0 0 1,0-1 0,0 1 0,1 0 0,0 9-1,1-8-30,0 0 0,0-1-1,0 1 1,1 0-1,0-1 1,0 1-1,0-1 1,1 0-1,6 11 1,-6-14-27,-1 1 1,1-1-1,0 0 1,0 1 0,0-1-1,1 0 1,-1-1-1,1 1 1,0-1 0,0 1-1,0-1 1,0 0-1,0-1 1,0 1 0,8 1-1,-5-1 126,1-1-1,-1 0 0,1 0 1,0 0-1,13-2 0,7-5 240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3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11146,'2'3'4873,"10"-2"-2672,11 3-921,-4-2-48,14-2-639,-1-1-217,8-3-392,2-2-472,-12-4 319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3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42 11570,'8'14'4569,"0"11"-3088,-2 7 23,-2 13-192,-1 6-255,-2 3-417,4-2-200,-2-7-280,4-5-56,-2-19-56,-4-5-272,-2-14-1008,-7-9-593,-1-10-2168,-3-5 2433</inkml:trace>
  <inkml:trace contextRef="#ctx0" brushRef="#br0" timeOffset="1">1 46 5449,'1'-3'452,"0"1"-1,1-1 1,-1 0-1,1 1 1,0-1-1,0 1 1,0-1-1,0 1 1,0 0-1,1 0 1,-1 0-1,1 0 1,-1 0-1,1 1 1,0-1-1,-1 1 1,1-1-1,0 1 1,0 0-1,0 0 1,0 1 0,4-2-1,9 1 201,-1 1 1,0 0-1,1 1 1,-1 1-1,0 0 1,0 1-1,0 0 1,28 11-1,-39-12-531,1 0 0,-1 0 0,0 0 0,0 1 0,0-1 0,0 1 0,-1 0 0,1 0 0,-1 1 0,5 4 0,-7-7-106,-1 0 0,1 0 0,0 1 0,0-1-1,-1 0 1,1 0 0,-1 1 0,1-1 0,-1 1-1,0-1 1,1 1 0,-1-1 0,0 0 0,0 1-1,0-1 1,0 1 0,0-1 0,0 1 0,0-1-1,-1 1 1,1-1 0,-1 0 0,1 1 0,-1-1-1,1 0 1,-1 1 0,0-1 0,1 0 0,-1 0-1,0 1 1,0-1 0,0 0 0,0 0 0,0 0-1,0 0 1,-2 1 0,-4 4-13,0-1 1,-1 0-1,0-1 0,1 1 1,-14 4-1,-44 12-9,31-11 4,33-10 4,1 1 0,-1-1 0,1 0-1,0 0 1,-1 0 0,1 0 0,-1 0 0,1 1 0,0-1 0,-1 0-1,1 0 1,0 1 0,-1-1 0,1 0 0,0 1 0,0-1 0,-1 0-1,1 1 1,0-1 0,0 0 0,-1 1 0,1-1 0,0 0 0,0 1-1,0-1 1,0 1 0,0-1 0,0 0 0,-1 1 0,1-1 0,0 1-1,0-1 1,0 1 0,1 0 0,-1 0 7,0 1-1,1-1 1,0 1 0,-1 0 0,1-1-1,0 1 1,0-1 0,0 1 0,1 1-1,5 4 68,-1 0-1,12 8 1,2 1 400,29 16 0,-25-18-89,-6-2-48,21 19 0,-38-30-315,0 0-1,-1 0 0,1 0 1,0 0-1,-1 0 0,1 0 1,-1 0-1,0 0 0,1 0 1,-1 0-1,0 0 0,0 0 1,1 0-1,-1 2 0,0-2 71,-1 8 289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32 9474,'-29'-12'5955,"18"7"-4179,1 1 0,-16-4-1,22 8-1652,0-1 0,0 0 0,0 1 0,0 0 0,0 0 0,0 0 0,0 0 0,0 1 0,0 0 0,-6 1 0,7-1-105,-1 0 1,1 1-1,0-1 1,0 1 0,-1 0-1,1 0 1,0 0-1,1 0 1,-1 0-1,0 1 1,1-1-1,-1 1 1,1 0 0,0 0-1,0-1 1,0 1-1,-2 4 1,2-3-14,1 0 0,0 0 0,0-1 0,0 1 0,0 0 0,1 0-1,-1 0 1,1 0 0,0 0 0,1 0 0,-1 0 0,0 0 0,1 0 0,0 0 0,2 6 0,0-1 37,1 0 1,1 0-1,-1 0 0,1-1 1,1 1-1,6 7 0,42 43 799,-16-21 159,-37-37-933,0 1 0,1-1 0,-1 1 1,0 0-1,0-1 0,0 1 0,0 0 1,-1 0-1,1-1 0,0 1 0,-1 0 1,1 0-1,-1 0 0,0 0 1,0 0-1,0 0 0,0 0 0,0 2 1,-1 1 66,0 0 1,0 0-1,-1 0 1,0 0 0,-2 5-1,4-9-128,-1 0-1,1 0 0,-1 0 1,0 0-1,1 0 0,-1 0 1,0 0-1,0-1 0,0 1 1,1 0-1,-1 0 0,0-1 1,0 1-1,0-1 0,0 1 1,0 0-1,0-1 0,-1 0 1,1 1-1,0-1 0,0 0 1,0 0-1,0 1 0,0-1 1,0 0-1,-1 0 0,1 0 1,0 0-1,-2-1 0,1 1-87,0-1 0,-1 1-1,1-1 1,0 1 0,0-1 0,0 0-1,-1 0 1,1 0 0,0 0 0,0-1-1,1 1 1,-4-3 0,3 2-382,-1-1 0,1 0 0,-1 0 0,1 0 0,0 0 1,0 0-1,1 0 0,-1 0 0,1-1 0,-1 1 0,0-5 0,3 0-712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4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12 10498,'-2'-9'6208,"2"9"-6080,0 0 0,0 0-1,0 0 1,0 0 0,0 0-1,0 0 1,0 0 0,0-1-1,0 1 1,0 0 0,0 0-1,0 0 1,0 0 0,0 0-1,0 0 1,0 0 0,0 0 0,0 0-1,1 0 1,-1-1 0,0 1-1,0 0 1,0 0 0,0 0-1,0 0 1,0 0 0,0 0-1,0 0 1,0 0 0,0 0-1,0 0 1,1 0 0,-1 0-1,0 0 1,0 0 0,0 0-1,0 0 1,0 0 0,0 0-1,0 0 1,0 0 0,18 9 3298,-14-7-4146,7 5 813,1 0 0,0 0 1,0-1 0,18 7 0,45 8 358,-75-20-439,1-1 1,0 0-1,0 0 1,0 1-1,0-1 0,0 1 1,0-1-1,-1 1 1,1-1-1,0 1 0,0 0 1,-1-1-1,1 1 1,0 0-1,-1-1 1,1 1-1,-1 0 0,1 0 1,-1 0-1,1-1 1,-1 1-1,1 0 1,-1 1-1,0-1-2,0 0 1,0 0-1,0 0 0,-1 0 1,1 0-1,0 0 1,0 0-1,-1 0 0,1 0 1,-1 0-1,1 0 0,-1 0 1,0 0-1,1 0 0,-1 0 1,0 0-1,0 0 1,-5 5 26,0-1 0,-1 0 0,0 0 1,-7 4-1,12-9-32,-28 17 76,-46 17 0,51-24-69,12-4 62,-17 9 0,27-13-259,1-1 1,-1 1-1,0 0 1,1 0-1,-1 0 1,1 0-1,0 1 1,0-1-1,0 1 1,0-1-1,-3 7 1,6-9-526,0 0 1,0 0-1,1 0 1,-1 0-1,0-1 1,0 1-1,1 0 1,-1 0-1,2-1 0,17-8-1722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5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10906,'-17'12'5073,"-14"-1"-2184,-2 2-1033,-3 7-55,-1-5-681,6 0-328,7-5-528,6-7-88,11 2-592,6-1-464,7-8-1128,8-5 1808,4-7-225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0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94 23165,'-2'10'189,"0"1"0,1-1 0,0 1-1,1 12 1,0-20-146,0 1 0,1 0 0,-1-1-1,1 0 1,0 1 0,0-1 0,0 1-1,0-1 1,1 0 0,-1 0 0,1 0-1,0 0 1,0 0 0,0 0-1,0 0 1,4 3 0,-3-3-6,1-1 0,0 1 0,0-1 0,1 0 0,-1 0 0,0 0 0,1-1 0,6 2 0,39 6 161,-43-8-179,0-1 0,-1 0 0,1 0 0,0 0 0,-1-1 0,1 1 0,12-5 1,-15 4-12,0-1 1,-1 1-1,1-1 1,0 0-1,-1 0 1,1-1-1,-1 1 1,0-1-1,0 0 1,0 1-1,0-1 1,0-1-1,4-5 1,-4 5 0,-1 0 1,1 0-1,-1-1 1,1 0-1,-1 1 1,-1-1-1,1 0 1,-1 0-1,1 0 1,-1 0 0,-1 0-1,1 0 1,-1 0-1,0 0 1,0 0-1,0 0 1,-1 0-1,0 0 1,0 0-1,0 0 1,-1 0-1,1 0 1,-1 0-1,0 1 1,-1-1-1,1 1 1,-1-1-1,-3-3 1,2 3-23,0 0 1,0 0-1,-1 1 0,0-1 1,1 1-1,-2 0 1,1 1-1,0-1 1,-1 1-1,1 0 0,-1 1 1,0-1-1,0 1 1,0 0-1,0 0 0,0 1 1,-1 0-1,1 0 1,0 1-1,0-1 0,-1 1 1,1 1-1,-1-1 1,1 1-1,0 0 0,-7 3 1,10-4-111,1 2 0,-1-1 0,1 0 0,-1 0 0,-3 3 1,6-4-79,-1 1 1,1-1 0,0 0 0,-1 1-1,1-1 1,-1 1 0,1-1-1,0 0 1,-1 1 0,1-1 0,0 1-1,-1-1 1,1 1 0,0-1 0,0 1-1,-1-1 1,1 1 0,0-1 0,0 1-1,0 0 1,0-1 0,0 1-1,0-1 1,0 1 0,0-1 0,0 1-1,0 0 1,0-1 0,0 1 0,1 0-1,6 9-2265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6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65 4193,'-25'-10'3909,"4"-4"-2273,18 12-1209,2 2-190,0-1 0,0 0 0,0 0 0,0 1 0,0-1 0,0 0 0,1 0 0,-1 0 0,0 0 0,1 0 0,-1 0 0,0 0 0,1 0 0,-1 0 0,1 0 0,0 0 0,-1 0 0,1 0 0,0-1 0,0 1 0,0 0 0,0 0 0,0 0 0,0 0 0,0 0 0,0-1 0,0 1 0,0 0 0,1 0 0,-1 0 0,1-2 0,0 1 183,-1 2-384,0 0 0,0 0-1,0 0 1,0 0 0,0 0 0,0 0-1,0 0 1,0 0 0,0-1-1,0 1 1,0 0 0,0 0 0,0 0-1,0 0 1,0 0 0,0 0-1,0 0 1,0 0 0,0 0 0,0-1-1,0 1 1,0 0 0,0 0-1,0 0 1,0 0 0,0 0 0,0 0-1,0 0 1,0 0 0,0 0 0,0 0-1,0 0 1,-1 0 0,1-1-1,0 1 1,0 0 0,0 0 0,0 0-1,0 0 1,0 0 0,0 0-1,0 0 1,0 0 0,0 0 0,0 0-1,-1 0 1,1 0 0,0 0-1,0 0 1,0 0 0,0 0 0,0 0-1,0 0 1,0 0 0,-1 0 0,-4 3 729,3 1-481,0 1-1,0-1 1,0 1-1,0 0 1,-1 8-1,0-2-33,1-6-175,-35 145 1087,33-129-1108,1 0 0,1 0 0,1 0 1,1 0-1,3 30 0,0-34-39,0-1 1,1 1-1,9 22 0,-12-36-11,0 0 0,1 0 0,-1-1 0,1 1-1,-1 0 1,1-1 0,0 1 0,3 2 0,-4-4-14,0 0 1,1 0-1,-1 0 1,1 0-1,-1 0 1,0-1-1,1 1 0,-1 0 1,1-1-1,0 1 1,-1-1-1,1 0 1,-1 0-1,1 1 1,0-1-1,-1 0 1,1 0-1,3-1 1,-3 1-126,1-1 0,0 0 0,0 1 1,0-1-1,-1 0 0,1 0 1,0-1-1,-1 1 0,1-1 1,-1 1-1,1-1 0,-1 0 1,0 0-1,4-3 0,11-19-618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10562,'-11'4'4553,"6"-1"-1840,8 3-1641,9 1 56,4 0-95,10-1-249,5-4-352,3-2-120,4 0-104,-5 0-304,5 0-1280,0 0-1825,0-8 1937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6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10082,'1'2'593,"1"0"1,-1 0-1,1 0 0,-1 0 1,0 0-1,0 0 0,0 0 1,0 1-1,-1-1 0,1 0 1,-1 1-1,1 3 0,0 32 965,-1-25-664,-7 149 2377,0 13-2336,8-162-896,-1-1 0,2 0 1,0 0-1,0 0 0,7 19 0,-9-31-45,0 0 1,0 0 0,0 0-1,0 0 1,0 1-1,0-1 1,0 0-1,0 0 1,0 0-1,0 0 1,0 0 0,0 1-1,0-1 1,0 0-1,0 0 1,0 0-1,0 0 1,1 0-1,-1 0 1,0 0 0,0 1-1,0-1 1,0 0-1,0 0 1,0 0-1,0 0 1,0 0-1,1 0 1,-1 0-1,0 0 1,0 0 0,0 0-1,0 0 1,0 0-1,1 0 1,-1 0-1,0 0 1,0 0-1,0 0 1,0 0 0,0 0-1,1 0 1,-1 0-1,0 0 1,0 0-1,0 0 1,0 0-1,0 0 1,0 0-1,1 0 1,-1 0 0,0 0-1,0 0 1,0 0-1,0 0 1,0-1-1,6-9-582,-1 2 297,43-59-135,-30 42 345,19-31 0,-30 43 93,2 1-1,12-16 1,-20 27 5,-1 1-1,1-1 1,-1 0 0,1 1 0,0-1 0,-1 1-1,1-1 1,0 1 0,-1-1 0,1 1 0,0-1-1,-1 1 1,1 0 0,0-1 0,0 1 0,0 0-1,-1 0 1,1-1 0,0 1 0,0 0-1,0 0 1,-1 0 0,1 0 0,0 0 0,0 0-1,0 0 1,0 1 0,-1-1 0,1 0 0,0 0-1,0 0 1,0 1 0,-1-1 0,1 1 0,0-1-1,-1 0 1,1 1 0,0-1 0,-1 1-1,1 0 1,1 0 0,0 2 95,1 0 1,-1 1-1,0-1 0,0 1 0,0-1 0,0 1 1,1 5-1,1 6 175,0 0 0,-1 0 0,1 17 0,1 49 427,-4-61-606,1-5 3,-1-11-220,-1-7-483,0 2 448,0-1-1,0 1 1,0 0-1,1-1 1,-1 1-1,1-1 1,-1 1-1,1 0 1,-1-1-1,1 1 1,1-2-1,3-9-555,1-18-237</inkml:trace>
  <inkml:trace contextRef="#ctx0" brushRef="#br0" timeOffset="1">383 275 9154,'-6'21'4273,"4"3"-1248,0 5-1025,0 3-256,-4-4-143,2-8-537,0-9-304,3-10-448,1 0-144,-1-9-800,1 7-544,-2 0-1345,1-24-1488,-1-42 2593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55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38 6409,'-43'-12'3217,"42"6"-720,6 0-785,7 0-320,6 2-223,4 0-457,4 4-184,3 0-280,3 0-96,1 0-88,-2 2-16,-6 0-104,-2 1-432,-10 2-1697,-6-3 1497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6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44 9018,'-1'-2'537,"0"1"-1,0-1 1,1 0 0,-1 0 0,0 0 0,1 1-1,-1-1 1,1 0 0,0 0 0,0-3 0,0 4-405,0 1 0,0-1 0,1 0 1,-1 0-1,0 1 0,0-1 1,1 0-1,-1 1 0,1-1 1,-1 0-1,1 1 0,-1-1 1,1 0-1,-1 1 0,1-1 1,-1 1-1,1-1 0,0 1 1,-1 0-1,1-1 0,0 1 1,0 0-1,-1-1 0,1 1 1,0 0-1,0 0 0,-1-1 1,2 1-1,8-2 119,1 1 0,0-1 0,-1 2 0,1 0 0,0 0 0,-1 1 0,1 0 0,0 0 0,-1 2 1,0-1-1,1 1 0,-1 1 0,0 0 0,0 0 0,15 9 0,-21-10-227,-1 0 1,1-1-1,0 1 1,-1 1-1,0-1 1,5 6-1,-6-7-13,-1 0-1,0 0 0,0 0 0,0 1 1,0-1-1,0 0 0,-1 0 1,1 1-1,-1-1 0,1 0 0,-1 1 1,0-1-1,0 0 0,0 5 0,-1-3 7,0 0-1,0 1 1,0-1 0,0 0-1,-1 0 1,1 0-1,-1 0 1,-3 5-1,-23 28 105,21-28-99,-10 11 50,-1-1-1,-1-1 0,-22 17 1,41-35-69,0 0 1,-1 0-1,1 0 1,0 0-1,0 1 1,0-1-1,0 0 1,-1 0-1,1 0 1,0 0-1,0 1 1,0-1-1,0 0 1,0 0-1,0 0 1,-1 1-1,1-1 1,0 0-1,0 0 0,0 0 1,0 1-1,0-1 1,0 0-1,0 0 1,0 1-1,0-1 1,0 0-1,0 0 1,0 0-1,0 1 1,0-1-1,0 0 1,0 1-1,8 4 101,14 0 63,-22-5-162,18 2 70,0-1 0,0 0-1,26-3 1,53-11-98,-82 11-12,36-7-1439,-42 9 934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7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5401,'3'6'196,"0"1"0,0-1 0,1 1 0,0-1 0,0 0-1,0-1 1,1 1 0,0-1 0,0 0 0,0 0 0,1-1 0,0 1 0,0-1-1,11 6 1,-12-8-303,-1 0 0,1 0-1,0-1 1,0 1 0,0-1-1,0 0 1,0 0 0,0-1 0,1 0-1,-1 0 1,0 0 0,0 0-1,0-1 1,0 0 0,0 0-1,0 0 1,0 0 0,0-1 0,0 0-1,-1 0 1,7-4 0,-9 5-15,3-2-696,-1 1 1,0-1 0,0 0 0,6-6 0,-10 9 910,0 0 0,0 0-1,0 0 1,0 0 0,0 0-1,0 0 1,0 0 0,0-1 0,1 1-1,-1 0 1,0 0 0,0 0 0,0 0-1,0 0 1,0-1 0,0 1 0,0 0-1,0 0 1,0 0 0,0 0-1,0 0 1,0-1 0,0 1 0,0 0-1,0 0 1,0 0 0,0 0 0,0 0-1,-1-1 1,1 1 0,0 0 0,0 0-1,0 0 1,0 0 0,0 0-1,0-1 1,-7-2 4888,-2 1-792,6 1-4661,-49-5 3889,16-2 2074,39 13-3350,1 3-1196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71 6257,'-2'-7'7526,"0"-1"-5560,2 5-1609,1 1 1,-1 0 0,0-1-1,0 1 1,0 0 0,-1-1-1,1 1 1,0 0-1,-1 0 1,0-1 0,1 1-1,-1 0 1,-1-3 0,1 4-252,0-1 1,0 1 0,0 0 0,-1-1-1,1 1 1,0 0 0,-1 0-1,1 0 1,0 0 0,-1 0 0,1 0-1,-1 0 1,0 0 0,1 0 0,-1 1-1,0-1 1,1 1 0,-1-1-1,0 1 1,-2 0 0,-6-1 42,0 1 1,0 0-1,0 0 1,1 1 0,-1 1-1,0 0 1,-13 4-1,18-4-134,1 0 0,-1 0 0,1 0 0,0 0 0,0 1 0,0-1 0,-7 7 0,9-7-10,0 0 0,0 1 0,1-1 0,-1 0 0,0 1 0,1-1-1,0 1 1,-1-1 0,1 1 0,0 0 0,0-1 0,1 1 0,-1 0 0,0 3 0,1 0-1,0-1 1,0 1 0,0 0 0,1-1-1,-1 1 1,2-1 0,-1 1 0,0-1-1,1 1 1,0-1 0,0 0 0,1 0-1,0 0 1,0 0 0,0 0 0,0-1-1,7 8 1,-2-3 45,1-1-1,0-1 1,0 1-1,1-1 1,0-1-1,0 0 0,16 7 1,-24-12-28,6 3 156,-1-1-1,12 9 0,-17-11-115,-1 0 0,1 0 0,-1 0 0,1 1 0,-1-1 0,1 1 0,-1-1 0,0 1 0,0-1 0,0 1 0,0 0 0,0 0 0,0-1 0,0 1 0,-1 0 0,1 0 0,0 2 0,-1-2-22,0-1 0,-1 1 1,1-1-1,0 1 0,-1-1 1,1 0-1,-1 1 0,1-1 1,-1 1-1,0-1 0,1 0 1,-1 0-1,0 1 0,0-1 1,0 0-1,0 0 0,0 0 1,0 0-1,0 0 0,-1 0 1,-1 1-1,-4 2 51,1 0 0,-1 0 0,-7 2 0,7-4-133,0 0 1,0 0 0,0-1 0,0 0 0,0 0 0,-1-1-1,1 0 1,0 0 0,0-1 0,0 0 0,0 0-1,0 0 1,0-1 0,0 0 0,0-1 0,-8-3-1,7-1-1389,8 7 1380,0-1-1,-1 1 0,1 0 1,0 0-1,0 0 0,0-1 0,0 1 1,0 0-1,0 0 0,0-1 1,0 1-1,0 0 0,0 0 1,0-1-1,0 1 0,0 0 1,0 0-1,0-1 0,0 1 0,0 0 1,0 0-1,0-1 0,0 1 1,1 0-1,-1 0 0,0-1 1,0 1-1,0 0 0,0 0 0,11-5-921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8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12619,'-6'13'5065,"-4"16"-2881,-4 38-647,14-34-113,0-1-288,4-7-584,2-7-216,4-9-136,-2-4-272,0-13-944,0-6 1016,-4-17-360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8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11546,'-7'-4'4689,"11"18"-2616,1 3-1009,7 4-344,1 3-144,7-1-1024,6-3-560,8-3 648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21 9170,'-5'-3'857,"1"0"-1,-1 0 1,1 1 0,-1 0-1,0-1 1,-6 0 0,9 2-645,0 1 1,0-1-1,0 1 1,0 0-1,0 0 0,0 0 1,0 0-1,0 0 1,0 1-1,0-1 1,0 1-1,1-1 1,-1 1-1,0 0 1,0-1-1,0 1 0,1 0 1,-1 0-1,0 0 1,-2 3-1,0-1 147,0 1 0,0 0 0,0 0 0,0 0 0,0 1 0,-4 7-1,7-8-277,-1-1-1,1 0 0,0 0 0,0 1 0,0-1 0,0 1 0,0-1 1,1 1-1,0-1 0,0 1 0,0-1 0,0 5 0,5 15 176,0-1-1,1 0 1,18 40-1,-9-22 129,-7-18-182,-5-12-40,0 0 0,1 0 0,0 0 0,1-1 0,0 0 0,0 0 0,9 10 0,-14-19-147,0 1 0,0-1 0,1 0-1,-1 0 1,0 0 0,0 0 0,0 0 0,1 1 0,-1-1 0,0 0 0,0 0 0,0 0 0,0 0 0,0 1 0,1-1 0,-1 0 0,0 0 0,0 0 0,0 1 0,0-1 0,0 0 0,0 0 0,0 1 0,0-1 0,0 0 0,0 0 0,0 0 0,0 1 0,0-1 0,0 0 0,0 0 0,0 1 0,0-1 0,0 0 0,0 0 0,0 1 0,0-1 0,0 0 0,-1 0 0,1 0 0,0 1 0,0-1 0,0 0 0,0 0 0,0 0 0,-1 0 0,1 1 0,0-1 0,0 0 0,0 0 0,0 0 0,-1 0 0,1 0 0,0 0 0,0 0 0,-1 1 0,1-1 0,0 0 0,0 0 0,0 0 0,-1 0 0,1 0 0,0 0 0,0 0 0,-1 0-1,1 0 1,-21-1 290,17 1-186,-21-1 97,-95-6-866,105 2 1294,9 1-473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9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326 123 9186,'8'-7'1154,"-1"0"0,0 0 1,0-1-1,-1 0 0,0-1 0,0 1 1,6-13-1,-12 20-1038,1 0-1,-1 0 1,1 0-1,-1 0 1,0 0 0,0-1-1,1 1 1,-1 0 0,0 0-1,0 0 1,0 0-1,0 0 1,0 0 0,0 0-1,-1 0 1,1 0 0,0 0-1,0-1 1,-1 1 0,1 0-1,-1-1 1,0 1-27,0 0 0,-1-1 0,1 1 0,0 0 0,0 0 1,-1 0-1,1 0 0,0 0 0,-1 0 0,1 1 0,-1-1 0,-2-1 1,-4 0 101,1 0 0,-1 1 0,0 0 0,-13-1 0,16 2-109,-1 0-1,0 0 1,1 1-1,-1-1 0,1 1 1,-1 0-1,1 1 1,0 0-1,-1-1 1,-7 5-1,10-4-53,-1 1 0,1-1 0,0 0-1,0 1 1,0 0 0,0 0 0,0 0 0,0 0 0,1 1 0,0-1-1,-1 1 1,1-1 0,1 1 0,-4 7 0,1 1 5,1-1 0,1 1-1,-1 0 1,2 0 0,-1 13 0,4 61 74,-1-70-88,43 300 269,-29-231-167,-11-63-107,-1 0 1,-2 0-1,-1 33 0,0-55-84,0 1 0,0 0 0,0 0 0,0 0 0,0 0-1,-1-1 1,1 1 0,0 0 0,-1 0 0,1-1 0,0 1 0,-1 0-1,1 0 1,-2 0 0,2-1 14,0 1-1,-1-1 1,1 0 0,0 0-1,-1 0 1,1 1 0,0-1-1,-1 0 1,1 0-1,0 0 1,-1 0 0,1 0-1,-1 0 1,1 0-1,0 0 1,-1 0 0,1 0-1,-1 0 1,1 0 0,0 0-1,-1 0 1,1 0-1,0-1 1,-1 1 0,1 0-1,0 0 1,-1 0 0,1-1-1,-16-12-960</inkml:trace>
  <inkml:trace contextRef="#ctx0" brushRef="#br0" timeOffset="1">2 369 10810,'-2'-10'4553,"16"4"-2080,7 5-761,8 1-191,7 5-201,11 2-632,4-2-216,9-2-272,2 0-528,4-3-2313,2 0 1881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1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41 204 11963,'0'0'152,"0"1"0,0-1 1,0 0-1,0 1 0,0-1 0,0 0 1,0 1-1,0-1 0,0 0 1,0 1-1,0-1 0,0 0 1,0 0-1,1 1 0,-1-1 1,0 0-1,0 0 0,0 1 1,1-1-1,-1 0 0,0 0 1,0 1-1,0-1 0,1 0 0,-1 0 1,0 0-1,1 1 0,-1-1 1,0 0-1,0 0 0,1 0 1,0 0-10,0 0 0,-1 0 0,1 0 0,0-1 0,-1 1 1,1 0-1,0-1 0,-1 1 0,1 0 0,-1-1 0,1 1 0,-1-1 1,1 1-1,0-1 0,2-2 238,0 0 1,-1-1-1,1 1 1,3-7-1,0-2-157,0-1 0,-1 0 0,-1 0 0,0-1 0,0 1 0,-2-1 0,0 0 1,0 0-1,-1-16 0,-1 28-211,0 1 0,0-1 0,0 0 0,0 1 1,-1-1-1,1 1 0,-1-1 0,1 0 1,-1 1-1,1-1 0,-1 1 0,0-1 0,0 1 1,0 0-1,0-1 0,0 1 0,0 0 1,-2-2-1,2 2-1,0 1 1,0-1 0,0 1-1,0 0 1,0-1-1,-1 1 1,1 0 0,0 0-1,0 0 1,0 0-1,-1 0 1,1 0 0,0 0-1,0 0 1,0 0-1,-1 1 1,1-1 0,0 0-1,0 1 1,0-1-1,0 1 1,0 0 0,0-1-1,0 1 1,-2 1-1,-2 1 13,0 1 0,0 0-1,1 0 1,-1 1-1,1-1 1,0 1 0,0 0-1,0 0 1,1 1-1,0-1 1,0 1 0,0 0-1,0-1 1,1 1-1,0 0 1,1 1 0,-1-1-1,1 0 1,0 0-1,1 1 1,-1-1 0,2 13-1,0-13-22,-1 0-1,1 0 1,0 0 0,1 0-1,0 0 1,0-1 0,0 1-1,0 0 1,1-1 0,0 1-1,0-1 1,1 0 0,-1 0-1,1 0 1,0-1-1,0 1 1,1-1 0,-1 0-1,1 0 1,0-1 0,0 1-1,0-1 1,1 0 0,5 2-1,-3-2-32,0-1-1,0 0 1,0-1 0,1 0-1,-1 0 1,0-1-1,0 0 1,0 0 0,1-1-1,-1 0 1,12-3-1,-3-1-244,0 0 0,0-1-1,-1-1 1,20-11-1,-27 13 99,0-1 0,0 0-1,0 0 1,-1-1 0,1-1 0,6-8-1,-11 13 164,-1-1 0,0 0 0,-1 0 0,1 0 0,-1 0 0,0 0 0,0 0 0,0-1 0,0 1-1,-1-1 1,0 1 0,0-1 0,0 1 0,0-1 0,-1 0 0,0-6 0,0 9 53,0 0 0,-1-1 1,0 1-1,1 0 0,-1 0 1,0 0-1,0-1 0,0 1 0,0 0 1,0 0-1,-1 1 0,1-1 1,-1 0-1,1 0 0,-1 1 1,0-1-1,1 1 0,-1-1 0,0 1 1,0 0-1,0-1 0,0 1 1,0 0-1,0 1 0,-1-1 0,1 0 1,0 0-1,-4 0 0,2 1 86,-1-1 1,1 1-1,0-1 0,0 1 0,0 0 0,-1 1 0,1-1 0,0 1 1,0 0-1,0 0 0,0 0 0,0 0 0,0 1 0,0-1 0,-4 4 0,3-2 7,1 1-1,-1 0 0,1 0 0,0 0 0,0 0 0,1 1 0,-1-1 0,1 1 0,-5 8 0,7-9-84,-1 0 0,0-1 1,1 1-1,0 0 1,0 0-1,0 0 1,0 0-1,1 0 0,0 0 1,-1 1-1,1-1 1,1 0-1,-1 0 0,2 6 1,-2-8-41,1-1 0,-1 1 0,1 0 1,0-1-1,0 1 0,0 0 0,0-1 0,0 1 0,0-1 1,0 1-1,0-1 0,0 0 0,1 1 0,-1-1 0,0 0 1,1 0-1,2 2 0,-1-2-3,0 0 0,0 0 1,0 0-1,0-1 0,0 1 1,0 0-1,0-1 0,0 0 0,6 0 1,-1-1-1,1 0 0,-1-1-1,0 0 1,1-1 0,-1 1 0,13-8 0,3-4 10,-20 10-8,0 1 1,1 1-1,-1-1 0,0 1 1,1 0-1,0 0 1,-1 0-1,1 0 0,0 1 1,7-2-1,-10 3-2,-1 0-1,0 0 1,0 1-1,0-1 1,0 0 0,0 0-1,0 1 1,0-1 0,0 0-1,0 1 1,0-1-1,0 1 1,0-1 0,0 1-1,0 0 1,0-1 0,0 1-1,-1 0 1,2 1 0,0 1 18,0 0 0,0 0 0,0 0 0,1 5 0,-2-5-42,0-1 0,0 0-1,0 0 1,0 0 0,0 0-1,1 0 1,-1 0 0,1 0 0,-1 0-1,3 2 1,-3-4-99,0 0-1,0 1 1,-1-1 0,1 0-1,0 0 1,0 1 0,0-1-1,0 0 1,0 0 0,0 0 0,0 0-1,0 0 1,0 0 0,0 0-1,-1-1 1,1 1 0,2-1-1,17-7-3540,-12 4 2365,27-13-1140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5 10610,'-6'-1'1377,"1"0"0,-1 0 0,1 0 0,-1 1 0,1 0 0,-9 0 0,12 1-1147,0-1 0,-1 1 0,1-1 0,-1 1 1,1 0-1,0 0 0,-1 0 0,1 1 1,0-1-1,0 0 0,0 1 0,0-1 1,0 1-1,0 0 0,0 0 0,-1 2 0,1-2-161,1 0-1,0 0 1,0 0-1,0 0 0,0 0 1,0 0-1,0 0 1,1 0-1,-1 1 0,1-1 1,0 0-1,-1 0 0,1 1 1,0-1-1,0 0 1,1 0-1,-1 1 0,0-1 1,1 0-1,-1 0 0,1 0 1,0 0-1,0 0 1,-1 1-1,1-1 0,1-1 1,1 4-1,3 4 42,0 0 1,1-1-1,1 0 0,9 9 1,-15-15-53,1 1-25,0 0 41,1 0 1,-1 0-1,0 1 0,5 7 0,-8-10-56,1 0-1,0 1 1,-1-1-1,1 1 1,-1-1-1,0 1 1,1-1 0,-1 1-1,0-1 1,0 1-1,0-1 1,0 1-1,0-1 1,0 1-1,0-1 1,-1 1-1,1-1 1,-2 4 0,1-2-5,-1 0 1,0 1-1,1-1 1,-2 0 0,1 0-1,0 0 1,-1 0 0,1-1-1,-1 1 1,0-1 0,0 1-1,0-1 1,0 0 0,0 0-1,0 0 1,-6 2 0,9-4-55,-1 0 1,1 0 0,0 0 0,-1 0-1,1 0 1,-1 0 0,1 0 0,0 0-1,-1 0 1,1 0 0,-1 0 0,1 0-1,0-1 1,-1 1 0,1 0 0,-1 0-1,1 0 1,0 0 0,-1-1 0,1 1-1,0 0 1,-1 0 0,1-1 0,0 1 0,-1 0-1,1-1 1,0 1 0,0 0 0,-1-1-1,1 1 1,0 0 0,0-1 0,0 1-1,0-1 1,0 1 0,-1 0 0,1-1-1,0 1 1,0-1 0,0 1 0,0 0-1,0-1 1,0 1 0,0-1 0,0 1-1,1-1 1,-1-2 42,0-1-1,0 1 0,0 0 1,1-1-1,1-2 1,7-17 166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97 141 13363,'0'12'5353,"0"7"-3353,-1 4-135,1 4-353,1 1-360,5 0-647,0-2-185,5-5-216,2-5-72,2-9-841,-2-11-655,-5-18 864</inkml:trace>
  <inkml:trace contextRef="#ctx0" brushRef="#br0" timeOffset="1">4 3 11979,'-4'-3'4841,"4"5"-2769,7 2-304,-7-4-367,0 0-305,14 8-528,8-4-368,42 46 2065,-31-34-1665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1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8634,'-5'0'1114,"-13"1"1713,17-1-2643,0 0 0,1 0 0,-1 0 0,1 1 0,-1-1 0,1 0 0,-1 0 0,1 1 0,-1-1 0,1 0 0,-1 1 0,1-1 1,-1 0-1,1 1 0,0-1 0,-1 1 0,1-1 0,0 1 0,-1-1 0,1 1 0,0-1 0,0 1 0,-1-1 0,1 1 0,0-1 0,0 1 0,0 1 0,-1 9 945,1 0 0,0 0 1,3 16-1,-1 1-238,12 100 527,-9-99-1293,1 0 0,15 40 0,0-8 15,-19-56-118,-2-4-15,0 0 0,0 0 0,1 0 0,-1-1 0,0 1 0,1 0 0,-1 0 0,1 0 0,-1 0 1,1 0-1,0 0 0,-1-1 0,1 1 0,0 0 0,0 0 0,-1-2-9,-1 0-1,0 0 1,1 0-1,-1 0 1,1 0-1,0 0 1,-1 0 0,1 0-1,0 0 1,-1 0-1,1 0 1,0-2-1,-2-20-181,2 15 136,0-1-1,0 1 1,1-1-1,2-12 1,-2 18 39,0-1-1,0 1 1,0 0-1,0 0 0,1 0 1,-1 0-1,1 0 1,0 0-1,-1 0 1,1 1-1,1-1 1,-1 1-1,0-1 1,1 1-1,-1 0 1,1 0-1,3-2 1,-3 2 23,-1 1 0,1 0 1,0-1-1,-1 1 0,1 1 1,0-1-1,0 0 0,0 1 1,0-1-1,0 1 0,0 0 1,0 0-1,0 0 1,0 1-1,0-1 0,0 1 1,-1-1-1,1 1 0,4 2 1,-5-2 43,0 0 0,0 0 0,0 0 0,0 1 0,0-1 0,-1 1 0,1-1 0,0 1 0,-1 0 0,1 0 0,-1-1 0,0 1 0,0 0 0,0 0 0,0 0 0,0 1 0,0-1 0,0 0 0,0 0 0,-1 0 0,0 1 0,1-1 0,-1 0 0,0 1 0,0 1 0,0 0 35,0 0 0,-1 0 0,0 0 0,1-1 1,-1 1-1,0 0 0,-1-1 0,1 1 0,-1-1 1,0 1-1,0-1 0,0 0 0,0 0 0,0 0 0,-4 4 1,0-1-42,0-1 1,0 1 0,-1-1 0,1-1-1,-1 1 1,-9 3 0,14-7-90,1 0 0,0-1-1,-1 1 1,1-1 0,-1 1-1,1-1 1,-1 1 0,0-1 0,1 0-1,-3 0 1,4 0-26,-1 0 0,0 0-1,1-1 1,-1 1 0,1 0 0,-1 0-1,0-1 1,1 1 0,-1 0 0,1-1-1,-1 1 1,1-1 0,0 1 0,-1 0-1,1-1 1,-1 1 0,1-1 0,0 0-1,-1 1 1,1-1 0,0 1 0,-1-1-1,1 1 1,0-1 0,0 0 0,0 1-1,0-1 1,0 1 0,-1-1 0,1 0-1,0 1 1,0-1 0,1 0-1,-1-23-1054,7-5 316</inkml:trace>
  <inkml:trace contextRef="#ctx0" brushRef="#br0" timeOffset="1">357 46 12203,'3'3'685,"0"-1"1,0 1-1,0-1 1,0 1 0,0 0-1,0 0 1,-1 0-1,1 1 1,2 6 0,-2-4-101,0 0 0,0 1 1,-1-1-1,-1 1 1,3 8-1,-2 6 214,-1 1 0,-1 37 0,-1-38-228,-1 12-185,0 26-36,2-54-332,0 0-1,1 0 0,0 0 0,0 0 1,0 0-1,1-1 0,-1 1 1,5 8-1,-5-12-83,-1 0 1,1 0-1,-1 0 0,1 0 0,0 0 1,-1 0-1,1 0 0,0 0 1,0 0-1,0 0 0,-1-1 0,1 1 1,0 0-1,0-1 0,0 1 1,0-1-1,1 1 0,-1-1 0,0 1 1,0-1-1,0 0 0,0 0 1,0 1-1,0-1 0,1 0 0,-1 0 1,0 0-1,0 0 0,0 0 0,0-1 1,0 1-1,1 0 0,-1 0 1,0-1-1,0 1 0,0-1 0,0 1 1,0-1-1,0 1 0,0-1 1,1-1-1,5-3-1543,-1 0 0,0 0 0,0-1 0,8-11 0,-9 11-87,1-4-509,-5 8 1875,1 0 0,-1 0 1,1 0-1,-1 0 0,4-3 1,-5 5 427,1-1 0,-1 1 0,0 0 0,1 0 0,-1 0 0,1-1 0,-1 1 0,0 0 0,1 0 0,-1 0 0,1 0 0,-1 0 0,1 0 0,-1 0 0,1 0 0,-1 0 0,0 0 0,1 0 0,-1 0 0,1 0 0,-1 0 0,1 0 0,-1 0 0,0 0 0,1 1 0,-1-1 0,1 0 0,-1 0 0,0 1 0,1-1 0,-1 0 0,0 0 0,1 1 0,-1-1 0,0 0 1,1 1-1,8 9 2855,-8-8-2603,1 0 0,0 0-1,-1 0 1,1-1 0,0 1-1,0 0 1,0-1 0,0 1-1,0-1 1,3 1 0,-1 0-159,-1-1 0,1-1 0,-1 1 1,1 0-1,0-1 0,-1 0 0,1 0 1,0 0-1,0 0 0,-1-1 0,1 1 1,0-1-1,-1 0 0,1 0 0,-1 0 1,1 0-1,-1-1 0,0 0 0,0 1 0,1-1 1,-1 0-1,0-1 0,3-2 0,2-2-89,-1 0-1,1-1 1,-1 0-1,0-1 1,-1 1-1,10-20 0,-12 22-71,-1 0-1,-1 0 1,1-1-1,-1 0 1,0 1-1,1-9 0,-2 13-15,-1-1 0,0 1 0,0-1 0,0 1 0,0-1-1,0 1 1,-1-1 0,1 1 0,-1-1 0,0 1 0,1-1 0,-1 1-1,0 0 1,0 0 0,-1-1 0,1 1 0,0 0 0,-1 0-1,-3-4 1,3 4 24,-1 0 0,0-1 0,0 1 0,0 0 0,0 1 1,0-1-1,-1 0 0,1 1 0,0 0 0,-5-2 0,6 3-1,0-1 1,0 1-1,-1 0 0,1 0 1,0-1-1,0 1 1,0 1-1,-1-1 1,1 0-1,0 0 0,0 1 1,0-1-1,0 1 1,0 0-1,0 0 1,0 0-1,0 0 0,-3 2 1,1 0 8,1 0 1,-1 1 0,1-1-1,0 1 1,0 0 0,0 0-1,0 0 1,1 1 0,0-1-1,0 1 1,0-1 0,0 1-1,1 0 1,-2 8 0,1-3-27,1 0 1,0 0-1,1 0 1,0 0 0,1 1-1,1 10 1,0-14-19,-1 0 1,1 0-1,0 0 0,1 0 1,-1 0-1,1 0 0,8 11 1,-9-14-13,1-1 0,-1 1 0,1-1 0,0 0 0,0 0 0,0-1 0,1 1 0,-1 0 0,1-1 0,-1 0 0,1 0 0,0 0 0,0 0 0,0-1 0,6 2 0,-1-1 79,-1-1 1,1 0 0,0 0 0,-1-1 0,1 0-1,0-1 1,0 0 0,13-3 0,34-12 271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7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 10490,'6'0'5097,"-4"1"-2160,-13 14-985,-6 10-167,-14 14-793,-2 9-328,-6 6-312,1 3-112,11-3-168,3-9-32,11-13-144,5-11-256,5-10-760,1-5-528,4-7 951</inkml:trace>
  <inkml:trace contextRef="#ctx0" brushRef="#br0" timeOffset="1">0 122 7122,'0'-15'3960,"3"7"-319,4 7-848,1 1-609,-2 4-263,6 8-593,3 1-256,-2 13-416,1 2-176,8 5-256,-3 1-72,6 0-96,-1-4-24,-5-4-504,1-4-432,-11-8-752,0-1 904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40 130 10578,'-3'8'4753,"-1"3"-1504,7 7-1065,0 13-543,2 5 7,-1 6-664,-1-2-320,3-9-439,2-5-97,10-19-264,-4-7-441,3-13-1143,-3-15-824,-14-4-1745,0-4-584,-15-3 3056</inkml:trace>
  <inkml:trace contextRef="#ctx0" brushRef="#br0" timeOffset="1">17 58 5225,'-12'-24'3977,"8"7"176,3 7-1112,1 4-345,8 6-591,5 4-297,2 2-624,1 1-320,0 0-496,-1-3-432,2 1 1889,17 2-1401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271 107 10842,'-1'-6'853,"1"1"0,-1 0 1,-1 0-1,1 0 0,-1 0 0,0 0 0,0 0 0,-3-5 0,2 5-593,0 1 0,1 0 0,-1 0 0,-1 0 0,1 0 0,0 1 0,-1-1 0,0 1 0,0 0 0,0 0 0,0 0 0,-1 1 0,1-1 0,-6-1-1,8 3-193,0 1 0,0-1-1,0 1 1,0 0-1,0 0 1,0 0-1,0 0 1,-1 0-1,1 0 1,0 0-1,0 1 1,0-1 0,0 1-1,0-1 1,0 1-1,0 0 1,0 0-1,0 0 1,1 0-1,-1 0 1,0 0 0,0 1-1,1-1 1,-4 3-1,1 1 55,0 0-1,0 1 1,0-1-1,1 1 1,0-1-1,-5 13 1,1 1-18,1 1 0,1 0 0,1 0-1,1 0 1,0 1 0,2-1 0,0 1 0,2-1 0,3 26 0,4 9 37,2-1-1,23 64 1,-32-113-189,11 41 219,-11-42-419,0 1 1,-1-1-1,0 1 0,0-1 0,0 1 0,0-1 0,-2 9 1,2-12 184,0-1 1,0 0-1,0 1 0,0-1 1,0 0-1,-1 1 1,1-1-1,0 0 1,0 1-1,0-1 1,0 0-1,-1 0 1,1 1-1,0-1 1,0 0-1,-1 0 1,1 1-1,0-1 1,-1 0-1,1 1 1,-7-3-835</inkml:trace>
  <inkml:trace contextRef="#ctx0" brushRef="#br0" timeOffset="1">1 355 12899,'14'0'4969,"12"2"-3537,3 0-64,6 0-415,-2-2-297,5 0-576,1 0-520,4 2-697,0 5 697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39 9666,'-4'-4'1054,"0"0"1,0 0-1,0 1 0,0-1 1,0 1-1,-1 0 0,0 0 0,1 1 1,-9-4-1,11 5-874,0 1 0,0-1 0,0 1-1,0 0 1,-1-1 0,1 1 0,0 0 0,0 0 0,0 0 0,0 0 0,-1 1-1,1-1 1,0 1 0,0-1 0,0 1 0,0 0 0,0 0 0,0 0-1,0 0 1,0 0 0,0 0 0,1 0 0,-1 1 0,0-1 0,1 1-1,-3 1 1,-1 5 15,-1-1 0,1 1-1,0 0 1,1 0-1,0 0 1,0 0 0,0 1-1,-3 16 1,1 0-65,2 0-1,-2 29 1,6 69 51,1-95-153,0 7 4,2-1 0,2 1 0,0-1 0,20 63 0,-18-77-46,-3-11-68,-1 1 0,0 1-1,0-1 1,-1 0-1,1 13 1,-5-12-641,2-11 674,0 0-1,0 0 0,0 0 1,0 0-1,0 1 0,0-1 0,-1 0 1,1 0-1,0 0 0,0 0 1,0 0-1,0 0 0,0 0 1,0 0-1,-1 0 0,1 1 0,0-1 1,0 0-1,0 0 0,0 0 1,0 0-1,-1 0 0,1 0 0,0 0 1,0 0-1,0 0 0,0 0 1,-1 0-1,1 0 0,0 0 1,0 0-1,0 0 0,0 0 0,-1-1 1,0 0-256,0 0 0,-1 0 0,1 0 0,0 0 0,0 0 0,0 0 0,0-1 0,0 1 0,0-1 0,0 1-1,-1-2 1,-11-23-1203</inkml:trace>
  <inkml:trace contextRef="#ctx0" brushRef="#br0" timeOffset="1">0 282 11915,'15'2'5345,"3"2"-2729,13 4-991,2-3-113,6 0-584,6-5-224,2-6-160,3 0-376,-5-11-4689,-2-7 3433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8378,'1'-15'2663,"4"-24"-1,-4 34-2251,0 1 0,0-1 0,1 0-1,0 1 1,0-1 0,0 1-1,0 0 1,5-8 0,-6 11-315,-1 1 1,1-1 0,0 0 0,-1 0-1,1 1 1,0-1 0,-1 1 0,1-1-1,0 0 1,0 1 0,-1-1-1,1 1 1,0 0 0,0-1 0,0 1-1,0 0 1,0-1 0,-1 1 0,1 0-1,0 0 1,0 0 0,1 0-1,-1 0-5,0 0-1,0 1 1,0-1-1,0 1 1,1-1-1,-1 1 0,-1-1 1,1 1-1,0 0 1,0-1-1,0 1 0,0 0 1,0 0-1,-1 0 1,2 1-1,1 3 140,0 0-1,0 0 1,0 0-1,-1 0 1,0 1 0,2 7-1,7 41 597,-2 1 0,1 60 0,-5-52-581,-4-47-205,12 107 168,-8-92-182,15 55 0,-19-82-232,0 0 0,0 0 0,1 0-1,-1-1 1,1 1 0,0 0-1,0-1 1,1 1 0,2 2-1,-5-5 148,0-1-1,0 0 0,0 0 0,0 0 1,1 0-1,-1 0 0,0 0 0,0 0 1,0 1-1,0-1 0,1 0 1,-1 0-1,0 0 0,0 0 0,0 0 1,0 0-1,1 0 0,-1 0 0,0 0 1,0 0-1,0 0 0,0 0 0,1 0 1,-1 0-1,0 0 0,0 0 0,0 0 1,1 0-1,-1-1 0,0 1 1,0 0-1,0 0 0,0 0 0,0 0 1,1 0-1,-1 0 0,0 0 0,0-1 1,0 1-1,0 0 0,0 0 0,0 0 1,0 0-1,1 0 0,-1-1 1,0 1-1,0 0 0,0 0 0,0 0 1,0-1-1,0 1 0,0 0 0,1-12-2650,-7-11 863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9586,'3'-3'398,"-1"1"-1,1 0 1,0-1 0,0 1-1,0 0 1,0 1 0,0-1-1,0 0 1,0 1 0,1 0-1,-1 0 1,1 0 0,-1 0-1,1 0 1,-1 1 0,1-1-1,-1 1 1,1 0 0,-1 0-1,1 0 1,6 2 0,12 1 358,-1 2-1,0 0 1,0 1 0,0 1 0,22 11 0,-36-15-625,0 1-1,-1-1 0,1 2 0,-1-1 1,0 1-1,0 0 0,0 0 1,5 7-1,-9-9-106,-1-1 0,1 0 0,0 0 1,-1 1-1,1-1 0,-1 1 0,0 0 1,0-1-1,0 1 0,0 0 0,-1-1 0,1 1 1,-1 0-1,1 0 0,-1 0 0,0 0 0,0 0 1,0-1-1,-1 1 0,1 0 0,-1 0 0,1 0 1,-1-1-1,-2 6 0,0-2-1,-1 0 0,1-1-1,-1 1 1,0-1 0,-1 0 0,-5 5 0,-34 26 25,40-33-52,-1 1-57,-29 19-329,31-21 146,0 0 0,0-1 0,-1 1 0,1-1 1,-1 0-1,0 0 0,1 0 0,-8 0 0,10-1 119,-1 0-1,1 0 1,0 0 0,0 0-1,-1 0 1,1 0 0,0 0-1,0 0 1,0-1-1,0 1 1,-1-1 0,0 0-1,0 0 6,1 0-1,0-1 1,-1 1-1,1-1 1,0 0-1,0 1 1,-2-4-1</inkml:trace>
  <inkml:trace contextRef="#ctx0" brushRef="#br0" timeOffset="1">431 93 10650,'8'8'1553,"0"2"-1,0-1 0,-1 1 1,0 0-1,9 19 0,-6-5 197,12 39 0,-12-32-854,-7-26-524,-6-20-175,-2-5-174,0-2 37,0 0 1,1 0-1,1 0 0,0-28 1,3 44-79,1-1 1,0 1 0,0 0 0,0 0 0,0 0-1,1 0 1,0 0 0,5-9 0,-5 11-33,1 1 1,-1-1-1,1 0 1,0 1-1,0 0 1,0-1-1,1 1 1,-1 1-1,1-1 1,-1 0-1,1 1 1,0 0-1,5-3 1,-4 3-234,0 0-1,-1 1 1,1 0 0,0-1 0,0 2 0,0-1-1,0 0 1,9 1 0,-11 1 116,1-1-1,0 1 1,0 0 0,4 2-1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11755,'65'46'4897,"-57"-31"-2793,2-1-320,-9 4-511,-1-4-425,1 4-600,-1-6-120,-2-6-144,2-2-264,-3-4-848,2-1-561,-1 0 953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9994,'8'-1'1550,"-1"1"-1,1 0 1,0 1-1,7 1 1,4 3-479,27 9 0,-25-7-343,-6-2-514,-1 0-1,0 1 0,0 1 0,0 0 0,-1 1 0,0 0 0,17 15 0,-22-16-102,0 1 0,-1 0-1,0 0 1,-1 0 0,0 1 0,0 0 0,-1 0-1,0 0 1,0 1 0,-1 0 0,5 18-1,14 102 844,-24-120-814,1-10-135,0 0-1,0 0 0,0 0 1,0 0-1,-1 0 0,1 0 1,0 0-1,0 0 0,0 0 1,0 0-1,0 0 0,-1 0 0,1 0 1,0 0-1,0 0 0,0 0 1,0-1-1,0 1 0,-1 0 1,1 0-1,0 0 0,0 0 1,0 0-1,0 0 0,0 0 1,0 0-1,0 0 0,-1 0 1,1-1-1,0 1 0,0 0 1,0 0-1,0 0 0,-1-2 8,0 1 0,0 0 0,0-1 0,0 1 0,0-1 0,1 1 0,-1-1 0,0-2 0,0-2-18,1 0 1,-1 1-1,1-1 1,1 0-1,-1 0 1,1 0-1,0 1 1,0-1-1,5-11 1,-4 12-3,1-1 1,-1 1-1,1-1 1,1 1-1,-1 0 0,1 0 1,0 1-1,0-1 1,1 1-1,-1 0 0,8-6 1,-4 4-1,-5 3 9,0 0-1,1 1 0,-1-1 1,1 1-1,0 0 0,0 0 0,6-2 1,-9 4 4,0 0 1,0-1-1,1 1 1,-1 0-1,0 0 1,0-1-1,0 1 0,0 0 1,1 0-1,-1 1 1,0-1-1,0 0 1,0 0-1,0 0 1,0 1-1,0-1 1,1 1-1,-1-1 1,0 1-1,0-1 0,0 1 1,0-1-1,0 1 1,-1 0-1,1 0 1,0-1-1,0 1 1,0 0-1,-1 0 1,1 0-1,0 0 1,0 1-1,1 3 51,0 0 0,0 0 0,0 0-1,-1 0 1,0 1 0,1 7 0,-1 35 381,0-13-101,-1-26-242,0-5-56,0 0 0,0 0 0,1 0 0,-1 0 0,1 0 0,0 0 0,0 0 0,0-1 0,0 1 0,4 5 0,-5-8-37,0-1 0,0 0 0,0 0 0,0 0-1,0 0 1,0 0 0,0 0 0,0 0-1,0 0 1,0 1 0,1-1 0,-1 0 0,0 0-1,0 0 1,0 0 0,0 0 0,0 0-1,0 0 1,0 0 0,0 0 0,1 0 0,-1 0-1,0 0 1,0 0 0,0 0 0,0 0 0,0 0-1,0 0 1,1 0 0,-1 0 0,0 0-1,0 0 1,0 0 0,0 0 0,0 0 0,0 0-1,0 0 1,1 0 0,-1 0 0,0 0-1,0 0 1,0 0 0,0 0 0,0 0 0,0 0-1,0-1 1,0 1 0,1 0 0,1-7-18,5-47-401,-6 36 137,1 0 0,5-20-1,-5 33 252,-1-1 0,1 1 1,0 0-1,1 0 0,-1 0 0,1 0 0,0 0 0,0 1 0,0 0 0,1-1 0,5-5 0,-8 9 29,1 0 0,-1 0 0,0 0 0,1 0 0,-1 1 0,1-1 1,-1 0-1,1 0 0,0 1 0,2-1 0,-4 1 0,1 0 1,0-1 0,0 1 0,0 0 0,0 0 0,-1 1 0,1-1-1,0 0 1,0 0 0,0 0 0,-1 1 0,1-1 0,0 0-1,0 0 1,-1 1 0,1-1 0,0 1 0,-1-1 0,1 1 0,0-1-1,-1 1 1,1-1 0,-1 1 0,1 0 0,0 1 0,3 5 4,0 0 0,0 1 0,-1 0 0,2 8 0,-3-8-2,1-1 1,0 0-1,0 0 1,0 0-1,1 0 1,6 8-1,-7-12-24,0 1 0,1-1 0,0 0 0,0-1 0,0 1 0,0-1 0,0 1 0,0-1 0,1 0 0,-1-1 0,1 1 0,-1-1 0,10 1 0,-1 0-382,0-1 1,0 0-1,24-2 0,-30 0 227,0 0 1,0 0 0,0 0-1,-1-1 1,1 0-1,-1-1 1,1 1-1,-1-1 1,0 0-1,0-1 1,0 1-1,-1-1 1,1-1-1,-1 1 1,0-1-1,0 1 1,5-8-1,-8 9 194,-1 1 0,0 0 1,0-1-1,0 0 0,0 1 0,-1-1 0,1 0 0,-1 1 0,1-1 0,-1 0 0,0 1 0,0-1 1,0 0-1,0 0 0,-1 1 0,1-1 0,-1 0 0,0 1 0,0-1 0,-1-4 0,0 3 138,0 0-1,0-1 1,-1 1 0,1 0-1,-1 0 1,0 1-1,0-1 1,0 0-1,0 1 1,-1 0 0,-3-3-1,5 5-85,1 0-1,-1 0 1,1 0-1,-1 0 1,0 1-1,1-1 1,-1 1-1,0-1 1,0 1-1,1 0 1,-1-1 0,0 1-1,0 0 1,1 0-1,-1 0 1,0 1-1,0-1 1,1 0-1,-1 1 1,0-1-1,1 1 1,-1-1 0,0 1-1,1 0 1,-1 0-1,1 0 1,-1 0-1,1 0 1,-1 0-1,1 0 1,0 0-1,-2 2 1,0 1 25,0-1 1,0 1-1,0 0 0,0 0 1,1 1-1,-1-1 0,1 0 0,0 1 1,1 0-1,-3 6 0,1 2 28,-4 12 50,7-24-166,0-1 0,0 1 0,0 0 0,0 0 0,0 0 0,0 0 0,0 0 0,0 0 0,0-1 0,0 1 0,0 0 0,1 0 0,-1 0 0,0 0 0,0-1 0,1 1 0,-1 0 0,1 0 0,-1-1 0,1 1 0,0 1 0,1-1-1,0 0 0,0 0 0,0 0-1,0 0 1,0 0 0,0-1 0,0 1 0,0-1 0,0 1 0,0-1 0,0 0 0,1 0-1,-1 0 1,0 0 0,0 0 0,0-1 0,0 1 0,0-1 0,0 1 0,0-1 0,0 0-1,0 1 1,0-1 0,0 0 0,0 0 0,0-1 0,-1 1 0,1 0 0,2-3 0,-3 3-2,1 0 1,-1 0-1,1 1 1,-1-1 0,1 0-1,-1 1 1,1-1 0,-1 1-1,1 0 1,0-1-1,-1 1 1,1 0 0,-1 0-1,1 0 1,0 0 0,-1 0-1,1 0 1,0 1 0,-1-1-1,1 0 1,-1 1-1,1-1 1,-1 1 0,1 0-1,2 1 1,0 0 29,0 1 1,0-1 0,0 1-1,0 0 1,-1 0-1,1 0 1,-1 0-1,5 6 1,-7-7-25,1 0 0,-1 0 0,0 1 0,0-1 0,0 0 1,1 4-1,-2-6-57,0 1 0,0-1 1,0 0-1,0 0 0,0 0 0,0 0 1,1 1-1,-1-1 0,0 0 1,0 0-1,0 0 0,0 0 1,0 0-1,1 0 0,-1 0 0,0 1 1,0-1-1,0 0 0,0 0 1,0 0-1,1 0 0,-1 0 0,0 0 1,0 0-1,0 0 0,1 0 1,-1 0-1,0 0 0,0 0 1,0 0-1,0 0 0,1 0 0,-1 0 1,0 0-1,0 0 0,0 0 1,0 0-1,1-1 0,6-2-1579,9-12 78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13699,'4'25'5905,"0"7"-3344,-4 17-873,3 9-24,-2 1-663,3 4-297,8-8-344,-4-8-136,7-14-136,-1-6-144,-6-14-888,2-1-577,-8-15 41,1-4 576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 8778,'0'0'367,"0"-1"1,0 1-1,0 0 0,0 0 1,0-1-1,0 1 0,0 0 1,0 0-1,0-1 0,0 1 1,1 0-1,-1 0 0,0-1 1,0 1-1,0 0 1,0 0-1,0 0 0,0-1 1,1 1-1,-1 0 0,0 0 1,1-1-1,5 1 3196,13 6-3237,-7-2 1076,-3-1-1162,1 0 0,0-1 0,0 0 0,0-1 0,0 0-1,0 0 1,15-2 0,85-11 155,-109 11-390,0 1-1,0 0 1,0 0-1,0 0 1,0 0-1,0 0 1,0 0 0,1 0-1,-1 0 1,0 0-1,0 1 1,0-1-1,0 0 1,0 1 0,0-1-1,0 1 1,0-1-1,0 1 1,0-1-1,0 1 1,1 0 0,-2 0-3,0-1 1,0 1 0,0-1-1,0 0 1,1 1 0,-1-1-1,0 1 1,0-1 0,0 0-1,0 1 1,0-1 0,0 1-1,0-1 1,-1 0 0,1 1-1,0-1 1,0 1 0,0-1-1,0 1 1,-9 11 40,-9 5 10,-1 0 0,0-1 0,-30 18 0,-69 33 43,50-29-62,57-33-406,7-4-474,9-2-1181,10-3 229,11-4 714</inkml:trace>
  <inkml:trace contextRef="#ctx0" brushRef="#br0" timeOffset="1">248 205 9154,'3'14'4177,"-14"-1"-1569,0 4-479,-6 0-353,-7 1-271,7-2-649,5-3-296,-1-6-584,7-9-496,9-3-3193,-7-7 2577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1:2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0 666 11450,'0'0'174,"0"0"0,0 0-1,1 0 1,-1 1-1,0-1 1,0 0-1,0 0 1,0 0 0,0 0-1,1 0 1,-1 1-1,0-1 1,0 0 0,0 0-1,1 0 1,-1 0-1,0 0 1,0 0-1,0 0 1,1 0 0,-1 0-1,0 0 1,0 0-1,0 0 1,1 0-1,-1 0 1,0 0 0,0 0-1,0 0 1,1 0-1,-1 0 1,0 0-1,7-7 2415,4-12-1116,-10 17-1189,23-51 1469,-14 28-1474,16-25 0,2 4-150,18-32-31,-26 38-22,-1 0 0,25-79 0,-39 102-38,15-62 62,-17 65 35,-1 0 0,-1-1 0,0-21 0,-3 25 208,0 9-33,-1 9 147,-4 18-324,1 0 0,1 0 0,1 1 0,2 0 1,0 0-1,2 0 0,5 48 0,-4-68-106,0-1 0,0 0 0,0 1 0,1-1 0,0 0 0,0 0-1,0 0 1,5 7 0,-6-11-18,0 0-1,0 1 0,0-1 1,1 0-1,-1 1 1,0-1-1,1 0 0,-1 0 1,1 0-1,-1 0 1,1-1-1,0 1 0,-1 0 1,1-1-1,0 1 1,0-1-1,-1 1 0,1-1 1,0 0-1,0 0 0,0 0 1,-1 0-1,1 0 1,0 0-1,0 0 0,0 0 1,2-2-1,1 1-2,0-1 0,0 0-1,0 0 1,-1-1 0,1 1-1,-1-1 1,0 0 0,1-1-1,-1 1 1,-1 0 0,1-1-1,0 0 1,-1 0 0,0 0-1,4-6 1,3-8-24,0 0 0,10-29 0,-19 46 19,9-25-29,-1 0 1,9-40-1,-18 57 38,-6 19 22,0 5 67,1 1 0,0 0 0,-4 27-1,7-33-14,1 1 0,1-1 0,-1 0 0,2 0 0,-1 0 0,2 0 0,2 14 0,-3-20-65,1 0 0,-1-1 0,1 1 0,-1 0 0,1-1 0,0 1 0,1-1 0,-1 0 0,0 0 0,1 0 0,0 0 0,0 0 1,-1-1-1,2 1 0,-1-1 0,0 0 0,0 0 0,1 0 0,-1 0 0,1 0 0,0-1 0,7 2 0,-2-1-57,1-1 1,-1 0-1,1 0 0,-1-1 0,1 0 1,-1-1-1,1 0 0,-1-1 1,0 0-1,13-4 0,18-8 42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8546,'58'-34'4369,"-54"43"-744,2 6-1017,1 8-720,0 4-335,-2 1-801,-5 0-240,0-1-272,-7-5-80,-1-3-120,3-3-256,-2-14-752,-1-3 3064,2-12-1872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0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618 159 5769,'-15'-25'2543,"2"5"-270,-20-26-1,27 40-1981,1 0-1,-2 0 0,1 0 0,0 0 1,-1 1-1,0 0 0,-12-5 0,11 6-188,0 1-1,0 1 0,-1-1 0,1 1 1,-1 1-1,1 0 0,-1 0 1,0 0-1,1 1 0,-1 1 0,-14 1 1,8 1-57,0 0 0,0 1 0,0 0 1,1 2-1,-25 11 0,31-12-29,1-1 0,0 1 0,0 0 0,0 0 0,1 1 0,0 0 0,0 0 0,0 0-1,1 1 1,0 0 0,-6 10 0,6-6 21,-1 1-1,2 0 0,-1 0 1,2 0-1,0 0 1,-3 25-1,3-11 58,2 0 1,4 41-1,11 46 183,92 425 183,-81-422-334,-6 1 1,7 158-1,-24-191 34,-4 0 0,-4 0 0,-3-1 0,-22 90 0,-57 123 121,65-236-207,-4-1-1,-57 96 0,70-133-41,-2-2-1,-20 22 1,36-42-32,0 0-1,0 0 1,0-1-1,0 1 1,0 0-1,0 0 1,0 0 0,0 0-1,0 0 1,0-1-1,0 1 1,-1 0 0,1 0-1,0 0 1,0 0-1,0 0 1,0 0 0,0-1-1,0 1 1,0 0-1,0 0 1,0 0-1,-1 0 1,1 0 0,0 0-1,0 0 1,0 0-1,0 0 1,0 0 0,0-1-1,-1 1 1,1 0-1,0 0 1,0 0-1,0 0 1,0 0 0,0 0-1,-1 0 1,1 0-1,0 0 1,0 0 0,0 0-1,0 0 1,0 0-1,-1 0 1,1 0 0,0 1-1,0-1 1,0 0-1,0 0 1,0 0-1,-1 0 1,1 0 0,0 0-1,0 0 1,0 0-1,0 0 1,0 0 0,0 1-1,1-12-30,0 6 26,1 0-1,0 0 1,0 0 0,0 1-1,0-1 1,1 1 0,0 0-1,0 0 1,0 0 0,7-7 0,-8 9 3,-1 1 1,1 0 0,0 0 0,0-1-1,-1 1 1,1 0 0,0 0 0,0 1-1,0-1 1,0 0 0,0 1 0,0-1-1,1 1 1,-1 0 0,0-1-1,0 1 1,0 0 0,0 0 0,0 1-1,1-1 1,-1 0 0,0 1 0,0-1-1,0 1 1,0 0 0,0-1 0,0 1-1,2 2 1,2 0 3,-2 1 1,1 0-1,0 0 0,-1 0 0,0 0 1,0 1-1,0-1 0,0 1 0,-1 0 0,0 0 1,0 1-1,0-1 0,-1 1 0,0-1 1,3 9-1,1 10 16,-2 0 0,4 37 0,-6-40-12,19 280 74,-25-31-34,0-41-13,4-168-27,3 0 1,20 106-1,-15-131-5,1 1 0,2-1 0,2-1 0,1 0 0,32 56 0,-30-67-2,2-1 0,0-1 0,1 0 0,33 28 0,-43-41-35,1-1 1,-1-1 0,1 0-1,1 0 1,0-1-1,11 5 1,-13-7-146,0-1 0,0 0 0,1-1 1,-1 0-1,1 0 0,-1-1 0,1-1 1,13 0-1,30-7-443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33 126 2937,'8'-22'3558,"8"-40"0,-15 55-2458,0 0 1,0 0-1,-1-10 0,-1 14 519,0 3-263,-3 18-368,-16 76 407,-5 34-599,21-92-577,-1 43 0,6-66-193,-1-1 0,1 0-1,1 1 1,0-1-1,1 0 1,0-1 0,8 18-1,-9-24-13,1 0 0,0 0-1,0 0 1,1 0 0,-1-1-1,1 0 1,0 1-1,8 5 1,-10-8-53,0 0 0,1 0 0,-1-1 0,1 1 0,0-1 0,0 0-1,-1 1 1,1-1 0,0 0 0,0-1 0,0 1 0,0-1 0,0 1 0,0-1 0,0 0 0,0 0 0,6-1-1,-7 1-54,0 0-1,-1-1 1,1 1-1,0-1 0,0 0 1,-1 0-1,1 1 0,-1-1 1,1 0-1,1-2 1,-2 2 20,1-1 0,-1 1 0,0-1 1,0 0-1,0 1 0,0-1 1,1-3-1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8874,'-12'8'3617,"11"-5"-1849,4 1-288,9 3-327,4-3-73,6 1-488,7 0-232,9-2-208,0 0-40,8 1-48,-7-3-16,-4-1-792,-8 0 568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6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8986,'1'58'6818,"-3"130"-2268,0-134-3719,11 102-1,-3-130-726,-6-25-103,0 0 0,1 0 0,-1 0 0,0 0 0,1-1 0,-1 1 0,1 0-1,-1 0 1,1 0 0,-1-1 0,1 1 0,-1 0 0,1-1 0,0 1-1,-1 0 1,1-1 0,0 1 0,0-1 0,-1 1 0,1-1 0,0 0 0,1 1-1,-1-1-6,-1 0 0,1 0 0,-1-1 0,0 1 0,1 0 0,-1 0 0,1-1-1,-1 1 1,1 0 0,-1-1 0,0 1 0,1 0 0,-1-1 0,0 1-1,0-1 1,1 1 0,-1-1 0,0 1 0,0 0 0,1-1 0,-1 1 0,0-1-1,0 1 1,0-2 0,2-2-69,2-6-154,0 0-1,5-21 0,-1 0-45,-5 24 216,0-3 4,0 1-1,1-1 1,8-14-1,-11 22 64,0 1-1,0-1 1,1 0-1,-1 1 0,0-1 1,1 1-1,-1-1 1,0 1-1,1 0 0,0 0 1,-1 0-1,1-1 0,0 1 1,-1 1-1,1-1 1,0 0-1,0 0 0,0 1 1,0-1-1,0 1 1,0-1-1,0 1 0,0 0 1,4 0-1,-5 0 17,0 1 0,0-1 0,0 1 0,0-1 0,0 1 0,1-1 0,-1 1 0,0-1 0,0 1 0,0 0 0,-1 0 0,1 0 0,0-1 0,0 1 0,0 0 0,-1 0 0,1 0 0,1 2 0,0 1 95,0 1 0,0-1 0,2 8 0,28 122 1580,-32-134-1848,0 1-1,0 0 0,0 0 0,1 0 0,-1-1 1,0 1-1,1 0 0,-1 0 0,0-1 1,1 1-1,-1 0 0,2 0 0,4 0-549</inkml:trace>
  <inkml:trace contextRef="#ctx0" brushRef="#br0" timeOffset="1">364 334 9162,'13'23'4153,"-5"-8"-1729,3 2-711,1 4 71,-8-3-400,1 2-343,-10-4-569,-3-4-184,-5-3-168,-2-1 72,8-8-920,-2-8-617,4-8 849</inkml:trace>
  <inkml:trace contextRef="#ctx0" brushRef="#br0" timeOffset="2">343 180 18492,'8'4'24,"8"1"16,8 3-72,10 3-1064,-1-3-569,9-1-1671,-6-3-969,-11-3 2800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5409,'0'0'4004,"-3"0"-2107,-24 9 2259,-23 12-2198,48-20-1830,0 0 1,0 0 0,0 0-1,0 0 1,0 1 0,1-1-1,-1 0 1,0 1 0,1-1-1,-1 1 1,1 0 0,-1 0-1,1-1 1,0 1 0,-1 0-1,0 3 1,2-4-45,-1 1 0,1 0 0,0-1-1,0 1 1,0 0 0,0 0 0,0-1 0,0 1-1,0 0 1,0-1 0,1 1 0,-1 0 0,1-1 0,-1 1-1,1-1 1,1 3 0,2 2 105,0 0 0,0 0-1,1 0 1,0-1 0,0 0 0,0 0-1,10 6 1,2 1 293,0-2-1,1 0 1,1-1 0,23 8-1,16 7 769,-56-23-1184,1 1 0,-1-1 1,1 1-1,-1-1 0,0 1 0,0 0 0,1 0 0,-1 0 0,-1 0 0,4 4 0,-5-6-49,1 1-1,-1 0 1,1 0 0,-1 0-1,0 0 1,0-1-1,1 1 1,-1 0 0,0 0-1,0 0 1,0 0 0,0 0-1,0 0 1,0 0-1,0-1 1,0 1 0,0 0-1,0 0 1,-1 0-1,1 0 1,0 0 0,-1 0-1,1-1 1,0 1-1,-1 0 1,1 0 0,-1-1-1,1 1 1,-1 0 0,0-1-1,1 1 1,-1 0-1,0-1 1,0 2 0,-3 0 12,1 0 1,-1 0 0,0 0 0,1 0 0,-1-1 0,0 0 0,0 1-1,-7 0 1,-35 3-44,43-4-16,-11-2-661,14 1 636,0 0 1,-1 0-1,1 0 1,0-1 0,0 1-1,0 0 1,0 0-1,0 0 1,0 0-1,0 0 1,-1 0-1,1 0 1,0 0 0,0 0-1,0-1 1,0 1-1,0 0 1,0 0-1,0 0 1,0 0-1,0 0 1,0 0-1,0-1 1,0 1 0,-1 0-1,1 0 1,0 0-1,0 0 1,0 0-1,0 0 1,0-1-1,0 1 1,0 0 0,0 0-1,1 0 1,-1 0-1,0 0 1,0-1-1,0 1 1,0 0-1,0 0 1,0 0-1,2-2-573,-1 0-1,1 1 1,0-1-1,-1 1 1,1-1-1,0 1 0,0 0 1,0 0-1,4-2 1,28-10-1740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149 219 11979,'-12'1'4849,"6"-1"-2625,-1 3-600,7 10-159,-9 3-185,5 12-528,2-5-272,2 0-288,16 4-88,-12-14 72,0 1-336,3-13-1176,-7-8-768,5-7 1087</inkml:trace>
  <inkml:trace contextRef="#ctx0" brushRef="#br0" timeOffset="1">0 10 7114,'12'-9'3728,"-1"20"-351,4 9-2089,9 6-776,1-1-87,-1-5-225,8 0-617,8-4-2807,4-1 2320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7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 6209,'-1'-1'672,"-1"0"0,0 0 0,-1 0 0,1 1 0,0 0 0,0-1 0,0 1 0,0 0 0,0 0 0,0 0 0,0 0 0,-1 0 0,-3 1 0,5 0-512,0-1 1,0 1-1,0-1 0,0 1 0,0 0 0,0-1 0,0 1 0,0 0 0,1 0 0,-1 0 0,0 0 0,0 0 0,1 0 0,-1 0 0,0 0 0,1 0 0,-1 0 0,1 0 0,0 0 1,-1 0-1,1 1 0,0-1 0,0 0 0,-1 0 0,1 2 0,0 6 138,0-1 0,0 0 0,1 0 0,0 1 0,1-1 0,-1 0 0,1 0 0,1 0 0,0-1 0,5 11 0,3 4 426,2 0 0,16 20 0,-27-39-549,1 1-1,-1-1 0,0 1 1,3 7-1,-5-10-141,0-1 1,0 1-1,1 0 1,-1 0-1,0 0 1,0 0-1,0 0 1,0 0-1,0 0 1,0 0-1,0 0 1,0 0-1,0 0 1,-1 0-1,1 0 0,0 0 1,0 0-1,-1-1 1,1 1-1,-1 0 1,1 0-1,-1 0 1,1 0-1,-1-1 1,-1 2-1,0 0-1,0-1 1,-1 1-1,1-1 1,-1 0-1,1 0 0,-1 0 1,1 0-1,-1 0 1,0-1-1,0 1 0,1-1 1,-1 0-1,0 0 0,0 0 1,1 0-1,-1 0 1,0 0-1,1-1 0,-6-1 1,4 1-197,1 0 0,0 0 1,-1 0-1,1 0 0,0-1 1,0 1-1,0-1 1,0 0-1,0 0 0,0 0 1,1 0-1,-1-1 0,0 1 1,-3-6-1,6 8-3,-1-1 1,1 0-1,0 0 0,-1 1 1,1-1-1,0 0 0,0 0 0,0 1 1,0-1-1,0 0 0,0 0 1,0 0-1,0 1 0,0-1 1,0-1-1,5-15-1550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63 114 11674,'-2'1'324,"1"-1"0,0 1 0,0 0 0,-1 0-1,1 0 1,0 0 0,0 0 0,0 1-1,0-1 1,1 0 0,-1 0 0,0 1-1,0-1 1,0 3 0,0-1 18,1 0 0,-1 0 0,1 0 0,0 0 0,1 6 0,0 1 119,-1 7 331,0-9-362,0 0 0,1-1 0,1 10 1,1-7-110,-2 0 0,1 1 0,0 11 0,-2-20-287,-1 1 11,1 0 0,0 0 0,1 0 0,-1 0 0,0 0 0,1 0 0,0 0 0,1 4 0,-1-11-640,-3-1-2953,-15-22-1708,7 9 3154,-7-20 0,15 32 1217,-1-1 1,2 0 0,-1 0-1,1 0 1,-1-11 0,0 4-246,0-7 654,1-22 0,1 35 1333,0 0 1,1 0-1,0 0 1,1 0-1,3-13 1,-4 19-644,-1 0 0,1 1 0,0-1 0,0 1 0,0 0 0,0-1 0,0 1 0,0 0 1,0-1-1,0 1 0,0 0 0,0 0 0,1 0 0,-1 0 0,1 0 0,-1 0 0,0 0 0,1 1 1,-1-1-1,1 1 0,0-1 0,-1 1 0,1-1 0,0 1 0,-1 0 0,1 0 0,0-1 0,-1 1 1,1 1-1,0-1 0,-1 0 0,3 1 0,5 1 303,0 0 0,0 1 1,-1 0-1,14 7 0,-16-7-286,14 6 358,-1 0 0,0 2 0,-1 0 0,-1 1 0,27 23 0,-40-32-509,-1 1 1,1 0-1,-1 1 0,0-1 1,0 1-1,0-1 1,-1 1-1,1 0 1,-1 0-1,-1 0 0,3 5 1,-3-1-20,1-1 1,-1 1 0,0-1-1,-1 1 1,0-1-1,-2 10 1,2-10-27,0-7-30,0 0-1,0 0 0,0-1 1,0 1-1,0 0 1,0 0-1,0 0 0,0 0 1,0 0-1,0 0 1,-1 0-1,1 0 0,0 0 1,-1-1-1,1 1 1,0 0-1,-1 0 0,1 0 1,-1-1-1,0 1 1,0 1-1,1-2-9,0 0 1,-1 0-1,1 0 0,0 0 1,0 0-1,0 0 0,0 0 0,0 0 1,-1 0-1,1 0 0,0 0 0,0 0 1,0 0-1,0 0 0,-1 0 1,1 0-1,0 0 0,0 0 0,0 0 1,0 0-1,0 0 0,-1-1 0,1 1 1,0 0-1,0 0 0,0 0 1,0 0-1,0 0 0,0 0 0,0 0 1,0 0-1,-1-1 0,1 1 0,0 0 1,0 0-1,0 0 0,0-1 1,-1-7-423,3-8 1,0 7 379,1 1 0,0 0 0,0-1 0,1 1-1,-1 1 1,7-10 0,-7 13 31,-1 1 35,-1 0 0,1 0 0,1 0 0,-1 0 0,0 0 0,1 0-1,-1 1 1,1-1 0,0 1 0,0 0 0,0 0 0,0 0-1,0 0 1,0 1 0,1-1 0,-1 1 0,1-1 0,-1 1 0,1 1-1,-1-1 1,1 0 0,6 0 0,-9 2 20,1-1 0,-1 0 0,0 0-1,0 0 1,1 1 0,-1-1 0,0 1 0,0-1 0,0 1 0,1-1 0,-1 1 0,0 0 0,0-1-1,0 1 1,0 0 0,0 0 0,0 0 0,-1 0 0,1 0 0,0 0 0,0 0 0,-1 0-1,1 0 1,0 0 0,0 3 0,2 2 134,-1 1-1,-1-1 1,3 13-1,-3-11-71,1 5-7,1-1 0,0 1 0,0-1 1,2 0-1,7 18 0,-10-28-169,-1 1 1,0-1-1,1 0 0,-1 0 0,1 0 1,0 0-1,-1 0 0,1-1 0,0 1 1,0-1-1,0 1 0,0-1 1,1 1-1,-1-1 0,0 0 0,0 0 1,1 0-1,-1-1 0,1 1 0,-1 0 1,1-1-1,-1 0 0,1 1 1,-1-1-1,1 0 0,4-1 0,22-3-615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49 12459,'-3'-4'844,"0"-1"1,-1 1-1,1 0 1,-1 0-1,0 1 1,-6-5-1,7 6-565,0 0-1,-1 0 1,0 0 0,1 1-1,-1-1 1,0 1 0,0 0-1,0 0 1,1 0 0,-1 0-1,0 1 1,0 0 0,0 0-1,-7 0 1,8 0-163,-1 1-1,1 0 0,-1-1 1,1 1-1,0 0 0,-1 1 1,1-1-1,0 1 0,0-1 1,0 1-1,0 0 0,0 0 1,0 0-1,-4 5 1,3-3-60,1 0 0,0 1 0,0-1 0,0 1 0,1 0 0,0-1 0,0 1 0,0 0 1,-1 6-1,-1 4-42,2 1 0,0-1 0,1 1 0,0 0 0,3 26 1,3 3 14,16 66 1,20 41 9,-18-71-11,-19-68-177,0 1-1,-1 0 1,-1 0-1,0 0 0,-1 18 1,-4-20-1192,3-12 1282,0 1 0,0-1 0,-1 0 0,1 0 0,0 1 0,0-1 1,0 0-1,0 0 0,-1 0 0,1 1 0,0-1 0,0 0 0,0 0 0,-1 0 1,1 0-1,0 0 0,0 1 0,-1-1 0,1 0 0,0 0 0,-1 0 0,1 0 1,0 0-1,0 0 0,-1 0 0,1 0 0,0 0 0,0 0 0,-1 0 0,1 0 1,0 0-1,-1 0 0,1 0 0,0 0 0,0 0 0,-1-1 0,-11-9-1117</inkml:trace>
  <inkml:trace contextRef="#ctx0" brushRef="#br0" timeOffset="1">0 225 8122,'0'-15'4553,"0"4"-232,9 7-2617,2 2-224,6 0-399,14 2-289,14 0-416,3-4-8,3 2-904,-5 3 824,-7 10-336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2 279 6905,'7'-1'972,"0"-1"0,0 0-1,0-1 1,0 0-1,0 0 1,9-6-1,-8 4-306,-1-1-1,1 0 0,-1 0 1,10-11-1,-8 7-239,-1 0 0,-1-1 1,0 0-1,-1 0 0,0 0 0,0-1 1,6-21-1,-11 28-333,0 0 1,0 1-1,0-1 1,0 0-1,-1 0 1,0 0-1,0 0 1,-1 0-1,1 0 1,-2-6-1,1 9-58,1 0 0,-1-1 0,1 1 1,-1 0-1,0 0 0,0-1 0,0 1 0,0 0 0,0 0 0,0 0 0,-1 0 0,1 1 0,-1-1 0,1 0 0,-1 1 0,0-1 0,1 0 0,-1 1 1,0 0-1,0 0 0,0-1 0,0 1 0,0 0 0,0 0 0,-1 1 0,1-1 0,0 0 0,0 1 0,-1 0 0,1-1 0,0 1 0,-5 0 0,2 1 0,1-1 0,-1 1-1,0 0 1,0 1-1,1-1 1,-1 1-1,1 0 1,-1 0-1,1 0 1,0 1-1,0-1 1,0 1-1,0 0 1,0 1-1,1-1 1,-1 0 0,1 1-1,0 0 1,0 0-1,0 0 1,-2 5-1,2-3-25,-1-1-1,2 1 0,-1 0 1,1 1-1,0-1 1,0 0-1,0 1 0,1-1 1,0 1-1,1 0 1,-1-1-1,1 1 0,0-1 1,1 1-1,1 9 1,0-9-10,1 0 1,0-1-1,0 1 1,0-1 0,1 0-1,0 0 1,0 0 0,0 0-1,1-1 1,6 7-1,-3-5 1,0 0 0,0-1 0,0 1 0,1-2 0,0 1 0,13 5 0,-12-8 0,0 1 0,0-1 1,0-1-1,1 0 0,-1-1 0,1 0 1,-1 0-1,1-1 0,-1 0 0,1-1 1,-1 0-1,15-4 0,-10 1-16,-1 0 1,0-2-1,0 1 0,0-2 1,-1 1-1,0-2 0,0 0 1,12-10-1,-19 13-3,-1 0 1,1 0-1,-1-1 1,-1 1-1,1-1 0,5-8 1,-9 13 19,0-1 0,-1 1 0,1-1 0,0 1 0,0-1 1,-1 0-1,1 1 0,-1-1 0,1 0 0,-1 0 0,0 1 0,1-1 0,-1 0 1,0 0-1,0 1 0,0-1 0,-1 0 0,1 0 0,0 1 0,-1-1 0,1 0 0,-1 1 1,1-1-1,-1 0 0,0 1 0,0-1 0,0 1 0,0-1 0,0 1 0,0-1 1,-2-1-1,0 1 18,0-1 0,0 1 0,0 0 0,0 1 0,-1-1 0,1 1 0,0-1 0,-1 1 0,1 0 1,-1 0-1,1 1 0,-1-1 0,1 1 0,-1-1 0,0 1 0,1 0 0,-1 0 0,1 1 0,-1-1 0,0 1 1,1 0-1,-5 2 0,4-2 43,1 0 0,-1 1 0,1-1 0,0 1 1,0 0-1,0 0 0,0 0 0,0 0 0,0 1 0,0-1 1,1 1-1,-1 0 0,1-1 0,0 1 0,0 0 0,0 0 0,0 1 1,0-1-1,1 0 0,0 1 0,-3 6 0,4-5 13,-1-1 1,0 1-1,1 0 0,0-1 0,1 9 0,-1-11-63,0-1 0,1 1 0,-1-1 0,0 1 0,1-1 0,0 1 0,-1-1 0,1 1 0,0-1-1,0 1 1,-1-1 0,1 0 0,0 0 0,0 1 0,1-1 0,-1 0 0,0 0 0,0 0 0,1 0 0,-1 0 0,2 0 0,1 1-5,0 0 0,1-1 0,-1 0 0,0 0 0,1 0 0,-1 0 1,1-1-1,7 0 0,41-6 24,-40 4-12,0 0 1,19 1-1,-8 3 54,-24-2-90,0 0 1,1 0-1,-1 0 1,0 0-1,0 0 1,0 0-1,0 0 0,0 0 1,0 0-1,0 0 1,0 0-1,0 0 1,0 0-1,0 0 1,0 0-1,0 0 0,1 0 1,-1 0-1,0 0 1,0 0-1,0 0 1,0 0-1,0 0 1,0 0-1,0 0 0,0 0 1,0-1-1,0 1 1,0 0-1,0 0 1,0 0-1,0 0 1,0 0-1,0 0 0,0 0 1,0 0-1,0 0 1,0 0-1,0 0 1,0 0-1,0 0 1,0-1-1,0 1 0,0 0 1,0 0-1,0 0 1,0 0-1,0 0 1,0 0-1,0 0 1,0 0-1,0 0 0,0 0 1,0 0-1,0-1-111,0 1-1,0 0 1,0 0-1,0 0 0,0 0 1,0 0-1,0 0 0,0-1 1,0 1-1,0 0 1,0 0-1,0 0 0,0 0 1,0 0-1,0-1 0,0 1 1,0 0-1,0 0 1,0 0-1,0 0 0,0 0 1,0 0-1,0 0 1,1-1-1,-1 1 0,0 0 1,0 0-1,0 0 0,0 0 1,0 0-1,0 0 1,0 0-1,1 0 0,-1 0 1,0 0-1,0 0 0,0-1 1,0 1-1,0 0 1,0 0-1,1 0 0,-1 0 1,0 0-1,0 0 1,0 0-1,0 0 0,0 0 1,0 0-1,1 0 0,-1 0 1,0 1-1,15-2-1299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6 251 10642,'-6'-2'4537,"10"4"-1984,6 2-785,-1 0-240,18 0-359,9-4-697,5-2-184,16 2-144,-6-6-24,-5-2-8,-6 1-224,-11 3-632,-7 4-464,-14 0-2561,-7 0 2480</inkml:trace>
  <inkml:trace contextRef="#ctx0" brushRef="#br0" timeOffset="1">213 1 10058,'-1'4'4561,"4"8"-1688,1 4-889,-6 10-456,0 9-375,-5 10-665,-1 2-152,4 1-136,1-3-80,6-8-208,2-5-304,5-9-808,0-5 1240,5-2-336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9 7426,'-1'-1'358,"0"1"0,0-1 1,0 0-1,0 0 1,-1 0-1,1 1 1,0-1-1,0 1 0,-1-1 1,1 1-1,0-1 1,-1 1-1,1 0 1,0 0-1,-1 0 0,1-1 1,-1 1-1,1 1 1,0-1-1,-1 0 1,1 0-1,-1 0 0,-1 1 1,-4 2 580,1-1-1,0 1 1,-11 6 0,11-5-542,-7 4 418,1 0 0,0 0 0,0 1 1,1 1-1,-12 13 0,21-21-786,1 0 1,-1 0-1,1 0 1,0 0-1,0 0 1,0 0-1,0 0 0,0 0 1,0 0-1,0 1 1,1-1-1,-1 0 1,1 0-1,-1 1 1,1-1-1,0 0 1,0 1-1,0-1 1,1 0-1,-1 1 1,0-1-1,1 0 1,-1 1-1,1-1 1,0 0-1,0 0 0,0 0 1,0 0-1,3 4 1,5 5 22,19 20 0,-20-24 10,-1 0-1,-1 0 1,1 1-1,-1 0 1,0 0-1,4 9 1,-9-15-42,0 0 0,0 1 1,-1-1-1,1 0 1,-1 0-1,1 1 1,-1-1-1,0 0 0,0 3 1,0-4-14,0 0 1,0 0-1,0 0 1,0 0 0,0-1-1,-1 1 1,1 0-1,0 0 1,-1 0-1,1-1 1,-1 1 0,1 0-1,0 0 1,-1-1-1,0 1 1,1 0-1,-1-1 1,1 1 0,-1-1-1,0 1 1,1-1-1,-1 1 1,0-1-1,0 1 1,1-1 0,-1 0-1,-2 1 1,3-1-10,-1 0 1,1 1 0,-1-1 0,1 0-1,-1 0 1,1 0 0,-1 0-1,0 0 1,1 0 0,-1 0 0,1 0-1,-1 0 1,1-1 0,-1 1-1,1 0 1,-1 0 0,0 0 0,1-1-1,-1 1 1,1 0 0,-1 0-1,1-1 1,0 1 0,-2-1-1,2 0-81,-1 0-1,0-1 0,0 1 0,1 0 0,-1 0 1,0-1-1,1 1 0,0 0 0,-1 0 0,1-2 0,-1-2-383,0 1-1,1 0 1,0 0-1,0 0 0,0 0 1,1-6-1,0 8 366,-1 0 0,1 0 0,-1 0 0,1 0 0,0 0 0,0 0 0,2-3 0,17-16-379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0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61 220 8730,'8'12'4257,"-3"12"-1209,0 1-647,1 6-489,-4-2-279,5-3-681,1-3-272,-1-12-392,1-8-72,0-15-640,-2-11-632,-2-11-2249,-1-5 2033</inkml:trace>
  <inkml:trace contextRef="#ctx0" brushRef="#br0" timeOffset="1">2 7 9386,'-1'-4'4561,"1"2"-1376,5 4-1465,-5-2-224,0 0-527,3 4-321,-2 16-504,47 36-520,-29-40 272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0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11787,'2'8'2393,"0"1"0,0 12 0,-3 36-202,0-36-1225,-2 28 122,1 87 359,3-120-1361,1 1-1,1 0 1,0-1 0,1 1-1,12 30 1,-16-43-17,-3-5-17,3 0-56,-1 1 0,1-1 0,-1 1 0,0-1 0,1 0 0,-1 1 0,1-1 0,0 0 0,-1 0 0,1 1 0,0-1 0,-1 0 0,1-1 0,-1-8-46,0 0-1,1 0 1,1-1 0,2-15-1,-2 15 9,0 7 29,-1 0-1,1 1 1,0-1 0,0 0 0,0 1 0,0-1 0,0 1 0,1 0 0,0-1-1,0 1 1,0 0 0,0 0 0,0 0 0,0 0 0,1 0 0,0 1 0,-1-1-1,6-3 1,-4 4 12,0 0 0,0 0-1,0 0 1,1 1 0,-1-1-1,1 1 1,-1 0 0,0 1-1,1-1 1,0 1 0,-1 0-1,1 0 1,6 0 0,-8 1 15,0-1 0,0 1 0,0 0 0,0 0 1,0 0-1,0 0 0,0 0 0,0 0 0,-1 1 1,1 0-1,-1-1 0,1 1 0,-1 0 0,1 0 1,2 3-1,-2-1 61,0 0 1,0 1-1,0-1 0,-1 0 1,0 1-1,1 0 0,-1-1 1,1 7-1,-3-9-27,1 1-1,-1 0 1,0-1-1,0 1 1,0 0-1,0-1 0,0 1 1,0 0-1,-1-1 1,1 1-1,-1-1 1,0 1-1,0 0 1,0-1-1,0 0 1,0 1-1,-1-1 1,-2 5-1,-3 1 24,0 0 0,0 0 0,-10 7 0,17-14-71,-4 2-32,1 0 0,-1 1 1,0-1-1,0 0 0,0-1 1,0 1-1,-1-1 0,1 0 1,-1 0-1,1 0 0,-1-1 1,0 1-1,0-1 0,0-1 1,-4 2-1,8-2-4,0 0 0,0 0 0,0 0 0,0 0 0,0 0 0,1 0 0,-1 0-1,0-1 1,0 1 0,0 0 0,0 0 0,0-1 0,1 1 0,-1 0 0,-1-1 0,2 0 50,-1 0-1,1 1 1,0-1-1,-1 1 1,1-1-1,0 0 1,0 1 0,-1-1-1,1 0 1,0 1-1,0-1 1,0 0 0,0 1-1,0-1 1,0 0-1,0 0 1,0 1-1,0-1 1,1-1 0,5-21-50</inkml:trace>
  <inkml:trace contextRef="#ctx0" brushRef="#br0" timeOffset="1">289 68 13403,'0'31'5121,"-6"13"-3577,-3 2-71,0 9-225,5 5-296,2-8-536,2-7-136,7-14-152,0-11-16,6-16-336,6-6-432,3-10-1304,1-1-3546,6-3 3674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0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1 240 10170,'85'7'3944,"-82"-7"-3707,-1 0 1,1 0-1,0 0 0,0-1 1,0 1-1,0-1 1,-1 1-1,1-1 1,2-1-1,-3 1-41,0-1-1,0 1 1,-1 0 0,1 0-1,-1-1 1,1 1 0,1-3-1,3-2 392,1-2-34,0 0 0,0-1 1,0 0-1,-1 0 0,0-1 0,-1 1 0,6-16 0,-8 18-431,-1 0-1,0 0 1,0 0 0,-1 0-1,0 0 1,0 0-1,-1 0 1,1 0-1,-2-1 1,1 1-1,-1 0 1,-2-9-1,3 14-75,-1-1 0,0 1 0,0 0 0,0 0-1,0 0 1,0-1 0,0 1 0,0 0 0,-1 0 0,1 1-1,-1-1 1,-1-2 0,2 4-20,0-1-1,0 0 1,0 1 0,0-1 0,0 1-1,0-1 1,0 1 0,0 0-1,0-1 1,0 1 0,0 0-1,-1 0 1,1 0 0,0 0 0,0 0-1,0 0 1,0 0 0,0 0-1,0 0 1,0 0 0,0 1-1,0-1 1,-1 1 0,1-1 0,0 0-1,-1 2 1,-3 1 33,1 0 0,-1 0 0,1 1 0,0-1 0,0 1-1,0 0 1,1 0 0,-6 8 0,2-1 1,1 0 1,-8 18-1,10-20-42,1-1 0,0 1 0,1 0 0,0 0-1,0 0 1,1 0 0,0 0 0,1 0 0,0 11 0,0-16-15,1 0-1,0 0 0,0 0 0,0 0 1,0 0-1,0 0 0,1 0 1,0 0-1,-1-1 0,1 1 0,1-1 1,-1 1-1,1-1 0,-1 0 0,1 0 1,0 0-1,0 0 0,0 0 1,0-1-1,1 0 0,-1 1 0,5 1 1,-1-1-34,-1-1 1,0 0-1,1 0 1,0 0-1,-1-1 1,1 0-1,0 0 1,0-1-1,-1 0 1,1 0-1,0-1 1,0 0-1,9-2 1,9-3-706,-1-2-1,30-12 1,-43 15 324,71-27-717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27 164 12555,'-4'16'5169,"2"4"-2961,4 9-1071,2 7 15,2 0-488,2-2-280,2-10-280,4-9-16,-2-8-352,0-4-344,-4-17-800,-3-8 815</inkml:trace>
  <inkml:trace contextRef="#ctx0" brushRef="#br0" timeOffset="1">5 9 9346,'-3'-8'4633,"2"9"-1096,7 10-2065,9 1-224,0 5-536,10 0-255,8-5-970,3 1-671,13-11 768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1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51 11034,'-3'-4'671,"0"-1"-1,0 1 1,-1 0-1,0 0 0,0 0 1,0 1-1,0-1 1,0 1-1,-1 0 1,-5-3-1,8 5-525,-1 0 1,1 0-1,0 0 0,0 0 1,-1 1-1,1-1 1,0 1-1,-1 0 0,1-1 1,-1 1-1,1 0 0,0 0 1,-1 1-1,1-1 1,-1 0-1,1 1 0,0 0 1,-1-1-1,1 1 0,0 0 1,0 0-1,0 0 1,-1 1-1,1-1 0,-3 3 1,1 0 11,0 0 0,0 0 0,1 1 0,-1-1 0,1 1 0,0 0-1,0 0 1,0 0 0,1 0 0,-2 7 0,-2 5 223,-6 35 0,6-10-148,2 1 0,2-1 1,5 73-1,0-82-177,2-1 1,1 0-1,17 49 0,43 87-520,-62-158 362,-1 0-663,-3-10 715,0 1 0,0-1 0,0 0 0,0 0 0,0 0 0,0 0 0,0 0 0,0 0 0,0 0 0,0 1 0,0-1 0,0 0 0,0 0 0,0 0 0,0 0 0,0 0 1,0 0-1,0 0 0,0 0 0,0 1 0,0-1 0,0 0 0,-1 0 0,1 0 0,0 0 0,0 0 0,0 0 0,0 0 0,0 0 0,0 0 0,0 0 0,0 0 0,0 0 0,-1 0 0,1 0 0,0 0 0,0 0 0,0 0 0,0 0 0,0 0 0,-2 0-439,0-1-1,0 0 0,0 1 1,1-1-1,-1 0 0,0 0 1,1 0-1,-3-3 0,-20-16-1371</inkml:trace>
  <inkml:trace contextRef="#ctx0" brushRef="#br0" timeOffset="1">6 475 7226,'-5'-28'3960,"7"13"-703,9 6-608,6 1-985,6 0-376,7-2-680,8 1-240,8 1-1240,1 3-296,15-2 632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1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53 10658,'-2'-6'1149,"-1"1"-1,0-1 0,-1 1 1,1-1-1,-6-5 1,8 10-997,0 0 1,0 0-1,0 0 1,0 0-1,0 0 1,0 0-1,0 0 1,-1 0-1,1 0 1,0 1-1,-1-1 1,1 1-1,-1-1 1,1 1-1,0-1 1,-1 1-1,1 0 1,-1-1-1,1 1 1,-1 0-1,1 0 1,-1 0-1,1 1 1,-1-1-1,1 0 1,-1 0-1,1 1 1,-3 0-1,2 0-13,0 1-1,0-1 1,0 1-1,0-1 1,0 1-1,0 0 0,0 0 1,0-1-1,-2 5 1,-12 23 673,8-11-621,1 1-1,1-1 1,1 1 0,1 0 0,-2 22-1,2 1-24,1 57 0,6-55-156,1 0 1,2-1-1,1 0 0,3 0 1,2 0-1,25 61 0,-35-99-152,-1-4 37,0 0 0,-1 0 0,1 1 0,-1-1 1,1 0-1,-1 0 0,1 0 0,-1 1 0,0-1 0,1 0 1,-1 0-1,0 1 0,0-1 0,0 0 0,0 1 1,-1 0-1,-4-3-610</inkml:trace>
  <inkml:trace contextRef="#ctx0" brushRef="#br0" timeOffset="1">0 347 12259,'6'-11'4977,"14"5"-3081,10 4-320,10 2-439,7-2-329,10-1-400,7-6-408,18-7-8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8234,'0'-7'3713,"-2"3"-1673,2 14-352,6 11 129,-1 25-201,4 14-192,-5 15-487,6 2-177,-1-5-248,-2-4-112,11-11-200,-3-4-80,0-17-40,-2-8-288,-9-17-1000,0-10-737,-3-16 1073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3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9810,'1'-2'459,"0"1"0,0-1 0,0 1 0,0-1 0,1 1 0,-1 0 0,0 0 0,0 0 0,1-1 0,-1 1 0,1 0-1,-1 1 1,4-2 0,-2 1-122,0 0-1,1 0 0,-1 1 0,0 0 1,1-1-1,4 2 0,8 0 138,-1 1 0,0 0 0,0 1-1,0 1 1,0 1 0,0 0 0,24 12-1,-35-15-375,0 0-1,0 0 1,0 1-1,0-1 0,0 1 1,0 0-1,4 5 1,-6-6-38,0 1 0,0 0 1,-1 0-1,1 0 0,-1 0 1,1 0-1,-1 0 0,0 0 0,0 0 1,0 0-1,0 5 0,0-1-5,-1 0 0,0 0-1,0 0 1,0 0-1,-1-1 1,0 1 0,-1 0-1,1 0 1,-1 0-1,-5 11 1,0-5-14,1 0 1,-2 0 0,0-1-1,-10 14 1,10-17-18,1-1 1,-17 15 0,20-20-101,0 0 1,0 0-1,0-1 1,0 1 0,-1-1-1,1 0 1,-1 0-1,1 0 1,-6 0-1,9-1 138,1-1 0,-1 0 0,1 0 0,-1 0 0,1 0 0,-1 0 0,0 0 0,1 0 0,-1 0 0,1 0 0,-1 0 0,1 0 0,-1 0 0,1-1 0,-1 1 0,1 0 0,-1 0 0,0-1 0,-5-10 403</inkml:trace>
  <inkml:trace contextRef="#ctx0" brushRef="#br0" timeOffset="1">398 124 9402,'11'17'2687,"29"48"3265,-35-55-5211,-1 0 0,1 0 0,-1 1 0,3 19 0,-4-19-100,-1 1 0,0 0 0,-2 0 0,1 19 0,-1-31-635,0 0 1,0 0-1,0 0 1,0 0-1,0 0 1,0 1-1,0-1 1,0 0-1,0 0 1,0 0-1,0 0 1,0 0-1,0 0 1,0 0-1,0 0 1,-1 0-1,1 0 1,0 0-1,0 1 1,0-1-1,0 0 1,0 0-1,0 0 1,0 0-1,0 0 1,0 0-1,0 0 1,0 0-1,0 0 1,0 0-1,0 0 1,0 0-1,-1 0 1,1 0 0,0 0-1,0 0 1,0 0-1,0 0 1,0 0-1,0 0 1,0 0-1,0 0 1,0 0-1,0 0 1,-4-3 122,-4-9-6,1-3-92,0-1 0,1 0 0,1 0 0,0 0 0,-2-20 0,6 27-47,0 0 0,0 0 0,1-1 1,0 1-1,1 0 0,0 0 1,0 0-1,1 0 0,0 0 1,0 0-1,5-10 0,-5 15-14,0 1-1,0-1 0,0 1 1,1-1-1,-1 1 0,1 0 1,-1 0-1,1 0 0,6-5 0,-7 7 13,0 0 0,0 0-1,0 0 1,0 0-1,0 0 1,1 0-1,-1 1 1,0-1-1,0 0 1,1 1-1,-1 0 1,0 0 0,0 0-1,1 0 1,-1 0-1,0 0 1,0 0-1,1 1 1,1 0-1,16 7-57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10410,'7'4'4793,"-3"0"-2064,-3 9-881,10 6 17,-11 1-673,0 1-384,-3 0-504,0-2-128,-5-10-88,3 2-304,4-10-1056,-10-2-785,3-2 1145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13 9562,'-35'-8'3865,"27"5"-1484,10 2-833,9 0-136,-3 3-1100,0-1 0,-1 2 0,0-1 0,1 1-1,-1 0 1,0 1 0,7 4 0,2 2-68,26 23 0,-37-28-210,1 0 0,-1 0 1,0 0-1,0 1 0,-1 0 0,5 6 0,-8-10-23,0 0 0,0 0 1,-1 0-1,1 0 0,0 0 0,-1 0 1,1 0-1,-1 0 0,0 0 1,1 0-1,-1 0 0,0 1 0,0-1 1,-1 0-1,1 0 0,0 0 0,-1 0 1,1 0-1,-1 0 0,0 0 0,0 0 1,1 0-1,-1 0 0,-1 0 1,1-1-1,-2 4 0,-5 4 42,0 0 0,0-1 0,-17 13 0,-34 20 101,45-32-122,7-5-18,-4 2-3,11-6-12,0 0 0,0 0-1,0 0 1,0 0-1,0 0 1,0 1 0,0-1-1,0 0 1,-1 0-1,1 0 1,0 0 0,0 0-1,0 0 1,0 0-1,0 0 1,0 0-1,0 0 1,0 0 0,0 1-1,0-1 1,0 0-1,0 0 1,0 0 0,0 0-1,-1 0 1,1 0-1,0 0 1,0 1 0,0-1-1,0 0 1,0 0-1,0 0 1,0 0 0,0 0-1,0 0 1,1 0-1,-1 1 1,0-1-1,0 0 1,0 0 0,0 0-1,0 0 1,0 0-1,0 0 1,0 0 0,0 0-1,0 0 1,0 1-1,0-1 1,0 0 0,0 0-1,1 0 1,-1 0-1,0 0 1,0 0 0,0 0-1,0 0 1,0 0-1,0 0 1,0 0 0,1 0-1,42 16 36,-19-7-5,23 11 0,-44-19-19,3 2 26,0 0 1,0 1-1,0-1 0,6 6 1,-12-8-18,1-1 1,0 1-1,0-1 1,-1 1-1,1 0 1,0-1-1,-1 1 0,1 0 1,0 0-1,-1-1 1,1 1-1,-1 0 1,1 0-1,-1 0 1,0 0-1,1 0 0,-1 0 1,0-1-1,0 1 1,0 0-1,0 0 1,1 0-1,-1 0 1,0 0-1,-1 0 0,1 0 1,0 0-1,0 0 1,0 0-1,-1 0 1,1 0-1,0 0 1,-1 0-1,1-1 1,0 1-1,-1 0 0,0 0 1,1 0-1,-1 0 1,-5 4 43,1 0 0,-1 0 1,0-1-1,0 0 0,0 0 0,0 0 1,-11 3-1,7-2-47,-1-1 0,0-1 0,0 0 0,-14 2 1,20-4-152,-1-1 1,1 0 0,-11 0 0,15 0 85,0 0 1,0 0-1,0-1 1,0 1-1,1 0 1,-1-1-1,0 1 0,0 0 1,0-1-1,0 1 1,0-1-1,-1-1 1,2 2 36,-1 0 1,1-1 0,0 1 0,0-1 0,-1 1-1,1-1 1,0 1 0,0-1 0,0 1 0,0-1-1,-1 0 1,1 1 0,0-1 0,0 1-1,0-1 1,0 1 0,0-1 0,0 1 0,1-1-1,-1 1 1,0-1 0,0 0 0,0 1-1,1-1 1,6-13-134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6345,'1'-2'414,"-1"1"1,1-1-1,-1 0 0,1 1 0,0-1 0,-1 0 0,1 1 0,0-1 0,0 1 0,3-3 0,-3 3-232,0 1 1,0-1-1,0 1 0,0 0 0,0-1 0,0 1 0,0 0 1,0 0-1,0-1 0,0 1 0,0 0 0,0 0 0,1 0 1,-1 0-1,0 1 0,0-1 0,0 0 0,0 0 0,0 1 1,2 0-1,130 43 2281,-120-40-2245,0 1 0,-1 0 1,22 12-1,-29-14-88,0 1 0,0-1 0,0 1 0,0 0 1,-1 0-1,0 1 0,0-1 0,0 1 0,0 0 0,5 10 1,-6-7 64,0 0 1,0 0-1,-1 0 1,0 1 0,0-1-1,0 11 1,-1 1 367,-2 32 0,-7 29 593,7-74-979,1 0-1,-1 0 1,-3 12 0,4-12-18,2-6 174,-2-17-325,1 0 1,1 1-1,1-1 0,0 1 1,1-1-1,1 1 1,0 0-1,1 0 0,12-21 1,-16 33-15,0-1 0,0 1 0,0 0 0,0 0 0,1 0 0,0 0 0,0 0 0,-1 0 0,1 1 0,1 0-1,-1-1 1,0 1 0,1 0 0,-1 1 0,1-1 0,-1 0 0,1 1 0,5-1 0,-8 1 9,0 1 0,0 0 0,0 0 1,0 0-1,0 0 0,0 0 0,0 1 0,0-1 0,0 0 0,0 0 0,0 0 0,0 1 0,-1-1 1,1 1-1,0-1 0,0 1 0,0-1 0,0 1 0,-1-1 0,1 1 0,1 0 0,-1 1 9,0 0 0,1 0 0,-1-1 0,0 1-1,0 0 1,0 0 0,-1 0 0,1 0 0,0 3 0,1 5 73,-1-1 0,0 1 0,0 13 1,-1-22-74,-1 22 352,-6 30 0,1-6 209,6-39-449,0-8-123,0 0 1,0 0 0,0 0-1,0 0 1,0 0 0,0 0-1,0 0 1,0 0 0,0 0 0,0 1-1,0-1 1,0 0 0,0 0-1,0 0 1,1 0 0,-1 0 0,0 0-1,0 0 1,0 0 0,0 0-1,0 0 1,0 0 0,0 0 0,0 0-1,0 0 1,0 0 0,0 0-1,0 0 1,0 0 0,0 0 0,0 0-1,0 0 1,0 0 0,0 0-1,0 0 1,1 0 0,-1 0 0,0 0-1,0 0 1,0 0 0,0 0-1,0 0 1,0 0 0,0 0 0,0 0-1,0 0 1,0 0 0,0 0-1,0 0 1,0 0 0,0 0-1,0 0 1,7-12-36,15-47-1701,15-66 1,-34 118 1775,0 10 82,2 15 167,-4-13-227,2 7 93,1-1-1,0 1 1,10 17-1,-11-24-128,0 0 0,0-1 0,0 1-1,1-1 1,0 0 0,0 0 0,0 0-1,0 0 1,1-1 0,5 4 0,-1-2-14,1-1 1,0 1-1,0-2 1,0 0-1,0 0 1,1 0-1,13 0 1,-11-2-6,1 0-1,0-1 1,0 0 0,-1-1 0,17-4-1,-27 5-6,-1 0 1,1-1-1,-1 1 0,0-1 0,1 0 1,-1 0-1,0 0 0,0 0 0,1 0 0,-1 0 1,0-1-1,0 1 0,0 0 0,-1-1 0,1 0 1,0 1-1,0-1 0,-1 0 0,0 0 1,1 0-1,-1 0 0,0 0 0,0-1 0,0 1 1,0 0-1,0 0 0,0-1 0,-1 1 0,1 0 1,-1-1-1,1 1 0,-1-1 0,0-3 1,0 2 1,0 0 1,1 1-1,-1-1 1,-1 0-1,1 0 1,-1 1-1,1-1 1,-1 0-1,0 1 1,0-1-1,-1 0 1,1 1-1,-1 0 1,1-1-1,-5-5 1,3 6 10,1 1 0,-1 0 0,1 0 1,-1 0-1,0 0 0,0 0 0,0 1 1,0-1-1,0 1 0,0 0 0,0 0 1,0 0-1,0 0 0,-1 0 1,1 1-1,0-1 0,-1 1 0,1 0 1,0 0-1,-1 0 0,1 1 0,0-1 1,-1 1-1,1 0 0,0 0 0,0 0 1,0 0-1,0 0 0,-4 3 0,2-1 77,0 0 0,0 0-1,0 0 1,0 1-1,0 0 1,1 0-1,0 0 1,0 0-1,0 1 1,0-1-1,1 1 1,0 0-1,0 0 1,0 1-1,-4 10 1,7-15-65,-1 0 0,1 1 0,-1-1 0,1 1 0,0-1 0,0 1 0,0-1 0,0 1 0,0-1 0,0 1 0,0-1 0,0 1 0,0-1 0,1 1 0,-1-1 0,0 1 0,1-1 0,1 3 0,-1-3-12,0 0-1,0 0 1,0 0 0,0 0 0,0-1 0,0 1 0,0 0 0,0 0-1,0-1 1,0 1 0,1-1 0,-1 1 0,0-1 0,0 0 0,1 1-1,-1-1 1,2 0 0,5 0 15,0 0 1,0-1-1,0 1 0,0-2 1,12-2-1,-18 3-24,1 0 1,0 1-1,-1 0 1,1-1-1,0 1 1,0 0-1,-1 1 1,1-1-1,0 0 1,0 1-1,3 1 1,-4-2-2,-1 1-1,0-1 1,0 1 0,1 0 0,-1-1-1,0 1 1,0 0 0,0 0 0,0 0-1,0 0 1,0 0 0,0 0 0,0 0-1,0 0 1,0 1 0,-1-1 0,1 0-1,-1 1 1,1-1 0,0 0 0,-1 1-1,0-1 1,1 2 0,-1-1 2,1 0 0,0 0 0,-1 0 0,1 0 0,0 0 0,0 0 0,0 0 0,0 0 0,0 0 0,1-1 0,2 4 0,-4-5-25,0 1-1,1-1 1,-1 0-1,1 1 1,-1-1-1,1 0 0,-1 1 1,1-1-1,-1 0 1,1 0-1,-1 1 1,1-1-1,-1 0 0,1 0 1,-1 0-1,1 0 1,-1 0-1,1 0 1,-1 0-1,1 0 0,-1 0 1,1 0-1,0 0 1,-1 0-1,1 0 1,-1 0-1,1 0 0,-1-1 1,1 1-1,-1 0 1,1 0-1,-1-1 1,1 1-1,-1 0 0,0-1 1,1 1-1,-1 0 1,1-1-1,-1 1 1,0-1-1,1 1 0,-1-1 1,0 1-1,0 0 1,1-1-1,-1 1 1,0-2-1,9-18 702,3-16-481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 13091,'-10'-4'5465,"5"24"-2720,2-11-689,2 2-200,-7 42-383,-7 17-705,4 10-240,6-29-248,2-7-88,3-16-128,2-12-16,-1-7-184,-1-6-432,1-14-1088,-1-1 2688,23-4-1200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5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9 11210,'0'0'143,"1"-1"-1,-1 1 0,0 0 1,0 0-1,0-1 1,0 1-1,0 0 0,0-1 1,0 1-1,0 0 0,0 0 1,0-1-1,0 1 0,0 0 1,-1-1-1,1 1 0,0 0 1,0 0-1,0-1 0,0 1 1,0 0-1,-1 0 0,1-1 1,0 1-1,0 0 1,0 0-1,0 0 0,-1-1 1,1 1-1,0 0 0,0 0 1,-1 0-1,1 0 0,0 0 1,0 0-1,-1-1 0,1 1 1,0 0-1,-1 0 0,1 0 1,0 0-1,0 0 0,-1 0 1,1 0-1,0 0 1,-1 0-1,1 0 0,-1 0 1,-18 0 1578,6 3-1039,0-1-1,0 1 1,0 1-1,-21 9 1,-49 29 606,67-34-1028,5-2-123,5-3-6,-1 0-1,1 1 1,0-1 0,1 1-1,-1 1 1,0-1 0,-6 7 0,12-10-105,-1 0 0,1 0 0,-1 0 0,1-1 0,0 1 0,-1 0-1,1 0 1,0 0 0,0 0 0,-1 0 0,1 0 0,0 0 0,0 0 0,0-1 0,0 1 0,0 0 0,1 2 0,-1-1 36,1 1 0,0 0 0,-1-1 0,2 1 0,1 4 0,2 2 128,1-1 0,8 11-1,-13-18-166,11 13 207,1-1 1,0-1 0,24 19 0,49 25 291,-84-55-536,0 0-6,0 1 1,1-1 0,-1 0 0,1 0 0,-1 0-1,1 0 1,-1 0 0,1 0 0,2 0-1,-4-2-545,0 5 229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2:1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1 595 9442,'1'8'1274,"1"-1"0,-1 1 0,0 0 0,-1 9-1,0-15-951,0 0-1,0 1 0,0-1 0,0 0 0,1 0 0,-1 0 0,0 0 0,1 0 1,1 3-1,-2-5-274,0 0 0,0 0 0,0 0 0,0 1 0,0-1 0,0 0 0,0 0-1,1 0 1,-1 0 0,0 0 0,0 0 0,0 0 0,0 0 0,0 0 0,0 0 0,0 0 0,1 0 0,-1 1 0,0-1 0,0 0 0,0 0 0,0 0 0,0 0 0,1 0 0,-1 0 0,0 0 0,0 0 0,0 0 0,0-1 0,0 1 0,0 0 0,1 0 0,-1 0 0,0 0 0,0 0 0,0 0 0,0 0 0,0 0 0,0 0 0,0 0-1,1 0 1,-1 0 0,0 0 0,0-1 0,0 1 0,0 0 0,0 0 0,0 0 0,0 0 0,0 0 0,0 0 0,0-1 0,0 1 0,0 0 0,0 0 0,0 0 0,8-13 866,-7 11-782,4-8 283,6-22 1,0-1-106,30-68 120,42-117-167,-75 194-235,-2 0 0,5-35 0,-9 42 25,-1 1-1,-1-1 1,0 1-1,-4-26 1,-2 11 260,6 31-293,0-1-1,-1 0 1,1 1-1,0-1 1,0 1-1,-1-1 1,1 1-1,0-1 1,-1 1-1,1-1 1,-1 1 0,1 0-1,0-1 1,-1 1-1,1-1 1,-1 1-1,1 0 1,-1 0-1,1-1 1,-1 1-1,1 0 1,-1 0-1,0-1 1,1 1 0,-1 0-1,1 0 1,-1 0-1,0 0 1,1 0-1,-1 0 1,1 0-1,-1 0 1,1 0-1,-1 0 1,0 0 0,1 1-1,-1-1 1,1 0-1,-1 0 1,1 0-1,-1 1 1,1-1-1,-1 0 1,1 1-1,-1-1 1,1 0-1,-1 1 1,1-1 0,-1 1-1,1 0 1,-8 9 169,0 0 1,1 1 0,-9 19-1,11-20-117,0 1 0,1 0 0,1-1 0,0 2 0,0-1 0,1 0 0,0 0 0,1 1 0,1-1 0,-1 1 0,2-1 0,0 1 0,0-1 0,1 0 0,0 1 0,1-1 0,6 16 0,-8-24-53,1 0 0,-1 0 0,1 0 0,0 0 0,0 0 0,0-1 0,0 1 0,0 0 0,1-1 0,-1 0 0,1 1 0,-1-1 0,1 0 0,0 0 0,0 0 0,0-1 0,0 1 0,0-1 0,1 0 0,-1 0 0,0 0 0,0 0 0,7 1 0,-4-2-2,-1 0-1,0-1 0,0 1 0,0-1 1,0 0-1,0 0 0,0-1 0,-1 1 1,1-1-1,0 0 0,-1 0 0,1-1 0,-1 1 1,0-1-1,8-6 0,3-6 7,0-1 0,0-1-1,-1 0 1,-2 0 0,1-2-1,15-32 1,-24 43-15,-1 4-3,-1 0 1,0-1-1,0 1 1,0 0 0,-1-1-1,1 0 1,-1 1 0,0-6-1,-10 23 70,0 8 135,0-1 0,-10 42 1,17-54-154,1 0 0,-1 0 0,1 0 0,1 1 0,0-1 0,0 1 0,0-1 0,1 0 0,1 1 0,-1-1 0,4 9 0,-4-14-60,0-1 0,0 1-1,1-1 1,-1 1 0,1-1 0,0 1 0,0-1 0,0 0 0,0 0 0,0 0-1,0 0 1,0 0 0,1 0 0,-1-1 0,0 1 0,1-1 0,0 0 0,-1 0-1,1 0 1,0 0 0,0 0 0,-1 0 0,1-1 0,0 1 0,4-1 0,5 1-247,0-2 0,0 1 0,0-2 0,18-3 0,-28 5 195,29-7-412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3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 2953,'-13'-5'14143,"-2"4"-9489,10 1-4304,6 2-474,21 8 985,-1-4-853,0-1 1,0-1-1,35 3 0,-29-5-6,2-2-11,0 3-1,0 0 1,34 9-1,-62-12 25,17 7-842,-17-7 698,-1 1-1,1-1 1,0 1 0,-1-1-1,1 1 1,-1-1-1,1 1 1,-1-1 0,1 1-1,-1 0 1,1-1 0,-1 1-1,1 0 1,-1 0 0,0-1-1,1 1 1,-1 0 0,0 0-1,0-1 1,0 1-1,1 1 1,-4 8-987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38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8634,'-2'18'3545,"8"-11"-1689,8-1-520,8 0-31,9 5-57,9-4-432,6 1-176,2-6-240,-4 2-48,-8-2-48,-4 2-24,-4 0-80,-1-4-64,-8 1 1,-8-1-257,-10 4-1001,2 3-183,0-5 600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3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27 8378,'1'-5'688,"-1"-11"6321,0 16-6942,0 0 0,0 0 0,0 0 0,0 0 0,0 0 0,0 0 0,0 0 0,0 0 0,0 0 0,0-1 0,0 1 0,0 0 0,0 0 0,0 0 0,-1 0 0,1 0 0,0 0 0,0 0 0,0 0 0,0 0 0,0 0 0,0 0 0,0 0 0,0 0 0,0 0 0,0 0 0,-1 0 0,1 0 0,0 0 0,0 0 0,0 0 0,0 0 0,0 0 0,0 0 0,0 0 0,0 0 0,0 0 0,0 0 0,-1 0 0,1 0 0,0 0 0,0 0 0,0 0 0,0 0 0,0 0 0,0 0 0,0 1 0,-9 8 722,-54 67 88,4-8-452,20-17-57,-49 85 0,83-126-332,1-1 0,-1 1 0,1-1 0,1 1 0,0 0 0,0 1 0,1-1 0,0 0 0,1 1 0,0 17 0,2-19-16,0 0 0,0 0 0,1 0 0,0-1 0,0 1 0,1-1 0,0 1 0,1-1 0,0 0 0,0 0 0,1-1 0,0 1 0,6 7 0,2-1-2,0-1 0,0 0 0,2-1 0,-1-1 0,33 19 0,-11-10-22,63 24 0,-93-42 40,0 1-1,0-2 1,0 1 0,1-1-1,-1 1 1,9-1 0,3-3 193</inkml:trace>
  <inkml:trace contextRef="#ctx0" brushRef="#br0" timeOffset="1">486 2 11202,'4'-1'597,"-1"1"-1,1 0 1,0 0-1,0 0 0,-1 0 1,1 0-1,0 1 1,0 0-1,-1 0 0,1 0 1,5 3-1,2 1 157,23 16 0,-24-15-175,23 15 43,-1 2 0,0 1 0,40 40 0,-61-52-508,0 1 1,0 1 0,-2-1 0,12 21-1,-16-23-43,0 0 1,-1-1-1,0 2 0,0-1 0,-2 0 1,1 1-1,0 13 0,-2-13-20,-1 0 0,-1 1 0,0-1 0,-1 0 1,0 0-1,-1 1 0,-1-2 0,-6 19 0,2-13 11,0 0-1,-1 0 1,-1-1 0,-22 29 0,25-36-139,0-1-1,-1 0 1,0 0-1,-1-1 1,1 0-1,-2-1 1,1 1-1,0-2 1,-1 1 0,-14 4-1,22-8 1151,11-2-656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4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6 2593,'4'1'10822,"-2"-4"-7376,-2 3-3416,0 0 1,0 0 0,0-1 0,0 1 0,-1 0 0,1 0 0,0 0-1,0-1 1,0 1 0,0 0 0,0 0 0,0 0 0,0 0-1,0 0 1,-1-1 0,1 1 0,0 0 0,0 0 0,0 0-1,0 0 1,-1 0 0,1 0 0,0-1 0,0 1 0,0 0-1,0 0 1,-1 0 0,1 0 0,0 0 0,0 0 0,0 0-1,-1 0 1,1 0 0,0 0 0,0 0 0,0 0 0,-1 0 0,1 0-1,0 0 1,0 0 0,-1 1 0,-1-1-22,-1 1 0,0 0-1,0 1 1,1-1 0,-1 0 0,1 1 0,-4 2 0,-77 66 88,65-53-57,1 1 1,1 1-1,0 1 1,-13 22-1,-44 90 279,50-81-129,-28 92 1,0 60 16,27-89-90,-12 177 0,32-227-32,4 0 0,2 0 1,3 0-1,19 87 1,95 340 608,-83-366-425,98 221-1,-37-92 90,-37-44 21,-58-205-357,-1 1 0,1-1 0,-1 1-1,0-1 1,-1 1 0,0 0 0,0 6 0,-2-5 32,-3-9-75,-3-11-136,0 0 65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41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30 616 4345,'-28'36'11442,"27"-45"-7663,0-7-3729,1 1 0,1 0 0,1 0 0,0 0 0,0 0 1,2 1-1,9-27 0,44-164 10,-18 65-48,-29 113-7,1 2 0,0 0 0,19-29 0,-29 52-4,0 1 0,0 0 0,0-1 0,0 1-1,0-1 1,0 1 0,0 0 0,0 0 0,1 0 0,-1 0 0,1 0 0,-1 0 0,0 0 0,1 0 0,0 0-1,1 0 1,-2 1 4,0 0-1,0 0 0,0 0 0,0 0 1,0 0-1,0 0 0,1 0 1,-1 1-1,0-1 0,0 0 0,0 1 1,0-1-1,-1 0 0,1 1 0,0 0 1,0-1-1,0 1 0,0-1 1,1 2-1,3 4 44,0 0 0,-1 0-1,1 1 1,-1-1 0,5 13 0,-4-9 24,125 291 1490,-118-270-1449,11 39 95,-2 0-1,14 94 1,-31-140-198,2 28 0,-6-51-38,0 0 0,0 0 0,0 1 1,0-1-1,0 0 0,0 0 0,0 0 1,-1 0-1,1 0 0,-1 2 0,1-2-11,0-1 0,-1 0 0,1 0-1,0 1 1,0-1 0,0 0 0,-1 0 0,1 0 0,0 0 0,0 1-1,-1-1 1,1 0 0,0 0 0,0 0 0,-1 0 0,1 0-1,0 0 1,0 0 0,-1 0 0,1 0 0,0 0 0,-1 0-1,1 0 1,0 0 0,0 0 0,-1 0 0,1 0 0,-3-1-367,0 0 0,1 0 0,0 0 1,-1-1-1,1 1 0,-5-4 0,-3-3-460,-21-10-442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42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10466,'-7'4'4481,"7"-3"-2416,14 11-745,3-1 0,12-5-360,6-2-231,5-4-369,0 0-96,1 0-168,1 4 160,4-4 2424,-1 7-1960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9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0 8530,'-3'12'4969,"-8"11"-488,-11 14-2281,-8 8-335,-5 11-793,-3 3-352,6-3-432,8 3-120,6-11-120,6-5-64,12-14-616,-10-12-456,9-10-1121,-2-6-831,-2-2 1919</inkml:trace>
  <inkml:trace contextRef="#ctx0" brushRef="#br0" timeOffset="1">1 69 12403,'12'12'5089,"5"10"-3273,-5 7-55,3 13-497,-3 2-376,9 8-424,11-3-112,0-2-160,2-2-56,-4-13-40,-8-1-128,-9-11-720,-3-6-536,-10-3 736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44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97 5273,'2'-3'772,"-1"0"0,1 0 0,-1-1 0,0 1 1,-1 0-1,1 0 0,0-1 0,-1 1 0,0 0 0,0-7 0,0 8-578,0 0-1,-1 0 1,1 0 0,-1 0-1,1 1 1,-1-1-1,0 0 1,0 0 0,0 1-1,0-1 1,0 0-1,0 1 1,0-1 0,0 1-1,-1-1 1,1 1-1,-1 0 1,1 0 0,-1-1-1,-2 0 1,-1-1 3,0 0 0,0 1 0,-1-1 0,1 1 0,-1 1 0,0-1 0,1 1 0,-1 0 0,0 0 0,0 0 0,0 1 0,0 0 0,0 0 0,-7 2 0,6-1-108,0 1-1,0 0 0,0 1 0,0 0 1,1 0-1,-1 0 0,1 1 0,-1 0 0,1 0 1,0 0-1,-7 8 0,4-3-38,0 0 1,0 1-1,1 0 1,0 1-1,0 0 1,1 0-1,1 0 1,-6 14-1,10-18-18,-1-1 1,1 1 0,0 0-1,0 1 1,1-1-1,0 0 1,1 0-1,-1 1 1,1-1-1,1 0 1,-1 0-1,1 1 1,1-1-1,-1 0 1,1 0-1,4 9 1,-2-6 3,1-1-1,1-1 1,-1 1 0,1-1 0,0 0 0,1 0-1,0-1 1,0 0 0,1 0 0,0 0 0,0-1-1,1-1 1,-1 1 0,1-1 0,14 5 0,-6-3 3,0-1 0,0-1 0,1-1 0,-1 0 0,1-2 0,-1 0 0,1-1 0,19-1 0,-27 0 6,1-1 0,-1 0 1,0-1-1,-1 0 0,15-5 0,-20 5-22,-1 1-1,1-1 1,-1 1 0,0-1-1,1 0 1,-1 0 0,0 0-1,0-1 1,-1 1 0,1-1-1,0 0 1,-1 1 0,0-1-1,1 0 1,-1-1 0,0 1-1,-1 0 1,3-4 0,-4 7-28,0-1 0,0 1 0,0-1 0,0 1 0,1 0-1,-1-1 1,0 1 0,0-1 0,0 1 0,0-1 0,0 1 0,0 0 0,0-1 0,0 1 0,0-1 0,0 1 0,0-1 0,-1 1 0,1 0 0,0-1 0,0 1 0,0-1 0,0 1 0,-1 0 0,1-1 0,0 1 0,0 0 0,-1-1 0,1 1 0,0 0 0,-1-1 0,1 1 0,-1-1-52,0 1 0,0 0 0,0-1 0,-1 1 0,1 0-1,0 0 1,0-1 0,0 1 0,0 0 0,0 0 0,-2 0 0,-12 2-278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4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88 6561,'0'-2'569,"1"0"-1,0 1 1,-1-1-1,1 0 1,-1 0 0,1 1-1,-1-1 1,0 0-1,0 0 1,0 1-1,0-3 1,0 3-450,0 0 1,-1 1 0,1-1-1,0 0 1,-1 1 0,1-1-1,-1 0 1,1 1 0,-1-1 0,1 1-1,-1-1 1,1 0 0,-1 1-1,1-1 1,-1 1 0,0 0-1,1-1 1,-1 1 0,0 0-1,1-1 1,-1 1 0,0 0-1,0 0 1,1-1 0,-1 1 0,0 0-1,0 0 1,0 0 0,-1 0-1,0 0-11,0 0-1,-1 0 1,1 0-1,0 1 0,0-1 1,-1 0-1,1 1 1,0 0-1,0-1 0,0 1 1,0 0-1,0 0 1,0 0-1,0 1 0,0-1 1,0 0-1,0 1 1,1-1-1,-1 1 0,1 0 1,-1-1-1,1 1 1,-2 3-1,-2 2 24,2 0-1,-1 0 1,1 0 0,0 1 0,-3 11-1,4-11-87,0 1-1,1-1 0,0 0 1,1 1-1,-1-1 0,1 1 0,1-1 1,0 0-1,0 1 0,1-1 1,0 0-1,0 0 0,1 0 1,0 0-1,0 0 0,1-1 1,8 15-1,-5-12-6,1 1 0,0-1 0,0 0 1,1 0-1,17 13 0,-21-18-26,1-1 1,0-1-1,0 1 1,0-1-1,0 0 1,0 0-1,1-1 1,0 0-1,-1 0 1,1-1-1,0 1 1,11-1-1,-10-1 1,-1 0-1,0-1 1,0 0 0,1 0-1,-1 0 1,0-1-1,0-1 1,0 1-1,-1-1 1,1 0-1,-1 0 1,1-1 0,-1 0-1,0 0 1,0-1-1,-1 1 1,1-1-1,8-11 1,-9 10 11,0-1-1,0 0 1,0-1-1,-1 1 1,-1-1 0,1 1-1,-1-1 1,0 0 0,-1 0-1,0-1 1,0 1-1,-1 0 1,0-1 0,0 1-1,-1-1 1,-1-9-1,-1 6 18,0 1-1,0-1 0,-1 1 1,-1 0-1,0 0 0,-1 0 0,1 1 1,-2 0-1,-7-11 0,9 15-4,0-1 0,-1 1-1,0 1 1,-1-1 0,1 1-1,-1-1 1,0 2 0,0-1-1,0 1 1,-1 0 0,0 0 0,0 0-1,0 1 1,-11-3 0,14 5-40,0 0 1,1 1 0,-1 0-1,1-1 1,-1 2 0,0-1 0,1 0-1,-1 1 1,1-1 0,-1 1 0,1 0-1,-1 0 1,1 0 0,-1 1-1,1-1 1,0 1 0,0 0 0,0 0-1,0 0 1,0 0 0,0 1 0,1-1-1,-4 4 1,3-3-194,1 0 0,0 0 1,0 0-1,0 1 0,0-1 0,1 0 0,-1 1 1,1-1-1,0 1 0,0 0 0,0-1 0,0 1 1,1 0-1,-1 4 0,5 19-868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45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10786,'-13'5'4177,"9"-2"-2921,4-3-79,8 5-41,5-1-272,15-3-352,8 3-96,10-8-216,4 0-72,4 2-40,-10-5-88,-5 8-160,-9 5 128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46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68 8154,'1'0'225,"-1"-1"0,1 0 1,-1 0-1,1 1 1,-1-1-1,1 0 0,-1 0 1,0 0-1,1 0 1,-1 1-1,0-1 0,0 0 1,1 0-1,-1 0 0,0 0 1,0 0-1,0 0 1,0 0-1,0 0 0,0 0 1,-1 1-1,1-1 0,0 0 1,0 0-1,-1 0 1,1 0-1,0 0 0,-1 0 1,1 1-1,-1-1 0,1 0 1,-2-1-1,1 0 31,-1-1-1,0 1 0,-1-1 1,1 1-1,0-1 1,0 1-1,-1 0 0,0 0 1,-3-2-1,-1 1-169,0 1 1,0 0-1,-1 0 0,1 0 0,0 1 0,-1 0 1,1 1-1,-1-1 0,1 1 0,0 1 0,-1 0 1,1 0-1,-1 0 0,1 1 0,0 0 0,0 0 1,0 1-1,-10 5 0,14-6-79,0 0 1,0 0-1,0 1 0,0-1 1,0 1-1,1 0 0,-1 0 0,1 0 1,0 0-1,0 0 0,0 0 1,0 1-1,1-1 0,-1 1 1,1-1-1,0 1 0,0 0 1,0-1-1,0 1 0,1 0 1,-1 0-1,1 0 0,0-1 1,0 1-1,1 5 0,1-2-4,-1 0-1,1 0 1,0 0 0,0 0-1,1-1 1,0 1-1,0-1 1,0 1 0,1-1-1,0 0 1,0 0-1,9 8 1,73 63 424,-22-20 744,-62-56-1120,2 4 187,1-1 0,-1 1 0,7 9 0,-10-13-178,0 0 0,-1 0 0,1 1 0,-1-1 0,1 0 0,-1 0 1,1 0-1,-1 0 0,0 1 0,0-1 0,1 2 0,-1-2-23,0-1-1,-1 1 1,1 0 0,0-1-1,0 1 1,0 0 0,-1-1 0,1 1-1,0-1 1,-1 1 0,1 0-1,0-1 1,-1 1 0,1-1 0,-1 1-1,1-1 1,-1 1 0,1-1-1,-1 1 1,1-1 0,-1 0-1,0 1 1,-3 1 66,-1 0-1,1 0 1,0 0-1,-1-1 1,1 0-1,-1 0 1,-8 1-1,-34-1 120,30-1-153,-8 0-490,1 0-1,-1-2 1,-48-10-1,56 6-3177,8 2 1540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4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7042,'1'2'4561,"6"7"-3502,-7-9-866,17 21 1144,18 32 1,-2-3-885,28 30 108,10 15-165,-54-71-301,26 52 0,-28-42-37,-2 0-1,-1 2 0,9 49 0,9 112 153,-8 177 238,-19-251-313,-1-71-85,5 186 121,-15 1-19,-16-28 43,6-56 26,-20 109 207,26-208-362,-3-1 1,-34 84-1,41-120-157,-1-1 0,-15 24 0,14-29-280,9-13 351,1 1-1,-1-1 1,1 1-1,-1-1 1,1 1-1,-1-1 1,1 1-1,-1-1 1,0 0 0,1 1-1,-1-1 1,1 0-1,-1 0 1,0 1-1,1-1 1,-1 0-1,-1 0 1,-4-4-196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4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46 3153,'0'-1'262,"1"-1"0,-1 1 0,1 0 0,-1-1 0,0 1 0,1 0 0,-1-1 0,0 1-1,0-1 1,0 1 0,0 0 0,0-1 0,-1 1 0,1-1 0,0 1 0,-1 0 0,1-1 0,-1 1 0,1 0 0,-1 0 0,1-1 0,-1 1 0,0 0 0,0 0 0,0 0 0,0 0 0,0 0 0,0 0 0,0 0 0,0 0 0,0 0 0,0 0 0,0 0 0,0 1 0,-1-1 0,1 1 0,0-1 0,-1 1 0,1-1 0,0 1 0,-1 0 0,-1-1 0,2 1-196,0 1 1,0-1 0,0 0 0,0 1-1,0-1 1,0 0 0,0 1 0,1-1-1,-1 1 1,0-1 0,0 1 0,0 0-1,0-1 1,1 1 0,-1 0-1,0 0 1,0 1 0,-12 17 221,10-14-190,-28 46 137,3 2 1,-31 79 0,31-55-165,2 2-1,4 1 1,4 0 0,-11 114 0,15 360 773,22-420-433,7-1-1,5-1 0,68 236 0,66 85 878,-114-349-1166,-21-49-45,46 90-1,-64-145-1152,0-3 166,-1-6-694,1 5 844,2-27-1057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51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44 2729,'3'-7'1216,"-1"0"0,7-11 1,-2 7 4480,-44 54-2419,-67 110-910,26-34-1482,72-110-865,-13 15 74,18-23-114,0 1 0,-1-1 0,1 0 0,-1 0 1,1 0-1,-1 1 0,0-2 0,1 1 0,-1 0 0,0 0 0,0 0 0,-2 0 0,3-1-68,1 0 0,0 0 0,-1 0 0,1 0 0,-1 0 0,1 0 0,-1 0 0,1 0 0,-1 0 0,1 0 0,0 0 0,-1 0 0,1-1 0,-1 1 0,1 0 0,0 0 0,-1 0 0,1-1 0,-1 1-1,1 0 1,0 0 0,-1-1 0,1 1 0,0 0 0,0-1 0,-1 1 0,1 0 0,0-1 0,0 1 0,-1-1 0,1 1 0,0 0 0,0-1 0,0 1 0,0-1 0,0 1 0,0-1 0,-1 1 0,1 0 0,0-1 0,0 1 0,0-1 0,0 1 0,1-1-1,-2-16-1509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51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6505,'4'3'1466,"0"1"0,0-1 0,0 1 0,5 5 0,-1 2-3,12 20 0,-10-15-616,4 6 74,24 38 1024,52 62-1,23 5-1153,-108-120-716,-6-6-957,0-1 650,0 0-1,1-1 1,-1 1 0,0-1 0,0 1-1,1-1 1,-1 1 0,0-1 0,1 1-1,-1-1 1,0-1 0,-4-5-1027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57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15 8266,'0'0'3040,"0"0"-1382,-4 0 721,-18-1-1426,-34-5 0,-13-1-181,60 6-624,0 1-1,-1 0 1,1 1-1,0 0 1,-14 3 0,20-3-119,1-1 1,0 1-1,0 0 1,0 0-1,0 0 1,0 0 0,0 0-1,0 0 1,0 0-1,1 1 1,-1-1-1,0 0 1,1 1 0,-1 0-1,1-1 1,-1 1-1,1 0 1,0 0-1,0 0 1,0 0 0,0 0-1,0 0 1,0 0-1,1 0 1,-1 0-1,1 0 1,-1 0-1,1 1 1,0 1 0,0 1-8,0-1 1,0 1 0,1-1 0,-1 1-1,1-1 1,0 0 0,1 1 0,-1-1-1,1 0 1,-1 0 0,1 0 0,1 0-1,-1 0 1,0-1 0,1 1 0,0-1-1,0 1 1,0-1 0,6 5 0,5 2-6,0-1 1,1 0 0,29 13 0,-2-1 80,-28-13 93,-1 1 1,0 1-1,0 0 1,-1 0 0,14 17-1,-25-26-147,0-1-1,-1 1 1,1-1 0,0 1-1,-1 0 1,1 0-1,-1-1 1,1 1 0,-1 0-1,0 0 1,1-1-1,-1 1 1,0 0-1,1 0 1,-1 0 0,0 0-1,0-1 1,0 1-1,0 0 1,0 0 0,0 0-1,0 0 1,0 0-1,0 0 1,0-1-1,0 1 1,-1 0 0,1 0-1,0 0 1,-1 0-1,1-1 1,-1 1 0,1 0-1,0 0 1,-1-1-1,0 1 1,1 0-1,-1-1 1,1 1 0,-1-1-1,0 1 1,1 0-1,-1-1 1,0 0 0,-1 1-1,-2 2 78,-1-1 0,0 0-1,1 0 1,-1-1 0,0 1-1,-6 0 1,-2-1-72,0 0 0,1-1 0,-1-1 0,0 0 0,1 0-1,-1-1 1,1-1 0,-1 0 0,1-1 0,-12-5 0,21 8-125,0 0 0,0 0 0,1-1 1,-1 1-1,-5-5 0,8 6 102,-1-1 1,0 1-1,1-1 0,-1 0 0,1 1 1,-1-1-1,1 0 0,-1 1 1,1-1-1,0 0 0,-1 0 0,1 1 1,0-1-1,-1 0 0,1 0 0,0 0 1,0 0-1,0 1 0,0-1 1,0 0-1,0 0 0,0 0 0,0 0 1,0 1-1,0-1 0,0-1 0,7-11 394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58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4545,'4'-33'8314,"-4"33"-7319,0 0-330,1 4 325,-1-2-945,1 1 0,0-1 1,-1 0-1,1 1 0,0-1 1,0 0-1,1 0 0,2 4 1,13 19 127,-3-6-5,0 1 1,11 24 0,1 13 38,-3 0 0,30 113 0,9 129-44,-52-247-133,44 291 65,-33 5 89,-24-227 236,-6 0-1,-6 0 1,-5-2-1,-4 0 1,-6-1-1,-74 185 1,95-285-369,4-5-209,11-24-958,7-12-264,7-5 521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3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8234,'66'-28'4211,"-63"27"-3889,1 0-1,-1 0 1,1 0-1,-1 0 1,0 1-1,1 0 1,-1-1-1,1 1 0,-1 1 1,1-1-1,-1 0 1,1 1-1,-1 0 1,4 1-1,-1-1 49,3 2 111,-1-1-1,1 1 1,-1 1-1,11 5 1,-15-6-350,-1-1-1,1 0 1,-1 1 0,0-1 0,0 1-1,0 0 1,0 0 0,0 0-1,0 1 1,-1-1 0,4 6 0,-5-7-84,-1 0 0,1 0 0,-1 0 0,1 0 0,-1-1 0,1 1 0,-1 0 1,0 0-1,0 0 0,0 0 0,0 0 0,0 0 0,0 0 0,-1 0 0,0 3 0,-1-1 4,1-1 0,-1 1-1,1-1 1,-1 0 0,0 0-1,-1 0 1,-3 5 0,-3 0 44,1 0 1,-1-1-1,0 0 1,-12 7-1,-14 7 738,35-21-826,0 0-1,0 0 0,0 0 1,0 0-1,0 0 0,0 0 1,0 0-1,0 0 0,1 0 1,-1 0-1,0 0 0,0 0 0,0 0 1,0 0-1,0 0 0,0 0 1,0 0-1,0 0 0,0 0 1,0 0-1,0 0 0,0 1 0,0-1 1,0 0-1,0 0 0,0 0 1,0 0-1,0 0 0,0 0 1,0 0-1,0 0 0,0 0 0,0 0 1,0 0-1,0 0 0,0 0 1,0 0-1,0 0 0,0 0 1,0 0-1,0 0 0,0 0 0,-1 0 1,1 0-1,0 0 0,0 0 1,0 0-1,0 1 0,0-1 1,0 0-1,0 0 0,0 0 1,0 0-1,0 0 0,0 0 0,0 0 1,0 0-1,0 0 0,0 0 1,0 0-1,0 0 0,0 0 1,0 0-1,0 0 0,0 0 0,6 1 121,-4-1-145,32 6 43,-14-2-19,0-1 0,0-1 0,22 0 0,-39-2-38,9 0-175,-1 0-1,1 0 0,0-1 0,0-1 1,0 0-1,-1 0 0,19-7 0,-6-1-4137,3-4 1983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5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55 8906,'-87'-23'3417,"89"23"-1969,3-1-296,10-2-104,3-1-31,9-1-497,6 3-240,3-2-192,-4-2-48,-1 4-104,-6-2-384,-10 4 312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3:59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8202,'0'4'3553,"18"-3"-1409,0 0-552,8-2 145,4-3-265,6-1-592,4-2-232,0 1-368,-7 2-128,-8 1-48,-3 2-328,-10 3 176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12 2433,'0'-1'88,"0"1"1,0-1-1,1 1 1,-1 0-1,0-1 1,-1 1 0,1-1-1,0 1 1,0 0-1,0-1 1,0 1-1,0-1 1,0 1 0,0 0-1,0-1 1,-1 1-1,1 0 1,0-1-1,0 1 1,-1 0 0,1-1-1,0 1 1,0 0-1,-1-1 1,1 1-1,0 0 1,-1 0 0,1-1-1,0 1 1,-1 0-1,1 0 1,-1 0-1,1-1 1,-2 1 90,1 0 0,0 1 0,0-1 0,-1 0 0,1 0 0,0 0-1,0 1 1,0-1 0,0 0 0,0 1 0,-2 0 0,-3 3 534,0-1 0,0 1-1,-6 6 1,-2 4-196,0 1 1,1 0-1,0 1 0,1 0 0,-15 29 0,-38 94-132,40-69-182,-19 81-1,42-140-189,-16 66 78,4 0 0,-7 139 0,22 159 227,11-175 402,47 257-1,-16-250 21,107 312-1,-149-515-727,24 59 197,-21-54-144,1-1-1,0 1 0,0-1 1,12 14-1,-16-21-56,0 1 1,1-1-1,-1 0 0,1 1 0,-1-1 1,1 0-1,-1 0 0,1 0 1,-1 0-1,1 0 0,0-1 1,3 2-1,-5-2-23,1 0 0,0 0 0,0 0 0,0 0 0,0 0 0,-1 0 0,1-1 0,0 1 0,0 0 0,0 0 0,-1-1 0,1 1 0,0-1 0,0 1 0,-1-1 0,1 1 0,0-1 0,-1 1 0,1-1 0,0 1 0,-1-1 0,1 0 0,-1 1 0,1-1 0,-1 0 0,0 0 0,1 1 0,-1-1 0,0 0 0,1-1 0,9-26-200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1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52 4305,'-1'-17'1102,"1"11"-86,-1 0 0,1 1 0,-3-12 0,10 51 5848,2 21-6395,-4-23 117,18 165 1124,-22-154-1326,-2 0 1,-9 63 0,5-70-30,-1 0 1,-21 63 0,26-97-329,0 0 0,0 0 0,1 0 0,-1 0 0,-1 0 0,1-1 0,0 1 0,0 0 0,-3 2 0,4-4-21,0 0-1,-1 0 0,1 1 0,0-1 0,0 0 0,0 0 1,-1 0-1,1 0 0,0 0 0,0 0 0,-1 0 0,1 0 1,0 0-1,0 0 0,-1 0 0,1 0 0,0 0 0,0 0 0,-1 0 1,1 0-1,0 0 0,0 0 0,-1 0 0,1 0 0,0 0 1,0 0-1,0 0 0,-1-1 0,0 0 4,0 1-1,1-1 1,-1 0 0,0 0-1,1 0 1,-1 0 0,1 0 0,-1 0-1,1 0 1,-1-2 0,-2-5-2,0 0 1,1-1 0,0 1 0,1-1-1,0 0 1,0 1 0,1-1-1,0 0 1,0 0 0,4-16 0,-3 18-15,1 1 1,0-1-1,0 1 1,1 0 0,0 0-1,0 0 1,0 1-1,1-1 1,-1 1 0,2-1-1,-1 1 1,0 0 0,1 1-1,0-1 1,6-4-1,-2 4 1,1-1-1,0 1 1,1 1 0,-1 0-1,1 0 1,-1 1-1,1 0 1,0 1 0,0 0-1,1 1 1,-1 0-1,0 1 1,0 0-1,0 1 1,17 3 0,-24-4 13,0 1 0,-1 0 1,1 0-1,-1 0 1,1 0-1,-1 1 1,1 0-1,-1-1 0,0 1 1,0 0-1,4 3 1,-6-3 2,1-1 0,-1 1 0,0 0 0,0-1 0,0 1 0,0 0 0,0 0 0,0 0 0,0 0 0,0 0 0,-1 0 0,1 0 0,-1 0 0,0 0 0,1 0 0,-1 0 1,0 0-1,0 1 0,0-1 0,-1 3 0,-1 5 153,-1 1 1,0-1 0,-1-1-1,0 1 1,0 0 0,-8 11 0,8-15-58,0 2 8,-1 0-1,0-1 1,-1 1 0,1-1 0,-2-1-1,1 1 1,0-1 0,-1 0 0,-1 0-1,-14 8 1,13-9-70,-1 0-1,0-1 1,0 0 0,-1-1 0,1 0-1,-1-1 1,0 0 0,-19 1-1,-19-3 22,43 0-61,0-1-1,1 0 0,-1 0 0,0 0 0,1-1 0,-7-2 0,11 4-15,0-1-1,0 1 1,1 0 0,-1-1-1,0 1 1,0 0 0,0-1 0,1 1-1,-1-1 1,0 0 0,1 1-1,-1-1 1,0 1 0,1-1-1,-1 0 1,1 1 0,-1-1-1,1 0 1,0 0 0,-1 1-1,1-1 1,0 0 0,-1 0 0,1 0-1,0 0 1,0 0 0,0 1-1,-1-1 1,1 0 0,0 0-1,0 0 1,1 0 0,-1 0-1,0 1 1,0-1 0,1-1-1,0-1-116,0 1-1,0 0 1,0 0-1,1 0 0,-1 0 1,1 0-1,0 1 1,-1-1-1,1 0 0,0 1 1,0-1-1,3-1 1,10-5-789,0 0 1,17-5 0,2 2 325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0 726 3657,'0'8'1254,"0"0"0,0 1 1,1-1-1,0 0 0,1 0 0,0 0 1,5 15-1,-7-22-1201,0-1 1,0 0-1,0 1 0,1-1 1,-1 0-1,0 1 1,0-1-1,1 1 0,-1-1 1,0 0-1,0 0 0,1 1 1,-1-1-1,0 0 1,1 1-1,-1-1 0,1 0 1,-1 0-1,0 0 0,1 0 1,-1 1-1,1-1 1,-1 0-1,0 0 0,1 0 1,-1 0-1,1 0 0,-1 0 1,0 0-1,1 0 1,-1 0-1,1 0 0,-1 0 1,1 0-1,-1 0 0,0 0 1,1-1-1,-1 1 1,1 0-1,-1 0 0,0 0 1,1-1-1,-1 1 0,0 0 1,1 0-1,-1-1 1,3-1 113,-1-1-1,1 1 1,-1-1 0,0 1 0,2-5 0,9-14 347,13-34 0,-5 11-351,13-26-98,-4-2 1,-2-1-1,21-94 0,-46 157-51,12-52 91,-2-2 1,4-71 0,-16 118 222,-1 17-312,0 0-1,0 0 1,0 0-1,0 0 1,0 0 0,0 0-1,0 0 1,0 0-1,0 0 1,0 0 0,0 0-1,0 0 1,0 0-1,0 0 1,0 0-1,0 0 1,0 0 0,-1 0-1,1 0 1,0 0-1,0 0 1,0 0 0,0 0-1,0 0 1,0 0-1,0 0 1,0 0 0,0 0-1,0 0 1,0 0-1,0 0 1,0 0-1,0 0 1,0 0 0,0 0-1,0 0 1,0 0-1,0 0 1,0 0 0,0 0-1,0 0 1,0 0-1,0 0 1,0-1-1,-3 8 286,-46 239 2099,46-226-2269,1 1 0,2 38-1,1-51-102,0 1 0,0-1 0,0 0 0,2 0 0,-1 0 0,1 0-1,0 0 1,0 0 0,9 13 0,-10-18-20,0 0-1,0 0 1,1 0 0,-1-1 0,1 1-1,0-1 1,-1 1 0,7 3-1,-7-5-4,0 0 0,0-1-1,0 1 1,1 0 0,-1 0-1,0-1 1,1 0 0,-1 1-1,0-1 1,0 0 0,1 0-1,-1 0 1,0 0 0,1-1-1,-1 1 1,3-1 0,0-1 0,0 0 1,0-1 0,1 1-1,-2-1 1,1 0 0,0-1-1,-1 1 1,1-1 0,-1 0-1,0 0 1,0 0 0,3-5-1,6-8 14,20-35 0,-21 31 3,-1-1 1,-1 0-1,-1-1 1,-1 0-1,-1 0 0,7-44 1,-14 62 18,-3 8-12,-2 9 21,1 4 27,1 0 0,0 1-1,2-1 1,0 0-1,0 1 1,2-1-1,0 0 1,0 1-1,5 16 1,-3-23-50,-1-1 0,2 1 0,-1-1 1,1 0-1,7 11 0,-9-17-64,0 0 0,0 0 1,0 0-1,0-1 0,1 1 0,-1 0 0,1-1 0,0 1 0,-1-1 1,1 0-1,0 0 0,1 0 0,-1-1 0,0 1 0,0-1 1,1 1-1,5 0 0,-7-1-62,0-1 0,0 0 0,-1 0 0,1 0 0,0 0 0,0-1 0,3 1 0,14-8-378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4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4289,'1'-1'225,"0"0"0,-1 0 0,1 0 0,0 1 0,0-1 0,0 0-1,0 0 1,0 1 0,0-1 0,0 1 0,0-1 0,0 1 0,0-1 0,0 1 0,1 0 0,-1 0 0,0-1 0,0 1 0,0 0 0,0 0 0,1 0-1,-1 0 1,0 0 0,0 0 0,0 1 0,0-1 0,2 1 0,0 0-16,-1 0 0,1 0 0,0 0 0,-1 0 0,1 1-1,-1 0 1,1-1 0,-1 1 0,4 4 0,5 7 300,0-1 0,-2 2-1,13 20 1,18 49 677,-20-30-694,-2 1 1,15 78 0,-29-113-426,51 282 451,-43-226-454,18 140 304,-11 2 0,-12 361 0,-42-168-77,34-404-290,-77 451 205,76-451-222,-31 121 157,29-114-237,-1-1 0,-1 1 0,0-1 0,0 0 0,-2-1 0,1 1 0,-13 13 0,18-22-379,2-5-1,7-8-104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8 7674,'1'-4'3256,"-1"1"-1551,-1 4-25,-1-1-88,1 0-159,-10 11-441,-18 15-120,-43 45-256,38-31-112,-4-2-192,0 4-112,15-4-136,-1-2-24,8-4-40,4-7 24,0-10-744,2-7-560,2-16 784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8842,'9'0'3825,"3"16"-1585,5 9-487,3 11-217,7 7-216,-1-1-600,5 4-248,-3-7-264,4-1-80,1-4-47,-5-4-17,-3-4-8,-6-3-377,-8-9 1178,3-3-721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6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9722,'48'23'6009,"24"4"-3529,-4-1-1568,-40-16-749,-15-6-73,-1 1 1,24 13 0,-36-18-82,1 1 0,0-1 1,0 1-1,-1-1 1,1 1-1,-1 0 1,1-1-1,-1 1 1,1 0-1,-1-1 0,1 1 1,-1 0-1,1 0 1,-1 0-1,0-1 1,0 1-1,1 0 1,-1 0-1,0 0 1,0 0-1,0-1 0,0 1 1,0 0-1,0 0 1,0 0-1,0 0 1,0 0-1,0-1 1,-1 1-1,1 0 1,0 0-1,-1 0 0,1-1 1,0 1-1,-1 0 1,1 0-1,-1 0 1,-2 4 68,0-1 0,-1 0 0,1 0 0,-1 0 1,-4 4-1,-24 18 260,-1-1 1,-1-2 0,-62 32 0,66-40-853,31-15 478,-1 0 0,0 0 0,0 0 0,0 0 0,0 0 0,0 0-1,0 0 1,0 0 0,0 0 0,1 0 0,-1 0 0,0 0 0,0 1 0,0-1 0,0 0-1,0 0 1,0 0 0,0 0 0,0 0 0,0 0 0,0 0 0,0 0 0,0 0 0,1 1-1,-1-1 1,0 0 0,0 0 0,0 0 0,0 0 0,0 0 0,0 0 0,0 1 0,0-1-1,0 0 1,0 0 0,0 0 0,0 0 0,0 0 0,0 0 0,-1 0 0,1 1 0,0-1-1,0 0 1,0 0 0,0 0 0,0 0 0,0 0 0,0 0 0,0 0 0,0 0 0,0 0-1,0 1 1,0-1 0,-1 0 0,1 0 0,0 0 0,0 0 0,0 0 0,0 0 0,0 0-1,0 0 1,0 0 0,0 0 0,-1 0 0,1 0 0,0 0 0,0 0 0,0 0 0,0 0-1,8 1-2367,-8-1 2351,11 1-1330</inkml:trace>
  <inkml:trace contextRef="#ctx0" brushRef="#br0" timeOffset="1">300 264 9170,'-16'-3'4001,"4"9"-1513,-2 2-815,-7 5-129,-3 3-184,3 3-600,-4-2-295,2-2-345,7 1-80,5-8-216,9-3-321,8-5-559,8-1-264,10-3-1025,2-2 1489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6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8202,'-10'5'8073,"-6"11"-7108,11-10-62,-6 6-573,0 0 0,1 1 0,1 1 0,0 0 0,-8 17 0,14-24-315,0 0-1,0 1 1,1-1 0,-1 0 0,2 1-1,-1-1 1,1 1 0,0 0 0,1-1 0,0 1-1,0 0 1,1-1 0,1 13 0,-1-17-6,1 0 0,-1 1 0,0-1 0,1 0 0,-1 1 0,1-1 0,0 0 0,0 0 0,0-1 0,1 1 0,-1 0 0,1-1 0,-1 1 0,1-1 0,0 0 0,0 0 0,0 0 1,0 0-1,0 0 0,1-1 0,-1 0 0,0 1 0,1-1 0,5 1 0,-4-1 3,1-1 0,-1 1 0,1-1 1,-1 0-1,1 0 0,-1-1 0,1 1 0,-1-1 1,1 0-1,-1-1 0,1 1 0,-1-1 0,0 0 1,0-1-1,7-3 0,-5 1 6,1-1 0,-1 0-1,0 0 1,-1 0 0,1-1 0,-1 0 0,-1 0-1,1 0 1,6-15 0,-10 19 10,0-1 0,0 0 0,-1 1 0,1-1 0,-1 0 0,0 0 0,0 0 0,-1 0 0,1 0 0,-1 0 0,0-1 0,0 1 0,0 0 0,0 0 0,-1 0 0,0 0 0,0 0 0,0 0 0,0 0 0,-1 0 0,1 1 0,-1-1 0,-4-6 0,4 7 13,-1 0 0,1 0 0,-1 0 1,0 1-1,0-1 0,0 1 1,0 0-1,0-1 0,0 2 0,0-1 1,-1 0-1,-4-1 0,3 1-3,-1 1-1,0 0 1,1 0-1,-1 0 1,0 1-1,1-1 1,-10 2-1,5 0-69,-1 1 0,1 0 0,0 1-1,0 0 1,0 1 0,1-1 0,-1 2 0,-13 8-1,15-8-210,0 1 0,0 0 0,0 1-1,-12 13 1,7 0-132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3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8730,'-1'1'465,"0"0"1,1 0-1,-1-1 1,-1 1-1,1 0 1,0 0-1,0 0 1,0-1-1,0 1 1,0-1-1,-1 1 1,1-1-1,-2 1 1,-20 3 2360,7-1-1719,12-2-857,-6 1 158,1 0 1,-1 1 0,0 0 0,1 1-1,-15 7 1,3 1-45,15-10-281,1 1 0,-1 1 0,1-1 1,-1 1-1,1-1 0,0 2 0,-4 4 1,8-8-66,0-1 0,0 1 0,0 0 0,1 1 0,-1-1 0,0 0 0,1 0 0,-1 0 0,1 0 0,-1 0 0,1 1 0,-1-1 0,1 0 0,0 0 0,0 1 0,0 1 0,0 0 10,1-1 0,-1 0 0,1 1 0,0-1-1,0 0 1,0 0 0,0 0 0,3 4 0,1 2 62,2 0 0,-1 0 0,2 0 0,-1-1-1,1 0 1,-1 0 0,2-1 0,12 8 0,1-2 30,1 0-1,31 10 1,-47-19-123,-4-2-85,-1 0 0,1 0-1,0 0 1,-1 0 0,1-1-1,4 1 1,-7-1 75,0 0 1,0 0-1,0 0 1,0 0-1,0 0 0,0 0 1,0 0-1,0 0 1,0 1-1,0-1 1,1 0-1,-1 0 1,0 0-1,0 0 1,0 0-1,0 0 0,0 0 1,0 0-1,0 0 1,0 0-1,0 0 1,0 0-1,0 0 1,0 0-1,0 0 0,0 0 1,0 0-1,0 0 1,0-1-1,0 1 1,0 0-1,1 0 1,-1 0-1,0 0 0,0 0 1,0 0-1,0 0 1,0 0-1,0 0 1,0 0-1,0 0 1,0 0-1,0 0 0,0 0 1,0 0-1,0 0 1,0 0-1,0 0 1,0 0-1,0 0 1,0 0-1,0 0 1,0 0-1,0 0 0,0-1 1,0 1-1,0 0 1,0 0-1,0 0 1,0 0-1,0 0 1,0 0-1,0 0 0,0 0 1,0 0-1,0 0 1,0 0-1,-4-4-512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7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34 8994,'0'-1'368,"0"-1"0,1 1-1,-1 0 1,0 0 0,0 0 0,1-1 0,-1 1 0,0 0 0,0 0-1,-1-1 1,1 1 0,0 0 0,0 0 0,-1-1 0,1 1 0,0 0-1,-1 0 1,0-1 0,0 1-239,0 0-1,0 0 1,0 0-1,0 1 0,0-1 1,0 0-1,0 1 1,0-1-1,0 1 1,-1-1-1,1 1 1,0 0-1,0-1 1,-1 1-1,1 0 1,0 0-1,0 0 0,-2 0 1,-4 1 4,0-1 0,0 1 1,1 1-1,-1-1 0,1 1 1,-1 0-1,1 1 0,0-1 0,-1 1 1,1 0-1,1 1 0,-1 0 0,-9 7 1,13-9-93,1 0 1,-1-1-1,0 1 1,1 0-1,0 0 1,-1 0-1,1 0 0,0 0 1,0 0-1,0 1 1,0-1-1,0 0 1,0 0-1,1 1 1,-1-1-1,1 5 1,0-3-20,0 0 0,0 0 0,1 0 0,0 0 0,0 0 0,0 0 0,0 0 0,0 0 0,4 5 0,0-1-17,0 1-1,0-1 1,1 0 0,1 0-1,-1-1 1,1 1 0,11 8 0,48 34 117,-64-48-75,-1-1 0,1 1-1,0 0 1,-1 0-1,1-1 1,-1 1 0,0 0-1,2 3 1,-3-5-25,0 0 0,0 1 0,0-1 0,1 1 0,-1-1-1,0 1 1,0-1 0,0 1 0,0-1 0,0 1 0,0-1 0,0 1 0,0-1 0,0 1 0,0-1 0,-1 1 0,1-1-1,0 1 1,0-1 0,0 1 0,-1-1 0,1 1 0,0-1 0,0 1 0,-1-1 0,1 0 0,0 1 0,-1-1-1,1 0 1,0 1 0,-1-1 0,1 0 0,-1 1 0,1-1 0,-1 0 0,1 0 0,-1 1 0,1-1 0,-1 0 0,-4 2 75,0-1 0,0 0 0,0 1 0,0-2 0,0 1 1,-11-1-1,-33-3 143,37 1-215,3 2-56,6 0-58,1 0 0,-1 0 0,0-1 1,1 1-1,-1-1 0,0 1 0,1-1 0,-1 0 0,1 0 0,-1 0 0,-4-3 0,7 4 30,0 0 0,-1-1-1,1 1 1,0 0-1,0-1 1,0 1 0,-1 0-1,1 0 1,0-1-1,0 1 1,0 0 0,-1-1-1,1 1 1,0 0-1,0-1 1,0 1 0,0-1-1,0 1 1,0 0-1,0-1 1,0 1-1,0 0 1,0-1 0,0 1-1,0-1 1,0 1-1,0-1 1,1 0 7,-1 0 1,1 0-1,0 0 0,-1 0 1,1 0-1,0 0 0,-1 0 0,1 0 1,1-1-1,27-20-499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7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11506,'1'0'505,"-1"0"0,1 0 0,0 0-1,-1 0 1,1 1 0,0-1-1,0 0 1,-1 0 0,1 1 0,0-1-1,-1 0 1,2 2 0,13 14 1774,-12-12-2206,0 0 0,1-1-1,6 6 1,0-3-34,0 0 1,1-1 0,0 0 0,22 6-1,-11-4-4,-21-6-31,-1-1 0,1 0-1,0 0 1,-1 0 0,1 1-1,-1-1 1,1 0 0,0 1 0,-1-1-1,1 0 1,-1 1 0,1-1-1,-1 1 1,1-1 0,-1 0 0,0 1-1,1 0 1,-1-1 0,1 1-1,-1-1 1,0 1 0,0-1 0,1 1-1,-1 0 1,0-1 0,0 1-1,0 0 1,0 1 5,0-1 0,0 0 0,-1 0-1,1 0 1,0 1 0,-1-1 0,1 0 0,-1 0-1,0 0 1,1 0 0,-1 0 0,0 0 0,0 0-1,0 1 1,-6 4 42,1 0-1,0-1 1,-1 0-1,0 0 1,-14 7-1,-42 17 290,46-22-248,-28 15 74,-14 4 313,50-22-942,0-1-1,0 0 1,-1-1-1,-11 2 1,33-6-1398,7-3 764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11306,'-26'12'4337,"-9"2"-2832,-1 2-257,-6 6-152,4-4-280,9-2-576,4-1-160,13-12-48,8-2-368,11-6-1000,8-10-536,21 3 967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4:08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13 9514,'-24'13'4757,"-7"10"-1990,15-10-1921,5-5-400,0 1 0,1 0 1,0 1-1,0 0 0,1 1 0,0-1 1,-11 21-1,18-29-422,1 0 0,0 1 0,1-1 0,-1 1 0,0-1 0,1 1 0,-1-1 0,1 1 0,-1-1 0,1 1 0,0-1 0,0 1 0,1 0 0,-1-1 0,0 1 0,2 3 0,-2-6-23,0 2 12,1 0-1,-1 0 1,1 0-1,0 0 1,0 0-1,0 0 1,0 0 0,0 0-1,0 0 1,0 0-1,1 0 1,-1-1-1,1 1 1,-1-1-1,1 1 1,2 1-1,-1-1 5,0 0-1,0-1 0,0 1 1,1-1-1,-1 0 0,0 0 1,1 0-1,-1 0 0,5 0 1,4-1 26,0 0 0,0 0 0,0-1 0,23-5 0,-25 4-26,0-1 0,0 0-1,0 0 1,0-2-1,0 1 1,-1-1-1,0 0 1,9-7-1,-14 9 3,-1 1 0,1-1-1,-1 0 1,0 0 0,0-1 0,0 1 0,0-1-1,-1 1 1,1-1 0,-1 0 0,0 0-1,0 0 1,-1 0 0,1 0 0,-1-1-1,0 1 1,0 0 0,0-1 0,0 1-1,-1-1 1,0-8 0,-1 8 12,0 0-1,0-1 1,0 1 0,0 0-1,-1 0 1,0 0 0,0 1-1,0-1 1,-1 0 0,0 1-1,1 0 1,-2-1 0,1 1-1,0 0 1,-1 0 0,0 1-1,0-1 1,0 1 0,0 0-1,0 0 1,-1 0 0,1 1-1,-1 0 1,0 0 0,0 0-1,-8-2 1,4 2-19,-1 1 0,1 0 0,0 0 0,-1 1 0,1 0-1,-11 2 1,14-1-137,1 0-1,-1 1 1,0-1-1,1 1 1,0 0-1,-1 1 1,1-1-1,0 1 1,0 0-1,0 0 1,-5 5-1,1 2-1290,7-1 518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3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76 4161,'30'-35'7646,"-9"9"-3422,-20 26-4149,-1-1 1,0 1-1,0 0 0,1 0 0,-1 0 0,0-1 0,0 1 0,1 0 0,-1 0 0,0-1 0,0 1 0,0 0 0,1 0 0,-1-1 0,0 1 0,0 0 0,0-1 0,0 1 0,0 0 0,0-1 0,0 1 0,0 0 0,0 0 0,0-1 0,0 1 0,0 0 1,0-1-1,0 1 0,0 0 0,0-1 0,0 1 0,0 0 0,0-1 0,0 1 0,-1 0 0,1 0 0,0-1 0,0 1 0,0 0 0,0-1 0,-1 1 0,1 0 0,0 0 0,-1-1 0,0 1 31,0-1 0,0 1 0,0 0 0,0 0 0,0 0 0,0-1 0,0 1 0,0 0 0,0 0 0,0 0 0,0 0-1,0 1 1,0-1 0,0 0 0,-1 1 0,-5 1 68,1 1 0,0 0 0,0 0 0,0 0-1,0 1 1,-6 5 0,-32 31 347,36-33-425,-20 21 175,1 1 0,1 1 0,-26 39 0,41-53-186,1 1 0,1 0-1,1 1 1,0 0 0,1 0 0,1 1-1,1-1 1,-4 32 0,5-11 70,2 0-1,2 1 1,2-1 0,9 60 0,1-41 15,1-1 0,30 77 0,-24-88-103,2 0-1,2-1 0,2-1 0,2-2 1,2 0-1,42 47 0,-33-45-45,141 173 90,-124-145-55,72 106 202,-120-166-188,-7-12-70,0 0 0,0 0 0,0 0-1,0 0 1,0 0 0,0 0-1,0 0 1,0 0 0,-1 0 0,1 0-1,0 0 1,0 0 0,0 0 0,0 0-1,0 0 1,0 0 0,0 0-1,0 0 1,0 0 0,0 0 0,0 0-1,0 0 1,-1 0 0,1 0-1,0 0 1,0 0 0,0 0 0,0 0-1,0 0 1,0 0 0,0 0-1,0 1 1,0-1 0,0 0 0,0 0-1,0 0 1,0 0 0,0 0-1,0 0 1,0 0 0,0 0 0,0 0-1,0 0 1,0 0 0,0 0 0,0 1-1,0-1 1,0 0 0,0 0-1,0 0 1,0 0 0,0 0 0,0 0-1,0 0 1,0 0 0,0 0-1,0 0 1,0 0 0,0 0 0,-7-5-189,1-4-290,1 0 0,-1 0 0,-6-14 0,-3-22-203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33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57 6233,'-28'-45'3218,"21"33"1788,7 12-4930,0 0 1,0 0-1,0 0 0,0 0 0,0 1 1,0-1-1,0 0 0,0 0 0,0 0 0,0 0 1,0 0-1,0 0 0,0 0 0,0 0 0,0 0 1,0 1-1,0-1 0,0 0 0,0 0 1,0 0-1,0 0 0,0 0 0,0 0 0,0 0 1,0 0-1,0 0 0,0 0 0,0 1 0,0-1 1,0 0-1,0 0 0,0 0 0,0 0 0,0 0 1,0 0-1,-1 0 0,1 0 0,0 0 1,0 0-1,0 0 0,0 0 0,0 0 0,0 0 1,0 0-1,0 0 0,0 0 0,-1 0 0,1 0 1,0 0-1,-2 3 1336,-4 7-864,1-1 0,0 2 0,-5 16-1,-13 46 595,-13 78-1,27-109-829,-2 7-42,3 1 0,-3 52 0,11-99-289,1 32 161,-1-33-184,1 0 1,-1 0-1,1 1 0,-1-1 0,1 0 0,0 0 1,0 0-1,0 0 0,0 0 0,0 0 1,0 0-1,3 3 0,-4-5 25,0 0 0,0 0 0,0 0 0,0 0 0,0 0 0,0 0 0,0 1 0,0-1 0,1 0 0,-1 0 0,0 0 0,0 0 0,0 0 0,0 0 0,0 0 0,0 0 0,0 0 0,0 0 0,0 0 0,0 0 0,0 0 0,1 0 0,-1 0 0,0 0 0,0 0 0,0 0 0,0 0 0,0 0 0,0 0 0,0 0 0,0 0 0,0 0 0,0 0 0,0 0 0,0 0 0,1 0 0,-1-1 0,0 1 0,0 0 0,0 0 0,0 0 0,0 0 0,0 0 0,0 0 0,0 0 0,0 0 0,0 0 0,0 0 0,0 0 0,0 0 0,0 0 0,0 0 0,0-1 0,0 1 0,0 0 0,0 0 0,0 0 0,0 0 0,0 0 0,0 0 0,0 0 0,0 0 0,0 0 0,0 0 0,0 0 0,0-1 0,2-17-2343,-1 13 1489,-1-1 0,3-11 0,14-25-685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3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0 9786,'6'29'3613,"16"79"4728,1 0-5677,35 102-1557,-15-98-1619,-42-112 361,-1 1 0,0-1 1,0 1-1,1-1 1,-1 1-1,0 0 0,0-1 1,0 1-1,0-1 1,0 1-1,0 0 1,1-1-1,-2 1 0,1 0 1,0-1-1,0 2 1,0-2-61,-1 0-1,1-1 1,-1 1 0,1 0 0,-1 0 0,1 0 0,-1 0 0,1-1 0,0 1 0,-1 0 0,1 0 0,-1-1 0,1 1 0,0 0 0,-1-1 0,1 1 0,-1-1 0,-10-9-1673</inkml:trace>
  <inkml:trace contextRef="#ctx0" brushRef="#br0" timeOffset="1">9 308 10194,'-9'1'4449,"16"3"-2240,3 8-201,9-1-624,8-1-247,2-3-457,4-4-200,2-5-216,3 1-80,-3-4-96,0-1-320,-4 4-320,-3-4 344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35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26 3113,'-6'-4'11389,"6"3"-11107,-1 1 0,1-1 0,-1 1 0,1-1-1,-1 1 1,0 0 0,1-1 0,-1 1 0,1 0 0,-1-1 0,0 1 0,1 0 0,-1 0 0,0 0 0,-2-1-32,1 1-108,0 0 0,1 0 0,-1 0-1,1 0 1,-1 0 0,0 0 0,-2 1 0,1 0-66,1 0 0,0 0-1,-1 1 1,1-1 0,0 1 0,0-1-1,0 1 1,-2 2 0,-2 1-5,0 1 0,1 0 0,-1 0 0,2 0 0,-1 1 0,1 0 0,-1 0 0,2 0 0,-1 0 0,-3 14 0,4-12 12,0 1-1,1 0 1,1 0-1,0 0 1,0 0-1,1 0 0,0 0 1,1 0-1,0 0 1,0 0-1,1 0 1,1 0-1,0-1 1,0 1-1,1-1 0,6 12 1,-5-10-27,2-1 0,-1 0 0,1 0 0,1-1 1,0 0-1,0 0 0,13 10 0,-16-15-46,0-1 0,0 1 0,0-1 1,1 0-1,-1 0 0,1-1 0,0 0 0,0 0 0,0 0 0,0-1 1,0 0-1,0 0 0,0 0 0,0-1 0,0 0 0,8 0 0,-4-2-2,1 0 1,-1-1-1,-1 0 0,1-1 0,0 0 0,-1 0 0,0-1 0,0 0 0,0-1 0,0 0 1,-1 0-1,0-1 0,-1 0 0,11-12 0,-10 11 7,-1-2 0,0 1 1,-1-1-1,1 0 0,-2 0 0,0-1 0,0 1 0,-1-1 0,0 0 1,-1-1-1,0 1 0,1-20 0,-3 23 11,-1-1-1,0 1 1,0-1-1,-1 0 1,-2-8 0,1 12-9,1 1 0,0 0 1,-1 0-1,0-1 0,0 1 1,0 0-1,0 0 0,-1 1 1,0-1-1,-6-6 0,1 2 6,0 2-1,-1-1 1,0 1 0,0 0-1,0 1 1,-1 0-1,-13-5 1,16 8-25,0-1-1,0 1 1,0 1-1,0-1 1,0 1-1,0 0 0,0 1 1,-1 0-1,1 0 1,0 0-1,-14 4 1,18-4-49,0 2 0,0-1 0,0 0 0,0 1 0,0-1 0,1 1 0,-1 0 0,0 0 1,1 0-1,-1 0 0,1 0 0,0 0 0,0 1 0,0-1 0,0 1 0,0 0 0,0-1 0,1 1 0,0 0 0,-2 4 0,1-3 28,1 0 0,0 0 0,0 0 0,1 1 0,-1-1-1,1 0 1,0 0 0,0 0 0,1 1 0,-1-1-1,1 0 1,0 0 0,0 0 0,0 0 0,2 4 0,9 13 588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3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71 5433,'32'-1'3146,"-32"1"-3003,1 0-1,0 0 1,-1 0-1,1-1 1,0 1-1,-1 0 1,1-1 0,0 1-1,-1 0 1,1-1-1,-1 1 1,1-1-1,0 1 1,-1-1-1,0 0 1,1 1-1,-1-1 1,1 1-1,-1-1 1,0 0 0,1 1-1,-1-1 1,0 0-1,1 0 1,-1-1 185,1 0 0,-1 1 0,0-1 1,0 0-1,0 1 0,0-1 0,0 0 0,0-2 1,-1 2-156,0 0 0,1 0 0,-1 0 0,0 0 0,0 0 1,0 1-1,0-1 0,-1 0 0,1 1 0,0-1 0,-1 0 1,1 1-1,-1 0 0,1-1 0,-1 1 0,0 0 0,0 0 1,1 0-1,-1 0 0,0 0 0,0 0 0,0 0 0,-4 0 1,2 0-42,-1 0 0,0 0 1,0 0-1,1 1 1,-1 0-1,0 0 0,0 0 1,0 1-1,-6 1 0,5-1-56,1 1-1,-1 0 0,0 1 0,1-1 0,0 1 0,-1 0 1,1 0-1,1 1 0,-1 0 0,0-1 0,1 2 1,0-1-1,0 0 0,0 1 0,0 0 0,1 0 0,0 0 1,0 0-1,0 1 0,0-1 0,1 1 0,0-1 0,-2 11 1,2-8-19,1 0 0,0 1 0,0-1 0,0 1 1,1-1-1,1 1 0,-1-1 0,2 0 0,-1 1 1,1-1-1,0 0 0,1 0 0,-1 0 0,2 0 1,-1 0-1,8 11 0,-3-9-1,-1-1-1,1 0 1,1 0-1,0-1 1,0 0 0,1 0-1,0-1 1,0-1 0,0 1-1,1-2 1,0 0 0,17 6-1,-9-4 36,0-2-1,1 0 1,0-2 0,1 0-1,-1-1 1,34-1 0,-48-1-14,0 0 1,0-1 0,0 0-1,11-3 1,-15 4-167,-1-1 0,1 0-1,0 0 1,0 0 0,-1 0 0,1 0-1,-1 0 1,1 0 0,-1 0 0,1-1 0,-1 1-1,0 0 1,1-1 0,-1 1 0,0-1-1,0 0 1,0 1 0,1-4 0,0-3-550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40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 9210,'-35'-4'12236,"55"7"-11908,0-1-1,21 0 1,-28-2-236,54 1 183,42 3-756,-108-4 314,0 0-1,0 0 1,1 0-1,-1 0 0,0 1 1,1-1-1,-1 0 0,0 1 1,0-1-1,0 1 0,1 0 1,-1-1-1,0 1 0,0 0 1,0 0-1,1 1 0,0 4-805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3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11338,'11'8'4857,"10"4"-2520,5-3-257,-8-1-319,2-3-425,3-2-648,-6-2-224,-1-1-296,4-1-200,-12 1-688,1 0 2056,9 7-1224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41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6393,'8'-13'3420,"-8"13"-3279,1 0 0,-1 0-1,0-1 1,1 1 0,-1 0 0,0 0 0,1 0 0,-1 0 0,0-1 0,1 1 0,-1 0-1,0 0 1,1 0 0,-1 0 0,0 0 0,1 0 0,-1 0 0,0 0 0,1 0 0,-1 0-1,0 0 1,1 0 0,-1 0 0,1 0 0,-1 0 0,0 0 0,1 1 0,-1-1 0,0 0-1,1 0 1,-1 0 0,0 1 0,1-1 0,13 10 588,-10-7-236,12 10-101,-1 0 1,-1 1 0,0 1 0,-1 0-1,0 1 1,-2 0 0,1 1 0,11 25-1,6 19 209,24 74-1,-50-126-525,25 73 218,-4 2 0,-3 0 0,-4 1 0,7 98 0,-19-118-95,-4 0 0,-2 1-1,-4-1 1,-2 0 0,-3-1 0,-20 73 0,10-70 67,-3-1 0,-40 82 0,-1-33-185,62-112-189,0 0 0,0 0 0,0 0 0,0-1 1,-3 3-1,5-5 64,-1 1 0,1-1 0,0 0 1,0 0-1,-1 0 0,1 0 0,0 1 1,0-1-1,-1 0 0,1 0 1,0 0-1,-1 0 0,1 0 0,0 0 1,-1 0-1,1 0 0,0 0 0,-1 0 1,1 0-1,0 0 0,0 0 0,-1 0 1,1 0-1,-1 0-69,1-1 0,-1 1 0,1 0-1,0-1 1,-1 1 0,1-1 0,0 1 0,-1 0 0,1-1 0,0 1-1,0-1 1,-1 1 0,1-1 0,0 1 0,0-1 0,0 0 0,0 1 0,-1-1-1,1-2-459,0 1 0,0 0 0,0 0 0,0-1 0,0 1 0,0 0 0,1-4-1,9-29-1933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4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50 4041,'-1'-3'306,"0"-1"401,-1 0 0,1 0-1,1 0 1,-1 0 0,0-7-1,1 11-581,0-1 0,0 1 0,1-1 1,-1 1-1,0-1 0,0 0 0,-1 1 0,1-1 0,0 1 0,0-1 0,0 1 0,0-1 0,0 1 0,-1-1 1,1 1-1,0-1 0,0 1 0,-1-1 0,1 1 0,0-1 0,-1 1 0,1-1 0,0 1 0,-1-1 0,1 1 1,-1 0-1,1-1 0,-1 1 0,1 0 0,-1 0 0,1-1 0,-1 1 0,1 0 0,-1 0 0,1 0 0,-1-1 1,1 1-1,-2 0 0,1 0-7,-1 1 1,1-1 0,0 0-1,-1 1 1,1-1-1,-1 1 1,1-1-1,0 1 1,-1 0 0,1 0-1,0 0 1,0-1-1,0 1 1,0 0 0,-2 2-1,-2 3 75,0 1-1,1-1 1,-5 10-1,-1 0 2,-91 168 609,83-144-602,2 1 0,2 0 0,2 2-1,2-1 1,1 2 0,-5 79 0,12-65 71,3-1 0,2 1 0,3-1 0,23 101 0,58 138 545,-37-138-267,-31-95-196,3-1-1,43 83 0,-7-30 193,-52-108-600,-6-7 53,0 0 1,0 0 0,0 0-1,0 0 1,0 0-1,1 0 1,-1 1 0,0-1-1,0 0 1,0 0 0,0 0-1,0 0 1,0 0 0,0 0-1,0 0 1,1 0 0,-1 0-1,0 0 1,0-1 0,0 1-1,0 0 1,0 0-1,0 0 1,0 0 0,0 0-1,0 0 1,1 0 0,-1 0-1,0 0 1,0 0 0,0 0-1,0 0 1,0 0 0,0 0-1,0 0 1,0-1-1,0 1 1,0 0 0,0 0-1,0 0 1,3-15 620,-2 8 317,5-15-209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4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29 6825,'62'-11'3302,"-60"11"-3046,0-1 0,0 1 0,0-1 0,0 1-1,0-1 1,0 0 0,0 0 0,3-2-1,-5 3 65,0 0 0,1-1 0,-1 1 0,0-1 0,1 1 0,-1 0 0,0-1 0,0 1 0,1-1 0,-1 1 0,0-1 0,0 1-1,0-1 1,1 1 0,-1-1 0,0 1 0,0-1 0,0 1 0,0-2 0,-4 3 3298,-9 9-2912,-12 16-284,-35 48 1,56-70-396,-34 46 61,2 2 0,-55 106 0,90-155-465,-1 0 0,0 1-1,0-1 1,-4 5 0,5-8-332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4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9098,'7'12'6678,"5"3"-3324,4 7-1581,8 16-244,2-1 1,42 46-1,-45-57-1433,-11-12-274,0-1 0,1 0 0,24 17 0,-35-28-280,4 0-2036,0-2 1567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47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19 3801,'-8'-4'2243,"-8"-10"11237,16 14-13433,0 0 0,0 0 0,0 0 0,-1 0 0,1-1 0,0 1 0,0 0 0,0 0 0,-1 0 0,1 0 0,0 0 0,0 0 0,0 0 0,0 1 0,-1-1 0,1 0 0,0 0 0,0 0 0,0 0 0,0 0 0,-1 0 0,1 0 0,0 0 0,0 0 0,0 0 0,0 1 0,-1-1 0,1 0 0,0 0 0,0 0 0,0 0 0,0 0 0,0 1 0,0-1 0,0 0 0,0 0 0,-1 0 0,1 0 0,0 1 0,-5 9 196,-1 4-36,1 1-1,1 0 1,0-1-1,-3 31 1,5-24 57,1 0 0,1 0 0,1 0 1,6 36-1,-4-35-100,-1-1-33,0-2-25,1 0 0,8 28 1,-10-43-87,-3-4 50,-2-6-152,-2-49-740,4 37 503,-4-19-2413,7 34 2250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34 6289,'2'-3'7557,"-1"-2"-3524,-1 5-3963,0-1 0,0 1 0,0 0 0,0-1 0,0 1 0,0 0 0,0-1 0,0 1 0,0 0 0,0 0 0,0-1 0,0 1 0,0 0-1,-1-1 1,1 1 0,0 0 0,0-1 0,0 1 0,-1 0 0,1 0 0,0 0 0,0-1 0,0 1 0,-1 0 0,1 0 0,-1-1 0,-3-1 28,-1-1-1,0 1 1,1 0 0,-1 0-1,0 1 1,0 0 0,0 0-1,-6-1 1,2 1-30,-1 0 0,-15 1 0,22 0-52,0 1 0,0 0 0,0-1 0,0 1 0,1 0 0,-1 0 0,0 1 1,0-1-1,1 0 0,-1 1 0,1 0 0,-1 0 0,1-1 0,0 1 0,0 1 0,-1-1 0,2 0 0,-3 3 0,2-3-13,1 0 1,0 0-1,-1 1 0,1-1 0,0 0 0,0 0 1,0 1-1,1-1 0,-1 1 0,1-1 1,-1 1-1,1-1 0,0 1 0,0-1 0,0 1 1,0-1-1,0 1 0,1-1 0,0 5 1,1-3-4,0 0 0,0-1 0,0 1 0,0-1 1,1 0-1,-1 1 0,1-1 0,0 0 0,0 0 1,6 4-1,5 2 18,20 11 1,-5-4 46,-5 0 365,-1 1 1,-1 1 0,22 22 0,-42-38-361,0 0 1,0 0-1,0 0 1,-1 1-1,1-1 1,-1 1 0,1-1-1,-1 1 1,0-1-1,0 1 1,0 0-1,0 0 1,-1-1 0,2 6-1,-2-6-25,0 1 0,-1-1 0,1 0 1,0 0-1,-1 0 0,1 0 0,-1-1 0,1 1 0,-1 0 0,0 0 0,0 0 1,0 0-1,0-1 0,0 1 0,0 0 0,-1-1 0,1 1 0,0-1 1,-1 1-1,1-1 0,-1 0 0,-1 2 0,-1-1 5,1-1 0,-1 1 0,1-1 1,-1 0-1,0 0 0,1 0 0,-1 0 0,0 0 0,1-1 0,-1 0 0,-5 0 0,-7 0 28,-20-4 0,33 3-72,-12 0 10,11 0-17,0 1 0,-1 0 1,1-1-1,0 0 0,0 0 0,0 0 1,0-1-1,-5-2 0,8 4-29,1 0 0,-1-1 0,1 1 0,-1-1 0,0 1 0,1-1 0,-1 1 0,1-1 0,-1 1 0,1-1 0,0 1 0,-1-1 0,1 1 0,0-1 0,-1 0 0,1 1 0,0-1 0,0 0 0,-1 1 0,1-1 0,0 0 0,0 0 0,0 1 0,0-1 0,0 0 0,0 1 0,0-1 0,0 0 0,0 1 0,0-1 0,1 0-1,-1 0 1,0 1 0,0-1 0,1 1 0,0-2 0,1-2-333,0 1-1,1-1 0,-1 0 0,7-5 1,-8 8 300,22-22-816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5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5481,'-1'-1'659,"1"-1"0,-1 1 0,1 0-1,-1-1 1,1 1 0,0-1 0,-1 1 0,1-1-1,0 1 1,0-2 0,15 24 1493,23 26 0,-24-32-2023,-2 1 0,0 0 0,13 24 0,10 26 146,-2 2 0,-4 1 0,-3 1 0,-2 2 0,-4 0 0,17 117 0,-8 178 676,-37-170-143,-15-2-15,13-108-520,6-53-183,-1 0 0,-2 0 0,-15 46 0,19-71-62,-1 0-1,0 0 1,-1-1 0,0 0-1,-8 11 1,10-15-112,0-1-1,-1 1 1,1 0-1,-1-1 1,0 0-1,0 0 1,0 0-1,-1 0 1,1-1-1,-1 1 0,-6 1 1,11-4-102,-1 1 0,0-1-1,0 0 1,0 0 0,0 1 0,0-1-1,0 0 1,0 0 0,0 0 0,0 0 0,0-1-1,0 1 1,0 0 0,0 0 0,0-1-1,0 1 1,0 0 0,0-1 0,0 1 0,1-1-1,-3 0 1,-2-8-1220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51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 4769,'-22'-1'1143,"-17"1"968,6-1 3302,31 1-4868,2 0-343,-1 0 0,1 0 1,-1 0-1,1 0 0,0 0 0,-1 0 1,1 0-1,-1 0 0,1 0 0,-1 0 1,1 0-1,-1 0 0,1 0 0,-1 0 1,1 1-1,-1-1 0,1 0 0,-1 0 1,1 1-1,0-1 0,-1 0 0,1 0 1,-1 1-1,1-1 0,0 0 0,-1 1 0,10 1 479,2 0-561,46 8 148,-47-9-241,0-1 0,0 0 0,0 0 1,-1-1-1,12-3 0,3 1 0,-5 0-3,-12 2-136,1 0 1,0 0-1,10 1 1,-17 0 4,0 0 30,-1-1 0,0 1 0,1 0 0,-1 0 0,0 0-1,0 0 1,1 0 0,-1 0 0,0 0 0,1 0-1,-1 0 1,0 0 0,0 0 0,1 0 0,-1 0 0,0 1-1,0-1 1,1 0 0,-1 0 0,0 0 0,1 0-1,-1 0 1,0 1 0,0-1 0,0 0 0,1 0 0,-1 0-1,0 1 1,0-1 0,0 0 0,1 0 0,-1 1-1,0-1 1,0 0 0,0 0 0,0 1 0,0-1 0,0 0-1,0 0 1,1 1 0,-1-1 0,0 0 0,0 1-1,0-1 1,-3 7-1418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51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5521,'2'17'3065,"9"-7"-233,0-5-863,1-1-121,5-3-295,1-2-433,4 0-200,4-2-368,-5 0-120,-6 2-184,-1 0-64,-5 2-96,-2 0 88,-2-1-704,-2 2-640,-3-2 760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52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94 4257,'15'-47'2316,"-14"45"-1822,0 0 0,0-1 0,-1 1 0,1-1 0,-1 1 0,1-1 0,-1 1 0,0-1 0,0 1 0,0-1 0,0 1 0,0-1 0,-1 1 0,1-1-1,-2-2 1,2 4-421,0 1-1,0 0 0,0 0 0,0-1 1,-1 1-1,1 0 0,0 0 1,0 0-1,0-1 0,0 1 0,0 0 1,0 0-1,-1 0 0,1-1 0,0 1 1,0 0-1,0 0 0,-1 0 0,1 0 1,0 0-1,0 0 0,0-1 0,-1 1 1,1 0-1,0 0 0,0 0 1,-1 0-1,1 0 0,0 0 0,0 0 1,-1 0-1,1 0 0,0 0 0,0 0 1,-1 0-1,1 0 0,0 0 0,-10 5 260,8-3-294,-3 1 2,1 0 0,0 1 1,-1-1-1,-3 5 0,0 0-7,-1 2 11,-1 0-1,1 1 1,1-1-1,0 2 0,-10 19 1,1 6 100,1 2 1,-14 59 0,21-68-63,-2 13 97,2 1 1,2-1-1,-2 54 0,6 134 327,3-228-502,10 311 425,-3-235-163,19 86 0,30 73 161,-33-154-158,3-1-1,4-1 1,46 89 0,-63-145-48,-20-64-994,2 6 429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3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92 6825,'34'-73'7825,"-31"59"-4865,-5 10-875,-6 5 425,-3 2-2062,9-3-426,0 1 1,-1-1-1,1 1 1,0 0-1,0 0 1,0 0 0,0 0-1,0 0 1,-4 2-1,-47 41 135,28-22-94,21-18-59,-1 0 0,1 1-1,0-1 1,1 1 0,-1 0-1,-4 8 1,7-10-4,0-1-1,-1 1 1,1 0 0,0-1-1,1 1 1,-1 0 0,0 0-1,1 0 1,0 0-1,-1 0 1,1 0 0,0 0-1,1-1 1,-1 1 0,1 5-1,1-2 4,1 0 0,-1 0 0,1 0-1,0 0 1,1 0 0,-1-1 0,1 1 0,0-1-1,0 0 1,1 0 0,0-1 0,6 6-1,5 2 23,2-1 0,28 15-1,-27-17 280,-1 1 0,25 19 0,-43-29-274,1 1 1,-1-1 0,1 0 0,-1 1-1,1-1 1,-1 1 0,1-1-1,-1 1 1,1-1 0,-1 1-1,1-1 1,-1 1 0,0-1-1,1 1 1,-1 0 0,0-1-1,0 1 1,1 0 0,-1-1-1,0 1 1,0 0 0,0-1-1,0 1 1,0 0 0,0-1-1,0 1 1,0 0 0,0-1-1,0 1 1,0 0 0,0-1-1,-1 1 1,1 0 0,0-1-1,-1 1 1,1 0 0,0-1-1,-1 1 1,1-1 0,0 1-1,-1-1 1,1 1 0,-1-1-1,1 1 1,-1-1 0,1 1-1,-2-1 1,-2 4 115,-1-1-1,-1 0 1,1 0 0,-9 3 0,11-4-119,-13 4 130,-1 1-1,-29 6 0,35-11-287,0-1 0,1 1 0,-1-2 0,0 1 0,-19-3 0,26 1-124,1 1 1,-1-1 0,1 0-1,-1 0 1,1 0-1,0 0 1,-1 0-1,1-1 1,0 1-1,0-1 1,0 0-1,0 0 1,1 0 0,-1-1-1,0 1 1,1-1-1,0 1 1,-1-1-1,1 0 1,0 0-1,0 0 1,1 0-1,-1 0 1,-1-5 0,-8-25-1256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5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34 6233,'-30'-33'4737,"32"35"-4399,0 1 0,0 0-1,-1 0 1,1 0 0,-1 0 0,0 0-1,1 0 1,-1 0 0,-1 0-1,2 6 1,1 35 1225,-2-32-1146,6 71 1619,-3-41-842,0 57 1,-6-66-838,0-12-140,1-1 1,4 42-1,-2-54-190,0-3-1,0 0-1,-1 0 1,1 0 0,-2 7-1,1-12-23,0 1 0,0-1-1,1 0 1,-1 0 0,0 0-1,0 0 1,0 0 0,0 0-1,0 0 1,0 0 0,0 0 0,0 0-1,0 1 1,0-1 0,0 0-1,0 0 1,0 0 0,0 0-1,0 0 1,0 0 0,0 0 0,-1 0-1,1 0 1,0 0 0,0 1-1,0-1 1,0 0 0,0 0 0,0 0-1,0 0 1,0 0 0,0 0-1,0 0 1,0 0 0,0 0-1,0 0 1,0 0 0,-1 0 0,1 0-1,0 0 1,0 0 0,0 0-1,0 0 1,0 0 0,0 0 0,0 0-1,0 0 1,0 0 0,0 0-1,-1 0 1,1 0 0,0 0-1,-1-7 57,2-3-64,0 1-1,0 0 1,1 1-1,4-13 1,5-21-38,-9 37 37,0-1-1,-1 1 0,2 0 1,-1 0-1,1 0 0,-1 0 1,1 0-1,1 0 1,-1 1-1,1-1 0,0 1 1,0 0-1,0 0 1,7-5-1,-7 7 7,-1-1-1,1 1 1,0 0-1,0 0 1,0 0-1,0 1 1,0 0-1,0 0 1,0 0-1,1 0 1,-1 0-1,0 1 1,1 0-1,-1 0 1,0 0-1,1 0 1,-1 1-1,0-1 1,9 4-1,-6-2 15,0 1 0,0 1 1,0-1-1,0 1 0,10 7 0,-15-9 9,0 0 1,0 0-1,0 0 1,0 0-1,0 0 0,0 1 1,-1-1-1,2 4 1,-2-5 5,0 1 0,-1-1 0,1 1 0,-1-1 0,0 1 0,1-1 0,-1 1 0,0-1 0,0 1 0,0-1 0,0 1 0,0-1 0,-1 1 0,1-1 0,0 1 1,-1 1-1,-1 2 44,-1-1 0,1 0 0,-1 1 1,1-1-1,-1-1 0,0 1 1,-1 0-1,1-1 0,-1 1 1,1-1-1,-1 0 0,0 0 0,0 0 1,-1-1-1,-5 3 0,1-1-31,0 0-1,-1 0 1,1-1-1,-1-1 1,0 1-1,-15 0 1,19-2-59,-1-1 0,1 0-1,0 0 1,-12-2 0,18 2 6,0 0-1,0 0 1,0 0-1,0 0 1,1 0-1,-1 0 1,0 0-1,0 0 1,0 0-1,0 0 1,0 0-1,0 0 1,0 0-1,0 0 1,0 0-1,0 0 1,0 0-1,0 0 1,0 0-1,0 0 0,0 0 1,0 0-1,0 0 1,0 0-1,0 0 1,0 0-1,0 0 1,0 0-1,0-1 1,0 1-1,0 0 1,0 0-1,0 0 1,0 0-1,0 0 1,0 0-1,0 0 1,0 0-1,0 0 1,0 0-1,0 0 1,0 0-1,0 0 1,0 0-1,0 0 1,0 0-1,0 0 1,0 0-1,0 0 1,0 0-1,0 0 1,0 0-1,0 0 1,0-1-1,0 1 1,0 0-1,0 0 1,0 0-1,0 0 1,3-2-1869,-3 1 1091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5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42 510 4001,'-31'43'2254,"30"-41"-1917,-1 0 0,1 1 0,0-1 0,0 1 0,0-1 0,0 0 0,0 1 1,0 3-1,1 0 2103,0-7 3101,2-3-4953,16-35 0,15-37-119,-12 17-254,42-120 14,-52 142 88,-2 0 0,8-72 0,-17 85 121,0 23-390,0 0-1,0-1 1,-1 1-1,1 0 1,0 0-1,-1 0 0,1 0 1,-1-1-1,1 1 1,-1 0-1,1 0 1,-1 0-1,0 0 0,0 0 1,0-1-1,0 2-31,1 0 1,0 0-1,0 0 0,-1 0 0,1 0 0,0 0 0,-1 0 1,1 0-1,0 0 0,0 0 0,-1 0 0,1 0 0,0 0 1,0 0-1,-1 0 0,1 0 0,0 1 0,0-1 0,-1 0 1,1 0-1,0 0 0,0 0 0,-1 0 0,1 1 0,0-1 1,0 0-1,0 0 0,0 0 0,-1 1 0,1-1 0,0 0 1,0 0-1,0 1 0,0-1 0,0 0 0,-1 1 0,-4 10 177,4-11-176,-2 9 33,0 0-1,0 1 0,1-1 1,0 1-1,-1 9 0,0 50 143,3-65-175,0 19 111,1 1 0,4 25 0,-4-42-92,0 1 0,1 0-1,0-1 1,1 0-1,-1 1 1,1-1-1,1 0 1,-1 0 0,1-1-1,5 7 1,-7-11-31,-1-1 0,0 1 0,1 0 0,-1-1 0,1 0 0,0 1 0,-1-1 0,1 0 1,0 0-1,0 0 0,0 0 0,0 0 0,0 0 0,0-1 0,0 1 0,0-1 0,0 1 0,0-1 0,0 0 1,0 0-1,0 0 0,1 0 0,-1 0 0,0 0 0,0-1 0,0 1 0,0-1 0,0 1 0,0-1 1,0 0-1,2-1 0,3-2 2,-1 0 1,1 0 0,-1-1-1,0 0 1,0 0-1,-1 0 1,6-7 0,0-1 5,0-1 0,-1 0 0,-1 0 0,9-19 0,-14 25 1,-1 1 0,0-1 0,0-1 0,-1 1-1,0 0 1,0-1 0,-1 1 0,0-1 0,0 1-1,-1-12 1,-4 10 37,1 6-10,3 4-39,0 0-1,0 0 0,0 0 1,0 0-1,0 0 1,0 0-1,0 0 1,0 0-1,-1 0 1,1 0-1,0 0 1,0 0-1,0 0 0,0 0 1,0 0-1,0 0 1,0 0-1,0 0 1,0 0-1,0 0 1,0 0-1,0 0 0,0 0 1,-1 0-1,1 0 1,0 0-1,0 0 1,0 0-1,0 0 1,0 0-1,0 1 0,0-1 1,0 0-1,0 0 1,0 0-1,0 0 1,0 0-1,0 0 1,0 0-1,0 0 0,0 0 1,0 0-1,0 0 1,0 1-1,0-1 1,0 0-1,-2 9 43,0 0-1,1 0 1,0 0-1,1 18 1,7 37 194,-4-47-160,1 0-1,5 18 0,-7-31-70,-1 0 0,1 0 0,0 1 0,0-1 0,0-1 0,0 1 0,1 0 0,-1-1 0,1 1 0,0-1 0,0 0 0,1 0 0,5 4 0,-8-6 61,1 0 1,0 0-1,0-1 1,0 1-1,0-1 1,-1 1-1,1-1 1,0 0-1,0 0 1,0 0-1,0 0 1,0 0-1,0 0 1,0-1-1,0 1 1,0-1-1,0 1 1,2-2-1,7-2 582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5:5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3057,'1'-8'9492,"-1"13"-6245,4 5-4100,3 2 1093,0 0 0,1-1 0,16 19 0,-2-3 28,-4-1-2,-2 1-1,-1 0 0,-1 1 0,12 36 0,27 113 433,-19-27-319,-6 2 1,-8 1 0,-5 0 0,-7 167 0,-32-3 550,-26-1 221,49-306-1124,0-6-17,1 0 1,-1 0-1,0 0 1,0 0-1,-3 6 1,1-7-158,1-6-189,2-11-978,0 13 1084,0-21-3266,0-5 1469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 5457,'28'1'2987,"-28"-1"-2907,0 0 1,0 0-1,0 0 0,0 0 0,0 0 0,0 0 0,1 0 0,-1 0 0,0 0 0,0 0 0,0 0 0,0 0 0,0 0 0,0 0 0,0 0 0,1 0 0,-1 0 0,0 0 0,0 0 0,0 0 0,0 0 0,0 1 0,0-1 0,0 0 0,0 0 0,1 0 0,-1 0 0,0 0 0,0 0 0,0 0 0,0 0 0,0 0 0,0 1 0,0-1 0,0 0 0,0 0 0,0 0 0,0 0 0,0 0 0,0 0 0,0 0 0,0 1 1,0-1-1,0 0 0,0 0 0,0 0 0,0 0 0,0 0 0,0 0 0,0 1 0,0-1 0,0 0 0,0 0 0,0 0 0,0 0 0,0 0 0,0 0 0,0 0 0,-7 7 2245,4-4 956,-7 13-1785,8-11-1324,-2 1 0,1-1 0,-4 6 0,-75 81 1099,61-68-858,-30 48-1,45-62-428,-1 0 0,0 0 0,-1 0 1,-10 10-1,17-20-130,-1 2-453,2-5-978,3-10 698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8066,'14'16'8581,"7"12"-5541,5 5-1780,74 77 1819,-74-82-2685,-1-7-155,-22-18-227,1-1 1,0 1-1,0 0 0,-1 1 0,0-1 0,0 1 0,0-1 1,0 1-1,0 0 0,-1 0 0,4 7 0,-6-9-130,0-1 0,1 0 0,-1 0 0,0 0-1,0 0 1,0 1 0,0-1 0,0 0 0,-1 0-1,1 0 1,0 0 0,-1 0 0,1 1 0,0-1-1,-2 2 1,-2 0-591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17 10314,'-54'-17'7843,"50"17"-5477,7 4-1611,13 6-320,0-3-247,0-1 0,28 5 0,-3 0-67,-20-5-74,33 12 40,-49-17-70,-1 2 1,1-1 0,-1 0-1,1 1 1,-1 0-1,0 0 1,0 0 0,5 6-1,-8-8-5,0 0 1,-1 0-1,1-1 0,-1 1 0,1 0 1,-1 0-1,1 0 0,-1 0 0,1 0 1,-1-1-1,0 1 0,0 0 0,1 0 1,-1 0-1,0 0 0,0 0 0,0 0 0,0 0 1,0 0-1,0 0 0,0 0 0,-1 0 1,1 0-1,0 0 0,0 0 0,-1 0 1,1-1-1,-1 1 0,1 0 0,0 0 1,-1 0-1,0 0 0,1-1 0,-1 1 1,-1 1-1,-2 2 81,0-1-1,-1 1 1,1-1 0,-10 5 0,11-7-70,-13 8 142,-16 10 1,-1-2-1,-58 22 1,89-38-214,-1 0 0,1 0 0,0 0 0,0 0 0,-1 0 0,1 1 0,-2 2 0,3-4-69,1 0 1,-1 1 0,1-1 0,-1 0 0,1 1 0,0-1-1,-1 1 1,1-1 0,0 1 0,-1-1 0,1 1-1,0-1 1,0 1 0,-1-1 0,1 1 0,0-1 0,0 1-1,0-1 1,0 1 0,0-1 0,0 1 0,0 0-1,0-1 1,0 1 0,0-1 0,0 1 0,0-1 0,0 1-1,0 0 1,1-1 0,-1 1 0,0 0 0,1-1-64,-1 1 0,0-1 0,0 0 0,1 1 0,-1-1 1,0 0-1,1 1 0,-1-1 0,0 0 0,1 0 0,-1 0 1,0 1-1,1-1 0,-1 0 0,0 0 0,1 0 0,-1 0 1,1 1-1,-1-1 0,19 1-1778</inkml:trace>
  <inkml:trace contextRef="#ctx0" brushRef="#br0" timeOffset="1">316 235 10170,'-1'23'4473,"-15"-14"-2088,-6 1-529,-2 6-240,-5-3-343,2 1-537,2-4-216,1-4-360,4-3-88,8 0-64,4-1-112,8 4-648,6-2-432,4 0 679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63 9538,'-6'-1'2236,"0"1"-1,-12 1 1,10 0-1631,1 0 1,-14 5-1,20-6-492,-1 1 1,1-1-1,-1 1 0,1 0 0,0 0 0,-1-1 1,1 1-1,0 0 0,0 0 0,0 0 0,-1 1 1,1-1-1,0 0 0,1 0 0,-1 0 0,0 1 1,0-1-1,0 0 0,0 3 0,0 0 77,0 0 0,0 0 0,0 0 1,1 1-1,-1 4 0,1-6-34,0 3-111,0 0 1,0 0-1,1 0 1,-1 0-1,1 0 0,1 0 1,-1 0-1,1-1 1,0 1-1,0-1 1,1 1-1,-1-1 0,1 0 1,0 0-1,1 0 1,-1 0-1,1-1 0,0 1 1,0-1-1,1 0 1,-1 0-1,1 0 1,0-1-1,0 0 0,0 0 1,0 0-1,0 0 1,1-1-1,-1 0 1,1 0-1,0-1 0,0 1 1,-1-1-1,13 0 1,-12-1-39,-1 0 0,1 0 1,0-1-1,0 0 1,0-1-1,-1 1 1,1-1-1,-1 0 0,1 0 1,-1-1-1,0 1 1,0-1-1,0 0 1,0-1-1,0 1 0,-1-1 1,8-7-1,-9 7 4,1 0 0,-1 0-1,0-1 1,0 1-1,-1 0 1,1-1-1,-1 0 1,0 1 0,0-1-1,-1 0 1,0 0-1,1 0 1,-1 0 0,-1 0-1,1-1 1,-1 1-1,0 0 1,0 0 0,-1 0-1,0-6 1,-1 4 13,-1-1 0,1 1 0,-1 1 0,0-1 1,-1 0-1,1 1 0,-1-1 0,-1 1 0,1 0 0,-1 1 1,-11-11-1,13 12-14,-2 1 0,1 0 1,0 0-1,-1 0 0,1 0 0,-1 1 1,0 0-1,0 0 0,0 0 0,0 0 1,0 1-1,0 0 0,0 0 0,0 0 1,-1 1-1,1-1 0,-9 2 0,11-1-35,0 1-1,0 0 0,0 0 0,1 0 0,-1 0 0,0 0 0,0 0 0,1 1 0,-1-1 0,1 1 0,-1 0 0,-3 3 0,5-3-111,-1-1 0,1 1 0,0-1 0,0 1-1,-1 0 1,1-1 0,0 1 0,0 0 0,1 0 0,-1 0-1,0 0 1,1 0 0,-1 0 0,1 0 0,0 0 0,-1 0-1,1 0 1,0 0 0,0 3 0,5 10-653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72 7362,'-5'-3'7952,"0"-7"-4848,5 9-3051,0 0 0,0 0 0,-1 0 0,1 0 0,-1 0 1,1 0-1,-1 0 0,1 0 0,-1 0 0,0 1 0,1-1 0,-1 0 1,0 0-1,-1-1 0,-65-34 1074,65 34-1099,-1 1 0,1 0 0,-1 0 1,1 1-1,0-1 0,-1 0 0,1 1 1,-1-1-1,1 1 0,-1 0 0,0 0 1,1 0-1,-1 0 0,1 1 0,-1-1 1,1 0-1,-1 1 0,1 0 0,-1 0 0,1 0 1,0 0-1,-1 0 0,1 0 0,0 0 1,0 1-1,0-1 0,0 1 0,0 0 1,0-1-1,0 1 0,1 0 0,-1 0 1,1 0-1,-1 0 0,1 1 0,0-1 1,-1 0-1,1 1 0,0 2 0,-1 1-26,1 0 0,0 0 0,0 0 0,1 0 0,0 0 0,0 0-1,0 0 1,1 0 0,0 0 0,0 0 0,1 0 0,-1 0 0,1 0 0,1 0 0,-1-1-1,1 1 1,0-1 0,0 0 0,0 0 0,1 0 0,0 0 0,0 0 0,9 7 0,22 15 202,6 5 271,-37-29-419,0 1 1,-1-1-1,1 1 1,-1 0-1,0 0 1,0 0-1,3 7 1,-6-10-12,1 0 1,-1 0-1,0-1 1,1 1 0,-1 0-1,0 0 1,0 0-1,0 0 1,1 0 0,-1 0-1,0 0 1,0 0-1,0 0 1,-1 0 0,1 0-1,0 0 1,0 0 0,0 0-1,-1 0 1,1 0-1,0 0 1,-1 0 0,0 1-1,-1-1 26,1 1 0,0-1-1,-1 0 1,1 1 0,-1-1 0,0 0-1,1 0 1,-1 0 0,0 0 0,1-1-1,-4 2 1,-3 0 101,-1 0 1,1 0-1,-1-1 1,-11 1-1,16-2-269,-1 0-1,1 0 0,-1 0 0,1-1 0,-1 0 1,1 0-1,0 0 0,-1 0 0,1 0 0,0-1 1,-7-3-1,11 4 58,0 1 17,0 0-1,0 0 0,0 0 1,0 0-1,0 0 0,0 0 1,-1 0-1,1 0 0,0 0 1,0 0-1,0 0 0,0 0 0,0 0 1,0 0-1,0 0 0,0 0 1,0 0-1,0 0 0,0 0 1,0 0-1,0 0 0,0 0 1,0 0-1,0 0 0,0 0 1,0 0-1,0 0 0,-1-1 0,1 1 1,0 0-1,0 0 0,0 0 1,0 0-1,0 0 0,0 0 1,0 0-1,0 0 0,0 0 1,0 0-1,0 0 0,0 0 0,0 0 1,0-1-1,0 1 0,1 0 1,-1 0-1,0 0 0,0 0 1,0 0-1,0 0 0,0 0 1,0 0-1,7-6-820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5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12 9266,'2'-9'2032,"-1"6"3232,2 6-1187,1-1-3801,16 11 855,37 18 0,-37-21-958,-1 0 1,26 19-1,-42-27-141,-1 0-1,0 0 1,1 0-1,-1 0 1,0 0 0,0 0-1,-1 1 1,1-1-1,0 1 1,1 4 0,-2-6 0,-1 1 0,1 0 0,-1 0 0,0-1 0,0 1 0,1 0 0,-1 0 0,-1 0 0,1-1 0,0 1 0,0 0 0,-1 0 0,1-1 0,-1 1 0,1 0 0,-1 0 0,0-1 0,-1 3 0,-1 1 43,1-1 0,-2 0 0,1 0-1,0 1 1,-1-2 0,0 1 0,0 0 0,0-1-1,0 0 1,-1 0 0,1 0 0,-1 0 0,-5 1-1,-7 3 29,0-1 0,-26 6 0,20-7-60,-81 24-1227,99-26-535,9-1-131,11-1 731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0 8042,'-8'8'4313,"1"-1"-1065,-8 2-951,-5 2-113,2 1-543,-3-3-329,-6 3-600,-5-2-264,-4-4-288,4 0-88,10-4-664,10 1-536,12-2-1089,10-1 1233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5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10818,'3'6'4145,"9"-5"-3097,5-1 97,10-1-209,6-5-248,10-2-288,2 0-144,4 2-152,-1 0-16,-15 6-24,-3 0-16,-22 0-416,-8 3-584,-4 0 616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3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7834,'25'0'3969,"8"-4"-889,9 3-735,2 4-329,-1-2-368,-1 3-631,-1 0-281,-2 0-416,-8-1-128,-5-3-392,-4 0-184,-18-8 216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6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36 11306,'-7'5'1242,"-1"1"1,1 0-1,1 0 0,-1 1 0,-6 8 0,9-10-959,1 0 1,-1 0-1,1 1 1,0 0-1,0-1 1,0 1-1,1 0 0,-2 7 1,4-10-224,-1-1 0,1 1 0,0 0 0,0 0 0,0-1-1,0 1 1,1 0 0,-1 0 0,1-1 0,0 1 0,-1 0 0,1-1 0,0 1 0,1-1 0,-1 1 0,0-1 0,1 1 0,-1-1 0,1 0 0,0 0-1,0 0 1,0 0 0,0 0 0,0 0 0,0 0 0,5 2 0,0 0-26,0 0 0,0 0-1,1-1 1,0 0 0,0 0 0,0-1 0,14 3-1,-13-4-17,-1 0-1,0 0 0,1-1 0,-1 0 1,1-1-1,-1 0 0,0 0 0,1-1 1,10-3-1,-14 3-3,-1 1 1,0-1-1,0-1 1,0 1-1,0 0 0,0-1 1,0 0-1,-1 0 0,1 0 1,-1-1-1,0 1 1,0-1-1,0 1 0,0-1 1,-1 0-1,0 0 1,0 0-1,3-8 0,-3 7 4,-1 0 0,1 0 0,-1 0 0,0 0 0,-1 0 0,0-1 0,1 1 0,-1 0 0,-1 0 0,1 0 0,-1-1 0,0 1 0,0 0 0,-1 0 0,1 0 0,-1 0 0,0 1 0,-1-1 0,1 0 0,-1 1 0,0-1 0,0 1 0,0 0 0,-1 0 0,1 0 0,-1 1 0,0-1 0,0 1 0,0 0-1,0 0 1,-1 0 0,1 1 0,-1-1 0,0 1 0,0 0 0,0 1 0,0-1 0,0 1 0,-6-1 0,6 1-49,0 1-1,-1 0 1,1 0-1,-1 1 1,1-1-1,0 1 1,0 0 0,-1 1-1,1-1 1,0 1-1,0 0 1,-5 3-1,4-2-850,1 1 0,-1-1 0,1 1 0,0 1-1,-6 6 1,0 1-1037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8 5993,'47'4'3377,"-45"-4"-3061,-1 0-1,1 0 1,-1 0-1,0-1 1,1 1 0,-1 0-1,0-1 1,1 1-1,-1 0 1,0-1-1,0 0 1,1 1 0,-1-1-1,2-1 1,-2 1-90,-1 1 0,1-1 0,0 1 0,-1 0 0,1-1 0,0 1 0,-1 0 0,1-1 0,0 1 0,0 0 0,-1 0 0,1 0 0,0-1 0,0 1 0,0 0 0,0 0-183,-1 0 1,0 0 0,0 0-1,1 0 1,-1 0 0,0 0-1,0 0 1,0 1 0,1-1-1,-1 0 1,0 0-1,0 0 1,0 0 0,1 0-1,-1 0 1,0 0 0,0 0-1,0 1 1,1-1 0,-1 0-1,0 0 1,0 0 0,0 0-1,0 0 1,0 1-1,0-1 1,1 0 0,-1 0-1,0 0 1,0 1 0,0-1-1,0 0 1,0 0 0,0 1-1,0-1 1,0 0 0,0 0-1,0 0 1,0 1-1,0-1 1,0 0 0,0 0-1,0 1 1,0-1 0,0 0-1,0 0 1,0 0 0,0 1-1,0-1 1,-1 0-1,1 0 1,0 0 0,-8 15 951,-12 9-255,-2 0-1,-37 31 0,20-18-479,36-35-258,-14 14-50,1 0 1,1 1 0,-21 29-1,33-40-143,-8 10-627,11-15 692,0-1-1,-1 1 1,1-1 0,-1 1-1,1-1 1,0 0-1,-1 1 1,1-1 0,-1 0-1,1 1 1,-1-1 0,1 0-1,-1 0 1,1 1-1,-1-1 1,0 0 0,1 0-1,-1 0 1,1 0 0,-1 0-1,1 0 1,-1 0 0,0 0-1,1 0 1,-1 0-1,1 0 1,-2 0 0,-4-6-1113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8178,'2'-8'3833,"4"8"-1457,3 3-327,8 7-337,6 10-160,5 7-288,1-1-191,2 0-369,-2-2-176,-2-4-248,-2-2-88,-8 4-112,1-8-8,-10 6-296,-2-5-448,2-2-3697,2 7 3025</inkml:trace>
  <inkml:trace contextRef="#ctx0" brushRef="#br0" timeOffset="1">643 7 10842,'0'0'322,"0"0"-1,0-1 0,0 1 1,0-1-1,-1 1 1,1-1-1,0 1 0,0 0 1,-1-1-1,1 1 0,0 0 1,0-1-1,-1 1 1,1 0-1,0 0 0,-1-1 1,1 1-1,-1 0 0,-7 0 1826,6 1-1921,-1 0-1,1 0 0,0 0 0,0 1 1,-4 2-1,-9 10 539,-18 21 1,12-12-516,14-15-193,0-1 0,0 1 0,1 0 0,0 1 0,-8 15 0,12-20-47,1-1-1,0 1 1,0 0 0,0 0 0,0-1 0,0 1 0,1 0-1,0 0 1,-1 0 0,1 0 0,1 0 0,-1 0-1,1 0 1,-1 0 0,1-1 0,0 1 0,3 6 0,-2-6-2,0 0 1,0 1 0,1-1 0,0 0 0,0 0 0,0 0 0,0-1 0,0 1 0,1-1 0,0 0 0,-1 0 0,1 0 0,0 0 0,1-1 0,-1 1 0,0-1 0,1 0 0,-1-1 0,1 1-1,7 1 1,-6-2-163,-1 0-1,1-1 1,0 1-1,0-1 1,-1 0-1,1-1 1,7-1-1,-7 1-431,-1 0 0,0-1 0,0 0 0,0 0 0,0 0 0,0-1 0,8-5 0,0-4-956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8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51 5801,'-74'-38'3481,"70"36"-448,4 5-713,5-2-792,-5-1-287,0 0-361,14 0-208,8-1-400,37 0-128,-34-6-64,0 2-336,-1 10 208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9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 8098,'-9'5'4273,"6"7"-561,1 4-1647,11 13-529,-5 6-208,-3 12-423,1 0-217,-8 1-360,2 2-112,8-13-128,2-3-32,2-10-136,-4-10-440,-3-20-248,7-3 416</inkml:trace>
  <inkml:trace contextRef="#ctx0" brushRef="#br0" timeOffset="1">136 0 7754,'0'11'4537,"6"3"-304,2 13-2065,0 2-112,-6 9-567,-2 4-273,2 2-568,-1-3-168,-1-3-248,1-4-72,-3-13-88,-4 5 24,1-10-504,1-10-512,3-4-1152,-2-9 1183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0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0 287 9186,'3'-1'1274,"34"-11"6854,-24 9-7339,-1 0 0,19-2 0,-13 3-231,28 1-1,-41 2-501,1-1-1,-1 1 0,1 0 0,-1 0 0,0 1 0,1 0 0,-1 0 0,0 0 0,6 3 0,-10-4-48,0 0 1,0-1-1,0 1 1,0 0 0,0-1-1,0 1 1,-1 0-1,1 0 1,0 0-1,0 0 1,-1 0-1,1 0 1,0 0-1,-1 0 1,1 0-1,-1 0 1,0 0 0,1 0-1,-1 0 1,0 1-1,1-1 1,-1 0-1,0 0 1,0 0-1,0 0 1,0 1-1,0-1 1,0 0-1,-1 0 1,1 0-1,0 0 1,-1 0 0,1 1-1,0-1 1,-1 0-1,0 0 1,1 0-1,-2 1 1,-2 5 9,-1 0 1,0-1 0,-1 0-1,-9 9 1,6-7-3,2 0-11,0-1 0,0 1 0,1 0-1,-9 15 1,14-21-5,0 0 0,0 0-1,0 0 1,0 0 0,0 0 0,1 0-1,-1 0 1,1 0 0,0 1 0,-1-1-1,1 0 1,0 0 0,0 0 0,1 0-1,-1 0 1,0 0 0,1 1 0,-1-1-1,1 0 1,-1 0 0,1 0 0,0 0-1,0 0 1,0-1 0,0 1 0,0 0-1,1 0 1,-1-1 0,3 3 0,3 2 1,0 0 0,1-1 0,0 0 0,0 0 1,0-1-1,13 5 0,-3-1 8,44 18 121,-41-18 136,1 0 0,-2 2-1,27 16 1,-47-26-247,1 1-1,0-1 0,-1 0 1,1 1-1,-1 0 0,1-1 1,-1 1-1,1-1 0,-1 1 1,1 0-1,-1-1 1,1 2-1,-1-2-20,0 0 0,0 0 0,0 1 0,0-1 1,0 0-1,0 0 0,0 0 0,0 1 0,0-1 0,0 0 1,0 0-1,0 0 0,0 1 0,0-1 0,0 0 0,0 0 0,0 0 1,0 1-1,0-1 0,0 0 0,-1 0 0,1 0 0,0 0 1,0 0-1,0 1 0,0-1 0,0 0 0,-1 0 0,1 0 0,-1 1-76,-1 0 0,1-1 0,-1 1 0,1-1 0,-1 1 0,1-1 0,-1 0 0,0 0-1,-1 0 1,-9 1-254</inkml:trace>
  <inkml:trace contextRef="#ctx0" brushRef="#br0" timeOffset="1">432 4 10594,'2'1'476,"-1"-1"0,1 1 0,-1 0 0,0 0-1,1 0 1,-1 0 0,0 0 0,0 0 0,0 0-1,0 0 1,0 0 0,0 0 0,0 1 0,1 1-1,0 0-29,-1 0 0,0 0-1,0 0 1,0 0-1,0 0 1,0 5-1,0 1 146,0 1-1,-1-1 0,-2 18 1,-3 18 94,4-43-600,-1-8-84,1-11-116,2 11 52,0 0 1,1 1-1,-1-1 1,1 0-1,0 1 1,1 0-1,-1 0 0,1-1 1,0 1-1,0 1 1,1-1-1,6-7 1,-5 7 42,0-1-1,1 1 1,-1 0 0,1 1 0,1-1 0,-1 1-1,0 0 1,1 1 0,10-4 0,-15 6 51,0 1-1,0 0 1,0 0 0,0-1 0,0 1 0,0 1-1,0-1 1,0 0 0,0 0 0,0 1 0,0-1-1,0 1 1,0 0 0,0-1 0,0 1 0,0 0-1,-1 0 1,1 0 0,0 0 0,0 1-1,-1-1 1,1 0 0,2 4 0,-2-3 60,-1 0 0,1 0 0,0 0 0,-1 0 0,1 0 0,-1 1 0,1-1 0,-1 1 0,0-1 0,0 1 0,0-1 0,-1 1 0,1 0 0,0-1 0,-1 1 0,0 5 0,-1-3 81,0 1 1,0-1 0,-1 0-1,0 0 1,0 1 0,-5 7-1,-1 3-91,7-14-124,0 0 1,0-1-1,0 1 0,0 0 0,-1 0 0,1-1 0,-1 1 0,-1 1 1,-3 3-33,6-5 63,-1 0-1,0 0 0,1 0 1,-1 0-1,1 0 1,-1 0-1,1 0 0,0 1 1,0-1-1,-1 1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0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58 8634,'42'13'3527,"-42"-12"-3381,1-1-1,0 0 1,-1 0-1,1 0 1,0 0-1,0 0 1,-1 0-1,1 0 1,0 0-1,-1 0 1,1 0-1,0 0 0,-1 0 1,1 0-1,0-1 1,-1 1-1,1 0 1,1-1-1,-2 1-29,0-1-1,1 1 0,-1-1 1,0 1-1,0 0 0,1-1 0,-1 1 1,0-1-1,0 1 0,1-1 1,-1 1-1,0-1 0,0 1 1,0-1-1,0 1 0,0-1 1,0 1-1,0-1 0,0 0 0,0-1 181,0 0-1,-1 0 0,1 0 1,-1 0-1,1 0 1,-1 0-1,0 0 0,-1-2 1,-1 1-187,1 0 1,-1 0 0,0 0-1,0 0 1,0 0-1,0 1 1,-1-1 0,1 1-1,-1 0 1,1 0 0,-1 0-1,0 0 1,0 1 0,0-1-1,0 1 1,0 0-1,0 1 1,0-1 0,0 1-1,0-1 1,0 1 0,-7 1-1,5-1-91,0 1-1,0 0 1,1 0-1,-1 0 0,0 1 1,1-1-1,-1 1 1,1 1-1,-1-1 1,1 1-1,0 0 0,0 0 1,0 1-1,1-1 1,-7 7-1,8-7-14,1 0 0,0 0 0,-1 0 0,1 0 0,1 0-1,-1 0 1,0 1 0,1-1 0,0 1 0,0-1 0,0 1 0,0-1-1,0 1 1,1-1 0,-1 1 0,1 4 0,1-3 3,0 0-1,0 0 1,0 0-1,0-1 1,1 1 0,0 0-1,0-1 1,0 1-1,1-1 1,-1 0 0,6 7-1,3 3 169,1-1-1,0-1 1,0 0-1,1 0 1,1-2 0,26 17-1,-38-25-52,1-1-1,-1 1 1,1 0-1,-1 0 1,1 0-1,-1 1 1,0-1-1,2 3 1,-4-4-93,1-1-1,-1 1 1,0-1 0,1 1 0,-1-1 0,0 1-1,0 0 1,1-1 0,-1 1 0,0-1 0,0 1-1,0-1 1,0 1 0,0 0 0,0-1 0,0 1-1,0-1 1,0 1 0,0 0 0,0-1 0,0 1-1,0-1 1,0 1 0,-1 0 0,1-1 0,0 1-1,0-1 1,-1 1 0,1-1 0,0 1 0,-1-1-1,1 1 1,-1-1 0,1 1 0,0-1 0,-1 0-1,1 1 1,-1-1 0,1 0 0,-1 1 0,1-1 0,-1 0-1,1 0 1,-1 1 0,0-1 0,1 0 0,-2 0-1,-6 2 52,0-1 0,0 0 0,0 0 0,0-1 0,0 0 0,-12-1 0,11 0-50,-12 1-47,15 0-705,-1 0 1,0 0 0,-10-2-1,17 2 695,0 0-1,0 0 0,1 0 0,-1 0 0,0 0 0,0 0 0,0 0 1,0 0-1,0 0 0,0 0 0,0 0 0,0 0 0,0 0 0,0 0 0,0 0 1,0 0-1,0 0 0,0 0 0,0 0 0,0 0 0,0 0 0,0 0 1,0 0-1,0 0 0,0 0 0,1 0 0,-1 0 0,0 0 0,0 0 1,0 0-1,0-1 0,0 1 0,0 0 0,0 0 0,0 0 0,0 0 0,0 0 1,0 0-1,0 0 0,0 0 0,0 0 0,0 0 0,0 0 0,0 0 1,0 0-1,0 0 0,0 0 0,0 0 0,0 0 0,0 0 0,0 0 0,0 0 1,0 0-1,0-1 0,0 1 0,0 0 0,0 0 0,0 0 0,0 0 1,0 0-1,0 0 0,11 0-987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0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11682,'-14'5'4890,"-4"6"-2658,-7-1-576,-7 12-335,0 0-217,1 6-408,11 7-184,5-1-288,6 5-88,12-7-72,-1-4-24,16-4-40,7-4 0,10-4 8,-1-8 56,2-8-368,-8-4-568,-9-7 600</inkml:trace>
  <inkml:trace contextRef="#ctx0" brushRef="#br0" timeOffset="1">11 198 10554,'-10'-4'4417,"11"-3"-2400,9 6-1,4-1-368,7 2-295,12-4-625,-5-1-240,12-2-336,0-1 72,-8 6-656,-3 2 2752,-6 2-1823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 12371,'2'8'5289,"-1"4"-2953,-1 13-823,-1 6-113,-2 13-400,-2 5-224,5 3-264,0 1-112,0-6-183,2-6-65,4-10-48,-2-11-16,-6-14-761,4-6-527,-2-17 512,1 0 24</inkml:trace>
  <inkml:trace contextRef="#ctx0" brushRef="#br0" timeOffset="1">94 2 6889,'0'0'385,"1"-1"0,-1 1-1,1 0 1,-1 0-1,1 0 1,-1 0 0,1 0-1,-1 0 1,1 0-1,-1 0 1,1 0 0,-1 0-1,1 0 1,-1 0-1,1 0 1,-1 0 0,1 0-1,-1 0 1,1 1-1,0-1 1,-1 1-104,1-1 0,0 1 0,-1-1 0,1 1 0,-1 0 0,1-1-1,0 1 1,-1 0 0,0-1 0,1 1 0,0 1 0,0 3 98,1-1 0,-1 1 0,1 8 0,-1-6 692,5 23 721,2 54 0,-3 43-441,-1-56-1059,-1-44-225,-1-14 24,-1 4-1048,-1-17 925,0 0-1,0 0 1,0 0 0,0 0-1,0 0 1,0 0 0,0 1-1,0-1 1,0 0-1,0 0 1,-1 0 0,1 0-1,0 0 1,0 0 0,0 0-1,0 0 1,0 0-1,0 0 1,0 0 0,0 0-1,0 0 1,-1 0-1,1 0 1,0 0 0,0 0-1,0 0 1,0 0 0,0 0-1,0 0 1,0 0-1,0 0 1,-1 0 0,1 0-1,0 0 1,0 0-1,0 0 1,0 0 0,0 0-1,0 0 1,-9-6-1999,0-4-2303,-7-5 1965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8506,'4'0'914,"-1"0"1,1-1-1,0 0 0,-1 0 1,1 0-1,-1 0 0,6-3 1,9-3 601,32-13 1209,-36 14-2139,0 0 1,1 0-1,30-5 0,-40 10-503,1 1-1,-1-1 1,1 1-1,0 0 1,-1 1-1,1 0 0,-1 0 1,1 0-1,-1 0 1,0 1-1,1 0 1,-1 0-1,0 0 1,0 1-1,6 3 0,-6-2-27,-1-1-1,1 1 0,-1 1 0,1-1 1,-1 0-1,0 1 0,-1 0 0,1 0 0,-1 0 1,0 1-1,0-1 0,-1 1 0,0-1 1,3 9-1,-4-10-35,0 0 0,0 1 1,0-1-1,-1 0 0,0 1 0,0-1 1,0 0-1,0 0 0,-1 1 1,1-1-1,-1 0 0,0 0 0,-1 1 1,1-1-1,-1 0 0,1 0 1,-1 0-1,0-1 0,-1 1 0,1 0 1,-4 3-1,-24 23 102,27-27-109,0 0 0,1-1 0,-1 0 0,-1 0 0,1 0 0,0 0 0,0-1 0,-1 1 0,-4 1 0,6-3 1,-1 0 0,0-1 0,0 1 0,1-1-1,-1 1 1,0-1 0,1 0 0,-1 0 0,1 0 0,-1 0-1,1 0 1,-4-3 0,25 10 256,-6 0-142,-1 0 0,1 1 0,-1 0-1,-1 0 1,1 2 0,19 18-1,-26-23-64,117 107 742,-119-109-885,-2-1 156,-1-1 0,1 1 1,0 0-1,-1-1 1,1 1-1,0-1 0,-1 0 1,1 1-1,0-1 1,-1 1-1,1-1 0,1 0 1,0 1 357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8:4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33 508 8122,'-4'5'2668,"0"1"0,0-1 0,-9 7 1,13-11-2611,0-1 1,-1 0-1,1 0 1,0 0-1,0 0 1,0 0-1,0 0 0,0 0 1,-1 0-1,1 1 1,0-1-1,0 0 1,0 0-1,0 0 1,0 0-1,-1 0 1,1 0-1,0 0 1,0 0-1,0 0 1,-1 0-1,1 0 1,0 0-1,0 0 1,0 0-1,0 0 1,-1 0-1,1 0 1,0 0-1,0-1 0,-1 1-9,1-1 0,0 1 0,-1-1 0,1 0 0,0 1 0,0-1 0,0 1 0,-1-1 0,1 0 0,0 1 0,0-1 0,0 0 0,0 1 0,0-1 0,0-1 0,2-31-16,0 0 0,11-48-1,-7 51-31,25-126-34,-22 119 29,1 1-1,19-40 0,-27 72 3,0 0 0,0 0-1,0 0 1,0 0-1,1 0 1,0 1 0,-1-1-1,6-3 1,-7 6 1,-1 0 0,1 1-1,0-1 1,0 1 0,-1 0 0,1-1 0,0 1 0,0 0 0,0-1-1,0 1 1,0 0 0,0 0 0,-1 0 0,1 0 0,0 0-1,0 0 1,0 0 0,1 0 0,-1 0 0,1 1 0,-1-1-1,0 1 1,1 0 0,-1 0 0,0-1 0,0 1-1,1 0 1,-1 0 0,0 0 0,0 0 0,0 0-1,0 0 1,1 3 0,7 9 38,-1 0 1,-1 1 0,0 0-1,0 1 1,-2 0-1,7 21 1,13 99 762,-19-91-387,17 61 1,-15-85-297,13 28 1,-13-32-250,-1 0-1,8 28 1,-14-43-1054,-2-2 109,-1-6-711,-1-1 506,-4-12-91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11 5001,'-1'0'424,"-1"0"0,0 1-1,1-1 1,-1 0 0,1 0 0,-1 0 0,0 0-1,1-1 1,-1 1 0,0 0 0,1-1 0,-1 1-1,1-1 1,-1 1 0,-2-2 0,-6-3 2735,10 5-3080,0 0 0,0 0 0,0 0 1,0 0-1,0 0 0,0 0 0,0 0 1,0 0-1,0 0 0,0 0 0,0 0 1,0 0-1,0 0 0,0 0 0,0 0 1,0 0-1,0-1 0,0 1 0,0 0 1,0 0-1,0 0 0,0 0 1,0 0-1,0 0 0,0 0 0,0 0 1,0 0-1,0 0 0,0 0 0,0 0 1,0 0-1,0-1 0,0 1 0,0 0 1,0 0-1,0 0 0,1 0 991,1 0-187,115 4 1059,-68-2-1599,60 2 45,82 5-89,-182-8-330,-1-1 90,1 1 1,10 3-1,-17-4-124,0 1 0,-1-1 0,1 1 0,0 0 0,0-1 0,-1 1 0,1 0 0,-1 0 1,1 0-1,-1 0 0,1 0 0,-1 1 0,0-1 0,1 0 0,1 4 0,-3-5-16,1 1 0,-1 0-1,0-1 1,0 1 0,1 0 0,-1-1 0,0 1 0,0 0-1,0 0 1,0 0 0,0-1 0,0 1 0,0 0-1,0 0 1,0 0 0,-6 20-738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5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7017,'-10'16'3545,"3"0"-1136,8 4-689,5 4-15,2 2-257,-2 8-152,1 8-368,0 6-176,-1 7-327,1 1-129,0-7-184,1-5-40,-2-15-40,2 0 8,0-9-632,-1-5-521,-3-8 681</inkml:trace>
  <inkml:trace contextRef="#ctx0" brushRef="#br0" timeOffset="1">7 325 6721,'5'-2'3801,"6"-3"-656,7 1-1233,4-3-103,3 2-569,3 0-208,5-2-472,0-1-160,-3 1-128,-1 2-136,-5 5-2312,-1-1 1656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223 142 7938,'0'-5'1057,"0"0"0,0 0 1,0 0-1,-1 0 0,1 1 1,-1-1-1,-3-8 0,2 6-455,-1 1 0,0 0 0,0 0 0,0 1-1,-7-10 1,7 11-469,0 0 0,0 0 1,-1 0-1,0 1 0,0-1 0,0 1 0,0 0 1,0 0-1,-1 1 0,1-1 0,-1 1 0,0 0 1,1 0-1,-1 0 0,0 1 0,-10-2 0,12 3-105,-1-1 0,1 1 0,-1 1 0,1-1 0,-1 0 0,1 1 0,0 0-1,-1 0 1,1 0 0,0 0 0,0 0 0,-1 1 0,1-1 0,-3 3-1,2-1-12,1 0 0,0 0 0,-1 0 0,1 1 0,0-1 0,1 1 0,-1 0 0,1 0 0,-4 6 0,1 2-12,1 1 0,0 0 1,0 0-1,2 0 0,-1 0 1,1 18-1,1-22-1,1 0 1,0 1-1,0-1 0,1 0 0,1 0 0,0 0 0,3 12 0,-4-18 0,0 0-1,0 0 0,1 0 0,-1 0 0,1 0 1,0-1-1,-1 1 0,1-1 0,0 1 0,1-1 0,-1 0 1,0 1-1,1-1 0,-1 0 0,1-1 0,-1 1 0,1 0 1,0-1-1,0 1 0,0-1 0,0 0 0,0 0 1,0 0-1,4 0 0,-4-1 0,1 0 1,-1 0 0,0 0-1,0 0 1,0-1-1,0 0 1,0 1-1,0-1 1,0 0 0,-1 0-1,1-1 1,0 1-1,0-1 1,-1 1-1,1-1 1,2-2-1,4-4 7,0-1-1,13-14 0,-20 20-6,13-13 11,-7 8 2,-1 0-1,1-1 1,-1 0-1,-1-1 1,0 1-1,6-13 1,-11 20 41,-2 4 33,-2 15 308,-2 33 0,4-42-346,2-1-1,-1 1 0,1-1 0,0 1 1,0-1-1,1 0 0,3 9 1,-5-15-104,0 0 1,1 0 0,-1-1 0,0 1 0,0 0 0,1-1 0,-1 1 0,0 0 0,1-1 0,-1 1 0,1-1 0,-1 1 0,1 0 0,-1-1 0,1 1 0,0-1 0,-1 0 0,1 1 0,-1-1 0,1 1 0,0-1 0,0 0 0,-1 0-1,1 1 1,0-1 0,-1 0 0,1 0 0,0 0 0,0 0 0,-1 0 0,1 0 0,0 0 0,0 0 0,-1 0 0,1 0 0,0 0 0,0 0 0,-1 0 0,2-1 0,9-8-639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6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7954,'3'3'771,"-1"1"0,1-1 0,0 0 1,-1 1-1,0 0 0,0 0 1,0 0-1,0 0 0,-1 0 0,0 0 1,2 5-1,-1 5 403,0 0 1,0 16-1,-2-19-682,0 0 0,1 0-1,1-1 1,3 15-1,2-10-39,-4-12-234,-2-10-106,-6-38 70,3 35-174,0 0 1,1-1-1,0 1 0,1 0 0,0-1 0,1 1 1,2-13-1,0 12 3,0 0 0,1 0 0,6-11 0,-9 19-104,1 0-1,-1 0 1,1 1-1,-1-1 1,1 0-1,0 1 1,0 0-1,1-1 1,-1 1 0,0 0-1,1 0 1,-1 0-1,1 1 1,0-1-1,-1 1 1,5-3 0,1 3-1027,-1 0 1,0 0-1,0 1 1,10 0-1,-13 0 594,35 0-1583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7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5473,'0'-1'3113,"0"1"-409,0 2-127,0-2-601,0 0-239,0 4-457,4 20-200,7 37-328,-7-33-167,0-2-273,0-1-104,0-8-136,-2-4 48,-2-3-488,0-6-449,-2-7 529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9762,'-9'-8'4065,"12"9"-2153,1 0-559,6 5-201,1-1-272,2 0-424,2 2-200,2 5-128,1 0-1408,3 4 976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8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30 9930,'-3'69'7755,"1"-43"-6225,-12 47-1,12-59-1306,1-5-49,1-9-171,0 0 0,0 0-1,0 0 1,0 0 0,0 0 0,0 0 0,0 0-1,-1 0 1,1 0 0,0 0 0,0 0-1,0 0 1,0 0 0,0 0 0,0 0 0,0 0-1,0 0 1,0 0 0,0 0 0,0 0 0,0 0-1,0 0 1,0 0 0,0 0 0,0 0 0,0 0-1,0 0 1,0 0 0,0 0 0,-1 0-1,1 0 1,0 0 0,0 0 0,0 1 0,0-1-1,0 0 1,0 0 0,0 0 0,0 0 0,0 0-1,0 0 1,0 0 0,0 0 0,0 0 0,0 0-1,0 0 1,0 0 0,0 0 0,0 0-1,0 0 1,-1-3-3,0 1 0,0-1 1,1 0-1,-1 0 0,1 0 0,0 0 0,0 0 0,0 0 0,0 0 0,0 0 0,1 0 0,0-5 1,1-4-9,1 1 0,-1 0 0,2-1 1,0 2-1,0-1 0,1 0 0,0 1 0,1 0 1,0 0-1,10-13 0,-9 15 2,0 1 1,9-9-1,-14 14 8,0 1 0,1-1 0,-1 0 0,0 1 1,1 0-1,0-1 0,-1 1 0,1 0 0,-1 0 0,1 0 1,0 1-1,5-1 0,-7 1 10,0 0-1,-1 0 1,1 0 0,0 0-1,0 0 1,0 0 0,0 1-1,0-1 1,0 0 0,-1 1-1,1-1 1,0 0 0,0 1-1,0-1 1,-1 1 0,1 0-1,0-1 1,-1 1 0,1-1-1,0 1 1,-1 0 0,2 1-1,0 1 96,0 1-1,-1 0 1,3 7 0,0-2 74,34 110 1307,-37-116-1586,0 1 0,1-1 0,-1 0 0,1 1 0,0-1-1,0 0 1,0 0 0,0 0 0,0 0 0,1-1 0,0 1 0,-1-1-1,1 1 1,0-1 0,0 0 0,0 0 0,0 0 0,1 0-1,2 0 1,24 7-637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8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315 129 11202,'-3'-11'1192,"-1"1"0,-1 0 0,0 1 0,0-1 0,-1 1 0,-13-17 0,15 22-952,1 1-1,-1-1 0,0 0 1,0 1-1,0 0 1,-1 0-1,1 0 0,-1 1 1,0-1-1,1 1 0,-1 0 1,0 0-1,0 1 1,-1 0-1,1 0 0,-7-1 1,10 2-207,1 0 1,-1 0-1,0 0 0,1 1 1,-1-1-1,0 0 1,1 1-1,-1-1 0,0 1 1,1 0-1,-1 0 1,1-1-1,-1 1 0,1 0 1,0 0-1,-1 0 1,1 1-1,0-1 1,-1 0-1,1 0 0,0 1 1,0-1-1,0 1 1,0 1-1,-3 3 25,1 1 1,0 0-1,1 0 0,-4 12 1,2 3 1,0 1 0,1 0-1,2 0 1,0 0 0,3 28 0,22 115 33,20 7-45,-38-150-38,-1-7-139,-1-1 0,0 1 0,-2 0 0,0 0 0,1 25 0,-4-39 32,0 15-952,0-17 941,1 1-1,0-1 0,0 1 1,0 0-1,0-1 1,-1 1-1,1-1 1,0 1-1,-1-1 0,1 1 1,0-1-1,-1 1 1,1-1-1,0 1 1,-1-1-1,1 0 0,-1 1 1,1-1-1,-1 0 1,1 1-1,-2 0 0,-7-2-1279</inkml:trace>
  <inkml:trace contextRef="#ctx0" brushRef="#br0" timeOffset="1">0 308 9706,'0'-9'4273,"13"5"-2033,6 4-695,6 1-321,3 1-312,-1 0-344,-14 0-168,1 0-232,44 4 105,9 2-690,-1 1-831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48 228 8522,'2'-9'6180,"5"-1"-3763,3-4-955,-6 4-1021,0-1 0,-1 1 0,-1-1 0,3-21 0,0 2-217,-3 23-182,-1 0 0,-1 0 1,1 0-1,-1 1 0,-1-14 1,1 18-32,-1 0 1,1 1 0,0-1-1,-1 0 1,1 1 0,-1-1-1,1 0 1,-1 1 0,0-1-1,0 1 1,0-1 0,0 1-1,0 0 1,0-1 0,0 1-1,0 0 1,0 0 0,-1 0-1,1-1 1,0 1 0,-1 1-1,1-1 1,-1 0 0,1 0-1,-1 0 1,0 1 0,1-1-1,-4 0 1,3 1-1,1 0 1,-1 0-1,0 1 0,1-1 0,-1 0 1,0 1-1,1-1 0,-1 1 1,0-1-1,1 1 0,-1 0 0,1 0 1,-1 0-1,1 0 0,0 0 1,-1 0-1,1 0 0,0 0 0,-2 3 1,0-1-1,0 1 0,0 0 1,0-1-1,1 1 1,0 1-1,-3 4 0,4-3-4,-1-1 0,1 1-1,0-1 1,0 1 0,1-1-1,0 1 1,0 0 0,0-1 0,0 1-1,1-1 1,3 11 0,0-1 15,1 0 0,14 27 0,-15-33-5,1 0 1,0-1-1,10 13 1,-12-17-12,1 0 0,-1-1 0,1 1 0,0-1 0,0 0 0,1 0 0,-1 0 0,8 3 0,-3-3-6,1 1-1,-1-1 1,1-1-1,0 0 1,0 0-1,0-1 1,0 0 0,0-1-1,0 0 1,0 0-1,0-1 1,0-1-1,19-4 1,-21 3-60,0 1 0,-1-1 0,1-1 0,-1 1 0,0-1 1,0 0-1,0-1 0,0 0 0,-1 0 0,1 0 0,-1-1 0,-1 0 0,1 0 0,-1 0 1,0-1-1,-1 0 0,6-10 0,-9 15 53,0 0 1,0 0-1,0-1 1,0 1-1,-1 0 1,1-1-1,-1 1 1,0-1 0,0 1-1,0 0 1,0-1-1,0 1 1,0-1-1,0 1 1,-1-1-1,0 1 1,0-3-1,-1 2 15,1-1-1,-1 1 1,0 0 0,0 0-1,0 0 1,-1 0-1,1 0 1,-1 0 0,0 1-1,-3-4 1,-1 1 45,0 1 1,-1-1 0,1 1 0,-1 0 0,0 1-1,0 0 1,0 0 0,-17-3 0,23 6-20,0 0 1,-1-1 0,1 1 0,0 0 0,-1 0 0,1 1 0,0-1 0,0 0 0,-1 1-1,1-1 1,-4 3 0,5-3-16,0 1 0,-1 0-1,1-1 1,0 1 0,0 0-1,0 0 1,0 0 0,0 0-1,1 0 1,-1 0 0,0 1-1,0-1 1,1 0 0,-1 0-1,1 0 1,-1 1 0,1-1-1,-1 0 1,1 1 0,0-1-1,-1 2 1,0 6 75,1 1 0,-1 0 0,2 0 0,-1-1 1,1 1-1,1 0 0,0-1 0,0 1 0,1-1 0,5 14 0,-7-22-85,-1 1 0,1-1 0,0 1 0,0-1 0,0 1 0,0-1 0,0 0 0,0 1 0,0-1 1,0 0-1,1 0 0,-1 0 0,0 0 0,1 0 0,-1 0 0,1 0 0,-1 0 0,1-1 0,-1 1 0,1-1 0,0 1 0,-1-1 0,1 1 0,-1-1 0,1 0 0,3 0 0,0-1 1,1 0 0,-1 0 0,1 0 0,-1-1 0,0 0 0,8-4 0,17-5 25,-29 10-32,0 1 0,1 0-1,-1 0 1,0-1-1,1 1 1,-1 0 0,1 0-1,-1 1 1,0-1-1,1 0 1,-1 0 0,0 1-1,1-1 1,-1 0-1,0 1 1,0 0 0,2 0-1,-1 1-4,1 0-1,-1 0 1,0 0-1,0 0 1,4 5-1,-2-2-101,0-3-2,0-4 35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69 11202,'-9'0'1738,"1"1"-1,-1 0 0,1 1 0,0-1 0,-12 5 1,18-5-1590,0 0 1,0 0 0,0 0 0,0 0 0,0 1-1,0-1 1,0 1 0,0-1 0,1 1 0,-1 0-1,1-1 1,-1 1 0,1 0 0,0 0-1,-1 0 1,1 0 0,0 0 0,0 0 0,0 1-1,1-1 1,-1 0 0,1 0 0,-1 1 0,0 2-1,1-1-121,0 0 1,1 0-1,-1 0 0,1 1 0,-1-1 0,1 0 0,0 0 0,1 0 0,-1 0 0,1-1 0,0 1 0,0 0 0,0 0 0,0-1 1,6 7-1,0 0-19,1-1 1,1 0 0,17 14 0,-8-11 8,-15-10-8,0 1 0,1 0-1,-1 0 1,4 4 0,-6-6-2,-1 0-1,0 1 1,0-1-1,-1 0 1,1 1-1,0-1 1,0 1-1,-1-1 1,1 1-1,-1-1 1,1 1-1,-1-1 1,1 1-1,-1-1 1,0 1-1,0 0 1,0 2-1,0-2-18,-1 0 0,1 0 0,0 0 1,-1 0-1,1-1 0,-1 1 0,0 0 0,0 0 0,0 0 0,0-1 0,0 1 0,0 0 0,0-1 0,0 1 0,-1-1 0,1 1 0,-1-1 1,1 0-1,-1 0 0,1 0 0,-1 1 0,0-1 0,0-1 0,1 1 0,-1 0 0,0 0 0,0-1 0,0 1 0,0-1 0,0 0 0,0 1 1,0-1-1,0 0 0,0 0 0,-2 0 0,3 0-40,1-1-1,0 1 1,0 0 0,-1 0 0,1 0 0,0 0-1,0 0 1,-1 0 0,1 0 0,0 0 0,0-1-1,-1 1 1,1 0 0,0 0 0,0 0 0,0-1-1,-1 1 1,1 0 0,0 0 0,0 0 0,0-1-1,0 1 1,0 0 0,0 0 0,-1-1 0,1 1-1,0 0 1,0 0 0,0-1 0,0 1 0,0 0-1,0-1 1,0 1 0,0 0 0,0 0 0,0-1-1,0 1 1,0 0 0,0 0 0,0-1 0,0 1-1,1 0 1,-1-1 0,5-10-1303,8-5-522,5-4 855</inkml:trace>
  <inkml:trace contextRef="#ctx0" brushRef="#br0" timeOffset="1">279 169 6905,'6'0'4121,"-2"8"-664,-4 8-960,-2 4-345,0 7-640,0 0-359,2-4-553,2-5-216,2-12-280,0-5-48,-2-14-664,1-3-600,-3-7-1793,-1-2-2320,-3 4 3424</inkml:trace>
  <inkml:trace contextRef="#ctx0" brushRef="#br0" timeOffset="2">205 18 6289,'-7'-12'4081,"2"7"-216,9 8-1825,-3 3-567,4 6-809,9 2-208,-2 0-248,2-2-400,13 0 152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8:4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34 224 7242,'-20'-8'3704,"11"5"-1095,5 2-417,6-3-671,5 0-313,-7 3-440,1-1-160,29-4-264,32-2-112,-29 8-88,6-3-632,-6-5 384</inkml:trace>
  <inkml:trace contextRef="#ctx0" brushRef="#br0" timeOffset="1">650 1 11242,'-1'0'4763,"-7"2"-2792,1 1 1,-14 5 0,-30 22-1190,35-20-322,9-5-424,-18 10 69,-26 21-1,45-30-102,-1-1-1,1 1 1,0 1-1,0-1 0,1 1 1,0-1-1,0 2 0,-6 11 1,11-18-6,-1 1 1,0-1-1,1 0 1,-1 0 0,1 0-1,0 0 1,-1 1 0,1-1-1,0 0 1,0 0-1,0 1 1,0-1 0,0 0-1,0 1 1,0-1-1,0 0 1,0 0 0,1 0-1,-1 1 1,0-1-1,1 0 1,-1 0 0,1 0-1,0 1 1,-1-1 0,1 0-1,0 0 1,-1 0-1,2 1 1,1 0 57,1 0 1,-1 0 0,1 0-1,0 0 1,-1 0-1,1-1 1,6 2-1,-10-3-46,0 1 0,0-1 0,0 0 0,0 0 0,0 0 0,0 0 0,0 0 0,0 0 0,1 0 0,-1 0 0,0 0 0,0 0 0,0 0 0,0 0 0,0 0 0,0 0 0,0 0 0,0 0 0,0 0 0,1 0 0,-1 0 0,0 0-1,0 0 1,0 0 0,0 0 0,0 0 0,0 0 0,0 0 0,0 0 0,0 0 0,1 0 0,-1-1 0,0 1 0,0 0 0,0 0 0,0 0 0,0 0 0,0 0 0,0 0 0,0 0 0,0 0 0,0 0 0,0 0 0,0-1 0,0 1 0,0 0-1,0 0 1,0 0 0,0 0 0,0 0 0,0 0 0,0 0 0,0 0 0,0 0 0,0-1 0,0 1 0,0 0 0,0 0 0,0 0 0,0 0 0,0 0 0,0 0 0,0 0 0,0 0 0,0 0 0,0-1 0,0-1-5039,0-2 2946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1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10570,'-3'6'1912,"1"0"1,0 0-1,-1 9 0,0 2-665,1 19 0,1-15-167,-1 22-622,2 0 0,1 0 0,3-1 0,1 1 0,16 60 0,-15-84-381,-6-19-79,1-1 0,-1 1-1,0-1 1,1 1 0,-1-1 0,0 0-1,0 1 1,0-1 0,1 1 0,-1-1 0,0 1-1,0-1 1,0 0 0,0 1 0,0-1-1,0 0 1,1-7-26,0 0-1,4-10 1,-3 13 18,2-6-17,0-1-1,1 1 1,0 0-1,14-20 1,-17 27 21,1 0 0,1 1 0,-1 0 0,0 0 0,1 0 0,0 0 0,-1 1 0,6-3 1,-7 3 7,-1 1 1,1 0 0,0 1-1,0-1 1,0 0 0,0 1-1,0-1 1,0 1 0,1-1-1,-1 1 1,0 0 0,0 0-1,0 0 1,0 0 0,0 0-1,0 1 1,0-1 0,1 1-1,2 0 1,-5 0 9,1-1-1,0 1 1,-1-1 0,1 1-1,-1-1 1,1 1 0,-1-1-1,1 1 1,-1 0 0,1-1 0,-1 1-1,1 0 1,-1-1 0,0 1-1,1 0 1,-1-1 0,0 1-1,0 0 1,0 0 0,0-1-1,0 1 1,1 0 0,-1 0 0,0 0-1,-1-1 1,1 1 0,0 0-1,0 0 1,0-1 0,0 1-1,-1 0 1,1-1 0,0 1 0,-1 1-1,-1 2 99,0 0-1,0 0 0,0 0 1,-5 6-1,-1 1 28,-1 0 1,-1-1-1,0 0 0,0 0 0,-1-1 0,0-1 1,-1 1-1,0-2 0,-25 13 0,21-16-827,16-4 677,0 0 0,0 0 0,0 0 0,0 0-1,0 0 1,0 0 0,0 0 0,-1 0-1,1 0 1,0 0 0,0 0 0,0 0 0,0 0-1,0 0 1,0 0 0,0 0 0,0-1-1,0 1 1,0 0 0,0 0 0,0 0 0,0 0-1,0 0 1,-1 0 0,1 0 0,0 0-1,0 0 1,0 0 0,0 0 0,0-1 0,0 1-1,0 0 1,0 0 0,0 0 0,0 0-1,0 0 1,0 0 0,0 0 0,0 0 0,0 0-1,0-1 1,0 1 0,5-8 519,6-5-264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9442,'0'0'131,"0"0"0,0 0 0,0 0 0,0 0-1,0 0 1,1 0 0,-1 0 0,0 0 0,0 0 0,0 0 0,0 0 0,0 0 0,1 0-1,-1 0 1,0 0 0,0 0 0,0 0 0,0 0 0,0 0 0,0 0 0,1 0-1,-1 0 1,0 1 0,0-1 0,0 0 0,0 0 0,0 0 0,0 0 0,0 0 0,0 0-1,0 0 1,1 1 0,-1-1 0,0 0 0,0 0 0,0 8 2247,-3 14-648,1-16-892,-3 24 38,1 0 0,1 1 1,2-1-1,0 1 0,8 53 0,-6-76-837,1 1 0,1-1 0,-1 0-1,1 0 1,0 0 0,6 8 0,-8-13-37,0-1 0,0 0 0,1 0 0,-1 0 0,1 0 0,-1 0 1,1-1-1,0 1 0,0 0 0,0-1 0,0 1 0,0-1 1,0 0-1,0 0 0,0 0 0,0 0 0,1 0 0,-1 0 0,0 0 1,1-1-1,-1 1 0,1-1 0,-1 0 0,0 0 0,1 0 0,2 0 1,1-1-37,-1 0 1,0-1 0,0 0-1,10-4 1,6-3-313,-10 5 151,-8 4 141,0-1 1,0 0-1,0 0 1,-1 0-1,1 0 1,0-1-1,-1 1 1,1-1 0,-1 1-1,1-1 1,-1 0-1,3-3 1,3-7 51,-6 9 9,0 1 1,-1-1-1,2 0 0,-1 1 1,3-4-1,-2 3 30,0 0 0,0 0 0,-1 0 0,0-1 0,1 1 0,-1-1 0,0 1 0,-1-1 0,1 0 0,-1 1 0,0-1 0,0 0 0,0 0 0,0 0 0,0-8-1,-1 9 16,1 0 0,-1 0 0,0 0 0,-1 0 0,1 0 0,0 0 0,-1 1 0,0-1-1,1 0 1,-1 0 0,0 0 0,0 1 0,-1-1 0,1 0 0,-1 1 0,1-1-1,-1 1 1,0 0 0,0-1 0,0 1 0,0 0 0,-4-3 0,6 5-35,-1-1 0,0 1 0,0-1 0,0 0 0,0 1 0,0 0 1,0-1-1,0 1 0,-1 0 0,1-1 0,0 1 0,0 0 0,0 0 0,0 0 1,0 0-1,0 0 0,-1 0 0,1 0 0,0 0 0,0 0 0,0 1 0,0-1 1,0 1-1,0-1 0,0 0 0,0 1 0,0-1 0,0 1 0,0 0 0,0-1 1,0 1-1,0 0 0,1 0 0,-1-1 0,-1 3 0,0 0 2,0 0-1,0 1 1,1-1-1,-1 0 1,1 1-1,0-1 1,0 0-1,0 1 1,0 0-1,1 3 1,-1 1-13,0 1-1,1-1 1,1 0 0,-1 1-1,2-1 1,-1 1 0,1-1-1,0 0 1,0 0 0,1 0-1,5 9 1,-5-12-7,0 0 1,0 0-1,0-1 0,0 0 1,1 1-1,0-1 0,0-1 1,0 1-1,0 0 1,1-1-1,0 0 0,-1 0 1,1 0-1,0-1 0,0 0 1,0 0-1,1 0 1,6 1-1,4 0-48,-1-1 1,1-1-1,0-1 0,0 0 1,22-3-1,10-3-57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0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32 9282,'-13'-2'4265,"-26"-28"-1777,32 42-439,3 18-337,3 7-287,0 12-409,1 4-224,4-5-392,0-5-120,1-10-184,3-8-32,-1-9-136,1-5-360,1-12-1120,2-7-641,2-15 1225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7954,'10'5'4209,"-10"19"-865,2 11-751,-5 11-593,-4 3-303,-1 2-497,2-7-288,3-10-472,3-10-160,5-4-176,1-2-56,0-12-80,0 5-320,-5-10-976,-2-3-160,-3-2 743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45 441 10546,'-2'1'478,"0"-1"0,0 1 0,0-1 0,0 0 0,1 1-1,-1-1 1,0 0 0,0 0 0,0-1 0,0 1 0,0 0-1,0-1 1,0 1 0,-2-1 0,3 0-352,0 1-1,0-1 1,1 0-1,-1 1 1,0-1-1,0 0 1,0 1 0,1-1-1,-1 0 1,0 0-1,1 0 1,-1 1-1,1-1 1,-1 0 0,1 0-1,-1 0 1,1 0-1,0 0 1,-1 0-1,1 0 1,0 0-1,0 0 1,0 0 0,0 0-1,0-1 1,0 1-1,0-1 1,3-22 127,2 1 0,0 0 0,1 0 0,11-24 0,-9 27-238,2 0-1,0 1 0,2 0 1,14-19-1,-8 13-10,-4 5-1,0 0 0,1 1-1,32-31 1,-43 47-2,0 0 1,0 0-1,0 1 1,0-1-1,0 1 0,1 0 1,5-2-1,-8 4 1,-1-1 0,1 1 1,0-1-1,0 1 0,-1 0 0,1 0 1,0 0-1,0 0 0,0 0 0,-1 0 1,1 0-1,0 1 0,0-1 0,0 0 0,-1 1 1,1 0-1,0-1 0,-1 1 0,1 0 1,0 0-1,1 2 0,1 1 38,0 0 0,-1 1 0,0 0 0,0 0 0,-1 0 0,1 0 1,-1 0-1,0 1 0,1 5 0,3 6 135,34 84 877,-29-78-824,1 0-1,19 26 1,-26-41-168,4 5-114,9 17-1,-16-26-123,0 0 0,0-1 0,-1 1 0,1 0 0,-1 0 0,0 1 0,0-1 0,-1 0 0,1 7 0,-1-9 101,-1 0 1,1 0 0,-1 0-1,1 0 1,-1 0 0,0 0-1,-1 2 1,1-2 16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2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10314,'0'1'538,"0"1"1,1 0-1,-1-1 0,0 1 0,1 0 0,-1-1 1,1 1-1,-1 0 0,2 2 0,1 0 91,0 0 1,0 0-1,0 0 0,4 3 0,9 11 1392,-1 5-302,17 20 278,-28-37-1823,1 0-1,0-1 1,1 0-1,-1 0 1,7 4-1,-9-7-149,0-1 0,0 1 0,0-1 0,1 0-1,-1 0 1,0 0 0,1 0 0,-1-1 0,0 1 0,1-1 0,-1 0 0,1 0-1,-1 0 1,1 0 0,-1-1 0,0 1 0,1-1 0,-1 0 0,0 0-1,1 0 1,-1-1 0,0 1 0,3-3 0,7-3-35,-1-1-1,0-1 1,0 0 0,10-11-1,69-66-1497,-29 26 975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2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10010,'16'26'4153,"0"14"-2305,-3 5-327,1 17-105,3 3-216,-5-1-360,-1 1-231,-5-13-321,2-7-88,-4-14-80,2-9 0,0-14-328,-4-8-360,0-12-1233,-6-9-991,-2-12 1695</inkml:trace>
  <inkml:trace contextRef="#ctx0" brushRef="#br0" timeOffset="1">65 62 6913,'1'-1'313,"0"0"-1,-1 0 0,1 0 0,0 0 0,0 0 0,0 0 0,0 0 0,0 0 1,0 0-1,0 1 0,0-1 0,0 0 0,0 1 0,0-1 0,1 1 0,-1-1 1,0 1-1,0 0 0,0-1 0,1 1 0,-1 0 0,0 0 0,1 0 0,1 0 1,5 0 338,0 0 0,14 3 0,-13-2 72,1 0-176,0 1-1,-1-1 1,1 2-1,16 5 1,-22-6-407,0 0 1,0 0-1,0 1 0,-1-1 1,1 1-1,0 0 1,-1 0-1,0 0 1,0 0-1,0 1 0,0-1 1,3 7-1,-5-9-108,0 1 0,-1 0 0,1-1 0,-1 1 0,1 0 0,-1 0 0,0-1 0,1 1 0,-1 0 0,0 0 0,0 0 0,0-1 0,0 1 1,-1 0-1,1 0 0,0-1 0,-1 1 0,0 0 0,1 0 0,-1-1 0,0 1 0,1-1 0,-1 1 0,0-1 0,-2 3 0,-2 3 44,-1-1 0,0 1 0,-12 9 0,14-12-126,-1 0 1,0 0-1,0 0 1,0-1-1,-1 0 1,1 0-1,-1 0 1,0-1-1,0 1 1,-8 1-1,10-4-868,2 2 329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88 10874,'0'19'3189,"-3"100"5417,3-118-8535,1 9 341,-1-12-365,0 0 0,0 0 0,0 0 1,0 0-1,0 0 0,0 0 1,-1-4-1,0-2-52,1-2 9,0 0 0,0 0-1,4-19 1,-2 16-3,0 5-144,0 0-1,0 0 1,0 0-1,1 0 1,0 0-1,0 1 1,1-1-1,0 1 1,1 0-1,-1 0 1,1 1-1,1-1 1,-1 1-1,1 0 1,0 0-1,9-6 1,6 2-651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3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9330,'9'16'4425,"-10"-1"-1632,2 2-153,4-1-840,-9-3-375,6 0-745,-2 2-296,-4-10-280,1 1-32,2-1-32,-10-5-224,7 4-640,-7-5-480,-2-5-2593,10-3 2560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3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5233,'3'0'634,"1"0"0,-1 0 0,1 1 1,-1-1-1,1 1 0,-1 0 0,0 0 0,1 0 0,-1 1 0,0-1 0,0 1 0,0-1 0,0 1 0,0 0 1,0 0-1,3 4 0,4 2-264,-1 1 1,0 0 0,0 1-1,-1 0 1,-1 1 0,0-1-1,0 1 1,-1 1 0,0-1-1,-1 1 1,0 0 0,-1 0-1,0 1 1,-1-1 0,-1 1 0,0 0-1,1 15 1,-3-25-337,0-1 1,0 1-1,0 0 1,0 0-1,0-1 1,0 1-1,-1 0 0,0-1 1,1 1-1,-1 0 1,0-1-1,0 1 1,0-1-1,-1 1 1,1-1-1,-1 0 1,-2 4-1,0-1 67,-1 0 59,4-5-158,1-1 0,0 1 0,0-1 0,0 1 0,-1-1-1,1 1 1,0-1 0,0 1 0,0-1 0,0 1-1,0-1 1,0 1 0,0-1 0,0 1 0,0-1 0,0 1-1,0-1 1,1 0 0,1-8-78,0 1 0,0-1 0,1 0 0,1 1 1,-1 0-1,1 0 0,1 0 0,8-12 0,-7 11 15,-4 6 48,0-1 1,0 1-1,1 0 0,-1 0 1,1 0-1,4-3 0,-6 6 13,-1-1 0,1 1 1,0-1-1,0 1 0,0-1 0,0 1 0,-1-1 0,1 1 1,0 0-1,0-1 0,0 1 0,0 0 0,0 0 0,0 0 0,0 0 1,0 0-1,0 0 0,0 0 0,0 0 0,0 0 0,0 0 0,0 1 1,0-1-1,0 0 0,0 1 0,-1-1 0,1 0 0,0 1 0,0-1 1,0 1-1,1 1 0,0 0 22,0 1 1,1 0-1,-1 0 0,0 0 0,-1 0 1,1 0-1,0 0 0,-1 1 1,0-1-1,0 1 0,0-1 1,0 1-1,0-1 0,0 5 1,0 8 348,0 28 0,-3-23-51,1 7 193,1-28-511,0 0 1,0-1 0,0 1-1,0 0 1,0 0 0,0 0-1,0 0 1,0 0-1,0 0 1,1 0 0,-1 0-1,0 0 1,0 0 0,0-1-1,0 1 1,0 0 0,0 0-1,0 0 1,0 0 0,0 0-1,1 0 1,-1 0 0,0 0-1,0 0 1,0 0 0,0 0-1,0 0 1,0 0-1,1 0 1,-1 0 0,0 0-1,0 0 1,0 0 0,0 0-1,0 0 1,0 0 0,0 0-1,0 0 1,1 1 0,-1-1-1,0 0 1,0 0 0,0 0-1,0 0 1,0 0 0,0 0-1,0 0 1,0 0-1,0 0 1,0 0 0,0 0-1,1 1 1,-1-1 0,0 0-1,0 0 1,0 0 0,0 0-1,0 0 1,0 0 0,0 0-1,0 1 1,0-1 0,0 0-1,0 0 1,0 0 0,0 0-1,5-7 21,10-24-22,-9 19-34,8-16 0,-12 25 24,0 0 0,0 0 0,0 1 0,1-1 0,-1 0 0,1 1 0,-1 0 0,1-1 0,6-2 0,-8 4 8,-1 1 0,1-1 1,0 1-1,0 0 0,0-1 0,0 1 0,0 0 0,0 0 1,0 0-1,0-1 0,0 1 0,0 0 0,0 0 1,0 0-1,-1 1 0,1-1 0,0 0 0,0 0 1,0 0-1,2 1 0,-2 0 2,0 0 0,0 0 0,1 0 0,-1 0 0,0 0 1,0 0-1,0 0 0,0 0 0,0 1 0,0-1 0,1 3 0,1 2 15,0 1 0,-1 0 0,0 0 0,2 9 0,-4-16-13,1 6 89,0-2-293,0 0 0,-1 0-1,1 0 1,1 0 0,-1 0 0,1 0 0,-1 0 0,1-1 0,0 1-1,0-1 1,1 1 0,-1-1 0,1 0 0,0 1 0,3 2 0,13 8-876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8:4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178 109 3249,'31'-37'2644,"-30"35"-2077,1 0 0,-1 0-1,0 0 1,0 0 0,0-1 0,0 1-1,0 0 1,0-1 0,0 1 0,-1 0-1,0-1 1,1 1 0,-1-1-1,0-2 1,2-9 2195,-2 11-2267,4-12 2217,-5 13-1464,-4 8-660,-179 374 1211,180-370-1805,3-8-44,0 1-1,0-1 1,0 0-1,0 1 0,0-1 1,-1 0-1,1 0 1,-4 3-1,5-5 20,0 0 0,0 0-1,0 1 1,0-1 0,0 0 0,0 0-1,0 0 1,0 0 0,0 0 0,0 0 0,0 0-1,0 0 1,0 0 0,0 0 0,0 0 0,-1 0-1,1 0 1,0 0 0,0 0 0,0 0-1,0 0 1,0 0 0,0 0 0,0-1 0,0 1-1,0 0 1,0 0 0,0 0 0,0 0-1,0 0 1,0 0 0,0 0 0,0 0 0,0 0-1,0 0 1,-1 0 0,1 0 0,0 0 0,0 0-1,0 0 1,0 0 0,0 0 0,0 0-1,0 0 1,0-1 0,0 1 0,0 0 0,0 0-1,0 0 1,0 0 0,0 0 0,0 0-1,0 0 1,0 0 0,0 0 0,0 0 0,0 0-1,0-8-1706,1-9-1313,6-6 1149</inkml:trace>
  <inkml:trace contextRef="#ctx0" brushRef="#br0" timeOffset="1">0 82 9954,'0'14'4785,"0"-1"-2208,7 3-441,5 4-343,2 2-617,2 5-184,7 4-352,0-1-80,5 1-136,-2 2-88,1-2-160,-5-1-80,-4-7-40,-4-7 25,-4-6-538,-4-2-343,-4-5-928,-2-3 952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141 238 6841,'-1'-8'1435,"1"0"-137,0 0-1,-1 0 1,0 0-1,-1 0 1,-3-12-1,4 18-1138,0 1 0,1 0 0,-1-1 0,0 1 0,1 0 0,-1-1 0,0 1 0,0 0 0,0 0 0,0 0 0,-1 0 0,1 0 0,0 0 0,0 0 0,0 0 0,-1 0 0,1 1 0,-1-1 0,1 0 0,0 1 0,-1-1 0,1 1 0,-1 0 0,1-1 0,-1 1 0,1 0 0,-1 0 1,1 0-1,-1 0 0,1 0 0,-1 0 0,1 1 0,-1-1 0,1 0 0,-1 1 0,-2 0 0,-1 1 10,0 1 1,0-1-1,0 1 1,0 0-1,1 0 1,-1 0-1,1 0 1,-1 1-1,-4 5 1,6-6-122,0 1 0,0-1 0,0 1-1,1 0 1,-1 0 0,1 0 0,0 0 0,0 0 0,0 1 0,1-1 0,-2 9 0,3-11-35,-1 0 0,1 1 0,0-1 0,1 0 0,-1 0 1,0 1-1,1-1 0,-1 0 0,1 0 0,0 1 0,0-1 1,0 0-1,0 0 0,0 0 0,0 0 0,0 0 1,3 2-1,-3-3-11,0 0 1,0 0-1,0 0 0,0 0 1,0 0-1,0-1 1,0 1-1,1 0 0,-1-1 1,0 1-1,0-1 1,1 1-1,-1-1 0,0 0 1,1 1-1,-1-1 1,0 0-1,1 0 0,-1 0 1,1 0-1,-1 0 1,0 0-1,1-1 0,-1 1 1,0 0-1,1-1 1,-1 1-1,0-1 0,3 0 1,70-39 48,-72 39-46,0 0 1,0 0 0,1 0-1,-1 0 1,0 1 0,1-1 0,-1 1-1,1-1 1,-1 1 0,0 0-1,5 0 1,-6 0 8,0 0-1,0 1 1,0-1-1,-1 0 1,1 1-1,0-1 1,0 0-1,0 1 1,0-1-1,-1 1 1,1 0-1,0-1 1,-1 1-1,1-1 1,0 1-1,-1 0 1,1 0 0,-1-1-1,1 1 1,-1 0-1,1 0 1,-1 0-1,1-1 1,-1 1-1,0 0 1,0 0-1,1 0 1,-1 0-1,0 0 1,0 0-1,0 0 1,0 0-1,0 0 28,3 19-346,-3-19 339,0 0-1,1-1 0,-1 1 1,0 0-1,1 0 0,-1-1 0,0 1 1,1 0-1,-1-1 0,1 1 0,-1 0 1,1-1-1,-1 1 0,1-1 1,0 1-1,-1-1 0,1 1 0,-1-1 1,1 0-1,0 1 0,0-1 1,-1 0-1,2 1 0,15 0 389</inkml:trace>
  <inkml:trace contextRef="#ctx0" brushRef="#br0" timeOffset="1">289 1 10306,'-8'13'4777,"4"10"-1920,2 9-545,-3 9-679,0 12-345,3 2-528,-2-5-216,4-3-264,3-10-80,2-16-24,9-7-256,2-12-808,0-6 1312,7-6-640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4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 10322,'-2'0'9538,"-2"0"-5505,-21 8-3121,-108 46 283,78-32-873,49-19-276,0-1 0,0 1 1,0 0-1,0 0 1,1 0-1,-1 1 0,1 0 1,-9 9-1,13-13-37,1 1 0,-1 0 0,1-1 0,-1 1 0,0 0 0,1 0 0,0-1 1,-1 1-1,1 0 0,-1 0 0,1 0 0,0 0 0,0 0 0,0 0 0,-1 0 0,1 0 0,0-1 0,0 1 0,0 0 0,0 0 0,1 1 0,-1 0 0,1-1 0,-1 1-1,1-1 1,0 1 0,0-1-1,-1 0 1,1 1-1,0-1 1,0 0 0,0 0-1,2 2 1,2 1 14,0 0 0,1 0 0,-1-1 1,11 6-1,5-1 91,-1 0 1,2-1-1,-1-1 0,35 5 1,-27-4 102,-26-5-177,-5 0-64,-6 0-2129,7-2 1364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5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8 593 11178,'-2'34'8732,"2"-33"-8665,0-1 0,0 0 0,0 0 0,0 0 0,0 1 0,0-1 1,0 0-1,0 0 0,0 0 0,0 1 0,0-1 0,0 0 1,0 0-1,0 0 0,0 0 0,0 1 0,-1-1 0,1 0 0,0 0 1,0 0-1,0 0 0,0 0 0,0 1 0,-1-1 0,1 0 0,0 0 1,0 0-1,0 0 0,0 0 0,-1 0 0,1 0 0,0 0 1,0 1-1,0-1 0,-1 0 0,1-1 9,0 1 0,0 0 0,0-1-1,-1 1 1,1 0 0,0-1 0,0 1 0,0-1-1,0 1 1,0 0 0,0-1 0,0 1 0,0-1 0,0 1-1,0 0 1,0-1 0,0 1 0,0-1 0,0 1 0,0 0-1,0-1 1,0 1 0,0-1 0,0 1 0,1-1 0,16-53 325,-10 33-334,0 0 1,3-23 0,2-22 5,13-85 1,-12-1-23,-13 147-47,3-87 68,-4 79 1,1 13-71,0 0 0,0 0 0,0 0-1,0 0 1,0 0 0,-1 0 0,1 0 0,0 0 0,0 0 0,0 0-1,0 0 1,-1 0 0,1 0 0,0 0 0,0 0 0,0 0-1,0 0 1,0 1 0,-1-1 0,1 0 0,0 0 0,0 0 0,0 0-1,0 0 1,0 0 0,0 0 0,0 0 0,-1 1 0,1-1-1,0 0 1,0 0 0,0 0 0,0 0 0,0 0 0,0 0 0,0 1-1,0-1 1,-11 21 107,7-8-15,0 1 0,0-1 0,1 1-1,1 0 1,1 0 0,0 0 0,0 0-1,2 0 1,0 0 0,0 0 0,1 0-1,1 0 1,4 14 0,-5-24-59,-1-1 0,1 1 0,-1 0 0,1-1 1,0 1-1,1-1 0,-1 0 0,1 0 0,-1 0 0,1 0 1,4 3-1,-6-4-28,1-1 0,-1 0 1,1 0-1,-1-1 0,1 1 1,0 0-1,-1 0 0,1-1 1,0 1-1,0-1 0,-1 1 0,1-1 1,0 0-1,0 0 0,0 0 1,-1 0-1,1 0 0,0 0 1,0 0-1,0-1 0,-1 1 1,1-1-1,0 1 0,-1-1 1,1 0-1,0 0 0,1-1 1,4-3-10,0 0 1,-1 0 0,1-1 0,-1 0 0,-1 0 0,9-11 0,25-45-68,-24 34 24,-1 0 0,-2-1 0,17-55 0,-30 89 74,0 1-1,0-1 1,1 0-1,0 6 0,1 3 21,-1-14-46,1 91 504,0-79-409,0 0 1,1 0-1,1 0 0,0-1 0,7 19 0,-9-26-115,1-1-1,-1 0 1,1 0-1,0 0 1,0 0-1,0 0 1,1-1-1,-1 1 1,1 0-1,-1-1 1,1 0-1,0 0 1,0 0-1,0 0 1,0 0-1,0 0 1,1-1 0,-1 0-1,0 1 1,1-1-1,-1 0 1,1-1-1,-1 1 1,1-1-1,-1 1 1,1-1-1,-1 0 1,7-1-1,25-5 769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8346,'0'6'3945,"4"9"-1657,0 18-463,-3 10 79,-1 19-432,0 6-272,3-1-527,1-6-193,3-11-256,2-14-80,-2-14-48,1-6-48,-3-11-960,-1-2-729,1-3 977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9266,'-8'2'4869,"-3"6"-3151,2-1-697,-17 9 694,-53 22-1,9-4-348,66-32-1260,-1 0 1,1 1-1,0 0 1,0 0 0,0 0-1,1 0 1,-1 1 0,-3 3-1,6-5-83,0-1 0,0 1 0,1-1 1,-1 1-1,0-1 0,1 1 0,-1-1 0,1 1 0,-1 0 0,1-1 1,0 1-1,-1 0 0,1-1 0,0 1 0,0 0 0,1-1 0,-1 1 0,0 0 1,0-1-1,1 1 0,-1 0 0,1-1 0,-1 1 0,1-1 0,0 1 0,0-1 1,1 3-1,2 1 3,0 0 0,0-1 1,0 1-1,0-1 1,1 0-1,-1 0 1,1-1-1,0 1 0,1-1 1,-1 0-1,9 3 1,7 2 98,38 9 0,-49-14-86,11 3 42,-15-4-90,0 0 0,0-1 0,0 1 0,0-1 0,0-1 0,10 1 0,10-2-78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226 106 9890,'-4'-11'7002,"-3"-7"-5527,2 12-1158,0-1 1,0 1-1,0 0 1,-1 1-1,0-1 1,0 1-1,0 0 1,-12-7-1,13 9-277,1 1 0,-1 0 0,1 0 0,-1 0 0,0 0 0,0 1 0,0-1 0,0 1 0,0 1 0,0-1 0,0 1 1,0-1-1,0 2 0,-7 0 0,8 0-24,1 0 1,0 0 0,-1 1 0,1-1 0,0 1-1,0 0 1,0 0 0,0 0 0,1 0 0,-1 1 0,1-1-1,-1 1 1,1 0 0,0-1 0,0 1 0,0 0-1,0 0 1,0 1 0,1-1 0,-3 5 0,1 2 15,-1 1 1,2-1 0,-1 0 0,1 1-1,-1 15 1,3-19-8,0-1 0,1 0-1,-1 1 1,1-1 0,0 0-1,1 0 1,0 1 0,3 8 0,-4-13-19,0-1 0,-1 1 0,1 0 0,0-1 0,0 1 1,0-1-1,0 1 0,0-1 0,0 0 0,1 1 0,-1-1 0,0 0 0,1 0 1,-1 0-1,1 0 0,-1 0 0,1 0 0,0 0 0,-1-1 0,1 1 1,0 0-1,0-1 0,-1 1 0,1-1 0,0 0 0,0 0 0,0 0 1,-1 0-1,1 0 0,0 0 0,0 0 0,0 0 0,-1-1 0,3 0 1,0 0 0,-1-1 0,1 1 0,-1-1 0,0 0 1,1 0-1,-1 0 0,0-1 0,-1 1 1,1-1-1,3-3 0,3-5 24,12-18 0,-14 19 0,13-17-1,-10 20-6,-10 7-19,0 0 0,0 0 1,1 0-1,-1 0 0,0 0 0,0 0 0,1 0 0,-1 0 0,0 0 0,0 0 0,1 0 0,-1 0 0,0 0 1,0 0-1,0 0 0,1 0 0,-1 0 0,0 0 0,0 0 0,1 0 0,-1 0 0,0 1 0,0-1 1,0 0-1,1 0 0,0 1 31,-1 0 0,1 1 1,-1-1-1,1 0 0,-1 0 1,1 1-1,-1-1 1,0 0-1,0 0 0,0 1 1,1-1-1,-1 0 0,-1 3 1,0 22 540,0-18-428,1 1 0,0 0-1,0 0 1,3 10 0,-3-16-209,1 0 1,0 0 0,0 0 0,0 0-1,1-1 1,-1 1 0,0 0 0,1-1-1,0 1 1,0-1 0,0 1-1,0-1 1,0 0 0,0 0 0,0 0-1,5 3 1,-4-3-79,1-1-1,-1 1 1,1-1-1,-1 1 1,1-1-1,-1 0 1,1 0-1,0 0 1,0-1-1,-1 0 1,1 1-1,5-1 1,28-2-242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5 10530,'-2'0'629,"-3"-1"146,0-1-1,0 1 1,0 1-1,-1-1 1,1 1 0,0 0-1,0 0 1,0 1-1,0-1 1,0 1-1,0 0 1,-7 3 0,6-2-459,0 1 1,0 0-1,1 0 1,0 0-1,-1 1 1,-4 4 0,9-7-275,-1 0 1,1 1 0,-1-1 0,1 1-1,0 0 1,0-1 0,0 1 0,0 0-1,0 0 1,0-1 0,0 1 0,0 0-1,1 0 1,-1 0 0,1 0 0,-1 0-1,1 0 1,0 0 0,0 0 0,0 0-1,0 0 1,0 0 0,1 3 0,1 3 20,1 1 0,0-1 0,0 0 0,1 0 0,0-1 0,1 1 0,-1-1 1,1 0-1,1 0 0,0 0 0,0-1 0,0 0 0,0 0 0,9 6 0,0-3 94,-10-7-60,-1 1 0,1 0 0,-1 0 1,0 0-1,0 0 0,0 1 0,0-1 0,-1 1 0,4 5 1,-6-9-77,-1 1 0,0-1 0,1 1 0,-1 0 0,0-1 0,0 1 0,0 0 0,1-1 0,-1 1 0,0 0 0,0-1 0,0 1 0,0 0 0,0-1 0,0 1 0,0 0 1,0-1-1,-1 1 0,1 0 0,0-1 0,0 1 0,-1 1 0,0-1 7,0 0 1,1 0-1,-1 0 1,0 0-1,0 0 1,0 0-1,0 0 1,0-1-1,-1 1 1,1 0-1,-1 0 1,-2 1-6,1-1 1,-1 0 0,1 0-1,-1 0 1,0 0 0,1 0-1,-1-1 1,-6 0 0,8 0-163,-12 0-288,13 0 351,1 0-1,0 0 0,-1 0 0,1 0 0,-1 0 0,1 0 0,-1 0 0,1 0 0,-1 0 0,1-1 0,0 1 0,-1 0 1,1 0-1,-1 0 0,1-1 0,0 1 0,-1 0 0,1-1 0,0 1 0,-1 0 0,1 0 0,0-1 0,-1 0 0,1 1 95,0 0 0,0-1-1,0 1 1,0 0-1,0 0 1,0-1 0,0 1-1,0 0 1,0 0 0,0-1-1,0 1 1,0 0-1,0 0 1,0-1 0,0 1-1,0 0 1,0 0 0,0 0-1,1-1 1,-1 1-1,0 0 1,0 0 0,0 0-1,0-1 1,1 1 0,-1 0-1,0 0 1,0 0-1,0 0 1,1-1 0,-1 1-1,0 0 1,19-3 265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9058,'0'-6'4329,"2"6"-1785,-2 12-647,-3 8-177,-1 15-400,3 9-191,-1 8-393,2-2-128,0-3-232,0-6-104,3-10-160,5-6-56,-1-10-160,2-5-448,0-10 384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2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7978,'4'1'924,"0"-1"1,0 1-1,0-1 1,0 0-1,0 0 0,0 0 1,0 0-1,5-1 1,-3-1-179,1 0 0,0 0 0,-1 0 0,8-4 1,0-2-238,-1 1 1,0-2 0,18-15-1,-24 18-458,-1 0 0,1-1 0,-1 0 0,-1 0 0,1-1 0,-1 1 0,0-1 0,-1 0 0,0 0 0,0-1 0,-1 1 0,0-1 0,0 0 0,-1 0 0,-1 0-1,1 0 1,-1 0 0,-1 0 0,0-16 0,0 23-40,0 0 0,-1 0 0,1 0 0,-1 0 0,1 0 0,-1 0 0,0 0 0,0 0 0,0 0 0,0 0 1,-2-3-1,2 4-4,0 0 1,0 0-1,0 0 1,0 0 0,0 1-1,-1-1 1,1 0-1,0 0 1,-1 1 0,1-1-1,-1 1 1,1-1 0,-1 1-1,1 0 1,-1 0-1,1-1 1,-3 1 0,-3 0 6,0 0 0,1 0 0,-1 1 0,0 0 0,1 0 0,-1 1 0,0 0 0,1 0 0,0 0 0,-1 1 0,1 0 0,-6 4 0,7-4-3,0 0 0,1 0 0,0 1-1,0 0 1,0 0 0,0 0 0,1 0-1,0 1 1,-1-1 0,1 1 0,1 0-1,-1 0 1,1 0 0,0 0 0,-2 9-1,2-5 37,0 0 0,1 0 0,0 0 0,0 1 0,1-1 0,1 0 0,1 14 1,-1-19-34,0 0 0,-1 0 0,2 0 0,-1-1 0,0 1 0,1 0 0,0 0 1,0-1-1,0 1 0,0-1 0,0 1 0,1-1 0,-1 0 0,1 0 1,0 0-1,0-1 0,0 1 0,1 0 0,2 1 0,5 1-90,0-1-1,0 0 1,0-1-1,0 0 1,0-1 0,17 2-1,-25-4-1,31 3-785,4-6 343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3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10154,'-4'24'3890,"1"-1"-456,-2 38 1,5-54-3202,1-1 0,-1 1 0,1-1 0,0 0 0,0 1 0,1-1 0,0 0 0,0 0 0,1 0 0,5 10 0,-8-16-226,0 1-1,0-1 1,1 0 0,-1 0 0,0 1 0,0-1 0,1 0-1,-1 0 1,0 1 0,0-1 0,1 0 0,-1 0 0,0 0-1,1 1 1,-1-1 0,0 0 0,1 0 0,-1 0 0,0 0-1,1 0 1,-1 0 0,0 0 0,1 0 0,-1 0 0,0 0-1,1 0 1,10-5 58,-9 3-70,0 0 0,0 0 0,0-1 0,-1 1 0,4-5-1,11-35-360,2-3 19,-16 40 336,0 0-1,1 1 1,0-1 0,0 1 0,1 0-1,5-7 1,-9 11 14,1-1-1,-1 1 1,1-1-1,-1 1 1,1 0-1,-1-1 1,1 1-1,0-1 1,-1 1-1,1 0 1,-1 0-1,1-1 1,0 1-1,-1 0 1,1 0-1,0 0 1,-1-1-1,1 1 1,0 0 0,-1 0-1,1 0 1,0 0-1,-1 1 1,2-1-1,-1 0 13,0 1 0,0 0 0,0-1 0,0 1 0,-1-1-1,1 1 1,0 0 0,-1 0 0,1 0 0,0-1 0,-1 1 0,1 0 0,-1 0-1,1 2 1,1 1 82,0 1 0,0 1 0,-1-1 0,0 0-1,1 7 1,-1 11 651,-1 0 0,-4 34 1,4-53-541,1-4-142,4-8-46,-2-2-25,-2 6 3,1-1-1,-1 1 1,1 0 0,0 0 0,0 0-1,3-4 1,50-61-12,-47 59 12,-4 6 2,0-1 0,0 1 0,1 0 0,-1 0 0,1 1 0,0-1 0,0 1 0,6-3 1,-9 5 1,0 0 1,0 1-1,-1-1 1,1 0-1,0 1 1,0 0-1,0-1 1,0 1 0,0 0-1,0 0 1,-1 0-1,1 0 1,0 1-1,0-1 1,0 0-1,0 1 1,0-1 0,-1 1-1,1 0 1,0-1-1,0 1 1,-1 0-1,1 0 1,0 0-1,-1 0 1,1 1 0,-1-1-1,0 0 1,2 3-1,0 0 23,0 0 1,0 1-1,0-1 0,-1 1 0,0 0 0,0 0 0,0 0 0,-1 0 1,1 0-1,-1 0 0,0 1 0,-1-1 0,1 9 0,-1-3 64,-1 1 0,0-1-1,0 1 1,-1-1 0,-5 15-1,6-25-98,1 0-1,-1 0 0,1-1 0,-1 1 0,1 0 0,-1 0 1,0 0-1,1-1 0,-1 1 0,0 0 0,0-1 0,-1 2 0,0-1-3522,2-2 2516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8:44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12579,'-31'18'7001,"-4"1"-5651,9-7-761,3-3-107,-25 16 0,44-22-467,0 0-1,1 0 0,-1 0 0,1 1 0,0-1 0,0 1 0,0 0 0,0 0 1,1 0-1,0 0 0,-1 1 0,1-1 0,1 1 0,-1-1 0,1 1 0,-1 6 1,1-9-16,1 0 1,1 0 0,-1 1 0,0-1-1,0 0 1,1 0 0,-1 0 0,1 0 0,0 0-1,-1 0 1,1 0 0,0 0 0,0 0-1,0-1 1,1 1 0,-1 0 0,0 0 0,1-1-1,-1 1 1,3 1 0,1 1 8,0 0 0,1 0 0,-1 0-1,1-1 1,8 4 0,3-1 98,1 0-1,0-1 0,0-1 1,29 2-1,-25-3 54,-24-1-1513,-3 1 869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3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5185,'3'2'887,"-1"0"-1,1 0 0,-1 0 1,1 0-1,-1 0 1,0 0-1,1 0 0,-1 1 1,0 0-1,-1-1 1,1 1-1,1 3 1,-2-4-551,0 1 1,0-1-1,-1 0 1,1 1-1,-1-1 1,0 4-1,0 22 2839,-5 33 0,3-43-2443,2-5-272,1-11-311,0-9-122,2-3-67,-1 1-1,1-1 1,0 1 0,1 0 0,8-16 0,-9 19 17,-3 6 22,6-11-71,-1 0 0,11-13 0,-14 22 64,0-1-1,0 1 1,1 0 0,-1 0 0,0 0-1,1 0 1,0 0 0,-1 0 0,1 1-1,0-1 1,0 1 0,3-1 0,-5 1 10,0 1 0,1 0 0,-1 0 0,0 0 0,0 0 0,0-1 0,1 2 0,-1-1 1,0 0-1,0 0 0,0 0 0,0 0 0,1 1 0,-1-1 0,0 1 0,0-1 0,0 1 1,0-1-1,0 1 0,0 0 0,0-1 0,0 1 0,0 0 0,0 0 0,0-1 0,-1 1 1,1 0-1,0 0 0,-1 0 0,1 0 0,0 0 0,-1 0 0,1 1 0,0 0 0,1 4 46,0-1 0,0 1 0,-1 0-1,1 0 1,0 9 0,-1 7 386,-2 37 0,1-59-428,0 1 0,-1-1 0,1 1 0,0 0 0,0-1 1,0 1-1,0-1 0,0 1 0,1 0 0,-1-1 0,0 1 0,0-1 0,0 1 1,0 0-1,1-1 0,-1 1 0,0-1 0,1 2 0,-1-2-6,1 0 0,-1 0 1,0 0-1,0 0 0,1 0 0,-1 0 0,0 0 0,1 0 0,-1 0 0,0 0 1,0 0-1,1-1 0,-1 1 0,0 0 0,1 0 0,-1 0 0,0 0 1,0 0-1,1 0 0,-1-1 0,0 1 0,0 0 0,0 0 0,1 0 0,-1-1 1,0 1-1,15-19-257,-14 18 211,23-36-1221,-13 19-126,1 1 1,16-20-1,-27 36 1379,-1 1 0,1-1 0,-1 1 0,1-1 0,-1 0 0,1 1 0,0-1 1,-1 1-1,1 0 0,-1-1 0,1 1 0,0-1 0,0 1 0,-1 0 0,1 0 0,0-1 0,-1 1 0,1 0 0,0 0 0,0 0 0,-1 0 0,2 0 0,-1 0 61,0 1-1,0-1 1,-1 1-1,1-1 1,0 1-1,0-1 1,-1 1-1,1 0 1,-1-1-1,1 1 1,0 0-1,-1 0 1,1 0-1,-1-1 1,0 1-1,1 0 1,0 1-1,1 3 235,-2-3-101,1 0 0,0 0 0,0 0 0,0 0 0,0 0 0,0 0 0,0 0 0,1 0-1,-1 0 1,1-1 0,-1 1 0,1 0 0,0-1 0,0 0 0,-1 1 0,1-1 0,3 2 0,-3-3-126,0 1 0,-1-1 1,1 1-1,-1 0 1,1 0-1,-1-1 1,0 1-1,1 0 1,-1 0-1,0 0 1,0 1-1,1-1 1,-1 0-1,0 0 1,1 3-1,0 0-88,0 0 1,-1 0-1,1 0 0,1 5 0,4 12-1430,-2-14 923,1-5 123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3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99 11458,'-1'0'346,"0"0"-1,-1 0 0,1 0 1,0 0-1,-1-1 1,1 1-1,0 0 0,0-1 1,0 1-1,-1-1 0,1 1 1,0-1-1,-2-1 0,2 0 87,0 1 0,-1-1 0,1 0 0,0 0 0,0 0-1,-2-3 1,0-1 110,-1-3 395,-1 0 1,-11-14 0,14 20-853,0 1 0,-1-1 0,1 1 0,-1-1 0,1 1 0,-1 0 1,0 0-1,0 0 0,0 0 0,0 1 0,-5-3 0,7 4-72,0-1 1,-1 1-1,1 0 1,0 0-1,-1-1 1,1 1-1,0 0 1,-1 0-1,1 0 1,0 1-1,-1-1 1,1 0-1,0 0 1,-1 1 0,1-1-1,0 1 1,0-1-1,0 1 1,-1-1-1,1 1 1,0 0-1,0 0 1,0 0-1,0-1 1,0 1-1,0 0 1,0 0-1,0 0 1,-1 2-1,0 2 3,0-1-1,-1 1 1,1-1-1,1 1 0,-1 0 1,-1 6-1,-4 16 30,-6 30 58,12-53-83,1 1 0,-1 0 0,1 0 0,0-1 0,0 1 0,1 0 0,-1 0 0,1-1 0,2 7 0,-3-10-14,1 0 0,-1 0 0,1 0 0,-1 0 0,1 0 0,-1 0 0,1 0 0,0 0 0,-1 0 0,1 0 0,0-1 0,0 1 0,-1 0 0,1 0-1,2 0 1,-3-1-2,1 1 0,0-1 0,0 0 0,0 0 0,-1 0 0,1 1 0,0-1 0,0 0 0,0 0 0,-1 0 0,1 0-1,0-1 1,0 1 0,0 0 0,-1 0 0,2-1 0,3-1 7,-1-1 0,0 1 0,0-1 0,0 0 0,6-6 0,-3 2-4,-3 5 29,1-3-46,0 1 1,0 0-1,1 1 1,8-6-1,-13 9 31,0-1-1,0 1 0,0 0 1,0-1-1,0 1 0,0 0 0,1-1 1,-1 1-1,0 0 0,0 0 0,0 0 1,0 0-1,0 0 0,0 0 1,0 0-1,0 0 0,0 1 0,0-1 1,0 0-1,0 1 0,0-1 1,0 0-1,0 1 0,0-1 0,0 1 1,0 0-1,0-1 0,0 1 1,0 0-1,-1-1 0,1 1 0,0 0 1,-1 0-1,1 0 0,0 0 0,0 1 1,2 6 262,1 0 0,-1 1 0,-1-1 0,3 16 0,-1-3-549,1-9-286,6 0 234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6833,'-19'1'3649,"0"0"-1136,9-1-481,4 4-159,6-1-641,3 0-200,-3-3-416,4 0-192,31 4-112,50 8-88,-40-11-144,4 2-32,-9-3-32,-3 0 56,1-3-896,-10-1-608,-6 7 896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7146,'-4'3'3440,"11"9"-1071,6 0-401,15 5-351,2-4-241,2-5-512,9-2-208,-9-6-328,4 0-104,0 0-104,-12-2-32,-2 1-584,-6 1-712,-4-3 776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2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7986,'12'10'4086,"-5"-4"-1303,13 13 0,16 10-1373,-21-16-1184,1-1-1,0-1 1,1-1-1,1 0 1,35 13 0,-47-20-203,1 0-1,-1 0 1,0 0 0,0 0 0,-1 1 0,1 0 0,-1 1 0,1-1 0,-1 1-1,-1 0 1,1 0 0,-1 0 0,7 12 0,-8-12 1,0 1-1,-1-1 1,0 0 0,-1 1-1,1-1 1,-1 1 0,0-1 0,0 1-1,-1-1 1,0 1 0,0 0-1,0-1 1,0 1 0,-1 0-1,0-1 1,0 1 0,-4 8 0,2-6 23,0 0 1,-1 0-1,0 0 1,-1-1 0,0 1-1,-11 12 1,-42 36 112,27-28-180,29-25-97,0-1 1,0 0-1,-1 0 1,1-1-1,-1 1 1,1 0-1,-1-1 0,0 1 1,-5 0-1,7-3-1636,5-3-2782,6 0 3354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2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49 6089,'-75'-14'3281,"50"8"-450,25 6-2697,-1 0 0,1 0 0,-1-1 0,1 1 0,-1 0 0,1-1 0,-1 1 0,1 0 0,-1-1 0,1 1 0,-1-1 0,1 1 0,0-1 0,-1 0 0,-5-6 1941,5 7-1955,0-1 0,1 1-1,-1-1 1,1 0 0,-1 1-1,1-1 1,-1 0 0,1 1-1,0-1 1,-1 0 0,1 0 0,-1 0-1,1 1-84,0-1 0,0 1 0,0 0 0,0 0 1,1 0-1,-1-1 0,0 1 0,0 0 0,0 0 0,0 0 0,0-1 0,0 1 0,0 0 0,0 0 0,0 0 0,0 0 0,1-1 0,-1 1 0,0 0 0,0 0 0,0 0 0,0 0 1,0 0-1,1 0 0,-1 0 0,0-1 0,0 1 0,0 0 0,1 0 0,-1 0 0,3-1 107,0 1 1,0 0 0,0-1-1,0 1 1,4 1-1,-5-1-150,184 9 515,-184-9-498,12 0-7,0 1 0,0 0 0,-1 1 1,25 7-1,-35-8 13,1 0 1,-1 0 0,0 1-1,0-1 1,-1 1 0,1 0-1,0 0 1,0 0 0,-1 0-1,5 5 1,-6-4 23,1-1 0,-1 0-1,0 1 1,1-1 0,-1 0 0,0 1-1,-1 0 1,1-1 0,0 1 0,-1-1-1,0 1 1,1 0 0,-1-1 0,0 1-1,-1 4 1,-2 17 696,-9 35 0,-1 1-114,3 22-217,9-67-385,1 1 0,0-1 0,3 20 0,1-20-495,-3-15 201,-2-6 1517,-1 4-674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8690,'-6'-1'3649,"12"2"-1849,11 4-256,4 2-63,1-2-321,12-2-552,1-2-248,2-1-224,2 0-48,-7 0-88,-6 0-408,-6 0 296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 8034,'-12'9'3721,"12"-5"-1297,1-1-488,20-1-295,2 1-313,7-4-600,5-5-256,4 1-272,-5-1-72,1 2-112,-2 0 3033,-8-6-2297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19 6561,'-3'-2'940,"0"-1"0,0 0 0,0 1 0,-4-3 0,6 4-820,1 1-1,-1-1 1,1 1 0,-1 0-1,0 0 1,1-1 0,-1 1-1,1 0 1,-1 0 0,0 0-1,1-1 1,-1 1 0,1 0-1,-1 0 1,0 0 0,1 0-1,-1 0 1,0 0 0,1 0-1,-1 1 1,1-1 0,-1 0-1,0 0 1,1 0 0,-1 1-1,1-1 1,-1 0 0,1 1-1,-1-1 1,1 0 0,-1 1-1,1-1 1,-1 0 0,1 1-1,-1-1 1,0 2 0,-1 2 197,0 0 1,0 0-1,1 1 1,-1-1-1,1 1 1,0-1-1,-1 7 1,-1 33 741,2-35-831,1-8-219,-1 16 206,1 0-1,0 0 1,1-1 0,6 28 0,-7-40-190,1 0-1,0 0 0,1-1 0,-1 1 0,1 0 1,0-1-1,0 1 0,0-1 0,0 0 0,0 1 1,1-1-1,-1 0 0,1-1 0,0 1 0,0 0 1,0-1-1,0 1 0,1-1 0,-1 0 0,1 0 1,-1-1-1,1 1 0,-1-1 0,1 1 0,7 0 1,-6-1-32,0 0 1,0-1-1,0 0 1,0 0-1,0 0 1,0 0-1,0-1 1,0 0-1,0 0 1,-1 0-1,1 0 1,0-1 0,6-3-1,-4 1-18,-1 0 0,1 0 0,-1-1 0,0 0 0,-1 0-1,1-1 1,9-11 0,-4 0-27,0 0 0,-1 0 0,0-1 1,-2-1-1,11-32 0,-7 8 108,-11 35 18,-3 7 6,1 1-70,0 1 0,1-1-1,-1 1 1,1-1 0,-1 1 0,0 0 0,1-1 0,-1 1 0,1 0 0,0-1 0,-1 1 0,0 1-1,-3 10 137,-1 1 0,1-1-1,1 1 1,-3 19-1,-1 55 691,7-84-814,-3 56 642,4 1-1,2-1 1,15 79-1,-14-115-388,5 31 365,-9-50-561,0 1 0,0 0 0,0-1 0,-1 1 0,1-1 0,-1 1 1,0-1-1,0 0 0,-2 5 0,2-7-55,0 0 0,0-1 0,0 1 1,0-1-1,-1 1 0,1-1 0,0 0 1,-1 1-1,1-1 0,-1 0 0,1 0 1,-1 0-1,1 0 0,-1 0 0,0 0 1,0-1-1,1 1 0,-1 0 0,0-1 1,0 1-1,0-1 0,0 0 0,0 0 1,-3 0-1,-2 0-6,-1 0 0,1-1 1,-1 0-1,-12-4 0,5 1-483,0 0 1,0-1-1,1-1 0,0 0 0,0-1 0,-17-12 0,29 18 475,0 0 0,0-1-1,0 1 1,1-1 0,-1 0-1,0 0 1,-1-2 0,2 3-11,1 1 1,0-1-1,0 1 1,0-1 0,0 1-1,0-1 1,0 1-1,0-1 1,0 1 0,0-1-1,0 1 1,0-1 0,0 1-1,0-1 1,0 1-1,1-1 1,-1 1 0,0 0-1,0-1 1,1 1 0,-1-1-1,0 1 1,1-1-1,-1 1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5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12875,'-3'5'5193,"-3"3"-3377,3 6 89,-10 2-513,1 1-320,-3 2-512,-4-6-256,3-1-256,4-1 24,4-3-720,3-4-560,5-2-3889,-3-6 3337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8:4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10650,'-35'40'4737,"40"-38"-2200,6 1-537,6 0-567,3-2-369,0 2-520,-3-2-248,-3 2-96,-4 1-512,-3-2-672,0-2 680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52 9210,'-55'-21'6411,"54"21"-6250,1 0-1,0 0 1,0 0 0,-1 0 0,1 0 0,0-1 0,0 1 0,-1 0 0,1 0 0,0 0 0,0 0-1,0 0 1,-1-1 0,1 1 0,0 0 0,0 0 0,0 0 0,-1 0 0,1-1 0,0 1 0,0 0-1,0 0 1,0-1 0,0 1 0,0 0 0,-1 0 0,1-1 0,0 1 0,0-1 0,1 1-63,-1 0 1,0-1-1,0 1 0,1-1 1,-1 1-1,1 0 1,-1-1-1,0 1 1,1 0-1,-1 0 1,1-1-1,-1 1 1,1 0-1,-1 0 1,0 0-1,1-1 0,-1 1 1,1 0-1,0 0 1,75-15 582,-62 13-535,24-1-1,-33 3-117,0 1 0,0-1 0,0 1 0,0 0 0,0 0 0,0 0 0,4 3 0,-8-4-19,0 0-1,0 1 1,0-1 0,0 1 0,0-1-1,-1 1 1,1-1 0,0 1-1,0 0 1,-1-1 0,1 1 0,0 0-1,-1-1 1,1 1 0,-1 0-1,1 0 1,-1 0 0,1 0 0,-1 0-1,0-1 1,1 1 0,-1 2-1,0-2 5,0 1 1,0 0-1,0 0 0,0-1 0,0 1 0,0 0 0,-1 0 0,1-1 0,-1 1 0,0 0 0,0 2 0,-4 3 42,0 1-1,0-1 0,-10 12 1,14-18-54,-30 33 108,-16 19-18,40-44-64,0-1 1,2 2 0,-1-1-1,-6 15 1,12-23-11,-1 0 0,1-1 0,0 1 0,-1 0 0,1 0 0,0 0 1,0 0-1,-1 0 0,1 0 0,0 0 0,0 0 0,0 0 0,0 0 1,1 0-1,-1 0 0,0 0 0,0 0 0,0 0 0,1 0 0,-1 0 1,1 0-1,-1 0 0,1 0 0,-1 0 0,1-1 0,-1 1 0,1 0 0,0 0 1,-1-1-1,1 1 0,0 0 0,0-1 0,-1 1 0,1 0 0,0-1 1,0 1-1,0-1 0,0 0 0,0 1 0,1-1 0,4 2 87,1 0 0,-1-1-1,1 1 1,12-1 0,-18-1-93,14 1 81,0-1 0,-1-1 0,1 0 0,-1-1 0,1-1 0,-1 0 0,0-1 0,16-7 0,-25 9-64,-3 2-32,0-1 0,-1 0 1,1 1-1,-1-1 0,1 0 0,-1 1 0,0-1 1,1 0-1,-1 0 0,0 0 0,1 0 0,-1-1 1,2-1-1,-5-1 983,-7-3-514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19 10362,'0'0'273,"-1"0"0,1 0 0,-1 0 0,1 0 1,-1 0-1,0 0 0,1 1 0,-1-1 0,1 0 0,-1 0 0,1 1 0,-1-1 0,1 0 0,-1 1 0,1-1 0,-1 0 0,1 1 0,-1-1 1,1 1-1,-1 0 0,0 0 11,1 0 1,-1 1 0,0-1 0,1 1 0,-1-1-1,1 1 1,-1 2 0,0 3 135,0 0 1,1 12-1,0-18-260,0 5-65,0-1-1,1 1 0,-1-1 0,1 0 1,0 1-1,1-1 0,-1 0 1,1 0-1,0 1 0,1-1 0,-1-1 1,1 1-1,0 0 0,0-1 1,0 1-1,1-1 0,-1 0 0,1 0 1,6 4-1,-2-2-36,1 0 0,1-1 0,-1 0 0,16 6 0,-20-9-53,0-1 1,0 1-1,1-1 0,-1 0 1,0-1-1,0 1 0,1-1 0,-1 0 1,0 0-1,1-1 0,5 0 0,-8-1-6,0 1-1,0 0 0,0-1 0,0 0 1,0 1-1,0-1 0,-1 0 0,1 0 1,-1-1-1,1 1 0,-1 0 0,0-1 0,0 0 1,0 1-1,0-1 0,-1 0 0,3-4 1,2-8-76,0 1 1,5-21 0,-9 29 48,2-9-34,13-50-65,-17 65 127,1-1 2,-1-1 0,0 1 1,0 0-1,1-1 0,-1 1 0,1-1 1,-1 1-1,1 0 0,-1 0 0,1-1 0,0 1 1,0 0-1,-1 0 0,3-2 0,-2 3 13,-1 3 10,-7 80 523,0-14 73,4 15 337,4 0 0,16 111-1,-16-189-924,7 72 422,-8-67-358,1 0 0,-2 0-1,0 1 1,-4 19-1,4-29-62,1 1 0,-1 0-1,0-1 1,-1 1 0,1-1-1,0 1 1,-1-1-1,1 0 1,-1 0 0,1 0-1,-1 0 1,0 0 0,0 0-1,-4 3 1,2-3 5,1 0 0,-1 0 1,1-1-1,-1 1 0,0-1 0,1 0 1,-1 0-1,0 0 0,-5 0 0,-1-1 1,0 0-1,0 0 0,0-1 1,0 0-1,0-1 0,-17-5 1,10 1-123,0 0 1,0-1 0,1-1 0,0-1-1,-18-12 1,30 18-147,-1-1 0,1 0 0,0 1 0,0-1-1,0 0 1,1-1 0,-1 1 0,-2-6 0,5 8 142,0 0 1,0 0-1,0 0 1,0 0-1,1-1 0,-1 1 1,1 0-1,-1 0 1,1 0-1,0 0 1,0-1-1,0 1 1,0 0-1,0 0 1,1 0-1,-1-1 0,1 1 1,-1 0-1,1 0 1,0 0-1,0 0 1,0 0-1,1-2 1,16-17 43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8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8 6961,'-2'-5'12105,"-4"2"-9382,-13 3-2702,15 1 135,-1 0 0,1 0 0,-1 0 0,-8 4 0,11-5-105,0 1 0,1 0 0,-1 0 0,0 0-1,1 1 1,-1-1 0,1 0 0,0 0 0,-1 1 0,1-1-1,0 1 1,0-1 0,0 1 0,0 0 0,0-1-1,0 1 1,-1 4 0,0-1 29,1 0-1,1 0 1,-1 0 0,1 0-1,-1 0 1,1 1-1,1-1 1,-1 0 0,1 0-1,0 0 1,3 8 0,-2-5-24,1-1 1,0 0-1,1 0 1,-1 0 0,2-1-1,-1 1 1,9 9 0,-8-11-59,0 0 0,0 0 0,1 0 1,-1-1-1,1 0 0,0 0 0,1 0 1,8 3-1,-11-5-30,0-1-1,1 0 1,-1 1 0,1-1 0,-1-1-1,1 1 1,0-1 0,-1 0 0,1 0 0,0 0-1,-1 0 1,1-1 0,4-1 0,-6 1-158,0 0 1,0 0 0,-1 0 0,1 0 0,-1-1 0,1 1 0,-1-1 0,0 1 0,1-1-1,-1 0 1,0 0 0,0 0 0,0 0 0,2-4 0,3-11-833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9 153 6569,'-7'1'3689,"6"-1"-864,4 3-713,-3-3-231,0 0-449,6 3-200,22 5-600,39 6-248,-33-14-256,-1-4-32,-1 6-416,-4-2 3273,14 0-2297</inkml:trace>
  <inkml:trace contextRef="#ctx0" brushRef="#br0" timeOffset="1">392 0 9322,'-5'23'4697,"-2"5"-1720,4 8-993,-2 4-176,1 3-751,4-3-273,-3-4-456,1-5-168,0-10-144,2-4 104,2-14-928,-1-4-96,12-7 512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6481,'1'2'735,"0"0"0,0 0 0,0 0 0,0 0-1,1-1 1,-1 1 0,3 2 0,-3-3-218,1 1-1,-1-1 1,0 1 0,0-1-1,0 1 1,0 0-1,0-1 1,0 1 0,1 3-1,-5-3 4217,-3 9-3668,2 2-743,1 0 1,-2 22 0,3-19-144,0 3 75,1-1 0,2 33 0,1-26-155,4 49 31,-3-51-108,3 5 115,-2-17-282,-2-9-900,-1-17-204,2-10 440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6:5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10266,'63'9'8165,"-43"-7"-7121,0 0-1,38 12 1,-54-13-984,0 1 1,1 0-1,-1-1 1,0 2-1,0-1 1,0 0-1,0 1 1,-1 0-1,4 3 1,-6-5-55,0 0 0,0 0 0,0 1 0,0-1 0,-1 0-1,1 0 1,-1 1 0,1-1 0,-1 0 0,1 1 0,-1-1 0,1 0 0,-1 1 0,0-1 0,0 0 0,0 1 0,0-1 0,0 1 0,0-1 0,0 0 0,-1 1 0,1-1 0,0 1 0,-1-1 0,1 0 0,-1 1 0,1-1 0,-1 0 0,0 0 0,0 0 0,1 1 0,-1-1 0,-1 1 0,-1 2-1,-1 0-1,1-1 1,-1 0 0,1 1-1,-1-1 1,0 0-1,-7 3 1,-2 1-29,-17 6-1,-4 1-15,34-13 40,-1-1 1,0 1-1,1 0 0,-1-1 0,0 1 0,1 0 1,-1-1-1,0 1 0,1 0 0,0 0 0,-1-1 1,1 1-1,-1 0 0,1 0 0,0 0 0,-1 0 1,1 0-1,0-1 0,0 1 0,0 0 0,0 0 1,0 0-1,0 0 0,0 0 0,0 0 1,0 0-1,0 0 0,0 0 0,1 0 0,-1-1 1,0 1-1,1 1 0,1 4 10,1 0 0,-1-1 0,6 9 0,6 5 220,0 0 1,2-1-1,27 26 1,-1-2 411,-35-31-746,-7-10-311,1-1 0,-1 1 0,1 0-1,-1 0 1,1 0 0,-1 0 0,1 0 0,0-1 0,-1 1 0,2 1 0,1-2-904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9954,'1'0'358,"0"1"1,0-1-1,0 1 0,-1 0 1,1-1-1,0 1 0,0 0 1,-1 0-1,1-1 0,0 1 0,-1 0 1,1 0-1,-1 0 0,1 0 1,-1 0-1,0 0 0,1 0 1,-1 0-1,0 0 0,0 0 0,0 0 1,1 0-1,-1 1 0,0 27 2548,-1-14-2389,0 1 0,-1-1 0,-1 0-1,0 0 1,-8 20 0,11-36-521,0 1 0,0 0 1,0 0-1,0 0 0,0 0 0,0 0 0,0 0 1,0 0-1,0 0 0,0 0 0,0 0 0,0 0 1,0 0-1,0 0 0,-1 0 0,1 0 0,0 0 1,0 0-1,0 0 0,0 0 0,0 0 0,0 0 1,0 0-1,0 0 0,0 0 0,0 0 0,0 0 1,0 0-1,-1 0 0,1 0 0,0 0 0,0 0 1,0 0-1,0 0 0,0 0 0,2-12-302,-1 5 268,2-1-1,-1 1 1,1 0 0,0 0-1,1 0 1,5-9 0,-6 11 19,-1 2 15,0 0 0,1-1 0,-1 1 0,1 0 0,0 0 0,0 1 0,0-1 0,0 1 0,0-1 0,1 1 0,-1 0 0,1 0 0,0 0 0,-1 1 0,1-1 0,4 0 0,-6 2 19,0-1 0,0 1 1,0-1-1,0 1 1,0 0-1,0 0 0,0 0 1,0 1-1,0-1 1,0 0-1,0 1 0,0-1 1,0 1-1,0 0 1,0-1-1,0 1 1,0 0-1,0 0 0,-1 0 1,1 0-1,0 1 1,-1-1-1,1 0 0,-1 1 1,1-1-1,-1 1 1,0 0-1,0-1 0,2 3 1,0 4 218,0-1 0,0 1 0,0 0 0,-1 0 0,0 0 0,0 0 0,-1 0 0,-1 1 0,1 13 0,-1-25-255,0 0 0,0 0 0,0 0 1,1-1-1,0-3 0,1 2-1,0 0 0,1 1 0,-1-1 0,5-4 1,19-26-17,-24 33 37,-1 1 0,1-1 0,0 1 0,0-1 0,0 1 0,-1 0 0,6-3 0,-7 4 3,1 0 0,0-1-1,0 1 1,-1 0 0,1 0 0,0 0 0,0 0 0,0 0 0,-1 0-1,1 0 1,0 0 0,0 0 0,0 0 0,-1 0 0,1 0 0,1 1-1,-1-1 9,0 1-1,0 0 0,0-1 1,0 1-1,-1 0 1,1 0-1,0 0 0,0 0 1,-1 0-1,1 0 0,0 0 1,-1 0-1,1 0 1,-1 0-1,1 0 0,-1 0 1,0 0-1,0 0 0,1 0 1,-1 1-1,0-1 1,0 0-1,0 0 0,0 2 1,-1 4 52,0-1 1,0 1-1,0 0 0,-1-1 1,-5 13-1,4-11-74,0 0-1,1 0 0,-2 11 1,-2 5 829,8-21-398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0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13539,'-43'2'5361,"32"4"-3689,5 4 57,-1 4-593,-6-1-288,2 3-440,-6-3-224,1-1-384,6-3-344,6-5-1424,12-4 1288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0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 12747,'-38'-8'12797,"98"14"-12558,43 1-175,-41-4-7,-61-3-53,1 0 0,-1 0 0,0 1-1,0-1 1,1 0 0,-1 1 0,0-1 0,0 0-1,0 1 1,0 0 0,0-1 0,1 1 0,0 1-1,-2-2 1,1 0 0,-1 1 0,0-1 0,1 1-1,-1-1 1,0 1 0,1 0 0,-1-1 0,0 1 0,0-1-1,1 1 1,-1-1 0,0 1 0,0 0 0,0-1-1,0 1 1,0-1 0,0 1 0,0 1 0,-1 0 4,1-1 0,-1 1 0,1 0 0,-1 0 1,0 0-1,0-1 0,0 1 0,0 0 0,0-1 0,0 1 1,-1 0-1,1-1 0,0 0 0,-3 2 0,-8 7 25,-2-1 0,0-1-1,-15 8 1,16-10-16,1 1 0,0 0 0,0 0 0,-12 12 0,22-17-12,0-1 0,1 1-1,-1 0 1,0 0 0,1 0 0,0 0-1,-1 0 1,1 0 0,0 0-1,0 0 1,0 1 0,0-1 0,0 0-1,1 1 1,-1-1 0,1 1-1,0-1 1,-1 0 0,1 1 0,0-1-1,1 4 1,-1-4 2,1 1-1,0-1 1,-1 0-1,1 0 1,0-1-1,0 1 1,1 0 0,-1 0-1,0 0 1,0-1-1,1 1 1,-1-1-1,1 1 1,0-1 0,-1 1-1,1-1 1,0 0-1,0 0 1,0 0-1,0 0 1,0 0 0,0 0-1,0-1 1,2 1-1,7 2-43,0-2-1,0 1 1,0-2-1,0 1 1,0-2-1,0 1 1,0-1-1,0-1 0,0 0 1,-1-1-1,1 0 1,17-7-1,-24 8-49,0 1 1,0 0-1,1 0 0,-1 0 0,0 0 0,7 1 0,7-1 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11138,'-12'4'5322,"0"-3"-2258,-5 11-1327,0 6-121,-5 3-800,1 0-232,8 7-312,-5-4-96,16 3-96,2 1-40,9-10-40,11-2-8,5-7-16,3-6-8,0-6-8,0-2-280,-4-4 2313,-3 1-1569</inkml:trace>
  <inkml:trace contextRef="#ctx0" brushRef="#br0" timeOffset="1">114 173 9354,'-85'-22'4273,"85"29"-1256,-2-4-1321,9 1-56,2-3-191,7-5-553,4 1-232,3-2-448,1 2-96,-3 2-288,0 0 2528,-1 1-1815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8:4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11811,'0'0'4528,"0"2"-2094,4 10-607,5 22 0,2 41-893,-7-38-593,10 52-28,4 38-3,5 41 181,-12-119-287,-11-49-202,0 0-1,0 0 1,0 1-1,1-1 1,-1 0-1,0 0 1,0 0-1,0 0 1,0 0 0,0 1-1,0-1 1,0 0-1,0 0 1,0 0-1,0 0 1,0 1 0,0-1-1,0 0 1,-1 0-1,1 0 1,0 0-1,0 0 1,0 1-1,0-1 1,0 0 0,0 0-1,0 0 1,0 0-1,0 0 1,-1 0-1,1 1 1,0-1-1,0 0 1,0 0 0,0 0-1,0 0 1,0 0-1,-1 0 1,1 0-1,0 0 1,0 0-1,0 0 1,0 0 0,-1 0-1,1 0 1,0 0-1,0 0 1,-7-3 51,5 1-46,1-1 0,0 1 0,-1-1 0,1 1 1,0-1-1,-1-3 0,-1-3-2,1 1-20,-1 0 1,1 0-1,1-1 1,0 1-1,0 0 1,0-16-1,2 22 11,-1 0-1,0 0 0,0 0 1,1 0-1,-1 0 0,1 1 1,-1-1-1,1 0 0,0 0 0,0 0 1,0 1-1,0-1 0,0 0 1,0 1-1,0-1 0,2-1 1,0 1-1,-1 0 0,1 0 0,-1 1 0,1-1 0,0 1 0,-1-1 0,1 1 0,0 0 0,5-1 0,-1 0 2,1 1 1,-1 0 0,1 1 0,-1-1 0,1 2 0,-1-1 0,14 3 0,-16-2 14,0 1 1,1-1 0,-1 1-1,0 0 1,0 0-1,0 1 1,8 5 0,-10-6 13,-1 0 0,1 0 1,-1 1-1,0-1 0,0 0 1,0 1-1,0-1 0,0 1 1,-1 0-1,1 0 0,-1 0 1,0 0-1,0 0 0,2 6 1,-2-3 56,0 0 1,0 0 0,-1 0 0,0 0-1,0 1 1,0-1 0,-2 9-1,1-11-21,0 0 0,0 0-1,-1 0 1,0 0 0,0 0-1,0 0 1,0-1 0,0 1-1,-1-1 1,1 1 0,-6 4-1,3-2 1,-1-1-1,0 1 0,0-1 1,-1 0-1,0-1 0,0 1 1,0-1-1,0-1 1,0 1-1,-1-1 0,-9 2 1,14-5-138,0 0 1,1 0 0,-1 0-1,0 0 1,0-1 0,0 1-1,0-1 1,0 0 0,1 0-1,-1 0 1,0 0 0,0 0-1,1 0 1,-1-1 0,1 0-1,0 1 1,-1-1 0,1 0-1,0 0 1,0 0 0,0 0 0,-2-4-1,3 4-3,0 0 0,0 0-1,1 1 1,-1-2 0,1 1 0,-1-2-1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1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11226,'5'19'4961,"-2"-1"-2488,-2 8-24,-1 7-633,0 4-440,0 10-648,-1 2-280,1-7-304,0-6-56,0-14-112,0-8-376,-2-18-952,2-5-344,-2-11 880</inkml:trace>
  <inkml:trace contextRef="#ctx0" brushRef="#br0" timeOffset="1">86 1 14123,'4'5'1312,"1"4"-167,2 6 1223,1 6-103,-4 9-465,-1 0-376,2 9-560,-1 5-231,1 0-329,-6 1-64,0-1-136,3-8-48,0-14 16,4-9-176,-6-13-809,-4-5-511,-2-15-1544,-1-5 1743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40 6169,'0'0'259,"-1"-1"0,1 1-1,0 0 1,-1 0 0,1 0 0,0-1-1,0 1 1,-1 0 0,1-1 0,0 1-1,0 0 1,0-1 0,-1 1-1,1 0 1,0-1 0,0 1 0,0 0-1,0-1 1,0 1 0,0 0-1,0-1 1,0 1 0,0 0 0,0-1-1,0 1 1,0-1 0,0 1 0,0 0-1,0-1 1,0 1 0,0 0-1,0-1 1,0 1 0,1 0 0,-1-1-1,0 1 1,0 0 0,0-1-1,1 1 1,6-5 3618,6 2-3401,-1 1 27,34-5 499,1 1 1,93 3-1,-134 3-944,0 1-1,-1 0 1,1 0-1,0 0 1,-1 1-1,11 4 1,-13-5-38,0 1 0,0-1-1,-1 1 1,1 0 0,-1 0 0,1 0 0,-1 0-1,0 0 1,0 1 0,0-1 0,0 0 0,0 1 0,2 5-1,-3-7-10,-1 1 0,1-1 0,-1 1 0,1-1 0,-1 1 0,1 0 0,-1-1 0,0 1 0,0 0 0,0-1 0,0 1 0,0 0 0,0-1 0,-1 1 0,1 0 0,-1-1 0,1 1 0,-1-1 0,1 1 0,-1-1 0,0 1 0,0-1 0,1 1 0,-1-1 0,0 0 0,-2 2 0,-1 2 11,-1-1 0,0 0 1,0 0-1,0-1 0,-10 6 0,-31 13 42,30-15-39,-1 1 1,-17 12-1,28-16-6,4-3-16,1 0 0,-1 0 0,1 0 0,-1 0 0,1 0 0,0 0 0,0 0 0,0 1 0,-2 2 0,2-4 2,1 1 0,0 0-1,0 0 1,0 0 0,0 0 0,0 0-1,0 0 1,0-1 0,0 1-1,0 0 1,0 0 0,1 0 0,-1 0-1,0 0 1,1-1 0,-1 1-1,0 0 1,1 0 0,-1-1 0,1 1-1,-1 0 1,1 0 0,1 0-1,3 5 77,0 0-1,1 0 0,0-1 1,0 0-1,0 0 0,1-1 0,0 1 1,9 3-1,65 25 666,-47-20-495,1 2-3,18 7-348,-39-20-299,2-2 165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9234,'0'0'3762,"0"0"5970,-8 1-8838,-27 4-561,16-2-235,-1 1 1,-23 7 0,39-10-85,-1 1 0,1-1 1,-1 1-1,1 0 0,-1 0 1,-5 5-1,8-6-12,1 0 0,0 0 1,0 0-1,0 1 0,0-1 0,0 0 0,0 1 1,0-1-1,0 0 0,1 1 0,-1-1 0,1 1 1,-1-1-1,1 1 0,-1-1 0,1 1 0,0 0 1,0-1-1,0 1 0,0-1 0,0 1 0,0 0 1,0 2-1,1 0 6,0 0 1,0 0-1,1 0 0,-1 0 1,1 0-1,0 0 0,0 0 1,0 0-1,0-1 0,1 1 1,0-1-1,-1 1 1,1-1-1,0 0 0,1 0 1,-1 0-1,6 3 0,6 3 157,0-1 1,1 0-1,19 6 0,12 6 566,-42-17-602,0-1 1,0 1 0,-1 0 0,1 1 0,-1-1 0,0 1 0,5 5 0,-8-8-91,0 1-1,0-1 1,0 0 0,0 1-1,0-1 1,-1 1 0,1-1-1,0 1 1,-1-1 0,1 1-1,-1-1 1,1 1 0,-1 0-1,0-1 1,0 1-1,0 0 1,0-1 0,0 1-1,0 0 1,0-1 0,-1 1-1,1 0 1,0-1 0,-1 1-1,1-1 1,-1 1 0,0 0-1,0 0 1,-1 0-22,1 0 0,-1 0-1,0-1 1,1 1 0,-1-1 0,0 1 0,0-1-1,0 0 1,0 0 0,0 0 0,0 0 0,0 0 0,0 0-1,0-1 1,0 1 0,-1-1 0,1 1 0,0-1-1,-3 0 1,-3 1-152,1-1-1,-1 0 1,1-1-1,-12-2 1,17 3-122,-1-1 0,1 1 1,-1-1-1,1 0 0,-1 0 1,1 0-1,-1 0 0,1 0 1,0-1-1,-4-2 0,3-4-711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11586,'17'17'5018,"2"-4"-2722,-3-5-31,-1 4-649,-6-7-384,-5 2-592,0 0-256,-5-7-520,-2 0-64,2-2 104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12867,'-12'36'5457,"-1"21"-3185,3 12-87,-2 15-777,8 0-376,11-6-528,1-7-223,9-23-241,1-11-40,8-16-176,0-14-305,8-13-583,-3-12 2761,-6-10-1545</inkml:trace>
  <inkml:trace contextRef="#ctx0" brushRef="#br0" timeOffset="1">1 190 11827,'6'6'5393,"1"4"-2817,17-2-839,-2 1-129,5-8-768,4-1-240,-1-6-328,9-5-24,3 7 1721,5 3-1441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4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16924,'0'1'6321,"1"3"-5001,1-4-288,-2 0-375,0-1-201,0-1-592,0 1 1672,0 0-1176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48 6153,'26'-34'3194,"-25"34"-3001,-1-1-1,0 1 1,0-1-1,1 1 1,-1-1-1,0 1 1,0-1-1,1 1 0,-1-1 1,0 1-1,0-1 1,0 1-1,0-1 1,0 1-1,0-2 1,-3-2 1608,-9 3 396,12 1-2034,-4 1 136,1-1-1,-1 1 1,1 0 0,0 0 0,-1 0 0,1 1 0,0-1 0,0 1 0,0 0 0,0 0 0,-4 3 0,-1 2 109,0 0 1,-12 15 0,12-13-236,1 1 0,1 1 0,-1-1 1,2 1-1,-1 0 0,1 1 0,-5 20 1,6-15-19,1 0 1,0 0-1,1 0 1,1 34 0,4-18-20,1 0 1,2-1 0,1 1 0,2-1-1,16 41 1,-14-45-31,1-1 0,1-1 1,22 33-1,-26-47-59,0 0 0,0 0 0,1-1 1,0 0-1,1-1 0,0-1 0,1 1 1,20 11-1,-29-19-39,0-1 8,-1 1 0,1-1-1,0 1 1,-1-1-1,1 0 1,0 0 0,0 0-1,6 0 1,-9-1-20,0 0 1,0 0-1,0 0 0,0 0 1,1 0-1,-1 0 0,0 0 1,0 0-1,0 0 0,0 0 1,0 0-1,0 0 1,1 0-1,-1 0 0,0 0 1,0 0-1,0 0 0,0 0 1,0 0-1,0 0 0,0 0 1,1 0-1,-1 0 0,0-1 1,0 1-1,0 0 0,0 0 1,0 0-1,0 0 0,0 0 1,0 0-1,0 0 0,0-1 1,0 1-1,0 0 0,1 0 1,-1 0-1,0 0 0,0 0 1,0 0-1,0-1 0,0 1 1,0 0-1,0 0 0,0 0 1,0 0-1,-1 0 0,1 0 1,0-1-1,0 1 0,0 0 1,0 0-1,0 0 0,0 0 1,0 0-1,0 0 0,0-1 1,0 1-1,0 0 0,-6-8-264,-11-6 132,-10-6-59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116 135 6905,'0'-5'762,"-1"1"0,0-1-1,-1 0 1,1 1-1,-1-1 1,0 1 0,0-1-1,0 1 1,-4-6 0,4 7-519,0 1 1,0-1 0,0 1 0,0 0 0,0 0 0,0 0-1,0 0 1,-1 0 0,1 1 0,-1-1 0,1 1-1,-1 0 1,0-1 0,0 1 0,0 0 0,-4 0 0,6 0-141,-1 1 1,1 0 0,-1 0 0,1 0 0,-1 0-1,1 0 1,-1 0 0,1 1 0,-1-1-1,1 0 1,-1 1 0,1-1 0,0 1 0,-1 0-1,1-1 1,0 1 0,-3 1 0,3 0-13,-1 0 0,0 0 0,1-1 0,-1 1 1,1 0-1,-1 0 0,1 0 0,0 1 1,0-1-1,-1 3 0,0 1 3,0 1 0,1-1 0,0 1 0,0 0 0,0-1 0,1 1 0,0 7 0,1-5-46,1 0 0,-1-1 0,1 1 0,0-1 0,1 0 0,0 0 0,1 1 0,0-2 0,0 1 0,0 0 0,1-1 0,0 0 0,0 0 0,8 7 1,-8-9-33,1 0 0,-1-1 1,0 1-1,1-1 1,0-1-1,0 1 1,0-1-1,1 0 1,-1 0-1,1-1 1,-1 0-1,1 0 1,0-1-1,0 1 1,0-2-1,0 1 1,0-1-1,8 0 1,-11-1-13,0 1 1,0-1-1,0 0 1,0-1-1,1 1 1,-2-1 0,1 0-1,0 1 1,0-2-1,0 1 1,3-3-1,1-2 9,-1 0 0,1 0-1,9-13 1,-12 13-1,0 0 0,0-1 0,-1 1 0,0-1 0,-1 0 0,0 0 0,4-14 0,-6 16 2,1 1-1,-1-1 1,-1 1 0,1-1 0,-1 0-1,0 1 1,0-1 0,-1 0 0,0 1-1,0-1 1,0 0 0,-3-8 0,-2 2 42,0 1 0,-1-1 0,-13-16 0,16 24-46,1 1 0,-1 0 0,0-1 0,0 2 0,0-1 0,-1 0 0,1 1 0,-1-1 0,1 1 0,-1 1 0,0-1 0,0 1 0,0-1 0,1 1-1,-1 1 1,0-1 0,-6 1 0,1-1-175,1 1-1,-1 1 1,0 0-1,1 0 1,-1 1 0,1 1-1,-15 5 1,20-7-14,0 1 0,1 0 0,-1 0 0,1 0 0,0 0 0,-5 5 0,-11 16-628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5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11779,'4'14'4617,"9"-7"-3025,6 3-440,10-1 8,7 0-335,4-7-409,0 0-128,-6-4-512,-8-5 2960,0-4-2128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5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12355,'-1'11'5233,"-3"5"-3257,0 9-359,-6 5-65,1 14-552,3 6-224,-2 0-384,6 6-112,2-11-152,2-5-40,6-8-56,-5-15 48,1-5-560,-1-4-456,0-8 552,1-1-112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0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4289,'0'0'2624,"0"0"-403,0 0-447,0 0-309,9-2 956,2-3-881,-11 5-1472,0 0 0,0-1 1,1 1-1,-1 0 0,0 0 1,0 0-1,0 0 0,0 0 0,1-1 1,-1 1-1,0 0 0,0 0 1,0 0-1,0 0 0,1 0 0,-1 0 1,0 0-1,0 0 0,0 0 1,1 0-1,-1 0 0,0 0 0,0 0 1,0 0-1,1 0 0,-1 0 0,0 0 1,0 0-1,0 0 0,1 0 1,-1 0-1,0 0 0,0 0 0,0 0 1,1 1-1,3 16 601,-3-10-997,14 85 881,-12-78-464,1-1 0,1 1 1,0-1-1,0 0 1,2 0-1,0-1 1,0 0-1,1 0 1,0-1-1,1 0 1,0 0-1,17 14 0,-23-22-77,1 0-1,0 0 0,-1-1 0,1 1 0,0-1 0,1 0 0,-1 0 0,0 0 0,5 1 0,-7-3-4,0 0 1,0 1-1,0-1 0,-1 0 0,1 0 1,0 0-1,0 0 0,0-1 1,0 1-1,-1 0 0,1-1 0,0 1 1,0-1-1,0 0 0,-1 0 1,1 0-1,-1 1 0,1-1 0,0-1 1,-1 1-1,0 0 0,1 0 1,-1 0-1,0-1 0,2-1 1,0-2 13,1-1 1,-1 1 0,0-1-1,-1 0 1,0 0 0,0 0-1,2-6 1,5-17 49,-5 19-48,0-1 1,-1 1 0,-1 0-1,0-1 1,0 1 0,-1-1 0,0 0-1,-1 1 1,0-1 0,-1 0-1,0 1 1,0-1 0,-4-11 0,-1 12 22,6 10-44,0 0 0,0-1-1,0 1 1,0 0 0,-1 0-1,1 0 1,0 0-1,0 0 1,0 0 0,-1 0-1,1-1 1,0 1-1,0 0 1,0 0 0,-1 0-1,1 0 1,0 0 0,0 0-1,-1 0 1,1 0-1,0 0 1,0 0 0,0 0-1,-1 0 1,1 1-1,-1-1 1,1 1-1,-1-1 0,0 1 0,1-1 0,-1 1 0,1-1 0,0 1 0,-1 0 0,1-1 1,-1 1-1,1 0 0,0 0 0,0-1 0,-1 1 0,1 0 0,0 0 0,0-1 0,0 1 0,0 0 1,0 1-1,-1 6-1,1 0-5,-1-1 1,1 0-1,1 1 0,-1-1 1,1 1-1,2 7 1,53 163 10,-37-122 11,-10-29 72,10 42 1,-17-59 68,-1 0 0,0 0-1,-2 17 1,1-24-47,0 1 0,-1-1 0,1 1-1,-1-1 1,0 1 0,0-1 0,0 0 0,-1 1 0,1-1 0,-1 0 0,1 0 0,-1 0 0,-3 3-1,4-4-64,0-1 0,0 0 0,-1-1 0,1 1 0,0 0-1,0 0 1,-1 0 0,1-1 0,0 1 0,-1-1-1,1 1 1,-1-1 0,1 1 0,-1-1 0,1 0-1,-1 0 1,1 0 0,-1 0 0,1 0 0,-1 0-1,1 0 1,-1 0 0,1 0 0,-3-2 0,2 2-19,-1-1 1,1 0 0,0-1-1,0 1 1,-1 0 0,1 0-1,0-1 1,0 0 0,1 1-1,-1-1 1,0 0 0,0 0-1,1 0 1,-2-2 0,-6-13 9,-12-31-1,16 34-1110,-1 0 0,-1 0 0,-16-25-1,14 28-120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6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20 8114,'0'-1'422,"0"0"0,0-1 0,1 1-1,-1 0 1,1 0 0,-1 0 0,1 0 0,-1 0 0,1 0 0,0 0 0,-1 0 0,1 0 0,0 0 0,1-1 0,-1 1-346,-1 1-1,1 0 1,0-1 0,-1 1 0,1 0 0,-1 0 0,1 0 0,-1 0 0,1-1-1,0 1 1,-1 0 0,1 0 0,-1 0 0,1 0 0,0 0 0,-1 0-1,1 1 1,-1-1 0,1 0 0,0 0 0,-1 0 0,1 0 0,-1 1 0,1-1-1,-1 0 1,1 1 0,-1-1 0,1 0 0,-1 1 0,1-1 0,-1 1 0,1-1-1,0 1 1,5 8 146,1-1-1,-1 1 1,-1 0-1,0 0 1,0 1-1,-1-1 1,4 11-1,-4-10-115,24 65 673,28 125-1,0 84-350,-50-249-401,20 133 74,-10-60-25,2 17 114,3 195 0,-36-48 133,-21-4 192,35-263-506,-44 230 449,-26-11-208,-1 5-150,64-198-106,2-9-58,0 0-1,-1-1 1,-13 28 0,19-47-61,1 0 1,-1 0-1,0-1 1,0 1-1,0 0 0,-1-1 1,1 1-1,0-1 1,-1 1-1,1-1 1,0 0-1,-1 1 0,0-1 1,1 0-1,-1 0 1,-2 1-1,-3-2-646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 10402,'-1'0'756,"1"0"-299,-1-1-1,0 1 1,1 0-1,-1 0 1,1 0 0,-1 0-1,0 0 1,1 0-1,-1 0 1,0 0 0,1 0-1,-1 0 1,0 0-1,1 0 1,-1 0-1,0 1 1,1-1 442,1 0-139,3 1-623,0 0 0,0 1 0,0-1 0,-1 1 0,1 0 0,0 0 0,4 3 0,-2-1-27,8 5 20,-3-1-25,0-1-1,1-1 0,-1 0 0,2 0 1,12 3-1,-1-2 163,28 13 1,-46-17-180,1 1 0,-1-1 1,0 1-1,0 0 0,0 0 1,0 1-1,-1 0 0,10 10 0,-14-14-34,0 0-1,0 1 0,0-1 0,0 0 0,-1 1 0,1-1 1,0 1-1,0-1 0,-1 1 0,1 0 0,-1-1 1,0 1-1,1-1 0,-1 1 0,0 0 0,0-1 0,0 4 1,-1-3 23,0 0 1,0 1-1,0-2 1,0 1-1,0 0 0,0 0 1,0 0-1,-1 0 1,1-1-1,0 1 1,-1 0-1,0-1 1,-2 3-1,-8 5 188,0-1 0,-1 0 0,-20 10-1,-44 15 157,47-22-370,-48 27 0,77-37-118,0-1-1,0 1 1,0-1 0,0 1 0,0 0-1,0 0 1,0 0 0,0-1 0,0 1-1,0 0 1,0 0 0,0 0 0,1 0-1,-1 0 1,0 1 0,1-1 0,-1 0 0,0 2-1,1-2-85,0 0 0,1-1 0,-1 1 0,0-1 0,0 1 0,1 0 0,-1-1 0,0 1 0,1-1-1,-1 1 1,0-1 0,1 1 0,-1-1 0,1 1 0,-1-1 0,1 0 0,-1 1 0,1-1 0,0 0 0,-1 1 0,1-1-1,-1 0 1,1 0 0,-1 1 0,1-1 0,0 0 0,-1 0 0,1 0 0,0 0 0,-1 0 0,1 0 0,0 0 0,20 2-2175,19 1 1087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8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0 8426,'1'4'4057,"-4"7"-1209,-5-6-335,-13 3-321,-5 5-295,-12-2-593,-2 4-240,-1-2-400,4-4-144,4 2-247,7-3-89,6-5-128,6 3-48,6-8-104,4 2-297,12 0-799,4-2-440,16 5 896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63 5177,'0'-3'11281,"-1"-10"-6582,0 13-4641,1-1 1,-1 1 0,1 0 0,-1 0 0,1-1 0,0 1 0,-1 0 0,1 0 0,-1 0 0,1 0 0,-1 0 0,1 0 0,-1 0 0,1 0 0,-1 0 0,1 0 0,-1 0 0,1 0 0,-1 0 0,1 0 0,-1 0 0,1 0 0,-1 1-1,1-1 1,0 0 0,-1 0 0,0 1 0,-2 1 5,1 0-1,-1-1 0,0 1 1,1 1-1,-3 2 1,0 0-12,0 0 0,0 1 1,1 0-1,0 0 1,0 0-1,0 0 0,1 0 1,0 1-1,0 0 1,1-1-1,-1 1 0,2 0 1,-2 8-1,1-3 10,2 1 1,-1-1-1,2 1 0,0-1 1,0 1-1,1-1 0,6 22 0,-6-28-48,0-1-1,1 0 1,-1 1 0,1-1-1,0 0 1,0-1-1,1 1 1,-1-1-1,1 1 1,0-1 0,0 0-1,0 0 1,1-1-1,0 1 1,-1-1-1,1 0 1,0 0-1,0-1 1,8 3 0,-5-2-8,0-1 0,0-1 0,0 1 0,1-2 0,-1 1 0,0-1 1,0 0-1,0-1 0,1 1 0,-1-2 0,9-2 0,-10 3 1,-1-1 0,1 0 0,-1-1 1,0 0-1,0 1 0,0-2 0,-1 1 0,1-1 0,-1 0 0,0 0 0,0 0 0,0-1 0,0 0 1,4-7-1,-5 6 11,0 0 0,-1 0 1,0 0-1,-1-1 0,1 1 1,-1-1-1,-1 0 0,1 1 1,-1-1-1,0 0 0,-1 0 1,1 0-1,-1 0 0,-1 0 1,1 0-1,-1 0 0,-3-10 1,1 8 13,0-1 0,0 2 0,-1-1 0,0 0 0,-1 1 0,0 0 0,0 0 0,-1 0 0,0 1 0,0 0 0,-1 0 0,-10-9 0,5 8 12,1-1-1,-1 2 1,-21-11-1,24 14-37,1 1 0,0 0 0,-1 0 0,1 1 0,-1 0 0,-17-1 1,24 3-69,0 0 0,0 0 0,1 0 0,-1 0 0,0 0 0,0 0 0,1 1 0,-1-1 0,0 1 0,1-1 0,-1 1 0,0 0 0,1 0 0,-1 0 0,1-1 0,-1 1 0,1 1 0,0-1 0,-1 0 0,1 0 0,0 0 0,0 1 0,0-1 0,0 1 0,0-1 0,0 1 0,0-1 0,0 1 0,1-1 0,-1 1 0,0 0 0,1-1 0,0 1 0,-1 0 0,1 0 0,0-1 0,0 1 0,0 0 0,0 0 0,0-1 0,1 4 0,3 10-531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9146,'0'-1'273,"8"-23"4737,-8 24-4879,1-1 0,-1 1 0,0-1 1,0 1-1,1-1 0,-1 1 0,0-1 0,1 1 0,-1-1 0,1 1 0,-1 0 0,0-1 0,1 1 0,-1 0 0,1-1 0,0 1-73,-1 0 0,0 0 0,1 0 0,-1 0-1,0 0 1,1 0 0,-1 0 0,0 1 0,1-1-1,-1 0 1,0 0 0,0 0 0,1 0 0,-1 0 0,0 1-1,1-1 1,-1 0 0,0 0 0,0 1 0,0-1-1,1 0 1,-1 0 0,0 1 0,0-1 0,0 0 0,0 0-1,0 1 1,1-1 0,-1 0 0,0 1 0,1 3 238,1 0 0,-1 0 0,-1 0-1,1 0 1,0 0 0,-1 0 0,0 8 0,1 6 332,8 146 2448,-5-59-2138,-3-3-376,1-93-447,-1-7-78,-5-6-4,3 1-30,0 0 1,0 1-1,0-1 1,0 0 0,1-1-1,-1 1 1,1 0-1,0 0 1,0 0-1,0-6 1,0 3-6,1-3-9,0 0 1,0 0-1,1 0 0,0 0 0,1 1 0,0-1 1,0 1-1,7-12 0,-7 14 2,0 0 1,0 0 0,0 1-1,1-1 1,0 1-1,0 0 1,1 0-1,-1 0 1,7-4-1,-8 7 6,0 0 0,0 0 0,0 0 0,0 1 0,1-1 0,-1 1 0,0 0 0,1 0 0,-1 0 0,1 0 0,-1 1 0,1-1 0,-1 1 0,1 0-1,-1 0 1,1 1 0,0-1 0,5 2 0,-2 0 9,1 0 0,-1 1-1,0 0 1,0 0 0,0 1 0,0 0-1,-1 0 1,0 0 0,11 10 0,-15-12 23,1 1 0,-1-1 1,1 1-1,-1-1 0,0 1 1,0 0-1,0 0 1,-1 0-1,1 0 0,-1 0 1,1 0-1,-1 1 1,0-1-1,0 0 0,0 1 1,-1-1-1,1 0 1,-1 1-1,0-1 0,0 1 1,0-1-1,-1 1 1,1-1-1,-2 5 0,1-4 37,-1-1-1,0 1 1,-1 0 0,1 0-1,0-1 1,-1 1-1,0-1 1,0 0-1,0 0 1,0 0-1,-6 4 1,-4 2 127,-23 13 1,26-17-132,-1 0 1,-20 7-1,27-11-84,0 0 1,0 0-1,0 0 0,0 0 0,0-1 1,-1 0-1,1 0 0,0 0 0,0-1 1,-8-1-1,11 2-61,1 0 0,-1 0 0,0 0 0,0 0 0,1-1 0,-1 1 0,0 0 0,0-1 0,1 1 0,-1-1 0,0 1 0,1 0 0,-1-1 0,1 0 0,-1 1 1,0-1-1,1 1 0,-1-1 0,1 0 0,0 1 0,-1-1 0,1 0 0,-1 1 0,1-1 0,0 0 0,0 0 0,-1 1 0,1-1 0,0 0 0,0 0 0,0 0 0,0 1 0,0-1 0,0 0 0,0 0 0,0 0 0,0 1 0,0-1 0,1 0 0,-1 0 0,0 1 0,1-2 1,10-18-924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20 186 11010,'1'6'1060,"0"0"0,0-1 1,0 1-1,-1 0 0,0 0 0,-2 9 0,-8 33 1965,6-35-2065,1 0 0,-1 19 0,4-31-904,-1 1 1,1-1-1,0 1 1,0-1-1,1 1 1,-1-1-1,0 1 1,0-1-1,1 1 1,-1-1-1,1 0 0,0 1 1,-1-1-1,1 0 1,0 1-1,-1-1 1,1 0-1,2 2 1,-2-2-37,1 0 0,-1 1 1,1-1-1,0 0 0,0 0 0,-1-1 0,1 1 1,0 0-1,0-1 0,0 1 0,0-1 1,0 1-1,3-1 0,-3 0-14,1 0 0,0 0 0,-1 0 0,1-1-1,-1 1 1,1-1 0,-1 0 0,1 0 0,-1 0 0,1 0-1,-1 0 1,0 0 0,1-1 0,-1 1 0,0-1 0,3-2 0,0-1 0,0 1 0,-1-1 1,0 0-1,1-1 0,3-7 1,-3 5 1,0 0 0,1 0 0,-1 1 0,1 0 1,9-8-1,-7 11 17,-8 4-23,1 0 0,-1 0 0,0 0 0,0 0 0,0 0-1,0 0 1,1 0 0,-1 0 0,0 1 0,0-1 0,0 0 0,0 0 0,1 0 0,-1 0 0,0 0 0,0 1 0,0-1 0,0 0-1,0 0 1,0 0 0,1 0 0,-1 1 0,0-1 0,0 0 0,0 0 0,1 17 161,-1-12-78,7 32 496,-6-33-515,-1-2-39,0 0-1,0 0 1,0 0 0,0 0 0,1 0 0,-1 0 0,1 0-1,-1 0 1,1-1 0,0 1 0,0 0 0,0 0-1,0-1 1,1 3 0,1 0-9,1 1-1,0-1 0,-1 0 1,1 0-1,1-1 1,-1 1-1,7 3 0,-10-6-85,1 0 0,0 0 0,-1 0 0,1 0 1,0-1-1,0 1 0,-1-1 0,1 1 0,0-1 0,0 1 0,0-1 0,0 0 0,0 0 0,0 0 0,-1 0 0,1-1 0,0 1 0,0 0 0,0-1 0,0 1 0,0-1 0,-1 0 0,1 1 0,0-1 0,2-2 0,17-15-526</inkml:trace>
  <inkml:trace contextRef="#ctx0" brushRef="#br0" timeOffset="1">474 0 10714,'-5'12'4841,"1"23"-1984,0 5-745,-2 17-447,4 3-361,3 4-568,7-2-232,8-19-304,1-9-88,4-18 16,1-6-144,-4-12-872,0-6-320,-10-12 600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11514,'-3'3'4994,"3"-2"-2650,12 2-776,2 0-23,18-3-569,6 0-312,7-6-408,5 1-104,3 0-152,0-1-512,8 6 368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25 6081,'-1'-1'790,"1"-1"-1,-1 1 1,-1-1 0,1 1-1,0-1 1,0 1-1,0-1 1,-1 1-1,1 0 1,-1 0-1,1 0 1,-2-1 0,0 1-517,1 0 1,0 0-1,0 0 1,-1 0 0,1 1-1,0-1 1,-1 1 0,-2-1-1,1 1-244,0 0 1,-1 1-1,1-1 0,0 1 0,0 0 0,-1 0 0,1 0 1,-5 2-1,5-1 54,0 1 0,0-1 0,1 1 0,-1 0-1,0 0 1,1 0 0,0 0 0,0 1 0,0-1 0,0 1 0,1 0 0,-1 0 0,-3 7 0,-1 5 153,1 0 1,-5 20-1,10-35-221,-4 18 128,1 0-1,1 0 1,1 0-1,0 1 1,1-1-1,2 1 1,0-1-1,0 0 1,8 29-1,-4-26-58,1-1 0,2 1 0,0-2 1,1 1-1,0-1 0,2-1 0,1 0 0,14 18 0,-25-35-77,7 9 34,13 12 0,-19-21-30,0 0 0,1 0 1,-1 0-1,0 0 0,1 0 1,0-1-1,-1 1 0,1-1 0,0 0 1,0 0-1,5 2 0,-7-3-8,0 0 0,0 0 1,-1 0-1,1 0 0,0 0 0,0 0 0,0 0 0,0-1 0,-1 1 0,1 0 0,0 0 0,0-1 0,0 1 0,-1 0 0,1-1 0,0 1 1,-1 0-1,1-1 0,0 0 0,-1 1 0,1-1 0,0 1 0,-1-1 0,1 0 0,-1 1 0,1-1 0,-1 0 0,1 0 0,5-7 1109,10-6-454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3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 8754,'-1'-8'5240,"-1"9"-2477,-3 18-964,2-10-848,-6 20 232,2 0 0,-5 33 1,11-53-1081,0 1 0,1-1 0,0 0 1,0 0-1,1 0 0,0 1 1,1-1-1,0 0 0,0-1 0,1 1 1,6 13-1,-8-19-94,2 1 1,-1-1 0,0 0-1,1 1 1,-1-1-1,1-1 1,0 1-1,0 0 1,0-1-1,0 1 1,0-1-1,1 0 1,-1 0 0,1 0-1,-1-1 1,1 1-1,0-1 1,0 0-1,-1 0 1,1 0-1,0 0 1,0-1 0,0 0-1,0 1 1,0-1-1,0-1 1,0 1-1,0-1 1,0 1-1,0-1 1,0 0 0,-1-1-1,1 1 1,0-1-1,-1 1 1,1-1-1,-1 0 1,0-1-1,1 1 1,-1 0 0,0-1-1,3-3 1,0-2-5,0-1 0,-1 0 0,0 0 0,0-1 0,7-18 0,-6 12-2,17-52 32,-19 57-15,-5 10-12,0 3-3,-5 20 2,1 13 38,2 57 1,2-43 35,2-2 129,1 0 0,14 67-1,-12-93-90,-3-12-11,0 0 0,-1 0 0,1 0 0,-2 1 0,1-1 0,-1 0 0,-1 0 0,0 0 0,0-1 0,-1 1 0,1 0 0,-2-1 0,-5 12 0,8-18-74,-1 0-1,1 0 0,0-1 1,-1 1-1,1 0 1,-1-1-1,1 1 0,-1-1 1,0 1-1,1-1 1,-1 0-1,0 1 1,0-1-1,0 0 0,0 0 1,0-1-1,0 1 1,-1 0-1,1-1 0,0 1 1,0-1-1,0 0 1,-1 1-1,1-1 0,0 0 1,-4-1-1,0 0-70,0 0-1,0 0 1,0-1 0,0 0-1,0 0 1,0-1-1,1 1 1,-1-1 0,-5-4-1,6 3-185,0 0 1,0 0-1,0 0 0,1-1 0,-1 0 0,1 0 1,0 0-1,1 0 0,-1-1 0,1 1 0,0-1 1,0 0-1,1 0 0,-3-9 0,-6-31-501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26 12019,'-16'-16'4689,"18"13"-3057,8 3-448,3-4-224,6 3-167,13 0-345,8 1-144,-3 0-160,1 1-40,-8-1-344,-6 0-368,-8 0 384</inkml:trace>
  <inkml:trace contextRef="#ctx0" brushRef="#br0" timeOffset="1">198 14 8010,'-34'-3'4305,"36"18"-1137,-1 13-863,-1 4-217,-4 6-743,1 6-361,-1 0-496,2-4-112,2-7-168,1-6-72,3-11-216,3-3-328,-3-10 2728,4-2-1872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08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5153,'0'-1'8068,"1"2"-3445,3 7-2412,7 18-2883,-1 2 1182,9 43 0,-15-52-324,-1-3 33,1 1 1,0-1 0,11 27-1,-16-49-480,0 1-4887,-2-8 2981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5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 6593,'0'0'238,"-1"0"-1,1 0 0,0 0 0,-1-1 0,1 1 0,0 0 1,-1 0-1,1 0 0,0 0 0,-1 0 0,1-1 0,0 1 1,-1 0-1,1 0 0,0-1 0,0 1 0,-1 0 0,1 0 1,0-1-1,-1 1 0,3-2 2373,3 3-1507,19 7 784,-11-4-1048,0 1 0,26 4 0,29-5 140,-51-5-821,0 2 0,0 1 0,-1 0 0,29 7 1,-44-8-151,0-1 1,1 0 0,-1 1 0,0-1 0,0 1 0,0-1 0,0 1-1,0-1 1,0 1 0,0 0 0,-1-1 0,1 1 0,0 0-1,0 0 1,0 0 0,-1 0 0,1 0 0,-1 0 0,1 0 0,0 0-1,-1 0 1,0 0 0,1 0 0,0 2 0,-1-2 1,0 0 0,-1 0 1,1 1-1,0-1 0,0 0 1,0 0-1,-1 1 0,1-1 0,-1 0 1,1 0-1,-1 0 0,1 1 1,-1-1-1,0 0 0,0 0 1,1 0-1,-1 0 0,0 0 0,0 0 1,-2 1-1,-7 5 67,0 0 0,-22 10 1,17-9-33,-25 11 53,27-13-75,1 0-1,-1 1 1,1 0 0,0 1-1,1 0 1,-13 12-1,22-18-11,0 0-1,0 1 1,1-1-1,-1 0 1,1 1-1,-1-1 1,1 1-1,0 0 1,0 0-1,0-1 1,0 1-1,1 0 1,-1 4-1,1-5-1,0-1-1,0 0 1,0 0 0,0 0-1,0 1 1,0-1-1,0 0 1,1 0-1,-1 0 1,0 0 0,1 0-1,-1 1 1,1-1-1,-1 0 1,1 0-1,0 0 1,-1 0 0,1 0-1,0-1 1,0 1-1,0 0 1,0 0 0,-1 0-1,1-1 1,0 1-1,0 0 1,1-1-1,-1 1 1,0-1 0,0 1-1,0-1 1,0 0-1,0 1 1,0-1-1,1 0 1,0 0 0,14 1 133,-1 0 1,1-2 0,22-3 0,17 0 116,-30 3-254,1 2-1,31 5 1,-54-5-152,2-1-3766,5 0 2245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5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11258,'-3'-3'1378,"0"1"886,4 4-531,12 11 495,6 16-611,30 55-1,-22-34-1145,25 38 72,-18-32 15,51 113 0,-80-158-485,-1 2 1,-1-1-1,0 0 1,2 25-1,-4-29-40,-1 0 0,0-1 0,-1 1-1,0 0 1,0-1 0,0 1-1,-1-1 1,0 1 0,-4 7 0,2-7-28,0 0 0,-1 0 0,0-1 0,0 0 1,-1 0-1,1 0 0,-2 0 0,1-1 0,-1 0 0,0 0 1,0-1-1,0 0 0,-1 0 0,0-1 0,0 0 0,-16 6 1,22-9-98,0-1 0,0 1 0,0-1 1,0 0-1,0 0 0,0 0 0,0 0 1,0 0-1,-1 0 0,1 0 0,0 0 1,0-1-1,0 1 0,0-1 0,0 0 1,1 0-1,-1 1 0,0-1 0,-2-2 1,3 2 36,0 0 0,1 0 1,-1 0-1,0 0 1,1 0-1,0-1 1,-1 1-1,1 0 1,0 0-1,-1 0 0,1-3 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35 4833,'0'-2'394,"1"-1"180,-1 1 0,0-1 0,0 1-1,0-1 1,0 1 0,0-1 0,-1-2 0,0 4-476,1 1 0,0-1 0,0 1 0,-1-1 1,1 1-1,0-1 0,-1 1 0,1-1 1,-1 1-1,1 0 0,-1-1 0,1 1 0,-1-1 1,1 1-1,-1 0 0,1-1 0,-1 1 1,1 0-1,-1 0 0,1 0 0,-1-1 0,0 1 1,1 0-1,-1 0 0,1 0 0,-1 0 1,0 0-1,1 0 0,-1 0 0,0 0 0,1 0 1,-1 0-1,1 0 0,-1 1 0,0-1 1,-5 2 239,1-1 1,0 1-1,0 0 1,0 0 0,0 1-1,1 0 1,-1-1-1,-7 7 1,-2 4 172,-16 16-1,15-12-297,0 0 0,1 1-1,1 1 1,1 0 0,1 1 0,0 0-1,-11 33 1,10-15 75,1 0 0,2 0 0,-7 66 0,-19 307 1303,30-318-1202,7 103 0,8-91-107,4-1 1,5 0-1,4-1 1,62 168-1,-58-202-225,-8-26 15,-3 1-1,12 51 0,-22-64-19,-7-20-122,0-10 8,-1-5 47,-3-25 1370,4-15-729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15 8938,'0'-1'229,"0"1"1,0-1-1,1 1 1,-1-1-1,0 1 1,0-1-1,0 1 0,1-1 1,-1 1-1,0-1 1,0 0-1,0 1 1,0-1-1,0 1 0,0-1 1,0 1-1,0-1 1,0 1-1,-1-1 1,1 1-1,0-1 1,0 0-1,-1 0 0,-1 1 1166,1 0-1305,0 1 0,0-1 1,0 1-1,0-1 0,1 1 0,-1 0 0,0 0 0,1-1 0,-1 1 0,0 0 0,1 0 0,-1 0 0,1 0 0,-1-1 0,1 1 0,0 0 0,-1 0 0,1 0 0,0 0 0,0 0 0,-1 0 0,1 2 0,-1 30 711,1-20-467,-8 240 2479,-2-118-2027,3-56-356,7-67-330,0-12-97,0 0-1,0 0 1,0 0-1,0 0 1,0 1-1,0-1 0,0 0 1,0 0-1,0 0 1,0 0-1,1 1 1,-1-1-1,0 0 1,0 0-1,0 0 0,0 0 1,0 1-1,0-1 1,0 0-1,0 0 1,0 0-1,1 0 1,-1 0-1,0 0 0,0 0 1,0 1-1,0-1 1,1 0-1,-1 0 1,0 0-1,0 0 1,0 0-1,0 0 0,1 0 1,-1 0-1,0 0 1,0 0-1,0 0 1,0 0-1,1 0 1,-1 0-1,0 0 0,0 0 1,0 0-1,0 0 1,1 0-1,-1 0 1,2-7 74,0-2-41,-1 3-19,0-1 0,0 1 0,0-7 0,-2-7 2,0 4 0,2-30 0,0 41-18,-1 1-1,1 0 0,0 0 0,0 0 0,1 0 0,-1 0 0,1 0 0,0 0 0,0 0 0,0 1 1,0-1-1,4-3 0,-5 5-3,0 1 1,1 0-1,-1 0 1,1 0-1,-1 0 1,1 0-1,-1 0 1,1 0-1,0 1 1,-1-1-1,1 0 1,0 1-1,0 0 1,-1-1-1,1 1 1,0 0-1,0 0 1,0 0-1,-1 0 1,1 0-1,0 0 1,0 1-1,0-1 1,1 1-1,3 1-2,1 0 1,-1 1-1,0 0 0,-1 0 0,7 4 0,4 3 39,0 1 0,17 16 0,-29-24 16,0 1 0,-1 0-1,1-1 1,-1 1 0,0 1 0,0-1-1,0 0 1,-1 1 0,0-1 0,1 1-1,-2 0 1,1 0 0,1 6 0,-3-8-1,1 0 0,-1 0 0,-1 0 0,1-1 0,0 1 0,-1 0 0,1 0 0,-1-1 0,0 1 0,0 0 0,0-1 0,0 1 0,0-1 0,-1 1 0,1-1 0,-1 1 0,1-1 0,-1 0 0,0 0 0,0 0 0,0 0 1,0 0-1,-1 0 0,-3 2 0,-2 1 43,-1 0 1,0-1-1,0 0 1,0 0 0,-17 3-1,12-3-95,1-1-1,-1 0 0,0-1 1,0 0-1,0-2 1,-24-1-1,36 1-220,0 0 0,0-1 1,0 1-1,0-1 0,0 1 0,0-1 1,0 0-1,1 0 0,-1 0 0,0 0 0,1 0 1,-1 0-1,-1-2 0,-2 0-585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7 564 8090,'2'19'4279,"-1"-18"-4012,-1 0-1,1 1 0,-1-1 0,0 1 1,1-1-1,-1 1 0,0-1 0,0 1 1,0-1-1,0 1 0,-1-1 0,1 1 0,0-1 1,-1 0-1,1 1 0,0-1 0,-1 1 1,0-1-1,1 0 0,-1 1 0,0-1 1,0 0-1,0 0 0,-1 2 0,0-3 2744,2-4-1832,4-8-879,4-15-193,0-1 0,8-56 0,-8 38-54,17-74 17,3-22-26,-26 122-35,0-24-1,-2 31 0,0 0 0,1 0 0,1 0 0,3-14 0,-5 26-6,0 0 0,0 0 0,1 0 1,-1 0-1,0 0 0,0 1 0,0-1 1,0 0-1,0 0 0,-1-2 0,-1 2 12,-2 6 6,2 0 4,0-1 0,0 0-1,0 1 1,1-1 0,0 1 0,0-1-1,-1 9 1,1 0 101,2 19 0,0 1 76,2 66 325,-1-68-401,-1-22-99,0 0 0,0 0 0,1 0-1,0 0 1,1 0 0,6 13 0,-7-17-20,0-1 0,0-1 0,0 1 0,0 0 0,1 0 0,0-1 0,0 0 0,0 1 0,0-1 0,0 0 0,1-1 0,-1 1 0,1 0 0,0-1-1,6 3 1,-8-4-3,1 0 0,-1-1 0,1 1 0,-1-1 0,1 0 0,-1 0 0,1 0 0,-1 0 0,1 0-1,-1 0 1,1-1 0,-1 1 0,1-1 0,-1 0 0,0 0 0,1 1 0,-1-2 0,0 1 0,4-2-1,1-2 3,-1 0-1,1 0 0,-1-1 1,9-11-1,3-5-11,-1-2-1,0 0 1,-2-1-1,-1 0 1,-2-2-1,0 1 1,11-39-1,-21 58 13,-1 6-2,0 0 0,-1-1 1,1 1-1,-1 0 1,0-1-1,1 1 1,-1 0-1,0-1 1,0 1-1,0 0 1,0-1-1,0 1 1,0-1-1,0 1 1,0 0-1,-1-3 0,1 4 0,0 0-1,0-1 0,-1 1 1,1 0-1,0 0 0,0 0 0,0 0 1,0 0-1,0-1 0,-1 1 0,1 0 1,0 0-1,0 0 0,0 0 0,0 0 1,-1 0-1,1 0 0,0 0 0,0-1 1,0 1-1,-1 0 0,1 0 0,0 0 1,0 0-1,0 0 0,-1 0 0,1 0 1,0 0-1,0 0 0,0 0 0,-1 0 1,1 0-1,0 1 0,0-1 1,0 0-1,0 0 0,-1 0 0,1 0 1,0 0-1,0 0 0,0 0 0,0 0 1,-1 1-1,1-1 0,-7 8 53,6-8-45,-1 4 28,-1 0-1,1 1 1,0-1-1,0 0 0,0 1 1,1-1-1,-1 1 0,1-1 1,0 1-1,0 8 0,0 2 90,0-1 0,3 19 0,-1-19-48,1-1 1,1 1-1,0-1 1,5 14-1,-7-23-108,1 0 0,-1 0 1,1 0-1,0 0 0,0 0 0,1 0 0,-1-1 1,1 1-1,0-1 0,0 0 0,0 0 0,0 0 1,0 0-1,1 0 0,-1-1 0,7 4 0,-9-5-89,0-1-1,-1 0 0,1 1 1,0-1-1,0 0 1,0 1-1,0-1 0,0 0 1,0 0-1,0 0 1,0 0-1,-1 1 0,1-2 1,0 1-1,0 0 1,0 0-1,0 0 0,0 0 1,0 0-1,0-1 1,0 1-1,0 0 0,-1-1 1,1 1-1,0-1 0,0 1 1,0-1-1,-1 1 1,1-1-1,0 0 0,1-1 1,0-4-501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8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 7674,'0'0'208,"0"0"0,0 0 0,1 0 1,-1 0-1,0-1 0,0 1 0,1 0 0,-1 0 1,0 0-1,1 0 0,-1 0 0,0 0 1,0 0-1,1 0 0,-1 0 0,0 0 1,1 0-1,-1 0 0,0 0 0,1 0 0,-1 0 1,0 0-1,1 0 0,-1 0 0,0 0 1,0 0-1,1 0 0,-1 1 0,0-1 1,0 0-1,1 0 0,-1 0 0,0 1 0,0-1 1,1 0-1,-1 0 0,0 1 0,0-1 1,8 17 2175,-3-5-2355,29 69 1719,24 92 1,0 50-477,-16 1-647,-31-127-390,-4 1-1,-5-1 0,-4 1 0,-4-1 1,-34 177-1,-88 214 788,117-454-951,-1-1 0,-1-1 1,-24 43-1,24-54-48,-1-1 0,0 0 0,-1 0 0,-1-2-1,-29 26 1,20-24-137,24-20 86,0 0 1,1 1-1,-1-1 1,0 0-1,1 1 1,-1-1-1,0 0 1,0 0-1,1 1 0,-1-1 1,0 0-1,0 0 1,1 0-1,-1 0 1,0 0-1,-1-1 1,2 1-4,-1 0 1,1 0-1,0-1 1,-1 1-1,1 0 1,0-1-1,-1 1 1,1 0-1,0-1 1,-1 1-1,1 0 1,0-1-1,0 1 1,0-1-1,-1 1 1,1 0-1,0-1 1,0 1-1,0-1 1,0 1-1,0-1 1,0 1-1,0-1 1,0 1-1,0 0 1,0-1-1,0 0 1,2-10-456,0 0 1,1 0-1,0 0 0,7-17 0,15-32-144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2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17 4801,'8'-1'2483,"1"-1"0,9-4 0,-13 5-1903,0-1-1,0 1 0,1 0 0,-1 0 0,0 0 1,7 1-1,-12 0-528,1 0 1,-1 0-1,0 0 0,0 0 1,0 0-1,0-1 1,1 1-1,-1 0 0,0 0 1,0 0-1,0 0 1,0 0-1,1 0 0,-1 0 1,0 0-1,0 0 1,0 1-1,1-1 0,-1 0 1,0 0-1,0 0 1,0 0-1,0 0 0,0 0 1,1 0-1,-1 0 1,0 0-1,0 0 0,0 1 1,0-1-1,0 0 1,1 0-1,-1 0 0,0 0 1,0 0-1,0 1 1,0-1-1,0 0 0,0 0 1,0 0-1,0 0 1,0 1-1,0-1 0,0 0 1,0 0-1,0 0 1,0 1-1,0-1 0,0 0 1,0 0-1,0 0 1,0 0-1,0 1 0,0-1 1,0 0-1,0 0 1,0 0-1,0 0 0,0 1 1,0-1-1,0 0 1,-1 0-1,-10 12 1584,1-4-1131,0-1 0,0 0 0,-1-1 0,-22 10 1,-50 14 531,83-29-1030,-25 7 242,-121 46 1085,141-52-1270,0 1 0,0 0 0,1 0 0,-6 3 0,9-5-54,0 0 0,0 0 0,0-1-1,0 1 1,0 0 0,1 0 0,-1 0 0,0 0-1,0 0 1,1 0 0,-1 0 0,0 1 0,1-1-1,0 0 1,-1 0 0,1 0 0,-1 1 0,1-1-1,0 0 1,0 0 0,0 1 0,0-1 0,0 2-1,1 0 1,-1-1-1,1 1 0,0-1 0,1 1 1,-1-1-1,0 1 0,1-1 0,-1 0 1,1 1-1,2 1 0,22 19 116,-15-14-67,3 2 50,0-1 0,1 0 0,1-1-1,20 9 1,70 22 318,5 3-78,-81-31-211,-30-12-137,0 0 1,0 1-1,0-1 0,0 0 0,1 0 1,-1 0-1,0 0 0,0 0 0,0 0 1,0 0-1,0 0 0,0 0 0,0 0 1,1 0-1,-1 0 0,0 0 1,0 0-1,0 0 0,0-1 0,0 1 1,0 0-1,0 0 0,1 0 0,-1 0 1,0 0-1,0 0 0,0 0 0,0 0 1,0 0-1,0 0 0,0 0 0,0 0 1,0-1-1,1 1 0,-1 0 0,0 0 1,0 0-1,0 0 0,0 0 0,0 0 1,0 0-1,0-1 0,0 1 1,0 0-1,0 0 0,0 0 0,0 0 1,0 0-1,0 0 0,0-1 0,0 1 1,0 0-1,0 0 0,0 0 0,0 0 1,0 0-1,-3-9-423,2 7 245,-12-48-5324,10 38 4206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30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65 11915,'-4'-2'3136,"3"2"-2961,0-1 0,1 1 0,-1-1 0,0 1 0,0 0 1,1-1-1,-1 1 0,0 0 0,0 0 0,1-1 0,-1 1 0,0 0 0,0 0 1,0 0-1,0 0 0,1 0 0,-1 0 0,0 1 0,0-1 0,0 0 0,1 0 1,-1 0-1,0 1 0,0-1 0,1 0 0,-1 1 0,0-1 0,0 1 0,1-1 0,-1 1 1,1-1-1,-1 1 0,0-1 0,1 1 0,-1 1 0,-6 7 338,1-1 0,0 2 0,1-1 0,-8 19 0,-13 43 450,23-60-847,-1 0 1,2 1-1,-1-1 0,2 0 1,0 1-1,0 0 1,2 19-1,-1-28-95,0 1-1,1 0 1,-1-1-1,1 0 1,0 1-1,1-1 0,-1 1 1,0-1-1,1 0 1,0 0-1,-1 0 1,1 0-1,1 0 1,-1 0-1,0-1 1,1 1-1,-1-1 1,1 1-1,0-1 1,0 0-1,0 0 1,0 0-1,0-1 1,0 1-1,0-1 1,0 1-1,1-1 1,6 1-1,-3-1-2,1 0 0,0 0 0,0-1 0,-1 0 0,1-1 0,0 0-1,0 0 1,-1-1 0,1 1 0,-1-2 0,1 1 0,-1-1 0,0 0-1,0-1 1,0 1 0,7-7 0,-3 3 1,-1-1 1,0-1-1,0 1 1,-1-2-1,0 1 1,-1-1-1,0-1 1,12-20-1,-16 23 0,0 0 1,0-1-1,-1 0 1,0 1-1,0-1 0,-1 0 1,-1-1-1,1 1 1,-1 0-1,-1-13 0,0 14 0,-1 1-1,0 0 0,0-1 0,-1 1 0,0 0 1,0 0-1,-1 0 0,0 0 0,0 0 0,0 1 1,-1-1-1,0 1 0,-7-8 0,8 10-10,0 1 0,-1-1-1,1 1 1,-1 0 0,0 0 0,0 0-1,0 1 1,0-1 0,-1 1 0,1 0-1,-1 0 1,1 1 0,-1-1 0,-8-1-1,6 3-7,-1-1-1,1 1 1,0 0-1,0 1 1,0 0-1,0 0 0,0 0 1,0 1-1,-11 4 1,6-2-19,0 1-1,1 1 1,0 0 0,0 1 0,-20 15 0,27-18-214,-1-1 1,1 1-1,0 0 1,1 0-1,-1 1 1,1-1-1,0 1 1,0 0-1,0 0 1,1 0-1,-1 0 1,1 0-1,1 0 1,-1 1-1,1-1 1,-2 8-1,3-12 260,0 0-1,0 1 0,0-1 0,0 1 1,0-1-1,0 0 0,1 1 0,-1-1 1,0 0-1,1 1 0,-1-1 0,2 2 1,-1-1-8,1 0 1,0 0 0,0 0-1,0 0 1,0-1-1,4 3 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02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8650,'-8'1'11266,"10"1"-8024,20 4-4556,-16-4 2176,21 3-600,48 5 1,40-5 91,-11-9-139,-57 1-119,-37 4-184,-10-1 52,1 0 0,-1 0 0,0 0 0,0 0 0,0 0 0,0 0 0,0 0 0,0 0 0,1 0 0,-1 0 0,0 1 0,0-1 0,0 0 0,0 0 0,0 0 0,0 0 0,0 0 0,0 0 0,0 0 0,1 0 0,-1 1 0,0-1 0,0 0 0,0 0 0,0 0 0,0 0 0,0 0 0,0 0 0,0 0 0,0 1 0,0-1-1,0 0 1,0 0 0,-1 1-182,1 0 0,-1 0 0,1 0 0,-1 0 0,0-1 0,1 1 0,-1 0 0,0 0 0,0-1-1,0 1 1,0 0 0,-1 0 0,-13 8-862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02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7706,'-15'21'6132,"14"-21"-6062,1 1 0,0-1 0,0 0 0,0 0 0,0 0 0,0 1 0,0-1 0,0 0 0,0 0 1,0 0-1,0 0 0,0 1 0,0-1 0,0 0 0,0 0 0,0 0 0,0 1 0,1-1 0,-1 0 0,0 0 0,0 0 1,0 0-1,0 1 0,0-1 0,0 0 0,0 0 0,1 0 0,-1 0 0,0 0 0,0 0 0,0 1 0,0-1 1,0 0-1,1 0 0,-1 0 0,0 0 0,0 0 0,0 0 0,1 0 0,-1 0 0,8 3 1012,18 2 606,0-1 0,48 0-1,53-8-314,-110 3-1166,25-3 23,-27 2-105,31 0 0,-40 2-945,-13 1-2740,6-1 2492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1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6601,'1'3'775,"1"0"-1,-1 0 1,1 0-1,-1 0 1,1 3-1,0 2-67,0 0 0,0 10-1,2 11 417,-1-12-662,17 65 961,-17-71-1307,1 0 0,0 0 1,1-1-1,1 1 0,6 10 0,-9-18-100,0 1 1,0-1-1,0 0 1,1 0-1,-1 0 0,1 0 1,0-1-1,-1 1 1,1-1-1,0 0 1,0 0-1,1 0 0,-1-1 1,0 0-1,0 1 1,1-2-1,-1 1 0,1 0 1,-1-1-1,10 0 1,-11 0-8,1 0 0,0-1 1,0 1-1,0-1 0,0 0 1,0 0-1,0-1 0,-1 1 0,1-1 1,-1 0-1,1 1 0,-1-2 1,0 1-1,1 0 0,-1-1 0,0 1 1,0-1-1,-1 0 0,1 0 1,-1 0-1,1 0 0,-1-1 0,3-4 1,-1-6 5,0 1 1,0-1 0,-1 1-1,-1-1 1,-1 0 0,0 0-1,0 0 1,-1 0 0,-1 0-1,-1 0 1,-2-15 0,4 28-14,0 1 0,0-1 0,-1 1 0,1-1 1,0 1-1,0-1 0,0 1 0,0 0 0,0-1 0,0 1 0,-1-1 1,1 1-1,0-1 0,0 1 0,-1 0 0,1-1 0,0 1 0,0 0 1,-1-1-1,1 1 0,-1 0 0,0-1 0,1 1 1,0 0-1,-1 0 1,1 1-1,0-1 1,-1 0-1,1 0 1,0 1-1,0-1 1,-1 0-1,1 0 1,0 1-1,0-1 1,-1 0-1,1 1 1,0-1-1,0 0 1,0 1-1,-1-1 1,1 1-1,0-1 1,-7 26 36,5-4 35,1-1-1,1 1 1,1-1 0,1 1 0,4 22-1,30 107 515,-31-135-558,11 39 189,-7-26 1,-1 1 0,9 58 0,-17-86-199,0-1-1,0 1 1,0 0-1,0-1 1,0 1 0,0-1-1,0 1 1,0 0-1,-1 1 1,0-2-9,1-1 1,-1 1-1,1-1 0,0 0 0,-1 1 1,1-1-1,-1 0 0,1 1 1,-1-1-1,1 0 0,-1 0 0,1 1 1,-1-1-1,1 0 0,-1 0 1,1 0-1,-1 0 0,1 1 0,-1-1 1,0 0-1,1 0 0,-1 0 1,1 0-1,-1-1 0,1 1 0,-1 0 1,0 0-1,-10-2-88,1-1 0,-1 0 0,1-1 0,0 0 0,0-1 0,-10-6 0,-3-4-844,4-2 350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02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12 9522,'-2'-4'3198,"-1"-2"2195,3 5-5299,0 1 1,0 0 0,0 0-1,0 0 1,0 0 0,0 0-1,-1 0 1,1 0 0,0 0-1,0 0 1,0-1 0,0 1-1,0 0 1,-1 0 0,1 0-1,0 0 1,0 0 0,0 0-1,0 0 1,-1 0 0,1 0-1,0 0 1,0 0 0,0 0-1,0 1 1,-1-1 0,1 0-1,0 0 1,0 0 0,0 0-1,0 0 1,0 0 0,-1 0-1,1 0 1,0 0 0,0 0-1,0 1 1,0-1 0,0 0-1,0 0 1,0 0 0,0 0-1,-1 1 1,-120 125 198,105-108-279,0 1 0,1 0 0,-17 31 0,26-39 4,0 1 0,1 0 0,0 0 1,1 1-1,0-1 0,1 1 1,-4 26-1,7-33-6,0 0 0,0 0 1,1 0-1,-1 0 0,1 0 0,1 0 1,-1 0-1,1 0 0,0-1 1,0 1-1,1-1 0,0 1 0,0-1 1,3 6-1,0-4 16,1 1 0,-1-1 0,1 0 1,0-1-1,1 0 0,-1 0 0,1 0 0,10 4 0,40 20 401,74 25 1,-85-37-236,10 3-1177,-53-20-194,7-3 375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03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12603,'9'0'2218,"1"1"-1,11 2 1,42 13-26,-21-4-1539,-17-6-443,5 0 74,1 2-1,46 19 1,-73-26-252,0 1 0,-1 0 0,1 0 0,-1 0-1,1 0 1,-1 0 0,0 1 0,0-1 0,0 1 0,0 0-1,0 0 1,-1 0 0,0 0 0,1 0 0,-1 1-1,0-1 1,0 1 0,-1-1 0,1 1 0,-1 0 0,2 7-1,-2-1 34,-1 0 0,0-1-1,0 1 1,-1 0-1,0 0 1,-1 0 0,0 0-1,0-1 1,-1 1-1,-1-1 1,-5 12 0,1-5 6,-1 0 0,-1 0 1,0-1-1,-1 0 0,-16 17 0,12-18-23,-1 0 0,0-1 0,-1 0 0,-21 11 0,37-24-138,-1 1 0,0 0-1,1 0 1,0 0 0,-1 0-1,1 0 1,-1 0-1,1 0 1,0 1 0,0-1-1,0 0 1,-2 3-1,6-2-1079,3-1 439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1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29 1304,'-1'0'502,"1"0"1,-1 0-1,1 0 0,-1 0 0,1 0 1,-1 0-1,1-1 0,-1 1 0,1 0 0,0 0 1,-1 0-1,1 0 0,-1-1 0,1 1 0,-1 0 1,1 0-1,0-1 0,-1 1 0,1 0 0,0-1 1,-1 1-1,0-1 0,-2-10 5004,3 10-5238,0 1-1,0-1 1,0 0-1,0 0 1,-1 0-1,1 0 1,0 0-1,-1 1 1,1-1-1,0 0 1,-2-1-1,2 2-209,-1-1 188,-2 7 93,-1 10-194,1 0-1,0 1 1,1-1-1,0 24 1,1-30-84,1 12 77,1 0 0,0 0 0,2-1 0,0 1 0,2-1 0,13 38 0,-14-47-96,0 0 1,1-1-1,1 1 0,12 18 1,-16-27-38,0 0 0,1 0 0,-1 0 0,1-1 0,0 1 0,0 0 0,0-1 0,0 0 0,0 0 0,0 0 1,1 0-1,-1 0 0,1 0 0,-1-1 0,1 0 0,0 0 0,-1 0 0,1 0 0,4 0 0,-2-1 1,-1 0-1,0-1 1,1 1-1,-1-1 1,1 0-1,-1-1 1,0 1-1,0-1 1,8-4-1,-5 2 4,-1 0 1,0-1-1,0 0 0,0-1 1,9-9-1,-6 4 8,0 0 1,-2-1-1,1 0 0,-1 0 1,-1-1-1,10-25 0,-12 28 2,-2-1 0,1 0 0,-2 0 0,1 0 0,-1 0 0,-1 0 0,0-21 0,-1 32-16,0-1-1,0 1 1,0-1 0,0 0-1,0 1 1,0-1-1,0 1 1,0-1 0,-1 1-1,1-1 1,0 1-1,0-1 1,0 1 0,-1-1-1,1 1 1,0 0-1,-1-1 1,1 1 0,-1-1-1,1 1-2,0 0 1,0 0-1,-1 0 1,1 0-1,0 0 0,0 0 1,0 0-1,-1 0 0,1 0 1,0 0-1,0 0 0,0 0 1,-1 0-1,1 0 0,0 0 1,0 0-1,0 0 0,0 1 1,-1-1-1,1 0 1,0 0-1,0 0 0,0 0 1,0 0-1,0 0 0,-1 1 1,1-1-1,0 0 0,0 0 1,0 0-1,0 1 0,0-1 1,0 0-1,0 0 0,0 0 1,0 0-1,0 1 1,0-1-1,0 0 0,0 0 1,0 1-1,-2 5-11,1 0-1,1 0 1,-1 0 0,1 0-1,0 1 1,1 5 0,7 40 7,-2-17 35,16 227 444,-12-120-135,-8-119-260,0 1 119,0 32 1,-2-50-134,-1 1 1,0-1 0,0 1-1,0-1 1,-1 1 0,0-1-1,0 0 1,0 0 0,-6 9-1,7-13-32,0 1 0,-1-1 0,0 0 0,0 0 0,0 0 0,1 0 0,-2 0 0,1 0 0,0 0-1,0-1 1,-1 1 0,1-1 0,-1 1 0,-4 1 0,1-2 8,1 0-1,-1 0 1,1 0 0,0-1-1,-1 0 1,-9-1 0,2 0-23,0-1 0,1 0 0,-1-1 0,1 0 0,-1-1 0,1-1 0,1 0 0,-14-7 1,19 8-161,1 1 1,0-1 0,0 1 0,0-1 0,0-1-1,1 1 1,-1-1 0,1 1 0,-6-11 0,6 9-553,1 0 0,1 0 0,-1-1-1,1 1 1,0 0 0,0-1 0,1 1 0,0-1 0,-1-9 0,2-35-2099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10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 11971,'-12'-8'4601,"16"11"-3009,2-2-528,9 3 72,6 6-183,14-4-361,3 2-152,5-2-192,-3-6-56,-6 0-56,-2 0 56,-10 0-640,-8 4-440,-10 8 568</inkml:trace>
  <inkml:trace contextRef="#ctx0" brushRef="#br0" timeOffset="1">220 100 8698,'-44'11'3985,"40"-5"-1425,3 5-511,-2 0-129,3 5-264,-2 6-551,2 1-249,-3 7-384,0 0-144,3 2-192,0-3-48,2-1 48,0-4-248,6-7-728,0-4-472,4-7 664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1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86 521 11154,'0'1'368,"0"-1"0,0 1-1,-1-1 1,1 1 0,0-1-1,0 1 1,0-1-1,0 1 1,0 0 0,0-1-1,1 1 1,-1-1 0,0 1-1,0 0 1,1 0 1452,-2-6-522,-4-11-744,2 1 1,-1-1-1,2 0 0,0 0 1,1 0-1,1-18 0,14-96-810,-5 63 503,-6 41-247,1 0-1,8-27 1,-10 45-5,1 1 0,-1 0-1,1-1 1,1 1 0,-1 1 0,1-1-1,0 0 1,1 1 0,-1 0 0,1 0 0,10-8-1,-15 13 6,1 1-1,-1-1 0,0 1 0,1 0 0,-1-1 0,1 1 0,-1 0 0,1-1 1,-1 1-1,1 0 0,-1 0 0,1-1 0,-1 1 0,1 0 0,-1 0 1,1 0-1,0 0 0,-1 0 0,1 0 0,-1 0 0,1 0 0,-1 0 1,1 0-1,0 0 0,-1 0 0,1 0 0,-1 0 0,1 1 0,-1-1 1,1 0-1,-1 0 0,1 1 0,-1-1 0,1 0 0,-1 1 0,1-1 1,-1 0-1,1 1 0,-1-1 0,0 1 0,1-1 0,-1 1 0,2 2 7,0 0-1,-1 1 1,1-1-1,-1 0 1,1 6-1,-1-6 3,34 155 392,7 27 14,-34-159-388,3 9-56,10 61 1,-20-90 259,-1 0 0,1 0 0,-1 0 0,-1 6 0,0-3 327</inkml:trace>
  <inkml:trace contextRef="#ctx0" brushRef="#br0" timeOffset="1">1 388 11386,'4'-11'4745,"7"11"-2448,10 6-353,0-6-135,4 4-393,1-7-728,2-2-280,8-1-192,-1 0-336,1 2-488,0 2 432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24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5 5673,'-93'-4'3572,"87"4"-2581,1 0 0,-1 0 0,0 0 0,-9 2 0,3 0 2006,7-1-1446,9 0-355,6 3-361,3 0-536,0 0 1,0-1-1,1 0 0,15 1 1,57-1 259,-30-2-321,-46-1-208,58 1 131,-57-1-137,0-1 1,0 0-1,-1-1 0,13-4 0,-11 2-869,-12 2-835,-5 1-796,-7-1 600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2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6433,'-1'9'3497,"5"3"-304,1 1-905,1 11-247,-2 1-233,-2 10-488,0 6-223,-2 2-345,-2 1-144,2-4-216,0 0-104,3-14-176,1-2-48,0-13-40,-1-7-248,-2-7-792,0-5 3224,-1 7-1976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2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8626,'-61'30'3765,"56"-28"-3311,0-1 1,1 0 0,-1 0 0,0 0 0,1 0-1,-1 0 1,0-1 0,0 0 0,-5-1-1,-13 1 1663,22 0-2007,0 0 0,0 1 1,0-1-1,0 0 0,1 0 1,-1 0-1,0 1 0,0-1 1,0 0-1,0 1 0,1-1 0,-1 0 1,0 1-1,0-1 0,0 2 1,1-2-60,-1 0 0,1 1 1,0-1-1,0 0 0,0 1 0,0-1 1,0 0-1,0 1 0,0-1 1,0 0-1,0 1 0,0-1 0,0 0 1,0 1-1,0-1 0,0 0 1,0 1-1,0-1 0,0 0 0,0 1 1,0-1-1,0 0 0,1 1 1,-1-1-1,0 0 0,0 1 0,2 1 83,0 1 0,1-1 0,-1 0-1,0 0 1,1 0 0,-1 0 0,4 1-1,6 4 42,1 0-1,0-1 1,1-1-1,14 4 0,58 12 112,-31-9-146,-51-11-124,0 0-1,-1 0 1,1 1-1,0-1 1,-1 1 0,1 0-1,-1 0 1,1 0 0,-1 0-1,6 5 1,-9-6-8,1 0 0,-1-1 0,1 1-1,-1 0 1,1 0 0,-1 0 0,1 0 0,-1 0 0,0 0 0,1 0-1,-1 0 1,0 0 0,0 0 0,0 0 0,0 0 0,0 0 0,0 0-1,0 0 1,0 0 0,0 0 0,-1 0 0,1 0 0,0 0 0,-1 0 0,0 1-1,0 2 14,-1-1 0,0 0 1,0 1-1,0-1 0,-4 4 0,-15 15 95,-41 32 1,20-20-69,27-20-33,-25 22 19,36-32-33,0 0-1,1 0 1,-1 1-1,1-1 1,0 1-1,1-1 1,-4 7-1,6-10 0,0 0-1,0-1 0,-1 1 0,1 0 0,0-1 0,0 1 0,0 0 0,0-1 1,0 1-1,0 0 0,0-1 0,0 1 0,0 0 0,0-1 0,0 1 0,0 0 0,1-1 1,-1 1-1,0-1 0,0 1 0,1 0 0,-1-1 0,0 1 0,1-1 0,-1 1 1,0-1-1,1 1 0,-1-1 0,1 1 0,-1-1 0,1 1 0,-1-1 0,1 0 1,0 1-1,-1-1 0,1 0 0,-1 1 0,1-1 0,0 0 0,-1 0 0,1 0 1,0 1-1,-1-1 0,2 0 0,4 1 9,0-1 1,0 0 0,0 0-1,6 0 1,-9-1-1,23-2 148,41-10 0,-46 7 9,0 2 1,0 1-1,28-2 1,-57 7-1908,7-2 1094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26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174 111 2393,'5'-14'7431,"3"-1"-3529,-6 11-3252,-1 2-127,1-1 0,-1 0 0,0 0 0,1 0 0,-1 0 0,-1 0 0,2-7 0,-2 9-322,0 0 0,0 0 0,0-1 1,0 1-1,0 0 0,0-1 0,-1 1 0,1 0 0,0 0 0,-1 0 0,1-1 0,-1 1 0,1 0 0,-1 0 0,0 0 0,1 0 0,-1 0 0,0 0 0,0 0 0,0 0 0,0 0 0,0 0 0,-2-1 0,-3-3 85,4 4-247,0-1 0,-1 1 0,1-1 0,0 1 0,0 0 0,-1 0-1,1 0 1,-1 0 0,1 0 0,-1 1 0,1-1 0,-1 1 0,1-1 0,-1 1 0,0 0 0,1 0 0,-3 0 0,-30 5 52,31-4-71,1 0 0,-1 0 0,1 0 0,-1 1 0,1 0 0,-1-1 0,1 1 0,0 1 1,0-1-1,0 0 0,0 1 0,0-1 0,-2 4 0,-2 3 52,1-1-1,-10 19 0,15-26-66,-2 5 16,0-1 0,1 1 0,-1 0 0,1 0 1,1 0-1,-1 0 0,1 1 0,0-1 1,0 0-1,1 1 0,0-1 0,0 0 0,0 1 1,1-1-1,0 0 0,0 1 0,1-1 0,0 0 1,0 0-1,0 0 0,1 0 0,4 8 0,-2-7-5,0 1-1,0-1 1,1-1 0,0 1-1,0-1 1,1 0-1,-1 0 1,1-1-1,1 0 1,-1 0-1,1-1 1,-1 1-1,1-2 1,1 1-1,14 3 1,-7-3-7,0-2-1,0 1 1,1-2 0,-1 0-1,0-2 1,20-1 0,-9-2-73,0-1 1,49-16-1,-66 16-485,-9 5 523,-1 0 0,0 0 0,0 0 0,0 0 0,0 0 0,0 0 0,0 0 0,1 0 0,-1 0 0,0 0 0,0-1 0,0 1 0,0 0 0,0 0 0,0 0 0,0 0 0,0 0 1,1 0-1,-1-1 0,0 1 0,0 0 0,0 0 0,0 0 0,0 0 0,0 0 0,0-1 0,0 1 0,0 0 0,0 0 0,0 0 0,0 0 0,0-1 0,0 1 0,0 0 0,0 0 0,0 0 1,0 0-1,-1 0 0,1 0 0,0-1 0,0 1 0,0 0 0,0 0 0,0 0 0,0 0 0,0 0 0,0 0 0,0-1 0,-1 1 0,1 0 0,0 0 0,0 0 0,0 0 0,-5-2-699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3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10274,'-6'0'5099,"-9"0"-134,15 1-4905,-1-1 0,1 1 0,0-1 0,0 1 0,0-1 0,0 1 0,0-1 0,0 1 0,0-1 0,0 1 0,0-1 0,0 1 0,0-1 0,0 1 0,0-1 0,0 1 0,0-1 0,0 1 0,1 0 0,0 0-41,0 1 0,0-1-1,0 0 1,0 0 0,0 1 0,0-1 0,0 0 0,1 0-1,-1 0 1,0-1 0,0 1 0,1 0 0,-1 0-1,1-1 1,-1 1 0,1-1 0,-1 1 0,1-1 0,1 1-1,19 7 63,2 4-21,-11-5-19,0-1 0,0 0 1,1 0-1,14 2 0,51 14 446,-77-22-451,0 1 1,-1-1-1,1 1 1,-1 0 0,1 0-1,0-1 1,-1 1 0,1 0-1,-1 0 1,0 0-1,1 0 1,-1 1 0,0-1-1,0 0 1,0 1 0,1-1-1,0 3 1,-2-3 5,1 1 1,-1-1-1,0 0 0,0 1 1,0-1-1,0 0 1,0 1-1,0-1 0,0 0 1,0 1-1,0-1 0,-1 0 1,1 1-1,0-1 1,-1 0-1,1 0 0,-1 1 1,0-1-1,1 0 0,-1 0 1,0 0-1,0 0 0,-1 1 1,-11 13 284,-1-1 1,-1 0-1,0-2 1,-24 17 0,19-17-254,1-2 1,-1 0-1,-34 11 0,-25 12 31,66-27-146,9-5-40,0 1-1,0 0 1,0 0 0,1 0-1,-1 0 1,1 1 0,-1-1-1,1 1 1,-6 6-1,9-9 30,0 0-1,0 0 0,0 1 0,0-1 0,0 0 0,0 0 0,-1 0 0,1 1 0,0-1 0,0 0 0,0 0 1,0 0-1,0 1 0,0-1 0,0 0 0,0 0 0,0 1 0,1-1 0,-1 0 0,0 0 0,0 0 0,0 1 1,0-1-1,0 0 0,0 0 0,0 0 0,0 0 0,0 1 0,1-1 0,-1 0 0,0 0 0,0 0 0,0 0 1,0 0-1,1 1 0,-1-1 0,0 0 0,0 0 0,0 0 0,1 0 0,-1 0 0,0 0 0,0 0 0,0 0 1,1 0-1,-1 0 0,0 0 0,0 0 0,1 0 0,14 2-1429,-12-2 1382,22 1-638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5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7362,'17'7'5850,"7"10"-3523,-23-16-2225,91 56 2400,-61-39-2001,37 27-1,-53-34-298,-2 0 1,1 1-1,18 22 0,-29-30-148,1 1 0,-1-1 1,0 1-1,-1 0 0,1 0 0,-1 1 1,0-1-1,0 0 0,-1 1 0,0-1 0,1 1 1,-2 0-1,1-1 0,-1 1 0,0 8 0,-1-5-4,0 0 0,-1 0 0,0 0-1,0 0 1,-1 0 0,0-1-1,-1 1 1,-4 8 0,5-12-78,-1 1 0,1-1 0,-1 0 0,0-1 1,0 1-1,0-1 0,0 0 0,-1 0 0,0 0 0,0 0 0,0-1 1,0 0-1,-7 3 0,-1-4-2775,20-6 1804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14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8122,'2'-2'482,"0"0"1,-1 0-1,1 0 1,1 1 0,-1-1-1,0 0 1,0 1-1,1-1 1,-1 1-1,3-1 1,-1 0-181,1 0-1,-1 1 1,1 0 0,-1 0 0,8 0-1,-4 0-163,-1 1-1,0 1 1,1-1 0,-1 1-1,0 1 1,1-1-1,9 4 1,-14-3-116,1-1 0,-1 1 1,0 0-1,0 0 0,0 0 0,0 0 1,0 0-1,-1 1 0,1-1 0,-1 1 1,1 0-1,-1-1 0,0 1 0,0 0 1,0 0-1,-1 1 0,1-1 0,-1 0 1,0 1-1,1-1 0,-1 1 1,-1-1-1,1 1 0,-1-1 0,1 1 1,-1-1-1,0 1 0,0 0 0,0-1 1,-1 1-1,0-1 0,1 1 0,-1-1 1,0 1-1,0-1 0,-1 1 0,1-1 1,-1 0-1,0 0 0,0 0 0,-2 3 1,1-2-15,-23 28 226,23-30-93,1 1-1,-1-1 1,0 1-1,0-1 1,0 0-1,0 0 1,0 0-1,-6 2 1,20-6 788,82-18-431,-83 16-468,1 0 0,14-9 0,-2 1 162,-2 5 1825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31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10802,'-13'0'4633,"-10"1"-2488,-3 6-153,-6-2-311,-1 7-337,-2 4-432,11 1-224,-5 7-336,2 2-112,7-4-160,-5 0-64,12-8-16,6-4-384,10-5-832,10-4-464,15-5 863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31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89 8322,'-38'-12'6880,"36"12"-6659,0-1 0,0 1 1,0 0-1,0 0 0,0 0 0,0 0 1,0 0-1,0 0 0,0 1 0,0-1 1,0 1-1,0-1 0,0 1 0,0 0 1,0 0-1,0 0 0,0 0 0,1 0 1,-1 0-1,-2 3 0,1-1-77,0 1 0,0 0 0,0 0 0,1 0 0,0 0 0,0 1 0,0-1 0,0 1 0,1-1 0,-1 1 0,0 8 0,0 3 26,1 0-1,1 19 1,0-28-132,0 0 0,1 0 1,0 1-1,0-1 1,3 9-1,-2-12-21,0 0 1,-1-1-1,1 1 1,0 0-1,1-1 1,-1 0-1,0 1 1,1-1-1,0 0 1,4 3-1,1 1 14,0 0 0,0-1 0,1 0 0,16 8 0,-17-11-28,-1-1 1,1 1-1,0-1 1,0-1-1,0 0 1,8 1-1,-10-2 1,0 0 1,-1 0-1,1 0 0,0-1 0,-1 1 0,1-1 0,-1-1 1,1 1-1,-1-1 0,1 0 0,-1 0 0,0-1 0,0 1 1,0-1-1,0-1 0,-1 1 0,1 0 0,-1-1 1,0 0-1,0 0 0,0 0 0,5-8 0,-3 4 9,0 0 0,-1 0 0,0-1-1,-1 0 1,0 0 0,0 0 0,-1 0 0,0 0-1,2-13 1,-4 15 6,-1 1-1,1-1 0,-1 0 0,0 0 1,0 0-1,-1 1 0,0-1 1,-1 0-1,1 0 0,-1 1 0,0-1 1,-1 1-1,-5-11 0,3 8 10,-1 1 0,0 0 0,0 0 0,0 1-1,-1-1 1,-1 2 0,1-1 0,-1 1 0,0 0-1,-9-5 1,13 9-12,0-1-1,-1 1 1,1 0-1,0 1 1,-1-1-1,1 1 1,-1 0-1,0 0 1,1 0-1,-1 1 1,0-1-1,1 1 0,-1 1 1,0-1-1,1 0 1,-1 1-1,0 0 1,1 0-1,-1 1 1,1-1-1,0 1 1,-1 0-1,-4 3 1,6-4-10,1 1 1,-1 0-1,1 0 1,0 0-1,-1 1 1,1-1-1,0 1 1,0-1-1,1 1 1,-1 0-1,-2 3 1,2 0-24,0 0 0,0 0 0,0 0 0,1 0 0,-1 8 0,2-11-65,0 0 0,0-1-1,0 1 1,0 0 0,0 0 0,1 0 0,0 0 0,-1 0 0,1 0 0,0-1 0,1 1 0,-1 0 0,0-1-1,1 1 1,-1-1 0,1 1 0,3 2 0,19 15-431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38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1 10842,'-15'12'4609,"6"4"-2552,2 2-513,-4-2 168,-3-1-359,-2 0-281,-4-1-480,-5 2-184,-9-1-264,-2-1 88,-13-2-928,1 0 2777,0-12-1697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37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0 528,'-15'6'336,"-7"2"8,0-6-152,2 4-80,1-4 40,7 4 64,4 6-16,7-6-448,3 2 216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3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 9730,'-7'0'1772,"-4"-1"155,0 0 1,-12 2 0,20-1-1655,1 0-1,0 0 0,0 1 1,-1-1-1,1 1 0,0 0 1,0-1-1,0 1 1,-1 0-1,1 0 0,0 0 1,0 1-1,0-1 1,1 0-1,-5 4 0,6-5-232,0 0-1,0 0 0,0 1 0,0-1 0,0 0 1,-1 0-1,1 1 0,0-1 0,0 0 0,0 0 1,0 1-1,0-1 0,0 0 0,0 0 1,0 1-1,0-1 0,0 0 0,0 0 0,0 1 1,0-1-1,0 0 0,0 1 0,0-1 0,0 0 1,0 0-1,0 1 0,0-1 0,1 0 1,-1 0-1,0 0 0,0 1 0,0-1 0,0 0 1,10 6 603,5-4-387,0 0 0,0-1 1,0-1-1,22-2 0,-32 1-217,75-5 392,92-1 137,-157 8-481,-10 1 273,-6 1-1105,-7 1 296,1-4 742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38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9826,'-46'20'6320,"56"-15"-3347,109 30-110,16 6-2111,-129-40-662,0 2 0,0-1 0,-1 1 0,1-1 0,-1 2 0,0-1 0,9 8 0,-13-10-66,0 0-1,0 0 1,0 1 0,0-1-1,0 0 1,0 1-1,0-1 1,0 1-1,-1-1 1,1 1 0,-1 0-1,1-1 1,-1 1-1,0-1 1,1 1-1,-1 0 1,0-1 0,0 1-1,0 0 1,0-1-1,-1 1 1,1 0 0,0-1-1,-1 1 1,1 0-1,-1-1 1,1 1-1,-1-1 1,0 1 0,0-1-1,0 1 1,0-1-1,-1 2 1,-4 5 25,-1 1 0,-1-1 0,1 0 0,-13 9 0,-39 26 49,32-24-68,24-17-26,-51 40 47,48-36-47,-1 0 1,1 0-1,0 1 0,0 0 0,-5 9 0,10-14-2,0 0 1,0-1-1,0 1 0,0 0 0,0-1 0,0 1 0,1 0 1,-1 0-1,1 0 0,0 0 0,-1 0 0,1 0 0,0 0 1,0 0-1,0 0 0,0-1 0,1 1 0,-1 0 0,1 3 1,0-3 8,0 0 0,0-1 0,1 1 1,-1-1-1,0 1 0,0-1 1,1 1-1,-1-1 0,1 0 1,-1 0-1,1 0 0,0 0 1,-1 0-1,1 0 0,0 0 0,0 0 1,0-1-1,-1 1 0,4 0 1,35 7 357,0-2 0,1-2 1,65-1-1,-50-8 11,-63 5-1953,5 0 963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0 5841,'-85'3'10767,"83"-3"-10469,0 0 0,0 0 0,0 0 0,0 1 0,1-1 0,-1 1 0,-3 1-1,4-2-265,1 0 0,0 0 0,0 0 0,-1 0 0,1 0 0,0 1 0,0-1 0,-1 0 0,1 0 0,0 0 0,0 1 0,0-1 0,-1 0 0,1 0 0,0 1 0,0-1 0,0 0-1,0 1 1,-1-1 0,1 0 0,0 0 0,0 1 0,0-1 0,0 0 0,0 1 0,0-1 0,0 0 0,0 1 0,0-1 0,0 0 0,0 1 0,0-1 0,0 0 0,0 0-1,0 1 1,0-1 0,1 0 0,-1 1 0,0-1 0,0 0 0,0 0 0,0 1 0,1-1 0,-1 0 0,0 0 0,0 1 0,0-1 0,1 0 0,-1 0 0,0 0 0,0 0-1,1 1 1,-1-1 0,5 3 71,0 0-1,-1 0 1,1 0-1,0-1 1,0 1-1,10 2 0,-5-2 6,81 22 395,-8-3-320,-80-21-160,-1 0 0,1 0-1,0 0 1,0 1-1,0-1 1,-1 1-1,1 0 1,0-1 0,3 5-1,-6-6-1,1 1 1,-1 0-1,1 0 0,-1 0 0,0 0 0,1-1 1,-1 1-1,0 0 0,1 0 0,-1 0 0,0 0 1,0 0-1,0 0 0,0 0 0,0 0 1,0 0-1,0 0 0,0 0 0,0 0 0,0-1 1,-1 1-1,1 0 0,0 0 0,-1 0 0,1 0 1,0 0-1,-1 0 0,1-1 0,-1 1 1,0 0-1,1 0 0,-1-1 0,1 1 0,-2 1 1,-11 9 203,0 1 0,0-2 0,-1 0 0,-30 17 0,-16 11 15,20-9-137,-39 28-19,75-54-87,-1 0-14,0 0 0,0 0 0,1 1 0,0-1 1,-1 1-1,1 0 0,0 1 0,-5 7 0,9-12 5,0 0 0,0 0 0,0 0 0,0 1-1,0-1 1,0 0 0,0 0 0,0 1 0,0-1 0,0 0-1,0 0 1,0 1 0,0-1 0,0 0 0,0 0 0,0 1-1,0-1 1,0 0 0,0 0 0,0 0 0,0 1 0,0-1-1,1 0 1,-1 0 0,0 0 0,0 1 0,0-1 0,0 0-1,1 0 1,-1 0 0,0 0 0,0 1 0,0-1 0,1 0-1,-1 0 1,0 0 0,11 3-674,6-2-877,-1 0 0,22-3 0,-14 0-129,20 1-5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1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 8754,'-9'1'4113,"-4"2"-1609,-5 5-255,-6-1-441,-1 1-352,-8 0-487,-1 2-249,1 1-328,1-1-112,12 1-184,-1-3-64,10-1-40,10-1-208,2-3-656,2-2-457,-3-1-943,0 0 1304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76 11418,'-4'0'1060,"0"-1"0,0 2 0,0-1 0,0 0-1,-5 2 1,6-2-692,0 1 0,1 0 0,-1 0 0,1 0 0,-1 1 0,1-1 0,-3 3 1,2-2-220,0 0 0,1 1 0,-1 0 0,1-1 0,0 1 0,-1 0 0,1 0 0,1 0 0,-1 1 0,0-1 0,1 0 0,0 1 0,-2 5 0,2-6-114,1 1 1,-1-1 0,1 1 0,-1 0 0,1-1 0,0 1 0,1 0 0,-1-1-1,0 1 1,1-1 0,0 1 0,0 0 0,3 6 0,-2-5-9,1-1 0,0 1 0,0 0 0,0-1 0,1 1 0,-1-1 0,1 0 0,7 6 0,-4-5-14,-1 0-1,1-1 1,0 0-1,1 0 1,-1 0-1,1-1 1,-1 0-1,1-1 1,0 0-1,0 0 1,0 0-1,15 0 1,-13-2-4,0-2 1,-1 1-1,1-1 0,-1 0 1,0-1-1,0 0 0,0-1 1,0 0-1,0 0 1,-1-1-1,0 0 0,0 0 1,0-1-1,-1 0 1,1 0-1,-1-1 0,-1 0 1,1 0-1,-1-1 1,-1 0-1,1 0 0,-2 0 1,6-10-1,-9 14 7,1-1-1,-1 1 1,0 0 0,0 0-1,-1-1 1,1 1-1,-1 0 1,0-1 0,0 1-1,0-1 1,-1 1 0,0 0-1,0 0 1,0-1-1,0 1 1,0 0 0,-1 0-1,0 0 1,0 0-1,0 0 1,0 0 0,-1 1-1,1-1 1,-1 1 0,0 0-1,0 0 1,0 0-1,-7-5 1,6 4 20,-2 1 1,1-1-1,0 1 1,-1 0-1,1 1 1,-1-1-1,0 1 1,0 0-1,0 1 0,0-1 1,0 1-1,0 0 1,0 1-1,0-1 1,0 1-1,-1 0 0,1 1 1,0 0-1,-10 2 1,12-1-9,0-1 0,-1 1 0,1 1 0,1-1 0,-1 1 0,0-1 0,1 1 0,-1 0 0,1 0 1,0 1-1,-4 3 0,4-2-39,-1 0 1,1-1 0,0 1-1,1 0 1,-1 0 0,1 1-1,0-1 1,-1 7 0,2-11-46,1 1 0,0-1 1,0 1-1,-1-1 1,1 1-1,0-1 0,0 1 1,1-1-1,-1 1 0,0-1 1,0 0-1,1 1 0,-1-1 1,1 1-1,-1-1 1,1 0-1,0 1 0,-1-1 1,1 0-1,0 0 0,0 0 1,0 1-1,0-1 0,0 0 1,0 0-1,0 0 0,0-1 1,1 1-1,-1 0 1,2 0-1,2 2-320,0-1-1,0 0 1,1 0 0,-1-1 0,1 0 0,8 1-1,21 0-579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 10722,'4'2'4641,"4"5"-2784,-7 4 63,-2 2 65,-15 0-625,-6 1-336,-12 3-616,-6-1-168,-1 1-8,-3-1-424,6-9 2001,8-7-1377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12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40 4369,'-15'-32'1844,"15"31"-1756,-1 0-1,1 1 1,-1-1-1,1 1 0,-1-1 1,1 1-1,-1-1 1,0 1-1,1 0 0,-1-1 1,0 1-1,1 0 1,-1-1-1,0 1 1,1 0-1,-1 0 0,0-1 1,0 1-1,1 0 1,-1 0-1,0 0 0,1 0 1,-1 0-1,-1 0 1,-16 5 980,14-3-925,-5 1 18,0 0 0,1 1 0,0 0 1,-1 0-1,1 1 0,1 0 0,-1 0 0,1 1 0,-13 13 0,10-8-151,0 1 0,1 0 0,0 0 0,0 1 0,-7 16 0,7-9 2,1 0 0,1 1 0,1-1 0,-7 44 0,7-17 92,1 57 0,5-68 18,1 0 0,2 0 0,2-1 1,1 1-1,1-1 0,2-1 0,2 1 0,16 35 0,50 81 186,21 53 70,-95-197-341,6 15 94,-8-21-127,0-1-1,-1 1 1,1 0 0,0 0-1,-1-1 1,1 1 0,0 0-1,0-1 1,-1 1 0,1-1-1,0 1 1,0-1-1,0 0 1,0 1 0,0-1-1,0 0 1,0 1 0,0-1-1,1 0 1,8 0 16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20 6121,'15'-5'4256,"28"-5"-1,-30 8-1676,-13 2-2526,0 0 0,0 0 0,0-1 0,0 1 1,0 0-1,0 0 0,0 0 0,0 0 0,0 0 0,0 0 0,-1 0 0,1 0 0,0 0 0,0 0 0,0 0 0,0 0 1,0 0-1,0 0 0,0 0 0,0 0 0,0 0 0,0 0 0,0 0 0,0 0 0,1 0 0,-1 0 0,0 0 1,0 0-1,0 0 0,0-1 0,0 1 0,0 0 0,0 0 0,0 0 0,0 0 0,0 0 0,0 0 0,0 0 0,0 0 1,0 0-1,0 0 0,0 0 0,0 0 0,0 0 0,0 0 0,0 0 0,0 0 0,0 0 0,-21 0 2298,0 2-1675,0 2 0,-38 11 0,-39 20-110,89-31-527,-9 3 52,0 1 1,-32 18 0,40-19-31,7-6-35,0 0-1,1 0 1,-1 1-1,1 0 0,-3 2 1,4-4-14,1 1 0,0-1 0,-1 1 0,1-1 0,-1 1 0,1 0 0,0-1 0,-1 1 0,1-1 0,0 1 0,0 0 1,0-1-1,-1 1 0,1 0 0,0-1 0,0 1 0,0 0 0,0-1 0,0 1 0,0 0 0,0-1 0,1 1 0,-1 0 0,0-1 1,0 1-1,0-1 0,1 2 0,1 2 55,1 1 0,-1-1-1,1 0 1,0 0 0,1 0 0,-1 0 0,1 0 0,6 5 0,37 24 423,-34-24-335,117 70 1801,-126-77-1898,-1 0 0,1 1 0,-1 0 0,1-1-1,-1 1 1,0 1 0,5 6 0,-7-10-66,-1 0 0,0 0 1,0 0-1,0 0 0,0 1 1,0-1-1,0 0 0,0 0 0,0 0 1,0 0-1,0 1 0,0-1 1,0 0-1,0 0 0,0 0 0,0 1 1,0-1-1,0 0 0,0 0 0,0 0 1,0 0-1,0 1 0,0-1 1,-1 0-1,1 0 0,0 0 0,0 0 1,0 1-1,0-1 0,0 0 1,0 0-1,-1 0 0,1 0 0,0 0 1,0 0-1,0 0 0,0 1 0,-1-1 1,1 0-1,0 0 0,0 0 1,0 0-1,0 0 0,-1 0 0,1 0 1,0 0-1,0 0 0,0 0 1,-1 0-1,1 0 0,0 0 0,0 0 1,0 0-1,0 0 0,-1 0 0,1 0 1,0-1-1,-14-1-1434,5-5 825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50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23 10114,'-1'-1'396,"1"0"1,-1 0-1,0 0 0,1 1 1,-1-1-1,0 0 0,1 1 1,-1-1-1,0 1 0,0-1 1,0 1-1,0-1 0,1 1 1,-1 0-1,0-1 0,-2 1 0,1-1-72,1 1-1,-1 0 1,0 0-1,0 0 0,1 0 1,-1 1-1,0-1 1,-3 1-1,-1 1 63,0 1 0,0 0 0,0 0 1,-7 5-1,5-3-202,0 1 1,0 0-1,1 0 1,0 1-1,0 0 1,0 0-1,1 1 1,1 0-1,-1 0 1,1 0-1,-7 17 1,9-18-103,0 0-1,1 0 1,0 1 0,0-1 0,1 0 0,0 1 0,0-1 0,1 1 0,0-1 0,0 1-1,1 0 1,0-1 0,0 0 0,1 1 0,0-1 0,3 8 0,-2-9-49,0 0 0,1 0 1,0 0-1,0-1 0,0 1 1,0-1-1,1 0 0,0-1 0,0 1 1,1-1-1,-1 0 0,1 0 1,0 0-1,0-1 0,0 0 1,0 0-1,0-1 0,1 0 0,-1 0 1,1 0-1,0-1 0,0 0 1,-1 0-1,1-1 0,0 1 0,0-2 1,0 1-1,-1-1 0,1 0 1,8-2-1,-7 0-21,0 0 0,0 0 0,0-1 1,0 0-1,-1-1 0,0 1 0,1-1 0,-2-1 0,1 1 0,-1-1 0,0-1 1,0 1-1,0-1 0,-1 0 0,0 0 0,-1 0 0,0-1 0,0 1 1,0-1-1,-1 0 0,0-1 0,0 1 0,-1 0 0,-1-1 0,1 1 1,-1-1-1,0 0 0,-1 1 0,-1-11 0,0 12 8,0-1-1,0 1 1,-1-1 0,0 1-1,-1 0 1,1 0 0,-1 0-1,-1 0 1,1 0 0,-1 1-1,0 0 1,-10-12 0,10 14-15,-1 0 1,0 0 0,1 0 0,-1 1 0,0 0 0,-1-1-1,1 2 1,-1-1 0,1 1 0,-1 0 0,0 0 0,0 0-1,0 1 1,0 0 0,0 0 0,-8 0 0,12 1-49,-1 0 0,0 0 0,1 0 0,-1 1 0,1-1 0,-1 1 0,1 0 0,-1-1 0,1 1-1,-1 0 1,1 1 0,0-1 0,-3 2 0,4-2-47,0 0 1,-1 0-1,1 0 0,0 0 0,0 0 0,0 1 0,0-1 0,0 0 1,1 1-1,-1-1 0,0 1 0,1-1 0,-1 1 0,1-1 0,-1 1 0,1-1 1,0 1-1,-1 0 0,1-1 0,0 1 0,0-1 0,0 1 0,1 2 1,3 21-453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0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40 8034,'-5'-8'8162,"0"-4"-4507,5 11-3409,0-1 1,-1 1 0,1-1-1,-1 1 1,1-1-1,-1 1 1,0-1 0,0 1-1,0-1 1,1 1 0,-3-1-1,3 1-224,0 1 0,0 0-1,0 0 1,0 0 0,0 0 0,0 0-1,0 0 1,0 0 0,0 0 0,0 0-1,0 0 1,0 0 0,0 0 0,0 0-1,0 0 1,0 0 0,0 0 0,0 0 0,0 0-1,0 0 1,0 0 0,-1 0 0,1 0-1,0-1 1,0 1 0,0 0 0,0 0-1,0 0 1,0 0 0,0 0 0,0 0-1,0 0 1,0 0 0,0 0 0,0 0-1,0 1 1,0-1 0,-1 0 0,1 0-1,0 0 1,0 0 0,0 0 0,0 0-1,0 0 1,0 0 0,0 0 0,0 0-1,0 0 1,0 0 0,0 0 0,0 0-1,0 0 1,0 0 0,0 0 0,0 0-1,0 0 1,0 0 0,0 1 0,-2 7 411,-4 84 299,5-67-603,1 15 91,1-1 1,3 1-1,1 0 0,17 65 1,-21-96-277,-4-10-527,-5-14-1959,2-4-1996,1-4 1906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04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11 9514,'-3'-1'288,"-2"-1"236,0 0 0,0 1 0,-1-1 0,1 1 0,0 0 0,-1 1 0,1-1 0,-1 1 0,1 0 0,-8 2 0,3 0-207,0 0 1,0 1-1,1 1 1,-1 0-1,1 0 1,0 1-1,0 0 0,0 1 1,-11 8-1,9-4-73,1-1-1,0 1 0,1 1 1,0 0-1,1 0 0,-10 17 1,7-7-53,1 1 0,1 1 0,1-1 0,0 1 0,2 0-1,1 1 1,-4 45 0,7-39-78,2 1-1,1-1 0,1 0 0,2 0 1,10 42-1,-7-46-86,1-1 0,1 0 0,1-1-1,1 0 1,2 0 0,20 30 0,-23-41-29,0 0 0,2 0 0,-1-1 0,2-1 0,-1 0 0,1 0 0,1-2-1,0 1 1,0-2 0,1 0 0,29 11 0,-32-14-4,1-1 0,-1-1 0,1 0 0,0-1 0,0-1-1,0 0 1,0 0 0,1-1 0,-1-1 0,0 0 0,0-1 0,0 0 0,-1-1 0,1-1 0,19-8 0,-11 3 18,-2-2 1,1 0 0,-1-1 0,-1-1 0,0-1 0,-1 0-1,-1-1 1,0-1 0,-1-1 0,-1 0 0,0-1 0,-1-1 0,-1 1-1,-1-2 1,-1 0 0,10-28 0,-16 36-3,0 0 1,-2 0-1,1-1 1,-2 1-1,0-1 1,0 1-1,-1-1 0,-2-19 1,-1 15-8,-1 1 1,0 0-1,-1 0 0,0 0 1,-1 1-1,-9-16 0,-1 4-9,0 0 1,-2 1-1,-1 1 0,-1 1 0,0 1 0,-2 0 0,-44-33 1,52 45 17,-1 1 1,0 0-1,-1 1 1,-22-9 0,27 13 7,-1 1 0,0 1-1,0 0 1,0 1 0,0 0 0,0 0 0,-14 1 0,8 2-53,1 1 1,-1 0-1,1 1 1,0 1-1,0 1 1,1 0 0,-1 1-1,1 1 1,1 1-1,-1 0 1,1 1-1,0 0 1,1 1-1,0 1 1,1 0-1,0 1 1,-21 26-1,28-30-267,0 1-1,-8 14 1,12-17 168,0-1-1,0 1 1,-1 8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0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48 7602,'-67'-35'3759,"63"33"-3078,0 0 1,-1 1-1,1-1 0,-1 1 0,1 0 1,-8-1-1,4 0 2641,21 6-2699,1-1 1,0 0-1,-1-1 0,16 0 0,-17-1-377,16 1 62,56 7 277,-70-7-471,-1 1-1,1 0 1,24 10-1,-35-12-92,0 1 0,0-1 0,0 1 0,0 0 0,-1 0 0,1 0 0,0 0 0,-1 0 0,1 0 0,-1 1 0,2 3 0,-3-5-10,0 1 1,0-1-1,0 1 1,-1-1-1,1 1 0,-1 0 1,1-1-1,-1 1 0,0 0 1,1 0-1,-1-1 0,0 1 1,0 0-1,0 0 0,-1-1 1,1 1-1,0 0 0,-1 0 1,1-1-1,-1 1 0,1 0 1,-1-1-1,-1 2 0,-2 4 21,0-1-1,0 0 0,-1 0 1,0 0-1,0-1 1,0 1-1,-7 4 0,-46 33 87,45-35-100,-91 68 69,68-47-53,36-28-34,-1-1 0,1 0-1,-1 1 1,1-1-1,-1 1 1,1-1-1,-1 1 1,1-1-1,-1 1 1,1-1 0,0 1-1,-1-1 1,1 1-1,0 0 1,-1 1-1,2-2 2,-1 1 0,0-1 0,1 0 0,-1 1 0,1-1 0,-1 1 0,1-1-1,-1 0 1,1 0 0,-1 1 0,1-1 0,0 0 0,-1 0 0,1 1 0,-1-1 0,1 0-1,0 0 1,-1 0 0,1 0 0,-1 0 0,1 0 0,1 0 0,24 3 81,-5 0 86,27 0-1,65-9 467,-22 0-73,-86 6-534,-2 0-5,0 0-1,0 0 1,0 0-1,0 0 0,0-1 1,0 0-1,4-1 1,-12 1-692,-3 0 216,-7 5 37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07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 10922,'-8'-7'4521,"5"6"-2528,4 1-385,13 4-96,3 1-263,13 0-377,5 1-168,2-4-288,-2 0-104,-3 0-152,-3 1 24,-10 1-896,-7 1-544,-12 5 784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07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9178,'-9'15'4217,"18"-8"-1233,0-2-887,5-5-257,-1 0-183,6-6-633,3-2-256,0 1-424,0 2-56,-6 5-768,1 0-488,1 1 600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08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12131,'-3'2'486,"0"0"0,0 0 0,0 1 1,1-1-1,-1 1 0,1 0 0,-1-1 1,1 1-1,0 0 0,0 0 0,0 1 0,1-1 1,-1 0-1,1 0 0,-2 6 0,-1 7 287,0 0-1,-2 19 0,4-20-589,2-12-152,-3 16 238,0 0-1,2 0 0,1 26 0,0-40-214,0 1 1,1-1 0,0 0 0,0 0-1,1 0 1,-1 0 0,1 0-1,0 0 1,0 0 0,1-1 0,-1 1-1,1-1 1,0 0 0,0 1-1,1-1 1,-1-1 0,7 7 0,-5-7-18,0 0 1,0 0-1,0 0 1,1-1-1,-1 0 1,1 0-1,-1 0 1,1 0-1,-1-1 1,1 0 0,0 0-1,0-1 1,0 0-1,-1 0 1,1 0-1,0-1 1,0 1-1,0-1 1,-1-1-1,1 1 1,8-4 0,-7 2-24,0 0 1,-1 0 0,1-1-1,-1 1 1,0-1 0,0-1 0,0 1-1,0-1 1,-1 0 0,0-1-1,0 1 1,0-1 0,-1 0 0,1 0-1,-2 0 1,6-10 0,-7 10-2,0 0 1,0 0-1,0 0 1,-1 0-1,0-1 1,0 1-1,0 0 1,-1-1-1,0 1 1,0-1-1,-1 1 1,-1-9-1,0 10 0,1 0 1,-1-1-1,0 2 0,-1-1 0,1 0 0,-1 0 1,0 1-1,0 0 0,0-1 0,-1 1 0,1 0 1,-1 1-1,0-1 0,0 1 0,-6-4 1,-1-1 6,0 2 1,-1-1 0,-17-5-1,22 9-24,-1 1 0,0-1 0,0 1-1,0 1 1,0 0 0,-14-1 0,20 2-27,0 1 1,0-1-1,0 0 0,0 1 1,0-1-1,0 1 0,0-1 1,0 1-1,1 0 0,-1 0 1,0 0-1,1 0 0,-1 0 1,0 0-1,1 0 0,-3 3 1,3-3-55,0 0 0,1 0 0,-1 0 0,0 1 0,0-1 1,1 0-1,-1 0 0,1 1 0,-1-1 0,1 0 0,0 1 1,-1-1-1,1 1 0,0-1 0,0 1 0,0-1 1,0 0-1,0 1 0,1-1 0,-1 1 0,0-1 0,0 0 1,1 1-1,0 1 0,1 1-97,0 0 0,1 0 0,5 6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 9818,'-44'5'4169,"41"-5"-2425,6 0-103,18 3-329,9-3-304,18 0-336,3 0-208,3-3-280,3 0-71,-8-1-49,-1 2-24,-11 0-96,-9 1-321,-12 2-1199,-9 3-744,-15 4 1311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7 403 8506,'-6'6'3721,"12"-1"-1841,10 0-56,8 1-295,8-1-297,0-4-488,8 1-160,-1-2-256,-3 0-64,-2-2-72,-10 2-192,-6-4-984,-6 2-448,-10-8 768</inkml:trace>
  <inkml:trace contextRef="#ctx0" brushRef="#br0" timeOffset="1">137 0 9930,'4'2'5284,"24"10"-3092,5 1-1101,0 2 0,53 33 0,-66-36-872,-1 0-1,1 2 1,-2 0-1,0 1 1,29 33 0,-41-41-134,-1 1-1,1 0 1,-2 0 0,1 0 0,-1 1 0,0 0 0,3 11 0,-5-12-41,0-1 1,-1 1 0,0-1-1,-1 1 1,1 0 0,-1-1-1,-1 1 1,0-1 0,0 1-1,-2 8 1,-2 1-1,0-1 1,-1 0-1,0 0 1,-2 0-1,0-1 1,0-1-1,-2 1 1,0-1-1,0-1 1,-1 1-1,-1-2 1,0 0-1,-20 15 1,26-22-133,-8 7-353,13-11 318,1-1 0,-1 1 0,0-1 0,1 1 1,-1-1-1,1 0 0,-1 1 0,0-1 0,0 0 0,1 0 0,-1 0 1,0 1-1,1-1 0,-1 0 0,0 0 0,0 0 0,1 0 0,-2 0 0,1-3-777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1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34 6737,'-17'-21'5127,"16"18"-4370,-5-5 904,6 7-1609,0 1-1,-1 0 0,1 0 0,0 0 0,-1 0 0,1 0 0,0-1 1,-1 1-1,1 0 0,0 0 0,-1 0 0,1 0 0,0 0 0,-1 0 1,1 0-1,0 0 0,-1 0 0,1 1 0,0-1 0,-1 0 0,1 0 1,0 0-1,-1 0 0,1 0 0,0 1 0,-1-1 0,1 0 0,0 0 1,-1 1-1,-4 2 52,0 2 0,0-1 1,0 0-1,1 1 0,-1 0 1,1 0-1,0 0 0,1 1 0,-1-1 1,1 1-1,0 0 0,0 0 1,1 0-1,0 0 0,-2 12 1,-1 6-92,2 0 0,0 48 0,3-47 71,1 23 98,15 94 0,-12-120-74,2 1 1,0-1-1,1 0 1,1 0-1,2-1 1,0 0-1,1-1 1,0 0-1,2 0 1,23 26-1,-34-44-90,-1 0 4,1 0 1,-1 0-1,1 0 1,0 0-1,0 0 1,0 0-1,0-1 1,0 1-1,0-1 1,0 1-1,1-1 1,-1 0-1,1 0 1,2 1-1,-5-2-26,1 0 1,-1 0-1,0 0 0,0-1 0,0 1 0,0 0 0,1 0 1,-1 0-1,0 0 0,0-1 0,0 1 0,0 0 0,0 0 1,0 0-1,1-1 0,-1 1 0,0 0 0,0 0 1,0 0-1,0-1 0,0 1 0,0 0 0,0 0 0,0 0 1,0-1-1,0 1 0,0 0 0,0 0 0,0-1 1,0 1-1,0 0 0,0 0 0,-1 0 0,1-1 0,0 1 1,0 0-1,0 0 0,0 0 0,0-1 0,0 1 1,-1 0-1,1-3-80,-1-11-64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5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50 10250,'-36'-37'3964,"35"36"-3685,0 0 0,1 0 1,-1 0-1,0 0 0,0 0 1,-1 0-1,1 0 0,0 0 1,0 1-1,0-1 0,-1 0 1,1 1-1,0-1 0,0 1 1,-2-1-1,2 1-166,1 1 0,-1-1 0,0 1 0,1-1 0,-1 1 1,1-1-1,-1 1 0,1 0 0,-1-1 0,1 1 0,0-1 0,-1 1 0,1 0 0,0-1 0,-1 1 0,1 0 0,0 0 1,0-1-1,0 1 0,-1 1 0,-1 9 207,0 0-1,0 0 1,1 0 0,0 0-1,2 18 1,1-4 51,7 37 0,-6-49-304,0 1 0,1-1-1,1 0 1,0 0-1,1 0 1,0-1 0,15 21-1,-18-28-62,1 0 0,0 0 0,0-1 0,0 1 0,1-1 0,-1 0 0,1-1 0,0 1 0,0-1 0,1 0 0,-1 0 1,1-1-1,-1 1 0,1-1 0,0-1 0,0 1 0,0-1 0,0 0 0,0 0 0,6 0 0,-8-1-12,1 0 0,-1-1 0,0 1 0,0-1 0,0 0 0,0 0 0,0 0 0,0 0 0,0-1 0,-1 0 0,1 0 1,0 0-1,-1 0 0,0 0 0,5-4 0,-4 2-10,0 0 1,-1-1 0,1 1-1,-1-1 1,1 0-1,-1 0 1,-1 0 0,1-1-1,2-8 1,-1-1 12,0 0 0,-1 0 1,-1 0-1,-1 0 0,0 0 1,-1-1-1,-2-19 0,2 33 10,-1 0 5,1-1-1,0 1 0,-1-1 1,1 1-1,-1 0 0,-1-5 1,4 32 43,23 159 272,2 19 752,-22-176-851,0-4 130,-1 1-1,0 31 1,-4-49-272,0 0 0,0 0 0,-1 0 0,0 0 0,0 0 0,0 0 0,-1-1 0,0 1 0,0 0 0,0-1 0,-1 0 0,0 1 1,0-1-1,-6 7 0,8-10-73,-1 0 1,1 0 0,-1-1-1,0 1 1,0-1 0,1 0 0,-1 1-1,0-1 1,0 0 0,0 0-1,-1 0 1,1-1 0,0 1-1,0 0 1,0-1 0,-1 1-1,1-1 1,0 0 0,0 0 0,-1 0-1,1 0 1,0 0 0,-1 0-1,1-1 1,0 1 0,0-1-1,0 1 1,-1-1 0,1 0 0,0 0-1,-4-2 1,-1-2-231,1 1 0,-1-1 0,1 0 1,0-1-1,0 0 0,0 0 0,-9-13 0,9 10 107,-8-17-1,-4-15-172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5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13299,'7'2'5153,"-2"-2"-3265,7-4-647,14 4 31,-5-2-296,7 0-520,0 0-152,6-2-208,8 2-24,-5-1-360,-1 0-440,-15 3 1640,-6 0-944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6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8754,'6'1'4465,"7"2"-1825,-4 1-263,1 3-153,-5 7-639,-4 0-273,-1 8-472,0 1-208,-4 10-320,0 6-88,2-1-144,0 1-16,2-7-288,4-3-376,10-4-1784,4-2 1568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16 512 12355,'8'12'5185,"-6"-9"-2638,-2-12-1219,1-54-808,3 0 0,2 1 0,3 0 0,20-69-1,-23 110-474,12-31-1,-15 46-14,-1 1 0,1-1 0,0 1-1,1 0 1,-1 0 0,1 0 0,0 1-1,0-1 1,0 1 0,8-6 0,-12 10-24,1-1 1,0 1-1,-1-1 1,1 1-1,-1 0 0,1 0 1,0-1-1,-1 1 1,1 0-1,0 0 1,-1 0-1,1 0 1,0 0-1,-1 0 1,1 0-1,0 0 1,-1 0-1,1 0 1,0 0-1,-1 0 1,1 0-1,0 0 1,-1 1-1,1-1 1,-1 0-1,1 0 1,0 1-1,-1-1 1,1 1-1,-1-1 1,1 0-1,-1 1 1,1-1-1,-1 1 1,1-1-1,-1 1 1,0-1-1,1 1 1,0 1-1,2 3 20,-1 0 0,1 0 0,-1 0 0,1 6 0,-1-8-10,8 33 191,-2 1-1,5 41 1,-9-42 110,3-1 1,19 63-1,-4-45-153,5 13 91,-23-55-520,-1 1 0,0 0-1,3 22 1,-6-21-925,-3-9 435</inkml:trace>
  <inkml:trace contextRef="#ctx0" brushRef="#br0" timeOffset="1">2 280 10914,'-2'7'4769,"2"-4"-1856,7-1-761,-7-2-479,13 0-177,22-1-712,34-3-280,-29 3-240,0 1-312,1-3-704,2-2 552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7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21 28694,'-141'-14'432,"171"13"0,-21 0-432,-9-1-264,5 0-256,-15 2-1032,-2 0-537,1 1 1193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 7938,'-1'0'139,"0"-1"495,0 0 0,-1 0-1,1 0 1,0 0-1,-1 1 1,1-1-1,-1 0 1,1 1-1,-1-1 1,0 1 0,1 0-1,-1 0 1,1-1-1,-1 1 1,0 0-1,1 0 1,-1 1-1,0-1 1,-2 1-1,3-1 636,1 0-336,2 0-843,0 0 0,0 0 0,0 1 0,0-1 0,0 0 0,0 1 0,0-1 0,0 1 0,-1 0 0,1-1 0,0 1 0,0 0 0,-1 0 0,3 2 0,28 19 224,35 22 335,-65-43-631,92 57 835,-92-56-839,0-1 1,0 1 0,0 0-1,0-1 1,-1 1 0,1 0 0,0 0-1,-1 0 1,1 1 0,-1-1-1,0 0 1,0 1 0,0-1 0,0 0-1,0 1 1,0-1 0,-1 1-1,1-1 1,-1 6 0,0-5 1,0 0-1,0 0 1,-1 0 0,0 0-1,0 0 1,0 0 0,0 0-1,0 0 1,0 0 0,-1 0 0,1-1-1,-1 1 1,0 0 0,0-1-1,-4 5 1,-1 0 16,-1-1 0,0 1 0,0-1 0,-1-1 0,0 1 0,0-2 0,-12 6 0,-71 20 74,77-26-96,5-1-46,-20 5-337,-1 1-1,1 2 1,-42 22-1,71-33 244,0 0 0,1 1-1,-1-1 1,0 0 0,1 1 0,-1-1-1,0 1 1,1-1 0,-1 1-1,1-1 1,-1 1 0,1-1-1,-1 1 1,1 0 0,-1-1-1,1 1 1,0 0 0,-1-1-1,1 2 1,4 1-2229,8-3 579,14-3 296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8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 7130,'0'10'3136,"-4"0"-1135,-2-1-81,-8 3 297,-5 0-185,-5 7-472,-8-1-231,0 1-433,2-1-200,7-6-352,2-4-120,6-2-256,2-8-320,6-7-1192,7 1-2945,13-8 2960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1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66 8762,'-28'10'8061,"20"-8"-7534,1 0 0,0 1 0,0 0 0,0 0-1,-8 6 1,11-6-385,0 0-1,0 0 1,0 1-1,0 0 0,1 0 1,0 0-1,0 0 1,0 0-1,0 1 1,1-1-1,0 1 0,0-1 1,0 1-1,0 0 1,-1 9-1,2-10-120,1-1 1,-1 0-1,1 1 0,0-1 1,0 0-1,0 0 0,1 1 1,-1-1-1,1 0 0,0 0 0,0 0 1,0 1-1,0-1 0,1 0 1,-1 0-1,1-1 0,-1 1 1,1 0-1,0-1 0,0 1 0,1-1 1,-1 1-1,0-1 0,1 0 1,-1 0-1,5 3 0,2 0-15,0-1 0,0 0 0,0 0 0,1-1 0,-1 0 0,1-1 0,18 3 0,-20-4-4,1 0-1,-1-1 0,1 0 1,-1-1-1,1 0 0,-1 0 1,1-1-1,-1 0 0,0 0 1,9-4-1,-5 1-1,-1-2 1,1 0-1,-1 0 0,0-1 0,-1 0 1,15-15-1,-20 17 8,1 0 0,-1 0-1,0 0 1,-1-1 0,1 0 0,-1 0-1,-1 0 1,1 0 0,-1 0-1,-1-1 1,1 0 0,1-9 0,-4 14 14,0-1 0,1 1 1,-1 0-1,-1-1 0,1 1 1,-1-1-1,1 1 1,-1-1-1,0 1 0,0 0 1,0 0-1,-1-1 1,1 1-1,-1 0 0,0 0 1,0 0-1,0 1 0,0-1 1,0 0-1,0 1 1,-1-1-1,1 1 0,-1 0 1,0 0-1,-4-3 0,0 1 101,0 1-1,-1-1 0,1 1 0,-1 0 0,1 1 0,-1 0 0,0 0 0,0 1 1,-15-1-1,13 2 8,0 1 1,0 0-1,0 0 1,1 1-1,-1 0 1,0 1 0,-17 8-1,11-4-75,0 1 1,1 1-1,-22 16 0,24-11-291,12-14 202,1 0 0,0 1 1,0-1-1,-1 0 0,1 0 1,0 1-1,0-1 0,0 0 1,-1 1-1,1-1 0,0 0 1,0 0-1,0 1 0,0-1 0,0 0 1,0 1-1,0-1 0,0 0 1,0 1-1,0-1 0,0 0 1,0 1-1,0-1 0,0 0 1,0 1-1,0-1 0,0 0 1,0 1-1,0-1 0,0 0 0,0 1 1,1-1-1,-1 0 0,0 0 1,0 1-1,0-1 0,1 0 1,-1 0-1,0 1 0,0-1 1,1 0-1,-1 0 0,0 1 1,0-1-1,1 0 0,-1 0 1,0 0-1,1 0 0,13 4-578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1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 10338,'1'-12'3644,"-1"12"-3583,0-1 1,-1 1 0,1 0-1,0 0 1,1 0 0,-1 0-1,0-1 1,0 1 0,0 0-1,0 0 1,0 0 0,0 0-1,0 0 1,0 0 0,0-1-1,0 1 1,0 0 0,0 0-1,0 0 1,0 0 0,0 0-1,1 0 1,-1-1 0,0 1-1,0 0 1,0 0 0,0 0-1,0 0 1,0 0 0,1 0-1,-1 0 1,0 0 0,0 0-1,3 5 1182,-2 7-379,0 1 0,-1-1 0,-4 26 0,2-13-292,-2 110 1499,5-111-1745,1-1 0,1 1 0,11 39 0,-11-50-244,-3-10-54,0-7-79,3-15-145,-1 9 150,0-1 12,3-13-86,9-27 1,-12 46 104,0-1 0,0 1 0,0 0 0,1 0 0,0 1 0,0-1 0,0 1 0,6-7 0,-8 9 16,1 1 1,0-1 0,0 1-1,-1 0 1,1 0-1,0 0 1,0 0 0,0 0-1,0 0 1,0 0 0,0 1-1,0-1 1,0 1-1,1-1 1,-1 1 0,0 0-1,0 0 1,0 0-1,1 0 1,-1 0 0,0 1-1,0-1 1,0 1 0,3 0-1,-1 1 37,0-1-1,0 1 0,-1 0 1,1 0-1,-1 0 0,0 1 1,1-1-1,-1 1 0,0-1 1,0 1-1,-1 0 0,1 1 1,-1-1-1,1 0 0,2 7 1,-1-3 113,-2-1 1,1 1 0,-1 0 0,1 0 0,-2 0 0,1 1 0,0 13 0,-2-18-104,0 0 1,0 0 0,-1 0-1,1 1 1,-1-1 0,0 0-1,0 0 1,0-1 0,0 1-1,-1 0 1,1 0-1,-1 0 1,1-1 0,-1 1-1,0-1 1,0 1 0,0-1-1,0 0 1,-1 0 0,1 0-1,0 0 1,-1 0 0,-3 1-1,-3 2 17,0 0-1,0-1 0,-1 0 1,1-1-1,-20 5 0,24-8-134,0 1 0,0 0 0,0-1 0,-1 0-1,1 0 1,0 0 0,0-1 0,0 0 0,0 0 0,-7-2-1,10 2-183,0 0-1,0 0 0,0 0 1,0 0-1,0-1 0,0 1 1,0 0-1,0-1 0,1 0 1,-4-3-1,4 4-211,0-1-1,0 1 1,0-1 0,1 0 0,-1 1 0,0-1 0,1 0-1,-1 0 1,1 0 0,0 1 0,-1-1 0,1 0-1,0 0 1,0-3 0,4-9-2048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1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9434,'0'0'163,"0"0"1,0 0-1,0 0 0,1 0 0,-1 0 1,0-1-1,0 1 0,0 0 0,0 0 1,1 0-1,-1 0 0,0 0 0,0 0 1,0 0-1,0 0 0,1 1 0,-1-1 0,0 0 1,0 0-1,0 0 0,0 0 0,1 0 1,-1 0-1,0 0 0,0 0 0,0 0 1,0 0-1,0 1 0,1-1 0,-1 0 1,0 0-1,0 0 0,0 0 0,0 0 1,0 0-1,0 1 0,0-1 0,0 0 1,0 0-1,0 0 0,1 0 0,-1 1 1,-1 8 2277,0-3-1725,0 10 779,-2 0 0,0 0 0,-10 30 1,13-45-1456,-1 2 60,-4 21 464,5-23-547,0-1 0,0 1 0,0 0 0,0 0 0,0 0 0,0 0-1,0 0 1,0-1 0,0 1 0,1 0 0,-1 0 0,0 0 0,1-1 0,-1 1-1,0 0 1,1 0 0,-1-1 0,1 1 0,-1 0 0,1-1 0,-1 1 0,1 0-1,0-1 1,-1 1 0,2 0 0,1 0-11,-1 0 0,1 0 0,0-1 0,-1 1 0,1-1 0,0 1-1,0-1 1,0 0 0,-1 0 0,1 0 0,0 0 0,0-1 0,-1 1 0,1-1 0,0 1 0,0-1 0,-1 0-1,1 0 1,-1-1 0,4-1 0,3-2-113,0-1-1,0 0 1,-1 0-1,9-9 1,2-5-584,24-31 1,-34 39 596,-10 15 180,0 0 0,-1 0 0,1 0 0,1 0 0,-2 7 0,0-2 58,1-3-51,-11 52 761,11-51-744,0 1 0,1 0 0,0-1-1,0 1 1,0-1 0,3 11 0,-3-15-101,0-1-1,1 0 1,-1 1-1,1-1 1,-1 0-1,1 1 1,0-1-1,-1 0 1,1 0-1,0 0 1,0 0-1,0 0 1,0 0-1,0 0 1,0 0-1,0 0 1,0 0-1,0-1 1,0 1-1,1 0 1,-1-1-1,0 1 1,0-1-1,1 1 1,-1-1-1,0 0 1,1 1-1,-1-1 1,0 0-1,1 0 1,2 0-1,-1 0 60,0-1 0,0 1-1,0-1 1,0 0 0,0 0-1,0 0 1,0 0 0,0 0 0,0-1-1,0 1 1,0-1 0,3-3-1,16-15 340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13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8274,'82'152'4590,"13"86"-3156,-83-202-1276,-2 0 1,8 51-1,-16-68-99,0 0-1,-1 0 1,-1 0-1,-1 1 0,-1-1 1,-5 27-1,2-27 33,-1-1 1,0 1 0,-1-1-1,-17 31 1,18-39-96,0 0 0,-1-1 1,0 0-1,0 0 0,-1-1 1,0 1-1,0-2 1,-1 1-1,-15 8 0,2-6-1333,-2-4 618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 12243,'0'29'5353,"0"8"-3073,-3 8-839,-4 5-105,6 1-680,2-4-176,11-12-232,6-3-104,6-12-96,-6-7-280,0-13-728,-8-7 1672,-17-21-824</inkml:trace>
  <inkml:trace contextRef="#ctx0" brushRef="#br0" timeOffset="1">0 80 12843,'0'0'5585,"2"3"-3025,11 2-1207,6-1 55,11-2-736,12-2-248,11 0-176,0-2-328,12 2-496,2 7 416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11434,'11'64'8970,"-6"-32"-7652,1-1 0,15 45 1,-18-69-1253,0 0 1,0-1-1,1 1 1,0-1 0,0 1-1,0-1 1,1 0 0,0-1-1,0 1 1,1-1 0,-1 0-1,8 5 1,-8-7-53,0 0 0,1 0-1,-1 0 1,1 0 0,0-1 0,0 0-1,0-1 1,0 1 0,0-1 0,0 0 0,0 0-1,0-1 1,0 0 0,1 0 0,6-1-1,-9 0-19,1 0 1,-1-1-1,1 1 0,-1-1 0,1 0 0,-1 0 0,0 0 0,0-1 0,0 1 0,0-1 0,0 0 0,0 0 0,-1 0 0,0-1 0,1 1 0,-1-1 0,0 0 0,-1 0 0,1 0 0,-1 0 0,4-8 0,-1-3-19,0 1-1,0-1 1,-2 0-1,1 0 1,0-22-1,-3 33 39,-1 0-1,0 0 1,1 1-1,-1-1 1,-1 0-1,1 0 1,-2-5-1,2 8-9,0 1-1,0 0 0,0 0 0,0 0 0,0 0 0,0-1 0,0 1 1,0 0-1,0 0 0,0 0 0,-1 0 0,1 0 0,0-1 1,0 1-1,0 0 0,0 0 0,0 0 0,0 0 0,0 0 1,-1 0-1,1-1 0,0 1 0,0 0 0,0 0 0,0 0 0,-1 0 1,1 0-1,0 0 0,0 0 0,0 0 0,0 0 0,-1 0 1,1 0-1,0 0 0,0 0 0,0 0 0,0 0 0,-1 0 0,1 0 1,0 0 2,-1 0 0,1 1 0,0-1 0,-1 0 0,1 1 0,0-1 1,0 0-1,-1 1 0,1-1 0,0 0 0,0 1 0,0-1 0,0 0 1,-1 1-1,1-1 0,0 1 0,0 0 0,-2 13 121,0 0 0,1 26 0,1-20-12,0 35 408,12 101 0,-7-129-369,8 72 597,-12-85-550,-1 1 0,0-1 0,-1 1 0,-5 24 1,5-35-158,0 0 1,0 0 0,-1 0 0,0 0-1,1 0 1,-1-1 0,0 1 0,-1-1-1,1 1 1,-1-1 0,-3 4 0,5-7-34,0 1 1,0 0-1,0 0 0,0 0 1,-1-1-1,1 1 1,0 0-1,0-1 1,-1 1-1,1-1 0,0 0 1,0 1-1,-1-1 1,1 0-1,-3 0 0,3 0-10,-1 0-1,0-1 0,1 1 0,-1 0 0,1-1 0,-1 0 1,1 1-1,-1-1 0,1 0 0,-1 0 0,1 0 0,0 0 0,-1 0 1,1 0-1,0 0 0,-1-2 0,-8-9-420,1 0 1,1-1-1,0-1 0,-11-25 1,9 19-339,-18-38-1947,-1-9 1242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3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13107,'3'12'5217,"6"-10"-3153,10 2-647,10 2 31,-4-1-408,14-1-536,-2-4-176,3 0-208,-3-1-360,-4-2-1096,-2 0-592,-12-1 1031</inkml:trace>
  <inkml:trace contextRef="#ctx0" brushRef="#br0" timeOffset="1">218 11 10314,'-36'47'4681,"36"-32"-2176,2 7-297,0 2-743,2 0-377,-2 7-560,-1-7-184,0 2-176,3 1-168,2-5-632,-1 1-448,3-6-4346,0 2 3706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12539,'-6'2'5603,"2"4"-3367,0 8-1219,3-12-677,-1 22 359,0 0 0,2 0-1,0 0 1,4 24 0,0 3-171,-5 87 418,2-133-919,0 31 232,2 0-1,13 64 1,-12-85-159,0 0 1,2 31-1,-5-56-168,0 0-1,4-15 0,2-17-313,-6 31 270,1 1 1,-1-1-1,2 0 1,-1 1-1,1-1 0,8-16 1,-10 25 105,0 1 0,1-1 0,-1 0 1,0 1-1,1-1 0,0 1 0,-1 0 0,1-1 1,0 1-1,-1 0 0,1 0 0,0 0 0,0 0 1,0 0-1,0 1 0,3-2 0,1 1 5,-1 0 1,1 0-1,0 1 0,11 0 0,-10 1 18,0 0 1,0 0-1,-1 1 1,1-1-1,-1 2 1,1-1 0,-1 1-1,0 0 1,0 0-1,0 1 1,0-1-1,8 9 1,-11-10 20,0 1 1,-1 0-1,1 0 1,-1 0-1,1 0 1,-1 0 0,0 0-1,0 1 1,-1-1-1,3 7 1,-3-7 3,-1-1 0,1 1 0,-1 0 0,0 0 0,0 0 0,0 0 0,0 0 0,0 0 0,-1 0 0,1 0 0,-1-1 0,0 1 0,1 0 0,-1 0 0,-3 4 0,2-3 4,-1 1-1,0-1 0,-1 0 1,1 1-1,-1-1 1,1-1-1,-7 6 0,-31 20 124,27-21-115,-25 13-1,34-19-57,0 0 1,-1 0 0,1-1-1,-1 1 1,1-1 0,-1 0-1,0-1 1,-9 1-1,-14-5-545,28 4 384,0 0-1,0 0 1,1 0 0,-1-1-1,0 1 1,0 0 0,1 0-1,-1-1 1,0 1 0,1 0-1,-1-1 1,-1 0 0,4-2-2223,5 0-1195,20-4 589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5 12979,'3'-2'1961,"1"0"3896,-14 3-3894,-10 4-821,1 0 1,-35 16-1,-34 23-383,84-42-725,-30 19 206,32-19-206,-1 1 1,0-1-1,0 1 0,1-1 0,-1 1 0,1 0 0,0 0 0,-2 4 0,3-6-20,1 1 0,-1 0 0,1-1 0,-1 1 0,1 0 0,0-1 1,0 1-1,0 0 0,0 0 0,0-1 0,0 1 0,0 0 0,1 0 0,-1-1 0,1 1 0,-1 0 0,1-1 0,0 1 0,-1-1 0,1 1 0,0-1 0,0 1 0,0-1 0,3 3 0,2 4 48,1-1 0,0 0 0,9 6 0,-13-11-38,16 13 155,1-2 0,0 0 0,39 18 0,68 19 612,-120-47-743,48 14 269,-38-11-422,-17-5-379,-6-2-11,-5-1 755,-1-3-252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 13627,'-1'-1'354,"0"1"0,0 0 0,0-1 0,0 1 0,0 0 0,0 0 0,0-1-1,0 1 1,0 0 0,0 0 0,0 0 0,0 0 0,0 0 0,0 1 0,0-1 0,-2 1 0,1-1-102,0 1-1,0 0 1,1 0 0,-1 0 0,0 0-1,0 1 1,-2 2 0,-1 1 104,0 0 0,0 1 0,-7 12 0,7-9-127,1 0-1,-1 0 0,1 0 0,1 0 1,0 1-1,0 0 0,1-1 1,0 1-1,1 0 0,-1 20 0,2-25-168,1 1 1,-1-1-1,1 1 0,0-1 0,0 1 0,1-1 0,0 0 0,0 0 0,0 0 0,0 0 0,1 0 0,0 0 0,0-1 0,0 1 1,0-1-1,1 0 0,0 0 0,-1 0 0,2 0 0,-1-1 0,8 6 0,-4-5-18,-1-1-1,1 1 1,0-1 0,0-1-1,0 0 1,1 0-1,-1 0 1,0-1 0,1 0-1,-1-1 1,0 0 0,1 0-1,-1-1 1,1 0-1,-1 0 1,0-1 0,0 0-1,10-4 1,-8 3-34,0-1 0,-1-1 0,0 0 0,0 0 0,0-1 0,0 0 1,-1-1-1,0 1 0,0-2 0,-1 1 0,0-1 0,0 0 0,-1-1 0,8-12 0,-12 17-1,0 0 1,0-1-1,0 1 0,0-1 0,-1 0 1,1 0-1,-1 0 0,-1 1 0,1-1 0,0-7 1,-2 8 0,1 0 0,-1 0 1,1 1-1,-1-1 0,0 0 1,-1 1-1,1-1 0,-1 1 1,1-1-1,-1 1 0,0 0 1,0-1-1,-5-4 0,0 1 6,0 1 1,0 0-1,-1 0 0,1 0 0,-1 1 0,0 1 1,-1-1-1,1 1 0,-1 1 0,0-1 0,-12-2 1,7 3-51,0 0 1,0 1 0,-1 0 0,1 1 0,-1 1-1,-23 2 1,29 0-276,0-1 0,0 1-1,0 1 1,0 0 0,1 0-1,-1 1 1,1 0 0,-10 6-1,16-9 197,1 0 0,-1 0 0,0 0 0,1 1 0,-1-1 0,1 1 0,-2 1 0,2-2 73,1 0 1,0 0-1,-1 0 0,1 0 1,0 0-1,0 0 0,-1 0 1,1 0-1,0 0 0,0 0 1,0 1-1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13 103 10210,'-6'-8'4809,"2"4"-2232,2 3-729,1 0-71,1-1-689,7-3-288,27-6-312,65-9-144,-41 10-176,-7-4-56,2 5-64,0 0-128,-10 4-488,-9 2-408,-12 3-1353,-10 3-1375,-14 11 2359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 8202,'-6'10'4033,"6"-4"-1545,16 0-391,2-2-9,14-6-456,4-3-303,6-3-633,4-1-224,-7-1-296,-2 2-16,-6 4-584,-9 2-552,-11 2-4505,-6 0 3720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7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10482,'0'1'429,"0"1"0,1-1 0,-1 1 0,0 0 0,1-1 1,0 1-1,-1-1 0,1 1 0,0-1 0,-1 0 0,1 1 0,0-1 0,0 0 0,0 1 0,1-1 0,1 2 0,3 2 228,1 0 0,8 5 0,-6-5-25,15 10 30,0-2-1,2-2 0,41 15 1,36 16 19,-97-39-636,0 1 0,-1-1-1,0 1 1,1 0-1,-2 0 1,1 0-1,5 6 1,-8-8-29,-1 1 0,1-1 0,0 0 0,-1 1 1,0-1-1,1 1 0,-1-1 0,0 1 0,-1 0 0,1-1 0,0 1 0,-1 0 0,1-1 1,-1 1-1,0 0 0,0 0 0,0 0 0,-1 5 0,-1-3 7,1 1 0,-2-1 0,1 1 0,0-1 0,-1 0-1,0 0 1,-1 0 0,1-1 0,-1 1 0,-7 6 0,-4 4 56,-27 18 0,24-19-15,-1-1 1,-32 15-1,42-24-219,0 0 0,0-1-1,0 0 1,0 0 0,0-1-1,-1 0 1,1-1 0,-17 1-1,11-4-664,15 2 852,-1 0 0,1 0 1,0 0-1,-1 0 0,1 0 0,0 0 0,-1-1 1,1 1-1,0 0 0,-1 0 0,1 0 1,0 0-1,-1-1 0,1 1 0,0 0 0,0 0 1,-1-1-1,1 1 0,0 0 0,0 0 1,0-1-1,-1 1 0,1 0 0,0-1 0,0 1 1,0 0-1,0-1 0,0 1 0,-1 0 0,1-1 1,0 1-1,0-1 0,8-11 500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8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 11042,'-6'-14'4241,"10"22"-2464,-2 9-153,2 20-136,4 10 9,-6 19-585,-2 10-232,-3 12-288,-8-3-88,9-6-152,3-8-40,3-16 0,9-7-136,-6-20-632,-12-15-496,7-14-961,-10-10 1201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1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8418,'0'0'3699,"3"2"-2836,3 3-426,0 0 0,-1 1 0,0 0 0,0 0 0,0 1 0,4 7 0,22 45 889,-26-49-1119,8 18 170,-1 1 0,-1 0 1,-2 1-1,0 0 0,3 33 1,-10-45-261,0 0 1,-2-1-1,0 1 1,-3 21-1,1-27-46,0 0-1,-1 0 1,0 0-1,-1 0 1,-1-1-1,-10 21 0,10-24-25,-1 1-1,0-1 1,-1 0-1,0-1 1,0 0-1,-1 0 1,1 0-1,-18 11 1,4-7-873,1 0 1,-38 15 0,36-18-36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8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11570,'30'8'4957,"12"9"-2418,-26-10-1729,-4-2-337,0 0-1,-1 1 1,1 1 0,-2 0-1,1 1 1,-1 0-1,12 11 1,-19-16-416,0 0-1,-1 0 1,1 0 0,-1 0 0,0 1-1,0-1 1,0 1 0,0 0 0,0 0-1,-1-1 1,0 1 0,0 0 0,0 0-1,0 0 1,0 0 0,-1 0 0,0 1 0,0-1-1,0 0 1,0 0 0,-1 0 0,1 0-1,-1 0 1,0 0 0,0 0 0,-3 5-1,1-3-26,0-1 0,0 1-1,-1-1 1,0 0-1,0 0 1,0-1 0,-1 1-1,1-1 1,-1 0-1,0 0 1,-6 3-1,-6 4-250,-37 16-1,53-27 133,-18 8-983,18-8 935,1 0 0,-1 0 0,1 1 0,-1-1 0,0 0 0,1 0 0,-1 0 0,0 0 0,1 0 0,-1 0 0,1 0-1,-1 0 1,0 0 0,1 0 0,-1-1 0,0 1 0,1 0 0,-1 0 0,1 0 0,-1-1 0,1 1 0,-1 0 0,0-1 0,1 1 51,0 0 0,0-1 0,0 1 0,0 0 0,0 0 0,-1 0 0,1-1 0,0 1 0,0 0 0,0 0 0,0-1 0,0 1 0,1 0 0,-1 0 0,0 0 0,0-1 0,0 1 0,0 0 0,0 0 0,0 0 0,0-1 0,0 1 0,0 0 0,0 0 0,1 0 0,-1 0 0,0 0 0,0-1 0,0 1 0,0 0 0,11-11-1351</inkml:trace>
  <inkml:trace contextRef="#ctx0" brushRef="#br0" timeOffset="1">365 158 9506,'4'4'1076,"0"1"0,0 0 1,0 0-1,-1 1 0,0-1 0,0 1 1,2 7-1,-4-9-680,0 1 0,0 0 0,0-1 0,-1 1 0,0-1 0,0 1 0,0 0 0,-1-1 0,1 1 0,-2 6-1,-14 42 2357,13-49-1980,2-8-398,0-10-111,2-1-217,0 1-1,2-1 0,0 0 1,0 1-1,1 0 0,1 0 1,1 0-1,10-20 0,-12 28-61,-1 0 0,1 0 0,1 0 0,-1 1-1,1-1 1,0 1 0,0 0 0,11-7-1,-13 9-84,1 1 0,0 0 0,-1 0-1,1 1 1,0-1 0,0 1 0,0-1 0,0 1-1,0 1 1,0-1 0,0 0 0,0 1-1,0 0 1,0 0 0,0 0 0,7 2-1,-9-2 172,-1 0 1,1 1-1,-1-1 0,0 1 0,1-1 0,-1 1 0,1 0 0,-1 0 0,0 0 0,2 1 0,0 1-5,-1 0 0,0 0 0,0 0 1,3 4-1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10514,'-12'3'4585,"12"6"-1856,5 4-617,-1 2-87,-4-2-433,1 3-832,2-1-320,-4 2-328,-2 0-32,-4-2-248,-3-3-312,6-8-936,2-5-689,2-13 1257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2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11058,'16'16'5380,"-5"-4"-4485,0-1-1,1-1 1,21 16-1,15 1-663,-31-18 6,-1 0 1,0 1-1,17 14 0,-28-20-68,0 1 0,0 0-1,-1 0 1,0 0-1,0 0 1,0 0 0,-1 1-1,0 0 1,0 0 0,0 0-1,-1 0 1,0 0-1,2 8 1,-3-10-50,-1 0 0,0-1 0,0 1 0,0 0-1,0 0 1,0 0 0,-1 0 0,0 0 0,1 0 0,-1-1 0,-1 1 0,1 0-1,-4 6 1,4-8-69,0 0 0,0 0 0,-1 0-1,1 0 1,-1 0 0,1 0 0,-1 0 0,0-1-1,0 1 1,0-1 0,0 1 0,0-1 0,0 0-1,0 1 1,0-1 0,0 0 0,-1 0 0,1-1-1,0 1 1,-1 0 0,1-1 0,0 0 0,-3 1-1,4-1-44,1 0-1,-1 0 0,1 0 1,0 0-1,-1 0 0,1-1 1,0 1-1,-1 0 0,1 0 1,0 0-1,-1 0 0,1 0 1,0-1-1,-1 1 0,1 0 1,0 0-1,0-1 0,-1 1 1,1 0-1,0 0 1,0-1-1,-1 1 0,1 0 1,0-1-1,0 1 0,-1-1 1,1 1-13,0-1 1,0 1 0,0 0 0,0-1 0,0 1 0,0-1 0,1 1-1,-1-1 1,0 1 0,0-1 0,0 1 0,0 0 0,0-1-1,1 1 1,-1-1 0,0 1 0,0 0 0,1-1 0,-1 1 0,0 0-1,1-1 1,-1 1 0,0 0 0,1-1 0,-1 1 0,0 0-1,1 0 1,-1 0 0,1-1 0,11-6-21,-2 0-1,1-1 1,11-11 0,-9 7 6,29-20 0,-35 27 23,0 1 0,0 0 0,1 0 0,0 1 0,15-5 0,-20 8 6,0-1 1,-1 1-1,1-1 0,-1 1 1,1 0-1,0 0 1,-1 0-1,1 1 0,0-1 1,2 2-1,-3-2 4,-1 1 0,1-1 0,-1 1 0,0 0 0,1 0-1,-1 0 1,0 0 0,0 0 0,1 0 0,-1 0 0,0 0 0,0 0 0,0 0 0,-1 1 0,1-1 0,0 0-1,0 1 1,0 2 0,1 1 66,-1 1 0,0 0 0,0 0 0,-1 0 0,0 0 0,-1 10 0,1-7 22,-5 32 367,3-26-168,-1 27 0,3-38-263,0 0 0,0 0 1,1 1-1,-1-1 0,1 0 1,1 0-1,-1 0 0,0 0 1,1-1-1,0 1 0,2 4 0,-3-7-33,-1 0 0,0-1-1,1 1 1,-1-1-1,0 1 1,1 0-1,-1-1 1,1 1-1,-1-1 1,1 1 0,-1-1-1,1 1 1,0-1-1,-1 0 1,1 1-1,-1-1 1,1 0-1,0 1 1,-1-1 0,1 0-1,0 0 1,-1 0-1,1 1 1,0-1-1,0 0 1,-1 0-1,1 0 1,0 0 0,0 0-1,-1 0 1,1-1-1,0 1 1,-1 0-1,1 0 1,0 0-1,-1-1 1,1 1 0,0 0-1,0-1 1,2-2-40,0 1 0,0-1 0,0 0 1,-1 0-1,5-6 0,-4 6-10,30-46-645,-21 31 419,1 0 0,24-27-1,-35 43 276,15-12 25,-17 13-23,0 1-1,0 0 1,1 0 0,-1 0-1,0-1 1,1 1 0,-1 0-1,0 0 1,1 0 0,-1 0-1,0 0 1,1 0 0,-1 0-1,0 0 1,0 0 0,1 0-1,-1 0 1,0 0 0,1 0-1,-1 0 1,0 0 0,1 0-1,-1 0 1,0 0 0,1 0-1,-1 0 1,0 1 0,1-1-1,-1 0 1,0 0 0,0 0-1,1 1 1,-1-1 0,0 0-1,0 0 1,1 1 0,-1-1-1,0 0 1,0 0-1,0 1 1,0-1 0,1 0-1,-1 1 1,0-1 0,0 0-1,0 1 1,0-1 0,0 0-1,0 0 1,0 1 0,0-1-1,0 1 1,12 91 465,-10-79-448,-1-5-12,0-1 0,1 0 0,3 9 0,-5-14-19,1 0 1,0-1 0,0 1-1,0 0 1,0-1 0,0 1-1,0 0 1,0-1 0,1 0-1,-1 1 1,1-1 0,-1 0-1,1 0 1,-1 1 0,1-1-1,-1 0 1,4 1 0,0-1-132,1 1-1,-1-1 1,1 0 0,-1-1 0,1 1 0,-1-1 0,1 0 0,-1-1 0,12-1 0,1-2-1019,30-10-1,-42 12 1131,-1-1 0,0 1 0,1-1 0,-1 0 0,-1 0 0,1-1-1,0 0 1,-1 1 0,0-2 0,0 1 0,0 0 0,0-1 0,-1 1 0,0-1 0,0 0 0,0 0 0,0-1 0,-1 1-1,0 0 1,0-1 0,0 0 0,-1 1 0,0-1 0,0 0 0,0-6 0,-1 10 98,0-1 1,0 1-1,0-1 1,0 1-1,0-1 1,-1 1-1,1 0 1,-1-1-1,0 1 1,0-1-1,0 1 1,0 0-1,0 0 1,0-1-1,0 1 1,-1 0-1,-3-3 1,4 3 2,-1 1 0,1 0 0,-1 0 0,0 0 0,1 0 0,-1 0 1,0 1-1,0-1 0,1 1 0,-1-1 0,0 1 0,0-1 0,0 1 1,0 0-1,0 0 0,0 0 0,0 0 0,0 0 0,1 0 0,-1 1 0,0-1 1,0 1-1,-3 0 0,-2 2 96,1 0 0,-1 0 1,0 1-1,1-1 0,-10 9 0,12-10-128,1 1 0,0-1 0,1 1 0,-1 0 0,0 0 0,1 0 0,0 0 0,0 0 0,0 1 0,0-1 0,0 1 0,-2 5 0,4-8-35,0-1 0,0 1 1,0 0-1,0 0 0,-1-1 1,1 1-1,0 0 0,0 0 1,0-1-1,0 1 0,1 0 0,-1 0 1,0 0-1,0-1 0,0 1 1,1 0-1,-1-1 0,0 1 1,1 0-1,-1 0 0,0-1 1,1 1-1,-1-1 0,1 1 0,0 0 1,0 0-3,1 0 1,-1 0 0,0-1 0,1 1-1,-1 0 1,1-1 0,-1 1 0,1-1 0,-1 0-1,1 1 1,2-1 0,4 0-1,1 0-1,-1-1 1,13-2 0,-20 3 1,1 0 5,0-1 1,1 1-1,-1 0 1,0 0-1,1 0 1,-1 0 0,0 0-1,1 0 1,-1 1-1,0-1 1,4 2-1,-2 0 45,-1-1 1,0 1-1,0 1 0,-1-1 0,1 0 1,4 5-1,-5-5-51,3 3 126,1 0 1,8 7-1,-12-11-201,-1 0 0,1 0-1,-1 0 1,1 0-1,-1-1 1,1 1-1,-1-1 1,1 1 0,0-1-1,-1 1 1,1-1-1,0 0 1,-1 0-1,1 0 1,0 0 0,-1 0-1,3 0 1,3-5-1241,0-7 513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0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13459,'0'17'5649,"-7"11"-3448,9 9-33,-5 12-600,0 3-423,3-2-513,0-5-152,6-11-248,2-7-88,-2-12-176,2-6-216,-2-10-704,-4-5-393,2-4 1009,4-4-144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0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16 9274,'1'-16'4137,"3"20"-1393,-1 0-623,0 17-329,-5 5 17,0 8-561,0 2-304,1-4-480,0-4-160,-2-13-176,-2-3 0,-1-11-472,0-1-440,0-8-1136,-7-3-665,8-1 1561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0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6705,'1'-1'322,"1"0"0,0-1-1,0 1 1,0 0 0,0 0-1,0 0 1,0 1-1,0-1 1,0 0 0,0 1-1,0-1 1,1 1 0,-1 0-1,0 0 1,0 0-1,1 0 1,-1 0 0,0 0-1,0 0 1,0 1 0,0-1-1,5 2 1,1 2 386,0 0 0,1 0 0,-1 1 0,8 7 0,-5-5-199,5 4 219,4 2 352,29 16-1,-39-25-866,-1 1 0,0 1 0,1 0 0,-2 0 0,15 12 0,-20-14-161,1 0-1,-1-1 1,0 1-1,-1 0 1,1 1 0,-1-1-1,0 0 1,0 1-1,0-1 1,0 1-1,-1 0 1,0 0-1,0-1 1,1 9-1,-2 6 67,-1-1-1,-1 0 0,0 0 0,-2 0 1,-7 25-1,5-19-53,2-14-17,3-8-42,0-6-75,1 3 63,0 1 1,1-1-1,-1 1 0,0 0 1,0-1-1,1 1 0,-1-1 1,0 1-1,1-1 1,-1 1-1,0 0 0,1-1 1,-1 1-1,1 0 1,-1 0-1,1-1 0,4-3-12,20-19-7,28-25 18,-49 45 21,0 0-1,0 0 1,0 0-1,1 1 1,-1 0 0,1 0-1,0 0 1,-1 0-1,1 1 1,6-2-1,-8 3 33,-1 0 0,0 0-1,1 0 1,-1 0 0,0 0-1,1 0 1,-1 1 0,0-1-1,1 1 1,-1 0 0,0-1-1,0 1 1,0 0 0,0 0 0,0 0-1,0 1 1,0-1 0,0 0-1,0 1 1,2 2 0,-1 0 88,0-1 1,0 1 0,-1 0-1,1 1 1,-1-1 0,0 0 0,-1 0-1,1 1 1,1 5 0,1 7 366,1 21 1,-2-15-272,-3-22-274,0 1 1,1-1-1,-1 1 1,0-1-1,1 1 1,0-1 0,-1 1-1,1-1 1,0 1-1,-1-1 1,3 3-1,-2-4 62,-1 1 0,1-1 0,0 1 0,-1-1 0,1 1 0,0-1 0,0 0 0,-1 1 0,1-1 0,0 0 0,0 0 0,0 1 0,-1-1 0,1 0 0,0 0 0,0 0 0,0 0 0,0 0 0,-1 0 0,1 0 0,0 0 0,0-1 0,1 1 0,17-9 173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291 110 10010,'-3'-22'2867,"2"12"-1684,0 0-1,-1 0 0,0 0 0,-5-13 0,6 22-1061,0-1 0,0 0-1,0 1 1,0 0 0,0-1 0,0 1-1,0 0 1,0-1 0,0 1 0,0 0 0,-1 0-1,1 0 1,-1 0 0,1 0 0,-1 0 0,1 0-1,-1 1 1,1-1 0,-1 1 0,0-1-1,1 1 1,-1-1 0,0 1 0,1 0 0,-1 0-1,0 0 1,1 0 0,-1 0 0,0 0 0,0 0-1,-1 1 1,-2 0-25,1 0 0,0 0 0,0 1 1,1-1-1,-1 1 0,0 0 0,0 0 0,1 0 0,-1 1 0,1-1 0,0 1 0,-4 4 0,1 0 10,0 0-1,1 1 1,1 0-1,-1 0 0,1 0 1,1 1-1,-1 0 0,1-1 1,-3 18-1,0 8 171,-1 46 0,7-80-276,-3 71 140,4 0 0,2-1 0,15 82 0,-12-120-107,0-1 0,19 52 0,-21-74-83,-3-7-50,0-1 0,-1 1 0,1 0 0,-1 0 0,1-1 0,-1 1 0,0 0 0,1 0 0,-1 2 0,0-4 100,0 0-27,0 0 0,0 0 0,0 0 0,0 0 0,0 0-1,0 0 1,0 0 0,0 0 0,0 0 0,0 0 0,-1 0 0,1 0-1,0 0 1,0 0 0,0 0 0,0 0 0,0 0 0,0 0 0,0 0-1,0 0 1,0 0 0,0 0 0,0 0 0,0 0 0,0 0 0,0 0-1,0 0 1,0 0 0,0 0 0,0 0 0,0 0 0,0 0 0,0 0-1,0 0 1,0 0 0,0 0 0,0 0 0,0 0 0,0 0 0,0 0-1,0 0 1,0 0 0,0 0 0,-1 0 0,-5-9-736</inkml:trace>
  <inkml:trace contextRef="#ctx0" brushRef="#br0" timeOffset="1">1 240 8402,'29'-1'4601,"-9"10"-408,1 6-1553,7-2-935,-2-6-273,8 1-688,6-8-192,5-6-712,1 1-152,-8 5 152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3 280 11731,'1'1'405,"0"0"0,1 0 0,-1 0 1,0 0-1,1 0 0,-1 0 1,1 0-1,-1 0 0,1-1 0,-1 1 1,1-1-1,0 1 0,-1-1 1,1 0-1,2 1 0,-1-1-83,0 0 0,-1-1 0,1 1 0,0 0 0,-1-1-1,1 0 1,0 0 0,4-2 0,1-1 82,0-1 0,-1 0 1,1 0-1,11-12 0,-10 9-302,-1 0 0,-1 0 0,1-1 0,-1-1 0,-1 1 1,0-1-1,0 0 0,6-16 0,-10 21-81,0 0-1,-1 0 1,1 0 0,-1-1-1,0 1 1,0 0 0,-1-1-1,0 1 1,0-1 0,0 1-1,0-1 1,-1 1 0,0 0-1,0-1 1,-1 1 0,1 0-1,-1 0 1,0 0 0,-5-9-1,5 11 9,0 0 1,0 1-1,0-1 0,0 1 0,0-1 0,-1 1 0,1 0 0,-1 0 1,1 0-1,-1 0 0,0 1 0,0-1 0,0 1 0,0 0 0,0-1 1,0 1-1,0 1 0,0-1 0,0 0 0,0 1 0,-1-1 1,1 1-1,0 0 0,0 0 0,-1 1 0,1-1 0,-4 1 0,3 0 12,0 1-1,-1-1 1,1 1-1,0 0 1,-1 0-1,1 0 1,0 1-1,1-1 1,-1 1-1,0 0 1,1 0-1,-1 0 1,1 1-1,0-1 1,0 1-1,1 0 1,-1-1-1,-3 8 1,3-5-7,1 1 1,-1 1 0,1-1-1,0 0 1,1 1-1,0-1 1,0 0 0,0 1-1,1-1 1,1 14-1,0-16-23,-1 0 0,1 0 0,1-1 0,-1 1-1,0 0 1,1-1 0,0 1 0,0-1 0,1 0-1,-1 1 1,1-1 0,0 0 0,0-1 0,0 1-1,0 0 1,1-1 0,5 5 0,1-2-39,0 0 0,0-1 1,1-1-1,-1 1 1,1-1-1,0-1 0,0 0 1,0-1-1,0 0 1,19 1-1,-18-3-337,0 0 0,1-1-1,-1 0 1,0 0 0,0-2 0,0 1 0,-1-2 0,1 1-1,20-10 1,-21 7-306,1-1 0,11-9 0,-18 13 505,-1-1 0,0 0 0,0-1 0,0 1 0,0 0 0,-1-1 0,4-6 0,-3 5 122,-1-1-1,0 0 0,0 0 0,0 0 0,-1 0 0,2-13 1,-4 18 90,0 0 1,1 0 0,-1-1 0,-1 1 0,1 0-1,0 0 1,0 0 0,-1-1 0,1 1 0,-1 0-1,-1-3 1,1 3 20,0 1 0,0 0 0,0-1 0,0 1-1,0 0 1,0 0 0,-1 0 0,1 0 0,0 0 0,0 0-1,-1 0 1,1 0 0,-1 1 0,1-1 0,-1 1 0,1-1-1,-1 1 1,-1-1 0,0 0 84,0 1 0,0 0 0,0 0 0,0 0 0,1 1 0,-1-1 1,0 0-1,0 1 0,0 0 0,0 0 0,1 0 0,-1 0 0,0 0 0,1 1 0,-1-1 0,-2 3 0,-2 1 205,1-1 0,0 2 1,0-1-1,-9 11 0,11-10-118,0-1 0,0 1 1,1 0-1,-6 12 0,8-14-158,0-1 0,0 1 1,0-1-1,0 1 0,0-1 0,1 1 1,-1-1-1,1 1 0,0 0 1,1 4-1,-1-7-73,0-1 0,1 1 0,-1 0 0,0-1-1,0 1 1,0-1 0,1 1 0,-1-1 0,0 1 0,1-1 0,-1 0 0,0 1 0,1-1 0,-1 1 0,1-1 0,-1 0 0,1 1 0,-1-1 0,1 0-1,-1 1 1,1-1 0,-1 0 0,1 0 0,-1 0 0,1 0 0,-1 1 0,1-1 0,-1 0 0,1 0 0,0 0 0,-1 0 0,1 0 0,-1 0 0,2-1-1,21-4 24,-23 5-26,8-3-10,-1-1 0,0 0 0,0 0 0,13-10 0,-2 2 0,-18 12 8,1-1 0,-1 1 0,1 0 0,-1 0-1,1-1 1,0 1 0,-1 0 0,1 0 0,-1 0 0,1 0 0,0 0 0,-1-1 0,1 1 0,-1 0 0,1 1-1,0-1 1,-1 0 0,1 0 0,-1 0 0,1 0 0,0 0 0,-1 0 0,1 1 0,-1-1 0,1 0 0,-1 1-1,1-1 1,-1 0 0,1 1 0,-1-1 0,1 0 0,0 2 0,2 1 26,-1 0-1,1 1 1,4 7 0,3 4 17,-5-10-528,1 0 0,0-1 0,0 0 0,0 0 0,12 5 0,-3-4-319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2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105 128 7298,'1'-2'462,"0"1"1,-1-1 0,1 0-1,-1 0 1,1 0 0,-1 0-1,0 1 1,0-1 0,0 0-1,0 0 1,0 0 0,-1-2-1,1 3-146,-1 0 0,1 0 0,-1 0 0,0-1 0,1 1 0,-1 0 0,0 0 0,0 0 0,0 0 0,0 0 0,0 1 0,0-1 0,0 0 0,0 0 0,0 1 0,0-1 0,0 0 0,0 1 0,-2-1 0,0 0-102,1 0-1,0 0 1,0 1-1,-1-1 1,1 1-1,0-1 1,-1 1-1,1 0 1,-1 0 0,1 0-1,0 0 1,-1 0-1,1 1 1,0-1-1,-1 1 1,1-1-1,0 1 1,-1 0-1,1 0 1,0 0-1,0 0 1,0 1-1,0-1 1,0 0 0,0 1-1,0 0 1,1-1-1,-3 4 1,1-2-145,1 0 1,-1 1-1,1 0 1,0-1-1,0 1 1,1 0-1,-1 0 1,1 0-1,0 0 1,0 0-1,0 0 0,1 0 1,-1 0-1,1 0 1,0 8-1,1-7-47,0-1-1,0 1 0,0-1 0,0 0 0,1 1 0,0-1 0,0 0 0,0 0 0,5 7 0,2 0 167,19 19-1,-27-29-171,1 1 16,-1 0 0,1 0 0,0 0 0,-1 0 0,1 1 0,-1-1 0,1 0 0,-1 1 0,0-1 0,1 5 0,-2-6-24,1 0 0,-1 0 0,0 0 1,0 0-1,0 0 0,-1 0 0,1 0 0,0 0 0,0-1 0,0 1 0,-1 0 0,1 0 0,0 0 1,-1 0-1,1 0 0,-1-1 0,1 1 0,-1 0 0,1 0 0,-1-1 0,1 1 0,-1 0 1,0-1-1,1 1 0,-1-1 0,0 1 0,0-1 0,1 1 0,-1-1 0,0 1 0,0-1 1,0 0-1,0 0 0,0 1 0,0-1 0,-1 1-14,0-1-1,0 1 1,0-1-1,0 1 1,0-1-1,0 0 1,0 0-1,0 0 1,1 0-1,-1 0 1,0 0 0,0-1-1,0 1 1,0-1-1,0 1 1,0-1-1,-2-1 1,3 2-71,0-1 1,-1 0 0,1 0-1,0 0 1,0 0 0,0-1-1,0 1 1,0 0 0,0 0-1,0-1 1,1 1 0,-1 0-1,0-1 1,1 1-1,-1-1 1,1 1 0,-1-1-1,1 1 1,0-1 0,0 1-1,-1-1 1,1-1 0,2-15-509</inkml:trace>
  <inkml:trace contextRef="#ctx0" brushRef="#br0" timeOffset="1">326 189 11394,'-1'23'5258,"1"0"-2418,-1-1-823,1-2-49,5-3-880,-4-7-448,3-8-480,-4-4-272,-4-10-1072,11-2-744,-2-6 1096</inkml:trace>
  <inkml:trace contextRef="#ctx0" brushRef="#br0" timeOffset="2">288 31 6665,'-7'-21'4289,"6"13"512,6 6-1744,-6 2-784,6 6-225,3 6-640,-5-3-360,10 2-599,-1-3-129,5-7-712,5-1-577,2-3 633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9570,'0'22'7868,"3"8"-3823,-1 9-2160,-11 142 1829,1-56-3437,7-94-203,7 61 0,-5-85-71,-1-3-4,1 0 1,-1 0 0,1 0-1,0 0 1,0-1-1,1 1 1,-1 0 0,1 0-1,2 4 1,-4-8-7,0 1 0,1-1-1,-1 0 1,0 0 0,0 1 0,0-1 0,1 0-1,-1 0 1,0 0 0,1 1 0,-1-1 0,0 0 0,0 0-1,1 0 1,-1 0 0,0 0 0,1 0 0,-1 0-1,0 0 1,1 1 0,-1-1 0,0 0 0,1 0 0,-1 0-1,0 0 1,1-1 0,-1 1 0,0 0 0,1 0-1,-1 0 1,0 0 0,1 0 0,-1 0 0,0 0 0,1-1-1,-1 1 1,0 0 0,0 0 0,1 0 0,-1-1-1,13-13-434,-11 11 339,20-25-553,-12 14 510,0 1 0,0 1 0,2-1 0,-1 2 1,17-13-1,-26 23 157,0-1-1,-1 1 1,1 0 0,0 1 0,0-1 0,-1 0-1,1 0 1,0 1 0,0-1 0,0 1 0,2-1-1,-3 1 8,0 0-1,-1 0 0,1 1 0,0-1 0,0 0 0,0 0 0,-1 1 0,1-1 0,0 0 0,0 1 0,-1-1 0,1 1 1,0-1-1,-1 1 0,1-1 0,-1 1 0,1-1 0,0 1 0,-1-1 0,1 1 0,-1 0 0,0-1 0,1 1 1,-1 0-1,0 0 0,1-1 0,-1 2 0,1 1 31,0-1-1,0 0 1,0 1 0,-1-1-1,1 1 1,-1-1 0,1 1-1,-1-1 1,0 1 0,0 0-1,0-1 1,-1 1 0,1-1-1,-1 1 1,1-1 0,-1 1-1,-1 2 1,0-2-8,1 0 1,-2 1-1,1-1 0,0 0 0,-1 0 0,1 0 1,-1 0-1,0-1 0,0 1 0,-4 2 1,-4 2-40,-1-1 1,0 0-1,0 0 0,0-2 1,-20 6-1,16-6-178,9-2-276,-1-1 1,1 1-1,0 1 1,0-1 0,1 1-1,-10 6 1,12-5-764,4-4 1184,0 0-1,0 0 0,0 0 0,-1 0 1,1 1-1,0-1 0,0 0 0,0 0 1,0 0-1,0 0 0,0 0 0,0 0 1,0 0-1,0 0 0,0 0 0,0 0 1,0 0-1,0 0 0,0 1 0,0-1 1,0 0-1,0 0 0,0 0 1,0 0-1,0 0 0,0 0 0,0 0 1,0 0-1,0 0 0,0 0 0,0 0 1,0 1-1,1-1 0,-1 0 0,0 0 1,0 0-1,0 0 0,0 0 0,0 0 1,0 0-1,0 0 0,0 0 0,0 0 1,0 0-1,0 0 0,0 0 0,0 0 1,1 0-1,-1 0 0,0 0 0,0 0 1,0 0-1,0 0 0,0 0 0,0 0 1,0 0-1,0 0 0,0 0 1,0 0-1,1 0 0,5-1-882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19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 6625,'0'-1'10776,"0"7"-8954,-1 21-2520,-1 1 857,0 6 102,1 0 0,4 38-1,-1-60-196,0 0-1,0 0 1,1-1 0,5 13-1,-6-18-47,1 0-1,0-1 1,0 1-1,1 0 1,-1-1 0,1 0-1,1 0 1,6 7-1,-10-11-14,2 2 3,0-1-1,-1 0 0,1 0 1,0 0-1,4 2 0,-6-3-1,0-1 1,0 1-1,1-1 0,-1 0 0,0 0 0,0 1 0,0-1 1,1 0-1,-1 0 0,0 0 0,0 0 0,1 0 1,-1 0-1,0-1 0,0 1 0,0 0 0,1-1 0,-1 1 1,0-1-1,2 0 0,1-2 5,-1 1 1,1-1 0,-1 0-1,0 0 1,0 0-1,0 0 1,0-1-1,0 1 1,0-1-1,-1 1 1,0-1-1,0 0 1,0 0-1,2-6 1,1-6 17,-1-1-1,4-24 1,0 2 8,-4 20-18,12-40 39,-14 52-19,-3 9 4,-3 12 2,-1 26 33,1 0 1,2 0-1,2 1 1,8 62-1,10 10 429,1 5 180,-15-86-238,-1 52-1,-3-75-305,-1 0 0,0 0 0,0-1 0,-3 11-1,3-17-99,1 0 0,-1 0 0,0 0 0,0 0 0,1 0 0,-1 0 0,-1-1 0,1 1 0,0 0 0,0-1 0,-1 1 0,1-1 0,-1 1-1,1-1 1,-1 0 0,1 0 0,-1 0 0,0 0 0,0 0 0,0 0 0,1 0 0,-4 0 0,-1 1 7,0-1 0,0 0 0,-1-1 0,1 1 0,0-1 0,0-1 1,-1 1-1,1-1 0,0 0 0,0-1 0,0 1 0,0-1 0,0 0 0,-8-5 0,-6-3-712,2-1-1,-32-25 1,35 24-241,-7-5 31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3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12851,'4'11'5841,"0"1"-2944,-9 10-1033,-2 10-240,-10 3-775,2 10-289,2 8-304,-5 1-64,13-4-120,5-5-32,-1-17-152,6-6-144,-4-12-624,-1-4-505,19-6-4424,0-8 3961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40 231 9522,'1'1'402,"0"-1"-1,1 1 1,-1-1 0,0 0-1,0 0 1,1 1 0,-1-1 0,0 0-1,1 0 1,-1 0 0,0 0-1,0-1 1,1 1 0,-1 0-1,0 0 1,0-1 0,1 1-1,-1-1 1,0 1 0,0-1-1,1 0 1,28-16 2232,-28 15-2305,8-4 74,-1-1 0,1 0-1,-1-1 1,-1 0 0,1-1 0,9-12 0,-15 16-358,1 0 0,-1-1 1,0 1-1,0 0 0,-1-1 0,0 0 0,0 1 1,0-1-1,-1 0 0,1 0 0,-1 0 0,-1 0 1,1 0-1,-1-7 0,0 11-15,0 0 0,-1 0 0,1-1 1,0 1-1,-1 0 0,1 0 0,-1 0 0,0 0 0,1 0 0,-1 0 1,0 0-1,0 0 0,-1 0 0,1 0 0,0 1 0,-1-1 0,1 0 0,-1 1 1,1-1-1,-1 1 0,0 0 0,1-1 0,-1 1 0,0 0 0,0 0 1,0 0-1,0 0 0,0 1 0,0-1 0,0 0 0,0 1 0,0-1 1,-1 1-1,-2 0 0,-1 0 49,0 0-1,0 0 1,0 1 0,1 0-1,-1 0 1,0 1 0,0-1-1,1 1 1,-1 1 0,1-1 0,0 1-1,0-1 1,0 2 0,0-1-1,0 0 1,0 1 0,1 0-1,-6 7 1,5-6 7,0 1 1,1-1-1,0 1 0,0 0 0,1 0 1,0 1-1,0-1 0,0 1 0,1-1 1,-1 1-1,2 0 0,-1 0 0,1 0 1,0 0-1,0 8 0,1-9-28,1 0 0,0 0 0,-1 0 0,2 0 0,-1 0 0,1 0-1,0-1 1,0 1 0,0-1 0,1 1 0,0-1 0,0 0 0,6 7 0,-4-6-25,0 0-1,1-1 1,0 1 0,0-2 0,0 1 0,1-1 0,0 1-1,0-2 1,10 5 0,-3-3-149,1 0 0,-1-1-1,1-1 1,0 0 0,1-1-1,-1-1 1,0 0 0,0-1 0,1-1-1,17-3 1,-21 2 212,1-1 0,14-5 0,30-16 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 11578,'-2'4'4569,"-4"1"-2992,-4 4-329,-1 2 0,-15 2-327,-2 1-313,-5-2-408,1 0-152,1-3-600,5-1-473,18-5 609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30 11274,'0'-1'225,"-1"-1"-1,1 1 0,-1-1 0,1 1 1,-1-1-1,0 1 0,1 0 1,-1-1-1,0 1 0,0 0 0,0-1 1,0 1-1,0 0 0,0 0 0,0 0 1,-1 0-1,1 0 0,0 0 0,-1 0 1,1 1-1,0-1 0,-1 0 0,1 1 1,-1-1-1,1 1 0,-1-1 1,1 1-1,-1 0 0,0 0 0,1 0 1,-1 0-1,1 0 0,-1 0 0,1 0 1,-1 0-1,-2 1 0,-4 1 87,0 0 0,1 0-1,-1 0 1,0 1 0,1 0-1,-1 1 1,1 0 0,-8 6 0,10-7-207,1 0 1,-1 0 0,1 0 0,1 1 0,-1 0-1,0 0 1,1 0 0,0 0 0,-1 0 0,2 1-1,-1-1 1,1 1 0,-4 9 0,5-11-77,1 1 1,-1-1-1,1 0 1,0 1-1,0-1 1,0 1-1,1-1 1,-1 0-1,1 1 1,0-1-1,0 0 1,0 0-1,0 0 1,0 1-1,1-1 1,-1 0-1,1-1 1,0 1-1,0 0 1,0 0-1,0-1 0,1 1 1,2 2-1,0-1-35,0 0 0,1 0-1,-1 0 1,1-1-1,0 0 1,0 0 0,0 0-1,0-1 1,0 1-1,0-2 1,8 3 0,-2-3-311,-1-1 0,0 1 0,1-2 0,-1 0 0,1 0 0,-1-1 0,0 0 0,0-1 0,0 0 0,0-1 0,15-7 1,4-5-1452,0-1 0,41-31 1,-71 48 1773,0 0 0,1 0 0,-1-1 1,0 1-1,0 0 0,1 0 0,-1-1 0,0 1 0,1 0 1,-1 0-1,0 0 0,1 0 0,-1 0 0,0 0 0,1-1 1,-1 1-1,1 0 0,-1 0 0,0 0 0,1 0 0,-1 0 1,0 0-1,1 1 0,-1-1 0,1 0 0,-1 0 23,1 0 1,-1 1-1,0-1 0,0 1 0,0-1 0,1 0 0,-1 1 0,0-1 1,0 0-1,0 1 0,0-1 0,0 1 0,1-1 0,-1 1 0,0-1 1,0 0-1,0 1 0,0 0 0,-5 25 1350,4-20-1070,0-1-84,1 0 0,-1-1 0,1 1 0,0 0 0,0 0 0,1 0 0,0 0 0,-1-1 0,2 1 0,-1 0 0,4 8 0,-4-11-139,0 1 0,1 0 0,-1-1 0,1 1 1,0-1-1,0 0 0,0 1 0,0-1 0,0 0 1,1 0-1,-1 0 0,0 0 0,1-1 0,0 1 1,-1-1-1,1 0 0,0 1 0,0-1 0,5 1 1,-6-2-72,0 0 0,-1 0 1,1 0-1,0 0 0,0 0 0,-1 0 1,1 0-1,0-1 0,-1 1 1,1-1-1,0 1 0,-1-1 0,1 0 1,-1 1-1,1-1 0,-1 0 1,1 0-1,-1 0 0,0 0 0,3-2 1,0-2-89,0 0 0,0 0 0,0 0 0,3-6 0,-6 8-41,1 0-1,-1 1 1,0-1-1,0 0 0,0 0 1,-1 0-1,1 0 1,-1 0-1,1-1 0,-1 1 1,0 0-1,0 0 1,-1 0-1,1 0 0,0 0 1,-1 0-1,0 0 1,0 0-1,0 0 0,0 0 1,-2-3-1,-1-1-67,0 0 1,0 1-1,0 0 0,-1 0 0,0 0 0,0 0 0,0 1 0,-7-6 0,2 5 277,0-1 0,0 1 0,0 1 0,-1-1 0,0 2 0,0 0-1,-15-4 1,23 8 687,5 1-216,10 4 81,18 7-197,0-3-269,1-2 0,34 4-1,-34-7 156,53 15 0,-82-18-300,1 0 0,0 0 0,0 0 0,-1 0 0,1 1 0,0-1 0,-1 1 0,0-1 0,1 1 0,-1 0 0,0 0 0,0 0 0,0 0 0,0 1 0,0-1 0,2 5 0,-2-3 8,-1-1-1,0 1 0,0 0 1,0 0-1,0 0 0,-1 0 1,1 0-1,-1 0 0,0 0 1,-1 0-1,0 6 0,0-3 33,0-5-29,1 1 1,-1-1-1,1 1 0,0-1 1,0 1-1,0-1 0,1 5 1,-1-6-40,0-1-1,0 0 1,1 0 0,-1 0 0,0 0 0,0 0-1,1 0 1,-1 0 0,0 0 0,0 0 0,1-1-1,-1 1 1,0 0 0,0 0 0,1 0 0,-1 0 0,0 0-1,0 0 1,1 0 0,-1-1 0,0 1 0,0 0-1,0 0 1,1 0 0,-1 0 0,0-1 0,0 1-1,0 0 1,0 0 0,1-1 0,9-9 27,-9 8-21,18-20 9,-11 12-18,1 0-1,15-14 0,-22 22 4,1 0 0,-1 0-1,1 1 1,-1-1 0,1 0-1,0 1 1,-1 0 0,1 0-1,0 0 1,0 0 0,0 0-1,0 0 1,0 1 0,0-1 0,0 1-1,4 0 1,-5 1 14,-1-1 1,1 0-1,-1 1 0,1-1 1,-1 1-1,1 0 1,-1-1-1,0 1 0,1 0 1,-1 0-1,0 0 1,0 0-1,1 0 0,-1 0 1,0 0-1,0 1 1,0-1-1,0 0 0,-1 0 1,1 1-1,0-1 0,0 1 1,-1-1-1,1 1 1,-1-1-1,1 3 0,1 5 47,0 0-1,-1 0 0,0 13 1,0-13-58,-1-7 52,0 2-175,0 0-1,1 1 0,-1-1 0,3 8 0,-2-11 72,-1-1 1,0 1-1,0-1 0,0 1 1,1-1-1,-1 0 0,0 1 1,1-1-1,-1 1 0,0-1 1,1 0-1,-1 1 0,0-1 1,1 0-1,-1 1 0,1-1 1,-1 0-1,1 0 0,-1 1 1,1-1-1,0 0-13,0 0 0,-1 0 0,1 0 0,0 0 1,0 0-1,-1-1 0,1 1 0,0 0 0,0 0 0,-1-1 1,1 1-1,0 0 0,-1-1 0,1 1 0,0-1 0,-1 1 1,1-1-1,0 0 0,14-16-637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11803,'-15'12'5001,"8"14"-2393,-1 11-727,2 9-329,3 5-224,-4 5-544,6-3-224,5-2-239,-4-7-97,8-10-120,1-3-32,-2-15-272,6 1-209,2-13-527,-2-4-488,-5-13-1129,7-7-1759,-13-10 2775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3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8306,'-2'-1'695,"0"0"-146,1 1 0,0-1 0,0 0 0,0 1 0,-1-1 0,1 1 0,0 0 0,-1-1-1,1 1 1,-3 0 0,13 4 4188,17 8-3375,14 1-946,1-2-1,45 6 1,2 1-379,-75-16-31,0 2 0,0 0-1,23 11 1,-32-13 16,-1 0 0,1 0 0,-1 1-1,0-1 1,1 1 0,-1-1 0,0 1 0,-1 0 0,1 0-1,0 0 1,-1 1 0,0-1 0,0 0 0,0 1 0,0 0 0,0-1-1,1 6 1,-2-2 227,1-1 0,-1 1 1,-1 0-1,1 0 0,-1 0 0,0 0 0,-1 0 0,1 0 1,-1-1-1,-4 14 0,3-19 395,1-8-335,2-7-292,0-1 1,8-27-1,-8 37-15,2-6-105,0 0 1,0 1-1,1-1 0,1 1 1,0 0-1,0 0 1,1 0-1,0 1 1,1 0-1,11-12 0,-14 16-190,-1 1-1,1 1 0,0-1 1,1 1-1,-1-1 0,1 1 1,0 0-1,5-2 0,6 2-515</inkml:trace>
  <inkml:trace contextRef="#ctx0" brushRef="#br0" timeOffset="1">777 178 9474,'0'-25'7269,"1"0"-3941,0-37-610,-1 58-2578,0 0 1,0 0-1,-1 0 1,0-1-1,0 1 1,-3-6-1,4 9-108,0 0 0,-1 0-1,1 0 1,-1 0-1,1 0 1,-1 1-1,1-1 1,-1 0-1,0 0 1,1 0 0,-1 1-1,0-1 1,0 0-1,0 1 1,1-1-1,-1 1 1,0-1-1,0 1 1,0 0 0,0-1-1,0 1 1,0 0-1,0-1 1,0 1-1,0 0 1,0 0-1,0 0 1,0 0 0,0 0-1,0 0 1,0 0-1,0 0 1,-1 1-1,-2 0 19,0 0-1,1 1 0,0 0 0,-1-1 1,1 1-1,0 0 0,0 1 1,-6 4-1,0 2 39,-11 14 0,17-20-76,0 1 0,1 0 0,-1 0-1,1 0 1,0 0 0,0 0 0,1 0-1,-1 1 1,1-1 0,0 0 0,0 1-1,0 0 1,1-1 0,0 1 0,-1-1-1,2 1 1,-1-1 0,0 1 0,1-1-1,2 7 1,-3-10-7,0 0-1,1 0 1,-1 0 0,1 0-1,-1 0 1,1 0 0,-1-1-1,1 1 1,0 0-1,-1 0 1,1 0 0,0-1-1,0 1 1,0 0 0,-1-1-1,1 1 1,0-1 0,0 1-1,0-1 1,1 1-1,0 0 0,0-1-1,0 0 1,0 0-1,0 1 0,0-1 1,0 0-1,0 0 1,0-1-1,0 1 0,2-1 1,1 0-2,-1-1-1,1 1 1,-1-1 0,0 0 0,0-1 0,1 1-1,-1-1 1,6-5 0,-8 6 8,1 0 1,-1-1-1,1 1 1,0 0-1,0 0 0,-1 1 1,1-1-1,1 1 1,-1-1-1,0 1 1,0 0-1,0 0 0,1 0 1,-1 1-1,0-1 1,4 1-1,-6 0 3,0 0 1,-1 0-1,1 0 0,-1 0 0,1 0 0,-1 0 0,1 1 0,0-1 1,-1 0-1,1 0 0,-1 1 0,1-1 0,-1 0 0,1 1 0,-1-1 1,0 1-1,1-1 0,-1 0 0,1 1 0,-1-1 0,0 1 0,1 0 1,0 0 14,-1 0 0,0 1 1,1-1-1,-1 0 0,0 0 1,0 0-1,0 1 0,0-1 1,0 0-1,0 2 0,-1 4 74,-1-1-1,0 1 1,-3 8-1,2-9-93,3-5-55,0 0 0,-1 0-1,1 0 1,0-1 0,-1 1-1,1 0 1,0 0-1,0 0 1,0 0 0,-1 0-1,1 0 1,0 0 0,0 0-1,0-1 1,1 1-1,-1 0 1,0 0 0,0 0-1,0 0 1,1 0 0,-1 0-1,1 1 1,0-2-118,1 1 0,-1 0 0,0-1 1,0 0-1,1 1 0,-1-1 0,0 0 1,1 1-1,-1-1 0,0 0 0,1 0 0,-1 0 1,0 0-1,1 0 0,0-1 0,10 0-2043,19-6-1,-4 1 1056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116 204 6945,'0'-1'353,"10"-17"5784,-9 18-5997,-1 0-1,0-1 1,0 1 0,0-1 0,0 1 0,1 0-1,-1-1 1,0 1 0,0-1 0,0 1 0,0 0-1,0-1 1,0 1 0,0-1 0,0 1 0,0 0-1,0-1 1,0 1 0,0-1 0,0 1 0,0 0-1,-1-1 1,1 1 0,0 0 0,0-1 0,0 1-1,0-1 1,-1 1 0,1 0 0,0 0 0,0-1 0,-1 1-1,1 0 1,0-1 0,-1 1 0,1 0 0,0 0-1,-1-1 1,1 1 0,0 0 0,-1 0 0,1 0-1,-1 0 1,1 0 0,0-1 0,-1 1 0,-2 0 20,0 0 0,0 1 0,0-1 1,0 0-1,1 1 0,-1 0 0,0-1 0,0 1 1,1 0-1,-1 1 0,0-1 0,1 0 1,-1 1-1,1-1 0,0 1 0,-1 0 0,1 0 1,0 0-1,0 0 0,-2 3 0,0-1-129,1 1-1,0-1 0,0 0 0,1 1 0,-1-1 0,1 1 1,0 0-1,0 0 0,1 0 0,-2 7 0,2-9-21,1 0-1,0 0 0,0 0 1,0 0-1,0 0 0,1 0 1,-1 1-1,3 4 1,-3-7-11,0 0 1,1-1-1,-1 1 1,0-1-1,0 1 1,1 0 0,-1-1-1,1 1 1,-1-1-1,1 1 1,-1-1 0,1 1-1,-1-1 1,1 1-1,-1-1 1,1 1 0,-1-1-1,1 0 1,0 0-1,-1 1 1,1-1 0,0 0-1,-1 0 1,1 1-1,0-1 1,-1 0 0,1 0-1,0 0 1,-1 0-1,1 0 1,0 0 0,-1 0-1,1 0 1,0-1-1,-1 1 1,1 0 0,0 0-1,-1 0 1,1-1-1,0 1 1,-1 0 0,1-1-1,0 0 1,2 0-69,0-1 1,0 0 0,-1 1-1,1-1 1,-1 0-1,1-1 1,-1 1-1,0 0 1,0-1 0,0 1-1,0-1 1,0 0-1,-1 1 1,1-1 0,-1 0-1,1 0 1,-1 0-1,0 0 1,-1 0 0,1-1-1,0-4 1,-1 7 134,0 1 0,0-1 0,-1 0 1,1 0-1,-1 0 0,1 0 0,-1 0 1,1 0-1,-1 1 0,1-1 0,-1 0 1,0 0-1,1 1 0,-2-2 0,-13-9 1802,12 9-1954,1 0 211,0 0 1,-1 1-1,1-1 1,-1 1-1,-5-2 1,8 2-121,-1 1-1,1 0 1,-1 0 0,0 0-1,1 0 1,-1 0 0,0 0 0,1 0-1,-1 0 1,0 0 0,1 0-1,-1 0 1,0 0 0,1 0-1,-1 1 1,1-1 0,-1 0-1,0 0 1,1 1 0,-1-1 0,1 0-1,-1 1 1,1-1 0,-1 1-1,1-1 1,-1 0 0,1 1-1,-1-1 1,1 1 0,-1 0-1,1 0 1,-1 0-3,-11 20 15,-11 22 1,22-41-17,0 0 1,1 0 0,-1 0 0,1 1-1,-1-1 1,1 0 0,0 0 0,0 0-1,0 0 1,0 0 0,0 0 0,0 1-1,0-1 1,1 0 0,-1 0 0,1 0-1,0 0 1,-1 0 0,1 0 0,0 0-1,0 0 1,0-1 0,1 1 0,0 2-1,0-2 2,1 1 0,-1 0-1,1-1 1,0 0 0,-1 0-1,1 0 1,0 0 0,0 0-1,0 0 1,1-1 0,6 3-1,-7-3-13,1-1-1,0 0 1,0 1 0,-1-1-1,1-1 1,0 1 0,0 0-1,-1-1 1,1 0-1,0 0 1,-1 0 0,1 0-1,-1-1 1,1 1-1,-1-1 1,0 0 0,1 0-1,3-4 1,7-5-217,-2 0-1,21-23 1,-27 28 156,7-8 21,0-1 0,-1 0-1,0-1 1,-2 0 0,0-1 0,-1 0 0,11-27 0,-10 14 142,7-41 1,-12 57 80,-5 14-166,0 1 1,0-1 0,0 0-1,1 0 1,-1 0 0,0 0-1,0 0 1,0 0 0,0 0-1,0 0 1,0 0 0,0 0-1,0 0 1,0 0 0,0 0-1,0 0 1,0 0 0,0 0-1,0 0 1,0 0 0,1 0-1,-1 0 1,0 0 0,0 0-1,0 0 1,0 0 0,0 0-1,0 0 1,0 0 0,0 0-1,0 0 1,0 0 0,0 0-1,0 0 1,0 0 0,1 0-1,-1 0 1,0 0 0,0 0-1,0 0 1,0 0 0,0 0-1,0 0 1,0 0 0,0 0-1,0 0 1,0 0 0,0-1-1,0 1 1,0 0 0,0 0-1,0 0 1,0 0 0,0 0-1,0 0 1,0 0 0,0 0-1,0 0 1,0 0 0,0 0-1,0 0 1,0 0 0,0-1-1,1 8 149,-5 8 6,0 0 1,0-1-1,-13 27 1,-6 20 72,17-38-172,1 0 1,0 0 0,0 27 0,4-36-52,1-1 0,1 1 0,0-1 0,1 1 0,0-1 0,7 24 0,-8-33-74,1-1 0,-1 0 1,1 0-1,-1 0 0,1 0 0,0 0 1,0 0-1,0 0 0,1 0 0,-1-1 1,1 1-1,-1-1 0,5 3 0,-5-4-144,0 0-1,-1 0 0,1 0 1,0 0-1,0-1 1,0 1-1,0-1 0,0 1 1,0-1-1,1 0 0,-1 0 1,0 0-1,0 0 0,0 0 1,0 0-1,0-1 1,0 1-1,0-1 0,0 1 1,0-1-1,0 0 0,0 0 1,2-2-1,17-12-1170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60 157 11715,'-4'4'5017,"-1"6"-2473,-7 3-175,3 1-481,-3 5-360,6 1-783,6-3-281,0-2-312,3-8-64,4-3-280,1 0-352,-3-11-737,0-2-599,1-10-977,-6-6-528,-6-4-1560,1 1 3041</inkml:trace>
  <inkml:trace contextRef="#ctx0" brushRef="#br0" timeOffset="1">2 19 9874,'-2'-13'4537,"2"7"-1768,6 6-489,-2 8-527,-4 2-249,0 2-592,1-2-280,7 2-760,8-1-616,7 1-552,5-2 664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178 188 10234,'0'-1'337,"1"1"0,0-1 0,-1 1 0,1-1 0,-1 1-1,1-1 1,-1 1 0,1-1 0,-1 0 0,1 1 0,-1-1 0,1 0 0,-1 1 0,0-1-1,1 0 1,-1 0 0,0 1 0,0-1 0,0 0 0,1 0 0,-1 1 0,0-1-1,0 0 1,0 0 0,0 0 0,0 1 0,0-1 0,-1 0 0,1-1 0,-1 1-113,1 0 1,-1 0-1,0 0 1,0 0 0,1 0-1,-1 1 1,0-1-1,0 0 1,0 0 0,0 0-1,0 1 1,0-1-1,0 1 1,0-1 0,0 1-1,0-1 1,0 1-1,-3-1 1,0 0-80,0 1 0,0 0 1,0 0-1,0 0 0,0 0 0,0 0 0,0 1 1,0 0-1,0 0 0,0 0 0,1 0 1,-1 1-1,0-1 0,0 1 0,1 0 0,-4 2 1,-3 3-65,1-1 1,0 2-1,1-1 1,-11 12 0,13-12-53,1-1 0,0 0 0,0 1 1,1 0-1,-7 14 0,10-20-28,0 1 0,1 0 0,-1 0 0,0 0 0,1 0 0,-1 0 0,1 0 0,0 0 0,0 0 0,0 0 0,0 0-1,0 0 1,0 0 0,0-1 0,1 1 0,-1 0 0,1 0 0,-1 0 0,1 0 0,0 0 0,-1 0 0,1-1 0,0 1 0,1 0 0,-1-1 0,0 1 0,0 0 0,1-1 0,1 2 0,0-1-72,-1 0 0,0-1 0,1 1 1,0-1-1,-1 0 0,1 0 1,0 0-1,-1 0 0,1-1 0,0 1 1,0-1-1,0 1 0,0-1 1,-1 0-1,1 0 0,0 0 0,0-1 1,5 0-1,-2-1-73,1 0 0,-1 0 0,0-1-1,0 1 1,0-1 0,0-1 0,7-4 0,13-15 77</inkml:trace>
  <inkml:trace contextRef="#ctx0" brushRef="#br0" timeOffset="1">394 0 13691,'-5'13'5209,"-6"15"-3625,6 4-167,-8 13-65,5 5-296,0-4-552,-4 3-112,12-5-136,-4-12-88,7-4-31,-3-16-186,1-12-807,7 4-536,-4-16 768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9986,'22'21'10466,"-10"-14"-8969,0-1 0,14 6 0,-13-7-1676,0 1 0,12 8 1,-10-5-1029,1-1 1,27 10-1,-17-7 898,-24-10 387,0 0 1,0 0-1,0 1 1,0-1-1,0 1 0,0-1 1,0 1-1,0 0 1,-1-1-1,1 1 1,-1 0-1,1 0 1,-1 0-1,0 1 1,0-1-1,0 0 0,0 0 1,0 1-1,0-1 1,0 5-1,1 3 725,-1 0-1,0 0 0,-2 18 0,1-22-625,0-2-66,-1-1 0,1 1 1,-1-1-1,0 0 0,0 1 1,0-1-1,0 0 0,0 0 0,-1 1 1,-2 3-1,-1-1 492,4-8-1690,3-6-4893,11-20 743,24-34 2366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2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10098,'2'74'6799,"2"5"-4891,3-50-1291,-3-14 8,-5-19-544,1-1 1,-1 1-1,1-1 0,0 1 1,1 0-1,-1-1 0,2-6 0,9-25-142,-10 32 61,1-1 1,0 1-1,1 0 0,-1-1 0,1 1 0,0 0 0,0 1 0,0-1 0,0 1 0,1-1 0,0 1 0,-1 0 0,1 0 0,0 0 0,0 1 0,1 0 0,-1-1 0,1 1 1,-1 1-1,1-1 0,-1 1 0,10-2 0,-12 3 9,0 0-1,0 0 1,0 0 0,0 0 0,1 0-1,-1 1 1,0-1 0,0 1 0,0-1-1,0 1 1,-1 0 0,1 0 0,0 0 0,0 0-1,0 0 1,1 1 0,-1 0 23,0 0 1,0 0-1,-1 0 1,1 0-1,0 1 1,-1-1-1,0 0 0,0 1 1,1-1-1,-1 1 1,-1-1-1,2 5 1,1 3 157,-1 1 1,-1-1-1,1 15 1,-2-22-137,0 1 1,0-1 0,0 1 0,-1-1 0,1 1 0,-1-1-1,0 1 1,0-1 0,0 0 0,-1 1 0,1-1 0,-1 0-1,-3 6 1,1-7 111,5-10-144,3-3-32,1 0-1,0 0 1,0 1 0,10-14-1,-13 20 9,1-1-2,1 0 1,0 0 0,1 0 0,-1 0 0,1 0 0,0 1 0,6-5-1,-8 7 3,1 0 0,-1 0 0,1 0 0,0 0 0,0 1 0,-1-1 0,1 1 0,0 0-1,0 0 1,8 0 0,-11 1 6,0 0 1,0 0-1,-1 0 0,1 0 1,0 0-1,0 1 0,0-1 0,0 0 1,0 1-1,0-1 0,0 1 1,0-1-1,-1 1 0,1-1 0,0 1 1,0-1-1,-1 1 0,1 0 1,0 0-1,-1-1 0,1 1 0,0 0 1,-1 0-1,0 0 0,1 1 1,2 2 71,-2 1 1,1 0-1,2 8 1,-4-9-39,4 14 201,-2 1-1,0 0 1,-2 34 0,0-50-215,0 0 0,0 1 0,1-1 0,1 6 0,-1-5-51,0-1-629,0-6 33,-2-7 149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9914,'4'4'4377,"2"2"-2064,1 8-561,0-1 88,-2 0-543,-1 1-393,1-4-832,-1-3-456,7-2 232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2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8770,'28'78'4390,"-26"-75"-3935,-1 0 0,0 0 0,-1 1 1,1-1-1,0 1 0,-1-1 0,0 1 0,0-1 0,0 1 0,-1 5 0,0 1 474,-1 19 1801,1-19-2206,1 1 0,-1 0 0,2 0 0,0 0-1,0 0 1,3 13 0,-3-23-517,-1 1-1,1-1 1,-1 1-1,1-1 1,0 0-1,-1 1 1,1-1-1,0 1 1,0-1-1,0 0 1,0 0-1,0 0 1,0 0 0,0 0-1,0 0 1,1 0-1,-1 0 1,0 0-1,1 0 1,-1-1-1,2 2 1,-1-2-66,0 1 1,0-1-1,0 0 1,0 0-1,0 0 0,0 0 1,0 0-1,0 0 1,0 0-1,0-1 1,0 1-1,0-1 1,0 0-1,2-1 0,-1 1-114,0 0-1,0-1 0,-1 1 0,1-1 0,0 0 1,-1 0-1,0 0 0,1 0 0,-1 0 0,0-1 1,0 1-1,0-1 0,0 1 0,-1-1 0,1 0 1,-1 1-1,0-1 0,1 0 0,-1 0 0,-1 0 1,2-4-1,-2 3 97,0 0 1,0 0-1,-1 0 0,0-1 1,1 1-1,-1 0 1,-1 0-1,1 0 0,-1 0 1,1 0-1,-1 1 1,0-1-1,-1 0 0,1 1 1,0-1-1,-1 1 1,0 0-1,-4-4 0,-3-2 303,0 1 0,-1 1 0,0-1 0,-19-8 0,7 9 1306,17 6-353,15 6-429,5 0-708,0-1 0,0 0 0,0-1 0,28 2 1,-23-3-68,0 1 0,20 6 0,-34-8 22,-1 1 0,-1-1 1,1 1-1,0 0 0,0 0 0,-1 1 0,1-1 0,-1 1 0,1-1 1,-1 1-1,0 0 0,0 0 0,4 7 0,-4-5 14,0 0 0,-1-1-1,0 1 1,0 1 0,0-1 0,0 0 0,-1 0-1,0 1 1,0-1 0,0 9 0,3 5 78,8-27-906,-4 4 720,1 1 0,-1-2 0,0 1 0,12-9 0,-14 8 79,0 1 1,0 1 0,0-1-1,1 1 1,-1 0-1,1 1 1,-1-1 0,15-2-1,-18 4 16,7-1 27,0 1 0,20-2 0,-28 3 36,1 0 1,0 1-1,-1-1 1,1 0-1,-1 1 1,1 0-1,-1-1 1,1 1-1,-1 0 1,1 0-1,-1 0 0,0 1 1,0-1-1,1 1 1,-1-1-1,2 4 1,0-2 105,-2 1 1,1-1-1,0 1 1,-1 0-1,0 0 1,0 0 0,0 1-1,0-1 1,2 9-1,-1 2 362,1 24 0,-3-28-412,0-10-124,-1 1 1,0 0 0,0-1 0,1 1 0,-1-1-1,1 1 1,-1-1 0,1 1 0,0-1-1,-1 1 1,1-1 0,0 1 0,0-1 0,0 0-1,0 1 1,1-1 0,-1 0 0,0 0-1,0 0 1,1 0 0,-1 0 0,3 1-1,-2-1-96,0 0 0,0 0 0,1-1 0,-1 1 0,0-1-1,1 0 1,-1 1 0,0-1 0,1 0 0,-1 0-1,1-1 1,-1 1 0,0 0 0,4-2 0,2-1-267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7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6577,'3'-8'10119,"4"2"-7467,9 1-1625,-14 5-303,1 11 487,-2-6-1149,0-1 0,1 0-1,-1-1 1,1 1 0,0 0 0,-1 0-1,2-1 1,-1 1 0,0-1 0,4 4-1,-4-4-25,0 0-1,0-1 0,0 1 0,0 0 0,0 0 0,-1 0 0,1 1 0,-1-1 0,0 0 0,0 1 0,0-1 0,0 0 0,-1 1 0,0-1 0,1 4 0,-1-3 16,1 15 249,0-1-1,5 21 1,-6-25-111,0-13-172,0-1 0,0 1-1,0 0 1,0 0 0,-1 0 0,1 0 0,1 0 0,-1-1 0,0 1 0,0 0 0,0 0 0,1 1 0,1-1 77,-2-6-3,1 3-81,1-18-15,13-68-133,-13 77 80,0 0-1,1 1 0,0-1 1,1 1-1,0 0 0,1 0 1,0 0-1,9-13 0,-13 21 56,1 1-1,-1 0 1,0-1-1,1 1 1,-1 0 0,1 0-1,0 0 1,-1 0-1,1 0 1,0 0-1,0 0 1,-1 1-1,1-1 1,0 0 0,0 1-1,0 0 1,0-1-1,0 1 1,0 0-1,0 0 1,0 0-1,0 0 1,0 1 0,0-1-1,-1 0 1,1 1-1,0-1 1,2 2-1,1 0 12,0 0 1,0 1-1,0 0 0,0 0 0,0 0 0,0 0 0,-1 1 0,7 7 1,-2-1 113,-1 0 0,0 1 1,-1 0-1,0 1 1,-1 0-1,0 0 0,-1 0 1,0 1-1,-1-1 1,0 1-1,-1 0 0,-1 0 1,2 24-1,-6-20 172,2-17-289,0 1 0,0-1 1,-1 0-1,1 0 0,0 1 0,0-1 0,0 0 0,0 0 0,0 0 0,0 1 1,0-1-1,0 0 0,-1 0 0,1 1 0,0-1 0,0 0 0,0 0 0,0 0 1,-1 0-1,1 1 0,0-1 0,0 0 0,0 0 0,-1 0 0,1 0 0,0 0 0,0 0 1,-1 0-1,1 1 0,0-1 0,0 0 0,-1 0 0,1 0 0,0 0 0,0 0 1,-1 0-1,1 0 0,0 0 0,0 0 0,-1 0 0,1-1 0,0 1 0,0 0 1,0 0-1,-1 0 0,1 0 0,0 0 0,0 0 0,-1 0 0,1-1 0,0 1 0,0 0 1,0 0-1,-1 0 0,1 0 0,0-1 0,0 1 0,0 0 0,-1-1-9,1 0 0,-1 0-1,1 0 1,0 0 0,0 0-1,-1 1 1,1-1 0,0 0-1,0 0 1,0 0 0,0 0 0,0 0-1,0 0 1,0 0 0,0-2-1,1-2-27,0-13-83,1-1-1,1 1 1,6-22 0,-7 32 62,1 1 0,-1-1 0,1 1 0,1 0 0,-1 0 0,1 0 1,0 1-1,1-1 0,0 1 0,0 0 0,7-6 0,-10 10 54,1 0-1,-1 0 1,1 0-1,0 0 0,0 0 1,0 1-1,0-1 0,0 1 1,0 0-1,0 0 0,1 0 1,-1 1-1,0-1 1,1 1-1,-1-1 0,0 1 1,1 0-1,-1 1 0,0-1 1,1 0-1,-1 1 1,0 0-1,0 0 0,1 0 1,-1 0-1,5 3 0,-4-1 57,1-1-1,-1 1 0,0 0 0,0 1 0,-1-1 0,1 1 1,-1-1-1,0 1 0,0 0 0,0 0 0,0 1 0,-1-1 1,1 1-1,-1-1 0,0 1 0,1 6 0,0 0 145,0 1 1,-1 0-1,0-1 0,-1 1 0,0 0 0,-2 12 1,1-23-193,-2 17 203,2-17-215,0 0 0,-1-1 1,1 1-1,0 0 1,-1-1-1,1 1 0,0 0 1,-1-1-1,1 1 1,-1-1-1,1 1 1,-1-1-1,1 1 0,-1-1 1,1 1-1,-1-1 1,1 1-1,-1-1 0,1 0 1,-1 1-1,0-1 1,-1 0-1,2 0-11,0 0-1,0 0 1,0 0 0,0 0 0,0 0-1,-1 0 1,1 0 0,0 0-1,0 0 1,0 0 0,0 0 0,0 0-1,0 0 1,0 0 0,-1 0-1,1 0 1,0-1 0,0 1 0,0 0-1,0 0 1,0 0 0,0 0-1,0 0 1,0 0 0,0 0-1,0-1 1,-1 1 0,1 0 0,0 0-1,0 0 1,0 0 0,0 0-1,0-1 1,0 1 0,0-1 194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8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87 5001,'0'0'2751,"0"0"-242,0 0-394,0-3 2502,-2-5-3673,2 5-821,-1 1 0,1-1 1,-1 0-1,0 0 0,0 1 0,0-1 0,0 1 0,0-1 0,-1 1 1,1-1-1,-3-1 0,-1-3 79,0 0-1,-12-10 1,16 16-163,-1-1 0,0 1 0,1 0-1,-1 0 1,1 0 0,-1 0-1,0 1 1,0-1 0,0 0 0,1 1-1,-1-1 1,0 1 0,0 0 0,0-1-1,0 1 1,0 0 0,0 0 0,0 0-1,0 1 1,1-1 0,-1 0 0,0 1-1,0-1 1,0 1 0,0 0 0,-2 1-1,-1 1 22,0 0 0,0 0-1,1 1 1,-1-1-1,1 1 1,0 0 0,-3 5-1,0-1 12,0 1 0,1 0 0,0 0 0,1 1 0,0-1 0,-5 15 0,8-18-37,1-1 1,-1 0 0,1 0-1,0 1 1,0-1 0,1 0-1,0 1 1,0-1 0,0 1-1,0-1 1,1 0 0,0 1-1,0-1 1,3 8-1,-3-11-22,-1 0 0,1 0 0,0 0-1,0 0 1,0 0 0,1 0 0,-1-1-1,0 1 1,1 0 0,-1-1-1,1 1 1,-1-1 0,1 1 0,0-1-1,0 0 1,0 1 0,0-1-1,0 0 1,0-1 0,0 1 0,0 0-1,0 0 1,0-1 0,0 1-1,0-1 1,0 0 0,1 0 0,-1 0-1,0 0 1,0 0 0,0 0-1,1 0 1,-1-1 0,4-1 0,1 0-1,-1 0 0,1-1 0,-1 0 0,0-1 0,0 1 0,0-1 1,0 0-1,-1-1 0,9-8 0,2-4-6,13-20 1,-23 29-2,0-1 0,-1 0 0,0 0 0,7-17 0,-12 23 32,-3 6-13,-3 10 20,4-6-5,1-1 0,0 1 0,0 0 0,0 0 0,1 1 0,0-1 0,1 0 0,-1 0 0,3 9 0,-2-11-13,1 1 1,0-1 0,0 1 0,0-1 0,0 0 0,1 0 0,0 0-1,0 0 1,0 0 0,0 0 0,9 7 0,-9-10-181,0 1 1,0-1-1,0 0 1,1-1-1,-1 1 1,1 0-1,0-1 1,-1 0-1,1 0 0,0 0 1,0 0-1,0-1 1,-1 0-1,1 1 1,6-2-1,4-2-560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10530,'10'7'4617,"-6"3"-2088,0 5-473,14 6-303,1 2-233,5 3-480,-6 1-256,1 6-344,5-2-144,-3-6-176,7 0-39,-5-7-114,-2 3-191,-5-6-640,-11-7-496,5-6 1280,3-4-328</inkml:trace>
  <inkml:trace contextRef="#ctx0" brushRef="#br0" timeOffset="1">318 41 11634,'-17'12'5026,"-7"4"-2674,-1 6-632,-5 5-319,-3 2-417,-1 0-304,7-1-448,2-5-184,7-8-816,10-7 32,15-12 336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4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0 9434,'5'2'4686,"-8"1"-2417,-8 4-697,-40 18 946,-101 53-607,144-74-1835,0 1-1,1-1 0,-1 2 1,-11 10-1,17-14-60,0 0-1,0 0 0,1 0 1,-1 0-1,1 0 1,-1 1-1,1-1 1,0 1-1,0-1 0,0 1 1,0-1-1,0 1 1,1 0-1,-1-1 1,1 1-1,0 0 1,-1-1-1,1 1 0,0 0 1,1 4-1,1-1 19,0 0-1,0 0 1,0 0-1,1-1 0,-1 1 1,2-1-1,4 7 1,2 3 124,17 16 1,-18-22-19,1 1-1,0-2 0,1 1 1,17 9-1,49 22 406,-54-29-386,0 0 0,-1 2-1,24 18 1,-33-21-53,-9-6-238,-8-4-255,-8-3-432,-30-16 873,19 8 423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171 102 8938,'-4'-8'5426,"2"-6"-4032,2 9-587,-3-10 354,-5-22 1,8 36-1109,0 0 0,0-1 1,-1 1-1,1 0 0,-1 0 0,1 0 0,-1 0 0,1 0 1,-1 0-1,0 0 0,1 0 0,-1 0 0,0 0 0,0 1 1,0-1-1,0 0 0,0 0 0,0 1 0,0-1 1,0 1-1,0-1 0,0 0 0,0 1 0,0 0 0,0-1 1,0 1-1,-3-1 0,1 1 3,0 0 0,0 1 0,1-1 0,-1 0 0,0 1 1,0 0-1,-5 1 0,1 1-6,0 0 0,1 1 0,-1 0 0,1 0 1,0 0-1,0 1 0,1 0 0,-1 0 0,1 0 0,0 1 0,1 0 1,-1 0-1,1 0 0,-7 13 0,9-15-36,1 0 1,-1 1-1,0-1 0,1 0 0,0 1 1,0-1-1,0 1 0,1-1 1,-1 1-1,1 7 0,1-9-10,-1 0 0,0 1-1,1-1 1,0 0 0,0 0 0,0 0-1,0 0 1,0 0 0,0 0 0,1 0-1,0 0 1,-1 0 0,1-1 0,0 1 0,3 2-1,1 0-20,-1 0 0,1-1-1,0 0 1,1 0 0,-1-1-1,0 1 1,13 3 0,0-1-1032,29 4 1,-28-6-221,16 4 62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0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104 190 11747,'-5'11'5201,"-6"4"-2585,-5 2-1552,-2 1-391,-2 0-433,2-4-72,8-3-400,4-3-441,6-7-4304,8-1 3505</inkml:trace>
  <inkml:trace contextRef="#ctx0" brushRef="#br0" timeOffset="1">483 0 10562,'-12'17'5033,"-4"-1"-1648,-6 11-2009,-6 2-319,-3 4-385,2 5-136,5-6-392,8-3-80,3-10-176,5-9-336,6-7-1361,2-2-1511,11-2 2023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11322,'15'12'4689,"-1"4"-2568,-1 4-249,2 9-495,2-3-177,3 1-464,0-3-176,5-5-208,-4-5-80,2 4-344,-3 0-384,-11-6 2481,3 7-1689</inkml:trace>
  <inkml:trace contextRef="#ctx0" brushRef="#br0" timeOffset="1">410 0 9682,'53'27'5604,"65"40"-1823,-109-62-3487,0 0 1,-1 1 0,0 0-1,0 1 1,-1-1-1,12 14 1,-18-18-242,1 1 0,0-1 0,-1 0 0,1 1 0,-1-1 0,0 1 0,0-1 0,0 1 0,0-1 0,0 1 1,-1 0-1,1-1 0,-1 1 0,0 0 0,0 0 0,0 0 0,0-1 0,0 1 0,0 0 0,-1 0 0,1-1 0,-1 1 0,0 0 0,0-1 0,0 1 0,0-1 0,0 1 0,-4 3 1,-2 5 65,-1-1 1,-1-1-1,1 1 1,-2-1 0,1-1-1,-1 0 1,-21 13-1,-1-3-426,-51 21-1,62-31-1105,3-2-2918,6 0 1997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21 493 3849,'0'0'2968,"-2"1"6523,-7 4-4775,9-5-4684,0 0 0,0 0 0,-1 0 0,1 0 0,0-1 0,0 1 0,0 0 0,0 0 0,-1 0 0,1 0 0,0 0 0,0 0 0,0 0 0,0 0 0,0 0 0,0-1-1,-1 1 1,1 0 0,0 0 0,0 0 0,0 0 0,0 0 0,0 0 0,0-1 0,0 1 0,0 0 0,0 0 0,-1-1 0,0-8 19,-2-11-28,2 0-1,1 1 1,2-33 0,10-31 8,-6 48-22,0-1 0,2 0 1,1 0 0,15-37-1,-21 66 18,1 0-1,-1 1 1,1-1-1,0 1 0,0 0 1,1 0-1,0 1 0,9-9 1,-13 13-7,1-1 1,-1 1-1,0 0 0,1 0 1,-1 1-1,0-1 0,1 0 1,-1 0-1,1 1 0,0-1 1,-1 1-1,1-1 1,0 1-1,-1 0 0,1-1 1,0 1-1,-1 0 0,1 0 1,2 1-1,-2-1 2,0 1 1,-1 0-1,1-1 0,0 1 1,0 0-1,0 0 0,-1 0 1,1 1-1,-1-1 0,1 0 1,-1 1-1,1-1 0,1 3 1,3 5 68,-1 0 1,0 0-1,0 0 1,6 19-1,-10-23-49,10 26 224,-3 1 0,7 40 1,4 21 94,9-8-173,-10-29-107,-17-53-99,0 0 0,0-1-1,-1 1 1,1 0-1,-1 0 1,1 0 0,-1 0-1,0-1 1,0 1-1,-1 0 1,1 0 0,-1 3-1,0-5-58,1 0 0,-1 0 0,1 0 0,-1 0 0,0 0 0,0 0 0,1 0-1,-1 0 1,0 0 0,0 0 0,0 0 0,0-1 0,0 1 0,0 0 0,0-1 0,0 1 0,0-1 0,-1 1 0,1-1-1,0 1 1,0-1 0,0 0 0,-1 0 0,1 1 0,0-1 0,-2 0 0,-10-1-647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2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8210,'-15'3'4537,"-5"8"-3494,16-8-705,-6 4-189,0 0 0,1 0-1,0 1 1,0 0-1,1 1 1,0 0 0,1 0-1,0 0 1,0 1-1,1 0 1,0 1 0,-8 21-1,7-11-31,0 1-1,2 0 1,0 0-1,2 1 1,-2 44 0,6-25 117,1 0 0,2 0 1,2-1-1,2 1 1,14 43-1,81 197 1197,-50-149-981,-40-97-322,3 9 197,31 58-1,-45-97-318,5 4 161,-7-9-170,0-1 0,1 0 0,-1 0 1,0 0-1,0 0 0,0 0 1,1 0-1,-1 0 0,0 0 1,0 0-1,1 0 0,-1 0 0,0 0 1,0 0-1,1 0 0,-1 0 1,0 0-1,0 0 0,0 0 1,1 0-1,-1 0 0,0 0 0,0 0 1,1 0-1,-1 0 0,0 0 1,0 0-1,0-1 0,1 1 1,-1 0-1,0 0 0,0 0 1,0 0-1,0-1 0,0 1 0,1 0 1,-1 0-1,0 0 0,0-1 1,0 1-1,0 0 0,0-1 0,9-10-65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2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10754,'0'-4'4441,"4"3"-2376,5 1-497,7-3-192,7 2-183,4 3-441,7 0-280,2 4-248,-4 1-144,-2-3-928,2 1 3312,8 7-2096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 11186,'0'14'4873,"-5"4"-2432,-3 7-585,-11 15-511,-3 1-305,-6 0-408,-1-2-264,6-6-208,2-2-80,10-11-248,11-4-408,-1-16-1104,1-2-41,8-4 873</inkml:trace>
  <inkml:trace contextRef="#ctx0" brushRef="#br0" timeOffset="1">7 42 9994,'-7'8'4625,"15"0"-1736,7 3-785,5 5-343,-2 5-241,8 6-328,-1 3-256,3-1-320,1 3-119,-1-5-201,-3-2-72,-5-5-328,-4-5-432,-5-5-801,-4-3 2826,-7 2-1457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3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12019,'0'1'655,"-1"0"1,0 0 0,1 0-1,-1 0 1,0 0 0,0 0-1,0 0 1,0 0-1,0-1 1,-1 2 0,-21 8 188,9-5-53,-57 23 432,43-18-774,1 1-1,-43 24 0,67-34-402,0 1 27,0 0-1,1 0 0,-1 0 1,0 0-1,-3 4 0,6-6-57,-1 1-1,1-1 0,0 1 0,0-1 1,-1 1-1,1-1 0,0 1 0,0 0 1,-1-1-1,1 1 0,0-1 0,0 1 1,0-1-1,0 1 0,0 0 0,0-1 1,0 1-1,0-1 0,0 1 0,0 0 1,0-1-1,0 1 0,0-1 0,1 1 1,-1 0-1,0-1 0,0 1 0,1-1 1,-1 1-1,0-1 0,1 1 0,-1-1 1,0 1-1,1-1 0,-1 0 0,1 1 1,0 0-1,7 4 73,0 1 0,0-2 0,0 1 0,1-1 1,0 0-1,13 4 0,-1 0-10,94 36-867,-97-34-410,-7-3 436</inkml:trace>
  <inkml:trace contextRef="#ctx0" brushRef="#br0" timeOffset="1">43 339 11835,'6'0'4841,"9"2"-2825,5-2-64,7 6-567,-1 0-201,4-1-616,3 3-184,-7-4-336,0 1-488,-4-1 1080,-4 3-624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11907,'1'0'402,"0"-1"1,-1 1 0,1 0 0,0-1 0,0 1-1,0 0 1,0 0 0,0 0 0,0 0 0,0 0-1,0 0 1,0 0 0,0 0 0,-1 0 0,3 1-1,-2 0-219,0-1 0,0 1-1,0-1 1,-1 1 0,1-1-1,0 1 1,0 0-1,-1-1 1,1 1 0,0 0-1,-1 0 1,2 1 0,0 2 25,-1 0 0,1 0 0,-1 0 1,1 0-1,-1 0 0,0 8 0,11 131 1707,-8-71-1597,-1-1-126,6 47 60,-9-115-239,1 1 1,-1-1-1,1 0 0,0 0 1,1 0-1,-1 0 0,0 0 1,3 4-1,-4-7-12,0 0-1,0 0 1,0 0-1,0 0 1,1 0-1,-1 0 1,0 1 0,0-1-1,0 0 1,0 0-1,0 0 1,0 0-1,0 0 1,0 0-1,0 0 1,0 0 0,0 0-1,0 0 1,0 0-1,1 0 1,-1 0-1,0 0 1,0 0 0,0 0-1,0 0 1,0 0-1,0 0 1,0 0-1,0 0 1,0 0-1,1 0 1,-1 0 0,0 0-1,0 0 1,0 0-1,0 0 1,0 0-1,0 0 1,0 0 0,0 0-1,0 0 1,0 0-1,0 0 1,1 0-1,-1 0 1,0 0-1,0 0 1,0 0 0,0 0-1,0 0 1,0 0-1,0-1 1,0 1-1,2-6-52,-1 5 33,2-13-376,3-28 1,-5 30 222,1 0 0,0 0 0,0 0-1,7-18 1,-7 26 156,-1 1-1,1 0 1,0 0 0,0 0-1,0 0 1,0 0-1,1 0 1,-1 0-1,1 1 1,-1-1 0,1 1-1,0 0 1,0 0-1,0 0 1,0 0 0,1 0-1,-1 1 1,0-1-1,7-1 1,-5 3 14,-1-1 0,0 0-1,1 1 1,-1 0 0,1 0 0,-1 1 0,1-1 0,-1 1 0,0 0-1,0 0 1,8 3 0,0 1 63,0 0-1,16 10 1,-25-13-23,4 1 92,-1 1 0,0 0 0,0 0 0,0 0 0,-1 1 0,0 0 0,0 0 0,6 7 0,-10-11-86,0 0 0,-1 0-1,1 0 1,-1 0 0,1 0 0,-1 0-1,1 0 1,-1 0 0,0 0 0,1 1-1,-1-1 1,0 0 0,0 0 0,0 0-1,0 0 1,0 0 0,0 1 0,0-1-1,0 0 1,-1 2 0,0-1-8,0-1 0,0 1 0,0 0 0,0-1 0,0 1 0,0-1 0,0 1 0,-1-1 0,1 1 0,0-1 0,-3 2 0,-3 1 9,0 0 0,0 0 0,0-1 0,0 0 0,-9 3 0,2-3-281,1 0 1,-1 0 0,0-1 0,0-1 0,1-1 0,-1 0-1,0 0 1,0-1 0,0-1 0,0 0 0,-23-8 0,15 3-1414,10 6 714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4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9474,'11'4'4305,"-11"-4"-1729,5 3-551,-5-3-337,5 17-215,-9 50-377,-26-30-248,-2 7-328,1 1-160,10-10-232,5-6-56,5-9-224,5-8-296,0-11-944,1-2-633,0-7 1185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8386,'3'0'4153,"11"2"-1169,6 4-631,7 12-425,0 5-255,5 7-417,1 1-224,0 0-328,0-1-168,-6-7-272,0 3-32,-15-7-568,-4 1-448,-4-5-3105,-4-3 2585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5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13531,'-9'4'2668,"7"-3"-2176,1-1 0,-1 1 0,1 0 1,0-1-1,-1 1 0,1 0 0,0 0 0,-1 0 0,-1 2 0,3-3-424,0 1 0,0-1-1,0 1 1,-1-1 0,1 1 0,0 0-1,0-1 1,0 1 0,0 0 0,0-1 0,0 1-1,0-1 1,0 1 0,0 0 0,0-1-1,1 1 1,-1-1 0,0 1 0,0 0-1,0-1 1,1 1 0,-1-1 0,0 1-1,1-1 1,-1 1 0,0-1 0,1 1-1,-1-1 1,2 1 0,5 7 159,0-1 1,1 0-1,13 10 1,-2-3-88,6 4-21,40 23 0,-44-29-91,-18-11-22,-1 1-1,0-1 1,0 1-1,0 0 1,0 0-1,0-1 1,2 4 0,-4-5-3,1 1 1,-1-1 0,0 1 0,1-1 0,-1 1 0,0-1 0,0 1-1,1-1 1,-1 1 0,0 0 0,0-1 0,0 1 0,0-1-1,0 1 1,0 0 0,0-1 0,0 1 0,0 0 0,0-1 0,0 1-1,0-1 1,-1 1 0,1-1 0,0 1 0,0 0 0,-1-1 0,1 1-1,0-1 1,-1 1 0,1-1 0,0 1 0,-1-1 0,1 1 0,-1-1-1,1 0 1,-1 1 0,0 0 0,-9 6 62,-1 0 0,0 0-1,0-1 1,-1-1 0,-17 7 0,1-3-32,-38 7 0,57-14-337,0 0 0,1 0 0,-13 6-1,14-3-934,9-2 427</inkml:trace>
  <inkml:trace contextRef="#ctx0" brushRef="#br0" timeOffset="1">361 295 8762,'-27'7'4473,"-1"6"-1312,-10 2-1385,-1 1-384,10 0-664,2-1-320,15-6-432,10-2-400,3-7 1104,10 0-624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9:55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 13563,'-7'7'2494,"2"-3"-1794,0 1 0,0 0 0,0 0 0,0 0 0,1 1 1,0-1-1,-5 10 0,3-4-333,1 0-1,0 1 1,-5 17 0,9-26-336,0 1 1,1 0-1,-1 0 0,1 0 1,0 0-1,0-1 1,0 1-1,0 0 1,1 0-1,0 0 1,0-1-1,0 1 0,0 0 1,0-1-1,4 8 1,-3-7-9,1-1 0,0 1 1,0 0-1,0-1 1,0 1-1,1-1 0,-1 0 1,1 0-1,0-1 1,0 1-1,0-1 0,7 4 1,-5-4-6,0 1 1,0-2 0,1 1 0,-1-1 0,0 0-1,1 0 1,-1 0 0,0-1 0,7-1 0,-7 1-9,0-1 0,0 0 1,0 0-1,-1-1 1,1 0-1,-1 0 0,1 0 1,-1 0-1,10-7 1,-12 7-8,1-1 1,-1 1-1,0-1 1,0 0-1,0 0 1,0-1-1,-1 1 1,1 0-1,-1-1 0,0 0 1,0 1-1,0-1 1,-1 0-1,3-6 1,-3 5 12,0 0 0,0 0 0,-1 0 0,1 0 0,-1-1 0,0 1 0,0 0-1,-1 0 1,0-1 0,0 1 0,0 0 0,0 0 0,-1 0 0,0 0 0,0 0 0,0 0 0,-1 1 0,1-1 0,-5-5 0,2 5 3,1 0 1,-1 0 0,0 0-1,0 0 1,0 1-1,-1 0 1,0 0-1,1 1 1,-1-1-1,-1 1 1,1 1-1,0-1 1,-1 1-1,-10-2 1,13 3-50,0 0 0,-1 1 0,1-1 0,0 1 0,-1 0 0,1 1 0,0-1 0,-1 1 1,1 0-1,0 0 0,-6 2 0,8-2-89,0 0 1,1 0 0,-1 0-1,0 0 1,1 0-1,-1 0 1,0 0 0,1 1-1,-1-1 1,1 1 0,0-1-1,0 1 1,-1-1-1,1 1 1,0 0 0,0-1-1,0 1 1,1 0 0,-1 0-1,0 0 1,1 0-1,-1 0 1,1 0 0,0 0-1,0 0 1,0 3 0,0 9-571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13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78 4329,'-22'-18'1127,"5"3"2315,-26-18 0,25 24-142,13 7-1521,12 5 460,9 4-1498,1-1 0,31 8 1,-35-11-573,1 0-1,-1 1 1,1 1-1,-1 0 1,-1 1 0,14 8-1,-22-12-141,-1 0 1,0 1-1,0-1 0,0 1 0,0 0 1,-1 0-1,1 0 0,-1 0 0,0 1 0,0-1 1,0 1-1,0-1 0,0 1 0,-1 0 0,2 6 1,-2-5-3,-1 1 0,1-1 1,-1 1-1,0-1 0,0 0 1,-1 1-1,0-1 0,0 0 1,0 1-1,-3 6 1,-2 2 16,0 0 0,-1 0 0,-1-1 1,0 0-1,-1 0 0,-1-1 0,-10 11 0,13-15-13,0-1-1,0 0 0,0 0 0,-1 0 0,0-1 0,-1-1 1,1 1-1,-15 5 0,23-11-28,-7 3 59,12-1 39,0-2-68,29 4 158,0-1 1,1-2 0,-1-2 0,48-6 0,-70 5-177,-4 0-6,1 0 0,-1 1 0,1 0 0,-1 0 0,1 1 0,-1 0 0,15 3 0,-47 1-2417,7 0 1924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1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17 9986,'-18'-5'2427,"9"2"-1712,0 1 0,0 0 0,0 0 0,1 1 0,-2 0 0,-8 0 0,3 3-290,0 0 0,1 1-1,-1 0 1,-23 10 0,-52 28 24,77-34-428,1 0 0,0 1 0,1 0 0,-13 12 0,17-14-14,1 0 0,0 1 0,1 0-1,-1 1 1,1-1 0,1 1 0,-7 13 0,5-5 15,1 0-1,1 0 1,0 1-1,1-1 1,1 1 0,0 0-1,1 21 1,3-5 76,1 1 1,11 52-1,-7-59-30,0-1 0,2 0 0,2 0 0,0-1 0,1 0 0,1-1 0,2-1 0,0 0 0,1-1 0,2-1 0,35 35 0,-36-41-38,0 0-1,2 0 1,0-2-1,0-1 1,1 0-1,1-1 1,0-1-1,0-1 1,1-1-1,0-1 1,0-1-1,1-1 1,0-1-1,30 2 1,-30-5-4,-1-2 0,0 0 0,1-1 0,-1-2 0,0 0 0,-1-1-1,1-1 1,-1-1 0,0-1 0,-1-1 0,0-1 0,0-1 0,-1 0 0,0-2 0,21-18 0,-29 21 0,-1 0 1,0-1-1,-1-1 1,0 0 0,0 0-1,-1 0 1,-1-1-1,9-23 1,-9 18-15,-1 0-1,-1 0 1,-1-1 0,-1 1-1,0-1 1,-1-27 0,-2 24-25,-1 0 1,-1 0-1,-1-1 0,-1 1 0,-1 1 1,-1-1-1,-1 1 0,-1 0 1,0 0-1,-2 1 0,0 0 0,-18-24 1,11 23 1,-1 0 0,-1 1 0,0 1-1,-2 1 1,0 1 0,-1 0 0,0 2 0,-2 1 0,1 0 0,-2 2 0,0 1 0,-31-10 0,42 17 4,0 1 1,0 0-1,-1 1 0,1 0 1,-26 1-1,28 2-5,1 0-1,-1 1 0,1 0 0,-1 1 1,1 0-1,0 1 0,-15 7 0,14-4-171,-1-1-1,1 2 0,0 0 1,1 0-1,0 1 1,1 1-1,-1 0 0,2 0 1,-1 1-1,-14 23 0,20-28-478,0 0 0,1 1-1,0-1 1,-2 8 0,2-4-288,-2 20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2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7642,'15'4'738,"0"2"0,0 0 0,0 0 0,0 2 0,-1 0 0,-1 0 0,1 1 0,20 19 0,-8-4-183,-1 2 1,41 54-1,-50-57-203,0 0 1,-1 2-1,-2 0 1,0 0-1,-2 1 1,-1 1-1,8 33 0,-13-39-103,-1 0 0,-1 1-1,-1 0 1,-1 0-1,-1-1 1,-1 1-1,-1 0 1,0 0 0,-12 41-1,6-38-36,-1-1-1,-14 26 0,-27 42 151,45-83-357,0 0 0,-1-1-1,0 0 1,-13 13-1,-4-2-3066,20-17-1077,3-8 1797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14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56 9986,'-17'-19'4445,"0"3"-3153,8 8-422,2-1 1582,7 9-2416,0 0 1,0 0-1,-1 0 1,1 0-1,0-1 0,0 1 1,0 0-1,0 0 1,0 0-1,0 0 1,0 0-1,0 0 0,0 0 1,0 0-1,0 0 1,0-1-1,0 1 1,0 0-1,0 0 0,0 0 1,0 0-1,0 0 1,0 0-1,1 0 1,-1 0-1,0 0 0,0-1 1,0 1-1,0 0 1,0 0-1,0 0 1,0 0-1,0 0 1,0 0-1,0 0 0,0 0 1,0 0-1,0 0 1,0 0-1,1 0 1,-1 0-1,0 0 0,0 0 1,0 0-1,0 0 1,16 1 1629,-11 1-1416,146 23 691,-138-23-891,7 1 38,-1 0 0,1 1 0,20 8 0,-39-12-80,0 0 0,1 1 0,-1-1 0,0 1 0,0-1 1,0 1-1,0 0 0,0-1 0,0 1 0,0 0 0,0 0 0,0 0 0,0 0 1,0 0-1,0 0 0,-1 0 0,1 0 0,0 0 0,-1 0 0,2 2 0,-2-2 3,0 1 1,0-1-1,0 0 0,0 1 0,0-1 0,0 0 0,-1 0 0,1 1 0,0-1 1,-1 0-1,1 0 0,-1 0 0,1 1 0,-1-1 0,0 0 0,-1 2 0,-3 3 36,0 0-1,-1 0 0,0 0 0,-12 8 1,1-1 7,-25 18 51,-46 45 0,87-75-102,-1 1 5,0 0-1,0 0 0,1 0 1,-1 0-1,-2 4 0,4-5 4,0-1-1,-1 1 1,1-1-1,0 1 1,0-1-1,0 1 1,0-1-1,0 1 1,0-1-1,0 1 1,0-1-1,0 1 1,0-1-1,0 1 1,0-1-1,0 1 1,0-1-1,0 1 1,0-1-1,1 1 0,-1-1 1,0 1-1,0-1 1,1 1-1,-1-1 1,0 1-1,1-1 1,-1 0-1,0 1 1,1-1-1,-1 0 1,1 1-1,-1-1 1,1 1-1,3 1 93,0 0 0,0 0 1,0 0-1,0-1 0,0 1 0,1-1 0,-1 0 0,6 0 0,36 3 606,-34-5-518,-1 0 0,0 0-1,14-4 1,-11 2 36,17-1-1,-26 4-188,-1 0-1,0 1 1,0-1-1,7 3 1,-7-2-134,-13 0-1883,13-1 1233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15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10474,'-1'4'4369,"8"0"-2488,9 4 63,5-3-264,3 3-311,7-4-561,-2-1-224,4-3-320,3 0-80,-3 0 0,-13-4-360,-8 5 2457,-8 4-1745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1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1 385 9194,'14'2'4601,"8"-2"-1640,2 0-897,4 1-144,6-1-695,-1 0-313,3 0-536,-2-3-128,-8 3-168,-5-2-368,-10-2-968,-2 1 1688,-9-5-720</inkml:trace>
  <inkml:trace contextRef="#ctx0" brushRef="#br0" timeOffset="1">108 1 12907,'-1'14'5065,"-2"10"-3577,1 7-48,2 11-367,0 9-281,4 9-400,1 8-88,6-3-168,1-7-72,6-10-32,2-12 0,-1-12-200,-2-10-368,-9-12-920,0-2 263,-8-9 545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1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12427,'-1'0'447,"-1"0"1,1 0-1,0 1 0,0-1 1,0 0-1,-1 0 1,1 1-1,0-1 1,0 1-1,0-1 1,0 1-1,-2 1 1,1 0-110,0-1 1,0 1-1,1 0 1,-1-1-1,1 1 1,-3 3 0,1 2 116,-1 0 0,-5 15 0,8-20-315,-1 7 8,-1 1-1,1-1 1,1 1-1,-1-1 0,2 1 1,-1-1-1,1 1 1,1 0-1,0-1 1,0 1-1,1-1 0,0 1 1,4 9-1,-4-13-103,0 0-1,0 0 0,1-1 1,0 1-1,0-1 1,0 1-1,1-1 0,0 0 1,0 0-1,0-1 1,0 1-1,1-1 0,0 0 1,0 0-1,0-1 1,0 1-1,1-1 0,-1 0 1,1-1-1,11 5 1,-9-6-9,0 1 0,-1-1 0,1 0 0,0-1-1,0 0 1,0 0 0,0-1 0,0 0 0,0 0 0,0-1 0,0 0 0,-1 0 0,1-1 0,-1 0 0,10-5 0,-11 4-18,0 0 1,0 0-1,-1 0 0,1 0 0,-1-1 1,0 0-1,0 0 0,-1 0 1,1-1-1,-1 0 0,0 0 1,-1 0-1,1 0 0,-1 0 1,-1-1-1,1 1 0,2-11 1,-4 13-7,-1 0 1,1 0-1,-1 0 1,0 0-1,0 0 1,0 1-1,0-1 1,-1 0-1,0 0 1,0 0 0,0 0-1,0 1 1,-2-5-1,1 4 3,-1-1 1,0 0-1,0 1 0,0 0 1,0 0-1,-1 0 0,1 0 0,-9-6 1,4 5-14,0-1 0,-1 1 0,0 0 0,0 1 0,0 0 0,-1 0 0,1 1 0,-1 0 0,-17-2 0,18 4-94,-1 0 0,0 1 0,0 0 0,0 1 0,-15 2 0,22-3-99,0 1 0,-1 0 0,1 0 0,-1 0 0,1 0 0,0 1-1,0-1 1,0 1 0,0 0 0,0 0 0,0 0 0,0 0 0,1 0 0,-1 1-1,1-1 1,0 1 0,-1 0 0,-2 5 0,4-6 95,1-1-1,-1 1 1,1-1-1,0 1 1,-1-1-1,1 1 1,0-1-1,0 4 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2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38 7522,'-4'-1'1426,"-1"0"0,1 0 0,-7-5 0,10 6-1300,1 0 0,-1-1 0,1 1-1,-1 0 1,1-1 0,0 1-1,-1 0 1,1-1 0,-1 1-1,1-1 1,0 1 0,-1 0-1,1-1 1,0 1 0,0-1-1,-1 1 1,1-1 0,0 0-1,0 1-43,0-1-1,0 1 0,0-1 1,1 1-1,-1-1 0,0 1 1,0 0-1,0-1 0,1 1 1,-1-1-1,0 1 0,1 0 1,-1-1-1,0 1 0,1 0 1,-1-1-1,0 1 0,1 0 1,-1 0-1,0-1 0,1 1 1,-1 0-1,1 0 0,-1 0 1,1-1-1,4 0 187,-1-1 1,1 1-1,0-1 0,0 1 1,0 1-1,-1-1 1,6 1-1,38 1 834,-24 1-726,111-6 385,1 1-1447,-133 3 571,1 1 0,-1-1 1,0 0-1,0 1 0,5 1 0,-8-2 83,1 1 0,0-1 0,0 1 0,-1-1 0,1 1 0,0-1 0,-1 1 0,1 0 0,0-1 0,-1 1 0,1 0 0,-1-1 0,1 2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2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9578,'16'8'4001,"10"-2"-2225,4-8-191,13 0-169,2-2-312,8-2-504,6 4-168,-10-4-224,-2 0-48,-16 1-648,-11-3-552,-4 3 656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2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10138,'63'63'7387,"-47"-44"-6720,1-2-1,1 1 1,34 23-1,-10-15-82,-19-12-257,-1 0-1,38 32 1,-55-41-290,0 0 0,0 0 0,-1 0 0,0 0 0,0 1 0,0-1 1,0 1-1,-1 0 0,0 1 0,-1-1 0,1 0 0,-1 1 1,0-1-1,-1 1 0,1 0 0,-1 7 0,-1-6-11,0-1-1,-1 1 1,0 0 0,0 0 0,-1 0-1,0-1 1,-1 1 0,1-1-1,-2 0 1,1 1 0,-1-1-1,0-1 1,0 1 0,-6 6-1,-7 8-60,-1-2-1,-38 33 1,50-47-293,-1 1 0,0-2 0,-13 8 0,12-7 585,7-3-198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4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117 129 6953,'12'11'1045,"-4"-4"998,12 16 0,-20-23-1935,0 0-1,0 1 1,0-1 0,0 0 0,0 0 0,0 0-1,0 0 1,0 0 0,0 0 0,0 0-1,0 1 1,1-1 0,-1 0 0,0 0 0,0 0-1,0 0 1,0 0 0,0 0 0,0 0-1,0 0 1,1 0 0,-1 0 0,0 0 0,0 0-1,0 0 1,0 0 0,0 0 0,1 0-1,-1 0 1,0 0 0,0 0 0,0 0-1,0 0 1,0 0 0,0 0 0,1 0 0,-1 0-1,0 0 1,0 0 0,0 0 0,0 0-1,0 0 1,0 0 0,1 0 0,-1 0 0,0-1-1,0 1 1,5-9 3592,-4 5-4489,3-5 892,-1-1 0,0 0 0,0 0 0,-1 0 0,1-12 0,-2 19-87,-1 0 0,0 1 0,-1-1 0,1 0 0,0 0 0,-1 0 0,0 0-1,0 0 1,0 0 0,0 0 0,0 1 0,0-1 0,-1 1 0,1-1 0,-1 1 0,-3-4 0,2 2 5,-1 1 0,1-1 0,-1 1 1,0 0-1,0 0 0,0 1 0,0-1 0,-7-2 0,8 4-1,0 0 0,0 0-1,-1 0 1,1 0 0,0 0 0,-1 1-1,1 0 1,0 0 0,-1 0 0,1 0-1,0 0 1,-1 0 0,1 1-1,0 0 1,0 0 0,-1 0 0,1 0-1,0 0 1,-5 3 0,4-1 13,0 0 1,0-1-1,0 2 1,1-1 0,-1 0-1,1 1 1,0-1-1,0 1 1,0 0-1,1 0 1,-1 0-1,1 1 1,-2 5-1,1-4-6,1 1 0,0 0 0,1-1-1,0 1 1,0 0 0,0 0 0,1 0 0,0 0-1,0-1 1,0 1 0,1 0 0,0 0-1,1 0 1,0-1 0,0 1 0,0-1-1,4 8 1,-3-9-8,0 1 1,0-1-1,1 0 0,0 0 0,0 0 1,0-1-1,0 0 0,1 1 0,-1-1 1,1-1-1,0 1 0,1-1 0,-1 0 1,1 0-1,-1 0 0,1-1 0,0 0 1,0 0-1,7 1 0,-8-2-6,0 0-1,0-1 1,0 0-1,0 0 1,-1-1-1,1 1 1,0-1-1,0 0 1,0 0 0,0 0-1,-1-1 1,1 0-1,4-2 1,1-2 13,0 0 0,0 0 0,-1-1 1,13-11-1,-18 13-10,1 0 0,-1-1 0,0 1 0,0-1 0,0 0 0,-1 0 0,0 0 0,0 0 0,0-1 0,-1 1 0,3-12 0,-2 9 20,0 0 20,-4 8-19,-1 3 6,2-1-35,0-1-1,0 0 1,-1 1 0,1-1 0,0 0-1,0 0 1,0 1 0,0-1-1,0 0 1,0 1 0,-1-1-1,1 0 1,0 1 0,0-1-1,0 0 1,0 1 0,0-1-1,0 0 1,1 1 0,-1 4 39,-1 39 135,0-17-49,5 38-1,-3-57-99,0-1 1,0 1-1,5 14 0,-5-20-75,0 0-1,0 1 1,0-1-1,0 0 0,1 0 1,-1 1-1,0-1 1,1 0-1,0 0 1,-1-1-1,1 1 0,0 0 1,0-1-1,0 1 1,3 1-1,-4-2-24,-1-1 1,1 0-1,0 0 1,0 1-1,-1-1 1,1 0-1,0 0 0,0 0 1,-1 0-1,1 0 1,0 0-1,1 0 1,9-4-461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47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211 129 11034,'-9'6'546,"0"1"0,1-1-1,0 1 1,0 1 0,1 0 0,0 0-1,0 0 1,1 1 0,0 0-1,-8 16 1,7-7-274,1 0 1,0 1-1,2-1 0,0 1 0,1 0 1,1 0-1,0 1 0,2-1 0,0 0 1,4 24-1,0-11-104,2-1 0,2 1 0,1-1 0,1 0 0,19 37 0,-19-46-105,1 0 0,1-2 0,1 1 0,31 34 0,-33-43-51,0 0 1,2-1 0,-1-1-1,1 0 1,1-1 0,0 0-1,0-1 1,19 8 0,-18-10-3,1-1 0,-1 0 0,1-1 0,0-1 1,0-1-1,0 0 0,0-1 0,0 0 0,1-1 1,-1-1-1,19-4 0,-24 3-28,0-1 1,0 0-1,0-1 0,0 0 0,-1 0 0,1-2 1,-1 1-1,-1-1 0,1 0 0,-1-1 0,0 0 1,0-1-1,-1 0 0,0 0 0,0 0 0,10-18 1,-8 11-34,-2-1 0,0 0 0,-1 0 0,0-1 0,-2 0 0,0 0 0,4-24 0,-6 19 44,0-1-1,-2 1 1,-1-1-1,-1 1 1,-5-36-1,0 26 8,-2 1-1,-1-1 1,-2 2-1,-1-1 1,-1 1-1,-1 1 1,-2 1-1,-1 0 0,-1 1 1,-1 0-1,-35-35 1,41 50 51,0 1 1,0 0 0,-2 0 0,1 1-1,-1 1 1,-1 1 0,0 0-1,0 1 1,0 0 0,-1 2 0,0 0-1,0 0 1,0 2 0,-19-2-1,15 4 5,0 0-1,0 2 1,0 0-1,0 1 0,0 1 1,1 2-1,-1-1 1,1 2-1,0 1 0,1 1 1,-26 13-1,33-15-50,0 2-1,0-1 1,-13 13-1,20-16 11,0 1 0,1 0 0,-1 0 0,1 0 0,0 0 0,1 1 0,-1-1 0,-4 12 0,7-15 97,1-1 0,-1 1 0,1 0 0,-1-1 0,1 1-1,0 0 1,0-1 0,0 1 0,0 0 0,0 0 0,0-1-1,0 1 1,1 3 0,1-1 88,0 1 0,0 0 0,5 7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4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54 8482,'-1'-5'679,"-1"-2"496,0 0-1,1 0 1,0-11-1,2 10-11,3 6 117,-3 3-1160,0-1-1,-1 1 0,1 0 0,0-1 0,0 1 1,-1 0-1,1-1 0,0 1 0,-1 0 1,1 0-1,-1 0 0,1-1 0,-1 1 0,1 1 1,2 7 291,0 0 0,-1-1 0,1 1 0,-2 0 0,2 13 0,-2 49 725,-1-31-698,2-10-119,6 45-1,-5-61-284,0 1 0,1-1 0,1 0 0,0 0 0,8 13 0,-11-20-23,-1-6 1,0-5-94,-1 1-3,1-5 69,0 1 1,1 0 0,0 0 0,0 0-1,1 0 1,0 0 0,0 1-1,5-8 1,-5 10 9,-1-1 0,2 1-1,-1 0 1,0 0 0,1 0 0,0 1-1,0-1 1,0 1 0,0 0-1,0 0 1,1 0 0,-1 1 0,1-1-1,0 1 1,0 0 0,7-1-1,-9 2 5,1 0 0,-1 0 0,0 1 0,1-1 0,-1 1 0,1 0 0,-1 0 0,1 0 0,-1 1 0,1-1 0,-1 1 0,1 0 0,-1 0 0,0 0 0,5 3 0,0 0 12,1 2 1,-1-1-1,14 13 1,-15-12 13,-1 0 0,0 0 0,0 0-1,6 8 1,-10-11 13,0 0 0,-1 0 0,1 1-1,-1-1 1,1 0 0,-1 1 0,0-1-1,0 0 1,-1 1 0,1 0 0,-1-1 0,0 8-1,0-10-1,0 1 0,0 0 0,0 0 0,-1 0 0,1 0-1,-1-1 1,0 1 0,1 0 0,-1-1 0,0 1 0,0 0 0,0-1 0,0 1-1,0-1 1,-2 2 0,0 0 34,0 0-1,0-1 1,-1 0 0,1 1-1,-1-1 1,-6 2-1,-1 1 71,-1-2 0,0 1 0,-20 2 0,16-3-129,-1-1 1,0 0 0,0-2-1,0 0 1,0-1-1,0 0 1,0-1-1,-23-7 1,25 3-682,15 6 624,0 0 0,0 0-1,0 0 1,0 0 0,-1 0 0,1 0 0,0 0 0,0 0-1,0 0 1,0-1 0,0 1 0,0 0 0,0 0 0,-1 0 0,1 0-1,0 0 1,0 0 0,0-1 0,0 1 0,0 0 0,0 0 0,0 0-1,0 0 1,0-1 0,0 1 0,0 0 0,0 0 0,0 0-1,0 0 1,0-1 0,0 1 0,0 0 0,0 0 0,0 0 0,0 0-1,0-1 1,0 1 0,0 0 0,0 0 0,0 0 0,1 0 0,-1 0-1,0-1 1,0 1 0,0 0 0,0 0 0,0 0 0,1 0-1,0-3-431,6-12-415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27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7 6849,'-11'-3'3935,"8"2"-3010,0 1 0,0-1 0,1 0 0,-1 1 0,0 0 1,-3 0-1,5 0-893,1 0 1,0 0 0,0 0 0,-1 0 0,1 0 0,0 0-1,0 0 1,-1 0 0,1 0 0,0 0 0,0 1-1,-1-1 1,1 0 0,0 0 0,0 0 0,0 0-1,-1 1 1,1-1 0,0 0 0,0 0 0,0 1-1,0-1 1,0 0 0,-1 1 0,-9 25 640,9-24-648,-4 9 96,0-1 1,1 2-1,0-1 1,1 0-1,0 1 1,1-1-1,1 1 0,-1 18 1,2-11 59,2 0 0,1 0 0,8 32 1,-10-45-165,1 0 0,0 0 0,1 0 0,-1 0 0,1-1 0,0 1 0,1-1 1,-1 1-1,1-1 0,0-1 0,0 1 0,1 0 0,-1-1 0,11 8 0,-14-12-13,1 1-1,-1 0 0,1 0 0,-1-1 0,1 1 0,-1-1 0,1 1 0,0-1 0,-1 0 0,1 1 1,0-1-1,-1 0 0,1 0 0,0 0 0,-1-1 0,1 1 0,-1 0 0,1 0 0,2-2 0,-1 1 6,0-1-1,0 1 1,-1-1-1,1 0 1,-1 0-1,1 0 1,-1 0 0,0 0-1,4-5 1,1-3 36,0-1 0,0 0 0,8-23 1,-4 6 31,-2-1 0,10-58 1,6-18 132,-20 95-120,-5 10-86,0-1-1,0 1 0,0 0 1,0 0-1,0 0 1,0 0-1,0 0 1,0 0-1,0 0 0,0 0 1,0 0-1,0 0 1,1 0-1,-1 0 1,0-1-1,0 1 0,0 0 1,0 0-1,0 0 1,0 0-1,0 0 0,0 0 1,0 0-1,1 0 1,-1 0-1,0 0 1,0 0-1,0 0 0,0 0 1,0 0-1,0 0 1,0 0-1,0 0 0,1 0 1,-1 0-1,0 0 1,0 0-1,0 0 1,0 0-1,0 0 0,0 1 1,0-1-1,0 0 1,1 1 18,0 1 1,-1-1 0,1 1-1,-1 0 1,1-1 0,-1 1-1,0-1 1,0 1-1,0 0 1,0 1 0,2 115 293,-2-65-51,2 1 0,14 86 0,-6-92-30,-2-16-11,-2-1 0,3 42 1,-9-68-163,0-1 0,0 1 0,-1 0 1,1-1-1,-1 1 0,0 0 0,0-1 1,-1 1-1,0-1 0,1 0 0,-4 6 1,3-7-1,0-1 0,0 1 0,1-1 0,-1 0 0,-1 0 0,1 0 0,0 0 0,0 0 0,-1 0 0,1-1 0,-1 1 0,0-1 0,1 1 0,-1-1 0,0 0 0,0 0 0,0-1 0,0 1 0,-3 0 0,-10 0 13,-1-1 1,1 0-1,-1-2 1,1 1-1,0-2 1,-23-6-1,32 7-357,-1-1 0,1 0 0,-10-4-1,15 6 306,0-1 0,0 1 0,0 0 0,0 0 0,0-1 0,1 1 0,-1-1-1,0 0 1,1 0 0,-1 1 0,1-1 0,0 0 0,-1 0 0,-1-5 0,1-11 121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48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71 11354,'-7'-2'504,"-1"0"-1,0 1 0,0 0 0,0 0 1,0 1-1,0 0 0,0 0 0,1 1 0,-1 0 1,0 1-1,0 0 0,0 0 0,1 0 0,-8 4 1,6-1-317,0-1 0,0 2 0,1-1 0,0 1 0,0 0 0,1 1 0,-1-1 0,1 2 0,1-1 0,-11 15 0,8-6-33,0 1-1,1 0 1,0 0-1,1 0 0,2 1 1,-1 0-1,2 0 0,1 1 1,-3 27-1,4-12-90,2 1 0,1-1-1,2 0 1,9 44 0,-7-54-50,1 0 1,1 0-1,1-1 1,20 39 0,-21-49-12,0-1 1,1 0 0,0 0-1,1-1 1,1 0 0,0 0-1,0-1 1,1 0 0,17 11-1,-11-10 0,1-1 1,-1-1-1,2-1 0,-1-1 0,1 0 0,0-2 1,0 0-1,1-1 0,0 0 0,-1-2 0,35 0 0,-39-3-27,0 0-1,0 0 1,0-2 0,0 0-1,0-1 1,-1 0-1,0-1 1,1-1-1,-2 0 1,1-1-1,-1 0 1,0-1-1,0 0 1,-1-1-1,22-22 1,-23 19-6,-1 0 1,0-1 0,-1 0-1,-1-1 1,0 0 0,0-1-1,-2 0 1,0 0-1,0 0 1,-1 0 0,-1-1-1,-1 0 1,0 0 0,0-25-1,-2 16 10,-2 0 1,-1-1-1,-1 1 0,-1 0 0,-1 0 0,-1 0 1,-1 1-1,-17-38 0,13 37 23,-1 1 0,-1 1 0,-2 0 0,0 0 1,-20-21-1,22 30 30,0 1 1,-1 0-1,0 1 1,-1 0-1,0 2 1,-1-1-1,0 2 1,-24-11-1,13 10 28,0 1-1,0 2 0,-55-9 1,41 12-63,0 1 0,-42 3 1,67 1-240,-18 3-1,30-3 146,0 0 0,0 0 0,0 0 0,0 0 0,0 1-1,0 0 1,-6 3 0,9-3 58,-1-1-1,0 0 1,1 1-1,0-1 1,-1 1-1,1 0 1,0 0-1,0-1 0,0 1 1,-1 3-1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4457,'0'-6'10798,"0"4"-7501,0 4-3,3 89-1851,-3-83-1363,1 0 1,0-1-1,1 1 0,0 0 1,0-1-1,0 1 0,1-1 1,0 0-1,1 0 0,7 12 1,-8-14-63,1-1 0,0 1-1,1-1 1,-1 0 0,1 0 0,0 0 0,0 0 0,0-1 0,0 0 0,0 0 0,1-1 0,0 1 0,6 1 0,-2-1-9,0 0-1,0-1 1,0 0 0,10 0 0,-17-2-10,1 0 1,-1 0 0,0 0-1,1-1 1,-1 1 0,0-1 0,1 0-1,-1 0 1,0 0 0,0 0-1,0 0 1,0-1 0,0 1-1,0-1 1,5-4 0,-3 1-68,-1 0 0,1-1 0,-1 0 0,0 0 0,0 0-1,0 0 1,-1 0 0,0-1 0,3-11 0,2-8-248,4-32-1,-12 56 313,6-49-65,-6 50 74,0 1 0,1-1 0,-1 1 0,0-1 0,0 0 0,0 1 0,0-1 0,0 0 0,0 1 0,-1-1 0,1 0 0,0 1 0,0-1 0,-1-1 0,-1 4 71,-1 6 15,-2 15 97,1 1 0,1 0 0,1 1 0,2-1 1,0 0-1,6 40 0,44 250 1387,-38-261-1288,-6-35-155,-2 1 1,3 25 0,-7-39-97,0-1 1,0 1-1,0 0 0,0-1 0,-2 8 1,1-11-19,1 1 0,-1-1-1,1 1 1,-1-1 0,1 1 0,-1-1 0,0 0 0,0 1 0,0-1 0,0 0 0,0 0-1,0 1 1,0-1 0,0 0 0,0 0 0,0 0 0,-1 0 0,1 0 0,0-1 0,-3 2 0,2-1 2,-1-1 1,1 1-1,-1-1 1,0 0 0,1 0-1,-1 0 1,1 0-1,-1 0 1,0 0 0,1-1-1,-1 1 1,-2-2-1,-3-1 22,0 0-1,-13-6 1,4-1-415,1-1 0,1 0 1,-1-1-1,-20-22 1,36 34 371,-4-4-363,-1-1 0,2 1 0,-6-8 0,6 6 150,0 1 0,1-1 0,-3-7 0,5 13 210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24 6945,'-42'-2'3532,"29"-3"-973,11 3-141,3 2 1359,40 4-3058,77-2-1,-110-2-664,132-13 126,-104 8-140,-30 4-55,-1 1-92,-1-1 1,1 1-1,0 0 0,-1 0 1,7 0-1,-11 0 85,0 0 0,0 0 1,0 0-1,0 0 0,1 0 0,-1 0 0,0 0 1,0 0-1,0 0 0,0 0 0,0 0 0,0 0 0,0 0 1,1 1-1,-1-1 0,0 0 0,0 0 0,0 0 1,0 0-1,0 0 0,0 0 0,0 0 0,0 0 1,1 0-1,-1 0 0,0 0 0,0 0 0,0 1 0,0-1 1,0 0-1,0 0 0,0 0 0,0 0 0,0 0 1,0 0-1,0 0 0,0 0 0,0 1 0,0-1 1,0 0-1,0 0 0,0 0 0,0 0 0,0 1 0,-6 6-551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08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7642,'1'25'8229,"1"10"-3750,-12 42-1662,6-50-2481,1 0 0,0 35-1,5-45-253,-2-17-174,0 1 0,0 0 0,0-1 0,0 1 0,0 0 0,0-1 0,0 1-1,1 0 1,-1-1 0,0 1 0,0-1 0,1 1 0,-1 0 0,1-1 0,-1 1-1,0-1 1,1 1 0,0 0 0,0-2-5080,-1-1 3273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0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13 7610,'-16'1'7953,"-11"0"-5569,-25-3 1470,51 2-3084,1 0-151,3-1-151,67-3 412,9-1-501,-67 3-290,1 2 0,-1 0 0,19 2 0,-31-2-85,1 0 0,-1 0 0,1 0 0,0 0 0,-1 0 0,1 0 0,-1 0-1,1 1 1,-1-1 0,1 0 0,-1 0 0,1 0 0,0 1 0,-1-1-1,1 0 1,-1 0 0,0 1 0,1-1 0,-1 1 0,1-1 0,-1 0 0,0 1-1,1-1 1,-1 1 0,1-1 0,-1 1 0,0-1 0,0 1 0,1-1 0,-1 1-1,0-1 1,0 1 0,0-1 0,0 1 0,0 0 0,0-1 0,1 1 0,-1-1-1,0 1 1,-1 0 0,0 3 18,0 0 0,0 0 0,0-1 0,-1 1-1,-3 4 1,4-5-14,-5 7 14,-1 0 0,-1-1 0,0 0 1,0 0-1,-1 0 0,-16 12 0,16-14-14,-1 1 0,1 0-1,1 1 1,-1 0 0,2 1-1,-14 19 1,20-26-9,0-1 0,0 1 0,0-1 0,0 1 0,0 0 0,1-1 0,-1 1 0,1 0 0,-1 5 0,1-7-1,1 0 0,-1 0 0,0 1 0,0-1 0,1 0-1,-1 0 1,0 0 0,1 1 0,-1-1 0,1 0 0,0 0 0,-1 0-1,1 0 1,0 0 0,0 0 0,-1 0 0,1 0 0,0 0 0,0 0-1,0-1 1,0 1 0,0 0 0,2 0 0,2 1 4,-1 0 0,1 0-1,0-1 1,0 1 0,0-1 0,0 0 0,0-1 0,0 1 0,0-1 0,8 0-1,2-2 45,-1-1 0,18-5 0,-16 4 43,27-3 0,-37 6-211,-5 2 80,-1-1 0,0 0 0,0 0 0,1 0-1,-1 0 1,0 0 0,0 0 0,1 0 0,-1 0 0,0 0 0,0 0-1,1 0 1,-1 0 0,0 0 0,0-1 0,1 1 0,-1 0-1,0 0 1,0 0 0,1 0 0,-1 0 0,0 0 0,0-1-1,0 1 1,1 0 0,-1 0 0,0 0 0,0-1 0,0 1-432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6985,'4'0'816,"-1"1"-1,0 0 0,0 0 0,0 1 0,4 1 0,0 1 0,-1 1 0,9 8 0,-4-4-101,-3-2-237,32 27 1778,45 47 1,-75-70-2022,1 1 0,-2 1 1,0 0-1,0 1 0,-1-1 1,-1 1-1,0 1 0,8 24 0,-11-19-114,0-1-1,-1 1 0,-1 0 0,-1 0 0,-1 0 0,-1 0 1,0-1-1,-2 1 0,0 0 0,-1-1 0,-1 0 1,-1 0-1,-1 0 0,0 0 0,-1-1 0,-1-1 1,-1 1-1,-17 21 0,24-34-135,-45 56 70,40-53-204,1 0 1,-2 0-1,1-1 0,-16 11 0,24-18 140,0 0 0,0 0-1,0 1 1,-1-1 0,1 0 0,0 0 0,0 0-1,0 0 1,0 0 0,-1 0 0,1 1-1,0-1 1,0 0 0,0 0 0,-1 0 0,1 0-1,0 0 1,0 0 0,-1 0 0,1 0 0,0 0-1,0 0 1,0 0 0,-1 0 0,1 0-1,0 0 1,0 0 0,-1 0 0,1 0 0,0 0-1,0 0 1,0 0 0,-1-1 0,1 1-1,0 0 1,0 0 0,0 0 0,0 0 0,-1 0-1,1 0 1,0-1 0,-1-10 950,3-14-475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2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30 4993,'-2'-3'610,"0"0"0,0 0 0,0 1 0,-1-1 1,0 1-1,1 0 0,-5-3 0,6 4-345,-1 0 1,1 0 0,-1 1-1,0-1 1,1 1 0,-1-1-1,0 1 1,0-1 0,1 1-1,-1 0 1,0 0 0,0 0-1,1 0 1,-1 0-1,0 0 1,-2 1 0,-1 0 35,0 1 1,0 0-1,1 0 1,-1 0-1,1 1 0,-1-1 1,1 1-1,0 0 1,0 1-1,-6 5 1,-3 5 135,-17 25 1,18-24-236,-11 16-114,2 1 0,2 1 1,0 1-1,3 0 0,0 1 0,3 1 1,1 1-1,1-1 0,-7 51 1,-7 153 619,25 3-27,4-152-378,22 123 0,-13-147-108,4-2 0,35 97 0,47 78 409,-43-107-329,-30-70-68,49 85 1,-74-146-212,0 0-1,0 0 1,1 0 0,-1 0 0,1-1 0,-1 1 0,1 0 0,-1-1-1,3 2 1,-4-3-5,1 0 0,-1 1-1,0-1 1,1 0 0,-1 0 0,0 0-1,1 0 1,-1 0 0,0 0 0,1 0-1,-1 0 1,0 0 0,1 0-1,-1 0 1,0 0 0,1 0 0,-1 0-1,0 0 1,1 0 0,-1 0 0,0-1-1,0 1 1,1 0 0,-1 0-1,1-1 1,0 1-24,-1-1-1,1 0 1,0 0 0,0 0-1,-1 0 1,1 0 0,0 0-1,-1-1 1,1 1 0,-1 0-1,1-2 1,9-33-227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11 527 8834,'-6'4'7039,"6"-4"-6896,-1 0 0,1 0 0,0 0 0,0 0 0,-1-1 0,1 1-1,0 0 1,0 0 0,0 0 0,-1-1 0,1 1 0,0 0 0,0 0-1,0 0 1,0-1 0,-1 1 0,1 0 0,0 0 0,0-1 0,0 1-1,0 0 1,0-1 0,0 1 0,0 0 0,0 0 0,0-1-1,0 1 1,0 0 0,0-1 0,0 1 0,0 0 0,0 0 0,0-1-1,0 1 1,0 0 0,0 0 0,0-1 0,4-32 365,12-57-1,17-34-333,-13 66-138,35-73 0,-50 119-30,1 0 0,0 0-1,1 1 1,13-16-1,-19 26-2,0 0-1,0-1 0,0 1 0,0 0 0,0 1 0,1-1 0,-1 0 1,0 0-1,1 0 0,1 0 0,-2 1 2,-1 0-1,1 0 1,0-1 0,-1 1 0,1 0-1,-1 0 1,1 0 0,0 0-1,-1 1 1,1-1 0,-1 0 0,1 0-1,-1 0 1,1 0 0,0 1 0,-1-1-1,1 0 1,-1 0 0,1 1-1,1 1 24,0 0-1,0 0 0,-1 0 0,1 1 1,0-1-1,-1 0 0,0 1 0,0-1 0,2 6 1,6 18 381,9 46 0,-3-7 107,11 25 310,66 151 1,-69-200-1184,-22-36-1079,-5-9 14,-2-4 384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34 11162,'-6'-1'4577,"13"2"-2672,6 6-129,10-7-480,6 1-167,1-4-473,-5-3-208,0 2-256,-1-6-24,8 5-368,-4-2 2576,15 1-1831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7:1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79 9298,'-5'-1'8720,"-1"-7"-6922,1 1-1302,-9-6 36,-1 1-1,-25-16 0,37 26-483,1 1 0,-1 0-1,0 0 1,1 0 0,-1 0 0,0 0 0,0 0-1,0 1 1,1 0 0,-1-1 0,0 1-1,0 0 1,0 0 0,0 1 0,0-1 0,0 1-1,0-1 1,1 1 0,-5 1 0,1 1 30,0 0 1,0 0-1,0 0 0,0 1 1,1 0-1,-7 6 0,6-5-24,1 0-1,1 1 1,-1-1 0,1 1-1,0 0 1,0 1-1,1-1 1,-1 1-1,2-1 1,-1 1-1,1 0 1,0 0 0,0 0-1,1 0 1,0 1-1,0-1 1,0 0-1,1 0 1,2 13-1,-2-12-12,2-1 0,-1 1 0,1-1 0,0 0 0,0 0 0,1 1 0,0-2-1,0 1 1,1 0 0,-1-1 0,2 1 0,-1-1 0,1 0 0,0 0-1,0-1 1,0 0 0,1 0 0,0 0 0,8 5 0,-5-5-33,1 0 0,0 0 1,0-1-1,0 0 0,0-1 1,12 2-1,-14-4 159,-1 0 0,1 0-1,0-1 1,-1 0 0,1 0 0,0-1-1,-1 0 1,1 0 0,10-3-1,15-7 512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1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39 9258,'19'-32'3213,"-19"32"-3187,0-1 0,0 1-1,0 0 1,0 0 0,1 0 0,-1 0 0,0-1 0,0 1 0,0 0 0,0 0 0,0 0 0,0-1 0,0 1 0,-1 0 0,1 0 0,0 0 0,0 0 0,0-1 0,0 1 0,0 0-1,0 0 1,0 0 0,0 0 0,0-1 0,0 1 0,0 0 0,-1 0 0,1 0 0,0 0 0,0 0 0,0 0 0,0-1 0,0 1 0,-1 0 0,1 0 0,0 0 0,0 0-1,0 0 1,0 0 0,-1 0 0,1 0 0,0 0 0,0 0 0,0 0 0,-1 0 0,1 0 0,0 0 0,0 0 0,0 0 0,-1 0 0,1 0 0,0 0 0,0 0 0,0 0 0,0 0-1,-1 0 1,1 0 0,-13 5 832,7-2-750,1 0 0,0 1 0,0-1 1,1 1-1,-1 0 0,1 1 1,-1-1-1,1 1 0,1 0 1,-1 0-1,1 0 0,0 1 1,-4 8-1,5-9-104,0-1 0,1 1 0,-1-1 0,1 1 0,0-1 0,1 1 0,-1 0 0,1 0 0,0-1 0,0 1 0,1 0 0,-1 0 0,1-1 0,0 1 0,0 0 0,1-1 0,-1 1 0,4 5 0,-3-6-4,0 1 1,1-1-1,0 0 1,-1 0-1,2 0 0,-1-1 1,0 1-1,1-1 1,-1 0-1,1 0 0,0 0 1,0 0-1,0-1 1,1 1-1,-1-1 0,1 0 1,-1-1-1,1 1 1,-1-1-1,1 0 1,0 0-1,0 0 0,0-1 1,-1 1-1,1-1 1,0 0-1,0-1 0,5 0 1,-2-1 5,-1 1 0,0-1 0,0-1 0,0 1 0,0-1 0,-1 0 0,1-1 0,-1 0 0,0 0 0,0 0 0,0-1 0,8-8 0,-11 10 18,0 0 0,0-1 0,0 1 0,-1-1 0,0 1 0,0-1 0,0 0 0,0 0 0,0 0 0,-1 0 0,1 0 0,-1 0 0,0-1 0,-1 1 0,1 0 1,-1-1-1,0 1 0,0 0 0,0-1 0,0 1 0,-1 0 0,-1-7 0,0 7 46,0 0 1,0 0-1,0 0 1,0 1-1,0-1 1,-1 1-1,0-1 1,0 1 0,0 0-1,0 0 1,0 1-1,0-1 1,-1 0-1,1 1 1,-1 0-1,0 0 1,-6-2-1,4 1 16,0 1-1,-1 0 1,1 0-1,-1 0 1,1 1-1,-1 0 1,1 0-1,-1 1 1,0 0-1,-9 1 0,12 0-54,1 0 0,0 0 0,-1 0 0,1 0 0,0 1 0,0 0-1,0-1 1,0 1 0,0 0 0,0 0 0,1 0 0,-1 1 0,1-1-1,0 1 1,-1 0 0,1-1 0,0 1 0,0 0 0,1 0-1,-3 4 1,3-3-217,-1-1-1,1 1 0,0 0 1,0-1-1,0 1 1,0 0-1,1 0 0,-1 0 1,1 0-1,0-1 1,0 1-1,0 0 0,1 0 1,0 0-1,-1 0 0,1-1 1,3 8-1,5 4-976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28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7658,'13'0'3976,"-11"8"-791,3 7-856,-2 7-593,-3 2-232,6 6-487,0-4-289,-2-2-296,6-1-176,-11-10-168,2-4 72,1-9-712,-6-5-496,10-11 656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5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72 7418,'0'-1'122,"-23"-33"4025,21 31-3510,0 0 0,1 0 0,-1 0-1,1 0 1,0 0 0,0-1-1,0 1 1,1 0 0,-1-5 0,6 176 4216,-4-154-4661,0 0 0,6 23 0,-5-31-161,0 1 1,0-1 0,1 0-1,0 1 1,0-1 0,0 0-1,7 9 1,-6-11-25,-1-1 1,1 1-1,-1 0 0,1-1 0,0 0 0,1 0 1,-1 0-1,0 0 0,1-1 0,0 1 1,-1-1-1,1 0 0,0-1 0,9 3 1,-10-4-19,0 0 1,0 1-1,0-1 1,0-1 0,0 1-1,0-1 1,-1 1 0,1-1-1,0 0 1,0 0-1,-1-1 1,1 1 0,0-1-1,-1 0 1,0 0 0,1 0-1,-1 0 1,0-1-1,0 1 1,4-5 0,0-2-69,1 0 1,-2-1-1,1 1 1,-2-1 0,1 0-1,-1-1 1,-1 1-1,4-13 1,2-10 19,7-46 0,-16 74 69,1-13 38,-3 15 13,-2 8 45,-1 3-17,0 0 1,1 0 0,0 1-1,1-1 1,-3 15-1,-2 47 355,5-16 39,11 95 0,-1-40 118,-7-93-417,-1 1-1,-1-1 0,0 0 0,-6 29 0,6-40-117,-1 0 1,1 0-1,-1 0 1,0 0-1,-1-1 1,1 1 0,-1-1-1,0 1 1,0-1-1,0 0 1,0 0-1,-1 0 1,1-1-1,-1 1 1,0-1-1,-1 0 1,1 0-1,0 0 1,-6 2-1,5-3-42,0-1 0,0 1-1,0-1 1,0 0-1,0-1 1,0 1 0,0-1-1,0 0 1,0 0-1,0-1 1,0 1 0,0-1-1,0 0 1,-6-3-1,-8-2-105,0-2-1,-20-11 1,29 15-249,2 0 0,-1-1-1,0-1 1,1 1 0,0-2 0,0 1-1,1-1 1,0 0 0,0 0 0,-7-10 0,-4-16-631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59 7834,'-11'-39'4057,"8"35"-1377,6-1-880,8 0-31,11 2-625,12 2-200,12 1-400,-2 0-199,-3 0-209,-6-2-56,-2 2-24,-1 0-16,-9 0-104,-3 4-441,-18-1-4192,2 4 3369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6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8010,'-2'13'4049,"2"3"-1657,-1 3-271,0 1-121,3 8-568,-6 0-247,-1 5-457,-2 0-208,2-3-288,9-2-96,-1-8-8,2-3-312,-5-4-72,0-5 168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17 9962,'0'0'157,"-5"-11"3013,2 6-1315,3 5-1814,0 0 1,0 0-1,0 0 0,-1 0 0,1 0 1,0 0-1,0 0 0,0 0 1,0 0-1,0 0 0,0 0 0,0 0 1,0 0-1,0 0 0,0 0 1,0 0-1,0 0 0,0 0 0,0 0 1,0 0-1,0 0 0,0 0 1,0 0-1,0 0 0,-1 0 0,1 0 1,0 0-1,0 0 0,0 0 1,0 0-1,0 0 0,0 0 0,0 0 1,0 0-1,0 0 0,0 0 1,0 0-1,0 0 0,0 0 0,0 0 1,0 0-1,0 0 0,0 0 1,0 0-1,0 0 0,0 0 0,0 0 1,0 0-1,0 0 0,0 0 1,0 0-1,-1 1 0,1-1 0,0 0 1,0 0-1,0 0 0,0 0 1,0 0-1,0 0 0,0 0 0,0 0 1,-1 10 654,0 0 0,0-1 0,0 15 0,1-1-241,-1 3-111,-5 152 1220,13 1-678,-3-150-769,-2-14-30,-1 0 0,0 26 1,1-56-87,0 1 0,0 0-1,2 0 1,6-20 0,-8 30-7,-1 0 1,1 0-1,0 0 0,0 1 0,0-1 0,0 0 0,1 1 0,0 0 1,-1 0-1,1 0 0,0 0 0,1 0 0,-1 0 0,0 1 0,1 0 0,-1 0 1,1 0-1,0 0 0,0 0 0,5-1 0,0 1 6,0 1 0,1-1 0,-1 2-1,1-1 1,-1 2 0,0-1 0,1 1 0,-1 0 0,1 1-1,-1 0 1,0 1 0,0 0 0,0 0 0,9 5-1,-16-7 24,-1 0-1,1 0 0,0 0 0,0 0 0,-1 1 0,1-1 0,-1 0 0,1 1 0,-1-1 0,1 1 0,-1-1 0,0 1 0,0 0 1,0 0-1,0-1 0,0 1 0,0 0 0,0 0 0,-1 0 0,1 0 0,-1 0 0,1 0 0,-1 0 0,0 0 0,1 0 0,-1 0 1,-1 0-1,1 0 0,0 0 0,0 0 0,-1 0 0,1 0 0,-1 0 0,1 0 0,-1 0 0,0 0 0,-1 2 0,-1 1 89,1 0 4,-1 0 1,0 0-1,0 0 0,0 0 1,0-1-1,-1 1 1,-4 4-1,-1-3-17,1 0 1,-1-1-1,0 0 1,0 0-1,0 0 1,-1-2-1,0 1 1,-12 2-1,-1-1-6,-2 0-1,-35 1 0,50-5-105,-1-1 0,0 0 0,1-1 0,-18-2-1,23 0-625,8 0-13,11-2-639,-12 5 991,22-7-2446,6 2 1284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70 9226,'-28'-51'4689,"22"49"-1096,6-1-2081,8 3 32,10 0-423,8 0-193,11 0-328,4-3-168,6-5-256,2 7-56,-13 0-56,-2 1 40,-10 4-648,-8-3-600,-5 6-64,-6 1 415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9122,'4'-7'4385,"6"3"-1801,2 4-567,-2 4-81,0 11-479,-1 13-257,-9 9-480,0 6-152,-5 3-232,-2 1-64,3-3-144,4-5-56,3-4 32,1-10-296,-3-9-792,-1-5 2968,1-7-1847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8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9538,'-2'-5'4967,"3"4"-682,9 4-1174,-7-3-3553,36 15 1183,-15-7-485,-1-1 1,26 5-1,-47-12-244,45 13 253,-43-12-240,0 1 0,0-1 0,-1 1 0,1 0 0,-1 0 1,1 0-1,-1 0 0,0 1 0,6 5 0,-9-7-16,1 0 0,-1-1-1,0 1 1,1 0 0,-1 0 0,0 0-1,1 0 1,-1 0 0,0 0 0,0 0-1,0 0 1,0 0 0,0 0 0,0 0-1,0 0 1,0 0 0,-1 0 0,1 0-1,0 0 1,0 0 0,-1 0 0,0 1-1,0 1 17,-1 1-1,0 0 1,0-1 0,-4 5-1,-1 1 10,-1 0 0,-1 0 0,0-1 1,-11 7-1,-42 28 59,48-34-70,-1 1 6,3-3 14,-15 12 0,24-17-17,1 0 1,0 0-1,0 0 1,0 1-1,0-1 1,0 1 0,0-1-1,0 1 1,1 0-1,-1-1 1,-1 6-1,3-7-8,0 1-1,-1-1 0,1 0 0,0 0 1,0 0-1,0 0 0,0 0 0,0 0 1,0 1-1,1-1 0,-1 0 1,0 0-1,1 0 0,-1 0 0,0 0 1,1 0-1,-1 0 0,1 0 0,0 0 1,-1 0-1,1 0 0,0 0 1,-1 0-1,1-1 0,0 1 0,0 0 1,0 0-1,0-1 0,0 1 1,0-1-1,0 1 0,1 0 0,4 1 45,-1 0-1,0 0 0,1 0 0,0-1 1,6 1-1,8 0 58,0 0 1,0-2 0,1-1-1,-1 0 1,0-1-1,0-1 1,0-1-1,19-7 1,-15 5-521,-28 9-1556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38:4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21 796 7826,'-1'2'314,"-14"21"3056,14-22-3149,1 1 1,-1-1-1,1 0 0,-1 0 1,1 0-1,0 1 0,-1-1 1,1 0-1,0 1 0,0-1 1,0 0-1,0 1 0,0-1 1,0 0-1,0 0 0,0 1 1,0-1-1,1 2 0,-1-3-170,1 0 0,-1 0 0,0 0 0,0 0 0,0 1 0,0-1 0,0 0-1,1 0 1,-1 0 0,0 0 0,0 0 0,0 0 0,0 0 0,1 0 0,-1 0 0,0 0-1,0 0 1,0 0 0,0 0 0,1 0 0,-1 0 0,0 0 0,0 0 0,0 0 0,0 0-1,1-1 1,-1 1 0,0 0 0,0 0 0,0 0 0,0 0 0,1 0 0,-1 0 0,0 0-1,0-1 1,0 1 0,0 0 0,0 0 0,0 0 0,0 0 0,0 0 0,1-1-1,5-7 1090,4-9 0,14-30 0,-8 15-857,100-216 126,-27-9-357,-74 204-38,-1 5 8,8-53 1,-21 97 19,-1 1 0,0-1 0,0 0 0,0-7 1,0 10-32,0 1 1,0 0 0,0-1 0,0 1-1,-1 0 1,1-1 0,0 1 0,0 0-1,0-1 1,0 1 0,0 0 0,-1-1 0,1 1-1,0 0 1,0 0 0,-1-1 0,1 1-1,0 0 1,0 0 0,-1-1 0,0 1-1,1 0 10,-1 0 0,1 0-1,0 0 1,-1 0 0,1 0-1,-1 0 1,1 0 0,-1 0 0,1 1-1,-1-1 1,1 0 0,-1 0-1,1 0 1,0 1 0,-1-1-1,1 0 1,-1 1 0,1-1-1,0 0 1,-1 1 0,1-1-1,-5 6 135,0 0 0,1 0-1,-1 1 1,1-1 0,1 1-1,-1 0 1,1 0-1,-4 14 1,1-3 56,-1 2-44,0 0-1,2 0 0,0 1 0,1 0 1,-1 25-1,5-36-120,0 0-1,0 0 1,1 0 0,0 0 0,0 0-1,1 0 1,1 0 0,0-1 0,0 1-1,1-1 1,0 0 0,10 17 0,-12-23-36,0 0 0,0 0 1,0-1-1,1 1 0,-1-1 1,1 0-1,-1 1 0,1-1 1,0 0-1,0-1 0,-1 1 1,1 0-1,1-1 0,-1 0 1,0 0-1,0 0 1,0 0-1,1 0 0,-1 0 1,0-1-1,1 0 0,-1 0 1,1 0-1,-1 0 0,0 0 1,1-1-1,-1 1 0,4-2 1,0 0-9,-1-1 0,0 1 1,0-1-1,-1 0 0,1-1 1,-1 0-1,1 0 0,-1 0 1,0 0-1,-1-1 0,1 1 1,-1-1-1,0-1 0,0 1 1,0 0-1,5-12 0,-1-3 2,0-1-1,-1 0 0,6-36 0,-12 53-2,10-33 13,-7 27 8,-1 0 0,3-17 0,-7 22 31,-3 7-21,-5 12 35,2 6 90,1 1-1,1-1 1,1 1-1,1 0 1,0 0-1,2 1 1,1-1 0,0 0-1,6 36 1,-5-48-125,1-1 1,0 1-1,1-1 0,0 0 1,0 0-1,0 0 0,1 0 1,0 0-1,7 8 1,-8-12-123,0-1 0,0 0 1,0 0-1,0 0 0,1 0 1,-1 0-1,1 0 0,0-1 1,-1 0-1,1 0 0,0 0 1,1 0-1,-1-1 0,0 1 0,0-1 1,1 0-1,-1 0 0,1-1 1,6 1-1,17-4-479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49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157 101 9482,'24'-41'3665,"-22"38"-3246,-1 1 1,1-1-1,-1 0 1,0 0-1,0 0 1,0 0-1,0-4 0,-1 5-254,1 1 0,-1 0-1,0 0 1,-1 0 0,1 0-1,0 0 1,0-1 0,0 1-1,-1 0 1,1 0-1,0 0 1,-1 0 0,1 0-1,-1 0 1,0-1 0,-1 0-45,1 1 0,-1 0 0,1 0 0,-1 0 0,0 0 0,1 0 0,-1 0 0,0 0 0,0 0 0,0 1 0,0-1 0,0 1 0,1 0 0,-1-1 0,0 1 0,0 0 0,0 0 0,0 0 0,0 0 0,-3 1 0,-1 0-37,0 0 1,0 1 0,1-1 0,-1 1-1,0 1 1,1-1 0,-1 1 0,1 0-1,0 0 1,0 0 0,-8 7 0,4-1-20,-1 0 0,1 0 1,1 1-1,-12 16 1,18-22-61,0-1-1,0 1 1,0 0 0,1 0 0,-1 0 0,1-1 0,0 2 0,0-1 0,0 0 0,1 0 0,-1 0 0,1 0 0,0 0 0,0 0 0,1 1 0,-1-1 0,1 0-1,0 0 1,0 0 0,0 0 0,4 7 0,-1-5 1,0 0 0,0-1 0,0 1-1,1-1 1,0 0 0,0 0 0,1 0 0,-1 0-1,12 6 1,-5-5 6,-1 1 0,1-2-1,0 1 1,19 4 0,-15-6 58,0 0 0,1-2 1,-1 0-1,0-1 0,1 0 1,-1-1-1,22-4 0,-17-1 370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4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261 134 7706,'-8'-6'1103,"-20"-12"1375,26 17-2325,1 1 0,-1-1 0,0 0 0,0 1 0,0-1 0,-1 1 0,1-1 0,0 1 0,0 0-1,0 0 1,0 0 0,0 0 0,-3 1 0,1 0 25,0 1-1,0 0 1,0 0 0,1 0-1,-1 0 1,1 1-1,-1 0 1,1 0-1,0 0 1,0 0 0,0 0-1,-2 4 1,-11 14 140,0 0-1,2 1 1,0 0 0,2 1 0,1 1 0,0 0 0,2 1-1,1-1 1,1 2 0,1-1 0,-5 42 0,10-44-159,1-1-1,1 1 1,1-1 0,9 40 0,-4-31-60,2 0 0,23 50 0,-25-65-83,1-1 1,0 0-1,1 0 0,1-1 1,0 0-1,13 13 1,-16-20-12,-1-1 0,1-1 0,1 1 0,-1-1 0,1 0 0,-1-1 1,1 0-1,1 0 0,-1-1 0,0 0 0,1 0 0,0-1 0,10 2 0,-6-3 5,-1 0-1,0 0 0,0-2 1,0 1-1,1-2 0,-1 0 1,0 0-1,13-5 0,-9 2 7,0-1 1,-1-1-1,0-1 0,0 0 0,21-15 0,-19 10 2,0-1 0,-2-1 0,1 0 0,-2-1 0,0-1 0,0 0 0,-2 0 0,0-2 0,16-34 0,-20 33-10,-1 0 0,-1 0 0,-1-1 1,-1 0-1,0 0 0,-2 0 0,0-1 1,-1 1-1,-2-1 0,0 1 0,-1 0 1,-5-22-1,1 19-7,0-1 0,-2 2-1,-1-1 1,0 1 0,-2 0 0,-1 1 0,0 0 0,-2 1 0,-30-37 0,33 46 4,0 1 0,-1 0 1,0 1-1,-1 0 1,-22-13-1,24 17 2,0 0-1,0 1 0,-1 1 0,1 0 1,-1 1-1,0 0 0,0 0 1,-12 0-1,10 3 3,-1 0 0,1 1-1,0 0 1,0 1 0,0 1 0,0 0 0,0 1 0,0 0-1,1 1 1,-16 8 0,12-4-156,1 1 0,-1 0 1,1 1-1,1 1 0,0 0 0,1 1 0,-13 16 0,20-21-623,0 1 0,-7 11-1,-1 14-502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2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10266,'0'11'4769,"2"-6"-1496,0-1-1361,0 4-303,5-1-273,2 1-552,3-1-256,2-3-368,-4 0 136,1-2-608,3-2-4897,14-2 3881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0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26 5657,'0'-1'819,"0"-1"-1,0 1 1,0-1-1,-1 0 0,1 1 1,-1-1-1,1 1 1,-1-1-1,1 1 1,-1-1-1,0 1 1,0 0-1,0-1 1,0 1-1,0 0 0,-2-2 1,1 6-102,-1 2-551,0 1-1,0 0 0,1-1 1,-1 1-1,1 0 1,1 1-1,-2 6 0,2-8-107,-1 4 41,0 0-1,0 0 1,1 0 0,1 0-1,-1 0 1,1 0 0,1 0-1,0 0 1,3 12 0,-2-14-46,0-1 1,1 1 0,0-1-1,0 0 1,1 0 0,0 0-1,0-1 1,0 1 0,0-1 0,1 0-1,0 0 1,0 0 0,1-1-1,9 6 1,-11-7-44,1-1 0,0 0 1,0 0-1,1 0 0,-1 0 0,0-1 1,0 0-1,1 0 0,-1-1 0,0 1 0,1-1 1,-1-1-1,1 1 0,-1-1 0,0 1 1,1-1-1,-1-1 0,0 1 0,0-1 0,7-3 1,-3 0-4,-1-1 0,0 0 0,0 0-1,-1 0 1,0-1 0,0 0 0,0 0 0,-1-1 0,0 0 0,-1 0 0,1-1 0,5-13 0,-8 14 4,1 0-1,-2 0 1,1 0-1,-1-1 1,0 1 0,-1-1-1,0 1 1,-1-1-1,1 0 1,-2 1 0,1-1-1,-1 0 1,0 1 0,-4-13-1,1 13 31,4 8-39,0 0 0,0 0-1,0 0 1,0 0 0,0 0-1,0-1 1,-1 1 0,1 0-1,0 0 1,0 0 0,0 0-1,0 0 1,0 0 0,0 0-1,0 0 1,0 0 0,0 0-1,0 0 1,0 0 0,0 0-1,-1 0 1,1 0 0,0 0-1,0 0 1,0 0 0,0 0-1,0 0 1,0 0 0,0 1-1,0-1 1,0 0 0,0 0-1,0 0 1,0 0 0,-1 0-1,1 0 1,0 0 0,0 0-1,0 0 1,0 0-1,0 0 1,0 0 0,0 0-1,0 0 1,0 0 0,0 1-1,0-1 1,0 0 0,-4 16 163,3-12-143,-6 38 123,2-1 1,2 0 0,1 1 0,2-1 0,2 1 0,2-1 0,2 1 0,18 65 0,-16-76-25,2 4 218,6 46 1,-15-79-323,-1-1 0,0 0 0,0 1 0,0-1 0,0 0 0,0 1 0,0-1 0,0 0 0,0 1 0,-1-1 0,1 0 0,0 1 0,-2 1 0,1-2 1,1 0 0,-1 0-1,0 0 1,-1-1-1,1 1 1,0 0 0,0 0-1,0-1 1,0 1 0,0 0-1,-1-1 1,1 1 0,0-1-1,-1 0 1,0 1-1,-7 0-23,1 1-1,-1-1 0,1-1 0,-1 0 0,1 0 0,-1-1 1,1 0-1,0 0 0,-1-1 0,1 0 0,0 0 1,0-1-1,-13-6 0,13 5-199,0 0 0,0-1 0,1 1 0,-1-2 0,1 1 1,0-1-1,1 0 0,-1 0 0,1-1 0,0 0 0,1 0 0,0-1 0,-5-7 0,-6-23-511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0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 13363,'-10'0'4929,"7"-3"-3705,6 3-312,13 1 105,6 5-273,14-2-400,7 0-120,5 2-152,9-2-32,-12-2-48,-5 0-336,-13 2-1112,-13-1-801,1 13 1273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6913,'-1'0'3873,"1"10"-696,3 4-1153,5 2 49,0 6-505,0-2-296,-4 5-423,-2-1-201,1 5-352,-7-1-112,3 4-96,1 1-88,-2 2-872,4-9-529,-1-3 801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 9674,'-3'-2'877,"1"1"-1,-1-1 1,0 1 0,0 0 0,1 0-1,-1 0 1,-3 0 0,31 6 3580,3 2-4181,43 7 89,0-4 0,90 2 1,260-23-111,-386 10-272,84-4 102,-92 5-207,1 2 0,32 5 0,-30 1-306,-7-2 163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11851,'-1'1'270,"1"-1"1,-1 0 0,0 1 0,1-1 0,-1 1 0,1-1 0,-1 1 0,1-1 0,-1 1 0,1-1 0,-1 1 0,1 0 0,-1-1-1,1 1 1,0 0 0,-1-1 0,1 2 0,0-1-175,0-1-1,0 0 1,0 1-1,0-1 0,0 1 1,0-1-1,0 1 1,0-1-1,0 1 1,1-1-1,-1 0 1,0 1-1,0-1 1,0 1-1,1-1 0,-1 0 1,0 1-1,1-1 1,-1 0-1,0 1 1,1-1-1,2 2 68,0 0 0,0-1 0,-1 1-1,1-1 1,0 0 0,0 0 0,1 0 0,2 0-1,19 2 298,0-1 0,0-1 0,34-3-1,40 1 122,-88 1-509,0 1 0,0 1 0,0 0 0,0 1 1,12 4-1,-21-6-63,-1-1 0,0 1 0,1-1 0,-1 1-1,0 0 1,0-1 0,0 1 0,1 0 0,-1 0 0,0 0 0,0 0 0,0 0 0,-1 0 0,1 0-1,0 0 1,0 1 0,0-1 0,-1 0 0,1 0 0,-1 1 0,1-1 0,-1 0 0,1 1 0,-1-1-1,0 0 1,0 1 0,0-1 0,0 1 0,0-1 0,0 1 0,0-1 0,0 0 0,0 1 0,-1-1-1,1 0 1,0 1 0,-1-1 0,1 0 0,-1 1 0,0-1 0,1 0 0,-1 0 0,0 0 0,0 1-1,-1 0 1,-10 11 41,1-1-1,-2 0 1,-15 11 0,-47 29 36,-1 1-19,68-47-58,0 0 1,-10 12-1,16-16 0,0 1 0,0 0 1,0 0-1,0-1 1,1 1-1,-1 0 0,1 1 1,0-1-1,-1 0 1,0 7-1,2-10-1,0 1 1,0 0-1,0 0 0,0 0 0,0-1 0,0 1 1,0 0-1,0 0 0,0-1 0,0 1 0,0 0 1,1 0-1,-1-1 0,0 1 0,0 0 0,1-1 1,-1 1-1,1 0 0,-1-1 0,1 1 0,-1 0 1,1-1-1,-1 1 0,2 0 0,-1 0 17,1 0-1,0 0 1,-1 0 0,1-1-1,0 1 1,0-1-1,0 1 1,-1-1-1,1 0 1,2 1 0,7-1 106,-1 0-1,0-1 1,11-2 0,-19 3-108,78-16 658,12-2 27,-73 16-469,0 0 0,36 2-1,-50 0-270,9 2 321,-10-3-564,-5-2-673,0 2-270,-1 1 459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11514,'-10'12'4657,"10"-6"-2432,4 2-777,10-2-103,6 5-257,11-2-616,6 0-192,8-1-240,3-5-424,-1 0 1536,-5-9-968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13 8250,'-4'-2'535,"0"0"0,0 0 1,0 1-1,0 0 0,0-1 1,0 2-1,0-1 0,-7 0 0,8 1-409,0 0-1,0 0 0,0 1 1,0 0-1,0-1 0,0 1 1,0 0-1,0 0 0,0 1 1,1-1-1,-1 0 0,0 1 1,-2 2-1,-2 2 80,1-1 1,0 1-1,0 1 1,0-1-1,1 1 1,0 0-1,-5 9 1,-25 57 601,32-68-764,-17 44 293,2 1 1,-13 59-1,-7 108-6,32-161-288,2 1 0,7 98 0,1-110-35,2 1 1,2-2-1,28 85 1,-14-69-16,61 115 1,-62-139 170,1 0 0,3-2 0,0-1 0,35 35 0,23 9 206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9218,'2'-2'243,"0"1"0,0 0 0,0 0 0,1 1 0,-1-1 0,0 0 0,1 1 0,-1-1 0,1 1 0,-1 0 0,1 0 0,-1 0 0,0 0 0,1 0 0,-1 1 0,1-1 0,-1 1 0,0-1 0,1 1 0,-1 0 1,0 0-1,0 0 0,1 0 0,-1 1 0,2 1 0,2 2-10,-1-1 1,-1 1-1,1 1 1,-1-1-1,0 1 1,0 0-1,0 0 1,-1 0-1,5 12 0,-3-7 9,12 27 316,-2 1 1,-1 1-1,-3 0 0,11 69 1,5 170 858,-3 270-306,-32-370-955,7-160-213,-1 0-1,-1 0 1,-1 0 0,0 0-1,-2 0 1,-8 19 0,12-32-98,2-4 11,-1 0-1,0 0 1,1 0-1,-1 0 1,0 0-1,0 0 0,0-1 1,0 1-1,0 0 1,-1-1-1,1 1 0,0 0 1,-1-1-1,1 0 1,-1 1-1,0-1 1,-2 2-1,4-3 95,0 0-1,-1 0 0,1 0 1,0 0-1,-1 0 1,1 0-1,0 0 1,-1 0-1,1 0 1,0 0-1,-1 0 1,1 0-1,0 0 1,0 0-1,-1 0 1,1 0-1,0 0 0,-1 0 1,1 0-1,0-1 1,0 1-1,-1 0 1,1 0-1,0 0 1,0 0-1,-1-1 1,1 1-1,0 0 1,0 0-1,-1-1 1,1 1-1,0 0 1,0 0-1,0-1 0,-1 1 1,-2-21-990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3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10722,'2'-9'4789,"-2"9"-4747,0 0 0,0 0 0,0 0 0,0 0 0,0 0 0,0 0 0,0 0-1,0 0 1,0 0 0,0 0 0,1 0 0,-1 0 0,0 0 0,0 0 0,0 0-1,0 0 1,0 0 0,0 0 0,0 0 0,0 0 0,0 0 0,0 0 0,0 0 0,0 0-1,0 0 1,0 0 0,0 0 0,0 0 0,0 0 0,0 0 0,0 0 0,0 0-1,0 0 1,0 0 0,0 0 0,0 0 0,0 0 0,0 0 0,0 0 0,0 0-1,0 0 1,0 0 0,0 0 0,0 0 0,0 0 0,0 0 0,1 0 0,-1 0 0,0 0-1,0 0 1,0 0 0,0 0 0,0 0 0,0 0 0,1 18 1795,-1-14-1447,1 191 2817,-2-42-2633,12-2-236,3-79-246,-12-63-76,1-1 0,0 1 0,1-1-1,-1 0 1,11 16 0,-9-19 4,-3-8-4,-5-17-4,2 10-20,-2-13-85,2-35 1,2 48 64,0 1 1,0-1-1,1 0 1,0 0-1,1 1 1,4-11-1,-5 17 25,-1 0-1,1 0 1,0 0-1,0 0 1,0 1-1,0-1 0,1 1 1,-1 0-1,0-1 1,1 1-1,0 0 1,0 1-1,-1-1 0,1 0 1,0 1-1,1-1 1,-1 1-1,0 0 1,0 0-1,0 1 0,1-1 1,-1 0-1,0 1 1,6 0-1,-5 0 20,-1 0-1,1 0 1,-1 0 0,1 1-1,0 0 1,-1-1-1,0 1 1,1 0 0,-1 1-1,0-1 1,1 1-1,-1-1 1,0 1 0,0 0-1,0 0 1,0 1-1,-1-1 1,1 0-1,0 1 1,-1 0 0,0-1-1,4 7 1,-4-5 40,0 0-1,-1-1 1,1 1 0,-1 0 0,0 0 0,0 0-1,-1 0 1,1 0 0,-1 0 0,0 1-1,0-1 1,0 0 0,-1 0 0,1 0-1,-1 0 1,-1 4 0,1-7-41,-3 10 184,-1-1 0,-7 13 0,9-20-170,1 1-1,-1-1 0,1 0 1,-1-1-1,0 1 0,0 0 1,0-1-1,0 1 1,0-1-1,-6 3 0,-1-2-50,1 0-1,-1 0 1,0 0-1,0-1 1,0-1-1,0 0 0,-1 0 1,1-1-1,-20-2 1,27 2-216,0 0 0,1-1 1,-1 1-1,0 0 0,0-1 0,0 0 1,0 0-1,1 0 0,-1 0 0,0 0 1,1 0-1,-1-1 0,1 1 1,-4-3-1,3-1-630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1 9402,'-3'1'6338,"-1"0"-4109,-12 6 433,-51 12-1327,-34 10-610,80-21-528,-1 0 0,-31 19 0,48-25-134,1 1 0,-1 0 0,1 1 0,0-1 0,0 0 0,-7 9 1,10-11-34,0 1 0,0-1 0,0 0 1,1 1-1,-1-1 0,0 1 0,1-1 1,-1 1-1,1-1 0,0 1 0,-1-1 1,1 1-1,0 0 0,0-1 0,0 1 1,0-1-1,0 1 0,0 0 0,1-1 1,-1 1-1,0-1 0,1 1 0,-1-1 1,1 1-1,0-1 0,-1 1 0,2 1 1,3 4 136,0 0 0,1 0 1,0-1-1,0 1 0,0-1 1,1-1-1,9 7 0,6 3 377,27 13-1,-30-18-273,3 1 374,40 27 0,-57-34-581,9 4 182,-14-8-255,0 0 0,0 0 0,0 0 0,0 0 0,0 0 0,0 0 0,0 0 0,0 0 0,0 0 0,0 0 0,0 0 0,0 0 0,0 0 0,0 0 0,0 0 0,0 0 0,0 0 0,0 0 0,0 0 0,0 0 0,0 0 0,0 0 0,0 0 0,0 0 0,0 0 0,0 0 0,0 0 0,0 0 0,0 0 0,0 0 0,0 0 0,0 0 0,0 0 0,0 0 0,0 0 0,0 0 0,0 0 0,0 0 0,0 0 0,0 0 0,0 0 0,0 0 0,0 0 0,1 0 0,-4-3-3554,3 3 1269,-2-2-54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2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9522,'39'15'9895,"1"5"-7528,25 11-2548,33 3 537,-93-33-324,-1 0 0,0 1 0,0 0 0,0-1-1,6 5 1,-10-6-10,1 1-1,0-1 0,0 1 1,-1-1-1,1 1 1,-1 0-1,1-1 0,0 1 1,-1 0-1,1-1 1,-1 1-1,0 0 1,1 0-1,-1 0 0,0-1 1,1 1-1,-1 0 1,0 0-1,0 0 0,0 0 1,0 0-1,1 0 1,-1-1-1,-1 1 0,1 0 1,0 0-1,0 0 1,0 0-1,0 0 1,-1-1-1,1 1 0,0 0 1,-1 0-1,1 1 1,-2 1 67,0 0 0,0 0 0,0-1 0,-1 1 0,1 0 0,0-1 0,-1 1 0,0-1 0,-3 2 0,-29 18 554,28-19-556,-22 12 188,-1-3 0,-40 13 0,22-9-264,43-14-45,0 0-1,-1 1 1,1-1-1,0 1 1,-4 3-1,8-5-76,0 0-1,0-1 0,0 1 1,0 0-1,0 0 0,0 0 0,1 0 1,-1-1-1,0 1 0,0 0 0,1 1 1,-1-1-1,1 0 0,-1 0 1,1 0-1,0 0 0,-1 0 0,1 0 1,0 1-1,0-1 0,-1 0 1,1 0-1,0 0 0,0 1 0,1-1 1,-1 0-1,0 0 0,0 0 0,1 0 1,-1 2-1,9 12-922</inkml:trace>
  <inkml:trace contextRef="#ctx0" brushRef="#br0" timeOffset="1">421 257 8458,'-19'7'4833,"1"1"-104,-5 4-2361,-10 5-679,-2-2-353,-1 7-544,2-1-240,10-5-408,8 3-96,10-10-88,-3-5-304,9-1-872,6-2-544,5 2 959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1 921 6313,'5'50'8556,"-5"-50"-8480,0 0 1,0 0 0,0 1-1,0-1 1,1 0 0,-1 0 0,0 1-1,0-1 1,0 0 0,0 1-1,0-1 1,0 0 0,0 0 0,1 0-1,-1 1 1,0-1 0,0 0-1,0 0 1,1 1 0,-1-1-1,0 0 1,0 0 0,1 0 0,-1 0-1,0 0 1,0 1 0,1-1-1,-1 0 1,1 0 0,-1 0 85,1 0 0,0-1 0,0 1 1,0 0-1,0 0 0,-1-1 0,1 1 0,0-1 1,0 1-1,-1 0 0,2-2 0,4-3 15,-1 0-1,-1 0 1,1 0-1,-1-1 1,0 1-1,0-1 1,0 0-1,5-13 1,1-1-38,21-43 33,28-82 0,-59 144-171,25-71 54,-3-1 1,13-82-1,3-156 207,-37 293-196,0 8 113,0 0 0,-2-16-1,-1 20 170,-1 6-89,-3 8 143,2-1-282,1-1 1,0 0-1,1 1 1,0 0-1,-3 12 1,2-8-39,-6 30 256,2 1 0,1-1 0,1 76 0,5-104-210,0 0-1,2 0 0,4 24 0,-5-33-102,0 1 0,1-1 0,-1 0-1,1 0 1,0 0 0,0 0 0,0 0-1,1 0 1,-1 0 0,1-1 0,0 1-1,0-1 1,0 0 0,6 5 0,-7-7-20,0 0 0,0 0 0,0 0 1,0 0-1,0 0 0,0 0 0,0-1 0,1 1 1,-1-1-1,0 1 0,0-1 0,0 0 1,1 0-1,-1 0 0,4-1 0,-3 1-10,1-1-1,-1 0 1,1-1 0,-1 1-1,0-1 1,0 1-1,1-1 1,4-4-1,1-1-58,-1-1 0,0 0 0,0-1 0,-1 1 0,7-13 0,2-3-57,-1-1-1,-2 0 1,0-1-1,-2 0 1,-1-1-1,-1 0 1,9-49-1,-18 66 197,0 10-71,0 0 0,0 0-1,0 0 1,0 0 0,-1 0 0,1 0-1,0 0 1,0 0 0,0 0-1,0 0 1,0 0 0,0 0-1,0 0 1,-1 0 0,1 0 0,0 0-1,0 0 1,0 0 0,0 0-1,0 0 1,0 0 0,0 0-1,0 0 1,-1 0 0,1 0 0,0 0-1,0 0 1,0 1 0,0-1-1,0 0 1,0 0 0,0 0-1,0 0 1,0 0 0,0 0-1,0 0 1,-1 0 0,1 0 0,0 1-1,-8 12 255,-1 4-20,2 1 0,1 0 0,0 0 0,1 1 0,1-1 0,1 1 0,0 0 0,2 0 0,0 22 0,2-33-144,-1 0 0,1 0 0,1 0 0,0 0 0,0 0 0,0 0 0,6 10 0,-7-15-170,0-1 1,1 0-1,-1 1 1,1-1-1,-1 0 1,1 0-1,0 0 1,0 0-1,0 0 1,0 0 0,0 0-1,0-1 1,1 1-1,-1-1 1,1 1-1,-1-1 1,1 0-1,-1 0 1,1 0-1,-1-1 1,1 1-1,0 0 1,0-1-1,4 0 1,8 0-573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251 127 9354,'1'-8'1204,"-1"-1"-1,0 1 1,-1 0-1,0-1 1,0 1-1,-1 0 1,0-1 0,-5-11-1,6 17-1079,0 1 1,0 0-1,0 0 0,0-1 1,0 1-1,-1 0 0,1 0 0,-1 0 1,1 0-1,-1 1 0,0-1 1,0 0-1,0 1 0,0-1 0,0 1 1,0 0-1,0-1 0,-1 1 1,1 0-1,0 1 0,-1-1 0,1 0 1,-1 1-1,1-1 0,-1 1 1,1-1-1,-1 1 0,1 0 0,-1 0 1,1 1-1,-1-1 0,1 0 1,-4 2-1,-1 0-43,0 1-1,0-1 1,0 2 0,1-1-1,-1 1 1,1 0 0,0 0-1,-10 9 1,0 2-9,-24 30 1,35-38-72,-1 0 1,1 1-1,1 0 1,-1 0-1,1 0 1,-3 10-1,5-15-1,1 0-1,1 1 0,-1-1 1,0 0-1,1 0 0,-1 0 1,1 0-1,0 0 0,0 1 1,0-1-1,1 0 0,-1 0 1,1 0-1,0 0 0,0 0 1,0 0-1,0 0 0,0 0 1,1 0-1,-1 0 0,3 3 1,-1-3 0,0 0 0,0 0 0,1 0-1,-1 0 1,1-1 0,0 1 0,0-1 0,0 0 0,0 0 0,0 0 0,0-1 0,6 2 0,4 0 3,0 0 1,23 1-1,-11-2-141,1-2 1,-1-1-1,1-1 1,-1-1-1,48-12 1,-41 5 519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07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82 9442,'-8'1'579,"-1"0"0,0 0 0,0 1 0,1 0 0,-1 0 0,1 1 0,0 0 0,0 1 0,0 0 0,0 0 0,-14 10 0,10-4-314,0-1 0,1 1-1,0 1 1,1 0 0,0 0 0,-10 16 0,10-10-111,0 1 0,1 0 0,1 1-1,1 0 1,1 0 0,0 0 0,1 1 0,1 0 0,1 0 0,1 0 0,1 21 0,1-16-85,1-1 0,1 0 0,1 1 0,2-1 0,0 0 0,2-1 0,0 1 0,19 39 0,-18-49-58,0 1 0,1-1-1,1-1 1,0 1 0,1-2-1,21 21 1,-22-25-9,0 1 0,1-2 0,0 1 1,0-2-1,1 1 0,0-2 0,0 1 0,1-2 0,13 4 0,-3-3 14,1-1-1,0-1 0,0-1 0,0-2 1,29-2-1,-26 0 19,1-2 0,-1-1 0,1-1 0,30-12 0,-37 10-7,-1-2 1,-1 1 0,1-2-1,-2-1 1,0 0-1,0-1 1,-1-1-1,-1-1 1,0 0 0,-1-1-1,16-21 1,-22 23 3,1 0 1,-2-1-1,0 0 1,-1-1-1,0 1 1,6-24-1,-10 26 5,0 0-1,-1-1 1,0 0-1,-1 1 1,-1-1-1,0 0 1,-1 0-1,-3-19 1,0 18 14,0-1 0,-1 1 0,-1 0 0,0 1 0,-1-1 0,0 1 1,-1 1-1,-1-1 0,-13-15 0,0 5 47,0 1-1,-1 0 1,-42-30 0,34 31-48,-1 1 1,0 1-1,-1 2 1,-40-15-1,53 25-55,-1 1 0,0 1 0,0 1 0,0 0-1,-1 2 1,1 0 0,-1 2 0,-32 1 0,43 1-80,-1 1 0,1 0 0,0 0 0,-21 9 0,28-10-44,1 0-1,0 1 1,0-1-1,0 1 1,0 0-1,0 0 1,0 0-1,0 0 0,1 0 1,-1 1-1,1-1 1,0 1-1,-1 0 1,1 0-1,0 0 0,1 0 1,-1 0-1,1 0 1,-3 5-1,4-4-22,-1 0 0,1 0 0,0 1 0,0 6-1,0-11 144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2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9 126 11538,'-5'-8'4457,"1"7"-2880,16-1-505,16-2 40,21-1-120,12-8-271,21-6-401,4 1-88,3 0-120,-6 1-40,-10 10-16,-16-2-200,-18 5-672,-9 11-369,-31-5-1159,-14 8-857,-21 4 2097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3985,'-68'25'3049,"29"3"303,15-5-519,27-6-833,14-6-351,21-5-345,8-4-48,15-5-360,7-2-176,4-3-303,3 2-105,-5 1-152,-1 0-32,-19 5-376,-12-2-432,-22 1-1193,-3 1-1392,-15 0 2041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3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7762,'1'-1'455,"-1"0"0,1 0 0,0-1 0,0 1-1,0 0 1,-1 0 0,1 0 0,0 0 0,1 0 0,-1 0 0,0 0 0,0 0 0,2 0 0,-2 1-258,0-1 0,0 1 0,0 0 0,0 0 0,0 0 0,0-1 0,0 1 0,0 1 0,0-1 0,0 0 0,0 0 0,0 0-1,0 0 1,0 1 0,0-1 0,1 0 0,-2 1 0,3 0 0,4 3 219,-1 1-1,1 0 1,-1 0-1,0 0 1,0 0-1,7 10 0,4 4 21,34 31 162,126 138 527,-162-170-942,20 33 1,-31-43-126,0 0 0,0 1 0,0-1-1,-1 1 1,-1-1 0,1 1-1,1 14 1,-3-12-8,-1 1 0,-1-1 0,1 0 0,-2 0 1,0 1-1,0-1 0,-1 0 0,0-1 0,-1 1 0,0 0 0,0-1 0,-1 0 0,-12 17 0,9-15-25,-1 0 0,0-1 0,-1 0 0,0-1 0,-1 0 0,0-1 0,0 0-1,-1-1 1,0 0 0,-18 9 0,15-10-123,0-1-1,0 0 1,0-1 0,-1-1 0,-20 4-1,24-9 230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9250,'-2'3'736,"1"0"0,-1 0 1,1 0-1,0 0 0,0 0 1,0 0-1,0 0 0,0 0 0,0 6 1,2 29 570,0-21-274,-1-14-915,0 16 337,1 0 1,1 0 0,1 0-1,7 26 1,-8-40-429,-1 0-1,2 0 1,-1 0-1,1 0 1,-1-1-1,1 1 1,1-1-1,5 8 1,-6-10-19,0 1 0,1 0 0,-1-1 0,0 0 0,1 0 0,-1 0 0,1 0 0,0 0 0,0-1 0,0 0 1,0 0-1,8 2 0,-9-3-5,1 0 0,0 1 1,0-1-1,0-1 0,0 1 1,0 0-1,0-1 0,-1 0 1,1 0-1,0 0 0,0 0 1,-1-1-1,4-1 0,-2 0-12,0-1-1,-1 1 0,1-1 0,-1 1 1,0-1-1,0 0 0,0-1 1,3-4-1,1-3-28,-1 1 1,-1-1 0,0-1-1,-1 1 1,-1-1-1,6-24 1,-7 21 114,-2 0 1,1-23-1,-2 36 27,0 12 28,11 265 2303,-5-226-2182,-2-27-23,-1 0 1,-1 1-1,-1-1 0,-2 26 0,1-43-184,-1 0 0,1 0-1,-1 0 1,0 0-1,-1-1 1,1 1-1,-1 0 1,1-1-1,-1 1 1,0-1-1,0 0 1,0 0 0,-1 0-1,1 0 1,-1 0-1,0 0 1,0 0-1,0-1 1,0 0-1,0 1 1,0-1-1,-1 0 1,1-1 0,-1 1-1,1 0 1,-1-1-1,0 0 1,0 0-1,0 0 1,1-1-1,-1 1 1,0-1-1,0 0 1,0 0 0,0 0-1,0 0 1,0-1-1,0 0 1,-3 0-1,-3-3-112,0 1 0,1-1 0,0-1-1,0 0 1,0 0 0,0-1 0,1 0 0,-8-7 0,10 7-291,0 0 1,0 0 0,1 0 0,0-1-1,0 1 1,1-1 0,0 0 0,0-1-1,1 1 1,-5-13 0,5 5-177,-3-19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11851,'7'-8'4649,"9"5"-3017,2 3-216,10 2-224,6 1-319,9 1-553,3-2-128,6-2-112,-12 0-8,-6 0-176,-6 0-304,-21 0-929,-2 0-623,-14 2 1144</inkml:trace>
  <inkml:trace contextRef="#ctx0" brushRef="#br0" timeOffset="1">177 17 5361,'4'3'3417,"-3"4"112,6 6-1249,-2 3 57,-2 8-361,1 4-336,-1 7-543,-3-1-193,-3-2-408,2 3-144,1-7-192,2-3-64,4-4-56,-5-8-384,3-1-1000,3-5 239,-6 2 401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5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 9530,'-4'0'1070,"0"-1"1,0 1-1,-1-1 1,1 0-1,-7-3 1,27 3 1936,77 9-1233,68 12-999,-20-1-545,194 6-58,1-15-28,-162-8 12,-147 1-219,-21 0-231,-14 0-498,-47 6-2006,20-3 1826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5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9826,'-19'4'4089,"16"-1"-1905,3-2-399,6 3-305,-6-4-32,0 0-519,24 3-257,46 5-304,-36-3-96,-8-9-136,3 4-280,-9 0-976,-2 0-89,2 4 545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29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 11106,'-5'4'1695,"1"0"-1,0 0 1,-6 8-1,-9 17 683,14-19-1980,0 1 0,1 0 0,-5 20 0,8-26-347,0-1 0,1 1 1,0 0-1,0 0 0,0 0 1,0 0-1,1 0 1,-1 0-1,1-1 0,1 1 1,-1 0-1,1-1 0,-1 1 1,1-1-1,1 1 1,-1-1-1,6 8 0,-6-9-45,1 1 0,0-1 0,0 0 0,1 0 0,-1 0 0,0 0 0,1-1 0,0 1 0,0-1 0,-1 0 0,1 0 0,1 0 0,-1 0 0,0-1-1,0 0 1,1 0 0,-1 0 0,0 0 0,6-1 0,-4 0 4,0-1-1,0 0 1,-1 0 0,1 0-1,0-1 1,-1 0 0,0 0-1,1-1 1,-1 1 0,0-1-1,0 0 1,-1-1-1,1 1 1,0-1 0,-1 0-1,0 0 1,0 0 0,0 0-1,-1-1 1,1 0-1,3-7 1,-4 7 17,0-1 0,-1 1 0,0-1 1,0 1-1,0-1 0,0 0 0,-1 0 0,0 1 0,0-10 0,-1 11 11,0-1 0,-1 1-1,1-1 1,-1 1 0,0 0-1,0 0 1,0-1-1,-1 1 1,1 0 0,-1 0-1,0 0 1,0 0 0,-4-5-1,2 5 54,0-1-1,0 1 1,0 0-1,0 0 0,0 0 1,-1 1-1,0-1 1,0 1-1,0 0 1,0 1-1,0-1 0,-9-2 1,9 4-74,1 0-1,-1 0 1,1 0 0,-1 1 0,1 0 0,-1 0-1,1 0 1,-1 0 0,0 1 0,1 0 0,-1 0-1,1 0 1,0 0 0,-1 1 0,1-1 0,-6 5-1,5-4-327,1 0-1,0 1 0,0 0 0,0 0 1,-6 6-1,4 4-327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5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5729,'0'0'2755,"0"0"-515,0 0-325,-5 0 5726,-5 2-3332,10-2-4297,0 0 1,1 1-1,-1-1 0,0 1 0,0-1 0,1 0 0,-1 1 0,0-1 1,0 0-1,1 0 0,-1 1 0,0-1 0,1 0 0,-1 1 0,0-1 1,1 0-1,-1 0 0,0 0 0,1 0 0,-1 1 0,1-1 0,-1 0 0,0 0 1,1 0-1,-1 0 0,1 0 0,-1 0 0,1 0 0,9 3 11,0 0 0,0 0-1,0 1 1,11 7-1,-12-7-15,0 1-1,0-2 1,1 1-1,-1-1 1,18 3-1,-24-5-3,14 2 28,-1 0-1,0 1 0,29 11 0,-43-14-18,-1-1 0,0 1-1,0-1 1,0 1-1,0 0 1,0-1 0,0 1-1,0 0 1,0 0-1,0 0 1,0 0 0,0 0-1,0 0 1,-1 0-1,1 0 1,0 0-1,-1 0 1,1 0 0,-1 1-1,1-1 1,-1 0-1,1 0 1,-1 1 0,0-1-1,0 0 1,0 0-1,0 1 1,0-1 0,0 0-1,0 1 1,0-1-1,0 0 1,0 0 0,-1 2-1,0 1 10,-1-1 0,0 1 0,1-1-1,-1 0 1,0 0 0,0 1 0,-1-1 0,1-1 0,0 1-1,-5 4 1,-3 0 14,-1 1 0,-21 11-1,-5 3 5,30-18-34,-7 6 8,-25 20 1,35-27-15,1 0 1,0 1-1,-1-1 1,1 1-1,1 0 1,-1 0-1,0 0 0,1 0 1,0 0-1,0 1 1,-2 8-1,3-12 1,1 0 0,0 0-1,0 0 1,0 1-1,0-1 1,0 0 0,0 0-1,0 0 1,0 0 0,0 0-1,1 0 1,-1 0 0,0 0-1,1 0 1,-1 0 0,1 0-1,-1 0 1,1 0 0,-1 0-1,1 0 1,0 0 0,-1 0-1,1 0 1,0 0-1,0-1 1,0 1 0,0 0-1,-1-1 1,1 1 0,0-1-1,0 1 1,0-1 0,0 1-1,2 0 1,4 1 25,0-1 0,0 1-1,0-1 1,11 0 0,-12 0 11,26 0 401,62-7 0,-2 1 320,-75 6-631,-15-1-326,-9-1-346,-19-4 405,6 6 365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8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19460,'2'16'672,"-2"-2"-184,4 17 473,-5-3-273,-2-3-376,6-6-112,-1-7-416,4-5-464,-1-10 440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8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9914,'12'11'4289,"-7"6"-2417,7 7-583,-1 4-105,-7 0-592,1 1-672,6 2-1272,2-3-3297,18-6 3032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9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7 7762,'0'0'92,"0"0"1,0-1 0,0 1-1,0 0 1,0 0 0,0 0-1,0 0 1,1 0 0,-1 0-1,0 0 1,0 0-1,0 0 1,0 0 0,0 0-1,0 0 1,0 0 0,0 0-1,0-1 1,0 1 0,0 0-1,0 0 1,0 0 0,0 0-1,0 0 1,0 0 0,0 0-1,0 0 1,0 0 0,0 0-1,0 0 1,0 0 0,0-1-1,0 1 1,0 0-1,0 0 1,0 0 0,-1 0-1,1 0 1,0 0 0,0 0-1,0 0 1,0 0 0,0 0-1,0 0 1,0 0 0,0 0-1,0 0 1,-6-2 1966,-7 0-102,8 3-1595,0-1-1,0 1 1,0 0 0,0 1 0,0-1 0,0 1-1,1 0 1,-1 0 0,1 0 0,0 1 0,-6 4-1,3-2-114,0 0-1,1 0 0,0 1 0,0 0 0,-10 13 0,14-16-218,0 0 0,1 0 1,-1 0-1,1 0 0,-1 0 0,1 0 0,0 0 0,0 1 0,1-1 0,-1 0 0,1 0 0,0 1 0,-1-1 0,1 0 0,1 1 0,-1-1 0,0 0 0,1 1 0,0-1 0,0 0 0,0 0 0,0 0 0,0 1 0,0-1 0,1 0 1,0-1-1,2 5 0,6 5-20,-1 0 0,2-1 0,0 0 0,20 15 0,-26-22 4,8 7 31,20 21 1,-29-27-8,0-1 1,0 1-1,-1 0 1,0 0-1,0 0 0,0 1 1,-1-1-1,3 8 1,-4-12-22,-1 0 1,0-1-1,0 1 1,0 0 0,1 0-1,-1-1 1,0 1 0,0 0-1,0 0 1,0-1-1,0 1 1,-1 0 0,1 0-1,0-1 1,0 1-1,0 0 1,-1 0 0,1-1-1,0 1 1,-1 0-1,1-1 1,-1 1 0,1 0-1,-1 0 1,0 0 5,0 0 0,-1-1 0,1 1 0,0 0 0,0-1 0,-1 1 0,1-1 0,0 0 1,-1 1-1,1-1 0,0 0 0,-3 1 0,-2-1-39,0 0 0,0-1-1,0 1 1,-10-3 0,-26-11 1328,23 7-699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19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228 199 7458,'2'-8'1811,"0"-1"0,0 1 0,1-17 1,-3 15-1003,0 1 1,0 0 0,-4-17 0,4 20-700,-2 1 0,1 0-1,-1 0 1,1 0 0,-1 0-1,-1 0 1,1 0 0,-1 0-1,0 1 1,0-1 0,0 1-1,0 0 1,-1 0 0,0 0-1,0 0 1,0 1 0,-6-4-1,8 5-70,-1 1 0,0 0-1,0 0 1,1 0-1,-1 0 1,0 0 0,0 0-1,0 1 1,0 0 0,0-1-1,0 1 1,0 0-1,0 1 1,0-1 0,0 0-1,0 1 1,0 0 0,0 0-1,0 0 1,0 0 0,0 0-1,1 0 1,-1 1-1,0-1 1,1 1 0,-1 0-1,-2 2 1,-2 3 29,0 0 0,0 0 0,0 0 0,1 1 0,0 0 0,-10 17 0,10-13-10,0 0 1,0 0 0,2 1-1,-1 0 1,1 0-1,1 0 1,1 0-1,-2 18 1,4-27-42,0 0 0,0 0 0,0 0 1,1 0-1,0 0 0,0-1 0,0 1 0,2 6 1,-2-8-12,0-1 0,0 1 0,-1-1 0,1 1 0,0-1 1,1 0-1,-1 1 0,0-1 0,0 0 0,0 0 1,1 0-1,-1 0 0,1 0 0,-1 0 0,1 0 0,-1 0 1,1 0-1,-1-1 0,1 1 0,0-1 0,2 1 0,0-1 7,0 1-1,0-2 0,0 1 0,0 0 0,1-1 1,-1 0-1,0 0 0,0 0 0,0-1 0,0 1 1,-1-1-1,5-2 0,3-2 37,-1-1-1,18-14 1,-19 14 20,0-1 0,-1-1 0,0 1 0,10-14 0,-18 22-46,0-1 0,1 1 0,-1-1 0,0 1 0,1-1 0,-1 1 0,1-1-1,-1 1 1,1-1 0,-1 1 0,1 0 0,-1-1 0,1 1 0,-1 0 0,2-1 0,-2 1-4,0 0 0,1 0 0,-1 0 0,0 0 0,0 0 1,0 0-1,1 1 0,-1-1 0,0 0 0,0 0 0,0 0 0,0 0 0,1 0 0,-1 0 0,0 1 0,0-1 0,0 0 1,0 0-1,0 0 0,0 1 0,1-1 0,-1 0 0,0 0 0,0 0 0,0 0 0,0 1 0,0-1 0,0 0 0,0 1 1,1 21 822,-1-20-834,0 1 32,-1 7 159,1-1 0,0 0 0,1 1 0,3 15 0,-4-22-228,1 0 0,0-1 0,0 1 0,1-1 0,-1 1 0,0-1 0,1 1 0,-1-1 0,1 0 0,0 0 0,0 0 0,0 0 0,0 0 0,0 0 0,0 0 0,1-1 0,-1 1 0,0-1 0,1 1 0,3 0 0,16 7-593,4 2 196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20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171 404 7186,'0'0'294,"1"-1"1,-1 1 0,1-1 0,-1 1 0,1-1 0,-1 1 0,0-1 0,1 1 0,-1-1 0,0 0 0,1 1 0,-1-1 0,0 0 0,0 1 0,0-1 0,0 0 0,1 1-1,-1-1 1,0 0 0,0-1 0,2-7 945,-2 9-1174,6-13 1005,-1-1 1,-1 1-1,0-1 1,3-14-1,-7 24-982,1 0 0,-1 1 0,0-1 0,0 0 0,0 1 0,0-1-1,-1 0 1,1 1 0,-1-1 0,0 1 0,0-1 0,0 1 0,-1-1 0,1 1 0,-1 0 0,0 0 0,0 0-1,0 0 1,0 0 0,-1 0 0,-3-4 0,4 5-63,-1 1 0,1-1 0,0 1-1,-1-1 1,1 1 0,-1 0 0,1 0 0,-1 0 0,0 0-1,1 1 1,-1-1 0,0 1 0,1 0 0,-1-1 0,0 1-1,0 0 1,1 0 0,-1 1 0,0-1 0,0 1 0,1-1-1,-6 3 1,3-1-11,1 0 0,-1 0-1,0 1 1,1-1 0,0 1 0,0 0-1,-1 0 1,2 1 0,-1-1-1,0 1 1,-4 6 0,0 2 4,0 1 1,1 0-1,1 0 1,0 0-1,1 1 1,0-1-1,-5 27 1,9-33-16,0 0 0,0 0 0,1 0 0,0 1 0,0-1 0,2 10 0,-2-14-4,1-1 1,0 1-1,0 0 1,0-1-1,0 1 1,0-1-1,0 1 1,1-1 0,-1 0-1,1 0 1,0 1-1,0-1 1,-1 0-1,1-1 1,0 1-1,1 0 1,-1 0-1,0-1 1,5 3 0,-4-3-1,0 1 1,1-1 0,-1 0-1,0 0 1,1 0 0,-1 0 0,1-1-1,0 1 1,-1-1 0,1 0 0,-1 0-1,1 0 1,0-1 0,-1 1-1,1-1 1,-1 0 0,1 0 0,-1 0-1,0 0 1,1-1 0,3-1 0,-1-1-12,0-1 1,0 1-1,0-1 1,0 0-1,7-9 1,23-33-85,-26 33 70,107-162-118,-98 143 159,-2-1 0,-1 0 0,17-55 0,-29 68 60,-4 20 71,-3 4-73,-4 8 57,-18 41 349,3 1 0,-22 77-1,33-91-362,1 0 0,1 0 0,-5 76 0,14-105-115,0 0 0,1 0 0,0 0 0,0 0 0,1 0 0,3 10 0,-4-17-30,0 1 1,1-1-1,-1 1 1,1-1-1,0 0 1,-1 0-1,1 0 0,1 0 1,-1 0-1,0-1 1,1 1-1,-1-1 1,1 1-1,0-1 1,0 0-1,0 0 1,0 0-1,0 0 0,4 1 1,-2-2 224,-1 0-1,0 0 1,1 0 0,-1-1-1,6 1 1,23-1 281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2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7298,'1'1'548,"-1"1"0,1 0 1,-1-1-1,1 1 0,-1-1 1,0 1-1,0 0 0,0 0 1,0-1-1,0 1 0,0 0 1,0-1-1,0 1 0,0 0 0,-1-1 1,1 1-1,-1 0 0,0-1 1,1 1-1,-1-1 0,0 1 1,-1 1-1,-1 5-106,-9 16 1461,7-14-1481,0 2 0,0-1-1,-5 21 1,10-29-387,-2 6 99,-1 19 0,3-27-128,-1 1 0,1 0 1,0-1-1,0 1 0,1 0 0,-1-1 1,0 1-1,0-1 0,1 1 0,-1 0 1,1-1-1,0 1 0,-1-1 0,1 1 1,0-1-1,0 1 0,0-1 0,2 2 1,-2-2-8,1 0 0,0 0 1,-1-1-1,1 1 1,0-1-1,0 1 1,-1-1-1,1 0 1,0 1-1,0-1 1,0 0-1,0 0 1,-1-1-1,1 1 1,0 0-1,0 0 1,0-1-1,-1 1 1,3-2-1,6-1-46,20-11-1,-26 12 27,11-7-29,0 0 0,0-1-1,-1-1 1,0 0 0,-1-1 0,0 0 0,-1-1 0,-1-1 0,14-19-1,-24 31 59,6-9 21,-7 11-24,1-1 0,-1 1 0,0 0 0,0-1 0,0 1 0,0-1 0,0 1 0,1 0 0,-1-1 0,0 1 0,0 0 0,0-1 0,0 1-1,0-1 1,0 1 0,0 0 0,0-1 0,-1 1 0,1 0 0,0-1 0,0 1 0,0-1 0,0 1 0,0 0-1,-1 0 0,1 0-1,0 0 1,0 0-1,0-1 1,0 1-1,0 0 1,0 0 0,-1 0-1,1 0 1,0 1-1,0-1 1,0 0-1,0 0 1,0 0 0,0 0-1,-1 0 1,1 0-1,0 0 1,0 0 0,0 0-1,0 0 1,0 0-1,0 0 1,0 0-1,-1 0 1,1 0 0,0 1-1,0-1 1,0 0-1,0 0 1,0 0-1,0 0 1,0 0 0,0 0-1,0 0 1,0 1-1,0-1 1,0 0-1,0 0 1,0 0 0,0 0-1,0 1 1,-7 11 209,2 1 0,-7 19 0,3-5-57,8-24-149,0 0 0,0-1 1,1 1-1,-1 0 1,0 0-1,1 0 0,0 1 1,0-1-1,0 0 1,1 4-1,-1-6-54,0 0-1,0 0 1,1 0-1,-1 0 1,0 0-1,1 0 1,-1 0-1,1 0 1,-1 0-1,1 0 1,0 0-1,-1-1 1,1 1-1,0 0 1,0 0-1,-1-1 1,1 1-1,0 0 1,0-1-1,0 1 1,0-1-1,0 1 1,0-1-1,0 1 1,0-1-1,0 0 1,0 0-1,0 1 1,2-1-1,3 1-487,0-1 0,1 0-1,-1 0 1,7-1 0,-13 0 440,31-3-2600,5 0 1186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21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252 303 8930,'0'-2'265,"0"1"1,0 0-1,-1 0 0,1 0 1,0 0-1,-1-1 0,1 1 1,0 0-1,-1 0 0,1 0 1,-1 0-1,0 0 0,1 0 1,-1 0-1,0 0 0,0 0 1,0 0-1,0 0 0,0 1 1,0-1-1,0 0 0,0 1 1,0-1-1,0 0 0,0 1 1,0 0-1,0-1 0,0 1 1,0-1-1,-3 1 1,-3-1 451,0 0 1,-1 0-1,-13 1 1,10 0-383,0 1 1,0 1-1,0 0 1,1 0 0,-1 1-1,1 0 1,-12 6-1,15-6-235,1 0-1,-1 1 0,1 0 0,-1 0 0,1 0 0,1 1 0,-1 0 1,1 0-1,-1 0 0,-7 13 0,11-15-58,0-1 0,0 1-1,1 0 1,0 0 0,0 0-1,-2 6 1,3-9-35,0 1 1,0-1-1,0 1 0,0-1 1,0 1-1,0-1 0,0 1 1,0-1-1,0 0 0,0 1 1,0-1-1,0 1 0,0-1 1,0 1-1,1-1 0,-1 0 1,0 1-1,0-1 0,1 0 1,-1 1-1,1 0 1,0-1 1,-1 1-1,1-1 0,0 0 1,-1 0-1,1 0 0,0 1 1,-1-1-1,1 0 0,0 0 0,-1 0 1,1 0-1,0 0 0,-1 0 1,1 0-1,0 0 0,1-1 1,5 0 6,0-1 1,0-1 0,0 1-1,0-1 1,10-6-1,-1 0 0,21-11 10,-25 12-10,0 2 0,1-1 0,14-4 0,-26 11-12,-1-1-1,1 1 1,-1 0 0,0 0 0,1 0-1,-1-1 1,1 1 0,-1 0 0,0 0-1,1 0 1,-1 0 0,1 0 0,-1 0-1,1 0 1,-1 0 0,0 0 0,1 0-1,-1 0 1,1 0 0,-1 0 0,1 0-1,-1 1 1,0-1 0,1 0 0,-1 0-1,0 0 1,1 1 0,-1-1 0,1 0-1,-1 0 1,0 1 0,1-1 0,-1 0-1,0 1 1,0-1 0,1 0 0,-1 1-1,0-1 1,0 1 0,0-1 0,1 0-1,-1 1 1,0-1 0,0 1 0,0-1-1,0 0 1,0 1 0,0-1 0,0 1-1,0-1 1,0 1 0,0 0 0,0 2 22,-1 0 0,1 0 0,-1 0 1,1-1-1,-1 1 0,-2 4 1,-2 5 80,-7 14 115,12-24-207,-1 0-1,1 0 0,0 0 1,-1 0-1,1 0 0,0-1 0,0 1 1,0 0-1,0 0 0,1 0 1,0 4-1,-1-6-18,0 0 1,0 0-1,1 1 1,-1-1-1,0 0 1,0 0-1,1 1 0,-1-1 1,0 0-1,1 0 1,-1 0-1,0 1 1,1-1-1,-1 0 0,0 0 1,0 0-1,1 0 1,-1 0-1,1 0 1,-1 0-1,0 0 0,1 0 1,-1 0-1,0 0 1,1 0-1,-1 0 1,0 0-1,1 0 0,-1 0 1,0 0-1,1 0 1,-1 0-1,0 0 1,1-1-1,-1 1 0,0 0 1,1 0-1,-1-1 1,2 0-133,1-1 0,-1 1 0,0-1 0,0 0 0,3-3 0,5-5-756,8-2-446,3-3 556</inkml:trace>
  <inkml:trace contextRef="#ctx0" brushRef="#br0" timeOffset="1">527 1 13571,'0'22'5361,"-5"13"-3489,-9 6-79,-4 11-385,1 0-248,2-2-592,-1-4-135,7-14-201,1-6-104,8-7-24,5-5-64,-2-7-488,0-4-321,-3-6-775,-2 2-24,1-1 952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22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98 10682,'-12'-14'1415,"8"10"-927,0 0 1,1 0 0,0-1-1,0 1 1,1-1 0,-1 1-1,-1-7 1,2 8-305,1 1 0,-1-1 0,1 0 0,-1 1 0,0-1 0,0 1-1,0 0 1,0-1 0,-1 1 0,1 0 0,0 0 0,-1 1 0,0-1 0,1 0 0,-1 1 0,0 0 0,0-1 0,0 1-1,0 0 1,0 1 0,0-1 0,0 0 0,0 1 0,0 0 0,0 0 0,0 0 0,0 0 0,-1 0 0,1 0 0,0 1-1,-6 1 1,7-1-159,1 0-1,-1-1 1,0 1-1,0 0 0,1 0 1,-1 0-1,1 0 1,-1 0-1,1 1 1,-1-1-1,1 0 0,0 1 1,-1-1-1,1 1 1,0-1-1,0 1 0,0-1 1,0 1-1,0 0 1,1 0-1,-1-1 1,0 1-1,1 0 0,-1 0 1,1 3-1,-1-2-15,1 1 0,0-1-1,0 1 1,1-1 0,-1 1-1,1-1 1,-1 0 0,1 1-1,0-1 1,0 0 0,1 1-1,-1-1 1,4 5 0,4 4 5,0 0 0,1-1 1,20 18-1,-5-5 33,-24-23-37,1 0 1,-1 1 0,0-1-1,0 1 1,1 0 0,-1-1-1,-1 1 1,1 0 0,0 0-1,0 0 1,-1-1 0,1 1 0,0 3-1,-1-4 4,0 1 1,0-1-1,0 0 0,0 0 0,0 1 1,-1-1-1,1 0 0,0 0 0,-1 0 1,1 1-1,0-1 0,-1 0 0,0 0 0,1 0 1,-1 0-1,0 0 0,1 0 0,-1 0 1,0 0-1,0 0 0,-2 1 0,0 1 22,0-1-1,0 0 1,0 0 0,-1 0-1,1 0 1,0-1-1,-1 1 1,0-1-1,1 0 1,-1 0 0,0 0-1,1 0 1,-1-1-1,-7 1 1,9-2-72,1 1 0,0 0 0,0-1 0,-1 1 0,1-1 0,0 1 0,0-1 0,0 1 0,0-1 0,0 0 1,0 0-1,0 1 0,0-1 0,0 0 0,0 0 0,0 0 0,0 0 0,0-2 0,0 2-154,1 0-1,-1 1 0,1-1 1,-1 0-1,1 0 1,-1 0-1,1 0 0,0 0 1,0 0-1,0 0 0,-1 0 1,1 0-1,0 0 1,0 0-1,0 0 0,0 0 1,0 0-1,1 0 1,-1 0-1,0 0 0,0 0 1,1 1-1,0-3 1,5-3-993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22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94 5817,'3'0'515,"-1"0"259,0-1 0,-1 1 0,1 0-1,-1 0 1,1 0 0,0 0 0,-1 1-1,4 0 1,-4-1-612,-1 0 0,0 1 0,1-1 0,-1 0 0,1 1 0,-1-1 0,1 1 0,-1-1 0,0 1 0,0-1 0,1 1 0,-1-1 0,0 1 0,0-1 0,1 1 0,-1 0 0,0-1 0,0 1 0,0-1 0,0 1 0,0 0-1,0-1 1,0 1 0,0-1 0,0 1 0,0-1 0,0 1 0,0 0 0,0-1 0,-1 1 0,-2 14 1121,1-6-699,1 0 1,0 0-1,0-1 1,1 17-1,0-22-522,1-1 1,-1 1-1,1 0 0,0-1 0,-1 1 1,1-1-1,0 1 0,1-1 0,-1 0 1,0 0-1,1 1 0,-1-1 0,1 0 1,-1 0-1,1 0 0,0 0 1,0-1-1,0 1 0,0 0 0,1-1 1,2 2-1,0-1-17,0 0-1,0 0 1,0 0 0,0-1 0,1 1-1,-1-1 1,0-1 0,1 1 0,-1-1 0,1 0-1,6 0 1,-8-1-30,1 1-1,0-1 1,-1 0-1,1 0 1,-1-1 0,1 1-1,-1-1 1,0 0-1,1 0 1,-1-1 0,0 1-1,0-1 1,4-3-1,-6 3-1,0 1-1,0-1 0,0 0 1,0 0-1,0 0 0,-1 0 1,1 0-1,-1 0 0,0-1 1,0 1-1,0 0 0,0-1 1,-1 1-1,1 0 1,-1-1-1,0 1 0,0-1 1,0 1-1,0-1 0,-2-5 1,1 2 6,-1 0-1,0 1 1,0-1 0,-1 1 0,1 0 0,-2 0 0,1 0 0,0 0-1,-8-8 1,5 6-5,-1 1-1,0 1 1,-1-1-1,1 1 1,-1 0 0,0 1-1,-1 0 1,1 0-1,-1 1 1,0 0-1,0 0 1,0 1-1,-11-2 1,19 4-41,-1 1 0,0 0 0,0 0 0,0 0 1,1 0-1,-1 0 0,0 0 0,0 1 0,1-1 1,-1 0-1,0 1 0,1 0 0,-1-1 0,0 1 0,1 0 1,-1 0-1,1 0 0,-1 0 0,1 0 0,-1 0 0,1 0 1,0 0-1,0 1 0,0-1 0,-1 0 0,1 1 1,0-1-1,1 1 0,-1-1 0,0 1 0,0 0 0,1-1 1,-1 1-1,0 2 0,0-1-5,1 1 0,-1-1 1,1 1-1,-1-1 0,1 1 0,0-1 0,1 1 1,-1-1-1,0 0 0,1 1 0,0-1 1,0 1-1,0-1 0,0 0 0,1 0 1,2 5-1,14 13 341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196 243 8098,'-2'-11'6087,"1"10"-5914,1 0 0,-1 0 0,1 0 0,-1 0 0,1-1 0,0 1 0,0 0 0,0 0 0,0 0 0,-1 0 0,2-2 0,4-13 1444,-4 15-1522,0-1 0,0 1 0,-1 0 0,1-1 0,-1 1 0,1 0 0,-1-1 0,0 1 0,1-1 0,-1 1 0,0-1 0,0 1 0,0-1 0,0 1 0,0 0 0,0-1 1,-1 1-1,1-1 0,0 1 0,-2-3 0,1 1-7,0 0 0,-1 0 0,0 0 0,1 0 0,-1 0 1,0 0-1,-1 0 0,1 1 0,0-1 0,-1 1 0,0 0 1,1 0-1,-1 0 0,0 0 0,0 0 0,0 0 0,0 1 0,0-1 1,-1 1-1,1 0 0,0 0 0,-1 1 0,1-1 0,-1 0 1,1 1-1,-1 0 0,-6 0 0,5 1-70,-1 0-1,1 1 1,-1-1 0,1 1-1,-1 0 1,1 1 0,0-1-1,0 1 1,0 0-1,0 0 1,1 1 0,-1-1-1,1 1 1,0 0 0,0 0-1,0 1 1,-5 8-1,5-8-24,1 1 0,0-1-1,1 1 1,-1 0 0,1 0-1,0 0 1,1 0-1,-1 1 1,1-1 0,0 0-1,1 1 1,0-1 0,0 0-1,0 1 1,1-1 0,1 7-1,-2-10 3,1 0 1,0-1-1,0 1 1,0 0-1,0-1 0,0 1 1,0 0-1,1-1 0,-1 0 1,1 1-1,0-1 0,0 0 1,-1 0-1,2 0 0,-1 0 1,0 0-1,4 3 0,-3-4 2,-1 0 0,1 0 0,0 0-1,-1 0 1,1-1 0,-1 1 0,1-1-1,0 0 1,0 0 0,-1 0 0,1 0 0,0 0-1,-1 0 1,1-1 0,0 1 0,-1-1-1,1 0 1,4-2 0,-1 1 4,0-2 0,-1 1 0,0-1 1,1 1-1,-1-1 0,-1-1 0,1 1 1,-1-1-1,6-6 0,-4 2 2,0 1 0,0-1 0,-1 0 0,0-1 0,3-9 0,0-3 14,0-1-1,-2 0 1,0 0-1,-2 0 0,0-1 1,0-34-1,-8 33 49,4 24-64,0 1 0,0 0 0,1 0 0,-1 0 0,0 0 0,0 0 0,0 0 0,0 0 0,0 0 0,0-1 0,0 1 0,0 0 0,0 0 0,-1 0 0,1 0 0,0 0 0,0 0 0,0 0 0,0 0 0,0-1 0,0 1 0,0 0 0,0 0 0,0 0 0,0 0 0,0 0 0,0 0 0,0 0 0,0 0 0,0 0 0,-1 0 0,1 0 0,0 0 0,0 0 0,0-1 0,0 1 0,0 0 0,0 0 0,0 0 0,0 0 0,-1 0 0,1 0 0,0 0 0,0 0 0,0 0 0,0 0 0,0 0 0,0 0 0,0 0 0,0 0 0,-1 0 0,-3 14 57,1 6-23,-4 20 125,-3 54 0,9-81-136,2 1 0,-1-1 0,2 0 0,0 0 0,0 0 1,1 0-1,1-1 0,6 17 0,-8-24-50,1 2 22,-1-1 0,1 0 0,1 0 1,-1 0-1,9 10 0,-11-15-93,1 1-1,-1-1 1,1 0-1,0 0 1,-1 0-1,1 0 1,0 0 0,0 0-1,-1 0 1,1 0-1,0-1 1,0 1-1,0-1 1,0 1 0,0-1-1,0 0 1,0 0-1,0 0 1,0 0 0,0 0-1,0 0 1,0-1-1,0 1 1,3-2-1,25-9-710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2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12675,'-13'12'4897,"-1"4"-3209,-2 19-552,-5 4 113,3 16-225,-2 2-312,1-2-432,2 1-88,9-8-120,4-11-72,14-13-544,10-10-360,11-15-4841,6-4 3976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2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61 159 10258,'-26'38'8843,"19"-25"-7435,0 0 0,-8 22 0,14-32-1268,0 0 1,0 0-1,0 1 0,1-1 1,-1 0-1,1 0 0,0 1 1,0-1-1,0 4 0,1-6-127,-1 0 0,0 0 0,0 0 0,1 0 0,-1 0 1,0-1-1,1 1 0,-1 0 0,1 0 0,-1 0 0,1-1 0,-1 1 0,1 0 0,0-1 0,-1 1 0,1 0 0,0-1 0,-1 1 0,1-1 0,0 1 0,0-1 0,0 0 0,0 1 0,-1-1 0,1 0 1,0 1-1,0-1 0,0 0 0,0 0 0,0 0 0,0 0 0,0 0 0,0 0 0,0 0 0,-1 0 0,1 0 0,2-1 0,3 0-176,0 0 0,-1-1 0,1 0 1,0 0-1,-1 0 0,7-4 0,32-22-1586,-22 13 988,-11 7 410,14-8-82,-23 15 454,-1 0 0,1 0 0,0 1-1,0-1 1,-1 0 0,1 1 0,0-1-1,0 1 1,0 0 0,0 0-1,3 0 1,-5 0 27,1 0 1,-1 1-1,1-1 0,-1 1 0,1-1 0,-1 0 1,0 1-1,1-1 0,-1 1 0,0 0 0,1-1 1,-1 1-1,0-1 0,1 1 0,-1-1 1,0 1-1,0 0 0,0-1 0,0 1 0,0-1 1,0 1-1,0 0 0,0-1 0,0 1 0,0 0 1,0-1-1,0 1 0,-2 20 783,2-19-774,-1 5 150,0-2-29,0-1-1,1 1 0,-1 0 1,1 8-1,0-12-196,1 0 0,-1-1 0,0 1 1,0 0-1,0 0 0,0-1 0,1 1 0,-1 0 0,0-1 0,1 1 1,-1 0-1,0-1 0,1 1 0,-1-1 0,1 1 0,-1 0 0,1-1 1,-1 1-1,1-1 0,-1 1 0,1-1 0,0 0 0,-1 1 0,1-1 1,0 0-1,-1 1 0,1-1 0,0 0 0,0 0 0,-1 1 0,1-1 1,0 0-1,0 0 0,-1 0 0,1 0 0,0 0 0,0 0 0,14-2-539,1-4 139</inkml:trace>
  <inkml:trace contextRef="#ctx0" brushRef="#br0" timeOffset="1">565 1 12355,'-14'34'4753,"-6"10"-3089,-5 9-176,-3 2-63,4-2-257,8-5-592,0-8-184,16-7-184,4-6-80,2-13-200,16-4-344,2-10-752,-4-8 744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2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13339,'0'3'668,"0"0"0,1 0 0,-1 0 0,1 0 0,0 0 0,-1 0 1,1 0-1,1-1 0,-1 1 0,0 0 0,3 3 0,-1-1-329,0-1-1,1 0 0,-1 0 1,1-1-1,8 7 0,2 0-378,1-2 0,0 1-1,16 5 1,-31-14 49,24 9 23,-1-1 0,46 9 0,-23-6 8,-43-11-19,0 1 1,0 0-1,0 0 0,0 0 0,0 1 0,0-1 0,5 4 0,-6-3 36,-1-1 0,1 1 0,-1-1 0,0 1 1,0 0-1,1-1 0,-1 1 0,0 0 0,0 0 0,-1 0 0,1 0 0,0 0 0,0 2 1,0 2 69,0 0 0,-1 0 1,0 0-1,0-1 1,0 1-1,0 0 0,-1 0 1,0-1-1,0 1 1,-1 0-1,0-1 0,0 1 1,0-1-1,0 1 1,-1-1-1,-4 5 0,7-9-186,0-1 0,0 0 0,0 1 0,-1-1 0,1 0 0,0 0-1,0 1 1,-1-1 0,1 0 0,0 0 0,-1 1 0,1-1 0,0 0-1,-1 0 1,1 0 0,0 0 0,-1 1 0,1-1 0,-1 0 0,1 0-35,-1 0 0,1 0 0,0 0 1,0 0-1,-1-1 0,1 1 1,0 0-1,0 0 0,0 0 0,0 0 1,-1 0-1,1 0 0,0-1 1,0 1-1,0 0 0,0 0 0,0 0 1,-1 0-1,1-1 0,0 1 0,0 0 1,0 0-1,0 0 0,0-1 1,0 1-1,0 0 0,0 0 0,0-1 1,0 1-1,0 0 0,0 0 0,0-1 1,0-6-1372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24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13163,'1'2'475,"0"-1"1,0 1 0,-1 0-1,1-1 1,-1 1 0,0 0-1,1 0 1,-1-1 0,0 1-1,0 0 1,0 0 0,0-1-1,0 1 1,-1 0 0,1 0-1,0-1 1,-2 4-1,-1 9 1054,3-13-1588,0 1 0,0 0 0,0-1 0,0 1 0,0 0 0,1-1-1,-1 1 1,0-1 0,1 1 0,-1 0 0,1-1 0,0 1 0,0-1 0,-1 0 0,1 1 0,0-1 0,0 0 0,0 1 0,0-1-1,1 0 1,-1 0 0,0 0 0,2 2 0,1-1-672,1 1 1,-1-1-1,0 1 0,1-1 0,-1 0 0,6 1 1,-6-2 266,-1 0 1,1 1 0,-1-1-1,0 1 1,0-1 0,5 4-1,-8-4 455,1-1 0,-1 0 1,1 1-1,-1-1 0,1 1 0,-1 0 0,0-1 0,1 1 0,-1-1 0,0 1 1,0-1-1,1 1 0,-1 0 0,0-1 0,0 1 0,0 0 0,0-1 0,0 1 1,0 0-1,0-1 0,0 1 0,0 0 0,0-1 0,0 1 0,0 0 0,-1 0 0,-7 19 1687,3-10-739,-35 88 5030,39-95-5874,0-1-1,0 1 1,0 0 0,1-1-1,-1 1 1,1 0 0,0-1 0,0 1-1,0 0 1,0-1 0,0 1-1,1 0 1,-1-1 0,1 1-1,0 0 1,0-1 0,0 1-1,0-1 1,0 1 0,0-1-1,1 0 1,-1 1 0,1-1 0,-1 0-1,1 0 1,4 3 0,-4-3-76,1 0 1,0 0-1,0 0 1,0 0-1,0 0 1,0-1 0,0 0-1,0 0 1,1 0-1,-1 0 1,0 0-1,1 0 1,-1-1-1,1 0 1,-1 0 0,1 0-1,-1 0 1,1 0-1,-1 0 1,6-3-1,-6 3-85,-1-1-1,1 0 1,-1-1-1,1 1 1,-1 0-1,0-1 1,0 1-1,0-1 1,1 0-1,-2 1 1,1-1-1,0 0 1,0-1-1,0 1 1,-1 0-1,1 0 1,-1-1-1,0 1 1,0 0-1,0-1 1,0 1-1,0-1 1,0 0-1,-1 1 1,1-6-1,0 3-104,-1 0-1,0 0 0,0 0 0,0 0 0,-1 0 0,0 0 0,0 0 0,0 0 0,-1 0 0,1 0 1,-1 0-1,-4-7 0,2 5 247,0 1 0,0-1 0,-1 1 0,0 1 0,0-1-1,0 0 1,-1 1 0,0 0 0,-7-5 0,20 12 1506,20 7-1676,-26-8 97,19 6 5,20 13 0,-33-17 10,-1 1 1,1 1 0,-1-1 0,0 1 0,0 0 0,-1 0 0,10 11 0,-12-11 20,0-1 1,0 1-1,0-1 0,-1 1 1,0 0-1,0 0 1,0 0-1,0 0 1,-1 0-1,0 0 0,0 1 1,0-1-1,-1 0 1,1 1-1,-1-1 1,-1 6-1,-2-3 27,3-8-92,-1 0 0,1 0 0,0 0 1,0 0-1,0 0 0,0 0 0,0 0 0,-1 0 0,1-1 1,0 1-1,0 0 0,0 0 0,0 0 0,0 0 0,0 0 1,0-1-1,0 1 0,0 0 0,-1 0 0,1 0 1,0 0-1,0-1 0,0 1 0,0 0 0,0 0 0,0 0 1,0-1-1,0 1 0,0 0 0,0 0 0,0 0 0,0 0 1,0-1-1,0 1 0,1 0 0,-1 0 0,0 0 0,0-1 1,4-2-36,10-4 60,-1-1 0,16-12 1,-4 3 24,-22 15 5,0 0 0,0 0 0,1 0 1,-1 0-1,0 1 0,1 0 1,-1 0-1,0 0 0,1 0 0,0 0 1,-1 0-1,1 1 0,5 0 1,-8 0 4,0 0 1,0 1 0,0-1 0,0 0 0,-1 1-1,1-1 1,0 1 0,0-1 0,-1 1 0,1-1-1,0 1 1,0-1 0,-1 1 0,1 0 0,-1-1-1,1 1 1,-1 0 0,1 0 0,0 1-1,6 17 623,-5-13-424,11 37 874,-8-27-826,0 0 0,11 23 1,-15-37-272,0 0 1,1 0 0,-1 0 0,1 0-1,-1 0 1,1 0 0,3 2 0,-5-3-57,1-1 1,0 1 0,-1-1-1,1 0 1,0 1 0,-1-1 0,1 0-1,0 1 1,-1-1 0,1 0 0,0 1-1,0-1 1,-1 0 0,1 0 0,0 0-1,0 0 1,-1 0 0,1 0 0,0 0-1,0 0 1,-1 0 0,1 0-1,0-1 1,0 1 0,-1 0 0,1 0-1,0-1 1,6-7-389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3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6953,'0'-44'3022,"2"37"1330,1 10-2850,3 12-207,5 30 754,-2 1 0,5 66 1,-14-100-1855,0-11-190,0-1-1,0 0 1,0 0 0,0 0-1,0 1 1,0-1 0,0 0-1,0 0 1,0 1 0,0-1-1,0 0 1,0 0-1,0 0 1,0 1 0,0-1-1,-1 0 1,1 0 0,0 0-1,0 0 1,0 1 0,0-1-1,0 0 1,0 0-1,-1 0 1,1 0 0,0 0-1,0 1 1,0-1 0,0 0-1,-1 0 1,1 0 0,0 0-1,0 0 1,0 0-1,-1 0 1,1 0 0,0 0-1,0 0 1,-1 0 0,1 0-1,0 0 1,0 0-1,0 0 1,-1 0 0,1-4-38,0 1-36,2-12-5,0 1-1,1 0 1,7-18-1,-9 28 60,1-3 1,1-1 0,0 1 0,0 0 0,1 0 0,0 0 0,0 0 0,1 0 0,0 1 0,0 0 0,0 0 0,1 0 0,0 1 0,0 0 0,0 0 0,0 0 0,1 1 0,13-7 0,-18 11 30,0-1 1,-1 0-1,1 0 0,0 1 1,0-1-1,-1 1 1,1 0-1,0-1 0,0 1 1,0 0-1,0 0 0,-1 0 1,1 0-1,0 0 1,0 1-1,0-1 0,0 0 1,-1 1-1,1 0 0,0-1 1,0 1-1,-1 0 1,1 0-1,-1 0 0,1 0 1,0 0-1,-1 0 1,0 0-1,1 1 0,-1-1 1,0 1-1,1 0 0,1 3 58,-1-1-1,0 0 1,0 1-1,0-1 1,0 1-1,-1-1 0,0 1 1,0 0-1,0 0 1,-1-1-1,1 6 1,0 60 732,0-67-771,0 0-1,-1 0 0,1 0 1,0 0-1,3 6 0,-3-8-24,-1 0 1,1 0-1,-1 0 0,1 0 0,0 0 1,-1 0-1,1 0 0,0 0 0,0 0 1,0 0-1,0 0 0,0 0 1,2 1-1,-4-2-10,1-1 0,0 1 0,-1 0 1,1-1-1,0 1 0,0 0 0,-1 0 0,1-1 0,0 1 1,0-1-1,0 1 0,-1 0 0,1-1 0,0 1 1,0 0-1,0-1 0,0 1 0,0-1 0,0 1 0,0 0 1,0-1-1,0 1 0,0-1 0,0 1 0,0 0 1,0-1-1,2-14-60,-2 15 59,2-10-78,0 1-1,0-1 1,1 1 0,0-1-1,1 1 1,0 0 0,1 0 0,8-14-1,-5 15 73,-1 0-1,1 1 1,1 0-1,-1 0 1,1 1-1,0 0 1,16-8-1,-24 14 20,0-1 0,0 1 0,0-1 1,-1 1-1,1-1 0,0 1 0,0 0 0,0 0 0,0-1 0,0 1 0,0 0 0,0 0 0,0 0 0,0 0 0,0 0 0,0 0 0,0 0 0,0 1 0,0-1 1,0 0-1,0 0 0,0 1 0,0-1 0,0 1 0,0-1 0,0 1 0,0-1 0,-1 1 0,1-1 0,0 1 0,0 0 0,-1 0 0,1-1 0,0 1 0,-1 0 1,1 0-1,-1 0 0,1 0 0,-1-1 0,1 1 0,0 2 0,0 2 85,1 0-1,-1 1 1,0-1-1,0 0 1,0 0 0,-1 9-1,0-2 38,-2 57 300,-4-50-86,5-14-1629,1-5 1168,0-1-1,0 1 1,0 0-1,0 0 0,0 0 1,0 0-1,0 0 1,0 0-1,0 0 0,0 0 1,0 0-1,0 0 1,0 0-1,0 0 0,0 0 1,0 0-1,0 0 1,0 0-1,0 0 0,0 0 1,0 0-1,0 0 1,0 0-1,0 0 1,0 0-1,0 0 0,0 0 1,0 0-1,0 1 1,0-1-1,0 0 0,0 0 1,0 0-1,0 0 1,0 0-1,0 0 0,0 0 1,0 0-1,0 0 1,0 0-1,0 0 0,1-2-1710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3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10098,'10'14'4689,"-4"6"-2080,-3 8-673,-3-1-143,-4-3-345,-5-3-248,1-5-488,0-4-216,2-7-264,5-2-360,1-10-1136,0-5-504,1-5 912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3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10346,'4'6'1708,"0"-1"0,0 1-1,6 6 1,18 13 605,34 15-2538,-49-33 582,-2-1-393,0-1 1,0 0 0,1-1 0,12 2 0,-14-3-4,1 0-1,-1 0 1,0 1 0,0 0 0,18 11 0,-24-11 55,0 0 1,-1-1-1,1 1 1,-1 1 0,1-1-1,-1 0 1,0 1-1,-1 0 1,1 0-1,1 5 1,1 3 521,0 0-1,4 25 1,-9-36-453,1-1 22,-1 0 0,0 0 0,1 0 0,-1 0 0,0 0 0,0 0 0,0 0 0,0 0 0,0 0 0,0 0 0,0 0 0,0-1 0,-1 1 0,1 0 0,0 0 0,-1 0 1,1 0-1,0 0 0,-1 1 0,0-2-101,1 0 1,0 0-1,0 0 1,0 0 0,0 0-1,0 0 1,-1 0-1,1 0 1,0 0 0,0 0-1,0 0 1,0 0-1,0 0 1,0 0 0,-1 0-1,1 0 1,0 0-1,0 0 1,0 0 0,0-1-1,0 1 1,0 0-1,0 0 1,-1 0 0,1 0-1,0 0 1,0 0-1,0 0 1,0 0 0,0-1-1,0 1 1,0 0-1,0 0 1,0 0 0,0 0-1,0 0 1,0 0-1,0 0 1,0-1 0,0 1-1,0 0 1,0 0-1,0 0 1,0 0 0,0 0-1,0-1 1,0 1-1,0 0 1,0 0 0,0 0-1,-1-10-72,3 4 57,-1 0 0,1-1 0,0 1 0,1 0 0,-1 0 0,1 0 0,7-10 0,-9 14 7,1 0 2,0 0 1,-1-1 0,1 1 0,0 0 0,0 0-1,0 0 1,1 0 0,-1 0 0,0 0-1,1 1 1,-1-1 0,5-1 0,-6 3 18,0-1 0,0 1 1,0 0-1,0 0 0,-1 0 1,1 0-1,0-1 0,0 1 1,0 1-1,0-1 0,0 0 1,-1 0-1,1 0 0,0 0 1,0 0-1,0 1 0,-1-1 1,1 0-1,0 1 0,0-1 0,0 1 1,-1-1-1,1 1 0,0-1 1,-1 1-1,1-1 0,-1 1 1,1 0-1,0-1 0,-1 1 1,1 0-1,-1-1 0,0 1 1,1 0-1,-1 0 0,0 0 1,1-1-1,-1 1 0,0 2 1,21 89 2390,-17-71-2005,-3-17-269,-1 1-1,0-1 1,1 0 0,-2 6 0,1-8-489,0-1 0,0 1 1,-1-1-1,1 1 0,0-1 1,-1 1-1,1-1 1,-1 1-1,0-1 0,1 1 1,-3 1-1,4-4-939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33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0 9730,'1'0'59,"18"8"5698,-19-8-5679,0 0-1,0 0 1,0 0-1,0 0 1,0 0-1,0 0 1,0 0-1,0 0 1,0 0-1,1 0 1,-1 0-1,0 0 1,0 1-1,0-1 1,0 0-1,0 0 1,0 0-1,0 0 1,0 0-1,0 0 1,0 0-1,0 0 1,0 1-1,0-1 1,0 0-1,0 0 1,0 0 0,0 0-1,0 0 1,0 0-1,0 0 1,0 0-1,0 1 1,0-1-1,0 0 1,0 0-1,0 0 1,0 0-1,0 0 1,0 0-1,0 0 1,0 0-1,0 1 1,0-1-1,0 0 1,0 0-1,-1 0 1,1 0-1,0 0 1,-14 4 3061,13-4-3093,-3 1 28,1-1-1,-1 1 0,0 0 1,1 1-1,-1-1 1,1 0-1,-5 4 0,-29 18 127,12-7-70,-35 18 0,11-12-13,13-7 202,-52 32 0,84-45-233,0 1 0,1-1-1,-1 1 1,0 0 0,1 0 0,-5 6-1,7-8-44,0 1 0,0-1 0,1 1-1,-1 0 1,0-1 0,1 1 0,-1-1-1,1 1 1,-1 0 0,1-1 0,0 1 0,0 0-1,0 0 1,0-1 0,0 1 0,0 0-1,0 0 1,1-1 0,-1 1 0,1 1 0,2 4 85,0-1 0,1 1 1,0-1-1,0 0 1,0 0-1,0-1 1,1 1-1,8 6 1,-6-4 7,8 6 218,0-1 0,32 23 1,37 15 341,-69-42-601,-12-7-69,38 23 246,-37-22-239,-1-1 0,1 1 0,-1 0 0,1 0 0,-1 1 0,0-1 0,4 8 0,-7-11-45,1 0 0,-1 1 0,0-1 1,0 1-1,1-1 0,-1 1 0,0-1 1,0 1-1,0-1 0,0 1 0,0-1 0,0 1 1,0-1-1,0 1 0,0 1 0,0-2-23,0 0 0,0 0 0,0 0 0,0 1 0,0-1 0,-1 0 0,1 0 0,0 0 0,0 1 0,0-1 0,-1 0 0,1 0 0,0 0 0,0 0 0,0 0 0,-1 1 0,1-1 0,0 0 0,0 0 0,0 0 0,-1 0 0,1 0 0,-1 0 0,0 0-140,0 0 0,0 0 0,-1 0 0,1 0 0,0 0 0,0-1-1,0 1 1,-1 0 0,1-1 0,0 1 0,-1-1 0,-10-7-708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33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8202,'0'0'200,"1"0"1,-1 0 0,1 0-1,-1 0 1,1 0-1,-1 0 1,1 1-1,-1-1 1,1 0 0,-1 0-1,1 0 1,-1 0-1,1 1 1,-1-1 0,0 0-1,1 0 1,-1 1-1,1-1 1,-1 0-1,0 1 1,1-1 0,-1 1-1,0-1 1,1 0-1,-1 1 1,0-1 0,0 1-1,1-1 1,-1 1-1,8 15 1318,-2 4-299,-1 0 0,0 0 0,1 26 0,-2-19-623,6 67 389,3 22-451,-14-124-642,0 0 1,1 1 0,0-1 0,0 0 0,1 0 0,0 1 0,0-1 0,1 1 0,0-1 0,0 1 0,6-12 0,-6 15 105,-1 1 0,1-1 1,0 1-1,1 0 0,-1 0 0,0 0 1,1 0-1,-1 0 0,1 1 1,0-1-1,0 1 0,0 0 0,0 0 1,1 0-1,-1 0 0,1 0 0,-1 1 1,1-1-1,-1 1 0,1 0 1,0 0-1,-1 1 0,1-1 0,0 1 1,7-1-1,-5 2 92,0 0-1,0 0 1,0 1 0,0-1 0,0 1-1,-1 0 1,1 1 0,-1-1 0,1 1-1,-1 1 1,0-1 0,6 6 0,-8-7 18,-1 0 0,1 1 1,-1-1-1,0 1 1,0-1-1,0 1 1,0 0-1,-1 0 0,1 0 1,1 5-1,-2-5-6,-1-1-1,1 0 0,-1 1 0,0-1 1,0 1-1,0-1 0,0 1 0,0-1 1,0 1-1,-1-1 0,1 0 0,-1 1 1,0-1-1,1 0 0,-3 5 0,-1-1 16,0-1 1,0 1-1,0-1 0,0 0 0,-1 0 0,0 0 0,0 0 0,0-1 0,-1 0 0,0 0 0,-8 4 0,3-2-132,1-1 1,-1-1-1,0 0 0,-1 0 0,-20 3 1,11-5-690,13-4-175,8 2 894,0-1 1,0 1-1,0 0 1,0 0 0,-1 0-1,1 0 1,0-1-1,0 1 1,0 0-1,0 0 1,0 0-1,0-1 1,0 1-1,0 0 1,0 0 0,0 0-1,0-1 1,0 1-1,0 0 1,0 0-1,0 0 1,0-1-1,0 1 1,0 0-1,0 0 1,0 0 0,0-1-1,0 1 1,1 0-1,-1 0 1,0 0-1,0 0 1,0-1-1,0 1 1,0 0-1,0 0 1,1 0-1,13-15 210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34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11066,'-3'6'4609,"2"5"-2176,-2-2-505,-6 0-231,-4 3-225,5 0-752,-7 0-304,10 2-296,-4-4-8,-6-4-576,6-2-488,-3-7-4561,4-6 3728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5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9058,'-5'53'6787,"1"-28"-5083,2 1 0,1 38-1,1-60-1627,1 0 1,-1 0-1,1 0 0,0 0 0,1 0 0,-1 0 0,1 0 0,0-1 0,-1 1 0,6 6 0,-6-9-72,0 0 1,-1 0 0,1 0 0,0 0-1,0 0 1,0 0 0,0-1-1,0 1 1,0 0 0,0-1 0,1 1-1,-1-1 1,0 0 0,0 1 0,0-1-1,2 1 1,-1-1-5,-1 0 1,1-1-1,-1 1 1,1 0-1,-1 0 0,1-1 1,-1 1-1,1-1 0,-1 0 1,1 1-1,-1-1 0,0 0 1,0 0-1,1 0 1,-1 1-1,2-4 0,1 1 6,-1-1 0,0 0-1,0 0 1,0 0 0,0 0-1,-1-1 1,1 1 0,-1-1-1,0 1 1,0-1 0,-1 0-1,0 0 1,0 0 0,0 0 0,0 0-1,-1 0 1,1 0 0,-1 0-1,-1 0 1,1 0 0,-1 0-1,0 0 1,0 0 0,-2-6-1,1 6 9,0-1 1,0 1-1,0-1 0,-1 1 0,0 0 0,0 0 0,0 0 0,-1 0 0,0 0 1,0 1-1,0 0 0,0 0 0,-1 0 0,1 0 0,-1 1 0,0 0 1,0 0-1,0 0 0,-1 0 0,-7-2 0,11 4-34,-1 1 0,0 0 0,0-1 0,-1 1 0,1 0 0,0 1 0,0-1 0,0 0 0,0 1 0,1 0 0,-1-1 0,0 1 0,0 1 0,0-1 0,0 0 0,1 0 0,-1 1 0,1 0 0,-1 0 0,1-1 0,0 1 0,-1 0 0,1 1 0,0-1 0,0 0 0,1 1 0,-1-1 0,0 1 0,1-1 0,-3 6 0,4-4-32,-1-1-1,0 0 1,1 0 0,0 6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3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43 5321,'-9'-39'3274,"6"35"741,2 9-2372,-1 9-50,2-6-1011,-1 21 1343,1 0 0,4 38 0,-2-58-1784,-1-1 1,1 1 0,0-1 0,1 0-1,0 0 1,0 0 0,1 0-1,0-1 1,0 1 0,1-1 0,-1 0-1,11 11 1,-13-16-161,0-1-1,0 1 1,0 0-1,0-1 0,0 1 1,0-1-1,0 0 1,1 0-1,-1 1 1,0-2-1,1 1 1,-1 0-1,1 0 1,-1-1-1,1 1 1,-1-1-1,1 0 1,-1 0-1,1 0 0,0 0 1,-1 0-1,1-1 1,-1 1-1,1-1 1,-1 1-1,1-1 1,-1 0-1,0 0 1,1 0-1,-1 0 1,0-1-1,0 1 1,2-2-1,6-5-357,0-1 0,-1 1 0,0-2 0,-1 1 0,13-19 0,29-56-348,-48 78 778,-1 8 825,-1 6-457,-2 14 132,-1 2 75,1-1-1,1 1 0,4 39 0,18 107 551,-20-159-1073,-1-1 1,1 0 0,-2 1 0,0-1 0,0 1-1,0-1 1,-1 0 0,-7 19 0,9-28-95,-1 1 1,1-1-1,-1 0 1,0 0-1,1 1 1,-1-1-1,0 0 1,1 0-1,-1 0 1,0 0-1,0 0 1,0 0-1,0 0 1,0 0-1,-1 0 1,1 0-1,0-1 1,0 1-1,0 0 1,-1-1-1,1 1 1,0-1-1,-1 0 1,1 1-1,0-1 1,-1 0 0,1 0-1,0 0 1,-1 0-1,1 0 1,-1 0-1,1 0 1,0 0-1,-2-1 1,-4-1-14,0 0 0,0 0 0,0-1 0,1 0 0,-8-4 0,11 5-25,-8-4-371,1 0 1,-1-1-1,-15-14 1,21 16 366,0 0 1,1 0-1,-1 0 1,1 0-1,0-1 1,1 0-1,-1 0 1,-2-7-1,-3-15 167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3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14323,'0'4'945,"0"0"0,1 1 0,-1-1 0,1 0 0,0 0 0,0 0 0,3 7 0,-2-7-525,0 1-1,1-2 0,-1 1 0,1 0 1,0 0-1,4 3 0,3 2-449,0-1 1,1 0-1,22 13 0,-3-3 699,43 35-441,-61-43-175,-1 0 0,0 1 0,18 23 0,-27-32-38,0 1 0,-1-1-1,1 1 1,-1 0 0,1 0-1,-1-1 1,0 1 0,0 0-1,0 0 1,-1 0 0,1 0-1,-1 0 1,1 0 0,-1 0-1,0 0 1,0 1 0,0-1-1,-1 0 1,1 0 0,-1 0-1,0 0 1,0 0 0,0-1-1,0 1 1,0 0 0,-1 0-1,1 0 1,-1-1 0,1 1-1,-1-1 1,0 0 0,-3 3-1,-6 6 22,-1 0 0,0-1 0,-1-1-1,0 0 1,-22 11 0,11-9-598,-1 0-1,-36 10 1,37-15 1011,9-7-345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45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17 3409,'0'-4'2499,"0"3"-1519,0 0-1,-1 0 0,1 0 1,0 0-1,0 0 1,-1 0-1,1 0 0,0 0 1,-1 1-1,1-1 1,-2-2-1,0 5 416,1 5-844,1 17-4,1 0-1,3 25 1,-2-31-231,1 0 0,6 20-1,-7-32-249,0 0 0,1 1 0,-1-1 0,1 0 0,1-1 0,-1 1 0,1-1 0,6 8 0,-8-11-56,1 0 0,-1 1 0,1-1 1,0 0-1,0-1 0,-1 1 0,1 0 1,1-1-1,-1 1 0,0-1 1,0 0-1,0 0 0,1 0 0,-1-1 1,1 1-1,-1-1 0,0 0 0,1 0 1,-1 0-1,1 0 0,5-2 1,-3 1-9,-1-1 0,0 1 0,0-1 1,1 0-1,-1-1 0,-1 1 1,1-1-1,0 0 0,-1 0 1,1-1-1,-1 1 0,7-8 1,-6 4-8,0 1 1,0-1 0,-1 0 0,0 0 0,3-9 0,12-39-37,-9 23 24,-5 19 17,4-23 0,-9 35 2,0 0 0,0 1-1,0-1 1,0 0 0,0 1 0,0-1 0,0 0-1,0 1 1,0-1 0,0 0 0,0 1 0,0-1 0,-1 0-1,1 1 1,0-1 0,0 1 0,-1-2 0,0 2-1,1 0 0,0-1 0,0 1 0,-1 0 0,1 0 0,0 0 0,0 0 0,-1 0 0,1 0 0,0 0 0,0 0 0,-1 0 0,1 0 0,0 0 1,-1 0-1,1 0 0,0 0 0,0 0 0,-1 0 0,1 0 0,0 1 0,0-1 0,-1 0 0,1 0 0,0 0 0,0 0 0,0 0 0,-1 1 0,1-1 0,0 0 0,0 0 0,0 0 0,-1 1 1,1-1-1,0 0 0,0 0 0,0 0 0,0 1 0,0-1 0,-1 1 0,-1 3 4,-1 1 0,1 0-1,-1 0 1,1 0 0,1 0 0,-1 0-1,1 0 1,0 1 0,0-1 0,0 11 0,1 4 10,4 33 0,1 6 14,-14 93 107,8-132-61,2 0 1,2 22-1,0 9 176,-2-31-116,0-6 9,-1 1 0,-3 27-1,2-39-108,1 0 0,-1 1 0,0-1 0,0 0 0,0 0 0,-1 0 0,1 0 0,-1 0 0,1 0 0,-1 0 0,0 0 0,0 0 0,0-1 0,-1 1-1,1-1 1,-1 0 0,-4 4 0,5-5-10,0 0-1,0 0 0,0-1 0,0 1 1,0-1-1,1 1 0,-1-1 0,0 0 1,0 1-1,0-1 0,0 0 0,0-1 1,0 1-1,0 0 0,0 0 1,0-1-1,-3 0 0,-4-2 43,1-1-1,-13-6 1,6 2-9,-4-1-32,3 3-122,0-2 1,0 0-1,1-1 1,-20-15-1,34 23-30,-1-1 0,1 1-1,-1 0 1,1-1 0,0 1 0,0 0 0,0-1-1,0 0 1,0 1 0,0-1 0,0 0 0,0 1-1,1-1 1,-1 0 0,0 0 0,1 0 0,0 1-1,-1-3 1,2 2 25,-1 0-1,0 0 0,1 1 0,0-1 1,-1 1-1,1-1 0,2-3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4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11082,'-11'-3'4441,"11"-2"-2608,8 5-721,5 1-40,9 6-192,1 1-239,4 1-441,0-2-72,-1 0-56,0 1-489,-6-2 3250,-3 0-2225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45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8386,'-4'1'3913,"2"-1"-1209,0 4-519,-10 14-305,-14 36-232,20-31-687,0 3-225,0 1-360,-2-3-160,5 1-136,2-2-40,1-7-120,1-3-480,6-5 384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4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57 374 9610,'-3'-1'765,"0"-1"1,0 1-1,0 0 0,0-1 0,1 1 1,-1-1-1,1 0 0,-1 0 0,1 0 1,-3-3-1,3 2-480,-1 0 1,1 0 0,0-1-1,0 1 1,1 0-1,-1-1 1,1 1 0,-1-1-1,1 0 1,0 0-1,1 1 1,-2-9 0,2-3-227,-1 0 0,2 0 0,0 0 0,1 0 0,0 1 0,1-1 1,1 0-1,0 1 0,1 0 0,1 0 0,0 0 0,1 1 0,0 0 0,1 0 0,1 1 1,0 0-1,12-12 0,-15 17-58,-2 3-1,0-1 0,0 1-1,0 1 1,10-8-1,-14 11 2,1-1 0,0 1 0,0 0 0,-1-1 0,1 1 0,0-1 0,0 1 0,0 0 0,0 0 0,-1 0 0,1 0 0,0-1 0,0 1 0,0 0 0,0 0 0,0 0 0,0 1 0,-1-1 0,1 0 0,0 0 0,0 0 0,0 1 0,0-1 0,0 0 0,-1 1 0,1-1 0,0 1 0,0-1 0,-1 1 0,1-1 0,0 1 0,-1 0 0,1-1 0,-1 1 0,1 0 0,-1-1 0,1 1 0,-1 0 0,1 0 0,2 4 6,-1-1 1,0 1 0,-1 0-1,1-1 1,-1 1 0,0 0-1,1 9 1,0 38 96,-2-30-40,3 23 115,1 0 0,15 60 0,-17-84-129,2 2-12,-2-18-115,0 0-228,-2-5 284,0 1 0,0-1 0,0 0-1,0 0 1,0 0 0,0 0 0,0 0 0,0 0 0,-1 0 0,1 0 0,0 1 0,0-1 0,0 0 0,0 0 0,0 0 0,0 0-1,-1 0 1,1 0 0,0 0 0,0 0 0,0 0 0,0 0 0,0 0 0,-1 0 0,1 0 0,0 0 0,0 0 0,0 0 0,0 0 0,0 0-1,-1 0 1,1 0 0,0 0 0,0 0 0,0 0-23,-1 0 0,1 0 1,0-1-1,0 1 0,-1 0 0,1 0 0,0 0 0,0 0 1,-1 0-1,1 0 0,0-1 0,0 1 0,0 0 0,-1 0 1,1 0-1,0 0 0,0-1 0,0 1 0,0 0 0,-1 0 1,1-1-1,0 1 0,-5-12-674</inkml:trace>
  <inkml:trace contextRef="#ctx0" brushRef="#br0" timeOffset="1">1 170 10898,'5'5'4329,"7"3"-2872,4 2-209,4-4-472,3 4-248,6-6-384,-2 0 232,5-3-288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46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44 11931,'-1'-6'1241,"-1"1"1,1 0 0,-1 0 0,-3-8 0,3 5 219,2 8-1412,0 0 1,0 0 0,0 0 0,1 0-1,-1 0 1,0-1 0,0 1 0,0 0-1,0 0 1,0 0 0,0 0 0,1 0-1,-1 0 1,0 0 0,0 0 0,0 0-1,0 0 1,0 0 0,1 0 0,-1 0-1,0 0 1,0 0 0,0 0 0,0 0-1,1 0 1,-1 0 0,0 0 0,0 0-1,0 0 1,0 0 0,16 8 1751,-11-5-1993,15 6 422,41 14 1,-10-5-167,-47-16-55,-1-1 0,1 1 0,-1 0 1,1 0-1,-1 0 0,0 1 0,0-1 0,0 1 0,3 3 1,-6-5-3,1 0 1,0 0 0,-1 0 0,1 0 0,-1 0-1,1 0 1,-1 0 0,1 0 0,-1 0 0,0 0-1,0 0 1,1 0 0,-1 0 0,0 0 0,0 1-1,0-1 1,0 0 0,0 0 0,0 0 0,-1 0-1,1 0 1,0 1 0,-1-1 0,1 0 0,0 0-1,-1 0 1,1 0 0,-1 0 0,0 0 0,1 0-1,-1 0 1,0-1 0,0 1 0,1 0-1,-1 0 1,-1 0 0,-6 6 56,-1-2 0,1 1 0,-1-1 0,0 0-1,0-1 1,-1 0 0,-14 4 0,10-3-15,-161 57-229,175-62 143,-12 6-654,12-6 675,0 0 0,0 0 1,0 0-1,0 0 0,-1 0 0,1 0 0,0 0 1,0 0-1,0 1 0,0-1 0,-1 0 0,1 0 0,0 0 1,0 0-1,0 1 0,0-1 0,0 0 0,0 0 0,-1 0 1,1 0-1,0 1 0,0-1 0,0 0 0,0 0 1,0 0-1,0 1 0,0-1 0,0 0 0,0 0 0,0 1 1,0-1-1,0 0 0,0 0 0,0 0 0,0 1 0,0-1 1,0 0-1,1 0 0,-1 0 0,0 0 0,0 1 1,0-1-1,0 0 0,10 5-408</inkml:trace>
  <inkml:trace contextRef="#ctx0" brushRef="#br0" timeOffset="1">322 278 10274,'-10'7'4393,"-20"-3"-1888,-4 1-673,-1 4-200,-1-2-175,6-1-673,3 1-296,14-3-296,4-1-272,7-3-1016,5 0-577,12 0 905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4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37 8698,'0'-2'391,"0"1"0,0 0-1,0-1 1,0 1 0,0 0 0,-1-1 0,1 1-1,-1 0 1,1 0 0,-1 0 0,1-1 0,-1 1 0,1 0-1,-1 0 1,0 0 0,0 0 0,0 0 0,1 0 0,-1 0-1,-2-1 1,0 0-20,1 1 1,0 0-1,-1 0 0,1 0 0,-1 0 0,1 0 1,-1 1-1,1-1 0,-6 0 0,-2 1 92,0 0 0,0 1 0,0 0 0,-16 3 0,12 0-205,0 0 1,1 0 0,-1 1 0,-13 8 0,19-9-204,1 0 1,0 1-1,1 0 0,-1 0 1,1 0-1,0 1 0,0 0 1,-8 9-1,13-12-51,-1-1 0,0 0-1,1 1 1,-1-1 0,1 1 0,0 0 0,-1-1-1,1 1 1,1 0 0,-1 0 0,0 0 0,1 0 0,-1 0-1,1-1 1,0 1 0,0 0 0,0 0 0,1 0-1,-1 0 1,0 0 0,1 0 0,0 0 0,0-1 0,0 1-1,0 0 1,0-1 0,1 1 0,1 3 0,0-2-6,1 0 0,-1 0 0,1 0 0,0 0 0,0-1 0,0 0 0,1 1 0,7 3 0,-3-2 1,0-1 1,0-1-1,0 0 1,13 3 0,6-1 2,0-2 1,35 1 0,-62-4-3,5 0-5,129-1-52,-107-4-143,-5-3 100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3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37 526 10690,'-1'1'386,"0"-1"1,-1 1-1,1-1 0,0 1 0,0-1 0,0 0 1,0 0-1,-1 1 0,1-1 0,0 0 0,0 0 0,0 0 1,-1 0-1,1-1 0,0 1 0,0 0 0,-2-1 1,2 0-251,0 1 1,0-1-1,0 0 1,0 1-1,0-1 1,1 0-1,-1 0 1,0 0 0,1 0-1,-1 0 1,0 0-1,1 0 1,-1 0-1,1 0 1,0 0-1,-1 0 1,1 0 0,0 0-1,0 0 1,0 0-1,-1-2 1,1-11 197,-1 1 1,2 0 0,2-21-1,12-43-98,-15 76-233,15-64 47,3 0 0,35-84 0,-49 140-49,14-27 5,-17 33-7,1 0 0,-1 1-1,1 0 1,0-1 0,0 1 0,0 0-1,0 0 1,0 0 0,1 0-1,3-3 1,-5 5 1,0 0-1,0 0 1,-1-1-1,1 1 1,0 0-1,0 0 1,0 0-1,-1 0 1,1 0-1,0 0 1,0 0-1,-1 0 1,1 0-1,0 0 1,0 0 0,0 1-1,-1-1 1,1 0-1,0 0 1,0 1-1,-1-1 1,2 1-1,13 13 1,-6-3 24,-1 0-1,-1 0 0,0 1 0,-1-1 0,0 2 1,5 13-1,22 81 287,-32-102-293,35 150 588,19 65 228,-53-214-874,-1-1-167,1-1 0,-1 1-1,1-1 1,0 1 0,0-1-1,0 0 1,1 0 0,0 0 0,3 4-1,-13-23-4862,-12-5 3562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3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44 7146,'-10'-1'4320,"5"-4"-7,10 2-2368,3-2-177,12 1-648,6 0-319,8-4-481,6 4-136,4 0-144,7 2-344,-5 1 2776,11-2-1944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10578,'2'5'838,"1"-1"1,-1 1-1,0 0 0,0 0 0,0 0 0,0 0 0,-1 1 0,0-1 0,0 0 0,0 7 1,-2 4-50,1-1 1,-4 19-1,2-23-450,2 11-128,0-29-236,2 0 0,-1 0 0,1 0 0,5-11 0,12-23 8,-18 38 16,0 1 0,1-1-1,0 0 1,-1 1 0,1-1 0,0 1-1,0 0 1,1 0 0,-1 0 0,0 0-1,1 0 1,-1 0 0,1 0 0,4-1 0,-5 2 6,-1 1 1,1-1 0,0 1-1,-1-1 1,1 1 0,0 0-1,0 0 1,-1 0 0,1 0 0,0 0-1,-1 0 1,1 0 0,0 1-1,-1-1 1,1 1 0,0-1 0,-1 1-1,1-1 1,-1 1 0,1 0-1,-1 0 1,1 0 0,-1 0-1,2 1 1,0 1 58,0 1-1,0-1 1,0 1 0,0 0-1,-1-1 1,1 1 0,-1 0-1,0 0 1,0 1 0,2 7-1,0 3 327,3 29-1,-5-34-294,-2-9-118,0 0 0,0 1 1,0-1-1,0 0 0,0 0 1,1 0-1,-1 0 0,0 0 1,1 1-1,-1-1 0,1 0 0,0 1 1,0-2-45,-1 0 0,1 0 0,-1 0 1,1 0-1,-1 0 0,1 0 0,0 0 0,-1 0 0,1 0 1,-1 0-1,1-1 0,-1 1 0,1 0 0,-1 0 0,1 0 1,-1-1-1,0 1 0,1 0 0,-1-1 0,1 1 1,-1 0-1,0-1 0,1 1 0,-1-1 0,1 0 0,17-13-567</inkml:trace>
  <inkml:trace contextRef="#ctx0" brushRef="#br0" timeOffset="1">412 1 10530,'5'37'4561,"-5"12"-2320,0 12-217,3 3-712,1 3-311,9-7-625,4-8-160,3-17-184,1-12 8,-2-20-768,-3-9 87,-8-19 321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4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20 9754,'0'0'34,"-5"0"932,0-1 1,0 1-1,-7-2 0,11 2-737,0 0 0,-1-1 0,1 1 0,-1-1 0,1 1 0,0-1-1,0 0 1,-1 1 0,1-1 0,0 0 0,0 0 0,0 0-1,0 0 1,0 0 0,0 0 0,-2-3 0,4 4-190,-1 0-1,0 0 1,0 0 0,0 0 0,0 0-1,0 0 1,0 0 0,0 0 0,0-1 0,0 1-1,1 0 1,-1 0 0,0 0 0,0 0-1,0 0 1,0 0 0,0 0 0,0 0-1,1 0 1,-1 0 0,0 0 0,0 0 0,0 0-1,0 0 1,0 0 0,1 0 0,-1 0-1,0 0 1,0 0 0,0 0 0,0 0 0,0 0-1,1 0 1,-1 0 0,0 0 0,0 0-1,0 0 1,0 0 0,0 1 0,0-1 0,1 0-1,8 2 345,36 18 971,44 26 0,-14-6-708,-44-24-415,-1 2 1,32 25 0,-61-43-228,1 2 15,0-1 0,0 0 0,-1 1 0,1-1 0,-1 1 0,1 0 0,1 2 0,-3-4-8,1 1 0,-1 0 1,0-1-1,0 1 0,0-1 1,1 1-1,-1 0 0,0-1 0,0 1 1,0 0-1,0-1 0,0 1 1,0 0-1,0-1 0,0 1 1,-1 0-1,1-1 0,0 1 1,0 0-1,0-1 0,-1 1 1,1-1-1,0 1 0,-1 0 1,1-1-1,0 1 0,-1-1 1,1 1-1,-1-1 0,1 1 0,-1-1 1,0 1-1,-4 3 57,-1-1 1,1 0-1,0 0 0,-1 0 0,0-1 1,-6 2-1,1 0 13,-73 29 341,-48 17-149,97-39-259,-63 13 0,74-22-784,20-3-816,15 0-142,17-1 689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4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0 12339,'-57'21'8175,"-29"2"-4480,-26 9-2847,20 3-568,81-33-277,10-2-26,1 0 0,-1 0 0,0 0 0,1 0 1,-1 0-1,1 0 0,-1 0 0,0 0 0,1 0 0,-1 1 0,0-1 0,1 0 0,-1 0 1,1 1-1,-1-1 0,1 0 0,-1 1 0,1-1 0,-1 1 0,1-1 0,-1 1 1,1-1-1,-1 1 0,0 0 0,2-1-39,-1 0 0,0 1 1,0-1-1,0 0 0,0 0 1,0 1-1,0-1 0,1 0 0,-1 0 1,0 1-1,0-1 0,0 0 0,1 0 1,-1 1-1,0-1 0,0 0 0,1 0 1,-1 0-1,0 0 0,0 0 0,1 1 1,-1-1-1,0 0 0,1 0 0,-1 0 1,0 0-1,1 0 0,-1 0 0,0 0 1,1 0-1,11 0-1897,3-3-145,1-5 845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42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351 107 4393,'1'-4'1025,"0"0"0,-1 1-1,1-1 1,-1 0 0,0 1 0,-1-1-1,1 0 1,-1-4 0,-1-1 845,0 1 1,-5-12-1,6 18-1704,0 0 0,0 0 1,0 1-1,0-1 0,0 1 0,0-1 1,0 1-1,0-1 0,-1 1 0,1-1 1,-1 1-1,1 0 0,-1 0 1,1 0-1,-4-1 0,2 0-7,0 1 0,0 0 1,-1 0-1,1 0 0,0 1 0,-1-1 0,1 1 0,-4 0 0,-6 1 112,1 0-1,-1 1 0,-19 5 0,29-6-229,-11 3 19,1 0 0,-1 1 0,1 1-1,1 0 1,-1 1 0,1 0 0,0 1 0,0 0-1,-18 18 1,24-20-35,0 1-1,0-1 0,0 1 0,1 1 1,0-1-1,0 1 0,1-1 1,0 1-1,0 1 0,1-1 0,0 0 1,1 1-1,-1 0 0,2-1 1,-1 1-1,0 15 0,2-20 2,0 0-1,1 0 1,-1 0-1,1 0 1,0 0-1,0 0 1,0 0 0,0 0-1,1 0 1,-1 0-1,1-1 1,0 1-1,2 3 1,2 0 101,1-1 0,0 1-1,-1-1 1,2 0 0,-1-1 0,11 7 0,9 3 25,1-1 0,0-1 0,32 10 0,-40-17-76,1 0 1,0-1-1,1-2 0,-1 0 1,1-1-1,21-1 1,-29-1-54,3 0-14,1-1-1,24-5 1,-40 6-66,-1-1 0,1 1 1,-1-1-1,1 1 0,-1-1 0,0 0 1,1 0-1,-1 0 0,2-1 0,-3 2 59,0 0-1,1 0 1,-1-1 0,0 1-1,0 0 1,0 0-1,1 0 1,-1-1 0,0 1-1,0 0 1,0-1-1,0 1 1,0 0-1,0 0 1,0-1 0,0 1-1,0 0 1,1 0-1,-1-1 1,0 1 0,0 0-1,-1-1 1,1 1-1,0 0 1,0 0-1,0-1 1,0 1 0,0 0-1,0-1 1,0 1-1,0 0 1,0 0 0,-1-1-1,1 1 1,0 0-1,0 0 1,0 0-1,-1-1 1,1 1 0,0 0-1,0 0 1,0 0-1,-1-1 1,1 1 0,-1 0-1,-7-5 114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51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229 221 5129,'0'0'2614,"0"0"-211,1-4 3360,4-9-5120,0-1 0,-1 0 0,0 0 0,3-27 0,-7 36-567,0 0 1,0 0-1,-1 1 0,1-1 0,-1 0 0,0 1 1,0-1-1,-1 1 0,1-1 0,-1 1 0,0 0 1,0-1-1,0 1 0,-1 0 0,0 0 0,1 1 1,-1-1-1,-1 0 0,1 1 0,0 0 0,-1 0 1,0 0-1,1 0 0,-1 1 0,-1-1 1,1 1-1,-4-2 0,3 2-54,1 0 0,0 1 0,-1-1 1,1 1-1,-1 0 0,1 0 0,-1 1 0,0-1 0,1 1 0,-1 0 1,0 0-1,1 1 0,-1-1 0,1 1 0,-1 0 0,0 0 1,1 1-1,0-1 0,-1 1 0,1 0 0,0 0 0,0 0 1,0 1-1,0-1 0,-6 7 0,2-1-3,2 1 0,-1 0 0,1 0 0,1 0 0,-1 0 0,2 1 0,-1 0 0,1 0 0,-3 13 0,5-15-14,0 0 0,1 1 1,0-1-1,0 1 0,0-1 1,1 1-1,1 0 0,-1-1 0,2 1 1,-1-1-1,1 1 0,3 8 1,-4-14-6,0-1 1,0 1 0,0 0-1,1 0 1,-1-1-1,1 1 1,0-1 0,0 0-1,0 1 1,0-1-1,3 2 1,-3-2-2,0-1 1,0 0-1,0 0 1,1 0-1,-1 0 1,0 0-1,1-1 1,-1 1-1,0-1 1,1 0-1,-1 1 1,1-1-1,4 0 1,1-1-4,1 0 1,-1-1-1,0 1 1,1-2-1,-1 1 1,0-1-1,-1 0 1,10-5-1,-1-1-6,-1-1 0,25-20 0,-27 18 35,-1 0 0,21-27 0,-29 33 11,-6 10 46,1 0 1,-1 0-1,1 0 1,-2 5-1,0 1 48,0 1-33,0 0 0,0 0 0,1 0 0,0 1 0,1-1 0,1 0 0,0 1 0,0-1 0,4 22 0,-4-30-109,1-1 0,0 1 0,0 0 0,0 0 0,0-1-1,1 1 1,-1 0 0,0-1 0,1 1 0,0-1 0,0 0-1,3 4 1,-4-5 73,0-1-1,0 1 0,0 0 1,1 0-1,-1-1 0,0 1 1,1 0-1,-1-1 0,0 1 1,1-1-1,-1 0 0,1 1 1,-1-1-1,1 0 1,-1 0-1,1 0 0,-1 0 1,1 0-1,-1 0 0,0-1 1,1 1-1,-1 0 0,1-1 1,-1 1-1,3-2 0,14-9 649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51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19 6545,'-5'-2'616,"0"-1"-1,-1 0 0,1 1 0,-1 0 1,1 0-1,-1 1 0,0 0 1,1 0-1,-1 0 0,0 0 0,0 1 1,0 0-1,0 0 0,-11 3 1,8-1-366,1 0 1,0 0 0,-1 1 0,1 0 0,1 1-1,-1 0 1,0 0 0,1 1 0,-12 8 0,7-1-38,0 0 1,1 0-1,0 1 1,1 0-1,1 1 1,0 0 0,1 0-1,0 1 1,-6 17-1,1 5 61,1 0 0,-13 70-1,18-65-181,2 0 1,1 0-1,3 1 0,1-1 0,11 82 1,-7-104-73,1 0 1,0 0-1,16 37 1,-15-45-14,0 0 1,1-1 0,0 0 0,0 0-1,1-1 1,1 0 0,13 13 0,-7-11-4,0 0 1,1-1 0,0-1 0,0 0-1,1-1 1,0-1 0,1-1 0,0 0-1,35 8 1,-37-12 2,-1-1 1,1 0-1,0-1 0,0-1 0,-1 0 0,1-1 1,0-1-1,-1 0 0,1-1 0,-1-1 1,0-1-1,22-8 0,-20 4 5,-1 0 0,-1 0 0,1-2 0,-1 0 0,14-14 0,-3 0 24,38-48 0,-44 47-6,-1-2 0,18-34 0,-28 44-6,0 0 0,-1-1-1,-2 0 1,10-39-1,-14 41-5,0-1-1,-2 0 0,0-1 1,0 1-1,-2 0 0,0 1 1,-1-1-1,-1 0 1,-1 1-1,0 0 0,-15-31 1,8 22 8,-2 1-1,-1 1 1,-1 0 0,-1 1 0,0 0 0,-38-35 0,41 45 4,-1 1 1,0 1 0,-1 0 0,0 0-1,0 2 1,-35-15 0,37 19 11,-1 0 1,0 1-1,0 1 1,0 0-1,0 1 1,0 1-1,-1 0 1,1 1-1,-17 2 1,11 2 4,-1 0 0,1 2 0,1 0 0,-1 1 1,1 1-1,0 1 0,-27 18 0,39-23-73,0 1-1,0 0 1,1 1 0,0 0-1,0 0 1,0 1 0,-9 12-1,15-17-26,0 0 0,0-1-1,0 1 1,0 0 0,0 0-1,1 0 1,-1 0 0,1 0-1,-1 0 1,1 1 0,0-1-1,0 0 1,0 0 0,0 0-1,0 0 1,0 0 0,1 0-1,-1 0 1,1 0 0,-1 0-1,1 0 1,1 2-1,0 0-48,1 0-1,-1 0 0,7 6 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2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8354,'-1'-9'10823,"-1"13"-7860,-2 23-2884,3-24-42,0 18 287,0 27 0,1-41-236,1 0 0,0 1 0,0-1 0,1 0 0,-1 0 0,2 1 0,-1-1 0,7 12 0,-5-14-41,-1 1 0,2-1 0,-1 0 0,1 0 0,-1-1 0,1 1 0,1-1 0,10 7 0,-7-6-16,0 0 0,0-1 0,1 0-1,17 5 1,-24-8-26,0-1-1,-1 1 0,1-1 0,-1 1 1,1-1-1,0 0 0,-1 0 1,1 0-1,0-1 0,-1 1 1,1-1-1,-1 1 0,1-1 1,0 0-1,-1 0 0,0 0 1,1 0-1,-1 0 0,0-1 1,1 1-1,2-3 0,1-2-9,-1 0-1,0 0 1,-1-1-1,1 1 0,5-12 1,-2 4-33,2-4-49,16-36 1,-22 45 84,-1-1 0,-1 0 0,1 0 0,-2-1 0,2-16 0,-4 11 48,1 16-46,0 0 1,0 0-1,0 0 1,0 0-1,0 0 1,0 0-1,-1 0 1,1 0-1,0 0 1,0 0-1,0 0 1,0 0-1,0 0 0,0 0 1,0 0-1,-1 0 1,1 0-1,0 0 1,0 0-1,0 0 1,0 0-1,0 0 1,0 0-1,0 0 1,0 0-1,-1 0 0,1 0 1,0 0-1,0 0 1,0 0-1,0 1 1,0-1-1,0 0 1,0 0-1,0 0 1,0 0-1,0 0 1,0 0-1,0 0 1,-1 0-1,1 0 0,0 1 1,0-1-1,0 0 1,0 0-1,0 0 1,0 0-1,0 0 1,0 0-1,0 0 1,0 0-1,0 1 1,0-1-1,0 0 0,-8 28 7,5-6 25,1 1 0,1 22-1,1-5 39,2 144 413,1-153-217,1 1 1,2-1 0,17 56-1,-19-76-183,0-1 45,0 0-1,3 20 1,-6-28-105,-1 0 0,0 0 0,0 0 0,1 0 0,-1 0 0,0 0 0,-1-1 1,1 1-1,0 0 0,0 0 0,-1 0 0,1 0 0,-1 0 0,0-1 0,0 1 0,1 0 0,-1 0 0,0-1 0,0 1 0,0-1 0,-1 1 0,-2 2 0,1-2 6,-1 1 0,0-1-1,0 0 1,0 0-1,0-1 1,-1 1-1,1-1 1,0 0 0,-1 0-1,1 0 1,-1-1-1,1 0 1,-1 0-1,1 0 1,-1 0-1,1-1 1,0 1 0,-1-1-1,1 0 1,-1-1-1,-4-1 1,0-1-144,1 1-1,0-1 1,1 0-1,-1-1 1,1 0 0,0 0-1,0-1 1,0 0-1,-10-12 1,14 14-168,0 0 1,1 0-1,-1-1 1,1 1-1,0 0 1,0-1-1,1 1 1,-1-1-1,1 0 1,0 1-1,0-1 1,1 0-1,-1 0 1,1 0-1,0 0 1,0 1-1,2-8 1,8-15-852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2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11907,'-10'0'4945,"3"0"-2953,10 3-752,6 1 1,10 2-497,7 2-216,7-4-336,2-4-64,8 5-56,-2-5-16,-1 0-688,0 1-448,-11 2 639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2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9586,'0'11'4337,"0"10"-2105,4 6 17,-1 2-705,1 9-399,0 0-553,-1-4-152,2-2-192,-1-5-72,-1-7-24,1-6-232,0-6-704,0-5 3304,1-7-2176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3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6937,'-17'15'1188,"-19"20"3603,35-35-4224,1 1-1,-1-1 0,0 1 1,1-1-1,-1 1 1,0-1-1,0 0 1,1 0-1,-1 1 0,0-1 1,0 0-1,1 0 1,-2 0-1,-12 0 1609,7 0-3179,5 0 680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3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74 7818,'-24'-12'1829,"-30"-12"4638,44 21-5214,-2-1 1903,12 3-1951,7 1-848,22 0-67,583-14 1228,-538 9-1437,245-5 394,-312 10-464,22 2 92,-28-1-102,1-1-1,0 0 1,0 1-1,0-1 1,-1 1-1,1-1 1,0 1-1,-1 0 1,1 0-1,-1 0 1,3 1-1,-4-2-12,0 1-1,0-1 0,0 0 0,0 0 1,0 0-1,0 0 0,0 1 1,0-1-1,0 0 0,0 0 1,0 0-1,0 0 0,0 1 1,0-1-1,0 0 0,0 0 1,0 0-1,0 0 0,0 0 0,0 1 1,0-1-1,0 0 0,-1 0 1,1 0-1,0 0 0,0 0 1,0 0-1,0 1 0,0-1 1,0 0-1,-1 0 0,1 0 1,0 0-1,0 0 0,0 0 0,0 0 1,0 0-1,-1 0 0,1 0 1,0 0-1,0 0 0,0 0 1,0 0-1,-1 0 0,1 0 1,-11 4-614,-39 7-2731,22-4 2342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6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59 268 11514,'3'12'4489,"10"-1"-3032,6-1-313,8-8-208,5-2-200,4-2-352,0-6-120,-12 6-304,-8-5-512,-16 0 376</inkml:trace>
  <inkml:trace contextRef="#ctx0" brushRef="#br0" timeOffset="1">108 1 10170,'-1'2'4873,"-2"-2"-1832,-1 0-1145,3 0-111,0 0-689,-3 4-352,-14 18-400,-42 32-584,44-31 192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3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 9746,'-7'-2'1215,"-1"0"-1,1 1 1,-1 0-1,1 1 1,-1 0 0,1 0-1,-9 2 1,11-1 82,5 0-210,10 1-62,224 24 832,-225-25-1817,-1 1 0,1 0 0,9 4-1,-14-4-293,0 0-1,-1 0 1,1 0-1,-1 0 0,1 1 1,-1-1-1,0 1 0,4 4 1,0 0-514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3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57 11026,'-54'-52'6106,"54"52"-6023,0 0 1,0-1 0,0 1 0,0 0 0,-1 0 0,1 0-1,0 0 1,0 0 0,0 0 0,0 0 0,0 0 0,0 0-1,0 0 1,0 0 0,0-1 0,-1 1 0,1 0-1,0 0 1,0 0 0,0 0 0,0 0 0,0 0 0,0-1-1,0 1 1,0 0 0,0 0 0,0 0 0,0 0 0,0 0-1,0 0 1,0-1 0,0 1 0,0 0 0,0 0-1,0 0 1,0 0 0,0 0 0,0 0 0,0-1 0,7 1 1469,17 6-1149,-9-2 40,164 19 1148,-72-12-1226,-102-11-329,1 1 0,-1 0 0,1 1 0,-1-1 0,9 5-1,-13-6-26,-1 0-1,1 1 0,0-1 0,0 1 0,-1-1 0,1 1 0,0 0 0,-1-1 0,1 1 0,0 0 0,-1-1 0,1 1 0,-1 0 0,1 0 1,-1 0-1,0-1 0,1 2 0,-1-1 1,0 0 0,0 0 0,0 0 1,0 1-1,0-1 0,0 0 0,-1 0 1,1-1-1,0 1 0,0 0 0,-1 0 1,1 0-1,-1 0 0,1 0 0,-1 0 1,1 0-1,-1 0 0,0-1 0,-1 2 0,-5 5 27,-1-1 0,1 0 0,-1-1 0,-1 1 0,-9 3 0,6-2-9,-33 18 29,-52 32-9,86-49-48,0 0 0,1 0 0,0 1 0,0 1 0,1-1 0,-11 16 0,18-22-2,0 0-1,0 1 1,0-1 0,0 1-1,1-1 1,0 1 0,-2 4-1,3-7 1,0 0 0,0 1 0,-1-1 0,1 0 0,0 1 0,0-1 0,1 0 0,-1 0 0,0 1 0,0-1 0,1 0 0,-1 0 0,0 1 0,1-1 0,-1 0 0,1 0 0,0 0 0,-1 0 0,1 0 0,0 0 0,0 0 0,-1 0 0,1 0 0,2 2 0,1-1 0,0 1 1,1-1 0,-1 1-1,0-1 1,1-1-1,0 1 1,-1 0-1,6 0 1,41 5 89,87-3 738,-24-3 200,-108-2-1737,-9-2-204,-12-5-697,13 7 1407,-22-12-993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3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5705,'-5'1'559,"-1"1"0,1 0 0,-1 0 0,1 0-1,0 1 1,0 0 0,0 0 0,-8 6 0,-3 5 137,-15 17 0,30-31-656,-21 25 276,2 0 1,0 1 0,1 1-1,2 0 1,1 1 0,1 1-1,2 1 1,0 0 0,2 1-1,2 0 1,1 1 0,-8 61-1,13-43 3,2 1 0,2 0-1,15 95 1,53 147 262,-46-215-476,47 102 0,-50-138-206,2 0 0,1-1-1,52 67 1,-61-92-14,26 24 0,13 4-59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0:37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2361,'3'0'450,"0"0"1,1 0 0,-1 0 0,0 0 0,0 1 0,0-1 0,1 1 0,-1 0 0,0 0 0,0 0-1,0 1 1,0-1 0,0 0 0,-1 1 0,1 0 0,0 0 0,-1 0 0,1 0 0,-1 0 0,3 4-1,2 3 254,0 0 0,-1 1-1,0 0 1,7 15-1,8 22 454,-2 1 1,19 78-1,7 104-149,-25-78-763,-1 225 1,-21-308-186,-3 1 1,-16 80 0,10-97-35,-2-1 1,-3 0 0,-27 63 0,39-106-189,-1 1-1,1-1 1,-2 1-1,1-1 1,-13 15-1,17-23 143,0-1-1,1 1 0,-1-1 1,0 0-1,1 1 0,-1-1 0,0 1 1,1-1-1,-1 0 0,0 0 1,0 1-1,1-1 0,-1 0 1,0 0-1,0 0 0,0 0 1,-1 0-1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50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55 2569,'-36'-17'3432,"-11"-10"-1947,42 25-1290,0 0 1,0 0-1,-1 1 1,1 0-1,-1 0 1,1 0-1,-1 0 1,1 1-1,-1 0 1,1 0-1,-1 1 1,1 0-1,-1 0 1,-8 2-1,8-2-44,-5 2 51,0 1 0,0 0 0,1 0-1,-1 1 1,1 1 0,0 0 0,0 0 0,0 0 0,1 2 0,-10 9 0,-4 6 37,0 1 1,-24 36-1,23-26-143,2 0 0,1 2 0,2 1-1,1 0 1,2 1 0,2 1 0,1 0 0,2 1 0,2 0-1,1 0 1,3 1 0,-1 50 0,25 185 1010,-13-218-972,20 184 230,-23-214-334,19 130 95,42 135-53,37 43 17,-90-305-78,2 0-1,0-2 1,29 45 0,-34-62-3,0-1-1,1 0 1,0 0 0,1-1 0,0 0 0,1-1 0,0 0 0,0-1 0,1 0 0,22 12 0,-26-17 13,1 0 1,-1 0 0,1 0 0,-1-1 0,11 1-1,-5-2 2,1-1 1,20-2-1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5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63 261 4449,'-31'-55'2330,"28"52"-1917,1 0 1,-1 0-1,1 1 0,-6-6 1,-4-4 1536,12 12-1878,-1-1 1,1 1-1,0-1 1,0 0-1,0 1 1,0-1-1,0 1 1,0-1-1,0 0 1,0 1-1,0-1 1,0 1-1,0-1 1,0 0-1,0 1 1,0-1-1,0 1 1,1-1-1,-1 1 1,0-1-1,0 0 1,1 1-1,-1-1 1,1 0-1,2-2 26,-1-1 0,1 1 0,0 0 1,1 0-1,-1 0 0,8-5 0,25-12 30,-19 11-83,120-61 137,-127 64-118,1 1 0,-1 1 0,1 0 0,0 0 1,1 1-1,-1 1 0,1-1 0,-1 2 1,1 0-1,0 0 0,-1 1 0,14 2 0,48 9 187,0 4 0,-1 2 0,0 4-1,77 33 1,-129-45-231,0 0 0,-1 1 0,0 1 0,35 26 0,-44-28 27,-1-1-1,0 2 1,0-1-1,-1 1 1,0 1-1,-1-1 1,0 1-1,0 1 1,7 19-1,0 8 186,-1 1 0,8 52 0,6 84 47,-20-127-240,7 158 153,-17 1 307,1-5-223,-18 139-97,-2-126 9,-23 176 60,8-81-171,34-279-34,-9 37-1,8-53-4,-1 0 0,0 0 0,-1 0 0,-9 15 0,14-28-23,-1 0-1,0 0 1,0 0 0,0 0 0,-1 0 0,1 0 0,-1-1-1,1 1 1,-1-1 0,0 0 0,0 1 0,-4 0-1,5-1-27,0-1-1,-1 0 0,0-1 0,1 1 0,-1 0 1,1-1-1,-1 0 0,0 1 0,1-1 0,-1 0 0,0-1 1,1 1-1,-1 0 0,0-1 0,1 1 0,-1-1 1,-4-1-1,-15-9-1398,1 0 1,-31-21-1,-4-3-3240,27 19 3314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1:5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51 9570,'-22'-2'3865,"4"1"-2409,12 1-552,6 0-7,4-1-353,-4-1-216,14-2-256,21-5-24,67-11-16,-35 12-16,10 4 0,2 5-8,-1 9 0,5 2 8,-18 0 8,-7-2-24,-24-3-360,-14 1 264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4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6641,'-5'1'7659,"2"3"-5386,2 8-2910,1-9 1361,0 10-469,1-1 1,0 0 0,1 1 0,0-1 0,6 17 0,-6-24-172,1 6 134,0-1 0,1 0 0,0 0 0,1 0 0,10 16 1,-13-23-190,0 0 1,0-1-1,0 1 1,1-1 0,-1 1-1,1-1 1,-1 0 0,1 0-1,0 0 1,0 0-1,0 0 1,0 0 0,0-1-1,0 0 1,0 1 0,1-1-1,-1-1 1,0 1-1,1 0 1,3 0 0,-3-2-21,-1 1 0,0 0 0,1-1 0,-1 0 0,0 0 0,0 0 0,0 0 0,0 0 0,0 0 0,0-1 0,0 0 0,0 1 0,0-1 0,-1 0 0,1-1 0,-1 1 0,1 0 0,1-3 0,4-6 14,0 0-1,-1 0 1,8-16 0,0 0 12,-13 23-30,16-22 22,-17 25-26,1-1 1,-1 0-1,1 1 1,-1-1-1,1 1 1,0-1-1,-1 1 1,1 0-1,0 0 1,3-2-1,-5 3-1,0 0 0,0 0 0,1 0 0,-1 0 0,0 0 0,0 0 0,1-1 0,-1 1 0,0 0 0,1 0 1,-1 0-1,0 0 0,0 0 0,1 0 0,-1 0 0,0 0 0,0 0 0,1 1 0,-1-1 0,0 0 0,1 0 0,-1 0 0,0 0 0,0 0 0,0 0 0,1 1 0,-1-1 0,0 0 0,1 0 0,2 9 4,-3-7-2,4 20 151,1 23 0,-4-26 269,1 0 0,8 33 0,-8-45-230,1 0 1,0 0-1,0 0 0,7 13 1,-9-18-174,0-1 1,0 0-1,0 1 1,0-1-1,0 0 1,0 0-1,0 1 1,1-1-1,-1 0 1,0 0-1,1 0 1,-1-1-1,0 1 1,1 0 0,-1 0-1,1-1 1,-1 1-1,1-1 1,0 1-1,-1-1 1,1 0-1,0 0 1,-1 0-1,1 0 1,-1 0-1,1 0 1,0 0-1,-1 0 1,1-1-1,2 1 1,-3-1-11,1-1 0,0 1 0,0 0 0,0 0 1,0-1-1,-1 1 0,1-1 0,-1 1 0,1-1 0,-1 0 0,0 1 0,1-1 0,-1 0 1,0 0-1,1-3 0,5-7-218,19-24-2034,-10 19 1372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5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33 248 6993,'-1'26'3937,"1"0"-624,-3-2-1185,1-4-71,2 0-609,0-7-352,1 1-455,0-5-161,2-5-224,1-1-40,-1-6-776,-3 2-769,0-1 857</inkml:trace>
  <inkml:trace contextRef="#ctx0" brushRef="#br0" timeOffset="1">0 83 6201,'0'11'3769,"3"-2"264,5 2-2465,0 2-7,1-1-649,2-3-360,5-1-256,0-5-440,9-3 144</inkml:trace>
  <inkml:trace contextRef="#ctx0" brushRef="#br0" timeOffset="2">371 1 7402,'0'21'3960,"-2"10"-1367,-5 14-401,2 5-55,-7 9-721,-4 0-320,8-5-463,2-3-177,13-11-288,12-6-64,-1-11 0,-10-11-136,7-10-784,-7-3 3448,-5-3-2240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5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7602,'1'3'700,"1"-1"0,-1 1 0,1-1 0,0 1 0,0-1 0,0 0 0,0 0 0,0 0-1,4 2 1,-1-1-213,0 0-1,0 0 0,0 0 0,7 1 0,1 1-217,1-2 0,26 5-1,-29-7-270,0 0-1,0 0 0,0-1 1,18-2-1,-22 1-298,0-1 1,-1 0-1,0 0 1,1 0-1,-1 0 0,0-1 1,0 0-1,0 0 1,6-6-1,2-2-1287,-1-2 0,0 0 0,-1-1 0,11-14 0,-16 18 1060,5-5 278,13-26 1,-9 13 2340,-6 15 275,-6 9-329,-4 4-1962,0 1 0,0-1-1,0 0 1,0 0 0,1 0 0,-1 0-1,0 0 1,0 0 0,0 0 0,0 0-1,0 0 1,0 0 0,0 0-1,0 0 1,0 1 0,0-1 0,0 0-1,0 0 1,1 0 0,-1 0 0,0 0-1,0 0 1,0 0 0,0 1-1,0-1 1,0 0 0,0 0 0,0 0-1,0 0 1,0 0 0,0 0 0,0 0-1,0 1 1,0-1 0,0 0-1,0 0 1,-1 0 0,1 0 0,-2 18 1615,-1-1 1,-8 27 0,0-2-559,10-41-1095,-18 101 1926,16-86-1709,2 1-1,0 0 1,1 0 0,3 18-1,3-10-36,-6-23-204,1-1 0,-1 1-1,1-1 1,0 1 0,-1-1 0,1 0 0,0 1 0,0-1 0,0 0 0,0 0 0,1 1 0,-1-1 0,1 1 0,-1-2-11,-1 0 1,1 0-1,0 1 1,-1-1 0,1 0-1,-1 0 1,1 0-1,-1 0 1,1 0 0,-1 0-1,1 0 1,0 0-1,-1 0 1,1 0 0,-1 0-1,1 0 1,-1-1-1,1 1 1,-1 0 0,1 0-1,0-1 1,-1 1-1,0 0 1,1 0-1,-1-1 1,1 1 0,-1-1-1,1 0 1,12-14 8,-11 12-11,11-14-9,26-34-45,-33 45 47,0 0-1,0 0 1,1 1-1,-1 0 1,11-7-1,-15 11 8,0 0 1,0 1-1,0-1 0,-1 0 0,1 1 0,0-1 0,0 1 0,0-1 0,3 1 0,-4 0 2,0 0 0,0 0 0,0 0 0,-1 0 0,1 0-1,0 1 1,0-1 0,0 0 0,-1 0 0,1 1 0,0-1 0,0 0 0,-1 1-1,1-1 1,0 1 0,-1-1 0,1 1 0,-1-1 0,1 1 0,-1 0 0,1-1-1,-1 1 1,1 0 0,-1-1 0,1 1 0,-1 0 0,1 1 0,0 6 23,1 0 0,-1 0 0,-1 0 0,1 0 0,-1 1 0,-1-1 0,-1 10 0,1-8 0,-11 108-304,11-108 143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8258,'1'-1'313,"0"1"-1,1-1 1,-1 1 0,0-1 0,0 1 0,1 0 0,-1 0-1,0 0 1,1 0 0,-1 0 0,0 0 0,1 0 0,-1 0-1,0 0 1,1 1 0,-1-1 0,0 0 0,0 1-1,1-1 1,-1 1 0,1 0 0,3 2 261,0 1 0,-1-1 0,8 8 0,-5-6-396,-3-1-58,0 0 0,-1 1-1,1-1 1,-1 1-1,0-1 1,0 1-1,0 0 1,-1 0-1,1 1 1,-1-1-1,0 0 1,-1 1-1,0-1 1,0 1-1,0 0 1,0-1 0,-1 1-1,0 8 1,-2-1 40,1-10-93,0 1-1,0 0 1,1-1-1,0 1 1,-1 0 0,1-1-1,1 5 1,0-7 159,0-5-78,-1-6-19,-5-19 61,-1 1-84,5 18-73,0 1-13,0 1-1,1 0 0,0 0 0,0 0 1,1-1-1,2-10 0,1 7-30,0 1 1,0-1-1,1 1 0,0 1 1,1-1-1,1 1 0,-1 0 1,1 0-1,1 0 0,14-13 1,-19 21-133,-1 0 0,1 0 0,0 0 1,0 0-1,0 1 0,0-1 1,0 1-1,0 0 0,0 0 1,6-1-1,10 4-400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7674,'4'25'2649,"0"7"-791,1 1-1,2-1 0,11 31 1,-15-53-1695,2 0 1,-1 0 0,1-1 0,1 0-1,9 13 1,-10-17-30,0 0-1,0 1 1,0-2-1,1 1 1,-1-1 0,1 0-1,0 0 1,1 0-1,6 2 1,-11-5-89,0 0 0,1 0 0,-1 0 0,0-1 0,0 1 1,0-1-1,0 0 0,0 1 0,1-1 0,3-1 0,-5 1-26,0 0 1,0 0-1,1-1 1,-1 1-1,0-1 0,0 1 1,0-1-1,0 0 1,0 1-1,0-1 0,0 0 1,0 1-1,-1-1 1,1 0-1,0 0 0,0 0 1,-1 0-1,1 0 1,0 0-1,-1 0 0,2-2 1,4-12 171,6-23 0,-8 23-131,0 1 0,11-22-1,-14 35-64,30-54 2625,-11 33-1537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167 162 8706,'-1'-1'384,"0"1"0,0 0 0,0 0 0,0-1 0,0 1 1,0-1-1,0 1 0,0-1 0,0 0 0,1 1 0,-1-1 0,0 0 0,0 1 0,1-1 1,-1 0-1,0 0 0,1 0 0,-1 0 0,1 1 0,-1-2 0,-7-22 2112,5 14-1562,-1-5-359,-1-1-297,-1-1 0,0 1 1,-12-21-1,17 36-276,1 1-1,0-1 1,-1 0 0,1 0-1,-1 0 1,1 1 0,-1-1-1,0 0 1,1 1 0,-1-1-1,0 0 1,1 1 0,-1-1-1,0 1 1,0 0 0,0-1-1,1 1 1,-1-1 0,0 1-1,0 0 1,0 0 0,0-1-1,0 1 1,0 0 0,0 0-1,1 0 1,-1 0 0,0 0-1,0 0 1,0 0 0,0 0 0,0 1-1,0-1 1,0 0 0,1 1-1,-1-1 1,0 0 0,0 1-1,0-1 1,0 1 0,1-1-1,-1 1 1,-1 0 0,-2 3-3,0 0 0,1-1 0,-1 1 0,1 1 1,0-1-1,-4 7 0,1-1 12,0 0-1,1 0 0,1 1 1,0 0-1,0 0 1,-2 15-1,5-23 0,1-1-1,0 1 1,0 0-1,0-1 1,0 1-1,0 0 0,0-1 1,1 1-1,-1-1 1,1 1-1,0-1 1,0 1-1,0-1 0,0 0 1,0 1-1,1-1 1,-1 0-1,3 3 1,-2-3-2,-1-1 0,1 1 0,0-1 0,0 0 0,0 0 0,0 1 0,0-2 0,0 1 0,0 0 0,1 0 0,-1-1 0,0 1 0,0-1 0,0 0 0,1 1 0,-1-1 0,0 0 0,1 0 0,-1-1 0,0 1 0,3-1 0,-2 0-1,0 0 0,0 0 0,0 0 0,0-1 0,0 1 0,0-1 0,-1 0 0,1 1 0,-1-1 0,1-1 0,-1 1 0,0 0 0,0 0 0,0-1 0,3-3 0,-3 3 0,0 0 1,0 0-1,1 0 0,0 1 0,-1-1 0,1 1 0,0 0 1,0-1-1,0 1 0,7-3 0,-10 5-4,11-2 32,-11 2-26,0 0 0,0 0 0,1 0 0,-1 0 0,0 0 0,0 0 0,0 0 0,1 0 0,-1 0 0,0 0 0,0 0 0,0 0 0,1 0 0,-1 0 0,0 0 0,0 0 0,1 0 0,-1 0 0,0 0 0,0 0 0,0 0 0,0 1 0,1-1 0,-1 0 0,0 0 0,0 0 0,0 0 0,0 1 0,0-1 0,1 0 0,-1 0 0,0 0 0,0 1 0,0-1 0,0 0 0,0 0 0,0 0 0,0 1 0,0-1 0,0 0 0,0 0 0,0 0 0,0 1 0,0-1 0,0 0 0,0 0 0,0 1 0,0-1 0,0 0 0,0 0 0,0 0 0,0 1 0,-1 1-32,0 0 0,1 0 1,-1 1-1,1-1 0,0 0 1,-1 1-1,1-1 0,0 0 0,0 0 1,1 1-1,-1-1 0,0 0 0,1 0 1,0 1-1,-1-1 0,1 0 1,0 0-1,0 0 0,0 0 0,0 0 1,0 0-1,1 0 0,1 2 0,2-1-431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8130,'-5'14'3905,"2"4"-969,-2 9-879,-6 7-377,2 8-272,2 0-632,-1-3-183,7-10-249,1-4-96,3-10-152,7-4-8,6-9-480,0-3-521,4-11 593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7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4993,'-4'15'3451,"0"0"0,-9 21 0,7-22-2229,1 1 0,-3 15 0,5-18-604,2-1 0,0 0 0,0 23 0,1-30-522,0-1 0,1 1 1,-1-1-1,1 0 0,0 1 1,0-1-1,0 1 0,0-1 0,0 0 1,1 0-1,-1 0 0,1 0 1,0 0-1,0 0 0,0 0 0,1-1 1,2 4-1,-4-5-85,0-1 0,0 1-1,0-1 1,0 0 0,-1 1 0,1-1 0,0 0 0,0 0-1,0 1 1,0-1 0,0 0 0,0 0 0,0 0 0,0 0-1,0 0 1,0 0 0,0-1 0,0 1 0,0 0 0,0 0 0,0-1-1,1 0 1,22-13 39,-16 8-30,98-64-92,-99 67 64,-9 3 46,2 0-34,0 1-1,-1-1 1,1 0-1,0 0 1,-1 1-1,1-1 1,0 0-1,0 0 0,-1 1 1,1-1-1,0 0 1,0 0-1,-1 1 1,1-1-1,0 0 1,0 1-1,0-1 1,0 1-1,-1-1 0,1 1 1,-1 1 14,-2 6 30,-1 0 0,2 1-1,-1-1 1,-2 18 0,4-22-30,1-3-3,-1 1-1,1-1 1,0 1-1,0-1 0,0 1 1,0-1-1,0 1 1,0-1-1,0 1 0,0-1 1,0 1-1,1-1 1,-1 1-1,1-1 0,-1 1 1,1-1-1,0 0 0,-1 1 1,1-1-1,0 0 1,0 0-1,0 1 0,0-1 1,0 0-1,0 0 1,0 0-1,0 0 0,1 0 1,-1-1-1,0 1 1,1 0-1,-1 0 0,0-1 1,1 1-1,-1-1 0,1 1 1,-1-1-1,3 1 1,0-1 0,0 1 0,1-1 1,-1 0-1,0 0 0,0 0 1,0-1-1,1 0 0,-1 1 1,0-1-1,0-1 1,7-2-1,-2 0 4,-1-1 0,0 0 0,15-12 0,-21 15-15,0 0 0,1 0 0,-1-1 0,-1 1 0,1 0 0,0-1 0,0 1 0,-1-1 0,0 0 0,1 0 0,-1 1 0,0-1 0,-1 0 0,1 0 0,0 0 0,0-5 0,-1 1 5,0 5-5,0 1 0,0 0 1,0-1-1,0 1 0,0 0 1,0-1-1,1 1 0,-1 0 1,0 0-1,1-1 0,-1 1 0,1 0 1,0 0-1,1-2 0,-2 3-3,0 0 0,0 0 0,0-1 0,0 1 0,0 0 0,0 0 0,0 0 0,0 0 0,0 0 0,0 0 0,0 0 0,0 0 0,0 0 0,0-1 0,0 1 0,0 0 0,0 0 0,0 0 0,0 0 0,0 0 0,0 0 0,0 0 0,0 0 0,0-1 0,0 1 0,0 0 0,0 0 0,0 0 0,0 0 0,0 0 0,0 0 0,0 0 0,0 0 0,0 0 0,0 0 0,-1 0 0,1-1 0,0 1 0,0 0 0,0 0 0,0 0 0,0 0 0,0 0 0,0 0 0,0 0-1,-1 0 14,1 0-1,0 0 0,-1 0 0,1 0 1,0 0-1,0 0 0,-1 0 0,1 0 1,0 0-1,0 1 0,-1-1 0,1 0 1,0 0-1,0 0 0,-1 0 0,1 0 1,0 1-1,0-1 0,0 0 0,-1 0 1,1 0-1,0 0 0,0 1 0,0-1 1,-1 1-1,-36 57 707,36-57-691,0 1-1,0 0 1,1-1 0,-1 1 0,0 0 0,1 0-1,-1-1 1,1 1 0,0 0 0,-1 0 0,1 0 0,0 0-1,0 0 1,0-1 0,1 1 0,-1 0 0,0 0-1,1 0 1,-1 0 0,1-1 0,-1 1 0,1 0-1,0 0 1,0-1 0,0 1 0,0-1 0,0 1-1,3 2 1,-1-1-17,1 1-1,-1-1 1,1 0-1,0-1 1,0 1 0,1-1-1,-1 0 1,0 0-1,6 2 1,-1-2-168,-1-1 0,1 1 0,-1-2 0,1 1 0,-1-1 0,1 0 0,13-3 0,-17 3 15,44-4-395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7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2 12323,'-1'0'534,"0"0"1,0-1 0,1 1 0,-1 0-1,0 0 1,0 0 0,0-1 0,0 1-1,0 0 1,1 0 0,-3 1 0,-15 5 1265,14-4-1213,-89 45 2403,17-8-2188,70-36-737,-4 2 80,0 0-1,0 0 0,-14 11 0,23-16-134,0 1-1,1-1 0,-1 1 0,0-1 0,1 1 0,-1 0 1,0-1-1,1 1 0,-1 0 0,1-1 0,-1 1 0,1 0 0,0-1 1,-1 1-1,1 0 0,0 0 0,-1 0 0,1 0 0,0-1 1,0 1-1,0 0 0,0 0 0,0 0 0,0 0 0,0-1 0,0 1 1,0 0-1,0 0 0,0 0 0,1 1 0,0 0 13,1 1 0,0 0 0,0 0 0,0-1 0,0 1-1,0-1 1,3 2 0,15 13 112,1-2 0,0 0-1,35 17 1,-48-27-88,0 0 1,0 1-1,0 0 1,9 10-1,-13-13-129,4-3 41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8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1 508 7538,'-1'9'1088,"1"13"1941,0-21-2718,0 1-1,1-1 1,-1 0 0,0 0 0,0 1 0,1-1-1,-1 0 1,1 0 0,-1 0 0,1 0 0,-1 0-1,1 0 1,0 0 0,1 2 0,-2-3-146,1 1 0,0 0 0,0-1 0,0 1 0,0-1-1,0 1 1,0-1 0,1 0 0,-1 1 0,0-1 0,0 0 0,0 0 0,0 0 0,0 0 0,0 0 0,0 0 0,1 0 0,-1 0 0,0 0 0,0-1-1,0 1 1,0 0 0,0-1 0,0 1 0,0-1 0,0 1 0,0-1 0,0 1 0,0-1 0,1-1 0,4-2 62,-1-1 1,0 1-1,7-10 0,20-25 6,-3 0-1,-1-2 0,35-68 0,-47 76-203,-2-1 1,-1 0-1,-1-1 1,-2 0-1,8-52 1,-18 86-29,1-3 10,-1 0 1,1 0 0,-1 0 0,0 0 0,0 0-1,0 0 1,0 0 0,-2-6 0,1 13 39,-1 0 1,1 1 0,-1-1 0,1 0 0,-1 6-1,-17 103 603,18-94-449,0-1 0,1 1 0,1-1-1,4 27 1,-5-39-154,1-1 0,0 0-1,1 0 1,-1 0 0,1 0-1,2 5 1,-3-9-45,-1 1 0,1 0 0,-1-1 0,1 1 0,-1 0-1,1-1 1,-1 1 0,1 0 0,-1-1 0,1 1 0,0-1 0,-1 0 0,1 1-1,0-1 1,0 1 0,-1-1 0,1 0 0,0 0 0,0 1 0,0-1 0,-1 0-1,1 0 1,0 0 0,0 0 0,0 0 0,0 0 0,-1 0 0,1 0-1,0 0 1,0 0 0,0-1 0,-1 1 0,1 0 0,0-1 0,0 1 0,-1 0-1,1-1 1,1 0 0,7-5 9,0 0 0,-1-1 0,1-1 0,-1 1 0,9-13 0,0 2-2,75-88 11,-86 99-20,-1 2 13,-3 7 2,-6 11 7,3-11-25,0 2-6,-6 15 121,2-1 0,0 1 1,-5 38-1,10-52-78,0 1 0,0 0 0,0-1-1,1 1 1,0-1 0,0 1 0,0-1 0,3 6 0,-2-8-27,-1 1-1,1-1 1,0 0 0,0 0 0,0 0 0,0 0-1,0-1 1,1 1 0,-1 0 0,1-1-1,0 0 1,0 0 0,5 4 0,-5-5-32,-1 0 0,0 0 1,1 0-1,-1 0 0,1 0 1,-1 0-1,4 0 0,24-2-77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8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12483,'0'-1'4905,"5"4"-2673,2 2-743,-2 0 327,-1 2-320,0-4-720,-3 1-272,-1-4 17,0 0-233,0 0-136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8442,'1'5'4177,"5"11"-1793,4 12-247,-5 4-57,-4 6-640,-2 2-287,1-1-417,0-3-160,0-6-264,0-6-88,-1-12-72,1-8-120,2-8-704,2-6 2056,14-16-1264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2:0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10994,'1'1'518,"1"0"-1,-1 0 0,1 0 1,-1 0-1,0-1 0,1 1 0,-1 0 1,1-1-1,0 1 0,-1-1 1,1 0-1,1 1 0,24 0 634,-23-1-633,113-6 1578,-60 3-1829,-40 2-192,36 2 0,-47 0-46,0 0-1,0 0 1,0 1-1,0 0 1,0 0-1,-1 0 1,1 0-1,0 1 1,6 5-1,-9-6 33,-1 0-1,0 1 1,1-1 0,-1 1 0,0 0-1,0-1 1,-1 1 0,1 0-1,-1 0 1,1 1 0,-1-1 0,0 0-1,0 0 1,0 0 0,-1 1-1,1-1 1,-1 1 0,0 3-1,0 9 221,0-1-1,-4 24 0,4-38-277,-10 137 573,7-66-378,2-65-184,1-1 8,0 0 0,-1 0 0,1 0-1,-1 0 1,-1-1 0,1 1 0,-4 7-1,5-12-38,-1 0-1,1-1 0,0 1 1,-1-1-1,1 1 0,-1-1 1,1 1-1,-1-1 0,1 1 1,-1-1-1,0 0 0,1 1 1,-1-1-1,1 0 0,-1 1 0,0-1 1,1 0-1,-1 0 0,0 0 1,1 0-1,-1 0 0,0 1 1,1-1-1,-1 0 0,0 0 1,1-1-1,-1 1 0,0 0 1,1 0-1,-2 0 0,-15-5-158</inkml:trace>
  <inkml:trace contextRef="#ctx0" brushRef="#br0" timeOffset="1">36 386 11963,'0'4'4745,"12"-4"-3025,5 0 48,11 1 49,4-1-425,6 0-664,3 2-232,-1-2-312,0-2-64,-2 1-184,-7-2 424,-15-2-304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7:4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1541 1955 3321,'9'1'6347,"8"5"-3599,-1 0-1429,-9-4-435,14 1 1643,-21-3-2081,0 0-93,-4-10 853,-47-71-921,21 38-191,-28-51 29,-14-22-33,55 91-59,-2 1 0,-32-33 0,-63-61 291,98 99-206,0-2 1,1 0-1,1-1 1,-15-30-1,13 19-67,-2 0-1,-28-41 1,35 61-16,0 1-1,-1 0 1,-25-20 0,19 18 11,-21-24 1,-12-28-9,38 47-8,0 1 0,-1 1 0,-24-23 0,-133-126 521,162 156-531,2 0-1,-9-14 1,-10-15 44,26 38-61,-17-19 89,-27-44-1,37 52-71,-1 0 0,0 0-1,-17-17 1,-34-29 55,-11-12-22,54 51-42,3 2 7,-1 2-1,-27-25 1,1 5 12,-51-56 1,42 43 160,46 44-186,0 1-1,1 0 1,-1-1-1,1 1 0,0-1 1,-3-5-1,4 5-10,-1 0 1,-1 1-1,1-1 0,0 0 1,-4-3-1,5 6-45,1 1-234,0 0-456,0 0-880,0 0-392,0 0 822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9914,'5'0'842,"1"-1"0,-1 1 0,0-1 0,0 0 0,0-1 0,9-2 0,-7 0-416,1 0-1,0 0 1,11-8-1,-10 4-387,0 1-1,0-1 0,0-1 1,-1 0-1,12-16 0,-18 22-21,0-1 0,0 1 0,-1 0 0,1-1 0,-1 1 0,2-6-1,-3 7 0,1 1-1,-1 0 1,0 0-1,0 0 0,0-1 1,0 1-1,0 0 0,0 0 1,0-1-1,0 1 1,-1 0-1,1 0 0,0 0 1,-1 0-1,1-1 0,-1 1 1,1 0-1,-1 0 1,0 0-1,1 0 0,-1 0 1,0 0-1,-1-1 1,0 1 45,0-1 0,0 1 0,0 0 0,0 0 0,0 0 0,-1 0 0,1 0 0,0 1 0,0-1 0,-1 0 0,1 1 0,-1 0 0,1 0 0,-1-1 0,1 2 0,0-1 0,-4 0 0,2 1 34,0 0 0,0 0 0,0 0 0,1 0 0,-1 0 0,0 1 1,1-1-1,0 1 0,-1 0 0,-4 4 0,4-2-37,-1 1 1,1 0 0,-1 0 0,2 0 0,-1 1 0,0-1-1,1 1 1,0 0 0,0 0 0,1 0 0,-2 8 0,2-7-45,0 0-1,1 0 1,-1 1 0,2-1 0,-1 0 0,1 1 0,0-1 0,1 1 0,2 11 0,-2-15-19,0-1 0,0 0 1,0 0-1,0 0 0,1 0 1,-1 0-1,1 0 1,0-1-1,0 1 0,0-1 1,0 1-1,0-1 1,1 1-1,-1-1 0,5 3 1,-3-3 228,0 0-1,0 0 1,0 0 0,1 0 0,-1-1 0,0 0 0,1 0 0,-1 0 0,1 0-1,7-1 1,18 1 812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7:40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34 364 6457,'3'0'2690,"4"-1"344,-7 1-2952,0 0 0,0 0 0,0 0-1,1 0 1,-1 0 0,0 0 0,0-1 0,0 1-1,0 0 1,0 0 0,0 0 0,0 0-1,0 0 1,0 0 0,0 0 0,0-1 0,0 1-1,1 0 1,-1 0 0,0 0 0,0 0 0,0 0-1,0 0 1,0-1 0,0 1 0,0 0-1,0 0 1,0 0 0,0 0 0,-1 0 0,1 0-1,0-1 1,0 1 0,0 0 0,0 0 0,0 0-1,0 0 1,0 0 0,0 0 0,0 0-1,0-1 1,0 1 0,-1-1 110,1-1 0,0 0 1,0 0-1,0 1 0,0-1 0,0 0 0,0 0 0,1 1 1,0-3-1,0-4 49,-1-58 347,0 62-562,0 0 0,-1 1-1,0-1 1,0 0 0,0 0 0,-3-7-1,-1-3 19,-22-96 88,25 101-111,0 1 0,1 0 0,0-11 0,1 16 2,0 0 1,0 1 0,0-1 0,1 0-1,-1 1 1,1-1 0,0 0 0,0 1 0,0-1-1,0 1 1,0-1 0,1 1 0,1-3-1,3-4 111,-6 8-102,1 0-1,-1 0 1,1 0 0,-1 1-1,1-1 1,-1 0 0,1 0-1,0 1 1,-1-1 0,1 0-1,0 1 1,0-1 0,0 0-1,0 1 1,-1-1 0,1 1-1,0-1 1,0 1 0,0 0-1,0-1 1,0 1 0,0 0-1,1 0 1,4 0 55,-1 0 0,1 0-1,-1 1 1,1 0 0,-1 0 0,1 0 0,-1 1-1,0 0 1,10 4 0,4 1 88,22 6 68,-19-6-144,-1 0 0,0 1 1,21 12-1,-37-18-73,-5-2-19,1 0-1,0 1 0,0-1 0,0 0 0,-1 1 1,1-1-1,0 0 0,-1 1 0,1-1 1,0 1-1,-1-1 0,1 1 0,0 0 0,-1-1 1,1 1-1,0 1 0,-21-13-6066,4 1 4929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7:40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28 7914,'33'-6'3163,"-33"6"-3051,1-1 0,-1 1 0,0 0 0,1 0 0,-1 0 0,1 0 0,-1 0 0,1-1 0,-1 1 0,0 0 0,1 0 0,-1-1 0,1 1 0,-1 0 0,0 0 0,1-1 0,-1 1 0,0 0 0,0-1 1,1 1-1,-1-1 0,0 1 0,0 0 0,1-1 0,-1 1 0,0-1 0,0 1 0,0-1 0,0 1 0,0 0 0,0-1 0,0 1 0,0-1 0,0 1 0,0-1 0,0 1 0,0-1 0,0 1 0,0-1 0,0 1 0,0 0 0,0-1 0,-1 1 0,1-1 0,0 1 0,0-1 0,0 1 0,-1 0 0,1-1 0,0 1 0,-1 0 0,1-1 0,0 1 0,-1 0 0,1-1 0,0 1 0,-1 0 0,1 0 0,-1 0 0,1-1 0,0 1 1,-1 0-1,1 0 0,-1 0 0,1 0 0,-1 0 0,0-1 0,-9 2-51,0-1-1,0 2 1,0-1 0,1 1 0,-17 5 0,23-6-37,0 0-1,-1 1 0,1-1 1,0 1-1,0-1 1,0 1-1,0 0 1,0 0-1,1 0 1,-1 1-1,1-1 0,-1 1 1,1-1-1,0 1 1,0 0-1,0 0 1,0 0-1,0 0 0,1 0 1,0 0-1,-1 0 1,1 0-1,0 1 1,0-1-1,1 1 1,-1-1-1,1 0 0,0 1 1,0-1-1,0 1 1,0-1-1,0 1 1,1-1-1,-1 1 1,1-1-1,0 0 0,0 1 1,1-1-1,-1 0 1,1 0-1,-1 0 1,1 0-1,0 0 1,5 5-1,0-1 29,1 0 1,-1-1-1,2 0 1,-1 0-1,1 0 1,0-1-1,0-1 1,0 0-1,1 0 0,14 4 1,-3-4 19,0 0 1,0-1-1,0-1 0,23-1 1,-37-1-49,-5 1-15,-1-1-1,1 0 0,-1 0 1,1 0-1,-1 0 0,1 0 0,0 0 1,-1 0-1,1-1 0,-1 1 0,1-1 1,-1 1-1,0-1 0,1 1 0,-1-1 1,1 0-1,1-1 0,-2 1-126,0 0 0,1-1-1,-1 1 1,0 0-1,0-1 1,0 1 0,0-1-1,0 0 1,0 1 0,0-1-1,-1 0 1,1 1 0,-1-1-1,1 0 1,-1 0 0,0 0-1,1 1 1,-1-1 0,0 0-1,0 0 1,0 0 0,0 0-1,-1 1 1,1-1 0,-1 0-1,0-2 1,-3-3-766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7:4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196 106 2577,'-23'33'2012,"23"-32"-1716,-1 0 1,1-1-1,-1 1 0,0 0 0,1-1 1,-1 1-1,0 0 0,1-1 0,-1 1 1,0-1-1,0 1 0,1-1 1,-3 1-1,3-1-232,0 0-1,0 0 1,-1 0 0,1 0-1,0 0 1,0 0 0,-1 0 0,1 0-1,0 0 1,0-1 0,0 1 0,0 0-1,-1 0 1,1 0 0,0 0 0,0 0-1,0 0 1,0-1 0,-1 1-1,1 0 1,0 0 0,0 0 0,0 0-1,0-1 1,0 1 0,0 0 0,0 0-1,-1 0 1,1-1 0,0 1 0,0 0-1,0-3 266,-1 1 0,1-1 0,0 1 0,0 0 0,0-5-1,2-16 649,-1 15-883,-1-1 0,1 0 0,0 1 0,1-1 0,0 1 0,1-1 0,-1 1 0,5-9 0,-2 12 22,-5 5-112,0 0 1,1 0 0,-1 0-1,0 0 1,0 0-1,0 0 1,0 0-1,0 0 1,0 0-1,0 0 1,0 0 0,1 1-1,-1-1 1,0 0-1,0 0 1,0 0-1,0 0 1,0 0-1,0 0 1,0 0 0,0 0-1,0 0 1,0 1-1,0-1 1,0 0-1,0 0 1,1 0-1,-1 0 1,0 0 0,0 0-1,0 0 1,0 1-1,0-1 1,0 0-1,0 0 1,0 0-1,0 0 1,0 0 0,0 0-1,-1 0 1,1 1-1,-3 9 475,0-3-400,-2 8 45,-2 0 1,-11 21 0,14-27-77,-1-2 62,1 1-1,-1 0 1,-1-1-1,1 0 1,-12 10-1,7-6 96,9-10-195,0 0 0,0 0 1,0-1-1,0 1 0,0 0 1,0 0-1,0-1 0,0 1 0,0-1 1,-1 1-1,1-1 0,0 0 0,0 1 1,-1-1-1,1 0 0,0 0 0,-1 0 1,1 0-1,0 0 0,0 0 1,-1 0-1,1 0 0,0 0 0,-1-1 1,1 1-1,0-1 0,0 1 0,0-1 1,-1 1-1,1-1 0,0 1 1,0-1-1,0 0 0,0 0 0,0 0 1,0 0-1,0 1 0,1-1 0,-1 0 1,0-1-1,0 1 0,1 0 0,-1 0 1,0 0-1,1 0 0,-1 0 1,1-1-1,0 1 0,-1 0 0,1 0 1,0-1-1,0 1 0,0 0 0,0-1 1,0 1-1,0 0 0,0 0 1,0-1-1,1-1 0,1-2-19,0-1-1,0 1 1,1 0-1,-1-1 1,1 1-1,1 1 1,-1-1-1,1 0 1,-1 1-1,1 0 1,1-1-1,-1 2 1,7-6-1,-7 6 1,1 0-1,-1 1 0,1-1 1,0 1-1,0 0 0,0 0 1,0 0-1,0 1 1,0 0-1,0 0 0,0 0 1,1 1-1,-1 0 0,8 0 1,-12 0 8,5 1-5,0 0 1,0 0-1,-1 0 1,7 2-1,-11-2 9,1 0-1,-1-1 1,0 1-1,0-1 1,1 1 0,-1 0-1,0 0 1,0 0-1,0 0 1,0 0-1,0 0 1,0 0 0,0 0-1,0 0 1,-1 0-1,1 1 1,0-1-1,-1 0 1,1 0 0,-1 1-1,1-1 1,0 2-1,-1 4 35,0 0 0,0 0 1,-1 0-1,1 0 0,-2 0 0,-2 12 0,0-4 43,3-11-54,1-1 1,-2 1-1,1-1 0,0 0 0,-1 0 0,1 1 0,-1-1 0,0 0 0,0 0 0,0-1 0,0 1 1,-1 0-1,-3 2 0,5-3-4,-1 0 0,0 0 1,0 0-1,0 0 0,0-1 1,0 1-1,0-1 0,0 0 1,-1 0-1,1 0 0,0 0 0,-1 0 1,1 0-1,-1 0 0,1-1 1,-1 1-1,-4-1 0,-2 2 36,6-1-32,0-1 1,-1 1-1,1-1 0,0 0 0,-1 0 0,1 0 1,-1 0-1,1-1 0,-5 0 0,4 0-11,0 0-1,-1-1 1,1 1-1,0-1 0,0 1 1,0-1-1,0 0 1,0-1-1,1 1 0,-1-1 1,1 1-1,-1-1 1,1 0-1,0-1 1,-4-4-1,5 5-16,0-1 0,0 0 0,0 0 0,1 0 0,-1 0 0,1 0 0,0-1 0,0 1 0,1 0 0,-1 0 0,1-1 0,0 1 0,0 0 0,0-1 1,0 1-1,1 0 0,0-1 0,0 1 0,0 0 0,1 0 0,-1 0 0,5-7 0,-4 7-9,0 0 0,0 0 0,1 1 0,-1-1 0,1 1 0,0 0 0,0 0 0,0 0 0,1 0 0,-1 0 0,1 1 0,-1 0 0,1-1-1,0 1 1,0 1 0,0-1 0,0 1 0,0-1 0,1 1 0,-1 0 0,0 0 0,9 0 0,-11 1 12,0 1 0,0-1 0,0 0 0,0 1 0,0-1 1,0 1-1,0-1 0,0 1 0,0 0 0,0 0 0,0 0 0,0 0 0,0 0 0,-1 1 0,1-1 0,0 0 0,-1 1 0,1-1 0,-1 1 0,0 0 0,0-1 0,1 1 0,-1 0 0,0 0 0,0 0 0,-1 0 0,1 0 0,0 0 0,-1 0 0,1 2 0,2 6 29,-2-1 0,0 1 0,0-1 0,0 1 0,-2 12 0,1-16-12,-1-1 0,1 1 0,-1-1 0,0 1 0,-1-1 0,1 0 0,-1 1-1,0-1 1,-1 0 0,1 0 0,-4 4 0,5-7-10,0-1-1,0 1 0,-1-1 1,1 1-1,-1-1 1,1 0-1,-1 0 1,1 0-1,-1 1 1,0-2-1,1 1 1,-1 0-1,0 0 1,0-1-1,0 1 1,0 0-1,0-1 1,0 0-1,0 0 1,1 1-1,-1-1 0,0 0 1,0 0-1,0-1 1,0 1-1,0 0 1,0-1-1,0 1 1,0-1-1,0 0 1,1 1-1,-1-1 1,0 0-1,0 0 1,1 0-1,-1 0 1,1-1-1,-1 1 1,1 0-1,-1-1 0,1 1 1,-2-4-1,0-1-7,1 1-1,0-1 1,0 0-1,1 0 1,0 0-1,0-1 1,0 1-1,1 0 1,0-10-1,0 9-6,0 0-6,0 0-1,0 0 0,1 0 0,0 1 1,0-1-1,4-12 0,-4 16 6,1 0 1,-1 0-1,1 0 0,0 0 0,0 0 0,0 1 0,0-1 1,0 1-1,0-1 0,1 1 0,-1 0 0,1 0 0,0 0 1,0 0-1,-1 0 0,5-1 0,-2 0-1,0 1-1,0 0 1,1 0-1,-1 0 1,1 0 0,0 1-1,-1 0 1,1 1-1,0-1 1,0 1-1,-1 0 1,1 0 0,0 1-1,0-1 1,5 3-1,-9-3 13,0 1 0,-1 0 0,1 0-1,0-1 1,-1 1 0,1 0-1,-1 1 1,1-1 0,-1 0 0,0 0-1,1 1 1,-1-1 0,0 0-1,0 1 1,0-1 0,0 1 0,0 0-1,0-1 1,-1 1 0,1 0 0,0-1-1,-1 1 1,1 0 0,-1 0-1,0 0 1,0-1 0,0 1 0,1 0-1,-2 0 1,1 0 0,0 0-1,-1 1 1,1 3 13,-2-1 0,1 1-1,0-1 1,-1 0 0,0 1-1,0-1 1,-1 0 0,0-1 0,1 1-1,-5 5 1,2-5 7,0 1 0,-1-1 1,1-1-1,-1 1 0,0-1 0,0 0 0,0 0 0,-1-1 1,0 0-1,1 0 0,-1 0 0,0-1 0,0 0 0,0 0 1,0-1-1,-1 0 0,1 0 0,0-1 0,-1 0 1,1 0-1,0 0 0,-1-1 0,-13-4 0,19 5-22,-1-1-1,1 0 1,0 0-1,-1 0 1,1 0-1,0 0 1,0-1-1,0 1 1,0-1-1,0 1 1,0-1-1,0 0 1,0 1-1,1-1 1,-1 0-1,1 0 1,-1-1-1,1 1 1,0 0-1,0 0 1,0-1-1,0 1 1,0 0-1,0-1 0,1 1 1,-1-1-1,1 1 1,0-1-1,-1 1 1,1-1-1,1 1 1,-1-1-1,0 1 1,0-1-1,1 1 1,0-1-1,0-2 1,2 0-12,-1-1 1,1 1-1,1 0 1,-1 0-1,0 0 1,1 1 0,0-1-1,0 1 1,1 0-1,7-6 1,-4 4-10,0 1 1,0 0 0,0 1 0,1-1-1,16-4 1,-20 7 11,1 0-1,0 1 0,-1 0 1,1 1-1,0-1 1,0 1-1,-1 0 0,1 0 1,0 1-1,9 1 1,-13-1 10,1 0 0,-1 0 0,1 0 0,-1 0 1,0 0-1,1 0 0,-1 1 0,0-1 0,0 1 1,0 0-1,0-1 0,0 1 0,0 0 0,0 0 1,-1 0-1,1 0 0,-1 1 0,1-1 0,-1 0 1,0 1-1,0-1 0,0 0 0,0 1 0,-1-1 1,1 4-1,0-1 11,-1-1 0,0 1 0,0 0 0,0-1 0,-1 1 1,1-1-1,-1 1 0,0-1 0,-3 6 0,0 7 36,3-14-39,-1 1-1,1 0 1,-1-1-1,1 1 1,-1-1 0,0 1-1,-1-1 1,1 0 0,0 0-1,-1 0 1,0 0 0,0 0-1,0 0 1,0-1 0,0 0-1,0 1 1,-1-1 0,1 0-1,-1-1 1,1 1 0,-1-1-1,0 1 1,0-1 0,-5 1-1,8-2-6,-1 0 0,0 1 0,1-1-1,-1 0 1,0 0 0,1 0 0,-1 0 0,0 0-1,0 0 1,1 0 0,-1-1 0,0 1 0,1-1-1,-1 1 1,1-1 0,-1 0 0,0 1 0,1-1 0,0 0-1,-1 0 1,1 0 0,-1 0 0,1 0 0,0-1-1,0 1 1,-2-2 0,1 0-3,0 0 0,1 0 0,-1 0 0,1-1 0,-1 1 0,1 0 0,0-1 0,1 1 0,-1-1 0,0 1 0,1-7 0,-1 1-14,1-1-1,1 1 1,-1-1-1,2 1 1,-1-1-1,4-10 1,-4 19 8,-1-1 0,1 1 0,0-1 1,-1 1-1,1-1 0,0 1 0,0 0 0,0-1 1,0 1-1,0 0 0,0 0 0,0 0 0,0 0 1,1 0-1,-1 0 0,0 0 0,1 0 0,-1 0 1,1 0-1,1 0 0,0 0-8,1 1 1,-1-1-1,1 1 1,-1 0-1,1 0 1,-1 0-1,1 0 0,6 2 1,-4-1 8,-1 1 1,0 0 0,1 0-1,-1 0 1,0 1 0,0-1-1,0 1 1,-1 1 0,1-1-1,-1 0 1,0 1-1,8 8 1,-10-9 8,1-1-1,-1 1 1,0 0-1,0 0 1,0 1-1,0-1 1,-1 0-1,1 0 1,-1 1-1,0-1 1,0 1-1,0 0 1,0-1-1,-1 1 1,1-1 0,-1 1-1,0 0 1,0 0-1,0-1 1,-2 8-1,0-4 18,-1 0 0,0 1-1,0-1 1,-1 0 0,0-1-1,0 1 1,-7 8 0,10-13-17,0-1 1,-1 0 0,1 1 0,0-1 0,-1 0 0,1 0 0,-1 0 0,1 0 0,-1 0 0,0 0 0,1 0 0,-1-1 0,0 1 0,0-1 0,1 1-1,-1-1 1,0 1 0,0-1 0,0 0 0,0 0 0,1 0 0,-1 0 0,0 0 0,0-1 0,0 1 0,-2-1 0,0-1-1,0 0 0,1 1 0,-1-1 0,0-1 0,1 1 1,0 0-1,0-1 0,0 0 0,0 0 0,-4-4 0,6 5-6,-1-1 1,0 0-1,0 0 0,1 0 0,0 0 0,-1 0 0,1 0 1,1 0-1,-1-1 0,0 1 0,1 0 0,-1 0 0,1-7 1,0 5-6,0 1 0,1-1 0,0 0 1,-1 1-1,2-1 0,-1 1 0,0-1 0,1 1 1,2-5-1,-1 5-3,-1 0 0,1 0 1,0 1-1,0-1 0,0 1 0,1 0 1,-1 0-1,1 0 0,-1 1 0,1-1 1,8-3-1,-9 4 5,0 1 0,0 0 1,-1 0-1,1 0 0,0 0 0,0 1 1,1-1-1,-1 1 0,0 0 0,0 0 1,0 0-1,0 0 0,0 0 0,0 1 1,0-1-1,0 1 0,0 0 0,0 0 1,3 2-1,-5-3 6,0 1 1,0 0-1,0 0 1,0-1-1,0 1 0,0 0 1,-1 0-1,1 0 1,0 0-1,-1 0 1,1 0-1,0 0 1,-1 0-1,1 1 0,-1-1 1,0 0-1,1 0 1,-1 0-1,0 1 1,0-1-1,0 0 1,0 0-1,0 1 0,0-1 1,0 0-1,0 0 1,0 1-1,0-1 1,-1 1-1,-1 6 16,-1 0 1,1-1-1,-6 11 0,4-10-5,2-2-1,-1-1 1,1 0 0,-6 7-1,7-10-8,0-1 1,0 1-1,0-1 1,-1 0-1,1 1 1,-1-1-1,1 0 0,-1 0 1,0 0-1,1 0 1,-1 0-1,0 0 0,0-1 1,-2 2-1,-1-1 8,0 0 0,0-1 0,0 1 0,0-1 0,-7 0 0,11 0-9,-1 0 0,1 0-1,0-1 1,-1 1 0,1 0 0,0-1 0,-1 1-1,1-1 1,0 1 0,-1-1 0,1 1 0,0-1-1,0 0 1,0 0 0,-1 0 0,1 0 0,0 0-1,0 0 1,0 0 0,1 0 0,-1 0 0,0 0-1,0 0 1,-1-3 0,-1-4-5,1 0 0,0-1-1,0 1 1,0 0 0,1-1 0,0-8 0,1 13-4,0 0 1,1 0-1,-1 1 1,1-1-1,0 0 1,0 0-1,0 1 0,1-1 1,-1 1-1,1-1 1,0 1-1,0 0 1,0 0-1,0 0 1,5-6-1,-3 5-4,1 0 0,0 1 0,-1-1 0,1 1 0,0 0-1,1 0 1,-1 1 0,0 0 0,1-1 0,0 2 0,5-2 0,-8 2 7,-1 1 0,1-1 1,0 1-1,-1 0 1,1 0-1,-1 0 0,1 1 1,0-1-1,-1 1 1,1-1-1,4 3 1,-6-3 2,1 1 0,-1 0 1,1 0-1,-1 0 0,1 1 1,-1-1-1,1 0 0,-1 1 1,0-1-1,0 0 0,0 1 1,0-1-1,0 1 0,0 0 1,0-1-1,0 1 0,-1 0 1,1 2-1,1 1 7,-1 1 0,0 0 0,0 0 1,-1 0-1,0 0 0,0 0 0,-1 0 0,-1 9 0,0-6 6,0-1-1,0 0 1,-1-1-1,0 1 0,-8 14 1,-29 35 53,38-54-59,1 0 0,-2-1 0,1 1 0,0-1 0,0 1 0,-1-1 0,1 0 0,-1 0 0,0 0 0,1-1 1,-1 1-1,0 0 0,0-1 0,0 0 0,-6 2 0,7-3-3,0 0 0,0 0 0,-1 0 0,1 0 0,0 0 0,0-1 0,0 1 0,0 0 0,-1-1 0,1 0 0,0 0 0,0 0 0,0 1 0,0-2 0,0 1 1,1 0-1,-1 0 0,0-1 0,0 1 0,1-1 0,-1 1 0,-2-4 0,2 2-7,0 0 0,0 0 1,1 0-1,-1 0 0,1 0 0,0 0 1,-1 0-1,1 0 0,1-1 0,-1 1 0,0 0 1,1-1-1,0 1 0,0-1 0,0 1 1,0 0-1,0-1 0,1 1 0,-1 0 1,1-1-1,2-5 0,-2 5-4,1-1 0,0 1 1,0-1-1,1 1 0,-1 0 0,1-1 0,0 1 1,0 1-1,0-1 0,1 0 0,0 1 0,-1-1 1,1 1-1,6-3 0,-3 2-6,1 0 1,0 0-1,12-3 0,-17 6 12,-1 0 0,1 1 0,0-1 0,-1 1 0,1 0-1,0-1 1,-1 1 0,1 0 0,0 1 0,-1-1 0,1 0 0,0 1-1,-1-1 1,6 3 0,-7-2 2,0 0 0,1 0-1,-1 0 1,0 0 0,0 1-1,0-1 1,0 0 0,0 1 0,0-1-1,0 0 1,0 1 0,-1-1-1,1 1 1,-1 0 0,1-1 0,-1 1-1,1-1 1,-1 3 0,1 1 6,-1-1 0,1 1 0,-1-1 1,0 1-1,-1 5 0,0-7 2,1 0-1,-1-1 0,0 1 0,0 0 1,0 0-1,0 0 0,0-1 1,0 1-1,-1-1 0,-3 5 1,1-2 10,-1 0 1,0-1 0,-8 6 0,6-4-7,4-4-6,0 1 0,-1-1-1,1 0 1,0 0-1,0 0 1,-1-1 0,0 1-1,1-1 1,-1 1 0,0-1-1,1 0 1,-1-1 0,0 1-1,0-1 1,0 0 0,-5 0-1,4 0-1,1 0 1,-1 0-1,0-1 0,1 0 0,-1 0 1,-4-2-1,8 3-5,0-1 1,-1 1 0,1-1-1,0 1 1,0-1 0,0 0-1,0 0 1,0 1 0,0-1-1,0 0 1,0 0 0,1 0-1,-1 0 1,0 0 0,0 0-1,1 0 1,-1 0 0,1-1-1,-1 1 1,1 0 0,-1 0-1,1 0 1,0-1 0,-1 1-1,1 0 1,0 0 0,0-2-1,0-6-13,1 0-1,0 0 0,0 1 1,4-14-1,-3 17 8,-1 0-1,1 0 1,0 0-1,1 0 1,-1 1 0,1-1-1,0 1 1,7-9-1,-5 9 0,-1 0-1,1 0 1,0 0-1,1 1 1,-1-1-1,0 1 1,7-2-1,-8 3 3,0 1 0,0-1 0,0 1 0,0 0 0,0 1 1,0-1-1,0 1 0,1-1 0,-1 1 0,8 1 0,-10-1 5,-1 1 1,0-1 0,1 1-1,-1-1 1,0 1 0,1 0-1,-1-1 1,0 1-1,0 0 1,0 0 0,0 0-1,0 0 1,0 0 0,0 0-1,0 0 1,0 0-1,0 0 1,-1 1 0,1-1-1,1 3 1,-1-1 2,-1 1 1,1-1 0,-1 1-1,0 0 1,0-1-1,0 1 1,-1 0 0,1-1-1,-1 1 1,-1 4-1,1-3 3,-1 3 4,0-1-1,-1 0 1,1 0-1,-2 0 1,1 0-1,-1-1 0,0 1 1,0-1-1,0 0 1,-1 0-1,0-1 1,-1 1-1,1-1 1,-1 0-1,0-1 1,0 1-1,0-1 1,-1-1-1,1 1 0,-1-1 1,0 0-1,0 0 1,0-1-1,0 0 1,-11 2-1,16-4-4,0 0-1,0 0 0,0 0 1,0 0-1,-1 0 0,1 0 1,0 0-1,-4-2 1,5 2-4,0-1 0,0 1 1,0-1-1,0 0 1,1 1-1,-1-1 0,0 0 1,0 0-1,0 0 0,0 0 1,1 1-1,-1-1 1,0 0-1,1 0 0,-1 0 1,1-1-1,-1-1 1,-1-1-7,1-1 1,0 1 0,0-1 0,0 1 0,1-1 0,0 0 0,0 0 0,0 1 0,0-1-1,1 0 1,0 1 0,0-1 0,0 1 0,0-1 0,1 1 0,-1 0 0,1-1-1,1 1 1,-1 0 0,0 0 0,4-4 0,-1 2-7,0-1 0,1 1 0,0 0 0,0 0 0,0 1 0,1 0 0,-1 0 0,1 0 0,1 1 1,12-6-1,-19 10 10,0-1 0,0 1 0,0-1 1,0 1-1,0-1 0,0 1 1,0 0-1,1 0 0,-1 0 0,0 0 1,0 0-1,0 0 0,0 0 1,1 0-1,-1 0 0,0 0 0,0 1 1,0-1-1,0 0 0,0 1 1,2 0-1,-2 0 2,1 0 0,-1 1 0,0-1 0,0 0-1,0 1 1,0-1 0,0 1 0,0-1 0,-1 1 0,1 0 0,0-1 0,-1 1 0,1 2 0,1 1 9,-1 2 0,1-1 1,-1 0-1,-1 0 0,1 9 1,-1-12-4,-1 1 1,1-1 0,0 0-1,-1 0 1,0 0 0,0 0-1,0 0 1,0 0 0,-1 0 0,1 0-1,-1-1 1,-2 5 0,1-3 3,0 0 0,0 0 0,0 0 1,-1-1-1,1 1 0,-1-1 0,0 0 1,0 0-1,0 0 0,0-1 0,-1 0 1,-8 4-1,10-6-8,1 0 1,-1 0 0,1 0-1,-1 0 1,1 0-1,-1-1 1,1 0-1,-1 1 1,1-1-1,-1 0 1,1 0-1,0 0 1,0 0-1,-1-1 1,1 1-1,0-1 1,0 1-1,0-1 1,0 0-1,1 1 1,-1-1-1,0 0 1,1 0 0,-1 0-1,1-1 1,0 1-1,-2-4 1,2 2 9,1-1 1,0 1 0,0 0 0,0-1 0,0 1 0,0-1-1,1 1 1,0-1 0,0 1 0,0 0 0,1 0 0,-1 0-1,5-8 1,-4 8-166,0 1-1,0 0 1,0 0-1,1 0 0,-1 0 1,1 0-1,4-3 1,-5 4-292,0 1 0,1-1 0,-1 1 0,0 0 0,1-1 0,-1 1 0,1 1 0,-1-1 0,1 0 0,-1 1 1,5-1-1,3 0-1599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7:54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65 2945,'-41'4'1719,"40"-4"-1576,0 0 1,1 1 0,-1-1 0,0 0 0,0 1 0,0-1-1,0 0 1,0 1 0,0-1 0,0 1 0,1-1-1,-1 1 1,0 0 0,0-1 0,1 1 0,-1 0-1,0 0 1,1-1 0,-1 2 0,0-1-20,1-1 1,0 1-1,0-1 1,0 1-1,0-1 1,-1 1-1,1-1 1,0 1-1,0 0 1,0-1 0,0 1-1,0-1 1,0 1-1,1-1 1,-1 1-1,0-1 1,0 1-1,0 0 1,1 0-1,1 2 207,0 0-1,0 0 1,1-1-1,-1 1 1,6 4-1,-6-6-254,0 1 0,-1-1 0,1 0 0,-1 0 0,1 1 0,-1-1 1,0 1-1,1-1 0,-1 1 0,0 0 0,0 0 0,0-1 0,0 1 0,-1 0 0,1 0 0,0 0 0,-1 0 0,1 0 1,-1 0-1,0 0 0,0 0 0,0 0 0,0 3 0,0-5-57,-5 32 795,5-31-775,0 0 0,-1 1 0,1-1 0,-1 1 1,1-1-1,-1 0 0,1 1 0,-1-1 0,0 0 0,0 0 1,0 0-1,0 1 0,0-1 0,0 0 0,0 0 1,0 0-1,0-1 0,0 1 0,-2 1 0,2-2-30,1 0 1,-1 0-1,1 0 0,-1 0 0,0 0 0,1 0 1,-1 0-1,1 0 0,-1 0 0,1 0 0,-1 0 0,0 0 1,1-1-1,-1 1 0,1 0 0,-1 0 0,1-1 1,-1 1-1,1 0 0,-1-1 0,1 1 0,0 0 0,-1-1 1,1 1-1,-1-1 0,1 1 0,0 0 0,-1-1 1,1 1-1,0-2 0,-1 1-1,0-1 0,0 1 1,0-1-1,1 0 0,-1 0 0,0 1 0,1-1 1,0 0-1,-1-3 0,2-5-8,0 0 1,1 0-1,0 0 1,0 0-1,1 0 0,1 0 1,0 1-1,0-1 1,7-10-1,-9 16-5,1-1 1,1 1-1,-1-1 1,1 1-1,6-6 1,-9 9 7,0 0 1,0 1 0,0-1 0,0 0-1,1 1 1,-1-1 0,0 1 0,0-1-1,0 1 1,0-1 0,1 1 0,-1 0-1,2 0 1,-3 0 5,1 0 0,0 0-1,0 0 1,-1 0 0,1 1 0,0-1-1,-1 0 1,1 0 0,0 1 0,-1-1-1,1 1 1,0-1 0,-1 1-1,1-1 1,0 1 0,-1-1 0,1 1-1,-1-1 1,1 1 0,-1 0 0,0-1-1,1 1 1,0 1 0,0 1 40,0 0 0,0 0 1,0 0-1,0 1 0,0-1 1,-1 1-1,1-1 0,-1 0 1,0 1-1,0-1 0,-1 1 1,1-1-1,0 1 0,-1-1 1,0 0-1,-2 5 0,2-3 19,-1 0-1,0 0 0,0-1 0,-1 1 1,0-1-1,0 1 0,0-1 1,0 0-1,0 0 0,-6 5 1,6-7-21,-1 0 0,1 0 0,-1 0 0,1 0 0,-1 0 0,0-1 0,1 1 0,-1-1 0,-6 1 0,8-2-26,-1 1-1,0-1 0,0 0 1,1 0-1,-1 0 1,0 0-1,0 0 0,1-1 1,-1 1-1,0-1 0,1 1 1,-1-1-1,1 0 1,-4-2-1,4 1-22,0 0 0,0 0 0,0 0 0,1 0 0,-1 0 0,0 0 0,1 0 0,0 0 0,0-1 0,0 1 1,0-1-1,0 1 0,0 0 0,0-1 0,1 0 0,-1 1 0,1-1 0,0 1 0,0-1 0,0 0 0,0 1 0,0-1 0,1-3 0,0 5-4,0 0 0,-1 1 0,1-1 0,-1 0 0,1 0 0,0 1 0,0-1 0,-1 1 0,1-1 0,0 1 0,0-1 0,0 1 0,0-1 0,0 1 0,0 0 0,-1-1 0,1 1 0,0 0 0,0 0 0,0 0 0,0-1 0,2 1 0,26 0-58,-24 1 50,-1-1 12,1 1-1,-1-1 1,1 1 0,-1 1-1,0-1 1,8 4 0,-10-4 5,-1-1 0,0 1 0,0 0 0,0-1 1,0 1-1,0 0 0,0 0 0,0 0 1,0 0-1,-1 0 0,1 0 0,0 0 0,0 1 1,-1-1 2,1 0 0,-1 0 0,0 0 0,0-1 0,0 1 1,0 0-1,0 0 0,0 0 0,0-1 0,0 1 0,0 0 0,0 0 1,0 0-1,-1-1 0,1 1 0,0 0 0,-1 0 0,1-1 1,0 1-1,-1 0 0,1-1 0,-1 1 0,0 1 0,0-2 2,0 1-1,0 0 1,0 0 0,0-1-1,0 1 1,0 0-1,0-1 1,-1 1 0,1-1-1,0 0 1,0 1-1,0-1 1,-1 0 0,1 0-1,0 0 1,0 1-1,-1-1 1,1-1 0,0 1-1,0 0 1,-2 0-1,1-1-4,0 1 0,1 0 0,-1-1 0,0 1-1,1-1 1,-1 1 0,0-1 0,1 0 0,-1 0 0,0 0-1,1 0 1,0 0 0,-1 0 0,-1-2 0,3 2-6,-1 1 0,0-1 0,1 1 0,0-1 0,-1 0 0,1 1 0,-1-1 0,1 0 0,0 0 0,-1 1 0,1-1 0,0 0 0,0 0 0,0 1 0,-1-1 0,1 0 1,0 0-1,0 0 0,0 0 0,0 1 0,1-1 0,-1 0 0,0 0 0,0 1 0,0-1 0,1 0 0,-1 0 0,0 1 0,1-1 0,-1 0 0,0 0 0,1 1 0,-1-1 0,1 0 0,-1 1 1,1-1-1,0 1 0,-1-1 0,1 1 0,-1-1 0,1 1 0,1-1 0,14-9-17,0-1 0,-1 0 0,20-20 0,-28 25 26,-5 6 8,-7 14 21,2-9-24,-1 0 0,0-1 0,1 1 1,-2-1-1,1 0 0,0 0 1,-1 0-1,0 0 0,1-1 1,-1 0-1,-1 0 0,1 0 0,0-1 1,-1 1-1,0-1 0,-10 2 1,15-4-10,-1 0-1,0 0 1,0 0 0,0 0 0,0 0 0,0 0 0,0 0 0,1-1 0,-1 1-1,0-1 1,0 1 0,1-1 0,-1 0 0,0 0 0,0 0 0,1 0 0,-1 0-1,1 0 1,-1 0 0,1 0 0,0-1 0,-1 1 0,1 0 0,0-1 0,0 1 0,0-1-1,0 0 1,0 1 0,0-1 0,0 0 0,1 1 0,-1-1 0,1 0 0,-1 0-1,1 0 1,0 0 0,-1 1 0,1-4 0,0-1-4,1 1 0,-1-1 1,1 0-1,0 1 0,4-10 0,-5 13 2,1 0-1,0 0 0,0 1 1,0-1-1,0 1 0,0-1 1,0 1-1,0-1 1,1 1-1,-1-1 0,1 1 1,-1 0-1,1 0 0,-1 0 1,1 0-1,-1 0 1,1 0-1,0 0 0,0 1 1,3-2-1,-2 1 3,0 0 0,0 1 0,0-1 0,0 1 0,0 0 0,5 0 0,-7 0 0,-1 0 0,1 0 0,-1 0 0,1 1 0,0-1 0,-1 0 0,1 0 1,-1 1-1,1-1 0,-1 0 0,1 1 0,-1-1 0,0 0 0,1 1 0,-1-1 0,1 1 0,-1-1 0,0 1 0,1-1 0,-1 1 0,0-1 0,0 1 0,1-1 0,-1 1 0,0 0 0,0-1 0,0 1 0,0-1 0,0 1 1,0 0-1,1-1 0,-1 1 0,-1-1 0,1 1 0,0-1 0,0 1 0,0 0 0,0-1 0,-1 1 0,1 2 9,-1-1 0,0 1 0,0-1 0,0 1 0,0-1 0,-1 0 0,1 0 0,0 1 0,-1-1 0,0 0 0,0-1 0,1 1 0,-1 0 0,0 0 0,0-1 0,-1 1 0,-1 1-1,2-2-37,0 0 0,1 0 0,-1 0 0,0 0 0,0 0 0,0-1 0,0 1 0,0 0-1,0-1 1,0 1 0,-1-1 0,1 0 0,0 0 0,0 0 0,0 0 0,0 0-1,0 0 1,0-1 0,-1 1 0,-3-2 0,6 2-89,-1-1 0,1 1 1,-1-1-1,1 1 0,-1 0 0,1-1 1,-1 1-1,1-1 0,-1 1 0,1-1 1,0 1-1,-1-1 0,1 0 0,0 1 1,-1-1-1,1 1 0,0-1 0,0 0 1,0 1-1,-1-1 0,1 0 0,0 1 1,0-1-1,0 0 0,0 1 0,0-1 1,0 0-1,0 1 0,1-1 0,-1 0 1,0 1-1,0-1 0,0 0 0,1 1 1,-1-1-1,0 1 0,1-1 0,0 0 1,7-5-1016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47:5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97 5097,'1'-2'385,"1"-2"267,0-1 0,0 1 1,1 0-1,-1 0 0,1 0 1,0 0-1,0 1 1,0-1-1,6-4 0,23-12 1391,-32 20-2028,0 0 0,0 0-1,1 0 1,-1-1 0,0 1 0,1 0-1,-1 0 1,0 0 0,1 0-1,-1-1 1,0 1 0,0 0-1,1 0 1,-1 0 0,0 0 0,1 0-1,-1 0 1,0 0 0,1 0-1,-1 0 1,1 0 0,-1 0-1,0 0 1,1 0 0,-1 0-1,0 1 1,0-1 0,1 0 0,-1 0-1,0 0 1,1 0 0,-1 0-1,0 1 1,0-1 0,1 0-1,-1 0 1,1 1 0,-1-1-2,0 1 1,0-1 0,0 1-1,0-1 1,0 1-1,0-1 1,0 1-1,0 0 1,0-1 0,0 1-1,0-1 1,0 1-1,0-1 1,0 1-1,0-1 1,0 1 0,-1-1-1,1 0 1,0 1-1,0-1 1,-1 1-1,1-1 1,-1 1 0,-3 4 64,0-1 0,-1 0 0,0 0 0,0 0 0,0-1 0,-11 6 1,2-1 48,-20 6 0,31-13-110,0-1 0,0 1 0,0-1 0,0 1 0,0-1 0,0 0 0,-1 0 0,1 0 0,0 0 0,-6-2 0,8 2-16,1 0-1,-1-1 1,0 1-1,0 0 0,0-1 1,0 1-1,1 0 1,-1-1-1,0 1 0,0-1 1,1 1-1,-1-1 1,0 0-1,1 1 0,-1-1 1,0 0-1,1 1 1,-1-1-1,1 0 0,-1 0 1,1 1-1,0-1 1,-1 0-1,1 0 1,0 0-1,0 0 0,-1 1 1,1-1-1,0 0 1,0 0-1,0 0 0,0 0 1,0 0-1,0 0 1,0 0-1,0 1 0,1-1 1,-1 0-1,0 0 1,1-1-1,0 0-5,0 1-1,0 0 0,0-1 1,0 1-1,0 0 1,1 0-1,-1-1 1,0 1-1,1 0 1,-1 1-1,1-1 1,-1 0-1,1 0 0,-1 1 1,1-1-1,0 0 1,-1 1-1,1 0 1,2-1-1,2 0-4,-1 0-1,1 0 0,0 1 1,11 0-1,-13 0 19,1 1 0,0 0 0,0 0 0,-1 0 1,1 1-1,-1-1 0,1 1 0,-1 0 0,0 1 0,0-1 0,0 1 0,5 3 0,-9-5-2,0-1 0,1 0-1,-1 0 1,0 1 0,0-1-1,1 0 1,-1 0-1,0 1 1,0-1 0,1 0-1,-1 0 1,0 1 0,0-1-1,0 0 1,0 1-1,0-1 1,1 0 0,-1 1-1,0-1 1,0 0 0,0 1-1,0-1 1,0 0-1,0 1 1,0-1 0,0 0-1,0 1 1,0-1 0,0 1-1,0-1 1,-1 0-1,1 1 1,0-1 0,0 0-1,0 0 1,0 1 0,-1-1-1,1 0 1,0 1 0,0-1-1,0 0 1,-1 0-1,1 1 1,0-1 0,0 0-1,-1 0 1,1 0 0,0 1-1,-1-1 1,0 0-1,-18 8 193,14-7-155,-1 2-9,0-1-1,-1-1 1,1 1-1,0-1 0,-1 0 1,1 0-1,-9-1 1,11 0-31,0-1 0,0 1 0,0-1 0,0 0 0,-1 0 0,1 0 0,0 0 0,0-1 0,1 0 0,-1 0 1,-5-3-1,9 5-5,0 0 1,0 0-1,0 0 1,-1 0-1,1-1 1,0 1-1,0 0 1,0 0-1,-1 0 1,1-1-1,0 1 1,0 0-1,0 0 1,0-1-1,0 1 1,0 0-1,-1 0 1,1-1-1,0 1 1,0 0-1,0 0 1,0-1-1,0 1 1,0 0-1,0 0 1,0-1-1,0 1 1,0 0-1,0-1 1,0 1-1,1 0 1,-1 0-1,0-1 1,0 1-1,0 0 1,0 0-1,1-1 1,6-6-50,4-1-2,-10 7 51,1 0-1,-1 0 0,0 0 0,0 0 1,0 0-1,1 0 0,-1 1 0,1-1 1,-1 0-1,0 1 0,1-1 0,-1 1 1,3-1-1,9 2 35,-11 2 48,-7 1 37,4-3-91,0-1 0,0 1-1,0-1 1,0 1 0,0-1-1,0 0 1,0 1 0,0-1-1,0 0 1,-1 0 0,-6 2 137,4-1-176,4-3-15,4-5-7,14-3 96,-18 10-55,0 0-1,0 0 1,0 0-1,0 0 1,0 0-1,0 0 1,1 0-1,-1 0 1,0 0-1,0 0 1,0-1-1,0 1 1,0 0-1,0 0 1,0 0-1,0 0 1,1 0-1,-1 0 1,0 0-1,0-1 1,0 1-1,0 0 1,0 0-1,0 0 1,0 0-1,0-1 1,0 1-1,0 0 1,0 0-1,0 0 1,0 0-1,0 0 1,0-1-1,0 1 1,0 0-1,0 0 1,0 0-1,0 0 1,0 0-1,-1-1 1,1 1-1,0 0 1,0 0-1,0 0 1,0 0-1,0 0 1,0 0-1,0 0 1,0-1-1,0 1 1,-1 0-1,1 0 1,0 0-1,0 0 1,0 0-1,0 0 1,0 0-1,-1 0 1,1 0-1,0 0 1,0 0-1,0 0 1,-1 0-1,-7-3 192,2 2-154,0 1 0,0 0-1,0 0 1,-1 0 0,1 1 0,0 0-1,0 1 1,-11 3 0,16-5-43,1 0 1,-1 0-1,1 1 1,-1-1-1,1 0 1,-1 0 0,0 1-1,1-1 1,0 0-1,-1 1 1,1-1 0,-1 1-1,1-1 1,-1 0-1,1 1 1,0-1 0,-1 1-1,1-1 1,0 1-1,-1-1 1,1 1 0,0 0-1,0-1 1,0 1-1,-1-1 1,1 1 0,0-1-1,0 1 1,0 0-1,0-1 1,0 1-1,0 0 1,0 3 4,0-2-4,-1-1 1,1 0 0,-1 1 0,1-1 0,-1 0 0,0 0 0,1 1 0,-1-1 0,0 0 0,0 0 0,0 0 0,0 0 0,0 0 0,0 0 0,0 0-1,0 0 1,0 0 0,-1-1 0,1 1 0,0 0 0,0-1 0,-1 1 0,1-1 0,0 1 0,-1-1 0,1 0 0,-1 0 0,-2 1 0,4-1-4,0 0 0,0 0 0,0-1 0,0 1 0,0 0 0,0 0 0,0 0 0,0 0 0,0 0 0,0 0 0,0 0 0,0 0 0,0 0 0,0 0 0,0 0 0,0 0 0,0 0 0,0 0 0,0 0 0,0 0 0,0 0 0,0 0 0,0 0 0,0-1 0,0 1 0,0 0 0,0 0 0,0 0 0,0 0 0,0 0-1,0 0 1,0 0 0,0 0 0,0 0 0,0 0 0,0 0 0,0 0 0,0 0 0,0 0 0,0 0 0,0 0 0,0 0 0,-1 0 0,1 0 0,0 0 0,0 0 0,0 0 0,0 0 0,0 0 0,0 0 0,0 0 0,0 0 0,0 0 0,0 0 0,0 0 0,0 0 0,0 0 0,0 0 0,7-4-35,15-4 19,-15 5 14,61-25-40,-65 27 42,-1-1 0,1 1 0,-1 0 0,1 0 0,-1 0 0,1 0 0,0 1 0,0-1 0,-1 1 0,6-1 0,-7 1 2,-1 0 0,0 0 1,1 0-1,-1 1 1,0-1-1,1 0 1,-1 0-1,1 0 1,-1 0-1,0 0 0,1 1 1,-1-1-1,0 0 1,0 0-1,1 0 1,-1 1-1,0-1 1,1 0-1,-1 1 0,0-1 1,0 0-1,1 1 1,-1-1-1,0 0 1,0 1-1,0-1 1,1 1 1,-1 1 1,0-1 0,0 0 0,1 0 0,-1 0 0,0 0 0,0 0-1,0 1 1,-1 0 0,1 1 3,-1-1-1,1 0 1,-1 0-1,1 1 1,-1-1-1,0 0 1,0 0-1,0 0 1,-1 0-1,-1 3 1,-1-1 8,3-3-10,0 1 1,0-1-1,0 0 1,0 0-1,0 0 1,0 0-1,0 0 1,-1 0-1,1 0 1,0 0-1,-1-1 1,1 1-1,-1-1 1,-1 2-1,2-2-3,-7 2 26,0-1 1,-14 2-1,20-3-24,1 0-1,-1 1 0,1-1 1,-1 0-1,0 0 1,1-1-1,-1 1 0,1 0 1,-1 0-1,1-1 0,-1 1 1,1-1-1,-1 0 1,1 1-1,0-1 0,-1 0 1,1 0-1,0 0 1,-1 1-1,1-1 0,0-1 1,0 1-1,0 0 1,-1-2-1,0 0-7,1 0 0,0 0 1,0-1-1,0 1 0,0 0 0,0-1 0,1 1 1,0 0-1,0-1 0,0 1 0,0-1 0,0 1 1,1-1-1,-1 1 0,2-4 0,-1 5 1,0-1-1,0 1 0,0 0 1,0-1-1,0 1 1,1 0-1,-1 0 0,1 0 1,0 0-1,0 0 1,-1 0-1,1 0 0,0 1 1,1-1-1,-1 1 1,0-1-1,0 1 0,1 0 1,-1 0-1,4-1 1,-5 2-3,-1-1 1,0 1-1,1 0 1,-1 0-1,1 0 1,-1 0-1,1-1 1,-1 1-1,1 0 1,0 0-1,-1 0 1,1 0-1,-1 0 1,1 0 0,-1 1-1,1-1 1,-1 0-1,1 0 1,-1 0-1,1 0 1,-1 1-1,0-1 1,1 0-1,-1 0 1,1 1-1,-1-1 1,1 0-1,-1 1 1,0-1 0,1 0-1,-1 1 1,0-1-1,1 1 1,-1-1-1,0 1 1,0-1-1,1 0 1,-1 1-1,0-1 1,0 1-1,0-1 1,0 1-1,1 0 1,-1 3-495,0 0 0,1 0 1,-1-1-1,-1 9 0,0-9-170,-1 23-761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3T15:55:36.42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24097 5904 656 0,'-1'0'315'16,"0"0"-95"-16,-1 0 5 0,1 0-23 15,0 0-25-15,0-1-48 16,0-1-14-16,0 1-20 16,-11-6-4-16,-6-2-15 15,-28-9-13-15,23 22-17 16,2 3-8-16,-6 10-12 15,-1 0-2-15,4 8-1 16,-3 5 2-16,11 1 5 16,3 2 2-16,7-2 5 15,5-2 1-15,9-3-8 16,5-1-7-16,7-6-14 16,5-3-4-16,-5-6-1 15,4-5 2-15,3-5 1 16,-5-8 2-16,5-7 2 15,-1-5 0-15,-8-9 2 16,-2 5 0-16,-9-5 2 0,-5 4 1 16,-5 0-1-16,-2 4-1 15,-2 3-1-15,-2 4 0 16,-3 4 1-16,-2-2 0 16,-3 5-3-16,2 3-5 15,5 4-6-15,2 0-4 0,2 2-25 16,-1 0-26-16,1 3-85 15,2 0-55-15,4 1-183 16,8 3 233-16</inkml:trace>
  <inkml:trace contextRef="#ctx0" brushRef="#br0" timeOffset="870.94">25202 7324 774 0,'-2'-8'401'0,"0"-1"-121"16,-1 1-55-16,-2-3-18 15,-4 1-42-15,0-1-26 16,-4 3-33-16,-1 2-9 16,-6 1-11-16,-2 4-7 0,-1 5-27 15,-1 9-10-15,2 5-12 16,-1 3-4-16,10 10-6 16,3-4-5-16,8 3-5 15,8 2-2-15,4-6-1 16,8 0-2-16,5-6 0 15,2-6-2-15,5-4 0 16,-2-8 1-16,4-9 2 16,-3-6 2-16,-5-11 5 15,-3-3 3-15,-9 0 9 16,-5-1 2-16,-10 3 5 16,-7-2 0-16,-11 1-4 15,-1 4-3-15,-1 5-11 16,1 4-6-16,5 5-10 15,1 2-5-15,6 8-53 16,4 1-64-16,6 3-113 0,5 3 137 16</inkml:trace>
  <inkml:trace contextRef="#ctx0" brushRef="#br0" timeOffset="1619.81">26357 6129 1192 0,'-4'-7'456'0,"-2"-3"-298"15,3-5 2-15,-3 7 15 16,1 0-10-16,0 5-48 16,-1 4-22-16,-3 2-37 15,-4 1-6-15,-4 9-6 16,5 3-3-16,6 8-11 16,2 5-5-16,10 0-2 15,2 0-2-15,5-6-3 16,2-3-2-16,10-5-8 15,3-6-2-15,2-9 1 16,1-2 0-16,-3-15 3 16,-1-4 3-16,-10-11 3 15,-2-1 1-15,-13-1 2 16,-5 2-1-16,-8 0-4 0,-5 3-1 16,-5 7-3-16,4 3 0 15,0 13-4-15,5 3-7 16,0 8-6-16,0 7-13 15,2 4-90-15,-1 4-65 16,9 4 105-16</inkml:trace>
  <inkml:trace contextRef="#ctx0" brushRef="#br0" timeOffset="2639.68">23868 6231 907 0,'35'-33'410'0,"-35"30"-190"16,-7-3-56-16,5 5 12 15,-5 5-35-15,-9 3-24 0,-6 11-44 16,-9 3-11-16,-13 14-20 16,-1 3-3-16,-10 20-14 15,-4 10 9-15,-6 11 2 16,3 8 1-16,0 1 1 16,5-3-15-16,6-7-12 15,0-8-3-15,8-11-3 16,5-2-1-16,7-11-2 15,5-1-1-15,7-13 0 16,6-7-12-16,7-10-68 16,3-5-18-16,7-10-126 15,4-3 133-15</inkml:trace>
  <inkml:trace contextRef="#ctx0" brushRef="#br0" timeOffset="3068.85">24022 6128 896 0,'-11'-4'333'0,"5"5"-229"16,-5-1-15-16,4 2 24 15,3 3-3-15,-3 5-15 16,3 6-7-16,2 10 0 16,-7 5 6-16,2 15 2 15,-1 8-12-15,-13 16-31 16,4 13-15-16,-8 8-14 15,-4 11-2-15,2 7-2 16,-1-5-1-16,5-6-7 0,3-9-2 16,6-15-2-1,1-8-2-15,3-18-1 0,2-6 2 16,5-24-60-16,2-4-55 16,1-18-240-16,2-10 217 15</inkml:trace>
  <inkml:trace contextRef="#ctx0" brushRef="#br0" timeOffset="3437.04">24110 6112 1104 0,'1'-9'418'0,"4"10"-266"15,1 10-27-15,-5 11 43 16,0 9-7-16,-3 18-32 16,-1 7-16-16,-3 22-30 15,2 5-11-15,-1 14-21 16,2 2-12-16,4 3-22 15,1 0-7-15,5 0-5 16,-2-4 0-16,2-9-1 0,1-1 0 16,-2-19 0-16,1-9 0 15,-5-16-1-15,0-7 0 16,-3-16-30-16,1 0-30 16,-1-17-101-16,-1-4-55 15,2-5 128-15</inkml:trace>
  <inkml:trace contextRef="#ctx0" brushRef="#br0" timeOffset="4768.41">24110 6145 628 0,'-15'-4'278'0,"6"4"-125"16,1 6-9-16,3 0-11 15,4 2-4-15,5 8-19 16,7 1-9-16,9 5-15 15,7 5-7-15,11 10-9 16,9 9-5-16,16 17-21 0,1 8-8 16,3 9-18-16,-1 0-5 15,-4 2-7-15,5-3-1 16,5-2-1-16,4 4 0 16,-10-12 0-16,-1-1 0 15,-17-9 1-15,-6-5 0 16,-2-5 2-16,-11-3 1 0,-4-13 1 15,-5-3 0-15,-10-15 1 16,-4-5-34-16,-5-9-121 16,-3-5-296-16,1-8 285 15</inkml:trace>
  <inkml:trace contextRef="#ctx0" brushRef="#br0" timeOffset="5308.44">25156 7305 1172 0,'-6'9'477'0,"3"-8"-283"16,4-3-48-16,5-8-23 15,9-5-9-15,12-15-29 16,10-7-18-16,26-12-30 16,-3-12-10-16,17-12-12 15,5-5-3-15,4-8-6 16,16-2-3-16,3-2 0 15,-6 1-1-15,-4 2 0 16,-10 8 0-16,-6 14-1 16,2 8 0-16,-16 14 1 15,-5 7 0-15,-26 14 0 16,-17 4 0-16,-7 14-12 0,-10 2-38 16,-16 7-504-16,-8 10 399 15</inkml:trace>
  <inkml:trace contextRef="#ctx0" brushRef="#br0" timeOffset="6004.92">26256 6282 563 0,'7'-4'310'16,"-2"0"-80"-16,0-1-46 16,-2 3 0-16,-2 1-33 15,-1 1-16-15,0 0-15 16,3 29-7-16,-22 52-7 15,-7-18-5-15,-6 21-22 16,-2 6-15-16,-1 17-29 16,-2 7-10-16,1-1-11 15,4-3 4-15,6-12 3 16,9-7-4-16,6-19-1 16,8-5-5-16,7-18-8 15,-2-5-5-15,-1-14-33 16,-3-7-21-16,-4-12-44 0,3-11-32 15,5-8-441-15,6-10 403 16</inkml:trace>
  <inkml:trace contextRef="#ctx0" brushRef="#br0" timeOffset="6318.69">26416 6345 1209 0,'-5'11'439'16,"1"0"-322"-16,2 10-17 15,-3 11 19-15,9 17 33 16,-1 6-13-16,0 22-33 15,2 4-17-15,-10 15-31 16,5 5-12-16,-5-1-20 16,5-3-6-16,0-8-10 15,0-4-4-15,5-9-2 16,-2-10-2-16,4-13-9 16,0-5-23-16,3-18-82 15,-6-9-60-15,0-20 100 0</inkml:trace>
  <inkml:trace contextRef="#ctx0" brushRef="#br0" timeOffset="6835.33">26508 6285 1182 0,'-5'19'463'0,"15"13"-305"15,1 9-31-15,11 7-4 0,1 8 11 16,6 6-12-16,7 6-17 16,5 11-20-16,5 2-11 15,6 9 2-15,-4-5-3 16,-6-3-19-16,-10-5-10 15,-6-7-19-15,-2-4-6 16,-8-12-7-16,2-7-1 16,-6-11-4-16,-9-4 0 0,-6-15-25 15,-1 2-30-15,0-14-95 16,1-7-33-16,11-8 101 16</inkml:trace>
  <inkml:trace contextRef="#ctx0" brushRef="#br0" timeOffset="8599.32">24097 6031 1207 0,'-1'1'508'0,"-2"3"-299"16,2-4-5-16,0 0-59 16,-7 3-29-16,-1-3-41 15,3-2-12-15,5 1-20 16,-10-19-6-16,-1-26-5 15,19 30-2-15,0 2 1 16,3 6-1-16,-1 4-4 16,-2 4-1-16,-5 8 3 0,-3 3 1 15,-8 6 2-15,-4 3-2 16,-7 0-7-16,-1 1-2 16,1-1-3-16,-5-4-1 15,9-6-2-15,1-3-2 16,4-4-1-16,4-3-3 15,6 0-6-15,1-2-2 16,0 1-5-16,0 0-1 16,6-11 1-16,13-4 0 0,34-19 2 15,-25 30 1-15,-3 7 2 16,-2 7 4-16,-11 3 5 16,-7 7 1-16,-10 3 5 15,-5-2 2-15,-10 3 3 16,-2-4 2-16,-3-5-1 15,2-1-2-15,5-5-5 16,-4-8-3-16,10-5-5 16,4-3-2-16,-2-6-4 15,9-3-1-15,4-5-6 16,-2-3 0-16,13 2-2 16,6 5 2-16,4 5 3 15,4 2 2-15,-2 7 1 16,-4 1 2-16,-8 4 3 15,-4 4 3-15,-9 6 5 0,-8-2 2 16,-11 7 0-16,-7 4 1 16,-8-5 0-16,5 3 0 15,4-7-1-15,1-6-1 16,9-4-5-16,-7-5-2 16,7-5-5-16,6-6-1 15,6-5-6-15,3-1-2 0,9-2-2 16,-4 0-2-16,7 5 3 15,4 5 2-15,-3 5 3 16,3 8 3-16,-4 3 2 16,-6 5 2-16,-5 5 3 15,-2 1 1-15,-7 5 5 16,0-4 1-16,-7-6 4 16,0 0 3-16,-5-7 1 15,-1-2-2-15,-1-6-6 16,-4-2-4-16,7-7-7 15,4 2-3-15,9-3-7 16,10-3-3-16,12 1 0 16,5-3 0-16,9 8 5 15,-5 3 2-15,-1 10 2 16,-6 4 2-16,-10 7 5 16,1 6 2-16,-9 3 6 15,-2 0 2-15,-5 0 8 0,-7 0 4 16,-3-5 1-16,1 0-1 15,1-7-10-15,4 1-4 16,-4-9-6-16,3-1-4 16,2-8-5-16,5-9-6 15,9-8-12-15,7-2-5 16,6-2-1-16,-1 4 2 16,8 6 10-16,-6 1 5 15,2 13 4-15,-3 1 0 0,-13 8-9 16,-1 4-45-16,-8 9 246 15,5 3-157-15</inkml:trace>
  <inkml:trace contextRef="#ctx0" brushRef="#br0" timeOffset="9939.82">25157 7349 1129 0,'-9'2'504'0,"0"-10"-166"0,0-1-168 15,4-1-30-15,2 1 18 16,3-2-15-16,2-1-24 16,5-3-34-16,3-1-15 15,5 3-23-15,-3 4-6 16,-3 9-11-16,-3 2-3 15,-10 10-5-15,-6 3 1 16,-11 6-5-16,-2 1-3 0,-7-2-4 16,2-2-2-16,4-8-2 15,1-1-1-15,7-8-1 16,6-1-1-16,6-3-4 16,4-2 0-16,9 2-5 15,3-1 0-15,10 5 1 16,4 4 0-16,5-1 8 15,0 3 4-15,-5 0 8 16,-3 1 3-16,-6 1 4 16,-4 1 0-16,-9-4 3 15,-5 3 1-15,-12 1-3 16,-7 3-2-16,-10-2-7 16,-3 3-3-16,2-5-5 15,1-1-1-15,6-7-3 16,0-9-2-16,6-7-5 15,7-5-5-15,13-1-6 16,6 2-2-16,11 1 3 0,3 5 1 16,4 4 6-16,1 7 1 15,3 6 5-15,-6 0 2 16,-5 5 5-16,-5 2 3 16,-11 3 6-16,-4 2 2 15,-10 3 2-15,-7-2 0 16,-9-5-2-16,-2-2-1 0,-1-6-4 15,2-4-3-15,3-7-3 16,3-5-4-16,4-9-6 16,14-2-3-16,5-1-5 15,10 1-1-15,10 4 3 16,-4 3 2-16,8 12 5 16,-5 1 1-16,-1 8 4 15,-4 4 4-15,-7 10 4 16,-3 2 5-16,-6 1 8 15,-1 3 5-15,-4-5 3 16,0 0-2-16,0-3-7 16,1-8-6-16,0-7-7 15,2-2-2-15,1-7-3 16,1-2-2-16,1-3-4 16,3-1-2-16,6-3-5 15,4-1-1-15,10 0 0 0,0-3 2 16,5 4 1-16,0 4 3 15,-7 8 4-15,-5 4 1 16,-12 7 6-16,-4 3 2 16,-11 1 2-16,-5 3-2 15,-4 5-2-15,-2-1-1 16,-1 0-3-16,3-4 1 16,1-7-3-16,4-5 1 0,6-2-4 15,3-3-2-15,8-5-6 16,1 0-2-16,2 1-8 15,3 2-6-15,0 0-34 16,0 2-25-16,3 1-12 16,3 0 263-16,1 1-134 15</inkml:trace>
  <inkml:trace contextRef="#ctx0" brushRef="#br0" timeOffset="10892.15">26403 6197 1201 0,'-1'-9'478'15,"-3"3"-282"-15,3-3-25 16,6 2 1-16,-4 0-10 16,4 0-42-16,4 2-21 15,-4 1-30-15,3 4-14 16,-5 2-13-16,0 0-7 15,-3 3-14-15,-2-5-2 0,1 0-1 16,0 0-2-16,0 1-3 16,-12 5-1-16,-3-5-1 15,-23 26-1-15,30-30-3 16,4-3-1-16,5-3-5 16,2-2-2-16,7-5-4 15,4 3-1-15,2 0 3 16,2 4-1-16,-2 6 4 15,-2 1 0-15,2 7 6 16,-7 4 4-16,-4 4 14 16,-3 4 9-16,-9 1 15 15,-4 1 3-15,-3 1-7 16,-3-4-9-16,1-5-16 16,6-5-4-16,-2-7-4 15,2-5-1-15,0-8-5 16,-4-5-1-16,12-4-4 0,1-1-2 15,12-3-4-15,6 1-1 16,6 2 0-16,2 1 1 16,8 9 4-16,-1 6 1 15,-4 9 5-15,-1 7 3 16,-18 4 5-16,0 4 4 16,-14 1 5-16,-10 3 1 15,-8-1 0-15,-5-1-1 16,0-4-6-16,-3-6-3 0,6-6-4 15,-2-3-3-15,5-6-5 16,11 1-4-16,11-4-7 16,4 0-2-16,9 2 1 15,6-3 0-15,4-1 4 16,3 0-1-16,9-5 1 16,-2 2 0-16,-5 1 3 15,-2 6 2-15,-9 8 1 16,-11 4 0-16,-10 12 2 15,-8 1 11-15,-8 0-76 16,-1 0 83-16,14-2-28 16</inkml:trace>
  <inkml:trace contextRef="#ctx0" brushRef="#br0" timeOffset="17598.39">29154 6137 338 0,'33'-22'305'15,"-29"15"41"-15,-4-2-46 16,0 4-22-16,-5-6-62 15,-3 1-28-15,0 7-53 16,-5 0-21-16,-3 5-33 16,-1 2-12-16,-10 3-22 0,1 3-7 15,0 6-9-15,4 4-3 16,6 5-7-16,8 0-3 16,8 2-7-16,8-3-2 15,17-4 2-15,3-1 1 16,14-9 0-16,-1-5 1 15,6-7 0-15,-1-7-1 16,-8-9 4-16,-7-5 2 0,-11-6 7 16,-4 1 9-16,-7-1 3 15,-9 1 0-15,-12-2-7 16,-5 4-10-16,-14-2-8 16,2 8-4-16,0 9-10 15,-4-3-27-15,11 18-87 16,2 6-53-16,6 12-312 15,5 14 314-15</inkml:trace>
  <inkml:trace contextRef="#ctx0" brushRef="#br0" timeOffset="18227.91">29156 7386 847 0,'-1'-5'405'0,"-4"-6"-98"16,-3-1-99-16,-7-5-25 15,-4 1 8-15,-5 6-29 16,-3 4-33-16,3 9-44 16,-4 7-24-16,5 9-28 15,6 6-14-15,6 9-14 0,6-1-5 16,16 2-1-16,6-1-1 15,12-6 2-15,6-1 2 16,5-10 2-16,0-5 0 16,3-7 2-16,-1-8-1 15,-6-13 4-15,-6-6 3 0,-9-1 8 16,-9-6 3-16,-14 0 1 16,-8 3-3-16,-12-5-6 15,-4 6-5-15,-5 3-5 16,3-1-22-16,-3 8-79 15,4 3-38-15,6 3 70 16</inkml:trace>
  <inkml:trace contextRef="#ctx0" brushRef="#br0" timeOffset="18910.4">29201 6290 794 0,'0'-2'329'0,"0"4"-167"0,-2 7-7 16,-2 13-8-16,-3 11 22 15,-5 20-4-15,-2 15-16 16,-5 20-34-16,-2 7-22 16,3 11-31-16,1-7-14 15,8-12-20-15,4-6-6 16,4-19-10-16,1-4-4 15,1-10-3-15,0-3-1 0,1-10-21 16,1-1-13-16,-2-10-35 16,0-6-27-16,1-5-80 15,-1-8-76-15,3-7 157 16</inkml:trace>
  <inkml:trace contextRef="#ctx0" brushRef="#br0" timeOffset="19406.09">28704 7020 1372 0,'-16'-7'479'0,"10"1"-379"16,3 4 9-16,3-6 38 16,7 1 3-16,20-7-49 15,13-7-21-15,24-2-45 16,14-5-16-16,11-7-13 15,7-2-3-15,7 0-1 16,-4 1-1-16,-17 11-21 16,-18 5-24-16,-36 8-77 15,-16 4-39-15,-10 8 96 16</inkml:trace>
  <inkml:trace contextRef="#ctx0" brushRef="#br0" timeOffset="19644.96">28851 6623 1171 0,'17'-14'499'16,"4"14"-268"-16,2 7-18 0,10 13-48 15,6 8-26-15,10 10-49 16,2 5-24-16,6 7-30 15,2 1-13-15,1 0-15 16,3-4-3-16,-8-8-13 16,-5-3-34-16,-8-6-34 15,-9-5 43-15</inkml:trace>
  <inkml:trace contextRef="#ctx0" brushRef="#br0" timeOffset="89708.76">15648 6846 1159 0,'0'-12'491'0,"0"5"-278"16,0-3 13-16,0 5-45 15,4 5-16-15,0 6-22 16,3 5-14-16,-1 12-18 15,1 3-12-15,-2 5-26 16,0 4-12-16,-2 4-19 16,-1 5-7-16,1 6-12 0,1 0-6 15,1-5-7-15,0-3-3 16,-1-12 3-16,0-7-25 16,-1-12-102-16,-1-9-72 15,0-10-172-15,3-8 210 16</inkml:trace>
  <inkml:trace contextRef="#ctx0" brushRef="#br0" timeOffset="90060.52">15969 6867 1448 0,'-17'20'561'0,"-12"6"-399"16,-2 2-23-16,-10-1-38 15,-2-1-24-15,7-6-19 16,6-6-9-16,11 0-8 16,6-2-2-16,6-3-13 15,4 2-4-15,4-3 1 16,0-2 3-16,6 6 15 16,1-1 9-16,9 2 15 15,3 4 9-15,6-2 8 16,2 2 0-16,4-3-2 15,-1 0-5-15,-2 3-13 0,-6-3-9 16,-8-1-16-16,-5-2-6 16,-8-3-13-16,1-2-1 15,-3-3-62-15,-7-2-66 16,4-1-126-16,2-1-169 16</inkml:trace>
  <inkml:trace contextRef="#ctx0" brushRef="#br0" timeOffset="90445.31">16152 7064 1470 0,'-5'-3'630'16,"1"3"-372"-16,1 0-47 15,2 0-16-15,0 0-57 16,0 3-23-16,0 20-45 16,3 31-15-16,7-28-15 15,2-1-7-15,4-4-14 16,-1-7-5-16,3-7-7 16,-2-6-1-16,-2-10-1 15,-1-5 1-15,-4-8-2 0,-3-4-2 16,-5-2-2-16,-2 1-2 15,-10 5 0-15,-2 5 1 16,-5 6 0-16,-2 4-1 16,-2 9 2-16,0 3-2 15,3 5-2-15,1 5-1 0,9-1-36 16,6 2-44-16,7-1-115 16,7-1-40-16,6-1 138 15</inkml:trace>
  <inkml:trace contextRef="#ctx0" brushRef="#br0" timeOffset="90831.79">16391 7082 1074 0,'11'2'590'16,"1"8"-122"-16,-8-1-192 15,2 4-10-15,4 4-73 16,-5 2-26-16,2 3-58 15,-4 0-23-15,2 0-31 16,-5-6-12-16,-2-4-22 0,1-5-6 16,-3-7-8-16,5 0-3 15,0-8-3-15,2-1-2 16,3-6-7-16,0-5-2 16,5-3-2-16,1 0 3 15,-1 2 4-15,0 1 3 16,0 5 2-16,1 5 0 15,1 9 3-15,1 5 5 16,1 9 15-16,-5 3 12 16,-2 7 11-16,-2 1 2 15,-4-1-8-15,0-2-10 0,-3-6-12 16,-1-1-8-16,-4-6-10 16,2-1-23-16,1-3-100 15,-1-4-63-15,4-2-36 16,0 1 108-16</inkml:trace>
  <inkml:trace contextRef="#ctx0" brushRef="#br0" timeOffset="92301.05">16149 6730 1054 0,'-8'2'499'0,"3"0"-194"15,3 0-34-15,-1 2-32 16,2-4-43-16,1 0-54 16,0 0-29-16,0 0-62 15,2 6-16-15,0-3-11 16,0 1-35-16,0 0-144 16,-1-2 21-16,0-2 48 15</inkml:trace>
  <inkml:trace contextRef="#ctx0" brushRef="#br0" timeOffset="92519.79">16206 6748 1092 0,'32'7'501'16,"-29"0"-198"-16,0-3-46 16,0 2-27-16,0-1-44 15,0 1-67-15,-1-2-38 16,-1 0-53-16,-1-1-4 0,0-3-121 15,0 0-121-15,0-1 139 16</inkml:trace>
  <inkml:trace contextRef="#ctx0" brushRef="#br0" timeOffset="92867.67">16765 6955 1498 0,'16'44'605'0,"-20"-18"-394"16,0 3-9-16,2 9-67 15,2-1-38-15,1-4-53 16,2-6-22-16,3-12-28 15,-3-8-45-15,0-8-94 16,2-10 93-16</inkml:trace>
  <inkml:trace contextRef="#ctx0" brushRef="#br0" timeOffset="93032.73">16726 6830 1424 0,'2'12'624'16,"1"0"-364"-16,2-2-57 0,1 1-33 16,2-2-86-16,0-3-14 15,1 3-119-15,1 0 263 16,-2-3-173-16</inkml:trace>
  <inkml:trace contextRef="#ctx0" brushRef="#br0" timeOffset="93466.39">16983 7175 1360 0,'9'10'573'16,"0"-5"-369"-16,10-5-60 15,1-1-21-15,0-10-54 16,3-4-6-16,-6-10-28 15,-2-2-12-15,-5-2-10 16,-2 2-4-16,-8 3 1 16,-8 5 0-16,-7 6 2 15,-5-2 0-15,-1 10-4 16,2 0 7-16,0 10 16 16,8 7 4-16,8 8 11 15,-2 3-7-15,10 12-6 16,-2 5 2-16,4 14 6 0,5 4 3 15,2-1 12 1,2 0 7-16,0-8 10 0,-4-6 3 16,-2-4-4-16,-4-6-7 15,-6-4-10-15,-3 0-8 16,-8-7-14-16,-1-5-7 16,-5-8-12-16,-6-6-3 15,1-10-57-15,1-9-59 0,3-12-138 16,4-7 369-1,12-14-143-15</inkml:trace>
  <inkml:trace contextRef="#ctx0" brushRef="#br0" timeOffset="93660.23">17254 6718 1433 0,'7'-2'593'0,"-6"3"-319"16,-1 0-69-16,-6 7-39 16,-2 2-45-16,-4 8-74 15,0 4-23-15,1 5-60 16,-1 1-51-16,5-2 55 16</inkml:trace>
  <inkml:trace contextRef="#ctx0" brushRef="#br0" timeOffset="94015.31">17320 6973 1035 0,'1'-1'531'0,"2"1"-194"0,-6 0-76 16,2 0-55-16,0 0-78 15,0 0-33-15,0 0-34 16,-5 2-4-16,-3 3-11 15,2-1-5-15,5 9-10 16,-25 31-5-16,29-32-7 16,3 1-5-16,7 0-4 15,1 1 2-15,5-1 11 16,-2-1 8-16,1 0 19 16,-1-1 6-16,-3-1 5 15,-2 1 0-15,-5-3-3 16,-11-2-4-16,-5-1-9 15,-8-1-8-15,-9-2-18 16,4-2-5-16,1 1-49 16,3 0-55-16,8-1-55 15,8 0 75-15</inkml:trace>
  <inkml:trace contextRef="#ctx0" brushRef="#br0" timeOffset="94406.94">17948 6901 1263 0,'5'4'606'15,"-3"9"-280"-15,-2 10-64 16,3 9-18-16,-8 13-82 15,3 1-30-15,5 4-57 16,1-7-23-16,8-4-26 0,3-9-7 16,0-12-19-16,1-5-40 15,-3-15-125-15,1-4-79 16,0-9 135-16</inkml:trace>
  <inkml:trace contextRef="#ctx0" brushRef="#br0" timeOffset="94586.96">17880 7006 1168 0,'2'-1'538'0,"2"5"-223"15,4 3-68-15,7-3-63 16,5 0-46-16,4 0-60 16,1-2-27-16,2-1-28 15,0-1 4-15,0-4-114 16,5 1-289-16,-4 2 261 15</inkml:trace>
  <inkml:trace contextRef="#ctx0" brushRef="#br0" timeOffset="94999.48">18212 6793 830 0,'3'22'530'0,"1"4"77"0,2 5-283 15,-2 8-69-15,1 1-39 16,-3 1-75-16,0 2-29 16,-2-8-56-16,-2 0-16 15,-4-6-18-15,2-4-7 16,1-9-7-16,0-5-2 16,3-9-2-16,-1-2-2 15,1-2-2-15,0 1-1 0,0 0-5 16,0-1-1-16,6-14-2 15,17-33-1-15,-9 27 3 16,4 2 2-16,1 5 3 16,-1-2 2-16,0 12 1 15,-1 5 5-15,-4 5 16 16,4 11 13-16,-9 5 30 16,0 0 8-16,1 9-3 15,-9 0-12-15,0 0-27 16,0-5-12-16,-4-7-29 15,2-6-65-15,6-11-130 16,2-4-11-16,6-16 104 16</inkml:trace>
  <inkml:trace contextRef="#ctx0" brushRef="#br0" timeOffset="95482.65">18564 7041 1372 0,'1'18'659'0,"1"4"-293"15,-2 2-80-15,0 1-40 16,-2-1-84-16,0-4-33 16,-2-7-71-16,-1-3-23 15,3-7-23-15,-3-3-4 0,5-3-11 16,0 2-12-16,0 0-19 16,3-9-2-16,7-11 1 15,20-28 9-15,-15 32 16 16,-1 5 4-16,-2 8 6 15,1 4 1-15,-2 6 6 16,-2 4 10-16,-1 8 19 16,-4 4 9-16,0 1 12 15,0 0-5-15,-1-5-17 16,-1-4-8-16,1-6-16 16,-2-6-4-16,2-6-5 15,1-7-12-15,1-11-28 16,3-3-14-16,5-6-15 15,1 1 10-15,6 4 26 16,2 7 12-16,-2 8 18 16,1 4 1-16,-5 12 22 0,-1 1 17 15,-6 14 32-15,1 5 17 16,-5 8 1-16,2 2-10 16,1-3-30-16,-4-6-15 15,2-9-32-15,-6-6-42 16,3-8-51-16,8-3-339 15</inkml:trace>
  <inkml:trace contextRef="#ctx0" brushRef="#br0" timeOffset="108020.79">23739 11441 1118 0,'17'35'439'15,"-18"-34"-238"-15,0-1-34 16,1-1-11-16,0-1 9 15,0 1-46-15,0 0-26 0,0 0-33 16,13-8-6-16,27-20-9 16,-24 21-3-16,-2 3-9 15,-5 3-7-15,-1 3-6 16,-9 2 0-16,-6 3-1 16,0 2-1-16,-2 2-3 15,-1-2-1-15,-2-4-3 16,-3-1 0-16,5-3-1 15,1-2-1-15,3-3-2 16,1-2-1-16,3-2-4 16,3 1-2-16,5 1 0 15,5-1-1-15,5 5 0 16,-1 1 2-16,-4 2 2 16,4 3 2-16,-6 3 3 15,-1 1 1-15,-4 1 5 16,-5-3 1-16,1 0 0 0,-6-3 2 15,1-3-3-15,1-1-1 16,-5-4-2-16,1 1-3 16,-3-2-4-16,0 1 0 15,0 0-2-15,5 1 0 16,2 2-1-16,2 0-1 16,3 1-1-16,-1 1-2 15,0 0 0-15,0 0-1 0,0 0 2 16,8 0 2-16,-1 1 1 15,-1 0 0-15,-6 0 0 16,0 0 7-16,0 0-63 16,0 0-53-16,0 0 377 15,6 3-247-15</inkml:trace>
  <inkml:trace contextRef="#ctx0" brushRef="#br0" timeOffset="108737.01">27306 11838 939 0,'5'2'417'0,"-7"1"-157"16,-7 0-16-16,-5-1 1 15,-3 2-24-15,-5-2-67 16,3 1-35-16,3-3-42 16,4 0-14-16,7-3-19 0,1 0-9 15,6 1-17-15,-2 1-8 16,0 0-8-16,0 0-2 16,14-3-1-16,4 0 1 15,29-4-1-15,-28 7 1 16,-6 1 3-16,-6 0 0 15,-5 0 9-15,-5 1 3 16,-4 1 3-16,-1 1 4 0,-5-2 4 16,0 2 1-16,2-1 1 15,1 0-2-15,6 3-13 16,4-3-3-16,1 0-7 16,-1-2-1-16,0 0-1 15,0 0 0-15,0 0 0 16,0 0 1-16,3 0-73 15,-3 0-66-15,0 0-159 16,0 0 169-16</inkml:trace>
  <inkml:trace contextRef="#ctx0" brushRef="#br0" timeOffset="109458.42">23833 12023 729 0,'12'-9'392'16,"2"0"-19"-16,-4-3-205 16,0 0 6-16,-4 9-25 15,-9-3-37-15,-2 7-31 0,-6 1-8 16,-11-2-10-16,2 4 3 15,-3 3-14-15,-1-2-2 16,8 7-9-16,3-2-6 16,5 3-11-16,5-1-7 15,8 5-7-15,6 4-1 16,10-3-3-16,3 5 0 16,-1-3 5-16,-3-3 5 0,-7-3 12 15,-6-4 3-15,-4-1 10 16,-9-3 2-16,-9-2 0 15,-3-2 0-15,-10-2-10 16,5-2-8-16,-2-7-12 16,2-3-4-16,7 2-30 15,1-1-47-15,11 3 349 16,6 4-234-16</inkml:trace>
  <inkml:trace contextRef="#ctx0" brushRef="#br0" timeOffset="109907.82">27304 12417 1111 0,'6'6'479'0,"-8"9"-197"16,-8 5-53-16,-7 16-11 0,-6 6-29 15,0 10-82-15,6 4-29 16,11-5-38-16,7-4-13 16,12-9-12-16,7-10-6 15,10-12-42-15,2-8-16 16,6-14 28-16</inkml:trace>
  <inkml:trace contextRef="#ctx0" brushRef="#br0" timeOffset="110101.13">27109 12575 1591 0,'1'-6'592'0,"16"4"-395"16,5 2-88-16,13 1 19 16,4 1-26-16,10 4-62 15,2-1-18-15,-8 1-43 16,0 2-24-16,-8-3-60 15,-4 2 433-15,-1 4-265 16</inkml:trace>
  <inkml:trace contextRef="#ctx0" brushRef="#br0" timeOffset="110908.18">24300 11296 1113 0,'-20'-12'469'16,"-4"2"-275"-16,4 0-37 16,6-2 18-16,2-2-23 15,4 1-14-15,8-1-58 16,1-1-21-16,12 1-33 0,6-2-8 16,15-3-11-16,6 0-6 15,14 3-3-15,5-5 0 16,8 7 0-16,4-4 1 15,1 9 1-15,6 3 1 16,-6 3 4-16,3 5 3 16,-2 5 14-16,-7-1 7 15,0 10 7-15,-2-2 1 16,2 1-7-16,4 3-3 0,-7-3-10 16,3 7-3-16,-4 6-5 15,-4 2-2-15,5 5 0 16,-5-2-1-16,5 2 1 15,5 2 1-15,2-1 2 16,4 2 0-16,0 0 1 16,-1-7 0-16,17 1-1 15,3 1 1-15,3-2-2 16,3-2 0-16,-5 0 1 16,-2-2 0-16,5-2 5 15,-11-1 0-15,-16-8 1 16,-4-6-2-16,-16-7-4 15,0-1-3-15,-3-2-2 16,-11-4-1-16,-12 1-2 16,-9-1 1-16,-11 3-36 15,-4 1-37-15,-13-3-113 0,-2 3 137 16,-2-1-2-16</inkml:trace>
  <inkml:trace contextRef="#ctx0" brushRef="#br0" timeOffset="111221.12">27050 11468 1272 0,'6'0'508'16,"3"3"-322"-16,3 10-55 15,2 9 7-15,2 10-23 16,1 3-20-16,5 4-40 15,0 1-6-15,-2 0-10 16,-2 2-5-16,-8-8-6 16,-5-2-3-16,-9-6-7 15,-8-3-1-15,-10-3-2 16,-5-4-2-16,-8-6-13 16,-1-4-33-16,-4-6-115 15,-1-3-77-15,0-1-159 16,-4-1-258-16,-6 2 430 0</inkml:trace>
  <inkml:trace contextRef="#ctx0" brushRef="#br0" timeOffset="111971.26">24223 11597 770 0,'-15'-17'372'0,"0"2"-98"15,5 4-43-15,8 2-42 0,4-1-29 16,11 0-66-16,5-2-27 15,13 3-27-15,4 1-11 16,12 5-14-16,5 3-5 16,5 0-5-16,7 4 0 15,4 4 3-15,3 2 3 16,4 1 6-16,1 1 1 16,-5 0 3-16,0-2-1 0,-8 1 5 15,-2-1 2-15,0 4 2 16,-4-1 2-16,-1 8-3 15,-7 3-1-15,-2 2-3 16,-2 7 0-16,-8 0 2 16,3 1 2-16,-5-1 4 15,4-2 3-15,6-2-2 16,5-1-3-16,9 0-7 16,6-3-6-16,3-5-6 15,4-3-3-15,10-3-2 16,-7-2 0-16,12-1-2 15,2-4 0-15,-8-7 2 16,3 1 2-16,-11-2 5 16,-8-1 2-16,-10 2-1 15,-6 0-1-15,-17 0-3 0,-5 0-3 16,-13 1-4-16,-5 2 2 16,-7-3-5-16,-2-1-18 15,1-1-45-15,-1 1-21 16,0 0-52-16,0 0-12 15,7-13 98-15</inkml:trace>
  <inkml:trace contextRef="#ctx0" brushRef="#br0" timeOffset="112263.11">26555 11872 1471 0,'10'3'506'0,"9"3"-445"15,8 5 0-15,1-4 14 16,6 3 0-16,3 7-26 16,3-3-8-16,-1 2-13 15,1 5-6-15,-16-5-4 16,-6 4 0-16,-16-1 0 15,-10-7 0-15,-12 3-3 16,-12-6 1-16,-12 1-52 0,0 0-48 16,-5-2 53-16</inkml:trace>
  <inkml:trace contextRef="#ctx0" brushRef="#br0" timeOffset="113059.4">24537 11846 1013 0,'-3'-10'400'15,"11"-1"-236"-15,1-1-45 16,2-2-15-16,-4 0 22 16,1 3-1-16,6 4-11 15,-2 1-15-15,2 3-14 16,-1 2-22-16,-2 0-5 16,1 2-11-16,0 6 1 0,-1 2-2 15,4 8-6-15,4 6-13 16,5 3-7-16,12 9-12 15,0-2-2-15,7 6-3 16,-3 2-2-16,-7-3 1 16,1-2 0-16,1-2 0 15,4-6 1-15,4-2 2 16,8-2 2-16,6-4-1 16,7 2 1-16,9-6-3 15,-1-1-1-15,2-2-1 16,-1-2-2-16,1-2 1 15,4-1 0-15,-3 0-1 16,-3-1 1-16,-6 0 1 16,-2-1 0-16,-4 1 0 15,-4-3 1-15,-4 5 3 16,-1-1 6-16,-2 2 6 0,4 1 6 16,-4-3 6-16,-1 1-4 15,1-6-6-15,6-3-4 16,15-7-8-16,8-4-1 15,11-5-2-15,-5 0-1 16,-17 2-1-16,-8 2-1 16,-34 6-3-16,-10 4-18 15,-25 5-54-15,-9 3-34 0,-9 1-80 16,-7 0-360-16,-4-3 386 16</inkml:trace>
  <inkml:trace contextRef="#ctx0" brushRef="#br0" timeOffset="113378.08">26725 12282 984 0,'1'-3'446'0,"0"2"-125"15,9-5-112-15,6 1-44 16,28 1 6-16,-24 10-54 16,6 3-31-16,-2 0-24 0,-1 2-4 15,-2 4-5-15,-10 5 1 16,-5 2-14-16,1 2-4 16,-12 1-11-16,-7-3-3 15,-7 3-5-15,-13-4-3 16,-12 0-3-16,-1-3-4 15,1-3-9-15,9-3-28 16,13-12-81-16,8-2-43 0,9-7 85 16</inkml:trace>
  <inkml:trace contextRef="#ctx0" brushRef="#br0" timeOffset="113975.68">25609 10397 1264 0,'12'-8'434'0,"10"19"-364"15,4 10 12-15,5 26 56 16,3 17 5-16,0 22-25 15,3 12-11-15,1 16-31 16,-5 2-6-16,3 15 2 16,-3 6 2-16,-10 17-14 15,-4 8-8-15,-27 8-8 16,-12 1-1-16,-19 0 1 16,-13-3-2-16,-12-6-13 15,-6-5-13-15,-11-17-6 0,4-12-1 16,9-21-75-16,7-12-19 15,12-20 46-15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3T15:59:18.7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9229 3333 1313 0,'-3'16'553'0,"1"8"-333"16,2 6-80-16,3 2 16 15,0 13-35-15,0 2-3 16,2 11-33-16,-1-4-15 16,-1-1-24-16,2-2-11 15,0-9-15-15,0-3-8 0,-1-8-4 16,0-7-11-16,-2-13-97 16,-1-9-57-16,-1-16-153 15,-4-9-117-15,0-12 279 16</inkml:trace>
  <inkml:trace contextRef="#ctx0" brushRef="#br0" timeOffset="243.23">9175 3412 870 0,'4'-15'451'16,"2"7"-145"-16,5 2-77 16,3 1-28-16,6 5-45 15,1-6-13-15,3 3-35 16,2 1-5-16,-1 4-12 15,0 7-9-15,-6 9-19 16,1 5-11-16,-10 3-20 16,-5 2-7-16,-4 2-9 0,-4-3-1 15,-8 0-3-15,-5-6-1 16,-6-6-3-16,-3-3-14 16,3-12-60-16,3-1-45 15,4-6-122-15,3-4-70 16,6-2 190-16</inkml:trace>
  <inkml:trace contextRef="#ctx0" brushRef="#br0" timeOffset="549.4">9532 3452 1125 0,'2'3'504'0,"8"6"-224"15,-3 2-29-15,3 10-30 16,-6 0-34-16,2 5-45 15,1 0-34-15,1-2-46 16,0-2-12-16,-5-10-25 16,-1-2-9-16,-4-6-2 15,0-3 0-15,-4 0 0 16,5-2-1-16,0 0-7 16,0-1-4-16,-11-24-5 15,-2-31-2-15,16 20-4 16,1-2-1-16,8 1-2 0,0 4-3 15,1 9-18-15,3 6-15 16,-3 9-62-16,-1 5-41 16,0 7 93-16</inkml:trace>
  <inkml:trace contextRef="#ctx0" brushRef="#br0" timeOffset="766.54">9885 3385 1217 0,'20'5'506'0,"-14"9"-282"16,2 2-28-16,-4 2 16 15,-5 3-33-15,-3 0-45 16,4-4-42-16,-4-2-51 16,3 1-16-16,-1-5-12 15,0 2-4-15,-5-6-33 16,-1-2-39-16,0-5-101 15,-5-7 5-15,-3-12 83 16</inkml:trace>
  <inkml:trace contextRef="#ctx0" brushRef="#br0" timeOffset="913.81">9752 3192 1301 0,'8'6'458'16,"4"-3"-409"-16,2 5 2 15,4 1-17-15,0 6-16 16,-3 4-14-16</inkml:trace>
  <inkml:trace contextRef="#ctx0" brushRef="#br0" timeOffset="1438.67">10044 3390 1141 0,'-4'7'491'0,"2"10"-254"16,3 4-42-16,-2-1-34 15,3 6-31-15,6-2-46 16,-7-2-29-16,-1-6-33 16,-2-2-7-16,-7-8-8 15,9-3-3-15,5-8-4 16,-3-5-5-16,1-9-5 15,-3-3-2-15,5-3-1 16,1-1 1-16,9 2 6 16,0 1 2-16,-6 5 4 0,4 7 2 15,-3 11 10-15,-1 3 8 16,0 16 21-16,-3 2 10 16,0 8 13-16,0 4 2 15,-1-3-9-15,-2-4-5 16,0-9-18-16,0-5-8 15,-1-11-10-15,0-1-7 16,0-6-6-16,-2 5-1 16,0-1-3-16,6-19-6 0,10-32-2 15,-7 28 0-15,2 4 2 16,0 3 3-16,2 5 4 16,0 3 1-16,0 10 1 15,0 1 2-15,-2 10 1 16,0 3 1-16,-1 4 1 15,0 2-1-15,0 0-3 16,-1-1-1-16,4-3-2 16,2 0-34-16,3-5-122 15,5-4 367-15,-3-10-204 16</inkml:trace>
  <inkml:trace contextRef="#ctx0" brushRef="#br0" timeOffset="1851.1">10572 3481 1147 0,'-5'0'503'0,"-2"-1"-263"15,-2-1-64-15,-5-1-21 16,3 0-48-16,-6 0-21 16,6 3-50-16,2 2-8 15,-4 4-9-15,7 5-5 0,6 5-8 16,-3 1-1-16,3 1-2 15,5 1 2-15,-5-4 5 16,6-3 3-16,0-4 0 16,8-1 0-16,-7-9-3 15,1-6 1-15,8-5-1 16,-12-6 0-16,8 1-3 16,-3-1 0-16,-1 3 3 15,1 3 4-15,1 4 13 16,-1 4 12-16,-4 5 16 15,3 3 7-15,-4 5-1 16,3 3-7-16,0 6-20 16,-4 0-8-16,2 0-15 15,1-2-4-15,-1-4-42 16,4-6-60-16,0-8 75 16,2-11-19-16</inkml:trace>
  <inkml:trace contextRef="#ctx0" brushRef="#br0" timeOffset="2020.94">10774 3207 1646 0,'3'23'647'16,"2"11"-441"-16,0 6 15 16,-1 17-72-16,0-1-22 0,3 0-55 15,1 0-27-15,5-12-24 16,4-5-2-16,-6-12-61 15,-3-6-55-15,-9-14 63 16</inkml:trace>
  <inkml:trace contextRef="#ctx0" brushRef="#br0" timeOffset="9194.06">11566 3612 1408 0,'0'2'523'0,"0"0"-378"0,0 3 5 16,-2 6 7-16,0-1-12 15,-4 5-42-15,-23 29-37 16,12-28-36-16,-8 5-9 16,-4-5-10-16,2 1-24 15,-1-4-91-15,3-3-79 0,8-4 104 16</inkml:trace>
  <inkml:trace contextRef="#ctx0" brushRef="#br0" timeOffset="9584.12">12105 3517 870 0,'-1'-1'495'0,"0"0"-12"15,0 1-328-15,0 4 20 16,0 21-56-16,0 30-14 16,2-32-54-16,0-1-23 15,0-6-17-15,-1-3 5 0,0-4-94 16,0-6 367-16,4-14-236 16</inkml:trace>
  <inkml:trace contextRef="#ctx0" brushRef="#br0" timeOffset="9748.23">12035 3407 1226 0,'-9'0'455'0,"9"4"-358"16,0 0-55-16,4-1-100 15,-4-3 42-15</inkml:trace>
  <inkml:trace contextRef="#ctx0" brushRef="#br0" timeOffset="10086.18">12227 3500 1182 0,'3'20'483'0,"-1"1"-323"15,-1-1 8-15,1 0 20 16,-4-4-46-16,-2-6-14 0,2-5-78 15,0-5-26-15,1-8-17 16,2-1-5-16,2-9-12 16,2 2-11-16,4 0-13 15,1-1 0-15,1 3 10 16,0-1 11-16,1 4 12 16,1 4 1-16,1 3 3 15,1 4 7-15,-4 9 25 16,-3 4 12-16,-2 7 24 15,0 3 5-15,1 3-7 16,-3-1-10-16,0-2-21 16,-3-2-11-16,-2-3-16 15,-2-7 0-15,4-3-58 16,-2 1-59-16,1-6-182 16,3-3 175-16</inkml:trace>
  <inkml:trace contextRef="#ctx0" brushRef="#br0" timeOffset="10301.16">12525 3356 1445 0,'-7'20'561'16,"8"11"-392"-16,-2 5-18 0,-1 7-30 15,2 3-21-15,0-4-33 16,1-4-25-16,3-9-27 15,4-6-4-15,-4-11-7 16,2-5-45-16,0-5-137 16,0-8-61-16,2-13 125 15</inkml:trace>
  <inkml:trace contextRef="#ctx0" brushRef="#br0" timeOffset="10479.2">12390 3484 1331 0,'4'1'514'0,"1"0"-353"16,2 0-44-16,8 1 12 15,-1 0-26-15,8-2-25 0,1 0-31 16,4-3-31-16,2 1 4 16,1 0-141-16,0 1-135 15,-5 4 164-15</inkml:trace>
  <inkml:trace contextRef="#ctx0" brushRef="#br0" timeOffset="10819.15">12689 3655 1226 0,'13'-2'486'0,"6"-6"-339"15,-1-4 22-15,2-1-56 16,-1-4-14-16,0-6-31 15,0-2-28-15,-5 1-23 16,-3 2-4-16,-9 5-1 16,-3 5 3-16,-13 5 0 15,-4 6 0-15,-3 5 2 16,-1 7 2-16,4 6 9 16,3 2 2-16,4 1 5 15,3 3-1-15,8-3-2 16,3 1 0-16,7-3-7 15,2 1-4-15,4-8-11 16,1-1-4-16,6-9-3 16,1-2-38-16,7 4-129 0,-3-2-425 15,0 6 391-15</inkml:trace>
  <inkml:trace contextRef="#ctx0" brushRef="#br0" timeOffset="11211.85">13013 3713 1157 0,'4'1'456'0,"10"-4"-297"16,-2-4 15-16,-5-2-33 15,1-6-14-15,-2-7-31 16,3-1-29-16,-3-2-19 16,-3 0-6-16,-6 4-16 15,-5 3-1-15,-3 4-4 16,-3 5-2-16,1 7 3 15,0 4-1-15,-1 9-3 16,6 4-1-16,4 6-11 16,0 2-2-16,7 9-2 15,4 5 3-15,2 5 10 16,3 2 8-16,1 2 17 16,2-2 9-16,0-3 11 15,1 1 0-15,-3-7-3 16,-4-2-6-16,-8-4-6 15,-2 1-3-15,-12-9-8 0,-6-4-4 16,-4-6-12-16,-2-8-5 16,0-5-38-16,0-8-46 15,6-14-109-15,3-5 319 16</inkml:trace>
  <inkml:trace contextRef="#ctx0" brushRef="#br0" timeOffset="11520.51">13228 3554 1145 0,'9'20'529'0,"-1"-5"-169"16,0 1-208-16,1 4 20 16,-2 1-16-16,0-1-25 15,-3-3-25-15,1-4-64 16,-2 0-9-16,-3-4 1 15,0 2-2-15,0-6-4 16,-2-2-3-16,-2-3-10 16,3-1-2-16,0 0-7 15,0-7-4-15,0-15-4 16,6-30-1-16,3 22 0 16,1-2 0-16,2 0-21 0,-2 2-14 15,-1 9-46-15,0 5-45 16,-4 9-109-16,4 8-385 15,-5 10 424-15</inkml:trace>
  <inkml:trace contextRef="#ctx0" brushRef="#br0" timeOffset="11909.82">13639 3681 728 0,'-2'-16'352'16,"-3"-4"-157"-16,-9-2 28 15,-2 1-24-15,-5 1-12 16,2 3-12-16,1 9-40 16,-1 5-5-16,7 7-22 15,0 6-15-15,5 8-38 16,0-1-20-16,5 1-19 16,0 0-3-16,2-6-6 15,2-2-1-15,6 0-2 16,4-4-1-16,4-4-1 15,6-2 0-15,-2-11-1 16,-1 2 0-16,1-6 3 16,-4-1-1-16,2 7 3 15,-2-3 10-15,-5 10 29 0,0 4 15 16,-3 5 26-16,0 1-7 16,-1 1-22-16,-1-1-12 15,-2-3-28-15,-3 0-3 16,3-5-31-16,0 0-45 15,-4-1-122-15,0 0 46 16,0 0 59-16</inkml:trace>
  <inkml:trace contextRef="#ctx0" brushRef="#br0" timeOffset="12152.3">13871 3348 1501 0,'16'14'609'0,"-14"13"-377"16,3 1-70-16,5 12-5 16,-6 0-34-16,4 4-31 15,-6-1-26-15,2-4-42 16,1-2-10-16,1-6-6 16,4-4-7-16,-6-10-57 15,1-3-39-15,-2-10-98 16,-2-4-48-16,4-4-118 0,3-11 219 15</inkml:trace>
  <inkml:trace contextRef="#ctx0" brushRef="#br0" timeOffset="42293">3860 7457 800 0,'26'-17'381'16,"-26"15"-145"-16,-1-4-41 15,1 4-14-15,-1 1-36 16,1 0-34-16,0 0-38 16,0 0-7-16,0 1-1 15,0 0 1-15,0 0-2 16,-1-2-2-16,-1 2-13 15,1 0-5-15,0 0-15 16,0 0-5-16,0 0-5 16,0 0-2-16,0 0 0 15,0 11 1-15,0 0 5 16,0 2 5-16,3 30 4 16,-2-24 0-16,0 7-6 15,3 4-4-15,1-2-5 16,4-1-3-16,7-4-4 0,2-4-1 15,3-1-4-15,-4-1-1 16,3-5-2-16,0-3-1 16,3-9-1-16,6-6-1 15,-3-12 0-15,-1-6-2 16,-1-11-11-16,-5-3 0 16,-3-1 0-16,-5 1 3 15,-6 7 11-15,-4 2 5 0,-2 4 2 16,-4 7 2-1,1 7 1-15,-1 7 4 0,0 6 7 16,0 4 0-16,1 13 1 16,2 2-2-16,0 10-7 15,3 9-1-15,0 6 1 16,5 5 0-16,2 10 1 16,2-1 3-16,0-3 3 15,0 1 1-15,-2-7 1 16,0 0 1-16,-2-7 5 15,-2-3 9-15,-6-7 12 16,-3-5 1-16,-5-6-2 16,-4-3-6-16,-5-5-12 15,-2-5-4-15,1-8-10 16,-4-3-4-16,2-14-9 0,4-5-3 16,3-9-8-16,6-3-3 15,6-1 0-15,4 1-19 16,8 5-45-16,3 1-37 15,17 3-99-15,-5 1-40 16,8 1 156-16</inkml:trace>
  <inkml:trace contextRef="#ctx0" brushRef="#br0" timeOffset="43584.07">4316 7778 1138 0,'0'-1'448'0,"0"0"-281"0,0 0 6 15,0 0-39-15,0 0-15 16,0 1-10-16,0 0 3 16,13 7 17-16,4 12 0 15,29 38-37-15,-27-24-13 16,-1-8-18-16,-1-7-8 0,-7-4-12 16,-2-7-6-1,-4-1-4-15,-3-2 1 0,8-6 2 16,-3-4 2-16,4-7-7 15,-4-9-6-15,0-6-11 16,8-5-1-16,-5-5-49 16,5 3-52-16,-7 4-108 15,3 6 411-15,7 9-201 16</inkml:trace>
  <inkml:trace contextRef="#ctx0" brushRef="#br0" timeOffset="117103.47">23116 8592 475 0,'-1'-1'267'0,"0"-1"-71"16,-2 1-12-16,1 0-10 16,-2-2-24-16,-1 0-6 15,2 0-7-15,0 1 0 0,-3-1-6 16,2 1-7-1,-4 0-18-15,4 1-7 0,-4 2-14 16,2 2-3-16,1 7 0 16,-1 16-1-16,-23 32-3 15,27-21-2-15,2 2-18 16,2-3-10-16,5-3-14 16,3-3-9-16,2-11-13 15,3-3-4-15,2-4-5 16,-1-4-1-16,4-8-1 15,-2-4 0-15,4-10 1 16,0-7-1-16,0-9-10 16,1 3-6-16,-6-7-5 15,-2 0 1-15,-3 6 10 16,-6 0 7-16,-2 9 4 16,-2 5 1-16,-1 6 1 15,-1 2 0-15,-1 4 3 0,0 2 2 16,0 0 1-16,0 0-1 15,-4 9 0-15,-3 11-1 16,-5 33 0-16,10-35 0 16,1 1 0-16,2-1 0 15,0-3 0-15,0 6 1 16,0 4-2-16,0 2 0 16,0 9-2-16,-1 5-1 15,-4 8 0-15,1 6-1 0,0 5 1 16,1 0 0-16,0 1 1 15,0-3-1-15,-2-8 3 16,-2-1 2-16,-2-7 3 16,-2-5 1-16,-3-11 4 15,0-4-1-15,-3-14 1 16,1-5 0-16,-5-7 1 16,1-8 0-16,-4-8-5 15,1-3-2-15,5-5-4 16,0-1-5-16,8-3-2 15,-1 3-3-15,7-1-2 16,2-3 0-16,10 6-2 16,3-1 0-16,10 5 2 15,3 5 0-15,-3 4 1 0,2 3 10 16,-4 5-71-16,-2 3-49 16,1 1-133-16,-1-1 83 15,0-5 84-15</inkml:trace>
  <inkml:trace contextRef="#ctx0" brushRef="#br0" timeOffset="120829.23">25446 11829 733 0,'-8'-6'393'16,"5"1"-1"-16,2 3-157 16,0 1-45-16,-1 0-15 15,1 0-53-15,0 1-17 16,-7 21-4-16,-2 43-1 16,14-20-12-16,2-5-7 0,3-1-22 15,5-3-13-15,2-9-24 16,1-3-5-16,4-13-9 15,3-5-2-15,2-11 0 16,2-4 0-16,-2-11-4 16,-2-9-2-16,-3-5-3 15,-5-6-2-15,-6-2 3 16,-2 4 2-16,-6 7 2 16,-2 5 2-16,-1 10-1 15,-1 6 0-15,-3 11-2 16,2 8 2-16,0 15 4 15,0 8 4-15,0 10 11 16,-1 8 5-16,4 4 9 16,1-3 0-16,4 3 6 15,0-4 1-15,2-2-4 16,-1 2 4-16,0-6-6 0,-3-2 0 16,-3-10 2-16,-1-2-5 15,-8-10-2-15,0-5-2 16,-9-5-8-16,-4-5-1 15,-7-7-6-15,-3-6-2 16,-1-8-6-16,3-1-7 16,3-4-61-16,8 1-42 15,10-2-121-15,7-1-64 0,13 3 180 16</inkml:trace>
  <inkml:trace contextRef="#ctx0" brushRef="#br0" timeOffset="121560.21">25946 12155 855 0,'-33'-35'417'0,"32"33"-87"16,0 0-101-16,2 0-35 15,-1 1-18-15,0 0-45 16,0 1-20-16,-1 0-9 16,1 0-1-16,1 11-10 15,2 9-8-15,12 32-22 0,-14-31-10 16,4-5-20-16,-1-1-7 15,0-4-12-15,5-2-3 16,-2-6-2-16,6-3-1 16,-2-5-1-16,-3-5 2 15,-1-5 0-15,-3-2-1 16,-1-2-1-16,1 0-1 16,-1 6-1-16,1 1 0 0,2 5-1 15,-1 2 0-15,-3 2-2 16,2 1 0-16,-1 4 1 15,-3-2-1-15,0 0 2 16,0 0-1-16,0 0-17 16,0 0-29-16,0 0 279 15,0 0-191-15</inkml:trace>
  <inkml:trace contextRef="#ctx0" brushRef="#br0" timeOffset="122035.33">26316 11955 1247 0,'-38'33'530'16,"28"-33"-252"-16,6 1-53 16,4-1-33-16,6 0-35 15,12 0-82-15,6 3-18 16,4-3-32-16,-3 1-14 15,-3 1-36-15,-4-2-70 16,2 6-81-16,0 2 101 16</inkml:trace>
  <inkml:trace contextRef="#ctx0" brushRef="#br0" timeOffset="122203">26293 12132 1000 0,'7'-1'454'0,"0"4"-158"15,4-3-56-15,6 0 1 16,-1-4-41-16,4 2-81 16,0 1-34-16,-5 1-45 15,0 0 3-15,-3 0-66 16,0 3 23-16</inkml:trace>
  <inkml:trace contextRef="#ctx0" brushRef="#br0" timeOffset="122881.3">26830 11735 884 0,'11'-11'449'16,"-11"2"-88"-16,-6-1-68 15,-3 0-37-15,-9-1-43 0,-1 3-74 16,2 0-32-16,-2 8-28 15,5 1-10-15,1 3-18 16,1 2-7-16,2 2-14 16,1 4-6-16,4 7-7 15,1 4-1-15,4 7-6 16,0 3-1-16,5 2 4 16,-2 3 4-16,1 1 7 15,-2-2 3-15,-3 1-4 16,-2-4-2-16,-6-6-8 15,-1-4-2-15,2-8-3 16,-1-3-1-16,2-8-1 16,4-1 0-16,0-5-1 15,-2-5-1-15,3 0-3 16,2-2-1-16,1-1-3 16,4 1 1-16,1 1-1 15,3 5 1-15,3 2 1 0,2 8 0 16,-1 1 1-16,-2 1 1 15,-1 9 2-15,-3 1 1 16,-2 6-1-16,-2 2 4 16,-2 1 2-16,-1-2 0 15,-1 1 0-15,-3 1-3 16,-2-2-4-16,1-1-2 0,3-6-15 16,3-2-45-16,11-11-112 15,2-7 3-15,9-15 81 16</inkml:trace>
  <inkml:trace contextRef="#ctx0" brushRef="#br0" timeOffset="123221.26">27060 12012 1514 0,'-18'20'601'0,"-1"3"-340"15,1 4-60-15,6 7-18 16,2 0-25-16,10-1-77 16,4-6-26-16,8-6-11 15,4-3-12-15,6-8-7 0,3-3-1 16,2-8-6-16,-1-6-2 16,-4-8-2-16,-2-6 1 15,-9-4-1-15,-4-1 1 16,-10-6-2-16,-2 7 0 15,-10 1-4-15,-3 7-1 16,-5 11-6-16,-3 1-2 16,4 9 1-16,1 2-20 15,8 8-110-15,3 2-57 0,10 6 101 16</inkml:trace>
  <inkml:trace contextRef="#ctx0" brushRef="#br0" timeOffset="123412.12">27417 12230 1679 0,'0'5'672'0,"-2"13"-347"16,-3 1-94-16,-2 5-10 15,-4-1-41-15,-5-1-106 16,6-2-35-16,-4-8-24 15,6-3 1-15,0-8-82 0,-2-1-60 16,7-7 286-16,0-2-172 16</inkml:trace>
  <inkml:trace contextRef="#ctx0" brushRef="#br0" timeOffset="123713.03">27685 12028 1137 0,'-6'3'601'16,"3"2"-40"-16,0 6-346 15,1 6 8-15,-2 7-20 16,1 4-29-16,1 8-69 15,0 3-17-15,2 0-36 16,0-2-12-16,0-7-16 16,0-3-9-16,-1-8-11 15,-3-6-18-15,2-9-87 16,-1-4-55-16,3-11 277 16,4-4-141-16</inkml:trace>
  <inkml:trace contextRef="#ctx0" brushRef="#br0" timeOffset="124329.44">27853 11668 1383 0,'21'-10'548'0,"-12"10"-301"15,2 0-83-15,3 7 4 16,-1-2-30-16,4 2-67 15,1 0-27-15,4 1-21 16,-3-1-5-16,2 3-2 16,-6 1 1-16,-6 0 10 15,-7 4 7-15,-11 7 4 16,-5 2 2-16,-11 8-4 16,0-1-5-16,5 3-5 15,0-1-1-15,12-3-7 16,2-4-1-16,3-6-6 15,3-2-4-15,5-4-1 16,1 1-2-16,6-6-2 16,2-2 0-16,3-2-1 15,2-4 1-15,-5-3 1 16,3-5 0-16,-5 0 2 0,-1 1-1 16,-3 3 0-16,-4 3 0 15,-4 3-1-15,-1 6-1 16,-5 6 15-16,1 7 5 15,-2 6 8-15,-2 1 2 16,4 5 9-16,2-2 4 16,0 0 8-16,3 1 7 15,0 0-8-15,-1 0-2 16,0-1-5-16,0 0-2 16,-4-9-7-16,-3-3-5 0,-3-7-9 15,-3-4-6-15,5-3-5 16,-7-5-4-16,4 0-3 15,3-1-2-15,-1-2-48 16,9-1-65-16,0-5 180 16,6-9-89-16</inkml:trace>
  <inkml:trace contextRef="#ctx0" brushRef="#br0" timeOffset="150052.16">27464 6486 832 0,'0'-6'414'15,"-3"2"-125"-15,6 10-95 16,-1 0 5-16,-2 14-6 16,-3 8-11-16,-7 8-31 15,2 3-14-15,1 0-39 16,3-4-18-16,8-6-34 16,4-5-15-16,6-11-17 15,-3-4-2-15,6-9-2 16,1-5 0-16,2-10-4 0,2-2-2 15,0-12-5-15,-2 2-3 16,-2-5-1-16,0 1 1 16,-5 7 2-16,-3 6 2 15,-6 9-1-15,0 3 0 16,-2 13 1-16,0 5 1 16,-2 10 8-16,2 4 4 15,0 3 6-15,0-2 5 0,3-5 6 16,-1 0-3-16,3-7-5 15,-2-1-4-15,-1-4-5 16,0-2-39-16,-2-6-131 16,2-3-65-16,4-8 115 15</inkml:trace>
  <inkml:trace contextRef="#ctx0" brushRef="#br0" timeOffset="150340.59">27861 6556 1040 0,'7'24'532'16,"-3"4"-182"-16,-1 3-70 15,2 2-41-15,-4 0-61 0,0 1-40 16,1-3-47-16,5-4-4 16,-1-9-23-16,1-6-5 15,0-8-12-15,-5-7-5 16,3-9-5-16,7-6-3 15,-1-9-11-15,7-6-8 16,2-4-12-16,-2-2-5 16,6 5-35-16,-3 6-33 15,-3 8-86-15,1 8-57 16,-7 10 55-16,-3 3 68 0</inkml:trace>
  <inkml:trace contextRef="#ctx0" brushRef="#br0" timeOffset="150874.29">28459 6536 718 0,'-2'-12'388'0,"-2"7"-43"16,-3 1-83-16,-5 4-39 15,-5 0-27-15,-10 8-47 16,0 3-20-16,-8 13-33 15,1 8-11-15,9 9-25 16,4-1-13-16,15-3-18 16,7-3-8-16,12-6-13 15,9-3-1-15,7-8-2 16,1-3-14-16,3-11-87 16,-5-4-57-16,-1-10 86 15</inkml:trace>
  <inkml:trace contextRef="#ctx0" brushRef="#br0" timeOffset="151022.63">28315 6672 1011 0,'4'-3'506'0,"0"3"-137"16,9 1-133-16,3 1-5 15,6 2-51-15,-2-1-47 0,1 0-74 16,1 0-20-1,4 1-29-15,4-2-46 0,1-2 27 16</inkml:trace>
  <inkml:trace contextRef="#ctx0" brushRef="#br0" timeOffset="151291.19">28657 6323 1539 0,'-2'0'606'16,"2"-1"-403"-16,9 3-60 16,3-1-18-16,13 4-30 0,10 1-31 15,9 2-37-15,5 1-7 16,-4-1-14-16,-1-1 1 15,-9-2-48-15,-12-1-45 16,-4-2-124-16,-10 0-87 16,-10-2 182-16</inkml:trace>
  <inkml:trace contextRef="#ctx0" brushRef="#br0" timeOffset="151514.13">28815 6300 960 0,'0'1'482'0,"-2"12"-132"16,0 6-39-16,-1 16-65 16,-4 8-38-16,-7 9-59 15,2 3-24-15,0 1-30 16,5-2-15-16,4-5-34 16,3-4-13-16,-1-9-20 15,0-6-2-15,-3-4-35 16,-1-7-43-16,3-6-108 15,0-8-32-15,3-13 116 16</inkml:trace>
  <inkml:trace contextRef="#ctx0" brushRef="#br0" timeOffset="151690.01">28736 6580 1231 0,'13'1'522'16,"11"6"-289"-16,4 0 4 15,7-3-60-15,-2 0-44 16,-1-2-77-16,4 5-21 0,-7 1-35 16,-3-1-57-16,-5 3-125 15,-10 1 120-15</inkml:trace>
  <inkml:trace contextRef="#ctx0" brushRef="#br0" timeOffset="151883.98">28737 6760 636 0,'5'14'408'0,"9"-1"84"16,3 0-172-16,12-1-26 15,7-1-26-15,-1-1-77 16,-1-1-43-16,0-2-59 16,-5 2-29-16,0-3-34 15,-4-4-4-15,-9 4-59 16,-7-6-47-16,-10 0-613 15,-1-2 489-15</inkml:trace>
  <inkml:trace contextRef="#ctx0" brushRef="#br0" timeOffset="198898.16">24026 4039 1030 0,'-5'-3'492'16,"2"2"-191"-16,-1 0-98 15,2 1 5-15,1 0-38 16,0 0-22-16,0 0-37 16,-8 4-16-16,-9 7-24 15,-28 36-8-15,27-21-20 16,0 2-10-16,-2 2-18 16,-3 1-3-16,1-3-7 15,2-1-3-15,5-5-2 16,7-4-34-16,2-12-111 15,6-1-69-15,3-10-466 16,5-3 447-16</inkml:trace>
  <inkml:trace contextRef="#ctx0" brushRef="#br0" timeOffset="199098.94">23768 4123 1124 0,'0'9'516'0,"1"1"-236"16,0 7-70-16,2 6-6 15,1 2-38-15,0 3-24 16,6-3-46-16,-2-1-20 0,6-1-30 16,0-4-11-16,11-4-19 15,-1-5-5-15,-1-7-6 16,-1-3 5-16,-5-7-53 16,4-4-55-16,8-2 64 15</inkml:trace>
  <inkml:trace contextRef="#ctx0" brushRef="#br0" timeOffset="199919.97">24667 3468 1298 0,'-1'-2'523'0,"0"1"-306"16,0 0-5-16,0 1-25 16,-8 25-19-16,1 38-59 15,15-28-25-15,1-3-40 16,-2-6-11-16,2-3-14 15,-4-5-10-15,0-4-78 16,-3-3-62-16,-5-9-162 16,-1-2-223-16,-3-6 336 0</inkml:trace>
  <inkml:trace contextRef="#ctx0" brushRef="#br0" timeOffset="200069.23">24610 3590 869 0,'11'3'482'0,"2"5"-96"15,6-1-149-15,3-1-9 16,1 0-63-16,4-4-33 16,5-2-61-16,-5 1-27 15,0-1-50-15,-4-2-59 0,-12-4 45 16</inkml:trace>
  <inkml:trace contextRef="#ctx0" brushRef="#br0" timeOffset="200291.46">24875 3420 1326 0,'6'10'564'0,"-3"7"-309"16,0 4-13-16,-5 7-65 15,1 7-36-15,6 11-67 16,-3-4-21-16,5-4-32 15,-3-6-8-15,-4-14-4 16,8 5-29-16,-3-8-112 16,1-5-78-16,2-10 117 0</inkml:trace>
  <inkml:trace contextRef="#ctx0" brushRef="#br0" timeOffset="200741.34">25012 3559 1204 0,'1'18'525'0,"0"9"-257"16,0 2-27-16,-1-1-55 16,3 1-31-16,5-7-60 15,1-4-23-15,5-3-37 16,-1-7-10-16,0-8-12 16,2-3-6-16,0-9-10 15,2-8-10-15,-3-5-9 16,-2-1 0-16,-3 3 6 15,-2 4 11-15,-2 13 6 16,-1 3 1-16,-1 10 4 16,1 11 6-16,0 2 9 15,4 7 7-15,2-1 17 16,3-4 5-16,4-4 1 16,4-8-4-16,2-8-12 15,2-5-9-15,4-13-6 16,-6-3-3-16,-4-8-4 0,-2-5 0 15,-13-1-3-15,-2 2 2 16,-6 5-27-16,-4 6-39 16,-5 10-112-16,-2 0-61 15,-3 7 132-15</inkml:trace>
  <inkml:trace contextRef="#ctx0" brushRef="#br0" timeOffset="201041.06">25649 3515 1196 0,'-7'2'547'0,"-2"-1"-163"16,1 1-183-16,1 5-27 15,-2 1-14-15,1 11-56 16,1 0-32-16,0 4-42 16,5 1-11-16,4-2-7 15,7 2-3-15,6-2-3 16,3-7-1-16,1 1 6 16,2 1 7-16,-6-1 17 0,-1 3 9 15,-9-2 11-15,-7-2 0 16,-12-2-10-16,-7 1-8 15,-13-6-22-15,-4-1-35 16,-5-7-96-16,6-4-50 16,13-9 90-16</inkml:trace>
  <inkml:trace contextRef="#ctx0" brushRef="#br0" timeOffset="201205.95">25587 3493 1327 0,'12'6'567'0,"4"0"-287"16,3-2-67-16,2-1-65 16,2 0-38-16,4-1-64 15,5 2-14-15,4 2-95 16,-1-1-32-16,7 4 57 16</inkml:trace>
  <inkml:trace contextRef="#ctx0" brushRef="#br0" timeOffset="201588.06">26080 3851 1404 0,'0'-2'660'16,"0"4"-236"-16,-1 4-224 16,-1-6-27-16,1 0-66 15,-10 1-25-15,-16 9-65 16,-31 27-48-16,37-31 287 16,8-2-202-16</inkml:trace>
  <inkml:trace contextRef="#ctx0" brushRef="#br0" timeOffset="202052.63">26787 3660 1182 0,'12'11'520'0,"-7"2"-240"0,1 4-41 15,-4 6-47-15,0 1-30 16,1-1-57-16,-2-2-32 15,0-10-39-15,-2-2-6 16,0-6-73-16,-4-6-64 16,-4-9-320-16,5 0 275 15</inkml:trace>
  <inkml:trace contextRef="#ctx0" brushRef="#br0" timeOffset="202445.95">26767 3514 957 0,'10'0'415'16,"0"0"-209"-16,6 1-64 16,-2 3-3-16,7 4-24 15,1 3-22-15,1 1-16 16,6 5-1-16,-9 2 0 16,0 3-2-16,-2 5-16 15,-6-2-4-15,-4-4-6 16,-7 1 0-16,-5-3-7 15,-3-2-7-15,-1-1-15 16,1-6-6-16,7-4-9 16,3-4-3-16,5-2-3 15,1-3-5-15,-1-6-7 0,3-1-5 16,3-3 0 0,0 1 3-16,4-2 10 0,-1 3 5 15,-2 3 7-15,0 1 7 16,-1 9 26-16,-4 1 16 15,-4 8 31-15,-2 4 5 16,-4 2-11-16,0-1-15 16,0-1-32-16,0-4-7 0,2-4-77 15,-2-4-73-15,5-9 80 16</inkml:trace>
  <inkml:trace contextRef="#ctx0" brushRef="#br0" timeOffset="202662.6">27378 3501 1699 0,'-1'27'659'0,"-3"10"-453"16,3 6-27-16,-9 4-51 15,7 3-25-15,5-6-53 16,2-7-19-16,8-8-25 15,-5-9 0-15,0-11-86 16,1-6-72-16,5-8-164 16,3-5 177-16</inkml:trace>
  <inkml:trace contextRef="#ctx0" brushRef="#br0" timeOffset="202834.92">27258 3603 1029 0,'-6'-2'506'15,"2"1"-120"-15,5 3-164 16,-1-2-36-16,0 0-19 0,13 3-46 16,8 2-41-16,33 1-46 15,-27-6-34-15,1-5-102 16,8 5 5-16,4 2 40 16</inkml:trace>
  <inkml:trace contextRef="#ctx0" brushRef="#br0" timeOffset="203180.14">27578 3827 1311 0,'0'0'544'0,"5"-4"-322"15,2-2-34-15,2-4-78 0,3-5-35 16,3-6-55-1,0-2-10-15,-2 0-6 0,-4-2 0 16,-8 3 4-16,-2 1 2 16,-10 8 2-16,-2 7 2 15,-5 10 8-15,1 9 9 16,3 2 11-16,3 6 3 16,4 2-6-16,4 0-3 15,6 1-8-15,1-4-2 16,7-4-6-16,4-2-6 0,5-6-7 15,4-1-7-15,8-4-80 16,-1-5-62-16,2-3 86 16</inkml:trace>
  <inkml:trace contextRef="#ctx0" brushRef="#br0" timeOffset="203563.51">27767 3839 1178 0,'13'4'476'0,"26"12"-242"16,-21-14-31-16,0-4-22 16,-2-2-18-16,-1-10-82 15,-3-4-30-15,3-4-26 16,0-5-7-16,-6 1-4 16,2-2-1-16,-9-3 0 15,-4 0 0-15,-7 3-2 0,-1 3 3 16,0 17 14-16,-1 4 3 15,6 14 2-15,-5 5-4 16,3 13-14-16,1 7-2 16,-1 7 0-16,2 4 2 15,1 2 15-15,3 0 11 16,7 0 12-16,5 1-2 0,-4-3 0 16,-1-6-10-16,-3-4-10 15,-1-2 4-15,-10-14-9 16,1-2 0-16,-7-10-1 15,-3-6-1-15,2-2-10 16,-10-4-13-16,0-12-62 16,-2-2-52-16,9-6-106 15,9-6-23-15,9-5 145 16</inkml:trace>
  <inkml:trace contextRef="#ctx0" brushRef="#br0" timeOffset="203856.81">28115 3689 1369 0,'4'13'610'0,"0"0"-307"16,0 7-67-16,-3-4-36 16,0 4-34-16,0 1-35 15,-1-8-49-15,2-1-18 16,-2-6-29-16,0-3-5 15,1-8-9-15,0-2-4 16,1-10-10-16,1-10-6 0,4-3-1 16,0 1 0-16,2-2 0 15,2 8-2-15,0 3-5 16,-2 3-26-16,1 9-87 16,-3 6-65-16,2 5-62 15,2 9 131-15</inkml:trace>
  <inkml:trace contextRef="#ctx0" brushRef="#br0" timeOffset="204231.06">28481 3795 788 0,'0'-9'401'0,"0"-6"-72"16,-2-3-65-16,-3-1-29 15,-6-2-13-15,3 3-56 16,-6 2-21-16,0 4-31 0,3 2-14 15,-4 10-16 1,1 3-7-16,-4 10-20 0,-2 6-7 16,6 7-9-16,7 3-4 15,4-4-11-15,3-5-5 16,7-11-11-16,4 1-3 16,-1-7-7-16,2-3-1 15,5-7-2-15,-7-4-1 16,4-2 3-16,2 1 1 0,-9 4 4 15,4 5 1-15,-5 3 3 16,-3 5 7-16,-1 5 17 16,-2 4 6-16,-1 1 1 15,-1-4-8-15,-2-3-16 16,5 0-7-16,-2-5-89 16,1 2-69-16,2-6 332 15,-2-1-195-15</inkml:trace>
  <inkml:trace contextRef="#ctx0" brushRef="#br0" timeOffset="204461.8">28668 3498 1634 0,'3'8'665'0,"-2"7"-394"0,1 7-6 15,-5 10-67-15,0 6-26 16,-2 4-73-16,1 5-17 15,4-1-36-15,0-2-10 16,4-4-18-16,-1-7-8 16,-3-10-4-16,0-4-18 15,0-11-68-15,-2-2-53 16,1-6-138-16,-1-6 250 16,2 5-28-16</inkml:trace>
  <inkml:trace contextRef="#ctx0" brushRef="#br0" timeOffset="-210307.94">19632 7716 826 0,'-45'42'486'15,"28"-34"9"-15,3-2-302 16,2 3 7-16,3-1-30 15,1-4-23-15,5-2-47 16,1-2-25-16,6-7-35 16,8-2-10-16,8-11-8 0,7-5-3 15,9-10-11-15,-1-4-2 16,3 1-4-16,3 0 0 16,-3 7 0-16,-3 5 1 15,-8 9-2-15,-6 4 1 16,-13 6-1-16,-6-2-17 15,-5 9-48-15,-5 3-31 16,-3 2-76-16,-2 4-48 16,-5 2 142-16</inkml:trace>
  <inkml:trace contextRef="#ctx0" brushRef="#br0" timeOffset="-210027.28">19718 7368 1177 0,'-2'4'495'16,"3"-1"-306"-16,8 3-25 15,3 1 9-15,7-6-53 16,4-1-24-16,3-5-48 16,7 1-15-16,-3 0-6 15,0 4 1-15,-5 9 7 16,-8 2 8-16,-2 12 12 15,-11 3 4-15,-2 6 6 0,-2 3-3 16,-2-2-15-16,1-2-9 16,1-3-16-16,0-4-8 15,-2-7-3-15,3-2-15 16,-1-7-97-16,0-4-58 16,0-4 88-16</inkml:trace>
  <inkml:trace contextRef="#ctx0" brushRef="#br0" timeOffset="-209440.78">19361 8573 1088 0,'4'-1'458'0,"0"0"-251"0,-4 0 6 15,5 2-13-15,-5-1-20 16,3 23-37-16,23 32-23 15,-33-22-42-15,5 0-18 16,-6-10-27-16,8 0-13 16,-1-14-36-16,-1-7-59 15,2-8 51-15</inkml:trace>
  <inkml:trace contextRef="#ctx0" brushRef="#br0" timeOffset="-208947.16">19304 8404 1199 0,'9'-2'474'0,"-2"10"-312"15,3 0-56-15,3-1-5 16,2 4-39-16,5 0-36 16,3 1-2-16,0 2-115 15,2-3-69-15,-2-4-204 16,1-2-100-16,-1 0 63 15,-4-3 71-15,-3 4 314 16,-5 1 175-16,-4 5 168 0,-2 7 48 16,-1 2-29-16,1 3-52 15,-2 3-73 1,1 1-29-16,-2 1-44 0,-1-2-27 16,-1-6-38-16,0-6-20 15,0-6-34-15,0-3-2 16,0-7-17-16,0-7-4 15,1-6-33-15,4-5-17 16,4-7-19-16,1-2 0 16,2 0 28-16,0-1 17 15,0 8 18-15,1 4 3 0,-1 11 14 16,-3 6 14-16,-4 11 26 16,1 5 12-16,-7 9 3 15,1 5-6-15,-2-1-21 16,-2-2-12-16,4-9-16 15,0-5-16-15,5-8-107 16,1-5-69-16,3-15 102 16</inkml:trace>
  <inkml:trace contextRef="#ctx0" brushRef="#br0" timeOffset="-208769.89">19920 8402 1383 0,'-2'29'612'16,"-1"6"-353"-16,-4 10-50 0,0 3-40 16,6 2-77-16,1-1-25 15,4-7-37-15,1-9-16 16,1-11 0-16,-1-5-25 16,5-13-114-16,-2-4-69 15,1-11 105-15</inkml:trace>
  <inkml:trace contextRef="#ctx0" brushRef="#br0" timeOffset="-208594.7">19753 8541 1293 0,'1'0'531'0,"7"9"-301"16,2 1-60-16,8-2-18 15,2-2-44-15,3-4-56 16,5-2-24-16,-2-2-33 15,-2 1-57-15,-2 1-136 16,-1 0 129-16</inkml:trace>
  <inkml:trace contextRef="#ctx0" brushRef="#br0" timeOffset="-208300.79">19999 8640 709 0,'20'73'405'0,"-8"-64"-110"16,4-7-24-16,1-4-37 15,2-7-82-15,-3-3-41 16,2-9-64-16,-4-1-19 16,-4-1-13-16,-4 4 0 15,-6 1-1-15,-4 2-4 16,-6 6 25-16,-2 6 11 16,-2 8 21-16,-1 10 11 0,0 7-16 15,6 5-8-15,5 6-13 16,4-2-3-16,6-5-6 15,2-2-5-15,3-11-12 16,6-2-3-16,4-5-49 16,2-5-24-16,2-13 37 15</inkml:trace>
  <inkml:trace contextRef="#ctx0" brushRef="#br0" timeOffset="-207935.81">20285 8793 1084 0,'9'13'506'16,"-2"-4"-219"-16,1-1-104 15,2-7 6-15,0-1-79 0,1-9-34 16,2-11-46-16,2-4-16 16,-8-8-9-16,1 0 0 15,-8 1 1-15,0 6 3 16,-2 6 1-16,-9 3 1 15,-2 7-2-15,-4 6-2 16,1 7-1-16,1 8-2 16,6 9 1-16,1 3 4 0,8 8 8 15,2 3 4-15,9 5 2 16,7 5 0-16,0-2 1 16,4 0 3-16,-8-7 6 15,-6-5 4-15,3 0 0 16,-7-5-1-16,-5-5-8 15,-4-4-4-15,-14-8-8 16,2-3-3-16,-4-9-35 16,-2-6-40-16,2-11-107 15,-3-6 102-15</inkml:trace>
  <inkml:trace contextRef="#ctx0" brushRef="#br0" timeOffset="-207679.13">20520 8631 1243 0,'2'21'566'0,"2"3"-296"15,-3 0-50-15,2 1-24 16,-5-5-71-16,0-6-31 16,2-3-48-16,-2-9-15 15,2-3-15-15,-1-2-2 16,0 2-8-16,0 0-2 15,1-19-4-15,5-30-1 0,7 26 0 16,-1-2-1-16,-1 4 1 16,4 5 0-16,-2 6-67 15,0 2-37-15,0 6 62 16</inkml:trace>
  <inkml:trace contextRef="#ctx0" brushRef="#br0" timeOffset="-207314">20824 8721 1149 0,'-2'-6'491'0,"-11"-8"-269"16,-4-2 19-16,-3-4-57 16,-1 1-31-16,2 5-51 15,3 4-20-15,0 10-29 16,3 9-7-16,2 9-17 0,3 5-9 15,3 6-9-15,4-3-2 16,5-7-5-16,4-3-1 16,6-8-3-16,3-7 0 15,1-2 0-15,2-5-2 16,-2-10-1-16,-2 2 0 16,-1 4 3-16,-6 2 0 15,-3 11 2-15,-2 5 2 0,-4 9 5 16,1 6 6-16,2 3 11 15,-2-4 1-15,2-3-6 16,2-3-4-16,1-12-50 16,2-3-51-16,4-10 54 15</inkml:trace>
  <inkml:trace contextRef="#ctx0" brushRef="#br0" timeOffset="-207132.38">21033 8513 1159 0,'-10'0'581'0,"8"19"-80"16,-5 6-244-16,-2 13-27 15,1 7-41-15,0 2-79 16,2 0-25-16,6-8-45 16,3-4-15-16,4-13-25 0,4-3-37 15,-4-7-3-15,2-10 19 16</inkml:trace>
  <inkml:trace contextRef="#ctx0" brushRef="#br0" timeOffset="-206482.69">20108 9399 1231 0,'-7'0'566'0,"3"5"-106"16,4 11-324-1,1 2 13-15,1 5-3 0,3 0-35 16,4 0-65-16,1-2-19 16,4-3-20-16,2-3-3 15,7-10-2-15,2-4-8 16,7-12-41-16,0-4-29 15,-3-9-51-15,3-5-3 16,-9-1 39-16,-7 1 29 16,-4 6 51-16,-6 9 15 0,-8 14 43 15,4 8 19-15,-6 18 31 16,-2 7 7-16,-2 13-18 16,-4 2-6-16,5 3-9 15,-1 2-1-15,9-5-6 16,5 0-7-16,2-3-17 15,-2-1-6-15,0-5-12 16,-10-5-5-16,-6-7 0 16,-3-8 2-16,-18-7 1 15,3-2 4-15,-8-8-1 16,-3-2-4-16,7-7-5 16,2-2-6-16,8-3-7 15,4 0-6-15,11 0-63 16,5 1-41-16,6-3-119 15,8 2 15-15,6 3 125 16</inkml:trace>
  <inkml:trace contextRef="#ctx0" brushRef="#br0" timeOffset="-205628.7">16728 7772 945 0,'35'82'449'0,"-31"-69"-112"15,2-4-135-15,-1 0 12 16,0-2-20-16,-2-6-41 16,-3 0-8-16,-3-7-35 15,-4-3-12-15,-9-6-19 16,-5-5-18-16,-5-5-25 15,-6-4-5-15,-10 0-8 16,-4-4-4-16,-4-2-9 16,0-1-4-16,-2-1-5 0,-3 1 0 15,-2 6-6-15,2 3-17 16,4 11-59-16,9 3-55 16,9 7-609-16,9 10 520 15</inkml:trace>
  <inkml:trace contextRef="#ctx0" brushRef="#br0" timeOffset="-205306.32">16423 7301 1227 0,'0'3'502'0,"0"-8"-286"16,-4-1-64-16,-7 2-2 15,-5 1-27-15,-11 5-30 16,-4 3-8-16,-5 5-22 16,0 1-8-16,-1 6-9 15,5-1-4-15,6 5-2 16,6 0 1-16,4 2-3 16,4-2-4-16,7 1-10 15,5 4-1-15,4 0-3 16,6 4 0-16,3 0 2 15,0-6 0-15,-3-2 4 0,-1-3-2 16,-5-1-3-16,0-4-3 16,-4-4-35-16,0 0-57 15,1-2 160-15,0-3-90 16</inkml:trace>
  <inkml:trace contextRef="#ctx0" brushRef="#br0" timeOffset="-204780.62">16324 8446 1509 0,'9'11'579'0,"-3"12"-400"15,-1 3-15-15,-1 5-5 16,-4 0-39-16,0-7-56 16,0-5-30-16,-1-8-18 15,0-5-40-15,0-12-124 16,-1-5-80-16,-1-9-238 16,-2-3 279-16</inkml:trace>
  <inkml:trace contextRef="#ctx0" brushRef="#br0" timeOffset="-204406.53">16247 8363 797 0,'-1'-6'430'16,"1"3"-99"-16,9 7-128 15,5 5-45-15,9 2-47 0,1 2-24 16,10-1-23-16,-1-2 0 16,1-2 6-16,-2-1 4 15,-11 4-5-15,-4 4-4 16,-7 9-8-16,-1 2-4 15,-8 2-10-15,0 0-8 16,-7-8-16-16,0-6-5 16,4-9-7-16,1-5-1 15,12-5-3-15,0-3 0 0,-1-9-1 16,1-4-2-16,1-2 0 16,1-2 0-16,3 8 0 15,0 6 1-15,-5 9 4 16,0 5 7-16,-2 13 18 15,-1 2 7-15,-3 10 4 16,0-2-5-16,-3-3-16 16,1-3-7-16,2-9-38 15,1-6-58-15,3-11-86 16,-1-7 98-16</inkml:trace>
  <inkml:trace contextRef="#ctx0" brushRef="#br0" timeOffset="-204238.14">16771 8352 988 0,'7'11'545'16,"-8"10"-22"-16,-1 7-281 15,2 13-42-15,-2 0-39 16,1 1-61-16,3-6-21 16,3-10-48-16,3-5-15 15,2-9-12-15,2-5-35 16,-1-7-121-16,-2-6-69 15,-5-5 120-15</inkml:trace>
  <inkml:trace contextRef="#ctx0" brushRef="#br0" timeOffset="-204075.23">16666 8449 1390 0,'3'1'566'0,"7"3"-365"16,3-2 15-16,7 2-73 15,3-2-36-15,7-2-57 16,3 2-25-16,-1-2-44 16,-5-3-34-16,-3 4 33 15</inkml:trace>
  <inkml:trace contextRef="#ctx0" brushRef="#br0" timeOffset="-203782.72">16991 8620 1049 0,'11'6'444'16,"6"-8"-233"-16,3-3-16 16,-5-5 38-16,0-4-54 15,-1-8-61-15,-1-3-34 16,-5-4-45-16,-4 6-4 16,-8 6 14-16,-5 6 2 15,-10 9-2-15,1 4-2 0,-2 12-19 16,-1 5-8-16,11 8-7 15,1 2-5-15,8 1-3 16,6-1-2-16,1-4-1 16,3-3 0-16,6-7 6 15,4-2-35-15,7-5-97 16,2-5-55-16,-1-9 91 16</inkml:trace>
  <inkml:trace contextRef="#ctx0" brushRef="#br0" timeOffset="-203422.45">17174 8664 1281 0,'6'8'542'0,"3"-2"-310"16,28 24 13-16,-27-36-100 16,1-5-36-16,1-8-71 0,-1-3-19 15,-4-5-8-15,-2 1-2 16,-9 0-3-16,-3 1 1 15,-5 4-1-15,-1 0 0 16,2 9-1-16,1 6-2 16,4 6-2-16,-1 11-1 15,5 10-1-15,1 4-1 16,2 14 2-16,4 1 2 16,3 7 8-16,1 2 9 0,4-2 25 15,1 0 13-15,-1-5 22 16,-1-1 1-16,-5-7-10 15,-4-4-11-15,-6-10-22 16,-5-4-6-16,-6-9-10 16,-3-6-12-16,2-9-87 15,0-6-46-15,4-11 68 16</inkml:trace>
  <inkml:trace contextRef="#ctx0" brushRef="#br0" timeOffset="-203138.23">17385 8559 1256 0,'16'14'553'0,"0"5"-312"15,-3 6-39-15,-7-1 27 16,5 4-86-16,-4-1-30 16,-6-4-68-16,1-4-17 15,0-6-12-15,4-3-2 16,-5-10-4-16,-1-4-4 15,-2-16-2-15,-5-6-8 16,5-10-19-16,-3 0-7 16,11-2-4-16,1 3 5 0,0 9 8 15,12 1-2-15,-7 16-22 16,-1 3-40-16,2 13-111 16,-1 8 126-16</inkml:trace>
  <inkml:trace contextRef="#ctx0" brushRef="#br0" timeOffset="-202790.5">17722 8676 657 0,'2'3'432'0,"-5"-10"66"16,-7-4-229-16,-1-7-25 16,-3 1-43-16,-1 0-55 15,-1 3-28-15,0 6-49 16,1 4-9-16,-1 6-9 0,3 7-1 15,3 7-12 1,3 3-9-16,7 4-8 0,0-2-3 16,4-4-4-16,4-2 1 15,4-7-3-15,3-5-2 16,3-4-1-16,0-5-2 16,-1-7 0-16,-2-2 0 15,-5 0 0-15,0 3 0 16,-5 5-2-16,-3 6 13 15,-3 10 27-15,-4 6 8 0,-2 12 13 16,2 2-13-16,1-4-27 16,3-2-9-16,1-11-39 15,4-8-53-15,6-13 277 16,3-16-177-16</inkml:trace>
  <inkml:trace contextRef="#ctx0" brushRef="#br0" timeOffset="-202613.73">17893 8397 1565 0,'3'21'706'15,"-6"5"-383"-15,0 14-87 16,2 4-27-16,-4 10-85 16,6-3-25-16,7-4-49 0,2-5-19 15,5-16-31-15,-5-8-41 16,4-13 159-16,-1-8-102 15</inkml:trace>
  <inkml:trace contextRef="#ctx0" brushRef="#br0" timeOffset="-202240.89">17209 9600 1314 0,'3'0'664'16,"-5"2"-149"-16,-5 8-315 15,-5 6 9-15,-10 12-70 16,-2 1-29-16,-10 5-56 0,1 0-25 16,5-1-16-16,2-3-19 15,7-4-99-15,8-7-63 16,-2-15 374-16,10-4-212 15</inkml:trace>
  <inkml:trace contextRef="#ctx0" brushRef="#br0" timeOffset="-202088.88">16988 9616 1553 0,'19'15'640'0,"10"12"-392"15,0 6 14-15,-4 5-49 16,1 1-36-16,-6-6-68 15,-1-2-36-15,-4-5-46 16,-3-3-62-16,-1-1 27 16</inkml:trace>
  <inkml:trace contextRef="#ctx0" brushRef="#br0" timeOffset="-201375.94">18375 8900 1507 0,'-9'-3'582'0,"8"2"-397"15,9 3-32-15,8-1-33 16,6-1-23-16,12 1-46 16,-3-4-23-16,8 1-23 15,-2 2-59-15,-8-1-205 16,-2 8 179-16</inkml:trace>
  <inkml:trace contextRef="#ctx0" brushRef="#br0" timeOffset="-201212.38">18403 9051 1430 0,'2'2'577'15,"7"-1"-367"-15,9 0 7 16,6-1-64-16,6 0-34 15,12-2-64-15,-3-1-3 16,0 3 281-16,-3 0-244 16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3T16:05:27.5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16393 3279 2604 0,'-9'-2'45'0,"-7"2"-17"16,0-4-10-16,7-7-8 15,1 2-3-15,5-12-6 16,3 4-2-16,7 2-4 15,4 0-2-15,5 10 1 16,1 0 2-16,-6 5 4 16,2 6 4-16,-5 2 4 15,-4 6 2-15,-3 1 3 16,3 0 0-16,-4-2 2 16,-10-3-1-16,-1-3-2 15,-3-3 0-15,-1-4-4 16,9-1-2-16,-3-3-2 0,1-3-3 15,1-5-1-15,0-3-1 16,8-2-1-16,4 6 1 31,-3 6-2-31,0-1 1 0,10-9 4 0,0 3 2 16,6 5 10-16,-7 7 5 16,-4 2 12-16,2 0 5 15,-9 1 4-15,0 1 1 16,-4 0-8-16,3-4-4 0,-1 0-9 15,1 0-8-15,0 0-21 16,-9 4-45-16,-1 0 305 16,-27 10-206-16</inkml:trace>
  <inkml:trace contextRef="#ctx0" brushRef="#br0" timeOffset="784.81">18669 3313 786 0,'-5'-10'439'0,"0"6"-16"16,1-3-191-16,-2 0-31 15,-1 0-22-15,0-1-36 16,1 3-17-16,1 1-48 15,2 1-18-15,3 1-27 16,0 2-11-16,0-1-12 16,0 0-5-16,0 0-5 15,11 0 0-15,2 1 2 0,27 2 0 16,-34-2 2-16,-3 1 2 16,-4 6 3-16,-4-2 2 15,-5 5 1-15,-3-5-1 16,-1 1-3-16,-1-5-1 15,6-2-3-15,1-1-2 16,6-9-2-16,2 2-3 16,7-4-2-16,4-4 0 15,5 5 0-15,-1 3 2 0,4 2 6 16,-3 7 4-16,-2 2 11 16,-1 0 9-16,-5 8 17 15,-2 0 5-15,-9-2 3 16,-2 2-7-16,-5-5-16 15,-1 2-7-15,1-5-12 16,1 3-3-16,3-4-7 16,0 2 0-16,4 0-4 15,2-3-32-15,0-1-99 16,0 0-56-16,0 0 104 16</inkml:trace>
  <inkml:trace contextRef="#ctx0" brushRef="#br0" timeOffset="2630.69">16251 3574 1092 0,'0'3'432'0,"2"2"-279"16,0-3 12-16,-2-2-9 16,0-2-24-16,0 1-41 15,0 0-26-15,0 0-27 16,0 0-6-16,0 0-11 16,0 0-3-16,-1 0-8 15,-21-11-4-15,-38 4-5 16,26 20 0-16,1 9 11 15,3 3 2-15,11 3 6 16,5 0 0-16,10-1-11 16,10 0-3-16,6-7-1 15,6 2 2-15,8-4 13 16,-5-3 10-16,4 4 22 16,-5-3 11-16,-4-2 7 15,-3 2-4-15,-7-8-10 0,-1 2-4 16,-7-5-8-16,-6-2-3 15,-6-1-9-15,-3-1-9 16,-5-3-13-16,-1 3-10 16,-1 2-86-16,-1 1-69 15,10 2 93-15</inkml:trace>
  <inkml:trace contextRef="#ctx0" brushRef="#br0" timeOffset="3214.43">18642 3704 1003 0,'0'-11'439'15,"3"8"-207"-15,2-1-47 16,-1 10 9-16,-1 6-23 16,-3 12-23-16,0 12-15 0,-6 10-36 15,-2 6-12-15,3 2-28 16,1 1-17-16,9-6-24 16,6-5-10-16,5-10-6 15,3-8 0-15,4-14-42 16,1-5-65-16,-1-22-548 15,5-13 453-15</inkml:trace>
  <inkml:trace contextRef="#ctx0" brushRef="#br0" timeOffset="3395.81">18546 3812 1478 0,'-9'-1'560'0,"12"2"-408"15,8 1-33-15,9-1-9 0,5 1-16 16,9-2-26-16,3 0-17 16,6 0-28-16,0-1-6 15,-2-1-63-15,0 0-64 16,-7 4 70-16</inkml:trace>
  <inkml:trace contextRef="#ctx0" brushRef="#br0" timeOffset="4587.09">18298 2874 342 0,'29'1'167'0,"-26"-3"-39"15,0 2-72-15,-2-2-3 16,-1 1 34-16,0 1 20 16,0 0 25-16,0 0 8 15,0 0 5-15,0 0 3 0,0-1 4 16,0 0-2-16,0-1-10 16,0 1-8-16,0 0-20 15,0 0-10-15,0 0-15 16,0-3-9-16,-1-2-15 15,0 3-8-15,0 2-12 16,0 0-6-16,0-3-6 16,-4-5-4-16,1-1-4 15,-3-2-2-15,-23-32-2 16,21 34 0-16,-6-4 0 16,-3-3-3-16,-2 3-4 15,-1-3-1-15,-5 0-4 16,3 3 0-16,-5-1-3 15,-2 0 0-15,1-1-2 16,-2 3 0-16,5 3 0 16,-1 0 0-16,2 2 3 0,4-1 0 15,-2-1 4-15,0-1-1 16,-7-1 0-16,-5 0-1 16,-6 1-4-16,1 1-1 15,1 6-1-15,-2 1-1 16,-2 3 0-16,-2 1 1 15,5 3-1-15,0-1 1 16,2 2 0-16,3 2 0 16,-6 1 0-16,-3-2 1 0,0-2 0 15,-2-2-1-15,3 0-1 16,3 1 0-16,-3 4-1 16,-1 0-2-16,-2 4 0 15,8 4 1-15,2 0-1 16,-3 0 1-16,6 6 1 15,-5-2-1-15,2 2 3 16,9-1 1-16,2-2 1 16,2-2 0-16,5 0-4 15,4-2 1-15,2 0-2 16,2-1 0-16,1 0 2 16,3 0 0-16,0-5-1 15,2 0 0-15,3-4-16 16,0 1-28-16,3-5-94 15,-2-2-59-15,0 1 115 16</inkml:trace>
  <inkml:trace contextRef="#ctx0" brushRef="#br0" timeOffset="4937.76">16759 2516 1118 0,'-2'0'446'16,"-4"4"-304"-16,-6 10-48 16,-4 2 27-16,-9 14-16 15,-2 2 3-15,4 7-26 16,2-1-20-16,7-4-22 16,2-3-7-16,5-7-8 15,3-2-1-15,4-6 0 16,1-2-3-16,4-3 1 15,0 1 4-15,5 0 11 16,2 0 6-16,4-1 10 16,2-3 2-16,6-1-1 15,1-2-3-15,0 1-11 16,2-1-10-16,-7 0-13 16,-2 1-4-16,-2-2-9 15,-3 3-45-15,-4-1 341 0,-2 4-236 16</inkml:trace>
  <inkml:trace contextRef="#ctx0" brushRef="#br0" timeOffset="48053.03">2729 7031 866 0,'0'0'428'0,"0"0"-158"16,0 0-55-16,0 0-32 0,0 0-43 15,1 0-28-15,0 0-29 16,1 0-9-16,-1-1-13 16,1 0-5-16,1-4-13 15,3-17-4-15,-7-26-6 16,-12 25-5-16,-3 5-7 16,-1 3-2-16,-5 5-2 15,3 3-1-15,1 7-3 16,-3 4-3-16,3 8-1 15,-3 6-2-15,5 9-2 16,6 9 1-16,2 2-1 16,11 3 1-16,1-3 3 15,3-5 1-15,5-3 1 16,-3-6 0-16,7-6-1 16,3-4-1-16,3-9-3 0,2-5 0 15,-2-14 1-15,-3-7 0 16,-1-9-1-16,-3-6-3 15,-3-8-7-15,-2-4-2 16,-3-6-4-16,-3 1 3 16,-1 4 4-16,-1 8 3 15,1 11 2-15,-3 8 1 16,0 14 3-16,-1 7 4 0,-1 13 12 16,0 9 6-16,-1 18 9 15,-3 3 0-15,4 10-3 16,2-4-3-16,4-1-3 15,3 0 0-15,4-5 0 16,1-2-2-16,2-5-8 16,1-4-5-16,0-9-7 15,-1-3-2-15,2-13 3 16,-1-3-18-16,-6-6-72 16,-3-6-68-16,-7-3 371 15,-3-1-213-15</inkml:trace>
  <inkml:trace contextRef="#ctx0" brushRef="#br0" timeOffset="48565.81">3057 7322 952 0,'-11'12'479'0,"11"-8"-125"16,0-1-138-16,3-4-46 15,-3 0-34-15,0 0-16 16,3-1-28-16,10-10-44 15,26-38-1-15,-26 24-25 16,0 1-5-16,-3-1-5 16,-5 2 0-16,-7 4 2 15,-6 2 2-15,-4 9 13 16,-4 3 5-16,-3 8 8 16,1 6 2-16,-2 5-4 15,6 2-3-15,5 9-5 16,1 4-2-16,7 1 0 0,1 3 3 15,7-3 7-15,10 0 1 16,6-6-3-16,4-3-5 16,8-8-10-16,-1-8-4 15,3-1-5-15,-2-5-5 16,-3-4 5-16,1 0-14 16,-10-5-94-16,-5 0 236 15</inkml:trace>
  <inkml:trace contextRef="#ctx0" brushRef="#br0" timeOffset="51756.7">2686 5254 725 0,'-11'-32'349'0,"11"24"-121"16,0 1-9-16,0 4-46 15,1 2-18-15,-1 1-26 16,0 0-12-16,-1 0-24 15,1 1-4-15,0 23-17 16,3 34-4-16,3-17-7 16,1 5-7-16,6-6-14 15,3-4-6-15,3-8-12 16,3-6-6-16,1-10-5 16,1-3-4-16,4-12 0 0,-2-8 2 15,3-13-1-15,-4-9 0 16,-9-3-5-16,1-1-3 15,-6 3 0-15,2 3 0 16,-5 6 1-16,-5 5 1 16,-3 9 1-16,-4 4 0 15,4 7-2-15,-3 5 1 16,3 14 4-16,-5 2 3 0,-1 14 9 16,10 6 2-16,-4 6 0 15,9 8-1-15,2 1-4 16,-1-8 0-16,5-1 7 15,-4-5 3-15,2-6 11 16,-2 1 3-16,-7-8 3 16,-2-3 2-16,-6-4 7 15,-7-2 2-15,0 0 7 16,-1 0 0-16,-4-7-12 16,-1-3-5-16,-7-7-13 15,-4 0-7-15,-12-6-6 16,-2-1-4-16,4-5-8 15,0-4 0-15,9-3-34 16,6-1-48-16,13 1-126 16,6-2-65-16,15 2 154 15</inkml:trace>
  <inkml:trace contextRef="#ctx0" brushRef="#br0" timeOffset="52409.2">3140 5543 294 0,'-1'-3'239'16,"1"-1"10"-16,0-1-8 0,0 3-11 16,0-1-19-16,-1 2-11 15,1 0-18-15,0 0-6 16,0 1-24-16,0 0-9 16,-1 13-23-16,-1 3-13 15,1 29-22-15,4-24-11 0,5-9-26 16,-1-2-11-16,3-7-18 15,1-3-6-15,2-11-6 16,5 6-1-16,-2-12-2 16,-1-4 0-16,-1 5-1 15,-3-8-1-15,-4 1 1 16,0 4 0-16,-6 3 1 16,-1 5 0-16,0 11 0 15,-3 1-1-15,-1 11 17 16,1 6 10-16,2 9 22 15,2 4 11-15,4-2-2 16,5-4-6-16,3-4-16 16,1-6-10-16,1-2-14 15,0-5-5-15,3-7 1 16,-2 0-46-16,0-1-4 16,-5 0 21-16</inkml:trace>
  <inkml:trace contextRef="#ctx0" brushRef="#br0" timeOffset="57881.99">3161 5545 936 0,'-38'-38'452'16,"28"36"-166"-16,3 0-31 16,3 1-83-16,4 2-34 0,3 0-47 15,-3-1-13-15,0 0-7 16,0 0 5-16,7 5 2 16,6 15-2-16,28 33-10 15,-27-27-7-15,1 4-11 16,-1-1-5-16,2-3-6 15,-2-4-1-15,-1-3-5 16,-2-6 0-16,1-4-5 16,-3-7-1-16,-2-4-1 15,2-5-1-15,-1-9-5 16,3-7-2-16,4-11-8 16,6-8-2-16,1-6-3 15,5 2 0-15,-3 5-1 16,-6 7 0-16,-10 12-24 15,-5 5-39-15,-7 11-126 16,-1 4-81-16,-2 3 157 0</inkml:trace>
  <inkml:trace contextRef="#ctx0" brushRef="#br0" timeOffset="58528.71">3253 5480 648 0,'-1'0'350'0,"0"0"-47"0,0 0-56 15,0 0-53-15,0 0-20 16,-1 0-29-16,1 0-14 16,0 2-10-16,0 16 1 15,8 40-17-15,-2-28-11 16,-2 3-27-16,0-1-11 16,1-5-24-16,-1 2-6 0,2-11-10 15,0-1-1-15,0-8-3 16,-1-5-2-16,-1-2-3 15,3 0-1-15,-3-2 0 16,-3 0-2-16,0 0 0 16,0 0 0-16,0 0-1 15,0 0-1-15,0 0-1 16,0 0 0-16,3 1 1 16,5 3-2-16,-4-2 2 15,2 0 0-15,-4-2 3 16,-2 0 1-16,4-1 3 15,4-4 0-15,3-11-3 16,32-39-2-16,-25 17-4 16,4-5 3-16,6-3-37 15,0 0-41-15,-5 12-105 16,-3 5-66-16,-5 14 147 16</inkml:trace>
  <inkml:trace contextRef="#ctx0" brushRef="#br0" timeOffset="115660.3">24642 3989 773 0,'-11'6'407'0,"-1"4"-122"15,0 0-87-15,1-2-14 16,3 0-35-16,2-2-21 16,8-6-39-16,8-7-17 15,21-15-29-15,11-6-8 16,28-20-10-16,6-5-8 15,8-7-11-15,0 2-1 16,-12 2-1-16,-2 4 1 16,-17 10-2-16,-8 0 1 15,-13 18-39-15,-11 5-57 16,-16 11-148-16,-8 8 148 0</inkml:trace>
  <inkml:trace contextRef="#ctx0" brushRef="#br0" timeOffset="115897.79">24940 4086 921 0,'-5'9'382'16,"1"-4"-221"-16,4-2-8 15,3-2 22-15,-3-2-21 16,0-1-28-16,14-15-60 15,47-43-23-15,-12 19-28 16,5-1-5-16,6 1-6 0,-1 4-1 16,-11 7 0-16,-8 4 0 15,-15 11-57-15,-11 6-73 16,-11 10 82-16</inkml:trace>
  <inkml:trace contextRef="#ctx0" brushRef="#br0" timeOffset="116310.84">25044 3347 1298 0,'-14'-14'444'0,"10"4"-399"16,4-2-10-16,11 1 12 16,8 4 3-16,13 3-18 15,1 1-11-15,11 3-18 16,5 1-1-16,5 3-1 16,1 2 1-16,-7 0-2 15,-5 6 4-15,-11 6 18 16,-5 6 14-16,-7 12 25 0,-3 5 6 15,-5 18-5-15,-2 7-6 16,-4 10-5-16,-2-5-1 16,-2-6 4-16,4-8-2 15,0-13-14-15,-2-5-7 16,-2-13-14-16,-2-7-1 16,-2-11-67-16,-2-5-68 15,1-9 75-15</inkml:trace>
  <inkml:trace contextRef="#ctx0" brushRef="#br0" timeOffset="118239.46">24665 3713 749 0,'0'-1'368'0,"0"0"-147"15,0 1-86-15,-1 5-25 0,-7 19-41 16,-16 30-12-16,10-31-25 16,1 0-20-16,1 3 46 15,1-1 2-15,1 2 14 16,1 0 15-16,6 7-41 15,-1 0 2-15,1 5-1 16,2 0-2-16,2-4-1 16,5-3-4-16,8-5-8 15,4-4-4-15,8-11-9 16,6 1-1-16,8 0 1 16,6-2 3-16,9 3 4 15,3 0 3-15,-4-5 2 16,-4 0-1-16,-7-3-5 15,-5-3-4-15,-6-3 0 16,-6 0-38-16,-12 0 375 16,-2 2-273-16</inkml:trace>
  <inkml:trace contextRef="#ctx0" brushRef="#br0" timeOffset="119344.39">25874 1136 1162 0,'3'-1'492'16,"0"0"-296"-16,7 6-28 0,0 3-5 15,26 45-43-15,-23-25-26 16,-9-1-41-16,-3-2-10 15,0-5-15-15,-7-4-3 16,3-7-8-16,3-5-2 16,0-3-2-16,4-4-2 15,-4 2-4-15,0 0-5 0,2-11-6 16,1-11-2-16,17-35 1 16,-4 29 1-16,7 5 4 15,-4 4-1-15,1 12 1 16,1 3-1-16,-3 9 2 15,-2 3 2-15,-5 5 12 16,-2 6 8-16,-5-1 11 16,0 3 6-16,-3-2 2 15,-1-2-4-15,0-2-8 16,0-5-7-16,0-4-10 16,-1 1-2-16,1-9-2 15,0 2-2-15,0-1-4 16,2-6-3-16,8-14-4 15,18-27-2-15,-10 30 2 16,-4 3 2-16,-1 9 2 0,-2 5 0 16,-2 6 1-16,2 7 2 15,-6 6 8-15,1 1 3 16,-4 2 7-16,-1 2 4 16,3-4-6-16,-1-1-1 15,2-7-10-15,-3-6 2 16,-1-3-66-16,1-4-74 15,-2 2-123-15,0 0 138 16</inkml:trace>
  <inkml:trace contextRef="#ctx0" brushRef="#br0" timeOffset="119511.75">26437 1195 1270 0,'8'6'549'0,"-2"6"-286"16,2 2-14-16,-2 4-54 15,-6 3-45-15,-2-7-70 16,0 0-25-16,1-3-37 16,2-4-2-16,-3-2-67 15,-6-6-78-15,0-7 83 16</inkml:trace>
  <inkml:trace contextRef="#ctx0" brushRef="#br0" timeOffset="119662.09">26427 1058 1099 0,'9'-3'402'15,"5"2"-333"-15,1-2-17 16,0 3-256-16,2 1 156 16</inkml:trace>
  <inkml:trace contextRef="#ctx0" brushRef="#br0" timeOffset="119985.21">26583 1157 630 0,'1'22'420'0,"3"6"60"16,-2-1-144-16,1-2-72 15,-1-1-27-15,-1-4-66 16,1-4-29-16,-2-4-56 16,1-5-26-16,-2-5-28 15,1-2-11-15,0-1-12 16,0 0-2-16,0-12-11 15,3-11-6-15,11-30-5 16,-2 32 0-16,2 4 5 16,2 0 5-16,0 6 5 15,2 3 0-15,0 7 3 16,1 2 6-16,-4 9 17 16,-3 2 8-16,-2 5 22 0,0 5 1 15,-7 3-8 1,-3-1-6-16,-4-4-21 0,-4-1-7 15,1-3 4-15,1-9-26 16,5 1-40-16,0-8 36 16</inkml:trace>
  <inkml:trace contextRef="#ctx0" brushRef="#br0" timeOffset="120680.83">27465 956 1009 0,'-13'-9'434'15,"5"5"-210"-15,5 4-49 16,7-4-27-16,10-1-17 15,23-1-46-15,8 2-17 16,13-1-37-16,3 5-13 0,4-1-10 16,2 1-2-16,-9-3-2 15,-6 1-1-15,-16 2 0 16,-7-2 2-16,-12 3-42 16,-6-1-64-16,-19 4-268 15,-11 2 240-15</inkml:trace>
  <inkml:trace contextRef="#ctx0" brushRef="#br0" timeOffset="121107.68">27501 919 919 0,'-5'-1'396'0,"8"2"-174"15,4 7-20-15,9-1-9 16,2 4-14-16,4 11-52 0,1-1-24 15,6 5-34 1,0 1-10-16,4-4-16 0,1 2-7 16,-1-3-11-16,-4-2-5 15,-11 0-7-15,-7-1-2 16,-18 3-1-16,-6 5 0 16,-13-2-1-16,-6 3-1 15,-6-5-1-15,-2-2-2 0,1-3 0 16,5-2-2-16,4 0 1 15,5-5-2-15,13 5-1 16,8-3-1-16,14-1 1 16,7 2 4-16,13-5 13 15,3-3 3-15,9-2 8 16,5-4 0-16,4 0-2 16,0-1-2-16,-5 4-5 15,-6 0-4-15,-20 2-8 16,-3-1 5-16,-15-1-85 15,-3 2-50-15,0 3 74 16</inkml:trace>
  <inkml:trace contextRef="#ctx0" brushRef="#br0" timeOffset="122101.73">27361 1786 1080 0,'0'0'451'15,"-4"5"-239"-15,4 3-17 16,2 12-26-16,1-1-16 15,2 7-50-15,0 0-17 0,5-5-30 16,-2-2-13-16,7-4-13 16,-2-8-7-16,1-8-7 15,6-3-2-15,-5-9-4 16,8-3-1-16,-4-1-6 16,-5-6-1-16,-2 3 1 15,-8 3-1-15,-4 3 2 16,0 10 0-16,-1 4-1 15,-1 5 4-15,1-5 12 16,0 0 5-16,1 8 8 16,0 6 0-16,7 32-6 15,0-29-3-15,1-6-7 16,3 2-3-16,0-3-7 16,-2-3-1-16,2 1-39 15,-1-4-67-15,2-1 292 0,4-4-178 16</inkml:trace>
  <inkml:trace contextRef="#ctx0" brushRef="#br0" timeOffset="122401.28">27733 1745 719 0,'0'0'435'15,"-2"-2"23"-15,1 4-177 0,0-2-65 16,1 0-26-16,0 0-53 16,0 13-17-16,1 7-30 15,3 29-15-15,3-25-18 16,0-3-6-16,6-3-10 16,-2-4-3-16,0-4-12 15,0-4-2-15,-3-2-4 16,2-2 0-16,-5-4-1 15,3-3-2-15,-5-7-5 16,5-2-1-16,0-7-40 16,-4-6-39-16,1 3-124 15,-3-5-84-15,4 9 168 16</inkml:trace>
  <inkml:trace contextRef="#ctx0" brushRef="#br0" timeOffset="122701.39">28089 1720 1289 0,'-6'-8'542'0,"-2"2"-283"15,-1 4-52-15,-8 4-54 16,-1 10-26-16,-1 9-60 15,-3 2-10-15,10 8-16 16,-1-2-6-16,8 2-9 16,4-4-7-16,7-1-10 15,7-3-4-15,8-7-2 16,5-3-2-16,0-6-18 16,0-3-39-16,-4-9-133 15,-4-5 63-15,-6-5 48 16</inkml:trace>
  <inkml:trace contextRef="#ctx0" brushRef="#br0" timeOffset="122864.54">28006 1845 1117 0,'-8'-1'475'16,"8"1"-219"-16,2-2-26 15,9 3-31-15,2 1-16 16,7-1-74-16,3 4-33 15,-1-2-49-15,0-2-10 16,1-5-66-16,0 2-61 16,1-1 69-16</inkml:trace>
  <inkml:trace contextRef="#ctx0" brushRef="#br0" timeOffset="123101.03">28266 1674 1173 0,'6'2'546'15,"0"2"-200"-15,7-1-181 16,4 2-32-16,7 0-42 16,-1-2-27-16,0 0-31 15,0-2-8-15,-6 0-13 16,-1-1-57-16,-9-3-142 15,-4-1-353-15,-5-4 345 0</inkml:trace>
  <inkml:trace contextRef="#ctx0" brushRef="#br0" timeOffset="123281.1">28309 1685 770 0,'1'16'453'0,"-1"6"-20"16,-3 9-207-16,-1 3-17 15,0 4-46-15,0-3-33 0,0-3-48 16,3 0-19-16,2-6-34 16,3-3-10-16,1-8-9 15,-2-6-43-15,-4-9-109 16,1 0-52-16,-5-5 99 16</inkml:trace>
  <inkml:trace contextRef="#ctx0" brushRef="#br0" timeOffset="123460.18">28271 1914 1070 0,'31'-28'441'0,"-16"28"-259"16,4-1-36-16,3-3-66 16,1 2-15-16,-1 2-40 15,-2 3-7-15,-9 1-22 16,-4 5-26-16,-9 0-110 0,-2 3-366 15,-14 4 346-15</inkml:trace>
  <inkml:trace contextRef="#ctx0" brushRef="#br0" timeOffset="123615.53">28252 1989 921 0,'0'2'469'0,"1"0"-137"16,14 1-127-16,3 1-21 0,3 1-42 15,4-3-23-15,-4 0-49 16,4 0-21-16,2 3-31 15,0 0-4-15,-1 2-45 16,-8-1 424-16,4 1-303 16</inkml:trace>
  <inkml:trace contextRef="#ctx0" brushRef="#br0" timeOffset="124726.18">29078 1099 938 0,'-16'-35'419'0,"14"40"-169"15,2 0-41-15,-1 12-22 16,-3 2-1-16,-1 16-30 16,3 7-16-16,-2 9-29 15,1 7-15-15,0-4-25 16,0-5-11-16,3-7-24 16,0-7-10-16,1-11-10 15,0-6-5-15,0-11 4 16,0-4-25-16,1-4-103 15,1-5-64-15,-3 5-175 16,0 0 205-16</inkml:trace>
  <inkml:trace contextRef="#ctx0" brushRef="#br0" timeOffset="127817.93">29392 1276 1246 0,'13'-39'505'0,"-13"32"-293"16,-2 1-39-16,2 5-46 15,-1 5-12-15,0-4-49 16,-2 14-9-16,-3 14-6 16,-14 42 0-16,12-33-2 0,8 1-5 15,8-11-18-15,6 2-8 16,-1-12-6-16,3-9-1 16,1-11 1-16,2-8 1 15,5-13-3-15,1-1-3 16,-2-10-4-16,-4-2-1 15,-2 2 1-15,-4 3 0 16,-4 13 0-16,-4 5 2 16,-5 14 0-16,-6 6-1 0,0 17 1 15,-1 5-1-15,-1 6 3 16,3 10 0-16,0-4 5 16,2 4 6-16,3 4 7 15,3-5 6-15,2 0 4 16,-1-3 0-16,-2-5-1 15,-2-3 0-15,-3-9 2 16,-2-1 0-16,-4-10 3 16,-4-8-2-16,-6-4-8 15,-2-9-6-15,-4-8-4 16,1 2-31-16,2-5-94 16,0 3-53-16,8 0-133 15,4 2 483-15,8 1-179 16</inkml:trace>
  <inkml:trace contextRef="#ctx0" brushRef="#br0" timeOffset="128240.86">29683 1495 1275 0,'2'1'541'16,"-1"0"-269"-16,1 6-84 16,1 5-13-16,-3 3-18 15,0 3-38-15,0 3-43 16,0 0-11-16,5-1-18 16,2-5-5-16,5-4-14 15,2-5-5-15,5-6-8 16,3-2-2-16,-4-7 0 15,0-3-1-15,-3-5-2 16,-3-1 0-16,-4 1-3 16,3 0-1-16,-7 8-2 15,-1 0-2-15,1 9 1 16,-4 3 2-16,0 8 4 16,1 3 4-16,4 3 0 15,-5-1 0-15,5 1-3 16,-1-3-3-16,-1-2-2 0,7-2-3 15,-3-3-11-15,-2-2-49 16,-1-1-105-16,3 1 335 16,4-5-176-16</inkml:trace>
  <inkml:trace contextRef="#ctx0" brushRef="#br0" timeOffset="128478.6">30043 1365 1699 0,'2'-4'622'0,"6"1"-455"16,4 0-21-16,2 3-35 15,3 0-3-15,1-3-65 16,5 3-15-16,5-4-15 15,-1 1 3-15,2 1-87 16,-5 2 127-16,-14 5-58 16</inkml:trace>
  <inkml:trace contextRef="#ctx0" brushRef="#br0" timeOffset="129256">30456 1190 1357 0,'-4'0'522'0,"5"8"-327"16,-1 4-28-16,-1 10-31 15,1 6 2-15,-5 6-49 16,12 2-6-16,-3-4-17 16,3-5-11-16,7-7-20 15,-3-9-10-15,8-4-13 16,1-8 0-16,3-8-3 0,-1-5-3 15,-2-9-13-15,-3-3-6 16,-1-8-8-16,-2 3 2 16,-2 2 10-16,0 4 4 15,-5 13 6-15,-4 5 2 16,-3 9 1-16,-3 5 1 16,-3 10 1-16,-1 7 1 15,0 12 6-15,0 4 1 16,5 6 3-16,0 4-2 0,1-4 11 15,1 0 6-15,1-4 16 16,-1-7 9-16,-3-2 4 16,-1-3 0-16,-4-7-5 15,-2-5 2-15,-8-5-6 16,-4-5-7-16,-7-7-13 16,-4-1-8-16,2-3-13 15,5-3-4-15,4-1-4 16,4-1-3-16,7-3-98 15,3 1-65-15,13-4 313 16,16-3-175-16</inkml:trace>
  <inkml:trace contextRef="#ctx0" brushRef="#br0" timeOffset="129587.34">30845 1447 1590 0,'6'0'609'15,"-5"2"-384"-15,-1 4-48 16,5 6-43-16,-4 1 7 16,0 7-54-16,0 1-16 0,3 0-9 15,1-2-4-15,0-3-5 16,1-3-5-16,0-4-18 15,3-5-8-15,3-5-5 16,-3-5-2-16,6-8-2 16,-2-2-1-16,3-7-4 15,4-1-2-15,-5 0-3 16,1-1-1-16,-9 7-9 16,-5 5-19-16,-9 7-68 15,-5 6-42-15,-5 12-84 16,5-1 35-16,10 10 112 15</inkml:trace>
  <inkml:trace contextRef="#ctx0" brushRef="#br0" timeOffset="130023.62">31285 1020 1241 0,'5'-6'500'15,"0"4"-290"-15,-1 5-56 16,0 2-4-16,-2 10 21 16,-1 4-15-16,0 9-17 15,-1 2-11-15,-5 14-22 16,3 7-11-16,-2 10-27 16,-3 3-13-16,4 0-22 15,-1-7-8-15,0-8-6 16,4-5-2-16,2-13-3 15,3-6-4-15,0-15-3 16,3-8-19-16,-5-7-50 0,-1-2-27 16,2-5-50-16,-5 1-24 15,2 2-38-15,0-1-17 16,-2 7 135-16</inkml:trace>
  <inkml:trace contextRef="#ctx0" brushRef="#br0" timeOffset="132670.71">28274 2814 907 0,'4'-30'383'0,"-3"34"-175"16,6 3-26-16,-3 4-21 15,1 8 5-15,0 4-34 16,2 5-12-16,5 6-26 15,7 0-13-15,-3-4-24 16,4-5-13-16,-1-6-20 16,-6-6-7-16,7-9-5 15,-1-3 1-15,-1-10-2 16,5-6 1-16,-1-7-1 16,-2-4-3-16,-4-5-1 15,-1 2-1-15,-7 3 1 16,-1 2 0-16,-5 6 1 15,-1 5-1-15,-1 9-3 0,0 5-2 16,-2 17-2-16,0 4 0 16,-2 12 4-16,4 6 3 15,0 12 10-15,4 4 9 16,0-3 14-16,-1 2 9 16,1-12 8-16,-3-4 0 15,-3-7-4-15,-3-5-4 16,-1-8-7-16,-2-6-1 15,-3-9-2-15,-4-1-2 16,-7-7-6-16,0-1-6 0,-8-7-12 16,1-4 5-16,7 4-78 15,1-4-65-15,17 4-593 16,8-7 485-16</inkml:trace>
  <inkml:trace contextRef="#ctx0" brushRef="#br0" timeOffset="133083.38">28932 3051 1535 0,'-9'-1'612'16,"-7"-2"-386"-16,1 2-92 0,-2 1-31 15,-6 7-15-15,-4 0-21 16,-1 5-21-16,12 1-8 16,3 3-19-16,13 1-9 15,6 4-10-15,4 1-2 16,7 2 0-16,-2 1 2 16,5-5 1-16,0 0 5 15,1-2 17-15,0-2 9 0,-10-5 17 16,-9-6 9-1,-6 2 12-15,-4-3 0 0,-8 1-14 16,-1 2-11-16,-12-8-27 16,-3-1 1-16,-1 0-78 15,5-2-53-15,18 1-128 16,9 2 286-16,17 0-73 16</inkml:trace>
  <inkml:trace contextRef="#ctx0" brushRef="#br0" timeOffset="133254.64">29116 3124 1104 0,'-1'0'533'0,"0"0"-159"0,0 0-142 16,-1 0-73-16,2-1-25 15,0 0-52-15,9-1-31 16,15 0-35-16,29-3-3 16,-19 5-39-16,3-2-471 0,9-5 367 15</inkml:trace>
  <inkml:trace contextRef="#ctx0" brushRef="#br0" timeOffset="133827.7">29530 2883 1394 0,'-5'-6'567'15,"1"1"-341"-15,-2 7-57 16,4 7-17-16,-4 9-11 0,0 8-31 16,4 2-31-1,0 2-14-15,4-5-24 0,4-2-7 16,7-7-15-16,2-3-6 16,3-10-5-16,2-4-2 15,2-13-2-15,0-4-4 16,1-6-25-16,-2-4-7 15,-1 1-4-15,-3 2 4 16,-5 5 23-16,-2 7 7 16,-9 10 5-16,-1 7 2 0,-6 12-2 15,-3 7 3-15,-1 14 12 16,0 5-1-16,6 10 9 16,3 4 3-16,4 2-2 15,3-7 8-15,3-3 4 16,1-6 1-16,-3-8 3 15,-4-3 1-15,-3-9 3 16,-4-3 2-16,-8-11-2 16,-2-4-4-16,-5-8-11 15,-3-4-8-15,-4-6-9 16,-4-3-24-16,0 0-69 16,5 0-44-16,10 2-110 15,4 1-44-15,17 4 175 16</inkml:trace>
  <inkml:trace contextRef="#ctx0" brushRef="#br0" timeOffset="134055.63">29969 3093 1358 0,'-11'12'560'16,"6"2"-265"-16,2 5-71 15,-3 9-44-15,2 3-13 0,1 5-77 16,3 3-32-16,6-8-22 16,-3 5-6-16,8-3-9 15,-1-3 0-15,5-5-13 16,2-9-1-16,6-10-22 16,-3-6-43-16,-2-12-117 15,-3-3 112-15</inkml:trace>
  <inkml:trace contextRef="#ctx0" brushRef="#br0" timeOffset="134220.68">29817 3254 993 0,'5'-2'555'0,"1"2"-14"0,2-1-309 16,12 4-78-16,-5-1-22 15,6-1-40-15,12 1-38 16,5-2-36-16,5 0 21 15,4 4-145-15,-4 3 88 16</inkml:trace>
  <inkml:trace contextRef="#ctx0" brushRef="#br0" timeOffset="134648.22">30377 2951 1737 0,'1'-4'602'0,"8"4"-487"16,-2 0-3-16,0 4-3 16,5 2 8-16,8 5-60 15,5 2-15-15,1-2-23 0,1 1-5 16,-6 2-5-16,-4-2-1 16,-6 2 2-16,-8-2 3 15,-13 1 8-15,-10-1 3 16,-11-1 1-16,-3 1-3 15,2-2-7-15,1 1-3 16,6-2-5-16,0-2-3 0,4 1 3 16,8-3-14-16,0 1-114 15,12-3-75-15,5 3 111 16</inkml:trace>
  <inkml:trace contextRef="#ctx0" brushRef="#br0" timeOffset="134837.24">30596 3224 1664 0,'-13'8'648'0,"-6"-5"-411"16,-5 2-27-16,-5 6-71 16,-1-1-18-16,5 1-80 15,0-3-19-15,12-3-2 16,5-1-35-16,7-5-128 15,8-2 18-15,19-4 43 16</inkml:trace>
  <inkml:trace contextRef="#ctx0" brushRef="#br0" timeOffset="135105.59">30960 2963 1614 0,'-17'-5'629'16,"13"9"-367"-16,-3 4-51 0,2 11-16 16,5 8 0-16,-7 15-68 15,-3 3-37-15,3 5-48 16,-4-2-13-16,10-6-14 16,1-3-4-16,0-8-6 15,0 1-1-15,0-7-1 16,2-3 0-16,-1-5 2 15,0-1-32-15,1-4-98 16,-2-3-79-16,9-4 112 16</inkml:trace>
  <inkml:trace contextRef="#ctx0" brushRef="#br0" timeOffset="136008.19">29450 4220 1163 0,'-1'12'470'16,"-3"9"-271"-16,-1 4 8 15,-1 9-12-15,-1 0-22 16,5 1-66-16,3-1-23 15,7-6-40-15,7-4-14 16,4-11-13-16,5-4-2 16,2-10-2-16,-3-6 1 15,2-12-2-15,-1-7-1 0,-2-6-6 16,0-4-1-16,-6-1-1 16,-3 6 0-16,-4 7-1 15,-5 9 1-15,-4 12-1 16,-2 4-1-16,-1 17-1 15,0 2 0-15,-1 20 0 16,2 6 2-16,0 10 4 16,1 6 4-16,1 2 22 15,0-4 10-15,-1-4 18 16,-1-6 6-16,-2-6-2 16,-2-3-2-16,-4-10-4 15,-2-8-3-15,-5-12-10 16,-1-6-7-16,-6-9-12 15,-4-2-6-15,-4-10-9 16,-2-5-30-16,5 0-89 16,6-1-40-16,10 1-104 0,3 5-39 15,16 1 194-15</inkml:trace>
  <inkml:trace contextRef="#ctx0" brushRef="#br0" timeOffset="136277.19">29853 4599 1212 0,'6'20'559'15,"4"4"-251"-15,-7 1-52 16,1-4-21-16,1 0-41 16,-2-5-41-16,3-3-37 15,-1 0-15-15,0-4-28 16,0-2-11-16,5-5-23 15,0-4-9-15,0-10-9 16,1-2-3-16,-1-9-5 16,2 1-3-16,0-1-4 15,0-2-59-15,2 3 226 16,1-1-144-16</inkml:trace>
  <inkml:trace contextRef="#ctx0" brushRef="#br0" timeOffset="136832.39">30294 4443 1524 0,'0'-2'598'0,"0"1"-377"15,4-4-63-15,8 0-28 0,-3 3 0 16,35 5-30-16,-29 9-33 15,3 4-30-15,4 4-11 16,-4 0-8-16,2-1-1 16,-9-1 0-16,-1 0 1 0,-21 0 3 15,-6-1 1-15,-2 0 2 16,-12 0-4-16,7-3-8 16,-2-1-2-16,-8-4 7 15,9 1-34-15,3-5-130 16,5-3-87-16,16 5 124 15</inkml:trace>
  <inkml:trace contextRef="#ctx0" brushRef="#br0" timeOffset="137018.01">30436 4703 2679 0,'-11'4'59'15,"2"-1"-12"-15,-17 3 37 16,3 0-27-16,7-1-37 16,-2-2-13-16,12 0-33 0,9 2-57 15,3 0-483-15,12 6 398 16</inkml:trace>
  <inkml:trace contextRef="#ctx0" brushRef="#br0" timeOffset="137387.76">30774 4516 1700 0,'-22'7'614'0,"-4"8"-468"16,5 4-5-16,4 9-29 15,5 2 2-15,11 1-52 16,4-2-9-16,10-9-11 16,6-1-5-16,7-11-8 15,2-6-6-15,1-5-9 16,-6-12 0-16,-1-6 0 16,-2-4 1-16,-12-6 1 15,-1 2-1-15,-10-4 0 16,-3 2-1-16,-2 3-1 15,-3 6-1-15,-4 13-8 0,-6 6-4 16,-1 11-10-16,1 5-42 16,1 7-17-16,8 2 39 15</inkml:trace>
  <inkml:trace contextRef="#ctx0" brushRef="#br0" timeOffset="137841.26">31599 4372 1283 0,'0'0'529'16,"1"6"-298"-16,4 15-81 0,-2 7 5 15,0 14 7-15,-1 5-4 16,1 4-55-16,-2-4-17 15,7-10-22-15,7-7-4 16,7-13-7-16,6-4-6 16,8-10-14-16,-3-3-5 15,3-14-7-15,4-1-3 16,-15-13-3-16,1-4 0 0,-10-7-3 16,-2-1 0-16,-8 2-71 15,-5 3-64-15,0 7-156 16,-7 7 6-16,-2 17 153 15</inkml:trace>
  <inkml:trace contextRef="#ctx0" brushRef="#br0" timeOffset="138063.5">31694 4600 1357 0,'-8'0'573'16,"0"-1"-314"-16,2 1-40 15,1 0-33-15,4 0-32 16,1 0-45-16,0 0-66 16,0 0-22-16,14 0-11 15,15 1-14-15,43 2-120 0,-28-2 416 16,10 1-257-16</inkml:trace>
  <inkml:trace contextRef="#ctx0" brushRef="#br0" timeOffset="138376.51">32142 4498 1123 0,'-1'3'556'15,"-1"-1"-93"-15,-1 11-299 16,-2 7-5-16,0 11 1 15,0 6-5-15,2-3-58 16,-1-1-14-16,5-4-18 16,3-5-10-16,4-5-3 15,1-4-2-15,3-8-7 16,1-5 2-16,4-5-10 16,4-4-5-16,3-8-11 15,2-5-4-15,-3-4-6 16,-1-3-1-16,-7-1-43 15,-1 2-46-15,-11 2-55 16,6 4 71-16</inkml:trace>
  <inkml:trace contextRef="#ctx0" brushRef="#br0" timeOffset="165029.94">8351 11615 783 0,'23'-60'352'0,"-26"46"-99"16,-1 2-46-16,4 7 30 15,-3-4-2-15,3 10-46 16,-1 6-22-16,-1 11-40 16,2 13-20-16,-5 7-22 15,4 9-11-15,1 8-21 16,5-2-13-16,9-7-16 15,-1-10-7-15,7-14-8 16,-4-7-3-16,4-8-3 16,4-5-3-16,-3-13-3 15,8-8-6-15,-2-14-24 16,-1-4-6-16,-15 9-5 31,-6 13 5-31,2 2 24 0,8-38 9 0,-8 10 8 16,-5 11 5-16,-4 32-2 0,0 8-1 15,-2 14 9-15,2 9 4 16,2 14 21-16,1 4 7 16,7 10 10-16,0 0 3 15,4-6 5-15,1 1 2 16,0-6-7-16,0-3-5 0,-3-1-16 16,-1-5-6-16,-8-9-9 15,-1-6 1-15,-9-11-1 16,-4-7-2-16,-6-8-3 15,-4 0-5-15,-5-6-21 16,-1-6-25-16,1-5-80 16,5-5-53-16,12-4-113 15,-1-1-59-15,13-5 216 16</inkml:trace>
  <inkml:trace contextRef="#ctx0" brushRef="#br0" timeOffset="165382.43">8828 11891 1355 0,'2'6'575'0,"-2"3"-333"16,6 5-26-16,0 4 23 15,0 6-55-15,4 3-34 16,-1-4-61-16,0 1-15 16,8-5-20-16,-1-4-7 15,-3-6-15-15,-1-8-6 0,-7-4-6 16,-3-5-1-16,5-7-2 16,2-2-2-16,-1-10-6 15,0-4-2-15,-6-2-20 16,-2 1-32-16,0 4-119 15,-2 7-25-15,6 13 101 16</inkml:trace>
  <inkml:trace contextRef="#ctx0" brushRef="#br0" timeOffset="165663.84">9253 11742 1450 0,'-11'-12'577'0,"6"6"-349"16,0-2-55-16,7 5-2 16,5 2-41-16,7 2-66 0,5 2-24 15,3 3-28-15,4 0 1 16,-2-1-59-16,-1-1-58 16,-9 3 68-16</inkml:trace>
  <inkml:trace contextRef="#ctx0" brushRef="#br0" timeOffset="165838.92">9232 11819 1092 0,'0'8'479'0,"4"2"-197"16,2 1-75-16,6-4-7 16,2 0-36-16,6-7-72 15,5 0-31-15,3-3-40 16,0-2-67-16,3 0 35 15</inkml:trace>
  <inkml:trace contextRef="#ctx0" brushRef="#br0" timeOffset="166379.51">9785 11443 1284 0,'-13'-8'636'0,"-8"-4"-156"15,-1 2-303-15,0 1 16 16,-3 6-61-16,1 1-27 16,3 3-47-16,3 3-17 15,6 3-23-15,2 5-3 0,10 9-8 16,0 2-3-16,8 5-3 15,4 1 1-15,1 0 3 16,2-4-1-16,-3 6 0 16,-3 0 1-16,-7 2 1 15,-3 1 0-15,-7-5 1 16,1-1 0-16,-4-11 0 16,0-2-1-16,4-7-1 15,0-1-1-15,3-7-4 16,2-4-2-16,3-2-5 15,-1 5-1-15,0 0 3 16,0-1 0-16,13-3 5 16,-2 3 0-16,24 11 4 15,-28 9 3-15,-4 11 4 16,-2 2 5-16,1 4 7 16,-1-1 1-16,3 0-3 0,2-1-4 15,2-4-10-15,2-3-3 16,4-6-20-16,0-3-49 15,7-6-111-15,1-11-50 16,10-10 123-16</inkml:trace>
  <inkml:trace contextRef="#ctx0" brushRef="#br0" timeOffset="166710.93">10033 11755 1445 0,'-19'2'604'0,"7"13"-327"16,1 6-37-16,0 10-29 16,2 2-39-16,10-2-60 15,-2-3-32-15,8-5-37 16,3-5-8-16,-3-8-14 16,14-2-4-16,-2-8-9 15,-4-7 0-15,6-6-3 16,-12-6-2-16,0-6-1 15,-3-1-1-15,-11-2 1 16,0 0 2-16,-5 5 1 16,-3 1-1-16,-2 8 0 15,-2 4-1-15,-2 10-21 0,8 5-37 16,1 9-113-16,7 4 111 16,8 3 3-16</inkml:trace>
  <inkml:trace contextRef="#ctx0" brushRef="#br0" timeOffset="166852.54">10333 11903 1625 0,'8'16'682'0,"-10"1"-362"16,-3 0-53-16,-11 0-69 15,0 3-51-15,0-1-91 16,-2-1-26-16,3-7-84 15,2-3-63-15,6-8-713 16,6-2 575-16</inkml:trace>
  <inkml:trace contextRef="#ctx0" brushRef="#br0" timeOffset="167082.2">10564 11735 1795 0,'1'16'717'16,"2"10"-473"-16,4-1-14 15,-6 4-45-15,-1 2-52 16,0-2-65-16,-5 0-29 16,5 0-25-16,-1-8-5 15,0-3-13-15,-1-9-31 16,2-9-113-16,2-4 187 15,8-15-67-15</inkml:trace>
  <inkml:trace contextRef="#ctx0" brushRef="#br0" timeOffset="167574.65">10671 11450 1172 0,'2'6'571'0,"5"-7"-79"16,4 0-310-16,2 1-26 16,0 0-16-16,2 5-52 15,1 1-20-15,-2 3-20 16,-2 6-3-16,-3 4-6 16,-3 1-2-16,-6 3-15 15,-2-1-4-15,-3 2-7 0,-1 8-1 16,2-3-2-16,3 1-2 15,1-3-1-15,3-4-2 16,2-4-2-16,2-4-1 16,3-8-2-16,0-6-3 15,6-5-4-15,1-5-6 16,4-1-1-16,-3 1 1 16,-3 6 7-16,-1 3 6 0,-10 8 7 15,-2 7 3-15,-6 7 4 16,-11 5 4-16,1 7 22 15,0 0 12-15,2 5 18 16,3-1 7-16,4-3-4 16,-5-5-7-16,1-9-16 15,0-1-7-15,-2-6-19 16,3-2-9-16,-6-2-8 16,2-6-20-16,1-4-92 15,-1-1-34-15,-1 1 75 16</inkml:trace>
  <inkml:trace contextRef="#ctx0" brushRef="#br0" timeOffset="174457.63">13783 11657 880 0,'-2'-11'379'0,"-2"9"-161"15,4-2-21-15,-1 2 22 16,0 0-22-16,0 2-54 15,1 0-17-15,1 9-31 16,5 20-9-16,9 46-14 16,-6-29-16-16,2-1-26 15,2-5-11-15,5-11-12 16,1-6-2-16,7-11-1 16,-1-11 1-16,-1-10 0 15,-5-9 0-15,-4-12 0 16,3 1-1-16,-3-5 1 15,2 2-1-15,-12 5-1 0,1 4 1 16,-6 10 0-16,0 5-1 16,0 11 0-16,-5 6-2 15,2 13 5-15,-1 7 3 16,3 15 11-16,-3 8 9 16,-5 1 9-16,7 4 3 15,-2-4 3-15,2-3-3 0,4-1-3 16,-1-3-3-16,-2-6-3 15,-1-5 0-15,-11-10 0 16,-1-3 2-16,-2-10-2 16,1-2-4-16,-3-8-8 15,-8-4-4-15,-8-7-35 16,-4-2-46-16,4-4-107 16,4-3-78-16,16-1-141 15,5-2 233-15</inkml:trace>
  <inkml:trace contextRef="#ctx0" brushRef="#br0" timeOffset="174734.72">14199 11951 1210 0,'1'-1'570'0,"-9"6"-253"0,-5 2 2 15,-7 6-106-15,0 2-41 16,0-2-57-16,3 7-25 15,5-6-35-15,3-3-10 16,9 3-20-16,4-2-8 16,8 2-11-16,3 3-3 15,5-4 0-15,-2-1-1 16,-1-2 3-16,-1 1 2 0,-3-1 3 16,-7-3 4-16,-5 2 3 15,-5-2 0-15,-10 0-1 16,-1 1 2-16,-4-7-37 15,-2 2-46-15,4-3-110 16,2-5-74-16,10 1 147 16</inkml:trace>
  <inkml:trace contextRef="#ctx0" brushRef="#br0" timeOffset="174937.84">14411 11758 1320 0,'16'-8'545'0,"-8"7"-284"15,8 1-67-15,1-1-7 16,-5 1-37-16,7 0-74 0,-1 0-24 16,-4 1-45-16,3 1-50 15,-8 2-543-15,4 3 427 16</inkml:trace>
  <inkml:trace contextRef="#ctx0" brushRef="#br0" timeOffset="175102.56">14439 11871 1017 0,'2'7'520'16,"2"-1"-140"-16,-4-2-164 16,8 0 27-16,4-2-68 15,8-2-31-15,5-3-63 16,-3-1-27-16,2 2-30 15,-8 2-43-15,1 1 14 16</inkml:trace>
  <inkml:trace contextRef="#ctx0" brushRef="#br0" timeOffset="175511.63">14926 11638 1357 0,'9'-16'550'0,"-3"16"-303"16,-1 9-25-16,-3 9 27 15,-2 8-31-15,0 15-65 16,-10 3-30-16,2 4-53 15,-2 2-16-15,5-9-24 16,2-8-12-16,1-10-8 16,2-5-15-16,3-14-84 15,0-4-67-15,1-9 89 16</inkml:trace>
  <inkml:trace contextRef="#ctx0" brushRef="#br0" timeOffset="176278.67">16897 11712 1084 0,'0'-13'486'0,"-1"2"-253"15,1 4-33-15,-4 6 25 16,-1 14-53-16,-2 9-23 15,0 14-44-15,-4 7-14 16,2 0-24-16,4-4-10 16,4-8-23-16,9-5-8 15,8-10-14-15,1-6-5 16,5-10-2-16,3-7-3 0,1-9-6 16,1-5-6-16,-4-5-4 15,1-2 1-15,-7-5 5 16,-3 4 6-16,-3 1 5 15,-5 5 2-15,-3 12 6 16,-3 8 2-16,-1 13 11 16,0 10 8-16,-5 13 12 15,1 4 5-15,5 10 0 16,0 1-2-16,4 2-9 16,3-4-2-16,-3-7 1 15,2-1 1-15,-4-6 4 16,2 3 0-16,-6-9-4 15,-4-4-2-15,-10-9-4 16,-2-4-4-16,-1-7-8 16,-8-2-4-16,3-10-30 15,4-2-38-15,1-8-128 0,12-4-74 16,3 0 149-16</inkml:trace>
  <inkml:trace contextRef="#ctx0" brushRef="#br0" timeOffset="176507.23">17280 11855 1633 0,'0'11'648'0,"0"8"-431"16,-2 1 1-16,-2 7-54 15,1 4-44-15,4-1-70 16,2 1-22-16,3-1-17 15,2-5-4-15,4-2-4 16,0-2 4-16,3-9-40 16,9-1-50-16,-6-11 34 15,-1-9 5-15</inkml:trace>
  <inkml:trace contextRef="#ctx0" brushRef="#br0" timeOffset="176676.82">17177 11947 1234 0,'-2'8'609'0,"3"-5"-148"16,7-3-267-16,1 1 13 15,9 2-68-15,2 0-37 16,8-2-62-16,3-1-10 16,2-2-79-16,1-5-51 0,-2 0 63 15</inkml:trace>
  <inkml:trace contextRef="#ctx0" brushRef="#br0" timeOffset="176884.2">17548 11826 1658 0,'-11'-3'638'0,"20"0"-441"15,5 3-60-15,7 4 4 16,3-2-46-16,1 3-53 16,-1 0-11-16,4 0-68 15,-6 2-66-15,-6-1 68 16</inkml:trace>
  <inkml:trace contextRef="#ctx0" brushRef="#br0" timeOffset="177103.22">17585 11912 921 0,'-13'10'420'16,"13"-3"-78"-16,1-1-134 16,10 1 24-16,2 0-17 15,7-4-89-15,2-2-40 16,5-2-43-16,2-2-34 16,-1-4-6-16</inkml:trace>
  <inkml:trace contextRef="#ctx0" brushRef="#br0" timeOffset="177388.71">18048 11799 1553 0,'-28'9'601'0,"9"13"-376"16,4 2-71-16,5 5 6 15,9 2-11-15,12-4-52 16,2-5-17-16,10-6-35 16,5-3-12-16,0-8-6 15,5-3-2-15,-5-6-11 0,-5-7-2 16,-6-10-2-16,-5-1 1 16,-6-7-2-16,-3 1-1 15,-7 3-1-15,-2 2 0 16,-8 4-2-16,-2 3-1 15,-2 8-1-15,-5 5-13 16,0 7-79-16,1 7-50 16,3 1-106-16,7 3-473 0,12 0 508 15</inkml:trace>
  <inkml:trace contextRef="#ctx0" brushRef="#br0" timeOffset="180523.78">23017 11338 450 0,'2'-5'297'0,"2"-1"-58"15,-1-4 16-15,-2-2-1 16,1-2-56-16,-4-5-22 15,-3-3-40-15,-2 2-20 16,-9-2-22-16,1-1-10 16,-4 4-22-16,1-1-7 15,-5-1-20-15,-3 4-7 0,-11-4-9 16,-8 0-3-16,-7 1-6 16,-4 3-2-16,1 5-4 15,-2 1-1-15,-2 1 0 16,-5-1-1-16,-4-3 1 15,0 1 0-15,-1 1-1 16,2 4 1-16,3 2-3 16,-6 3 0-16,4 3 0 15,-2 1-1-15,-3 9-1 16,0 2-1-16,-7 7 0 16,-1 3 0-16,6 1 0 15,5 2 1-15,8-1-1 16,6 4-1-16,1 2 0 15,0 2 1-15,4 9-1 16,-5 1 0-16,9 7 0 16,0 3-1-16,2 1 1 0,4 1 1 15,11 3-1-15,0 1 1 16,10 2 0-16,-2 4 1 16,-1-1 0-16,4 7 1 15,-5 1 0-15,8 4 0 16,2 2 1-16,5-3-2 15,9-3 1-15,0 1 0 0,10 3 1 16,6 3 1-16,5 9 4 16,6-3 2-16,5-1 3 15,-3-5 2-15,8-6 2 16,5 2 1-16,7-8-1 16,6-2-2-16,9-6-3 15,3-6 1-15,9 4 0 16,4 0 0-16,-2-2-1 15,3 0-2-15,7-8-1 16,0-5-1-16,2-2 0 16,1-4-1-16,-3-8-1 15,3 1 1-15,9-13-2 16,-4-2 1-16,8-7 2 16,-1-5-2-16,7-5 8 15,1-7 6-15,-6-7 7 0,-2-8 6 16,-9-6-3-16,1-4-1 15,-5-11 0-15,1-2 0 16,-10-9-1-16,-6-2-2 16,-9-4-7-16,-10-4-1 15,-10-9-3-15,-3-4-1 16,-8-8 0-16,-4-2-3 16,-10 2 0-16,-10-2 0 15,-14 3-1-15,-10 1 1 16,-12 0-1-16,-9 2-1 0,-5-5 0 15,-3 6-3-15,-2-4-1 16,-1 0-2-16,1 5 0 16,-3-3 0-16,0 8-3 15,2 5-2-15,0 10-1 16,0 5 0-16,-12 7 3 16,-4 1 1-16,-7 12 1 15,0 1-6-15,3 5-21 16,4 4-7-16,12 4-15 15,-4-4-8-15,11 7-2 16,0 4-4-16,2 0-18 16,11 8-9-16,6 3 19 15,4 4 34-15</inkml:trace>
  <inkml:trace contextRef="#ctx0" brushRef="#br0" timeOffset="181849.16">25797 11317 732 0,'0'-12'383'0,"-3"-1"-112"16,-6 1-65-16,-5-2-10 16,-11 2-52-16,-5 4-29 15,-10 5-38-15,-6 5-8 16,-10 6-10-16,-3 5-8 16,1 3-19-16,-3 1-9 15,-1 6-15-15,2 5-2 16,-8 4-3-16,3 9-1 15,2 7-1-15,-1 4 0 0,11 9 0 16,3-1 1-16,10 8 0 16,4 0 2-16,1 7 12 15,1 4 5-15,9 5 7 16,3 2 1-16,11 3-12 16,1 3-4-16,8 1-8 15,3 3-1-15,12 0-1 16,6-2-1-16,12-1 1 15,12 0 1-15,5-5 1 16,5 1 1-16,4-8 4 16,-3-9 1-16,12-3 3 15,9-4 1-15,14-3 2 16,-2-3 2-16,15-9-3 16,3-7-1-16,5-12-5 15,11-7-2-15,1-12 2 0,-1-6 2 16,-2-15 2-16,2-4 0 15,-14-12 1-15,-2-9-1 16,-12-8-1-16,-3-8 0 16,-2-14-2-16,-4-4 0 15,-14-14 0-15,-8-8 0 16,-16-15-1-16,-4-6-1 16,-8-6 0-16,-7-2-1 0,-14 3-1 15,-9 1-1-15,-15 6-1 16,-10 3-1-16,-17 5 1 15,-8 4 1-15,-11 2 0 16,-7-1-3-16,-9 7-3 16,-4 5-3-16,-10 6-10 15,1 6-5-15,6 9-8 16,-10 3-6-16,2 16-11 16,-2 6-6-16,-3 12-16 15,11 7-10-15,6 7-52 16,6 3-54-16,9 9 116 15</inkml:trace>
  <inkml:trace contextRef="#ctx0" brushRef="#br0" timeOffset="182790.87">22022 12383 769 0,'-6'-1'376'0,"5"2"-112"16,1 1-40-16,0-2-35 16,0 0-7-16,0 0-20 15,0 0-10-15,0 0-27 16,0 0-16-16,0 0-36 15,0 0-15-15,0 0-24 0,-1 0-9 16,-2 5-13-16,-1 0-3 16,3-5-3-16,-7 5-3 15,7-5-2-15,0 0-3 16,0 0-3-16,-1-1-1 16,2-1 2-16,0 1 1 15,13-1 2-15,-1 2 2 0,25 10 4 16,-33 0 3-16,-9 4 12 15,-5-2 6-15,-8-4 10 16,2 2 2-16,4-8-4 16,-2 2-5-16,5-4-13 15,0-2-5-15,3-6-8 16,-1-1-2-16,5-1-5 16,4-3-2-16,2 4-2 15,4 1 1-15,1 4 3 16,1 3 3-16,-2 1 1 15,1 2 3-15,-3 1 0 16,-3-1 2-16,-1-1-2 16,-2-1 1-16,0 0-1 15,0 0-3-15,0-1-4 16,0 0-21-16,0 0-102 16,10-2-77-16,-1 1 119 0</inkml:trace>
  <inkml:trace contextRef="#ctx0" brushRef="#br0" timeOffset="183231.01">21967 12736 851 0,'5'-13'411'0,"-3"-2"-117"16,-1 1-52-16,-8 2-6 15,0 0-40-15,-9 6-71 16,-2 1-24-16,-10 8-43 16,-5 5-16-16,-4 4-16 15,3 1-5-15,9-1-7 16,9 3-3-16,11-1-2 15,7 1-1-15,9 0 2 16,8 1-1-16,4-2 10 16,2 0 11-16,0-1 22 15,-4 0 14-15,-9-2 12 16,-7-1-1-16,-10-3-8 0,0-1-5 16,0 0-18-16,-6-4-9 15,-5-2-19-15,-1-1-8 16,-13-4-19-16,4-1-28 15,3 4-103-15,-3-3-35 16,14-1 96-16</inkml:trace>
  <inkml:trace contextRef="#ctx0" brushRef="#br0" timeOffset="184151.61">26004 12553 1175 0,'-5'-1'457'0,"4"-8"-251"15,1 0-47-15,0-1 31 16,0 0-1-16,1 1-45 15,-1 0-35-15,1 1-34 16,3 4-17-16,-1 2-21 16,0 2-7-16,-3 0-17 15,0 0-5-15,0 0-4 16,0 0 0-16,0 0 6 16,1 0 5-16,-1 1 4 15,2 4 2-15,-3-2-3 16,0-3-5-16,0 0-5 0,-5 3-2 15,-5 0-4-15,9-3-2 16,1 0-3-16,0-1-3 16,1 0 1-16,0 0 0 15,5-5 4-15,16 3 1 16,26-31 1-16,-29 31 2 16,-8 2 5-16,-6 3 7 0,-8 6 16 15,-9-1 5-15,-7 1 1 16,-3 0-5-16,3-4-15 15,4 1-6-15,6-3-9 16,3 0-4-16,7 2-13 16,5-1-24-16,2 3-58 15,3-4-51-15,3-1-305 16,4-1 301-16</inkml:trace>
  <inkml:trace contextRef="#ctx0" brushRef="#br0" timeOffset="184542.27">26346 12722 1237 0,'3'0'510'0,"-12"12"-234"16,-8 4-85-16,-2 15-15 15,-3 2-13-15,4 9-64 16,8 5-32-16,10-8-30 16,5-1-11-16,13-15-17 15,6-3-5-15,5-9-20 16,1-5-43-16,-6-11 384 16,-6-10-260-16</inkml:trace>
  <inkml:trace contextRef="#ctx0" brushRef="#br0" timeOffset="184733.96">26158 12838 1557 0,'2'1'625'0,"4"0"-399"16,13 0-100-16,6 0 17 16,10-1-53-16,10 0-30 15,2-1-35-15,-4-2 9 16,4-2 77-16,4-6-79 0</inkml:trace>
  <inkml:trace contextRef="#ctx0" brushRef="#br0" timeOffset="185608.52">26404 11845 1008 0,'-1'-2'476'15,"0"1"-200"-15,-14 1-74 16,-8 1-4-16,-27 65-34 16,29-25-19-16,17 1-35 0,8-3-15 15,19-6-30-15,0-7-15 16,7-8-21-16,-3-3-6 15,-2-15-11-15,8-4-1 16,-6-12-3-16,6-8 1 16,-5-6-1-16,-5-3 1 15,-9-4 2-15,-7 1 0 0,-13 1 3 16,-5 3 0-16,-12 5-6 16,-10 3-2-16,1 4-6 15,-1 3-4-15,3 3-63 16,12 5-60-16,1 4-139 15,4 3-85-15,4 8 215 16</inkml:trace>
  <inkml:trace contextRef="#ctx0" brushRef="#br0" timeOffset="191376.26">21742 11674 702 0,'-1'-1'353'0,"-1"1"-101"16,1 0-10-16,0 0-57 15,0 0-38-15,0 0-56 16,0 0-19-16,1-1-19 16,0-1-6-16,23-6-18 15,26-18-9-15,-21 14-13 0,-2 0-1 16,-5 0 3 0,3 5 4-16,-11-1 14 0,-1 3 6 15,-3 3 7-15,-2 2 0 16,-4 2 0-16,-3-1 1 15,0 3-2-15,0-4 1 16,0 0-6-16,0 0-4 16,0 10-2-16,-2 4 5 15,-3 33 7-15,-4-25 4 16,5 3-2-16,4 4-7 16,0-5-10-16,2-1-7 0,1-3-7 15,0-2-3-15,-1-5-3 16,-6-1-2-16,3-7-5 15,0-3-35-15,-2-2-112 16,3-1-88-16,0 0 134 16</inkml:trace>
  <inkml:trace contextRef="#ctx0" brushRef="#br0" timeOffset="191570.07">21735 11848 1183 0,'-8'1'522'0,"8"-1"-265"16,1 1-4-16,7 0-45 16,5 0-33-16,11-1-48 15,4-1-21-15,8-1-39 0,2-2-16 16,-3-1-23-16,0-1-10 16,-6 1-10-16,-10 2 6 15,-5 3-66-15,-3 0-76 16,-8 0 84-16</inkml:trace>
  <inkml:trace contextRef="#ctx0" brushRef="#br0" timeOffset="196242.93">23348 11878 703 0,'-13'-3'358'16,"-2"0"-92"-16,8 0-20 16,-2 0-35-16,2 0-36 15,4 0-45-15,3 0-18 16,7-1-29-16,5 1 1 0,16 1-17 16,2 0-8-16,14 2-16 15,8 0-11-15,14 1-12 16,14 2-5-16,24 2-6 15,1 1-2-15,16 1 1 16,2 0 1-16,-4 0-1 16,0 0 6-16,-12-1 13 15,-6-3 4-15,-20-3 6 16,-6 0-5-16,-17-1-11 16,-11-2-4-16,-15 0-5 15,-9-1-1-15,-18 0-2 16,-5 1-17-16,-18-3-54 15,-4 2-37-15,-5 0-111 16,-1 3-34-16,7 2 151 16</inkml:trace>
  <inkml:trace contextRef="#ctx0" brushRef="#br0" timeOffset="196767.75">23479 12298 1108 0,'-19'-7'463'0,"9"2"-241"16,5 3-31-16,8-1-14 15,5 1-29-15,11 2-48 16,7-3-16-16,19 1-14 0,14-2-11 16,32 0-21-16,11 1-11 15,19-1-17-15,4 4-3 16,2 3-3-16,0 3 1 16,-6 5 2-16,-5-1 0 15,-18 1 2-15,-6 1 1 16,-14 0-1-16,-12 0 1 15,-17-4 1-15,-6-3-1 0,-18-4 0 16,-2-1-2-16,-14 1-19 16,-9-1-43-16,-19 2-125 15,-7 0-52-15,-10 3 126 16</inkml:trace>
  <inkml:trace contextRef="#ctx0" brushRef="#br0" timeOffset="197259.86">23549 12611 871 0,'-19'-8'429'0,"7"8"-103"15,13-1-172-15,6 1 21 0,19 5-21 16,9-3-23-16,17 0-39 15,12 6-21-15,19-2-32 16,9 4-10-16,18 1-12 16,4-4-6-16,9 0-5 15,1 4-2-15,-7 3-1 16,1 1 1-16,-6 4 1 16,-7 1 6-16,-19-5 19 15,-7 0 8-15,-24-9 12 16,-8-1-2-16,-16-4-14 15,-13-1-6-15,-21-4-17 16,-11 2-23-16,-19-1-51 16,-7 1-36-16,-2 2-113 15,-1-1-44-15,-2 2 158 16</inkml:trace>
  <inkml:trace contextRef="#ctx0" brushRef="#br0" timeOffset="197804.91">23510 12969 1271 0,'-38'1'497'0,"17"-1"-277"16,0-2-53-16,6-1 8 15,4-2 4-15,0 1-43 16,11 2-26-16,6 2-48 15,5 1-15-15,21 0-21 16,13-1-4-16,25 0-1 16,20 0-7-16,24-2-8 0,17 4-2 15,20 3-2-15,5 3 0 16,-1 5-1-16,-10-1 2 16,-17 1 0-16,-7 0 0 15,-20-1 2-15,-12-4 0 16,-18-1 1-16,-12-5 0 15,-14-2 1-15,-5 0-1 16,-18-6 0-16,-12 1-20 16,-18 3-98-16,-10 2-30 15,-13 6 72-15</inkml:trace>
  <inkml:trace contextRef="#ctx0" brushRef="#br0" timeOffset="203622.27">22967 11644 1121 0,'-8'-12'457'0,"-1"2"-239"16,5 7-44-16,4 3-2 15,0 3-27-15,-1-3-52 16,1 0-17-16,-1 21-4 16,-2 34-4-16,6-25-11 15,-2 0-10-15,4 0-16 16,3-4-7-16,5-4-10 15,5-3-1-15,7-9-5 16,1-4 0-16,4-8-2 16,0-6 0-16,-2-6 0 0,-1-3-2 15,-1-4 1-15,-6 1 0 16,-6 2 0-16,-5 5 1 16,-9 8 0-16,-2 5-1 15,-7 11 5-15,-1 4 6 16,0 9 13-16,2 2 3 15,7-1-4-15,3-1-6 16,11-5-1-16,6-2-32 16,9-10 155-16,5-7-108 0</inkml:trace>
  <inkml:trace contextRef="#ctx0" brushRef="#br0" timeOffset="204223.9">25186 11735 836 0,'-4'-15'467'16,"1"6"-42"-16,3 10-190 0,2 8 18 15,-2 13-31-15,1 9-24 16,1 9-62-16,1 0-21 16,8 0-28-16,5-8-11 15,9-8-20-15,3-8-13 16,9-13-20-16,2-4-4 16,-4-16-8-16,-1-7-2 15,-6-7-14-15,3 0-19 0,-8 3-76 16,-1 4-40-16,-10 7-79 15,-6 5-486-15,0 13 505 16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3T16:14:02.77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18387 3843 540 0,'-13'-5'329'0,"1"6"25"16,3 0-184-16,7-1-64 15,0 0-16-15,4-2-34 16,-2 0-7-16,0 1-20 0,14-2-2 16,7-1 9-16,27-2 3 15,-20 10 8-15,0-2 5 16,9 4 8-16,-2-1 2 16,1-2 3-16,4 2-2 15,3-3-5-15,11 1-6 16,13-2-12-16,-2 0-4 15,18 0-5-15,-2 1 0 16,2 3 3-16,11 2-4 16,-7 1-7-16,6 1-1 0,0-2-5 15,-4 1-1-15,7 1-6 16,-7-7-3-16,0-2-2 16,2-4-1-16,-8-7 0 15,-3 0 1-15,-3-2 1 16,-5 1 4-16,-10 3 9 15,-5 0 5-15,-15 2 3 16,-8 2-1-16,-3 0-7 16,-4 0-5-16,-2 5-5 15,-2-1-3-15,-9 0-3 16,0 1-6-16,-6-2-18 16,2 0-14-16,-2 1-42 15,-4-2-37-15,-3-1-54 16,-1 4 98-16</inkml:trace>
  <inkml:trace contextRef="#ctx0" brushRef="#br0" timeOffset="48922.24">24064 6236 85 0,'-9'0'62'16,"-11"2"9"-16,-28 5 55 0,26-3 16 15,-2-1 24 1,1-2 7-16,1 0 4 0,5-1 2 16,4 0-15-16,5 0-25 15,8 0-61-15,3 0-21 16,17-2-28-16,5 0-6 16,18-1 1-16,7 2 0 15,5 1-1-15,4 3-2 16,-3 2-2-16,-1 2 3 0,-5 1 12 15,-5 0 3-15,-13-1-3 16,-7 0-6-16,-22-3-9 16,-6-3-1-16,-17-1-1 15,-11-3 0-15,-13-2-8 16,-6 1-2-16,-10-3-2 16,0 3 0-16,-2 0-2 15,1 1 0-15,11 3-2 16,11 0 0-16,21 2-2 15,10 2-3-15,17 0 1 16,7 0-1-16,13 0 4 16,6-4 2-16,17-3 2 15,3 1-1-15,2 1 6 16,1 1 3-16,-6 1 9 16,-4 1 6-16,-7 1 3 15,-2-1 1-15,-16-2-7 16,-4-2-3-16,-11-3 1 15,-8-2 0-15,-6-3-1 0,-4-2-2 16,-17-3-11-16,-10 0-5 16,-5 5-17-16,-8 1-35 15,8 8-13-15,8 6 31 16</inkml:trace>
  <inkml:trace contextRef="#ctx0" brushRef="#br0" timeOffset="50003.85">24951 7515 951 0,'13'-1'334'0,"19"-1"-297"16,6 1-18-16,15-6-10 15,0 4 0-15,10 3 7 16,-1 1 11-16,0 5 20 16,-5-1 6-16,-17 2-4 0,-7 1-11 15,-22-1-18-15,-11 1-7 16,-12-3-3-16,-11 2 0 16,-8-3-1-16,-7-1 0 15,-13 1 3-15,-5-4 13 16,-4 0 28-16,2 0 9 15,11-1 11-15,10 0-11 0,14-1-27 16,11 2-11-16,19-1-8 16,9 0-1-16,19 0 2 15,2-1 0-15,8-2-4 16,1-1-2-16,-1 4-6 16,2 0 0-16,-14 1 3 15,0-1 5-15,-18-1 8 16,-11-2 5-16,-14-1 1 15,-17 1-4-15,-16-4-5 16,-8-1-3-16,-8 1 2 16,2 4-1-16,1 1 2 15,6-2-1-15,18 4-3 16,-2-3-2-16,24 4-6 16,-2 0-6-16,12 5-5 15,18 2-1-15,8 1-2 0,18-1 2 16,4 1-33-16,0 1-47 15,-3 2-279-15,-7 1 245 16</inkml:trace>
  <inkml:trace contextRef="#ctx0" brushRef="#br0" timeOffset="72912.17">24775 8439 783 0,'-37'-13'366'0,"36"12"-135"0,2 3-19 16,10-1-31-16,8 7-24 15,12-3-50-15,5-3-23 16,2-2-39-16,-4 0-13 15,2-2-16-15,-2 0-4 16,-2 2-5-16,-4-3 5 16,-11 3-115-16,-6 0-79 15,-10 6 113-15</inkml:trace>
  <inkml:trace contextRef="#ctx0" brushRef="#br0" timeOffset="73093.92">24806 8566 766 0,'10'4'410'0,"-3"-1"24"16,1 0-270-16,10-2-27 15,4 0-1-15,1-1-48 16,3 0-31-16,5-2-36 16,-1-1-9-16,6-1-4 15,-5-1-73-15,-6 5 50 16</inkml:trace>
  <inkml:trace contextRef="#ctx0" brushRef="#br0" timeOffset="73798.24">26052 8272 1047 0,'-100'12'429'0,"88"-13"-234"16,8 1-51-16,5-1-3 16,12 1-13-16,16 1-32 15,14-1-20-15,17-1-35 0,6-1-12 16,10-1-18-16,-1 3-1 15,-5 6-4-15,-6-2-2 16,-22 2 0-16,-8-1-1 16,-19-3-29-16,-13-1-44 15,-15 4-219-15,-8-1 193 16</inkml:trace>
  <inkml:trace contextRef="#ctx0" brushRef="#br0" timeOffset="74202.55">25984 8332 720 0,'0'8'317'0,"4"-4"-124"15,6-1-11-15,9 3 3 16,-1-4-20-16,12 4-56 16,0 3-20-16,3-1-20 15,4 5-2-15,-1 4 0 16,0-3-5-16,-3 6-15 15,-5-6-8-15,-9 1-12 16,-3 2-3-16,-12 0-10 16,-5 4-2-16,-12 2-3 15,-6-2-2-15,-9 1-1 16,0-2-1-16,2-1-1 0,1 0-1 16,6-6 0-16,6 0-1 15,8 0-2-15,5-2 0 16,12 0 0-16,5 2-1 15,16-2 1-15,5-1 0 16,8-2 0-16,5-2 1 16,-3 1 0-16,-2 3 2 15,-13-1 0-15,-8-2 0 16,-15 0-37-16,-10-2-62 0,-15 2 63 16</inkml:trace>
  <inkml:trace contextRef="#ctx0" brushRef="#br0" timeOffset="74412.17">26105 9000 1040 0,'14'9'490'15,"0"3"-165"-15,3 4-160 16,-3 1 13-16,-3-2-52 15,-2 0-29-15,-4-2-55 16,-3-3-16-16,-2-5-10 0,-3-2-48 16,-5-5-156-16,-1-3 133 15</inkml:trace>
  <inkml:trace contextRef="#ctx0" brushRef="#br0" timeOffset="74576.05">26074 8896 1275 0,'-7'-4'482'16,"7"7"-336"-16,3 2-65 0,4 1-11 16,1-2-2-16,4 4-16 15,0 1-23-15,2 3-95 16,3 0-358-16,0 3 300 16</inkml:trace>
  <inkml:trace contextRef="#ctx0" brushRef="#br0" timeOffset="74855.56">26439 9039 1136 0,'6'7'452'0,"1"2"-268"15,5 2 13-15,2 4 7 0,-6 5-24 16,1 10-55-16,-3 7-21 15,0 2-25-15,1 1-10 16,1-2-16-16,1-5-9 16,-3-4-10-16,-1-3-1 15,-6-8 0-15,-7-3-3 16,-8-5-8-16,-3-3-3 16,-5-3-40-16,2-4-72 15,-1-8 82-15,5-2-24 0</inkml:trace>
  <inkml:trace contextRef="#ctx0" brushRef="#br0" timeOffset="74984.03">26545 8980 1462 0,'21'-1'566'16,"-3"-1"-407"-16,2 2-61 15,-3 1 1-15,-6 5-15 16,-4 2-31-16,-6 9-35 15</inkml:trace>
  <inkml:trace contextRef="#ctx0" brushRef="#br0" timeOffset="75476.92">27329 8583 1085 0,'14'-6'459'0,"-11"6"-230"16,2 1-55-16,-12 12-10 16,-4 5-12-16,-12 16-31 0,-6 4-27 15,-2 5-43-15,4 5-16 16,5-9-19-16,3-4-5 16,7-7-4-16,1-9 2 15,6-6-91-15,-2-4-73 16,4-6 97-16</inkml:trace>
  <inkml:trace contextRef="#ctx0" brushRef="#br0" timeOffset="75666.61">27104 8588 1313 0,'5'3'491'0,"5"13"-357"15,4 5-4-15,7 8-7 16,2 1-12-16,7 7-39 15,2-4-15-15,-2-2-24 16,-1 3-9-16,-7-7-7 16,-4 5-18-16,-7-2-387 15,-9 4 291-15</inkml:trace>
  <inkml:trace contextRef="#ctx0" brushRef="#br0" timeOffset="75847.3">27403 8946 1186 0,'39'-14'483'16,"-36"22"-269"-16,7 2-48 15,-4 2-22-15,0 3-33 16,0 0-58-16,-10 1-28 16,1-2-59-16,-2-4 88 15,8-4-51-15</inkml:trace>
  <inkml:trace contextRef="#ctx0" brushRef="#br0" timeOffset="76001.33">27435 8722 1487 0,'11'-1'566'0,"3"1"-432"15,-3 0-10-15,4 3-60 16,0 1-23-16,-2 1-38 15,3 3 302-15,1-5-232 16</inkml:trace>
  <inkml:trace contextRef="#ctx0" brushRef="#br0" timeOffset="76993.97">27783 8947 1155 0,'0'0'434'0,"0"0"-275"16,0 2-5-16,0-2 24 15,0 0-5-15,0 0-58 16,0-2-27-16,0 1-33 16,1-18-12-16,38-40-12 15,-24 20-4-15,3-6-12 16,-1-4-5-16,1-6-5 16,-2 2-1-16,2 10-3 15,2 9-1-15,-4 15-1 16,-2 12-2-16,-2 13-1 15,-4 10 0-15,-1 16 2 0,-1 9 0 16,-2 15 2-16,-3 2 0 16,4 0 0-16,-1-2 1 15,3-11 0-15,5-5 0 16,-7-7 0-16,1-5 1 16,-6-8-9-16,-4-5-47 15,-3-8-131-15,-5-5-110 16,-6-4 169-16</inkml:trace>
  <inkml:trace contextRef="#ctx0" brushRef="#br0" timeOffset="77125.66">27825 8893 778 0,'-4'-16'392'0,"7"10"-76"16,-1-2-98-16,12 3-35 16,3 5-15-16,1 2-53 15,13 6-32-15,3 0-53 16,3 2-15-16,5-1-37 15,-5 2-78-15,-7 1 69 16</inkml:trace>
  <inkml:trace contextRef="#ctx0" brushRef="#br0" timeOffset="77304.3">28185 8965 764 0,'3'1'426'0,"-3"15"3"0,2 2-180 15,-2 4-33-15,0 1-36 16,-2 0-71-16,0-1-41 16,2-4-47-16,2-2-6 15,1-10-49-15,-2-2-70 16,-1-11 68-16</inkml:trace>
  <inkml:trace contextRef="#ctx0" brushRef="#br0" timeOffset="77494.78">28175 8802 1038 0,'4'-8'497'16,"0"8"-196"-16,0 1-107 15,3 3-36-15,-3 4-70 16,2-2-34-16,1 4-97 16,0 1-81-16,1 8 79 15</inkml:trace>
  <inkml:trace contextRef="#ctx0" brushRef="#br0" timeOffset="77693.71">28434 8997 1021 0,'-4'17'496'16,"1"15"-118"-16,3 5-124 15,1 10-54-15,-5 1-19 16,5 1-50-16,2-6-26 15,-3-10-12-15,9-2-12 16,-9-8-9-16,0-6-6 16,-7-6-14-16,-5-4-9 15,-3-9-20-15,-4-4 4 0,-8-9-83 16,-2-8-75-16,2-12 85 16</inkml:trace>
  <inkml:trace contextRef="#ctx0" brushRef="#br0" timeOffset="77865.11">28473 8769 1454 0,'7'5'566'16,"9"1"-390"-16,-6 0-89 16,-1 0 4-16,-2 3-15 15,-2-1-27-15,2 12-33 16</inkml:trace>
  <inkml:trace contextRef="#ctx0" brushRef="#br0" timeOffset="78443.75">28803 8769 1376 0,'8'-5'517'15,"-3"1"-363"-15,-4 12-48 16,-2 6 9-16,-8 11-3 15,-3 6-18-15,4 2-57 16,2-1-8-16,12-3-6 16,4-4-2-16,6-8-2 15,7-4-3-15,-5-10-9 16,4-5-1-16,0-8-18 16,-5-6-12-16,6-8-15 15,-1-5-5-15,-2-3 14 16,-3 4 13-16,-7 9 17 0,-4 8 4 15,-7 11 3 1,-5 6 3-16,-8 14 8 0,0 9 6 16,-4 12 12-16,2 5 4 15,5 3 8-15,4 1 4 16,7 2 3-16,4-5 5 16,-1-6 4-16,-1-2-1 15,-1-11 2-15,-3-4-3 0,0-8-7 16,1-1-5-16,-9-6-10 15,3-3-4-15,-7-6-11 16,-10-9-6-16,0 0-5 16,-1-5-14-16,0 1-94 15,6-2-68-15,9 0 117 16,8-3-24-16</inkml:trace>
  <inkml:trace contextRef="#ctx0" brushRef="#br0" timeOffset="78675.25">29198 9130 1488 0,'7'22'613'16,"-3"-3"-302"-16,-3 5-188 0,0-1 12 15,-5 0-13-15,-4-3-14 16,-2-5-56-16,-1 1-11 15,1-3-15-15,2 0-9 16,-3-8-3-16,1-1-8 16,-7-10-95-16,0-3-72 15,-1-6-81-15,1-8 120 16</inkml:trace>
  <inkml:trace contextRef="#ctx0" brushRef="#br0" timeOffset="78874.42">29145 8928 1279 0,'11'-13'515'0,"1"3"-289"16,0 1 0-16,2 9-12 16,-3 1-19-16,3 3-78 15,-2 3-31-15,-1 0-49 16,-5-3-17-16,-7 3-16 15,-3-2-368-15,-15 14 273 16</inkml:trace>
  <inkml:trace contextRef="#ctx0" brushRef="#br0" timeOffset="150900.04">14186 16628 1336 0,'-15'57'514'0,"3"-45"-322"16,3 1-46-16,2-4 16 15,4-4-31-15,0-5-60 16,3-1-11-16,0 0 3 15,0 0-1-15,0 0-5 16,2-18-9-16,38-37-23 16,-25 16-9-16,3-9-7 15,3-7-3-15,-2-4-3 16,1-2 1-16,-2 7-1 16,-5 9-1-16,-4 17 2 0,-3 14 0 15,-8 15 1-15,-4 4-2 16,0 6-2-16,-4 4-1 15,3 4-5-15,3 0-4 16,1-1-65-16,1-4-53 16,2 1 77-16</inkml:trace>
  <inkml:trace contextRef="#ctx0" brushRef="#br0" timeOffset="151287.39">14196 16338 1034 0,'-5'-4'422'0,"0"-4"-214"16,-17-29-52-16,28 27 5 16,3-2-29-16,6-1-64 15,2-3-26-15,6-3-25 16,0 1-2-16,0-2 1 15,2 4 1-15,-5 2 4 16,-2 1 0-16,-7 4 2 16,0 2 0-16,-4 7 4 0,2 5 2 15,1 7 15-15,0 5 10 16,6 7 9-16,-1 5 6 16,0-3-9-16,-4 0-9 15,1-2-14-15,0 2-10 16,2 1-13-16,2-2-3 15,-3-5-6-15,-1-4-1 16,-3-6-15-16,0-5-41 0,-3-5-106 16,-1-3-69-1,-1-1 128-15</inkml:trace>
  <inkml:trace contextRef="#ctx0" brushRef="#br0" timeOffset="152895.56">12876 17223 886 0,'20'-29'422'0,"-22"31"-87"16,7 3-169-16,3 8 22 15,-4 9 7-15,6 5-14 16,-9 10-62-16,2-4-19 16,7 0-32-16,-6-3-15 15,4-7-22-15,-1-4-9 16,-8-7-7-16,4-4 0 15,-9-8 0-15,3-3-1 0,0-9-3 16,-9-6-4-16,12-8-5 16,-4-5 0-16,4-8-2 15,9 1 0-15,2-3-1 16,-5 3 0-16,8 8-1 16,4 3 0-16,-2 10-2 15,5 6-1-15,-1 3-18 16,-4 0-36-16,7 4-107 15,4-3-72-15,-1 0 138 16</inkml:trace>
  <inkml:trace contextRef="#ctx0" brushRef="#br0" timeOffset="153230.4">13268 17183 1219 0,'-5'10'489'0,"-1"2"-293"0,2 1-8 16,2 10-16-16,-1 0-39 15,5 2-63-15,1 4-15 16,4-8-19-16,6-2-4 16,6-8-17-16,4-4-6 0,6-9-4 15,1-6-1-15,-4-7-1 16,-2-3 0-16,-9-5-2 15,-9-3 0-15,-8-3 1 16,-6 4-2-16,-19-3-4 16,0 7-3-16,-7 5-3 15,2 4 1-15,8 12-9 16,2 4-28-16,6 6-84 16,3-1-61-16,8 3-233 15,4-7 267-15</inkml:trace>
  <inkml:trace contextRef="#ctx0" brushRef="#br0" timeOffset="153684.23">13524 17178 1259 0,'0'24'536'0,"-6"-3"-268"16,0 2-96-16,5 1 12 15,1-6-47-15,7 1-43 16,3-7-53-16,-3-3-12 16,6-8-16-16,3-1-3 15,-1-5-4-15,0-2-1 0,-4-1-2 16,-3-2 1-16,-1 5 0 16,-2-1-2-16,-1 4 0 15,1 2-2-15,0 1 1 16,0 5-1-16,2 0 1 15,1 0 0-15,4-2 0 16,2-2 0-16,-2-1 0 16,0-1 2-16,-1 2-2 15,-1-5 1-15,2 1 5 16,1-7 3-16,-2 1 10 16,1-2 4-16,-4-4 3 15,0 4-2-15,-1-8-9 16,-2-3-4-16,-4-3-7 15,-1-5-18-15,-6-3-57 16,2 5-35-16,-3 7-89 16,1 8 3-16,-1 12 119 0</inkml:trace>
  <inkml:trace contextRef="#ctx0" brushRef="#br0" timeOffset="154489.4">14428 17055 937 0,'-1'4'390'15,"-2"5"-130"-15,4 10-46 16,6 17-9-16,-8 6 12 16,6 10-80-16,-6 0-36 15,8-1-45-15,5 1-12 16,-2-13-16-16,6-4-6 16,-8-11-8-16,-3-9-4 0,-1-5-18 15,-3-5-39-15,-2-9-112 16,-6-4-80-16,-6-10 138 15</inkml:trace>
  <inkml:trace contextRef="#ctx0" brushRef="#br0" timeOffset="154726.63">14347 17069 966 0,'23'-1'466'15,"0"-3"-174"-15,3 4-103 16,3 3 9-16,-4 4-54 15,-1-3-24-15,1 6-35 16,-2 0-9-16,-6 8-10 16,-6 5-4-16,-14 2-13 15,-8-3-8-15,-15-2-16 16,-4 0-8-16,0 1-7 0,-1 1-4 16,3-8-14-16,1 0-29 15,5-10-81-15,3-4 379 16,6-2-227-16</inkml:trace>
  <inkml:trace contextRef="#ctx0" brushRef="#br0" timeOffset="154977.73">14663 16945 961 0,'1'0'471'0,"2"6"-18"15,1 6-238-15,-3 10-53 16,1 9 15-16,-3 9-72 16,1 0-36-16,-1 0-40 15,1 1-9-15,2-12-15 16,2 2 3-16,3-11-102 16,2-4-70-16,5-3 101 15</inkml:trace>
  <inkml:trace contextRef="#ctx0" brushRef="#br0" timeOffset="155349.14">15000 17116 973 0,'-11'-4'453'16,"5"-6"-99"-16,-1 0-152 15,0 0-56-15,-6 4 0 16,-4 2-64-16,-3 2-29 0,-5 11-25 15,-3 7-3-15,5 7-2 16,-1 3-1-16,8 2-7 16,7-1-3-16,15-18-5 31,-3-3-3-31,0-1-1 0,18 8-2 0,8-18 0 16,0-8 0-16,0-8-1 15,-8 0 1-15,-3 6 0 16,-1 2 2-16,-15 4 0 15,1 7 10-15,-8 7 27 16,2 6 15-16,-1 13 26 16,2 0-2-16,2-1-16 15,0 3-15-15,0-13-26 16,4 1-11-16,8-4-12 16,-3-7-31-16,6-2-98 15,2-4 41-15,8-5 29 0</inkml:trace>
  <inkml:trace contextRef="#ctx0" brushRef="#br0" timeOffset="155742.19">15135 17089 1384 0,'-4'19'573'16,"-2"4"-331"-16,1 6-9 0,0 2-52 15,2 0-48-15,5-7-75 16,4-1-22-16,3-11-13 15,4-7-7-15,-1-5-9 16,2-10-3-16,1-6-32 16,-2-4-17-16,0-6-26 15,-4-2-5-15,1 7 30 16,-2-3 17-16,-3 10 27 16,-2 7 6-16,-3 2 6 15,-2 10 9-15,-1 9 19 16,-3 6 11-16,2 12 13 15,0 6-1-15,4 4-13 16,2 2-10-16,8-4 2 16,0-4-4-16,2-2 2 15,-1-1 2-15,-7-5-11 16,-3 2-3-16,-10-11-3 16,-5-1-4-16,-6-7-5 0,-6-4-4 15,2-4-3-15,1-8-15 16,4-9-88-16,5-7-65 15,10-11 92-15</inkml:trace>
  <inkml:trace contextRef="#ctx0" brushRef="#br0" timeOffset="156074.39">15369 17253 1182 0,'20'-2'543'15,"-6"0"-167"-15,-2-6-231 16,6-1 4-16,-4-9-35 16,-2-2-32-16,-4-1-46 15,-2-8-14-15,-8 7-8 16,1 4-2-16,-6 3 0 16,-1 12-1-16,-3 8 2 15,-4 5 4-15,0 11 12 16,1-1 5-16,5 4 4 15,3 4-1-15,6-2-5 16,0 1-5-16,5-1-7 16,3-6-5-16,0-3-8 0,3-4-4 15,-3-5-3-15,0-1-33 16,-1-6 313-16,9-1-219 16</inkml:trace>
  <inkml:trace contextRef="#ctx0" brushRef="#br0" timeOffset="156347.71">15617 17239 1351 0,'-5'19'595'15,"1"4"-280"-15,0-5-101 16,-2 1 4-16,1-5-76 16,-1-5-58-16,5-5-60 15,0-4-2-15,1-7-14 16,4-2-2-16,5-12-2 15,2 0-2-15,4-6-2 16,1-5-3-16,-1 7 1 16,1-2-1-16,0 7 0 15,-2 9 0-15,-2 3 0 16,-2 7-10-16,-5 9-67 16,1 2-50-16,0 4-49 15,1 3 91-15</inkml:trace>
  <inkml:trace contextRef="#ctx0" brushRef="#br0" timeOffset="157765.22">13283 18264 790 0,'31'-7'318'0,"-31"5"-134"16,4 1-56-16,1-3 34 15,-2-3 0-15,2-2-38 16,-5-2-12-16,-7-2-12 16,3 1-4-16,-8-3-15 15,1-2-13-15,-4 4-28 16,0-6-13-16,1 4-10 15,-2 3-1-15,3 6-5 16,0 13-1-16,1 10-3 16,0 1-2-16,3 9 1 15,2-4 0-15,4 3 1 16,5 1 1-16,3-3-1 16,5-3 0-16,2-7-1 0,2-4 0 15,3-5-2 1,1-5-1-16,1-7 0 0,-1-4 1 15,2-7 1-15,0-2 1 16,0-4 2-16,-5 2 6 16,1 8 20-16,-8 2 10 15,5 9 17-15,-3 6 2 16,-9 6-6-16,6 5-5 16,-7 3-16-16,3 1-9 15,-2-1-15-15,1 1-7 16,0-5-19-16,1-1-33 0,4-4-85 15,-6-3-57-15,2-4-190 16,1-1 237-16</inkml:trace>
  <inkml:trace contextRef="#ctx0" brushRef="#br0" timeOffset="158127.9">13576 18137 999 0,'6'3'465'0,"0"6"-187"15,-1 3-6-15,-4 7-57 16,-1 4-40-16,-6 3-63 16,1 0-20-16,2-2-34 15,1-6-15-15,2-10-22 16,0-2-8-16,0-12-10 16,1-2-2-16,2-11-3 0,3-3-6 15,1-3-2-15,2-3 2 16,2 5 2-16,1 2 3 15,1 8 3-15,2 4 0 16,-1-3 1-16,-1 10 4 16,0 5 6-16,-3 0 6 15,-5 16 18-15,-1-5 10 16,-4 5 7-16,-1 5-1 0,-5-1-16 16,2 0-10-16,1-7-13 15,-2-3-5-15,5-8-42 16,-2-5-35-16,2-6-107 15,0 5 168-15,0 0-26 16</inkml:trace>
  <inkml:trace contextRef="#ctx0" brushRef="#br0" timeOffset="158526.17">13867 18085 1152 0,'16'24'499'0,"-9"-4"-199"15,0 2-72-15,-2-11-9 16,-2 1-28-16,0-1-76 0,-7-1-29 16,2 1-35-16,0-3-16 15,-2-3-18-15,4-2-4 16,-3-3-6-16,3-1-3 16,0 0-3-16,0 0-1 15,0 0-2-15,0 0 1 16,4-7 0-16,0-6 1 15,31-24 0-15,-28 28 0 16,7 4 1-16,-7 2 4 16,4 5 11-16,6 2 7 0,-13 9 17 15,9 1 2-15,-9 4 3 16,-5 4-3-16,2-4-11 16,-9 1-5-16,8-3-12 15,0-7-5-15,-4-1-7 16,4-4-27-16,0-5-101 15,-1-2-69-15,1 3 110 16</inkml:trace>
  <inkml:trace contextRef="#ctx0" brushRef="#br0" timeOffset="158828.72">14173 18081 1155 0,'-7'28'484'0,"3"-2"-197"0,-1-3-86 16,5-7-7-16,3 4-12 16,7-3-69-16,1 0-34 15,7-4-34-15,2-5-11 16,0-8-10-16,3-2-5 16,-4-9-4-16,-3 1-2 15,-7-7-3-15,-1-1-2 16,-8 3-1-16,-6 1 1 15,-7 2-2-15,-8-8 1 0,-7-1 0 16,2 1-3-16,0 2-1 16,6 13-3-16,5 7-1 15,4 2-12-15,4 5-58 16,1 0-42-16,6 5-107 16,4 1-80-16,5-3 191 15</inkml:trace>
  <inkml:trace contextRef="#ctx0" brushRef="#br0" timeOffset="159199.29">14375 18089 1015 0,'2'15'506'16,"-3"-3"-153"-16,4 8-124 15,1-1-5-15,-4-5-59 16,3 1-39-16,0-3-55 0,-1 1-18 15,8 1-17-15,-2-1-6 16,4-4-11-16,3-5-6 16,-7-7-7-16,5-7-2 15,-5-5-2-15,0 0-3 16,2-5-5-16,3 0 0 16,-4-1 2-16,3-1 1 15,-6 7 6-15,-5 6 3 0,-5 19 2 16,-3 7 8-16,0 6 27 15,5 3 7-15,-1-2 9 16,2 1-5-16,-2 0-26 16,2-4-11-16,4-7-11 15,0-6-1-15,7-10-72 16,-2-10-60-16,6-8 79 16</inkml:trace>
  <inkml:trace contextRef="#ctx0" brushRef="#br0" timeOffset="159531.44">14659 18127 1374 0,'-8'24'616'0,"1"5"-274"16,2-4-162-16,1 1 2 16,1 0-68-16,2-2-42 15,3-10-40-15,2-5-14 16,1-9-14-16,1-5-2 15,-3-12-9-15,2-4-7 16,2-6-5-16,-1 3 0 16,0 2 7-16,1 6 5 15,-2 6 6-15,2 3 1 0,-1 6 5 16,2 1 5-16,-3 9 17 16,1 1 9-16,-3 9 11 15,2 5 4-15,0 2-6 16,2-1-8-16,1-4-15 15,1-5-9-15,0-6-12 16,-3-2-39-16,2-6-120 16,-1-2 62-16,1-2 24 15</inkml:trace>
  <inkml:trace contextRef="#ctx0" brushRef="#br0" timeOffset="160004.51">14971 18157 1600 0,'-10'0'625'0,"0"3"-393"0,1 1-65 16,2 0-12-16,-8 4-37 16,8 4-66-16,2 3-19 15,3 8-18-15,2-2-5 16,7 2-4-16,-6-1-3 0,8-9 2 15,4-2-2 1,2-5 1-16,7-5 0 0,5-2-2 16,1-6-2-16,6-4 0 15,0-5-1-15,-4-6-2 16,1 0-1-16,-5-1-7 16,-4 1-6-16,-4 6-14 15,-8 1-2-15,-6 4 12 16,-4 3 8-16,-7 2 19 15,-2 6 5-15,-4 3 10 16,0 2 7-16,0 6 7 16,1 0 6-16,3 9-7 15,3 2-7-15,3 3-6 16,2 1-6-16,1-3-5 16,3-4-3-16,3-8-6 15,2-3 1-15,1-8-45 0,3-2-39 16,2-5-136-16,3-4-65 15,6 0 170-15</inkml:trace>
  <inkml:trace contextRef="#ctx0" brushRef="#br0" timeOffset="160266.5">15438 18117 1021 0,'0'0'516'15,"-4"0"-64"-15,2 10-158 0,-8 3-63 16,4-6-13-16,1 5-79 15,-2 3-41-15,6-1-52 16,2 1-13-16,4-2-19 16,0 0 2-16,5-3 5 15,-6 1 1-15,2-3 3 16,-3-1-5-16,-1 3-3 16,-7-3-2-16,-2 3-1 15,3 2-1-15,-9-3-4 16,7 1-2-16,-6-6 1 15,-1-1-14-15,7-5-86 16,3-1 304-16,3-1-188 16</inkml:trace>
  <inkml:trace contextRef="#ctx0" brushRef="#br0" timeOffset="160683.76">16056 17981 1279 0,'-40'-52'585'16,"26"35"-257"-16,0 6-133 15,7 5-2-15,-6 9-66 16,2 7-30-16,-1 13-54 16,-2 8-16-16,8 22-5 15,1 3 2-15,8 2 3 16,-3 4 1-16,1-12 2 15,2 2 1-15,8 2 0 16,-4-9-4-16,1-13-14 16,1-8 1-16,-12-18-43 0,2-6-51 15,-5-9-128-15,-5-10-501 16,-10-5 486-16</inkml:trace>
  <inkml:trace contextRef="#ctx0" brushRef="#br0" timeOffset="160843.5">15743 18141 959 0,'11'1'501'0,"4"3"-31"16,7-1-217-16,7 0-97 15,6-2 0-15,4-2-70 16,-6 1-37-16,-2-4-33 16,-6 2-56-16,-5 1-125 15,3-1 114-15</inkml:trace>
  <inkml:trace contextRef="#ctx0" brushRef="#br0" timeOffset="161004.87">16067 18143 1021 0,'0'0'489'0,"6"18"-144"16,10 30-78-16,-15-23-50 16,0-2-30-16,1 0-68 15,-1-4-28-15,0-9-43 16,-1-3-14-16,0-10-69 15,-1-3-61-15,0-11 259 0,-1-4-162 16</inkml:trace>
  <inkml:trace contextRef="#ctx0" brushRef="#br0" timeOffset="161333">16032 18000 1366 0,'1'24'543'0,"6"1"-311"15,0 4-165-15,2-1-2 0,6-8-13 16,0-5-16-16,5-6-23 16,-2 1-5-16,-6 2-5 15,-4 4 0-15,-4 2-1 16,-2 0 0-16,-2 0 0 16,-1-6 1-16,1-4 6 15,-2-6 1-15,-2-5 11 16,2-5 15-16,1-10 12 15,1 0 1-15,6-5-11 16,1 2-14-16,4 5-19 16,-1 1-5-16,3 1 3 15,-2 9-28-15,2-5-109 16,-1 1-42-16,-1 9 90 16</inkml:trace>
  <inkml:trace contextRef="#ctx0" brushRef="#br0" timeOffset="161638.22">16415 18038 2527 0,'-4'-1'66'0,"-6"5"-8"15,-8 2 53-15,6 5-45 16,-1 4-8-16,3 5-10 15,6 1-2-15,9-1-13 16,2-2-8-16,11-1-8 16,-1-3 9-16,1 0 11 15,1-1 1-15,-7-1 5 16,3-2-7-16,-7 1-7 16,-1 0-1-16,-8-2-7 15,-2 2-4-15,-9-3-6 16,2 2-3-16,-4-1-6 15,1 0-15-15,3-7-92 16,3-2-60-16,12-15 95 16</inkml:trace>
  <inkml:trace contextRef="#ctx0" brushRef="#br0" timeOffset="161841.5">16590 17974 1278 0,'-15'37'601'16,"5"6"-193"-16,4 3-225 16,6 0-104-16,3 3 8 15,6-8-19-15,4 0-17 0,7-17-34 16,0-7-7-16,-2-14-60 16,-8-8-67-16,-6-7-253 15,-3-2 234-15</inkml:trace>
  <inkml:trace contextRef="#ctx0" brushRef="#br0" timeOffset="162017.96">16517 18091 1754 0,'6'3'674'0,"7"7"-484"16,5 0-19-16,4-10-32 15,3 0-53-15,1-11-48 16,-2 1-42-16,-6 6-267 15,-1-12 204-15</inkml:trace>
  <inkml:trace contextRef="#ctx0" brushRef="#br0" timeOffset="180284.94">19092 16445 167 0,'0'-1'173'16,"0"0"32"-16,0 1 33 16,0 0 4-16,0 0-13 15,0 0-17-15,2 7-35 16,0-1-15-16,1 0-30 16,-1-1-16-16,-1-3-24 15,0 1-9-15,-1-3-7 16,0 0 9-16,0 0 11 15,0 0 3-15,0 0-7 16,0-2-11-16,0 1-20 16,0-16-10-16,-7-40-16 15,2 26-9-15,-3-1-11 16,2 0-6-16,1 6-3 16,-4 3-3-16,6 10 0 15,1 7-1-15,-1 0-2 16,3 3-1-16,-5 2-7 0,3 0-7 15,1 1-68-15,0 0-44 16,1 0-98-16,0 6-57 16,3 10-159-16,9 30 274 15</inkml:trace>
  <inkml:trace contextRef="#ctx0" brushRef="#br0" timeOffset="180738.95">18966 16362 916 0,'-9'-5'447'15,"2"-3"-181"-15,-1-1-60 16,5 3-3-16,-2-6-72 16,2-5-35-16,5-4-48 15,7-3-13-15,4-3-15 0,5-1-3 16,-4 0-2-16,1 1 0 16,3 6 4-16,-2 2 6 15,4 10 13-15,-4 4 7 16,1 5 4-16,-1 4-5 15,-1 6-7-15,-1 0-3 16,-1 0-4-16,0 2 0 16,-1 0-8-16,1-1-4 15,-1 1-8-15,-1-1-3 0,-2-1 1 16,0-1-38-16,-5-4-113 16,-1-1-75-16,0 0 117 15</inkml:trace>
  <inkml:trace contextRef="#ctx0" brushRef="#br0" timeOffset="182695.9">19199 17080 752 0,'19'35'371'0,"-17"-43"-43"16,0-8-72-16,-1-3-12 15,2 2-15-15,-5-4-80 16,-1 3-30-16,-5 2-36 16,-1 2-14-16,-6 5-14 15,0 5-6-15,-2 7-15 16,-1 8-8-16,1 10-11 16,-1 6-5-16,8 6-3 15,2 0-2-15,8-7-5 16,5-2 0-16,9-4-3 0,5-3-1 15,6-3 3-15,6-3-21 16,1-5-94-16,3-6-78 16,6-7 111-16</inkml:trace>
  <inkml:trace contextRef="#ctx0" brushRef="#br0" timeOffset="182948.51">19507 17016 1100 0,'-11'18'520'15,"3"2"-170"-15,0 4-156 16,4 3 8-16,6-1-50 16,-3-9-38-16,14-4-54 15,0-4-15-15,4-8-19 16,9 0-7-16,-2-7-6 16,1-6-4-16,-4-5-3 15,-1-2 3-15,-12-7 4 16,-6 3 3-16,-9 0 4 15,-5 0-2-15,-5 9-5 16,-3 2-2-16,-3 7-8 16,3 5-3-16,4 6-5 15,1 3-16-15,4 2-52 0,5-2-36 16,5-4-97-16,1-3-51 16,13-2 163-16</inkml:trace>
  <inkml:trace contextRef="#ctx0" brushRef="#br0" timeOffset="183171.63">19711 16812 1042 0,'5'4'495'0,"-2"14"-202"16,0 7-23-16,-3 12-75 15,-3 5-54-15,1 6-65 16,2 2-20-16,3-4-25 15,6-5-11-15,4-15-16 16,3-5-6-16,3-10-15 16,0-4-34-16,-2-5-110 15,-1-7-36-15,-3-12 107 16</inkml:trace>
  <inkml:trace contextRef="#ctx0" brushRef="#br0" timeOffset="183486.94">19918 16996 1001 0,'3'18'493'0,"-3"0"-85"0,2 4-135 16,2 0-62-16,-3-2-20 15,2-2-80-15,3-4-33 16,2 0-38-16,1-6-12 16,8-5-21-16,-4 0-3 15,2-6-5-15,-3-2-14 16,0-6-37-16,1-5-10 15,-4-4-2-15,1 3 15 0,-3 1 39 16,-3 5 10-16,-1 8 11 16,-3 4 15-16,0 10 22 15,0-1 9-15,-3 6 5 16,2 0-8-16,1-2-19 16,0 1-7-16,1-4-16 15,3 1 0-15,1-6-76 16,3-6-75-16,4-9 89 15</inkml:trace>
  <inkml:trace contextRef="#ctx0" brushRef="#br0" timeOffset="183998.51">20248 17029 1240 0,'1'25'524'0,"-3"1"-261"16,0-2-45-16,0 3-15 0,-2-9-49 15,3-7-88-15,0 3-25 16,1-9-33-16,0-3-7 16,2-9-15-16,2-2-14 15,2-7-25-15,3-3-4 16,3 1 8-16,3-1 15 16,3 5 25-16,-3 5 8 15,-3 6 6-15,-1 3 11 0,-5 6 25 16,0 5 9-16,-4 5 16 15,2 3-2-15,-4-2-7 16,1 1-3-16,-3-8-14 16,-2-2-8-16,5-7-18 15,-4-1-7-15,8-2-6 16,-5 1-1-16,0 0-17 16,0 0-13-16,7-13-16 15,24-33 0-15,-20 30 16 16,-5 4 14-16,1 4 16 15,-3 7 2-15,1 3 2 16,3 5 9-16,-6 3 13 16,2 0 6-16,5 2 11 15,-6 0-5-15,5-2-12 16,-2 2-6-16,-6-1-13 16,0-2 3-16,-2-1-53 0,-1-4-53 15,2-3-114-15,6-2-419 16,-5 1 432-16</inkml:trace>
  <inkml:trace contextRef="#ctx0" brushRef="#br0" timeOffset="184291.99">20597 17091 1208 0,'-1'17'544'0,"-1"3"-271"15,1-2-19-15,-1-2-63 16,0-1-59-16,2-11-67 15,0 3-26-15,3-9-33 16,2-3-4-16,3-6-3 16,1-3-4-16,1-6-2 15,0-1 1-15,2 5 2 16,0-1 4-16,-1 10 3 16,-3 2 2-16,1 9 18 15,-4 1 12-15,-1 7 23 16,2 6 12-16,-2 0 0 15,1 5-3-15,-3-3-20 16,1-7-14-16,1-1-19 16,-3-8-37-16,-1-6-43 15,2 5-512-15,-3-4 411 0</inkml:trace>
  <inkml:trace contextRef="#ctx0" brushRef="#br0" timeOffset="184870.54">21520 16973 943 0,'-30'-11'469'15,"33"11"-151"-15,-1 10-64 16,-2 7 13-16,2 20-46 16,-3 6-36-16,1 18-54 15,1 0-16-15,2 0-36 16,2 2-21-16,1-11-31 16,1-5-11-16,4-12-11 15,-3-10 1-15,0-11-62 16,-3-9-46-16,-3-12-124 0,-1-7-83 15,-1-11 195-15</inkml:trace>
  <inkml:trace contextRef="#ctx0" brushRef="#br0" timeOffset="185093.15">21510 17011 1195 0,'12'-10'503'15,"11"5"-246"-15,-4 1-37 0,2 4-4 16,4 3-34-16,-3 5-62 15,2 3-16-15,-5 2-19 16,-5 5-9-16,-10 4-20 16,-6-1-12-16,-10 9-17 15,-4-7-7-15,-5-3-7 16,-1 2-2-16,-1-15-11 16,4 2-25-16,6-12-93 15,2-5-59-15,14-7 100 16</inkml:trace>
  <inkml:trace contextRef="#ctx0" brushRef="#br0" timeOffset="185333.24">21916 16873 1233 0,'-4'11'576'0,"3"9"-121"15,-7 8-315-15,1 3-15 16,3 1-27-16,-2 1-40 16,6-2-45-16,7-1-7 15,-1-4-5-15,5-2 2 16,5-5-51-16,-4-5-41 0,4-4-108 16,-4-3-101-16,3-8 189 15</inkml:trace>
  <inkml:trace contextRef="#ctx0" brushRef="#br0" timeOffset="185714.47">22129 17063 927 0,'0'-14'453'0,"-4"-1"-177"16,-3-1-30-16,-6 1-80 16,-1 3-34-16,-4 5-41 15,0 4-14-15,-2 9-22 16,-1 6 0-16,5 6 0 15,1 5-4-15,9-1-11 16,4 0-10-16,6-7-13 16,3-5-3-16,8-5-6 15,2-6-1-15,1-5 0 0,5-3-2 16,-4-7-1-16,-1 4 0 16,0 4-1-16,-4 0 0 15,-4 5 3-15,0 1 8 16,-5 4 16-16,1 3 6 15,-4 4 4-15,-2 2-6 16,0 1-17-16,-2 1-5 16,2-2-45-16,1-1-40 0,3-4-122 15,3-2-90-15,2-5 175 16</inkml:trace>
  <inkml:trace contextRef="#ctx0" brushRef="#br0" timeOffset="186110.55">22331 17061 967 0,'12'12'439'0,"-10"-6"-143"15,4-3-44-15,7 3-18 16,-5-4-46-16,5-6-100 16,-1 0-39-16,-7-9-31 15,0 0-7-15,5-2-6 16,-5-3-1-16,1 2 0 0,2 0 1 15,-9 2 1-15,0 3 3 16,-4 7 1-16,0 4 12 16,3 15 19-16,-8 6 8 15,1 13 6-15,-1 1-6 16,1 2-17-16,4 1-7 16,5-7 1-16,9 1 6 15,-2-2 1-15,5-2-4 16,-6 2 6-16,-3 3-6 0,0 3-1 15,0 4 4-15,-1-3-14 16,-3-4-1-16,-6-10 0 16,1-6-2-16,-11-11 0 15,-3-4-3-15,-9-6-3 16,-6-7-8-16,6-8-31 16,3-2-29-16,12-3-78 15,6-2-48-15,9 1-246 16,7 3 279-16</inkml:trace>
  <inkml:trace contextRef="#ctx0" brushRef="#br0" timeOffset="186683.06">22635 17134 1100 0,'1'0'476'16,"8"-7"-120"-16,1 0-166 15,2-1-21-15,0-3 14 16,-2 0-77-16,-2-1-28 16,-2-4-36-16,-3-2-13 0,-6 1-7 15,-1-1 5-15,-10 7 12 16,1 2 4-16,-2 9 6 15,-1 4-5-15,1 8-10 16,4 9-4-16,5 4-5 16,1 3-3-16,5-2-5 15,5-3-5-15,4-5-8 16,4-4-3-16,5-12-4 16,3-2-25-16,5-9-73 15,4-6-31-15,5 2-115 16,0-3-23-16,-4 5 33 15,-6 2 31-15,-12 6 114 16,-8 6 61-16,0 10 97 16,-5 6 21-16,0 4 83 15,-5-5 4-15,-1-2-7 0,2-4 4 16,-6-6-55-16,6-1-10 16,-2-6-44-16,-1-5-23 15,4-3-24-15,1-5-6 16,2-2-6-16,5-4-2 15,2-3-3-15,5 4 0 16,2 3-3-16,0 0-1 16,3 6-29-16,-2 2-43 15,3 5-276-15,9 3 240 16</inkml:trace>
  <inkml:trace contextRef="#ctx0" brushRef="#br0" timeOffset="187174.84">23695 16899 910 0,'37'-41'406'0,"-36"24"-141"16,-1-2-36-16,-8 0 8 15,-5 0-40-15,-1 5-70 16,-1 2-20-16,1 10-12 16,1 7-9-16,0 12-21 15,4 10-13-15,2 18-16 16,2 6-6-16,6 10-8 16,1-2-2-16,6-1 0 15,-1-4 1-15,1-13 2 16,0-1-1-16,-5-11-8 15,0-6-4-15,-5-6-2 0,-1-6-14 16,-5-9-69-16,-1-2-57 16,0-9-133-16,1-7-234 15,1-7 331-15</inkml:trace>
  <inkml:trace contextRef="#ctx0" brushRef="#br0" timeOffset="187315.32">23502 16930 1195 0,'-1'0'546'15,"7"2"-141"-15,11 1-253 16,5-1 0-16,7 0-27 16,0 1-44-16,12-3-55 15,-1 0-17-15,5 1-110 16,-1-1-77-16,-6 3 105 16</inkml:trace>
  <inkml:trace contextRef="#ctx0" brushRef="#br0" timeOffset="187543.77">23858 16941 649 0,'9'4'353'0,"-5"-1"-16"15,1 11-19-15,23 36 7 16,-28-23-32-16,2 1-85 16,-2-3-32-16,1-4-52 0,-1-4-31 15,3-6-45-15,-5-5-16 16,7-4-21-16,-3-2-8 15,-2-11-68-15,4 0-59 16,-7-14-147-16,3-7-74 16,-2-9 211-16</inkml:trace>
  <inkml:trace contextRef="#ctx0" brushRef="#br0" timeOffset="187674.44">23914 16765 1109 0,'2'0'494'0,"-2"9"-193"16,1 2-63-16,5 7-44 15,-2-1-53-15,3-1-93 16,-1-4-26-16,5-3-59 16,-2-1-44-16,2-2-130 15,1 1-73-15,7 3 172 16</inkml:trace>
  <inkml:trace contextRef="#ctx0" brushRef="#br0" timeOffset="188083.19">24087 16915 1350 0,'-1'0'495'16,"0"0"-372"-16,1 9-4 15,3 9 24-15,12 32-19 16,-8-27-28-16,-1 0-6 0,-3 0 4 16,-2-2-13-16,-1-1-29 15,-2 0-9-15,-4-1-29 16,1-5-6-16,-1-4-3 16,0-6 0-16,2-5-4 15,2-6-1-15,3-10-2 16,2-5-2-16,4-9 2 15,3-2 0-15,1-1 2 16,2 4 0-16,3 4 2 16,-2 4 1-16,1 8-2 15,-1 5 0-15,0 4 10 16,3 4-44-16,1 2-117 16,5 4 465-16,-1 2-291 15</inkml:trace>
  <inkml:trace contextRef="#ctx0" brushRef="#br0" timeOffset="188411.49">24536 16909 1515 0,'-15'-2'626'16,"-7"3"-374"-16,1 2-31 15,3 5-55-15,-1 4-45 16,5 7-62-16,6 1-13 15,7 3-18-15,7 0-8 0,2-4-8 16,4 3 2-16,1-4 4 16,-2-3 3-16,6-2 11 15,-3-1-1-15,-5 3 3 16,-2-1 1-16,-8-1-4 16,-7-2-2-16,-7-5-8 15,-3 3-5-15,4-4-7 16,-2-2-3-16,-1-3-57 15,3-5-46-15,6-2-109 16,7-3 387-16,14-13-171 16</inkml:trace>
  <inkml:trace contextRef="#ctx0" brushRef="#br0" timeOffset="188593.79">24778 16836 1599 0,'-5'23'615'16,"-4"12"-462"-16,-2 6-9 16,-1 6-27-16,5 1-40 15,9-4-35-15,6-6-16 16,12-11-21-16,1-5-2 16,1-16-37-16,1-2-57 0,-13-8-91 15,-5-7 106-15</inkml:trace>
  <inkml:trace contextRef="#ctx0" brushRef="#br0" timeOffset="188764.27">24701 16949 1432 0,'12'1'582'0,"13"1"-374"15,5-1-26-15,9 0-70 16,-1-2-42-16,-6 1-45 15,2 0-20-15,-6-1-98 16,-4 0-413-16,5 1 351 16</inkml:trace>
  <inkml:trace contextRef="#ctx0" brushRef="#br0" timeOffset="200981.45">17909 13694 470 0,'7'-2'326'15,"-4"1"19"-15,-3-1-114 16,0 2 17-16,0 0-40 0,0 0-21 16,-1 0-52-16,0 0-27 15,-12 6-40-15,-17 6-15 16,-28 14-22-16,28-12-7 16,1 2-9-16,7 0-1 15,7-3-1-15,3-1 1 16,12-2 0-16,0-1-1 15,9 2 0-15,3 1 0 16,6 3 4-16,5-2 2 16,12-4 3-16,2 2 3 0,2 0 0 15,-3-1-1-15,-4 3-4 16,-1-6-5-16,-6-3-5 16,-3 0 0-16,-11-2-10 15,-2 0-30-15,-8-2-95 16,-2-2 83-16</inkml:trace>
  <inkml:trace contextRef="#ctx0" brushRef="#br0" timeOffset="201206.3">17771 13999 1117 0,'5'4'451'0,"3"3"-237"15,1-2-39-15,8 2 34 16,5 1-27-16,5-2-57 0,-3 0-22 16,4-5-34-16,-3-1-14 15,-4 0-22-15,6 0-9 16,-8 1-8-16,-3 4-34 16,-5 0-43-16,-5 3 41 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08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178 129 4297,'-1'1'295,"0"-1"0,0 1 1,0-1-1,0 0 0,0 1 0,0-1 1,0 0-1,0 0 0,0 1 0,0-1 1,0 0-1,0 0 0,0 0 0,0 0 1,0 0-1,-2-1 0,2 1-114,1-1 0,-1 1 0,0-1 0,1 1 0,-1 0 0,1-1 0,-1 1 0,0-1 0,1 0 0,-1 1 0,1-1 1,-1 1-1,1-1 0,0 0 0,-1 0 0,1 1 0,-1-2 0,0-4 327,0 1 0,0-1 0,0 0 0,1 1 0,0-8 0,-1-5 204,1 14-617,-1 0 0,0-1 0,0 1 0,0 0 0,-1 0 0,1 0 0,-1 0 0,0 0 0,0 0 0,-4-5 0,5 8-83,0 0 0,0 0-1,0 0 1,0 0 0,0 0 0,0 1 0,0-1-1,-1 0 1,1 0 0,0 1 0,0-1-1,-1 1 1,1-1 0,-3 0 0,2 1-6,0 0 0,0 0 0,0 0 0,1 1 0,-1-1 0,0 0 0,0 1 0,1-1 0,-1 1 0,0 0 1,0-1-1,1 1 0,-1 0 0,-2 1 0,-3 4-3,0 1 1,0-1-1,1 1 1,0 0-1,0 1 1,0 0-1,1 0 1,0 0-1,-5 14 0,7-15-4,1 0 0,1 1-1,-1-1 1,1 0 0,0 1-1,1-1 1,0 1 0,0-1-1,1 1 1,1 10 0,-1-14 3,0 0 0,1 0 0,-1 0 0,1 0 0,0 0 0,0 0 0,0-1 0,0 1 0,1-1 0,-1 1 0,1-1 0,0 0 0,0 0 0,0 0 0,0-1 0,0 1 0,1-1 0,-1 0 0,1 0 0,0 0 0,0 0 0,0 0 0,-1-1 0,2 0 0,-1 0 0,0 0 0,0 0 0,5 0 0,1-1 9,-1 0 0,1 0 0,0-1 0,-1-1 0,1 1 0,-1-1 0,1-1 0,-1 0 0,0 0 0,0-1 0,11-6 0,-15 8 10,0-1 0,0-1 0,0 1 0,0-1 0,0 0 0,-1 0 0,1 0 0,-1-1 0,0 1 0,-1-1 0,1 0 0,-1 0 0,0-1 0,0 1 1,-1 0-1,1-1 0,-1 0 0,-1 0 0,3-7 0,-4 9-7,0 0 0,1 0 1,-1 1-1,-1-1 0,1 0 1,-1 0-1,1 0 1,-1 1-1,0-1 0,0 0 1,-1 1-1,1-1 1,-1 1-1,0-1 0,0 1 1,0 0-1,0-1 0,0 1 1,-1 0-1,0 1 1,1-1-1,-1 0 0,0 1 1,0 0-1,0-1 1,-1 1-1,-5-2 0,3 1 6,1 0-1,-1 1 1,0 0-1,0 0 1,0 1-1,0 0 1,-1 0-1,1 0 0,0 1 1,0 0-1,-1 0 1,1 1-1,0-1 1,0 1-1,0 0 1,-9 4-1,12-4-21,0 0 0,1 0 0,-1 1 1,1-1-1,-1 1 0,1-1 0,-3 3 0,-4 3-18,6-4 8,-12 8-50,14-10 42,1-1 0,-1 1 1,1 0-1,-1-1 0,1 1 1,-1 0-1,1-1 0,-1 1 1,1 0-1,0-1 0,-1 1 1,1 0-1,0 0 1,0-1-1,0 1 0,-1 0 1,1 0-1,0 1 0,0-2-22,0 1-1,0-1 0,1 0 0,-1 1 1,0-1-1,0 0 0,0 1 0,0-1 1,1 0-1,-1 0 0,0 1 0,0-1 1,0 0-1,1 1 0,-1-1 0,0 0 1,1 0-1,-1 1 0,0-1 0,0 0 1,1 0-1,-1 0 0,0 0 0,1 0 1,-1 1-1,0-1 0,1 0 0,12 1-1894,-11-1 1617,19 0-1056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7914,'-4'-1'710,"0"2"3220,6 6-886,-1-7-2993,4 14 534,-1 0 0,0 1 0,0-1 0,1 27 0,-1 62-84,-4-100-476,2 54 125,0 22 20,-5-65-126,1-3 7,2-10-49,0-1-1,0 0 1,0 0-1,0 0 1,0 0-1,-1 0 1,1 0 0,0 0-1,0 0 1,0 0-1,0 0 1,0 1-1,0-1 1,0 0 0,0 0-1,0 0 1,0 0-1,0 0 1,0 0-1,0 0 1,0 0 0,0 0-1,0 1 1,0-1-1,0 0 1,1 0-1,-1 0 1,0 0 0,0 0-1,0 0 1,0 0-1,0 0 1,0 0-1,0 0 1,0 1 0,0-1-1,0 0 1,0 0-1,0 0 1,0 0-1,1 0 1,-1 0 0,0 0-1,0 0 1,0 0-1,0 0 1,0 0-1,0 0 1,0 0 0,0 0-1,0 0 1,1 0-1,-1 0 1,0 0-1,0 0 1,0 0 0,0 0-1,0 0 1,0 0-1,0 0 1,1-15 77,2-7-96,4-29-54,-6 44 61,1 1 0,0-1 0,0 1 0,0 0 1,6-10-1,-6 13 7,0 0 0,0 1 0,1-1 0,-1 0 1,1 1-1,0-1 0,0 1 0,0 0 0,0 0 0,0 0 1,0 0-1,1 0 0,-1 1 0,0 0 0,1-1 0,-1 1 0,1 1 1,0-1-1,6 0 0,-4 0 9,-1 1-1,0 0 1,0 1 0,0-1 0,0 1 0,0 0-1,0 0 1,0 1 0,0-1 0,0 1 0,-1 0-1,1 0 1,6 5 0,-9-6 15,0 1 0,0-1 0,-1 1 1,1-1-1,-1 1 0,1 0 0,-1 0 1,0 0-1,0 0 0,0-1 0,0 1 0,0 1 1,0-1-1,1 3 0,-2-2 42,1 1 0,-1 0 1,1 0-1,-1-1 0,0 1 0,-1 0 1,1 0-1,-1 3 0,-1 0 91,0 0 0,0 0 0,-1 0 0,0 0 0,0 0 0,0 0 0,-9 11 0,8-14-86,1 0-1,-1 0 1,0-1 0,0 0 0,0 1 0,0-1-1,-6 3 1,8-5-60,0 0 0,0-1 0,0 1 0,0 0 0,0-1 0,0 1 0,0-1 0,0 0 0,-3 1 0,4-1-20,-1-1 0,1 1 0,0 0 0,0 0 0,0-1 0,0 1 0,0 0 0,0-1 0,0 1 0,0-1 0,0 1 0,0-1 0,0 0 0,1 1-1,-1-1 1,0 0 0,0 1 0,1-1 0,-2-1 0,2 1-91,-1 1 0,1-1-1,-1 1 1,1-1-1,0 0 1,-1 1 0,1-1-1,0 0 1,-1 1-1,1-1 1,0 0 0,0 0-1,0 1 1,0-1-1,0 0 1,0 1 0,0-1-1,0 0 1,0 0-1,0 1 1,0-1 0,0 0-1,0 0 1,0 1 0,1-1-1,-1 0 1,0 1-1,1-1 1,-1 0 0,0 1-1,1-1 1,-1 0-1,1 0 1,11-1-837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9842,'3'22'6315,"-2"12"-3247,0-15-2034,-1 8 66,0-12-705,0-1 0,4 26 1,-4-37-383,1 0 0,0-1 0,-1 1 1,1 0-1,0 0 0,0-1 1,1 1-1,-1 0 0,1-1 0,-1 1 1,1-1-1,0 0 0,0 0 1,0 1-1,0-1 0,0 0 0,0-1 1,0 1-1,4 2 0,-5-4-11,0 0 0,0 1 0,0-1 0,0 0 0,0 0 0,0 1-1,0-1 1,0 0 0,0 0 0,0 0 0,0 0 0,0 0 0,0-1 0,0 1 0,0 0-1,-1 0 1,1-1 0,0 1 0,0 0 0,0-1 0,0 1 0,0-1 0,0 0 0,0 1-1,-1-1 1,1 1 0,0-1 0,-1 0 0,1 0 0,0 1 0,0-2 0,3-3 14,-1-1 0,0 1 0,5-11 0,-7 14-10,9-21-158,-2-1 0,0 0 0,6-38 0,-14 61-88,0 0 171,0 1 0,0 0 0,0-1 0,0 1 0,0 0 0,0-1 0,0 1 0,0-1 0,0 1 0,1 0 0,-1-1 0,0 1 0,0 0 0,0-1 0,0 1 0,0 0 0,1 0 0,-1-1 0,0 1 0,0 0 0,0-1 0,1 1-1,-1 0 1,0 0 0,1-1 0,-1 1 0,0 0 0,0 0 0,1 0 0,-1-1 0,1 1 0,4 2-811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0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8018,'9'0'2656,"-7"0"-2326,0 0-1,0 0 1,0 0 0,-1 0-1,1 0 1,0 1-1,0-1 1,0 0 0,0 1-1,0 0 1,-1-1 0,3 2-1,0 2-98,0 0-1,0 1 0,0-1 1,-1 1-1,0 0 1,0 0-1,0 0 0,-1 0 1,4 9-1,1 6 173,4 25-1,11 74 244,2 9-296,-20-113-295,2 23-1,-6-34-36,1 0-1,-1 0 0,0 1 1,0-1-1,-1 0 0,1 0 1,-1 1-1,0-1 0,-2 6 1,3-10-16,0 1 1,0-1 0,-1 0 0,1 0-1,0 1 1,0-1 0,0 0-1,0 0 1,0 0 0,0 1-1,0-1 1,0 0 0,0 0-1,-1 0 1,1 1 0,0-1-1,0 0 1,0 0 0,0 0-1,-1 0 1,1 0 0,0 1-1,0-1 1,0 0 0,-1 0-1,1 0 1,0 0 0,0 0 0,0 0-1,-1 0 1,1 0 0,0 0-1,0 0 1,-1 0 0,1 0-1,0 0 1,0 0-1,-1 0 1,1-1 0,0 1-1,0 0 1,0-1-1,-1 1 1,1-1-1,0 1 1,0 0-1,0-1 1,0 1-1,0-1 1,0 1-1,0 0 1,0-1-1,0 1 1,0-1-1,0 1 1,0-1-1,7-40 6,11-52-51,-16 88 40,0-1 0,0 1 0,0-1-1,1 1 1,0 0 0,0 0-1,0 1 1,1-1 0,0 1-1,0-1 1,0 1 0,0 0-1,9-6 1,-10 8 1,1 0 1,-1 0-1,1 0 0,0 0 1,0 1-1,0-1 0,0 1 1,0 0-1,0 0 0,0 0 1,0 1-1,0-1 0,0 1 1,0 0-1,0 1 0,0-1 1,1 0-1,-1 1 0,0 0 1,5 2-1,-6-2 6,0 1-1,1-1 1,-1 1 0,0 0-1,-1 0 1,1 0-1,0 0 1,0 1 0,-1-1-1,1 1 1,-1-1-1,0 1 1,0 0 0,0 0-1,0 0 1,-1 0-1,1 0 1,-1 1 0,0-1-1,1 0 1,-1 1 0,0 4-1,0-2 7,0-1-1,-1 1 0,0 0 1,0-1-1,-1 1 1,1 0-1,-1-1 0,-1 1 1,1-1-1,-1 1 1,0-1-1,0 0 0,-4 7 1,3-5 2,-2-1 1,1 1-1,-1-1 0,0 0 1,0 0-1,0-1 0,-1 0 1,-7 6-1,11-9-8,-1-1-1,0 1 1,0 0 0,0-1-1,0 0 1,0 1 0,0-1-1,0 0 1,0-1 0,0 1-1,-1-1 1,1 1 0,0-1-1,0 0 1,-1 0 0,1 0-1,0 0 1,-1-1 0,1 0 0,0 1-1,-5-3 1,7 2-103,0 1 0,0-1-1,0 0 1,0 1 0,0-1 0,0 0 0,0 0 0,0 0 0,0 0-1,1 0 1,-1 0 0,0 0 0,1 0 0,-1 0 0,1 0-1,-1 0 1,1 0 0,0 0 0,-1 0 0,1-1 0,0 1 0,0-2-1,0 2 16,1 0 0,-1 0 0,1-1 0,0 1-1,-1 0 1,1 0 0,0 0 0,1-1 0,-2 2 83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09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10 8754,'5'-10'3166,"-14"13"-1130,1 1-1650,-12 4 367,1 2 0,0 0 0,1 1 1,-23 18-1,39-27-712,0-1 0,0 1 0,0 0 0,1 0-1,-1 0 1,0 0 0,1 1 0,0-1 0,-1 0 0,1 0 0,0 1 0,-1 2 0,2-3-32,-1 0 0,1 0 0,0 0-1,0 0 1,0 0 0,0 0 0,0 0 0,1 1 0,-1-2 0,1 1-1,-1 0 1,1 0 0,0 0 0,-1 0 0,1 0 0,1 2 0,1 0-8,1 1 0,-1 0 0,1-1 0,0 0 0,0 1 0,1-2 0,7 7 0,38 21 35,-20-15 16,-24-12-33,38 25 201,-40-25-157,0-1 1,0 1 0,0 0-1,0 0 1,0 1-1,6 9 1,-10-13-39,1 0 0,0 1 1,-1-1-1,1 1 0,-1-1 0,1 0 1,-1 1-1,0-1 0,1 1 0,-1-1 1,0 1-1,0 0 0,0-1 0,0 1 1,0-1-1,-1 1 0,1-1 0,0 1 1,-1 1-1,-1-1 4,1 0 1,0 1-1,-1-1 0,1 0 0,-1 0 1,1 0-1,-1 0 0,0 0 0,0 0 1,-3 1-1,-3 3 30,0-1 0,-1 0 0,1-1 0,-18 6-1,19-7-53,5-1-20,-1-1 1,0 0-1,0 0 1,0 0-1,0 0 1,0-1-1,0 1 1,0-1-1,-1 0 1,1 0 0,-4 0-1,6 0-32,1 0 0,0 0 0,-1-1 0,1 1 0,-1 0-1,1 0 1,0-1 0,-1 1 0,1 0 0,0-1 0,-1 1 0,1 0 0,0-1 0,0 1 0,-1-1 0,1 1-1,0 0 1,0-1 0,0 1 0,0-1 0,0 1 0,-1-1 0,1 1 0,0 0 0,0-1 0,0 1 0,0-1-1,0 1 1,0-1 0,0 1 0,0-1 0,1 1 0,-1-1 0,0 1 0,0 0 0,0-1 0,0 1 0,1-1-1,-1 1 1,0 0 0,0-1 0,1 1 0,-1 0 0,1-1 0,0-2-275,1 0 0,0 1-1,0-1 1,4-3 0,-1 3 149,-1 0 1,0 0-1,0 0 0,1 1 1,0 0-1,-1 0 1,1 0-1,0 0 0,0 1 1,5-1-1,8-1 87,28 0 1,-18 2 76,-12 0 220,0-1 1,-1 0 0,1-2-1,25-8 1,-33 9 20,-1 0 0,1-1 0,-1 0 0,0 0 0,0-1 1,0 0-1,-1 0 0,0 0 0,0-1 0,9-11 0,-11 11-89,0 0 1,0 0-1,0 0 0,-1 0 0,0-1 0,0 1 0,-1-1 0,0 0 1,2-7-1,-4 11-122,1 0 1,-1 0 0,0 0 0,0 0-1,0 0 1,0 0 0,0 0 0,-1 0 0,1 0-1,-1 0 1,0 0 0,0 0 0,0 0-1,-1 0 1,1 0 0,0 1 0,-1-1-1,0 1 1,0-1 0,0 1 0,0 0-1,0-1 1,-3-1 0,3 2-18,0 1 1,0 0-1,0 0 1,0-1-1,0 1 1,-1 0-1,1 1 1,0-1-1,-1 0 1,1 1-1,0-1 1,-1 1-1,1 0 1,-1 0-1,1 0 1,-1 0-1,1 0 1,0 1-1,-1-1 1,1 1-1,-1-1 1,1 1-1,0 0 1,0 0-1,-1 0 1,1 0-1,0 0 1,0 1-1,0-1 0,0 0 1,0 1-1,0 0 1,1-1-1,-1 1 1,-2 3-1,2 0-9,0 1-1,-1-1 0,2 1 0,-1-1 0,1 1 0,-1 0 1,2-1-1,-1 1 0,1 0 0,-1 0 0,2 0 1,0 8-1,2 5-10,0 0 0,8 26 1,-9-39 18,0 0 1,1-1-1,-1 1 1,1-1 0,0 0-1,0 1 1,1-1-1,-1-1 1,1 1-1,0 0 1,0-1 0,1 0-1,8 6 1,-10-8-51,1 1 1,0-1-1,-1-1 0,1 1 1,0 0-1,0-1 0,0 0 1,0 0-1,1 0 0,-1-1 1,0 1-1,0-1 0,0 0 1,1 0-1,-1 0 0,0-1 1,0 1-1,0-1 0,1 0 1,4-3-1,-4 2-271,0 0 0,0-1 0,0 0-1,5-4 1,20-18-595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0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9250,'2'13'2330,"7"32"2724,-6-33-4344,0 0 0,1-1 1,8 18-1,5 2 491,-18-36-1115,0 0 0,1 0-1,-1 1 1,1-1 0,0 0-1,1-8 1,0 10-55,-1-5-29,0-1 0,1 0-1,-1 1 0,2-1 0,-1 1 0,6-16 1,35-62-1559,-38 77 905,6-8-1150,0 5 691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0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9146,'8'29'4363,"-6"-21"-3700,0-1 0,5 14 0,-5-17-468,41 83 2531,-34-71-2370,9 15 369,-16-28-661,0-1-1,0 1 0,1-1 0,-1 0 0,0 0 1,1 0-1,-1 0 0,1 0 0,3 1 0,-5-2-47,0-1-1,-1 0 1,1 1-1,0-1 0,0 0 1,0 0-1,-1 1 1,1-1-1,0 0 0,0 0 1,0 0-1,0 0 1,-1 0-1,1 0 0,0 0 1,0 0-1,0-1 1,-1 1-1,1 0 0,0 0 1,1-1-1,-1 0 0,0 0 0,0 0 0,0 0-1,0 0 1,0 0 0,0 0 0,0 0-1,0 0 1,-1 0 0,1-1 0,0 1-1,0-2 1,1-4 23,0 0-1,0 0 0,2-15 0,-3 15-13,21-88-173,-18 80-68,4-17 23</inkml:trace>
  <inkml:trace contextRef="#ctx0" brushRef="#br0" timeOffset="1">487 115 8962,'9'3'3835,"-11"-10"-948,-1-2-2490,1 3-116,-1-4-34,0 0-1,0 1 0,-1-1 1,-6-8-1,9 15-234,0 1-1,-1 0 0,1 0 1,-1 0-1,0 0 0,0 0 1,0 0-1,0 1 0,0-1 1,0 1-1,0-1 0,0 1 1,0 0-1,-1 0 0,1 0 1,-1 0-1,1 0 0,-1 0 1,1 1-1,-1-1 0,-2 1 1,2 0-2,1 0 0,0 0 0,-1 0 0,1 1 1,0-1-1,0 1 0,-1 0 0,1 0 0,0 0 0,0 0 0,0 0 1,0 0-1,0 0 0,0 1 0,0-1 0,1 1 0,-1 0 0,0-1 1,1 1-1,-1 0 0,-1 3 0,-1 1 25,0 1 0,1-1 0,0 0 0,0 1 0,1-1 0,-2 9 0,0-1 95,2 1 1,-2 17-1,3-26-62,1 0 0,0 0 1,1 0-1,-1 0 0,1 0 0,1 0 0,-1 0 0,3 6 0,-4-10-49,1-1-1,0 1 0,0-1 1,0 1-1,0-1 0,0 0 1,1 0-1,-1 1 0,0-1 1,0 0-1,1 0 1,-1 0-1,1 0 0,-1 0 1,1-1-1,-1 1 0,1 0 1,0-1-1,-1 1 1,1-1-1,0 0 0,-1 1 1,1-1-1,0 0 0,0 0 1,3 0-1,1-1 4,0 1-1,0-1 1,1-1-1,-1 1 1,11-5 0,-8 2 15,0-1 1,0-1 0,0 0 0,0 0 0,-1 0-1,0-1 1,8-9 0,-13 13-3,0 0 33,0 1 0,0-1-1,0 1 1,0 0 0,5-3 0,-7 5-23,0-1 0,0 1 0,0-1 0,0 1 0,1 0 0,-1 0 0,0-1 0,0 1 0,1 0 0,-1 0 0,0 0 1,0 0-1,1 0 0,-1 0 0,0 1 0,0-1 0,1 0 0,-1 1 0,2 0 0,-3-1-21,1 1 1,-1-1-1,1 1 0,-1-1 0,1 1 0,-1 0 1,1-1-1,-1 1 0,0 0 0,1-1 0,-1 1 0,0 0 1,0-1-1,1 1 0,-1 0 0,0-1 0,0 1 1,0 0-1,0 0 0,1 19 125,-1-9-98,4 8-284,-4-18 131,0 0 1,1 0-1,-1 0 1,0 0-1,1-1 1,-1 1-1,1 0 1,0 0-1,-1-1 0,1 1 1,0 0-1,-1-1 1,1 1-1,0 0 1,0-1-1,-1 1 1,1-1-1,0 1 1,1 0-1,5-3-677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 6489,'9'-9'3993,"9"14"-192,-5 29-1929,0 7-55,-6 24-521,-2 7-128,2 1-447,1-2-209,7-14-264,-2-5-96,3-22-96,-1-7 8,-5-19-512,5-7-497,-7-15 601</inkml:trace>
  <inkml:trace contextRef="#ctx0" brushRef="#br0" timeOffset="1">17 136 10114,'-16'-6'4121,"17"10"-2409,10 2-687,5 4 151,4-3-248,4 1-240,-4-3-192,6-2-320,2-2-80,5 2-472,1 0 304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77 260 9386,'14'11'4153,"-11"3"-2345,2 6-303,-3 3 167,2 3-512,1 4-120,2-2-591,2-2-201,-8-6-152,2-5-136,0-11-993,-3-8 1617,0-16-744</inkml:trace>
  <inkml:trace contextRef="#ctx0" brushRef="#br0" timeOffset="1">1 1 11066,'8'17'3809,"-6"1"-3545,4 2 24,6 7-1200,2 0 728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1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67 7058,'0'5'636,"-1"16"2988,6 36 0,-4-52-3294,0 0-1,0 1 1,0-1 0,1 0 0,0 0-1,0 0 1,0 0 0,0-1-1,1 1 1,0 0 0,0-1-1,5 5 1,-7-8-274,0 1 0,1-1 0,-1 1 0,1-1 0,-1 0 0,1 0 0,0 0 0,0 0 0,-1 0 0,1 0 0,0-1 0,0 1 0,0 0 1,0-1-1,0 0 0,0 1 0,0-1 0,4 0 0,-4 0-25,0-1 0,1 0 1,-1 1-1,0-1 0,0 0 1,1 0-1,-1 0 1,0 0-1,0-1 0,0 1 1,0 0-1,0-1 0,2-2 1,1-2-11,-1 1 0,0 0 0,0-1 1,0 0-1,-1 0 0,1 0 1,-2 0-1,1-1 0,-1 1 1,2-8-1,-3 8-13,0 1 1,0 0-1,-1-1 1,0 1 0,0 0-1,0-1 1,-1 1-1,1 0 1,-1-1-1,-1 1 1,1 0-1,-1 0 1,0 0-1,0 0 1,-5-9 0,4 10-16,0 0 0,0 0 1,0 1-1,0-1 1,-1 1-1,0 0 1,1 0-1,-1 0 1,0 0-1,0 1 0,-1 0 1,1-1-1,0 2 1,-1-1-1,1 0 1,-1 1-1,-9-2 0,10 3 3,0-1-1,-1 1 1,1 0-1,0 0 1,-1 1-1,1-1 0,-1 1 1,1 0-1,0 0 1,0 0-1,0 1 1,-1-1-1,1 1 0,1 0 1,-1 0-1,-4 4 1,5-4 0,1 0 1,-1 0 0,1 0 0,0 1-1,0-1 1,0 1 0,0-1 0,0 1-1,1 0 1,-1 0 0,1 0 0,0 0-1,0 0 1,0 0 0,0 0 0,0 0-1,1 0 1,-1 1 0,1-1 0,0 0-1,0 7 1,0-8 0,0 0-1,1 0 1,-1-1 0,0 1-1,1 0 1,-1 0-1,1 0 1,0 0-1,-1 0 1,1 0 0,0-1-1,0 1 1,0 0-1,0-1 1,2 3 0,-1-3 0,0 0 1,0 0 0,0 0-1,0 0 1,0 0 0,0-1 0,0 1-1,0 0 1,0-1 0,0 0-1,1 1 1,-1-1 0,4 0-1,10-1-2,-1-1 0,0 0-1,1-1 1,-1 0-1,27-11 1,-20 6 10,38-7 0,-56 15-3,-1-1 1,1 1 0,-1 0 0,1 0-1,-1 0 1,1 0 0,-1 1-1,1-1 1,-1 1 0,1 0-1,-1 0 1,0 0 0,1 1 0,-1-1-1,6 4 1,-6-3 4,-1 1 0,1-1-1,0 1 1,0 0 0,-1 0 0,0 0 0,1 0-1,-1 1 1,0-1 0,-1 0 0,1 1 0,-1 0-1,1-1 1,0 5 0,1 8 95,2 18-1,1 0 212,-5-33-266,0-4-44,1-3-11,2-2 6,0 1 1,0-1 0,1 1-1,0 1 1,10-12 0,-7 8 1,-2 4 1,-1 1 1,1-1 0,0 1 0,0 0 0,1 0 0,8-4-1,-1 0 12,-13 8 8,1 0 0,-1 0 1,0 1-1,0-1 0,1 0 0,-1 1 1,1-1-1,-1 0 0,1 1 0,-1 0 0,1-1 1,-1 1-1,3 0 0,-3 0 19,0 1 0,0-1 1,0 0-1,0 1 0,-1-1 0,1 1 0,0 0 0,0-1 0,-1 1 0,1 0 1,0-1-1,-1 1 0,1 0 0,0 0 0,-1 0 0,1 0 0,-1-1 1,1 1-1,-1 0 0,0 0 0,1 0 0,-1 1 0,7 20 807,-1-1 0,5 45-1,1-1-286,-12-63-572,1 1 0,0-1 0,0 0 0,0 1 0,0-1 0,0 0 0,0 0 0,0 0 0,1 1 0,2 1 0,-3-3-67,0 0-1,0 0 0,0 0 1,0 0-1,0-1 1,1 1-1,-1 0 0,0-1 1,0 1-1,1-1 0,-1 1 1,1-1-1,-1 1 0,0-1 1,1 0-1,-1 0 0,1 0 1,2 0-1,14-5-468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8770,'2'-4'4689,"-1"7"-184,0 0-3577,-1-3-568,0 0 3145,0 0-2641</inkml:trace>
  <inkml:trace contextRef="#ctx0" brushRef="#br0" timeOffset="1">16 81 13331,'20'48'5137,"-17"-37"-3521,2-2-231,0 5 159,1-2-296,-1-3-424,2-4-312,-3-5-512,1-1 1801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4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94 181 6257,'3'0'1019,"0"0"0,1-1 0,-1 1 0,0-1 0,0 0 0,0 0 0,5-2 0,-3 1-331,-1 0 0,0-1 1,0 1-1,5-6 0,-4 3-488,0 0 0,0 0-1,0 0 1,-1-1-1,6-8 1,-10 12-151,1 1 1,0-1-1,0 0 0,-1 0 0,1 0 0,-1 1 1,1-1-1,-1 0 0,0 0 0,0 0 1,0 0-1,0 0 0,0 0 0,0 1 0,0-1 1,-1 0-1,1 0 0,-1 0 0,-1-3 1,0 1 22,0 0 1,0 0 0,-1 0 0,1 1 0,-1-1 0,-3-3 0,1 3-17,0-1-1,0 0 1,-1 1-1,1 0 1,-1 0-1,0 1 1,0 0-1,0 0 1,-1 0 0,-10-3-1,15 6-44,-1-1 0,1 1 0,-1-1 0,0 1 0,1 0 1,-1-1-1,1 2 0,-1-1 0,0 0 0,1 0 0,-1 1 0,1-1 0,-1 1 0,1 0 0,-1 0 0,1 0 0,0 0 0,-1 0 1,1 1-1,0-1 0,0 0 0,0 1 0,0 0 0,0 0 0,0-1 0,0 1 0,1 0 0,-1 1 0,1-1 0,-1 0 1,-1 3-1,0 4-2,-1 0 0,2 0 0,-1 0 0,1 1-1,0-1 1,1 1 0,0-1 0,1 15 0,1 10 40,7 35 0,40 178 395,-6-40 375,-40-197-777,-1-4-20,0 1 0,0 0 1,-1 12-1,0-19-38,0 0 1,0 0-1,0 0 1,0 1-1,0-1 1,0 0-1,0 0 1,0 0-1,0 0 1,0 0-1,0 0 1,0 1-1,0-1 1,0 0-1,0 0 1,0 0-1,0 0 1,0 0-1,0 0 1,0 1-1,0-1 1,0 0-1,0 0 1,-1 0-1,1 0 1,0 0-1,0 0 1,0 0-1,0 0 1,0 0-1,0 0 1,0 0-1,-1 1 1,1-1-1,0 0 1,0 0-1,0 0 1,0 0-1,0 0 1,-1 0-1,1 0 1,0 0-1,0 0 1,0 0-1,0 0 1,0 0-1,-1 0 1,-5-4-788,5 3 575,-14-12-1575,-4-15 664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4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10138,'3'-7'4105,"8"7"-2401,7-1-439,9 1 55,7-3-152,5-3-272,1 0-167,6-1-401,0-3-128,6 4-232,-6-1-320,7 7 232</inkml:trace>
  <inkml:trace contextRef="#ctx0" brushRef="#br0" timeOffset="1">679 31 10018,'-16'4'4129,"16"8"-2233,-7 2-599,10 8 343,-3 10-320,-3 2-407,7 1-265,-3-7-480,-1-13-56,8-7-1080,-2-12 47,7-21 449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0 245 11026,'1'0'324,"-1"0"-1,0 0 0,1 0 1,-1-1-1,0 1 0,1 0 1,-1 0-1,0 0 0,1 0 1,-1-1-1,0 1 0,1 0 1,-1 0-1,0-1 0,1 1 1,-1 0-1,0-1 0,1 1 1,6-14 972,-6 12-753,35-87 1307,-12 26-1777,-20 55-63,7-23 46,-11 31-53,0 0 0,0-1 0,0 1 0,0 0 0,1-1 0,-1 1 0,0-1 0,0 1 0,0 0 0,0-1 0,0 1 0,0 0 0,0-1 0,0 1 0,0-1 0,0 1 0,-1 0 0,1-1 0,0 1 0,0 0 0,0-1 0,0 1 0,0 0 0,-1-1 0,1 1 0,0 0 0,0-1 0,-1 1 0,1 0 0,0 0 0,0-1 0,-1 1 0,1 0 0,0 0 0,-1 0 0,1-1 0,0 1 0,-1 0 1,1 0-1,0 0 0,-1 0 0,1 0 0,0 0 0,-1 0 0,1 0 0,-1 0 0,1 0 0,0 0 0,-1 0 0,1 0 0,0 0 0,-1 0 0,1 0 0,0 0 0,-1 0 0,1 0 0,-1 0 0,1 1 0,-4 0 37,1 0 0,-1 0 0,1 1 0,-5 2 1,5-2 8,0 1 1,-1 0-1,1 0 1,0 0-1,0 1 1,0-1-1,1 1 1,-1-1-1,1 1 1,0 0-1,0 0 1,1 0 0,-1 0-1,1 0 1,-1 0-1,1 1 1,1-1-1,-1 0 1,0 1-1,1-1 1,0 7-1,1-8-40,-1 1-1,0-1 0,1 0 0,0 0 0,-1 1 1,1-1-1,1 0 0,-1 0 0,0 0 0,1 0 1,-1 0-1,5 5 0,-4-6-23,0 0 0,0-1 0,0 1 1,0 0-1,0-1 0,0 1 0,1-1 0,-1 0 1,1 0-1,-1 0 0,1 0 0,-1 0 0,1 0 0,-1-1 1,1 1-1,0-1 0,4 0 0,-1 0-317,0 0 0,1-1 0,-1 0-1,0 0 1,0 0 0,0-1 0,0 0 0,11-5-1,-7 1-562,0 1 0,0-2 0,0 1 0,8-9 0,-11 9 298,-1 1 0,10-5 1,-15 9 622,0 0 1,0 0-1,0 1 0,1-1 0,-1 0 1,0 1-1,1-1 0,-1 1 1,0 0-1,1-1 0,-1 1 1,0 0-1,1 0 0,-1 0 0,1 0 1,-1 0-1,0 0 0,1 0 1,-1 1-1,1-1 0,0 1 1,-1-1 109,0 1 1,0 0 0,0-1-1,-1 1 1,1 0-1,0 0 1,-1-1 0,1 1-1,-1 0 1,1 0 0,-1 0-1,1 0 1,-1 0 0,1 0-1,-1 0 1,0 0 0,0 0-1,1 1 1,-1 22 2097,1-6-650,-1-16-1288,0-1-207,0 0-1,0-1 1,1 1 0,-1 0 0,0 0-1,0 0 1,0-1 0,1 1 0,-1 0 0,0 0-1,1-1 1,-1 1 0,0 0 0,1 0-1,-1-1 1,1 1 0,-1-1 0,1 1-1,-1 0 1,1-1 0,1 2 0,-2-3-66,0 1 0,0 0 0,1 0 0,-1-1 0,0 1 0,0 0 0,0-1 0,0 1 0,0 0 1,0-1-1,0 1 0,0 0 0,0 0 0,0-1 0,0 1 0,0 0 0,0-1 0,0 1 0,0 0 0,0-1 0,0 1 1,0 0-1,0 0 0,-1-1 0,1 1 0,0 0 0,0 0 0,0-1 0,0 1 0,-1 0 0,-1-6 10,0-2-25,1 0 1,0 0-1,0 0 0,0 0 1,1 0-1,1-11 1,0 14-37,0 1 0,0-1 0,0 1 0,1-1 1,-1 1-1,1 0 0,0-1 0,0 1 1,5-7-1,1-1-371,-7 9 154,1 0-1,0 0 1,0 0-1,0 0 0,1 0 1,-1 1-1,1-1 0,-1 1 1,1 0-1,3-3 1,17-3-673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10850,'4'-1'4289,"5"6"-2960,-3-1-409,3 11-384,4-1-248,1 5-520,4 6-64,14-5 136</inkml:trace>
  <inkml:trace contextRef="#ctx0" brushRef="#br0" timeOffset="1">291 102 10106,'12'13'4705,"6"4"-2360,7 3-449,4 2-72,2 4-599,7 3-169,0 5-528,2-1-200,-4 0-192,-10-1-56,-7-9-104,-7-2-328,-4-10-944,-4-6-713,-4-5 1145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5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13 10754,'-5'-12'4465,"-5"20"-2616,5 8-513,-17 16 32,-4 5-408,-15 12-327,-2 0-225,12-3-320,3-9-40,17-17-368,6-8-425,11-19 473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13267,'19'21'4689,"2"7"-3865,7 0 216,-5 6 96,1 2-55,4-1-361,-12-3-224,8 0-256,-7-8-56,-4-6-96,13-2-16,-13-6-272,-1-4-528,-2-11 496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1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0 12843,'-29'32'5153,"-4"4"-3625,-8 9-744,10 6-64,-6 1-543,0-3-65,10-10-56,2-7-112,19-11-961,6-9 497,3-7 104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2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11586,'-2'51'4697,"4"-47"-3208,-4-4-137,-3 2 56,4-2-399,-1 0-153,-16 8-464,-41 25-160,27-13-160,4 4 0,2-1-536,4-1-536,10-9-2177,14-1 2001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2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 9898,'-6'-6'4017,"4"5"-2409,1 0-247,0 1 23,-1 1-88,12 31-200,27 35-175,-8-34-345,4 3-112,-3-8-160,3 1-72,-2 0-96,-6-6-48,-9 5-40,0-7 16,-7-6-840,-1-6-528,3-16 783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2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11226,'-16'11'4425,"-14"13"-3104,-10 8 7,-7 8-280,3 3-160,7-1-208,5-4-167,11-5-289,5-9-96,11-8-112,5-5-48,12-14-785,5-2-583,10-16 848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2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12571,'-18'12'4633,"12"-8"-3625,6 3-344,11 0 168,9 2-112,11 3-71,4-4-145,12 0-272,-2-3-72,-5-5-80,-3 0-16,-9-6-232,-2 3-512,-12-1-1241,-4-3-2384,-10 1 2745</inkml:trace>
  <inkml:trace contextRef="#ctx0" brushRef="#br0" timeOffset="1">249 27 8386,'-45'15'3873,"41"-1"-1601,0 8-327,1 14-353,-1 2-328,0 5-432,4-1-168,0-7-319,2-2-89,4-9-80,2-1-392,2-6-1161,2-2 905,3-1-104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2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25 496 11018,'-1'2'4392,"-1"-6"-2845,-2-10-447,-3-19 497,4 19-1084,-3-28-1,5-7-332,5-53 1,-2 73-144,2 1 0,2 0 0,11-36 1,-14 54-41,1 0 1,1 0 0,8-14 0,-12 21 1,1 0 0,0 1 0,0-1 0,0 0 1,1 1-1,-1-1 0,1 1 0,-1 0 0,1 0 0,0 0 1,-1 0-1,1 0 0,0 1 0,6-3 0,-8 4 5,0 0-1,1-1 0,-1 1 0,0 0 1,0 0-1,0 0 0,0 1 1,0-1-1,1 0 0,-1 0 1,0 0-1,0 1 0,0-1 1,0 1-1,0-1 0,0 1 1,0-1-1,0 1 0,0 0 0,0-1 1,0 1-1,0 0 0,-1 0 1,1 0-1,0 0 0,0 0 1,-1-1-1,1 1 0,-1 0 1,1 1-1,-1-1 0,1 0 1,0 1-1,1 6 55,1 0 1,-1 0-1,2 14 1,-3-13-2,19 112 516,9 42 6,-18-110-396,20 54 0,-10-45-258,-21-62 115,0 1 0,0-1 0,0 1 0,0-1 0,1 1 0,-1 0 0,0-1 0,0 1 0,0-1 0,1 1 0,-1-1 0,0 1 0,1-1 0,-1 0 0,1 1 0,-1-1 0,0 1 0,1-1 0,-1 0 0,1 1 0,-1-1 0,1 0 0,-1 1 0,1-1 0,-1 0 0,1 0 0,0 0 0,-1 0 1,1 1-1,-1-1 0,1 0 0,-1 0 0,2 0 0,5-4 646</inkml:trace>
  <inkml:trace contextRef="#ctx0" brushRef="#br0" timeOffset="1">34 373 12515,'2'-2'4649,"5"1"-3529,8-2 160,6-3-216,-5-2-151,7 0-433,0-4-208,5 6-232,2 5-480,6 1-4545,8 0 3608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24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9386,'-5'7'4865,"-10"-7"-216,5 0-3505,11 0-344,7 1-111,9 2-305,6 1-80,9 0-192,-4-3-48,-2 4-432,6 1-464,-2-1-1249,2 0 1249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 11682,'-8'-1'1697,"1"1"0,0 0-1,0 0 1,-9 2 0,14-2-1616,1 0 1,0 0-1,-1 0 1,1 1-1,-1-1 1,1 0-1,0 1 1,0-1-1,-1 1 1,1 0-1,0-1 0,0 1 1,0 0-1,-1 0 1,1 0-1,0 0 1,0 0-1,0 0 1,1 0-1,-1 0 1,0 0-1,0 0 1,0 0-1,1 1 1,-1-1-1,1 0 1,-1 1-1,1-1 1,-1 2-1,1 5-43,1-1-1,-1 1 1,1-1-1,1 1 1,-1-1-1,1 0 1,0 1 0,1-1-1,4 8 1,-3-4 70,1 1 1,2 14 0,-7-26-97,0 1 1,1 0 0,-1-1 0,0 1 0,0-1-1,0 1 1,0 0 0,0-1 0,0 1 0,0 0-1,0-1 1,0 1 0,0-1 0,0 1-1,0 0 1,-1-1 0,1 1 0,0-1 0,0 1-1,-1-1 1,1 1 0,-1 0 0,1-1-5,-1 1 1,1-1-1,-1 0 1,1 0 0,-1 0-1,1 0 1,-1 0-1,1 0 1,-1 0-1,1 0 1,-1 0-1,0 0 1,1 0 0,-1 0-1,1 0 1,-1 0-1,1 0 1,-1 0-1,1-1 1,-1 1-1,-4-3-14,0 1-1,0-1 0,-7-6 0,11 8-33,4 3 11,1 0-1,0 0 0,0 0 0,1 0 1,-1-1-1,0 0 0,1 0 0,5 1 1,-1-1-43,1 0 1,14-1 0,-19 0 72,0-1 0,1 0 0,-1-1 0,0 1 0,0-1 0,0 0 1,0 0-1,0 0 0,5-4 0,0 0 4,16-8 24,45-33-1,-68 45-16,0-1-1,-1 1 1,1-1-1,0 0 1,-1 0-1,1 0 1,-1 0-1,0 0 1,3-7-1,-4 10-7,-1 0 0,0-1 1,0 1-1,0 0 0,0-1 0,1 1 1,-1 0-1,0-1 0,0 1 0,0 0 0,0-1 1,0 1-1,0-1 0,0 1 0,0 0 1,0-1-1,0 1 0,0 0 0,0-1 0,0 1 1,-1 0-1,1-1 0,0 1 0,0 0 0,0-1 1,0 1-1,0 0 0,-1-1 0,1 1 1,0 0-1,0-1 0,-1 1 0,1 0 0,0 0 1,-1-1-1,1 1 0,0 0 0,0 0 1,-1 0-1,1 0 0,0-1 0,-1 1 0,1 0 1,-1 0-1,0 0 20,-1 0 1,1 0-1,0 0 0,-1 0 1,1 0-1,-1 0 1,1 0-1,0 0 1,-1 1-1,1-1 0,-3 2 1,-2 1 71,1 0 1,-1 0 0,1 0-1,0 1 1,0 0 0,0 0-1,0 0 1,1 1-1,0 0 1,-8 10 0,10-11-59,0-1 1,0 1-1,0 0 1,0 0 0,1 0-1,0 0 1,0 0-1,0 0 1,0 0 0,0 0-1,1 0 1,0 1-1,0-1 1,0 0 0,1 0-1,-1 0 1,3 8-1,-2-8-28,0-1 0,1 0 0,0 1-1,-1-1 1,1 0 0,0 0-1,1 0 1,-1 0 0,0-1 0,1 1-1,0-1 1,-1 1 0,1-1-1,0 0 1,0 0 0,1 0-1,-1 0 1,0-1 0,1 1 0,-1-1-1,4 1 1,1 0 154,-1 0-1,1-1 1,-1 0-1,1 0 1,0-1 0,-1 0-1,1 0 1,0-1 0,8-1-1,23-8 496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2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10202,'6'6'4505,"0"-6"-2280,5-4-689,3 2 88,4-2-471,0 1-225,5-1-504,1-1-176,3 2-88,2 3-304,-4 0-4889,10 1 3745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25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10 8786,'-2'-2'475,"0"1"1,-1 0-1,1 0 1,0 0-1,-1 0 1,1 0-1,-1 1 1,1-1-1,-1 1 0,1-1 1,-1 1-1,1 0 1,-1 0-1,1 0 1,-1 1-1,-2-1 1,1 2-145,0-1 1,0 0 0,0 1-1,0 0 1,0 0-1,0 0 1,0 0 0,-5 6-1,0-1-91,2 1 0,-1 0-1,1 0 1,0 1 0,1 0 0,-9 16-1,8-11-65,1 1-1,1-1 1,0 1-1,1 0 1,1 1-1,0-1 1,1 0-1,0 1 1,2 0-1,0-1 1,3 31-1,1-21-17,1 0-1,1-1 1,2 0 0,0 0-1,1-1 1,21 38 0,-24-50-117,0 0 1,1-1 0,1 0-1,0 0 1,0 0 0,1-1-1,0 0 1,0-1 0,1 0-1,0 0 1,17 9 0,-24-16-42,-1 0 0,1 1-1,0-1 1,-1 0 0,1-1 0,0 1 0,0 0 0,0-1 0,-1 0 0,1 1 0,0-1 0,0 0-1,3-1 1,-6 1-26,1 0 0,-1 0-1,0-1 1,0 1 0,0 0-1,0 0 1,0 0 0,0-1-1,0 1 1,0 0 0,0 0-1,0 0 1,0-1 0,0 1-1,0 0 1,0 0 0,0 0-1,0-1 1,0 1-1,0 0 1,0 0 0,0 0-1,0-1 1,0 1 0,0 0-1,0 0 1,0 0 0,-1 0-1,1-1 1,0 1 0,-4-7-148,4 6 171,-9-13 1056,-2 0-611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35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12731,'5'5'4649,"-2"-3"-3553,-3-6-1992,0 2-921,-2 1 1097</inkml:trace>
  <inkml:trace contextRef="#ctx0" brushRef="#br0" timeOffset="1">315 0 14339,'-18'18'5209,"12"-17"-4121,-5 0-752,1 10-95,-12-7-337,4 8-4601,-12 5 3480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35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13483,'-3'0'1561,"-10"5"2295,13-5-3806,-1 0 0,1 1 1,0-1-1,0 0 0,0 0 1,-1 0-1,1 0 0,0 0 0,0 0 1,0 0-1,0 1 0,-1-1 1,1 0-1,0 0 0,0 0 0,0 0 1,0 1-1,0-1 0,0 0 1,0 0-1,0 0 0,-1 0 1,1 1-1,0-1 0,0 0 0,0 0 1,0 0-1,0 1 0,0-1 1,0 0-1,0 0 0,0 0 0,0 1 1,0-1-1,0 0 0,0 0 1,1 0-1,-1 1 0,0-1 0,0 0 1,0 0-1,0 0 0,0 1 1,0-1-1,0 0 0,0 0 0,1 0 1,-1 0-1,0 0 0,0 1 1,0-1-1,0 0 0,1 0 0,-1 0 1,0 0-1,0 0 0,1 0 1,1 2 97,1 0 0,0-1 1,0 0-1,0 0 0,0 0 1,1 0-1,-1 0 0,0-1 1,6 1-1,34-1 80,-25 0-122,14-1-48,78 1 54,-103 0-102,-1 0-1,0 1 1,1 0 0,11 3 0,-16-3-7,-1-1-1,0 1 1,1-1 0,-1 1 0,0 0-1,1 0 1,-1-1 0,0 1-1,0 0 1,0 0 0,0 0 0,0 0-1,0 0 1,0 1 0,0-1 0,0 0-1,0 0 1,0 1 0,-1-1-1,1 0 1,-1 1 0,1-1 0,-1 1-1,1-1 1,-1 0 0,0 3-1,0-2 2,0 0 0,0 0 0,-1 0-1,1 0 1,-1 0 0,1 0 0,-1 0-1,0 0 1,0 0 0,0-1 0,0 1-1,0 0 1,0-1 0,0 1 0,0 0-1,-1-1 1,1 1 0,-3 1 0,0 1 3,-13 12 37,-20 16 1,6-6 2,-3 1 3,24-19-30,0 0-1,1 0 0,-1 1 0,2 0 0,-11 13 1,18-21-8,1 0 0,-1 0 0,0 0 0,1 0 0,-1 0 0,0 0 0,1 0 0,-1 1 0,1-1 0,0 0 0,-1 0 0,1 1 0,0-1 0,0 0 0,0 0 0,0 1 0,0-1 0,0 0 0,0 0 0,0 1 0,1-1 0,-1 0 0,0 0 0,1 0 0,-1 1 0,1-1 0,-1 0 0,1 0 0,0 0 0,-1 0 0,1 0 0,0 0 0,0 0 0,0 0 0,0 0 0,0 0 0,0-1 0,0 1 0,0 0 0,0-1 0,0 1 0,0-1 0,0 1 0,0-1 0,1 1 0,-1-1 0,0 0 0,0 1 0,1-1 0,0 0 0,9 0 72,0 0 0,0-1 0,-1 0 1,1-1-1,0 0 0,13-5 0,-13 4-40,28-9 80,-22 6-85,0 1 0,0 1 0,24-3 0,-39 7-167,0 0 0,-1 1 1,1-1-1,-1 0 0,1 1 0,-1-1 0,1 1 0,-1-1 0,2 2 0,-1-1-10,6 3-360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36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14211,'1'24'4791,"4"11"-1813,1 14-938,-5-44-1912,-1-3-100,0-1-1,1 1 1,-1-1-1,0 1 1,0-1-1,0 1 1,0-1-1,0 1 1,0 0-1,0-1 1,-1 3 0,-2-4 10,3-8-218,12-72-93,-10 70 244,1 1 0,-1 0 1,8-15-1,-8 20 28,1 0 0,-1 0-1,1 0 1,0 1-1,-1-1 1,2 1 0,-1-1-1,6-3 1,-8 6 15,1 0-1,-1 0 1,1 0-1,-1 0 1,1 0-1,0 1 1,-1-1-1,1 1 1,0-1-1,0 1 1,-1 0-1,1-1 1,0 1 0,0 0-1,0 0 1,-1 0-1,1 1 1,0-1-1,0 0 1,0 1-1,-1-1 1,1 1-1,0-1 1,-1 1-1,1 0 1,0 0-1,-1 0 1,1 0-1,-1 0 1,0 0 0,3 2-1,1 2 115,0 0 0,-1 0 0,1 0 0,-1 1 0,0-1 1,-1 1-1,5 10 0,-3-4 89,0 0 0,-1 0 0,5 21 0,-8-27-170,0 0 0,-1 0 0,1 0 0,-1 0 0,-1 0 0,1 0 0,-1 0 0,0 0 0,0-1 0,-3 11 0,-4-4-829,8-12 735,0 0 0,0 0 0,-1 0 0,1 1 0,0-1 0,0 0 0,-1 0 1,1 0-1,0 0 0,0 0 0,-1 0 0,1 0 0,0 0 0,0 1 0,-1-1 0,1 0 0,0 0 1,-1 0-1,1 0 0,0-1 0,0 1 0,-1 0 0,1 0 0,0 0 0,0 0 0,-1 0 0,1 0 0,0 0 1,0 0-1,-1-1 0,1 1 0,0 0 0,0 0 0,-1 0 0,1 0 0,0-1 0,0 1 0,0 0 1,0 0-1,-1-1 0,1 1 0,0 0 0,0 0 0,0-1 0,0 1 0,0 0 0,0-1 0,-5-11-958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3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12891,'5'10'4678,"8"2"-2963,-3-2-1012,24 29 1397,30 33-14,-43-52-1785,10 9 204,-1 1 1,33 43-1,-55-63-416,-1 1 1,0 0-1,-1 0 1,0 0-1,-1 1 0,0 0 1,-1 0-1,0 0 1,-1 1-1,0-1 1,-1 1-1,1 15 0,-4-15-46,0 0-1,0 0 0,-1 0 1,0 0-1,-2-1 0,1 1 1,-1-1-1,-9 18 0,3-10 5,-1 0-1,-1-1 1,-1 0-1,-16 18 1,21-28-332,-1 1 1,-12 9-1,18-16 103,-1-1-1,0 1 0,0 0 0,0-1 0,0 0 0,0 0 0,0 0 1,-8 1-1,7-1-1414,5-1 588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33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 7874,'-21'-1'1345,"4"0"361,8 1 3110,10 0-3616,1 0-204,34 4 217,-6-1-771,39-1 0,-29-4-205,25 1-27,-55 1-176,0 1 0,0 0 0,0 1 0,12 3 0,-21-5-28,1 0-1,-1 1 1,0-1-1,0 0 1,-1 1-1,1-1 1,0 1 0,0-1-1,0 1 1,0-1-1,0 1 1,0 0-1,-1-1 1,1 1-1,0 0 1,0 0 0,-1 0-1,1-1 1,-1 1-1,1 0 1,-1 0-1,1 0 1,0 2-1,-1-2 3,0 1-1,0-1 0,0 0 0,-1 1 1,1-1-1,0 0 0,0 1 0,-1-1 1,1 0-1,-1 0 0,1 1 0,-1-1 0,0 0 1,1 0-1,-3 2 0,-2 3 25,0 1 0,-1-2 0,0 1 0,-11 7 1,-65 40 153,60-40-83,1 0-1,0 1 0,0 1 1,-23 24-1,40-34-20,0 0 0,0 0-1,0 1 1,-4 7 0,8-12-52,-1 1 1,0-1 0,0 1-1,1-1 1,-1 1 0,0-1-1,1 1 1,0 0 0,-1-1-1,1 1 1,0 0 0,0-1-1,0 1 1,0 0 0,0-1-1,0 1 1,1 0 0,-1 0-1,0-1 1,2 4 0,-1-4-15,0 0 0,0 0 1,0 0-1,0 0 1,0-1-1,0 1 1,0 0-1,0 0 1,0-1-1,0 1 1,0-1-1,1 1 1,-1-1-1,0 1 1,0-1-1,2 0 1,22 2 109,-22-2-100,39-1 178,57-8 1,-54 3-144,55-7-149,-99 13-29,0 0-1,1-1 1,-1 1 0,1 0-1,-1 0 1,0-1-1,1 1 1,-1-1-1,0 1 1,0-1-1,1 0 1,-1 1 0,0-1-1,1-1 1,-7-1-511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33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11586,'1'12'4986,"-4"5"-2938,3-2-432,3 8-215,1 2-497,-4-1-240,1 0-360,-1-7-120,-4-6-120,10-1-24,-6-8-896,0-1-568,4-5-3537,-4 3 3152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34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84 12699,'-6'5'5097,"0"1"-3345,-2-5-480,-4 4-23,-4 5-377,0-6-216,-5 6-344,1-4-360,1-2-968,3 6-360,13 0 679</inkml:trace>
  <inkml:trace contextRef="#ctx0" brushRef="#br0" timeOffset="0.99">454 0 12707,'-8'12'4697,"11"-5"-3433,1-3-288,-3 0-64,-1-4-167,0 0-329,0 0-328,0-1-80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34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11322,'3'13'4977,"-3"-12"-2160,0 2-1905,0-3-744,-1 0-368,-1-1 64</inkml:trace>
  <inkml:trace contextRef="#ctx0" brushRef="#br0" timeOffset="1">215 1 9650,'12'13'4505,"-10"-5"-1616,4-4-1353,-6 2 32,0-2-559,-2-4-297,1-2-600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 11106,'0'-8'4433,"1"8"-2784,-1 0-145,0 0-408,-1 17-184,-4 18-423,-10 58-137,8-44-128,6 2-64,2-13-104,9-5-40,3-13-16,3-5-488,-1-11-4690,1-7 3786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3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4 5097,'-9'-4'5082,"-8"4"-3806,13 0-612,-2 0-366,-1 1 0,1 0 0,-1 0 1,1 0-1,-11 4 0,5-1 1,6-2-164,0 0 1,0 1-1,0-1 0,0 1 0,0 1 1,1-1-1,-1 1 0,1 0 0,-5 5 1,-2 4 10,1-1 1,-10 16 0,10-15-17,-35 60 170,20-30-240,12-21-35,1 2 0,-20 48 1,27-57-15,1 1 0,1 0 0,1 0 0,0 0 0,1 0 0,1 20 1,2 6 46,2-1 1,2 1-1,1-1 1,3 0-1,1 0 1,2-1-1,2-1 1,26 54-1,-31-76-51,1-1 0,0 0 0,1 0 0,1-1 0,24 23 0,-17-20-1,1-1-1,1-1 1,35 21-1,-42-29 2,0-1 0,1-1-1,0-1 1,0 0-1,0 0 1,1-2 0,0 0-1,-1 0 1,26-1 0,-27-2 5,0 0 1,0-1-1,-1-1 1,1 0 0,0-1-1,-1 0 1,0-1-1,0-1 1,0 0 0,0-1-1,13-8 1,-16 7 0,-1 0 1,1-1-1,-1 0 0,-1 0 1,0-1-1,0 0 1,7-12-1,40-74 90,-41 69-76,10-20 51,27-72 0,-41 88-28,-1-1 1,-2 0-1,7-53 1,-12 53-7,-1 0-1,-2 0 1,-1 0 0,-1 0 0,-10-40 0,7 44-14,-2 0-1,-1 1 1,-1 0-1,-2 0 0,0 1 1,-17-25-1,21 38 6,0 1 0,-1 0 0,0 1 0,-1 0 0,0 0 0,-14-10 0,15 14 6,1 1 0,-2-1-1,1 1 1,0 1 0,-1 0 0,0 0 0,0 1-1,-18-3 1,-7 1 115,-63 0 1,-36 10 2,130-4-156,-7-1-10,-31 4 18,39-4-29,1 0 0,0 1 0,-1-1 0,1 1 0,0 0-1,0 0 1,0 0 0,-1 0 0,1 0 0,0 0 0,0 1 0,0-1 0,-2 3-1,3-3-37,0 1 0,1-1 0,-1 0-1,1 0 1,-1 1 0,1-1 0,0 0-1,-1 1 1,1-1 0,0 0 0,0 1-1,0-1 1,0 0 0,0 1 0,0-1-1,0 0 1,1 1 0,-1-1-1,1 2 1,0 0-61,5 20-342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4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 7250,'4'-2'3152,"2"0"-1591,-6 1 111,0 1-248,0 0-168,0 0-335,0 0-169,0 4-272,-2 16-80,-8 41-168,7-30-64,-1 2-112,-5-6-104,2-5-464,2-4-392,2-8-1553,-1-2 1545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4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34 6313,'-38'-34'3505,"34"36"-808,10 7-977,-5-1-176,10 5-383,-2 3-129,2-2-272,6 0-136,-4-4-216,11-1-72,-8-5-128,-1-4-56,1-3-80,2-5-24,9-2-88,1-4-344,8-11-888,-4-4 848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4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2 206 9282,'-1'1'146,"1"-1"0,0 1-1,0 0 1,0 0 0,0-1 0,0 1-1,0 0 1,0 0 0,0-1 0,0 1-1,0 0 1,0-1 0,0 1 0,0 0-1,1 0 1,-1-1 0,0 1 0,0 0 0,1-1-1,-1 1 1,0 0 0,1-1 0,-1 1-1,1-1 1,-1 1 0,1-1 0,-1 1-1,1-1 1,0 1 0,-1-1 0,1 1 0,-1-1-1,1 0 1,0 1 0,-1-1 0,1 0-1,0 0 1,-1 0 0,1 1 0,0-1-1,0 0 1,-1 0 0,2 0 0,2 0-16,1 1 0,-1-1 1,1 0-1,-1-1 0,1 1 0,4-2 1,5-1-64,0-2 0,0 0 0,-1 0 1,0-1-1,0-1 0,-1 0 1,1-1-1,-1 0 0,-1-1 1,0-1-1,0 1 0,17-22 0,-25 28-62,-1 0-1,0 0 0,0 0 0,0 0 0,-1 0 0,1 0 0,-1-1 0,1 1 1,-1 0-1,0-1 0,0 1 0,0-6 0,-1 6-2,0 0-1,0 1 1,-1-1-1,1 1 1,-1-1-1,0 1 1,0-1-1,1 1 1,-1 0-1,-1-1 1,1 1-1,0 0 1,-1 0-1,1 0 1,-1 0 0,1 0-1,-1 0 1,-2-2-1,1 2 3,1 0-1,-1-1 1,0 1 0,0 0-1,0 0 1,0 1-1,0-1 1,-7-2 0,9 4 5,0 0 1,0 0-1,0-1 1,0 1 0,-1 0-1,1 0 1,0 0-1,0 0 1,0 0 0,0 0-1,0 1 1,0-1-1,0 0 1,0 1 0,0-1-1,0 0 1,0 1-1,0-1 1,0 1 0,0 0-1,0-1 1,0 1-1,0 0 1,0-1-1,1 1 1,-1 0 0,0 0-1,1 0 1,-1 0-1,0 0 1,1 0 0,-1 0-1,0 1 1,-3 7 167,0 1 0,1-1 0,0 1 0,0 0 0,1 0 0,0 0-1,1 0 1,0 1 0,1-1 0,1 18 0,0-23-147,0 0-1,0 1 0,0-1 1,0 0-1,1-1 0,0 1 0,0 0 1,0 0-1,0-1 0,1 1 1,0-1-1,0 0 0,0 0 1,1 0-1,-1 0 0,1 0 1,0-1-1,0 0 0,0 0 0,0 0 1,1 0-1,8 4 0,-9-5-166,1-1 0,-1 0 0,1 1 0,-1-1 0,1-1 0,-1 1 0,1-1-1,-1 1 1,1-1 0,0-1 0,-1 1 0,1-1 0,-1 1 0,1-1 0,4-2 0,16-10-634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4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7834,'5'10'3856,"0"1"-1479,6 12-681,-2 1-175,3 1-417,1 2-184,3-8-376,0 1-160,-1-5-200,-2-6-16,-2-5-760,-2-4-472,-2-5-1232,0-3-1273,-5-4 2329</inkml:trace>
  <inkml:trace contextRef="#ctx0" brushRef="#br0" timeOffset="1">133 90 5457,'-26'-37'3369,"12"37"-384,-2 8-1041,1 5-288,-3 10-455,3 1-209,2 2-416,1-1-200,9-5-216,3-5-368,8-8-1104,4-6 936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48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 8954,'0'23'4057,"-5"5"-2113,5 11-407,-2 3-201,2 9-368,8-3-168,-4-5-344,6-3-152,-2-12-192,-3-4-8,4-10-480,-6-12-384,-3-6-3945,7-5 3225</inkml:trace>
  <inkml:trace contextRef="#ctx0" brushRef="#br0" timeOffset="1">8 55 6953,'7'-1'2156,"0"-1"-1,12 1 0,-16 1-1695,1 0 0,0 0 1,-1 1-1,1-1 0,0 1 0,-1 0 0,1 0 1,0 0-1,-1 1 0,0-1 0,5 3 0,-7-3-416,-1-1-1,1 1 0,0 0 0,-1-1 0,1 1 1,-1 0-1,1-1 0,-1 1 0,1 0 0,-1 0 1,0 0-1,1-1 0,-1 1 0,0 0 0,0 0 1,0 0-1,1 0 0,-1 0 0,0-1 0,0 1 1,0 0-1,0 0 0,-1 0 0,1 0 0,0 0 1,0 0-1,0-1 0,-1 1 0,1 0 0,0 0 1,-1 0-1,0 1 0,-2 3-16,0 1 1,0-1-1,-6 7 0,5-7-88,-1-1-1,0 1 0,0-1 0,-10 7 0,9-7-223,0 1 0,0 0 0,-7 7 0,13-11 274,0-1 0,-1 0 1,1 0-1,0 0 0,0 0 1,0 0-1,0 0 0,0 0 0,0 0 1,0 0-1,-1 0 0,1 1 1,0-1-1,0 0 0,0 0 1,0 0-1,0 0 0,0 0 1,0 0-1,0 1 0,0-1 0,0 0 1,0 0-1,0 0 0,0 0 1,0 0-1,0 0 0,0 1 1,0-1-1,0 0 0,0 0 0,0 0 1,0 0-1,0 0 0,0 1 1,0-1-1,0 0 0,0 0 1,0 0-1,0 0 0,0 0 1,0 0-1,0 1 0,1-1 0,-1 0 1,0 0-1,0 0 0,0 0 1,0 0-1,0 0 0,0 0 1,0 0-1,1 0 0,-1 0 1,0 1-1,0-1 0,0 0 0,0 0 1,12 0-163,-11 0 205,25-1-25,34-6 0,-52 5 3,1-1-1,0 1 1,0-1 0,-1-1-1,0 0 1,1 0-1,-2 0 1,10-7-1,0-2 29,-2-1 0,17-17 0,-27 26-16,-1 0 1,1-1-1,-1 1 0,5-10 0,-8 13-1,0 1 1,-1-1-1,1 0 0,-1 1 1,1-1-1,-1 0 0,1 0 1,-1 1-1,0-4 0,0 4 2,0 0-1,0 0 1,0 0-1,-1 0 1,1 0-1,0 0 1,-1 1 0,1-1-1,0 0 1,-1 0-1,1 0 1,-1 1-1,1-1 1,-1 0-1,0 1 1,1-1 0,-1 0-1,0 1 1,1-1-1,-2 0 1,0 0 11,1 1-1,0-1 1,-1 0 0,1 1-1,-1-1 1,1 1 0,-1 0 0,1-1-1,-1 1 1,1 0 0,-1 0 0,1 0-1,-1 0 1,1 0 0,-1 1 0,1-1-1,-1 0 1,1 1 0,-1-1 0,1 1-1,-1-1 1,1 1 0,-1 0-1,1-1 1,0 1 0,-2 1 0,-2 2 47,0 0 0,1 0 1,-1 1-1,1-1 0,-5 8 1,6-8-64,0 1 1,1 0-1,0 0 1,0 0-1,0 0 1,0 0-1,1 0 1,-1 0-1,2 0 0,-1 1 1,0-1-1,1 0 1,0 1-1,0-1 1,1 1-1,-1-1 1,1 0-1,0 0 1,1 1-1,-1-1 1,1 0-1,0 0 1,0 0-1,1-1 1,0 1-1,5 7 1,-6-9-69,1-1 1,-1 0-1,1 0 1,-1 0-1,1 0 1,0 0-1,0-1 1,0 1-1,0-1 1,0 0-1,0 0 1,7 1-1,-4-1-319,0 0 0,1 0 0,-1-1 0,0 0 0,11-2 0,12-4-502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48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 5961,'-9'-8'3529,"-4"12"-136,1 5-1337,0 8-479,0 6-249,5 3-344,2 1-200,6-2-384,3-3-160,7-6-168,1-6-24,5-6-336,1-5-328,2-10-1168,2-1-3305,-4-12 3448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4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8226,'0'14'3889,"-8"8"-1617,-4 14-872,1 3-191,-1 2-297,6-4-128,6-6-280,5-6-152,8-7-216,-1-8-80,7-7-712,-2-6-536,-4-9 720</inkml:trace>
  <inkml:trace contextRef="#ctx0" brushRef="#br0" timeOffset="1">1 107 9650,'5'7'3985,"6"-1"-2489,1 2-103,8-2-585,4-5-240,8-2-328,0-3-152,2-2 1904,-2 2-1488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49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9298,'42'40'3307,"-40"-39"-3172,-1 0-1,0 0 0,0 0 0,1 0 1,-1 0-1,0-1 0,1 1 0,-1 0 0,1-1 1,-1 1-1,1-1 0,-1 1 0,1-1 1,-1 0-1,1 1 0,0-1 0,-1 0 0,1 0 1,-1 0-1,3-1 0,1 0 275,-2 1-263,-1-1 0,1 1 0,-1-1 0,0 0 0,1 0 0,-1 0 0,0 0 0,1 0 0,-1-1 0,0 1 0,0-1 0,0 1 0,0-1 0,0 0 0,-1 1 0,1-1 0,0 0 0,1-3 0,-1 1-87,0 0 0,1 1 1,-2-1-1,1 0 0,0 0 0,-1 0 0,0-1 0,0 1 1,1-8-1,-1 10-50,-1 0 1,0 0 0,0 0-1,-1 0 1,1 0-1,0 0 1,-1 1-1,1-1 1,-1 0 0,1 0-1,-1 0 1,0 1-1,0-1 1,0 0 0,0 1-1,0-1 1,-2-2-1,1 2-1,0 1 0,0 0 0,1-1 1,-1 1-1,0 0 0,-1 0 0,1 0 0,0 0 0,0 0 0,0 1 0,0-1 0,-1 1 0,1-1 0,-4 1 0,4 0-2,1 0-1,-1 0 1,0 0-1,1 0 1,-1 0-1,0 1 1,1-1-1,-1 1 1,1-1-1,-1 1 1,0-1-1,1 1 1,-1 0-1,1 0 1,0 0-1,-1 0 1,-1 1-1,1 1 1,0-1 0,0 1 0,-1 0 0,2-1-1,-1 1 1,0 0 0,1 0 0,-2 5 0,0-2-2,1 1 0,0 0 0,1-1-1,0 1 1,0 0 0,0 0 0,1 14 0,0-19-5,0 0 0,1 0 1,-1 0-1,0-1 0,1 1 1,-1 0-1,1 0 0,0 0 1,0-1-1,-1 1 0,1 0 1,0-1-1,0 1 0,1-1 1,-1 1-1,0-1 0,0 1 1,1-1-1,-1 0 0,3 2 0,-2-2-50,1 0-1,-1 0 1,1 0-1,0 0 0,0-1 1,-1 1-1,1-1 1,0 1-1,0-1 0,-1 0 1,1 0-1,4-1 1,4-1-440,0 0 1,-1-1 0,1 0-1,-1-1 1,17-7-1,-19 6-55,1 0-1,-1 0 1,0-1-1,0 0 1,0 0-1,12-14 1,-16 15 563,0 1 0,0-1 0,-1-1 0,1 1 0,-1 0 0,-1-1 0,1 0 0,-1 1 0,0-1 0,0 0 1,2-10-1,-4 16 27,0 0 0,0-1 0,0 1 1,0 0-1,0-1 0,1 1 1,-1 0-1,0 0 0,0-1 0,0 1 1,0 0-1,0-1 0,0 1 0,0 0 1,0-1-1,0 1 0,-1 0 0,1 0 1,0-1-1,0 1 0,0 0 1,0-1-1,0 1 0,0 0 0,-1 0 1,1-1-1,0 1 0,0 0 0,0 0 1,-1-1-1,1 1 0,0 0 1,0 0-1,-1 0 0,1 0 0,0-1 1,0 1-1,-1 0 0,1 0 0,0 0 1,-1 0-1,1 0 0,0 0 0,0 0 1,-1 0-1,1 0 0,0 0 1,-1 0-1,1 0 0,0 0 0,-1 0 1,1 0-1,0 0 0,0 0 0,-1 0 1,1 0-1,-2 1 157,0 0 0,0 0 0,0 0 0,0 0 0,0 0 0,1 0 0,-3 3 0,0-1-56,1 1 1,0 0-1,0 0 0,0 0 0,1 0 1,-1 0-1,1 1 0,0-1 0,0 1 0,1-1 1,-1 1-1,1 0 0,0-1 0,0 1 1,1 0-1,-1 0 0,1 0 0,1 9 0,0-12-121,-1-1-1,0 1 0,1-1 0,0 1 1,-1-1-1,1 0 0,0 1 0,0-1 1,0 0-1,0 0 0,0 1 0,0-1 1,0 0-1,0 0 0,0 0 0,0 0 1,1 0-1,-1 0 0,0-1 0,1 1 0,-1 0 1,1-1-1,-1 1 0,1-1 0,-1 1 1,1-1-1,-1 0 0,1 0 0,-1 0 1,1 0-1,-1 0 0,1 0 0,-1 0 1,1 0-1,0 0 0,-1-1 0,1 1 1,-1-1-1,0 1 0,1-1 0,-1 1 1,1-1-1,-1 0 0,0 0 0,1 0 0,1-1 1,3-6-84,0 1 1,0-1 0,0 1-1,5-13 1,16-36-902,-27 56 946,12-29-780,10-44 0,3-7 1493,-36 108 173,1 1 0,-7 32 0,14-49-722,1 1-1,0-1 1,1 1 0,0 0-1,1 0 1,1 0 0,4 24-1,-4-34-175,-1 0 1,1 1-1,1-1 0,-1 0 0,0 0 0,1-1 0,-1 1 0,1 0 0,0 0 0,0-1 0,0 1 0,0-1 0,1 0 0,-1 1 0,1-1 1,-1 0-1,1-1 0,0 1 0,-1 0 0,1-1 0,0 1 0,0-1 0,0 0 0,1 0 0,4 1 0,14 2-276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9034,'-3'-1'3833,"2"0"-2081,0-1-488,-1 1 105,1 1-113,0 8-144,1 26-344,5 68-168,-2-51-223,-3-5-57,4-6-144,-2-10-64,1-10-40,-2-3-72,-1-19-696,0-10-561,0-14 737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39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11410,'4'0'4809,"-4"2"-2704,12 2-945,6 3-96,11-2-463,13-1-249,7-2-240,-4-1-32,-4-2-432,-3 1-649,-14-3 657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10698,'12'4'4201,"5"4"-2849,-1 0-103,-1 4-329,0-1-88,-5-1-224,-2 2-112,-7 0-224,-1 0-64,-13 3-104,-3-1-24,-5 0-31,0-4-17,1-3-137,4-2-191,4-2-600,4-2-520,8 1 848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1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98 9770,'0'-4'623,"0"1"-1,1 0 0,-1 0 1,0 0-1,0 0 1,-1 0-1,1-1 1,-1 1-1,1 0 1,-1 0-1,-1-3 1,-1 0-249,0-1 0,0 1 0,0 0 1,-5-6-1,7 10-347,0 1 1,-1-1-1,1 1 1,0 0-1,-1-1 1,1 1-1,0 0 1,-1 0-1,0 0 1,1 0-1,-1 0 1,0 0-1,1 0 0,-1 1 1,0-1-1,0 1 1,1-1-1,-1 1 1,0 0-1,0 0 1,0 0-1,0-1 1,0 2-1,1-1 1,-1 0-1,0 0 1,0 1-1,0-1 1,0 1-1,1-1 1,-1 1-1,-2 1 1,0 0-14,-1 1 0,1-1 0,0 1 0,0 0 0,0 0 0,0 0 0,1 1 1,-1 0-1,1-1 0,0 1 0,-3 5 0,1-1 32,1-1 1,0 1-1,1 0 0,0 0 1,0 0-1,0 0 0,1 0 1,1 1-1,-1-1 0,1 1 1,1 9-1,0-16-27,0-1 0,0 1 1,0 0-1,0 0 0,1-1 0,-1 1 0,0-1 0,1 1 1,0 0-1,-1-1 0,1 1 0,0-1 0,0 1 0,0-1 0,1 3 1,-1-4-6,0 1 1,0 0-1,0 0 1,0-1-1,0 1 1,0-1-1,1 1 1,-1-1-1,0 1 1,0-1-1,0 0 1,0 1-1,1-1 1,-1 0-1,0 0 1,3 0-1,-1 0 4,1-1 0,-1 0 0,0 1-1,1-1 1,-1-1 0,0 1-1,1 0 1,-1-1 0,0 0 0,0 1-1,0-1 1,0-1 0,4-3 0,-7 6-18,4-4 10,1 0 0,-1 0 0,0-1 0,0 1 0,0-1 0,-1 0 0,1-1 0,4-9 0,-8 14-8,0-1-1,1 1 1,-1 0 0,1-1-1,0 1 1,-1 0-1,1 0 1,0-1-1,0 1 1,0 0-1,1-1 1,-1 1 5,0 4 3,-2 5 35,1 0 0,-1 1-1,0-1 1,-4 14 0,3-11 78,-3 22 1,5-30-117,0 1 0,0-1 0,0 1 0,0-1 0,1 1 0,0-1 0,-1 1 0,1-1 0,1 0 0,1 5 0,-3-8 27,0 0 0,0 0 0,0 1-1,0-1 1,0 0 0,0 1-1,0-1 1,1 0 0,-1 0-1,0 1 1,0-1 0,0 0 0,0 0-1,1 1 1,-1-1 0,0 0-1,0 0 1,1 0 0,-1 0-1,0 1 1,0-1 0,1 0 0,-1 0-1,0 0 1,0 0 0,1 0-1,-1 0 1,0 0 0,1 0-1,-1 0 1,0 0 0,1 1 0,-1-2-1,0 1 1,0 0 0,1 0-1,-1 0 1,0 0 0,1 0-1,-1 0 1,0 0 0,0 0 0,1 0-1,-1 0 1,0-1 0,0 1-1,1 0 1,-1 0 0,0 0 0,0-1-1,1 1 1,-1 0 0,0 0-1,0 0 1,0-1 0,1 1-1,-1 0 1,0-1 0,8-10 867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1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 8754,'0'0'290,"-1"0"0,1 0 0,0 1 0,-1-1-1,1 0 1,0 0 0,-1 1 0,1-1 0,0 0 0,0 1 0,-1-1 0,1 1 0,0-1 0,0 0 0,0 1 0,-1 0 0,0 14 2329,0-6-1508,-1 9 464,-3 23 702,5-39-2167,-1 1 0,1-1 0,1 1 0,-1-1 0,0 1 0,1-1 0,-1 1 0,1-1 0,0 0 0,0 1 0,0-1 0,2 4 1,-2-5-95,-1 0 0,1 0 0,0 0 0,-1-1 0,1 1 0,0 0 0,0 0 0,0-1 1,0 1-1,-1-1 0,1 1 0,0 0 0,0-1 0,0 0 0,0 1 0,0-1 1,1 0-1,-1 1 0,0-1 0,0 0 0,0 0 0,1 0 0,0 0-40,0-1 0,0 1-1,0-1 1,0 0 0,0 1-1,0-1 1,-1 0 0,1 0-1,0 0 1,-1 0 0,3-2-1,2-3-321,0 0 0,-1 0 0,0 0 0,9-13 1,-1-5-994,12-28 0,-18 36 1065,-1 5 221,-6 11 58,0 0 0,0 0 1,0 0-1,0 0 0,0 0 1,0 0-1,0 0 0,0 0 1,0 0-1,0 0 0,0 0 1,1 0-1,-1 0 0,0 0 1,0 0-1,0 0 0,0 0 1,0 0-1,0 0 0,0 1 0,0-1 1,0 0-1,0 0 0,0 0 1,0 0-1,0 0 0,0-1 1,0 1-1,0 0 0,0 0 1,0 0-1,0 0 0,0 0 1,1 0-1,-1 0 0,0 0 1,0 0-1,0 0 0,0 0 1,0 0-1,0 0 0,0 0 0,0 0 1,0 0-1,0 0 0,0 0 1,0 0-1,0 0 0,0 0 1,0 0-1,0 0 0,0 0 1,0 0-1,0 0 0,0 0 1,0 0-1,0-1 0,0 1 1,0 0-1,0 6 259,0-6-259,-9 223 4321,9-213-4194,0 10 378,-2 32 0,1-48-467,1 1 1,-1-1 0,0 1-1,0-1 1,-1 1 0,1-1-1,-1 0 1,0 0 0,0 0-1,0 0 1,-1 0 0,1 0 0,-4 3-1,4-5-59,1-1-1,0 0 1,-1 0-1,1 0 0,-1 0 1,1-1-1,-1 1 1,1 0-1,-1-1 1,1 1-1,-1-1 0,0 1 1,1-1-1,-1 0 1,0 0-1,1 1 0,-1-1 1,0-1-1,1 1 1,-1 0-1,0 0 1,1 0-1,-1-1 0,0 1 1,1-1-1,-3-1 1,2 1-250,0 0 1,0 0 0,1 0-1,-1 0 1,0-1 0,1 1-1,0-1 1,-1 1 0,1-1-1,0 1 1,0-1-1,-1 0 1,1 1 0,0-1-1,1 0 1,-1 0 0,0 0-1,1 0 1,-1 0 0,1 0-1,-1 0 1,1-4 0,0-20-1627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 9546,'-1'-1'337,"1"1"0,-1-1 0,0 1 0,1-1 0,-1 1 0,0 0-1,0-1 1,0 1 0,1 0 0,-1 0 0,0 0 0,0 0 0,0-1 0,0 1 0,0 0 0,1 0 0,-1 1 0,-1-1 0,0 0 9,0 1 0,0 0 0,0-1 0,0 1 1,0 0-1,1 0 0,-4 2 0,-2 2 121,0 1 0,-10 12-1,12-12 200,1-3-539,1 1 0,-1 0 0,1 0 0,0 0-1,0 1 1,1-1 0,0 1 0,-1-1 0,1 1 0,1 0-1,-3 7 1,4-9-98,0 0-1,-1 0 0,1-1 0,1 1 0,-1 0 1,0 0-1,0 0 0,1 0 0,0-1 0,0 1 1,-1 0-1,2-1 0,-1 1 0,0 0 1,0-1-1,1 1 0,-1-1 0,1 0 0,0 0 1,0 1-1,0-1 0,2 2 0,0-2 3,-1 1-1,0-1 0,1 0 0,-1 0 1,1 0-1,0 0 0,0-1 1,0 0-1,7 2 0,-4-2-6,0 0 1,0 0-1,-1-1 0,1 0 0,7-1 0,-12 1-19,-1 0-1,1 0 1,-1 0-1,1-1 0,0 1 1,-1-1-1,1 1 0,-1-1 1,1 1-1,-1-1 1,1 0-1,-1 0 0,0 0 1,1 0-1,-1 0 1,0 0-1,0 0 0,0 0 1,0-1-1,0 1 1,0 0-1,0-1 0,0 1 1,0 0-1,-1-1 0,1 1 1,0-1-1,-1 1 1,0-1-1,1-1 0,0-4-34,-1 0 0,-1 0-1,1 0 1,-1 0 0,0 0 0,-2-9-1,2 14 2,0 0 0,0 0 0,-1-1-1,1 1 1,0 0 0,-1 0-1,1 0 1,-1 0 0,0 1 0,1-1-1,-1 0 1,0 1 0,0-1 0,0 1-1,0 0 1,-1-1 0,1 1 0,-3-1-1,3 2-23,1-1 0,-1 1 0,1 0 0,-1 0 1,1 0-1,-1 0 0,1 0 0,-1 0 0,0 0 0,1 0 0,-1 1 0,1-1 0,-1 1 0,1-1 0,0 1 0,-1-1 0,1 1 0,-1 0 0,1 0 0,0 0 0,0 0 0,-1 0 0,1 0 1,0 0-1,0 0 0,0 0 0,0 0 0,0 1 0,-1 1 0,1-1-155,0 0-1,0 0 1,0 0 0,1-1-1,-1 1 1,0 0 0,1 0-1,-1 0 1,1 0 0,0 0-1,0 0 1,0 0 0,0 0 0,0 3-1,3 11-900</inkml:trace>
  <inkml:trace contextRef="#ctx0" brushRef="#br0" timeOffset="1">313 25 8138,'-1'-1'374,"-1"0"0,1 0 0,0 0 0,0 1-1,-1-1 1,1 1 0,0-1 0,-1 1 0,1-1 0,0 1 0,-1 0 0,1-1 0,-1 1 0,1 0 0,0 0 0,-1 0 0,1 0 0,-3 1 0,2 0-119,-1-1 0,1 1 0,-1 0 0,1 0 0,-1 0 0,1 1 0,0-1 0,0 1 0,-4 2 0,3-1-181,0-1 0,0 1 0,1 0 1,-1 0-1,1 0 0,0 1 0,0-1 0,0 0 0,0 1 0,0 0 0,1-1 0,0 1 1,-2 6-1,3-5-10,0 0 0,0 1 0,0-1 0,1 0 0,0 0 0,0 1 0,0-1 0,1 0 1,0 0-1,0 0 0,0-1 0,0 1 0,1 0 0,0-1 0,0 1 0,5 4 0,-7-7-21,1-1-1,0 1 0,-1-1 1,1 0-1,0 0 0,0 1 1,0-1-1,0-1 1,0 1-1,0 0 0,0 0 1,0-1-1,0 0 0,1 1 1,-1-1-1,0 0 0,0 0 1,0 0-1,0 0 1,1 0-1,-1 0 0,0-1 1,4-1-1,-3 2-16,1-2 0,0 1 0,-1 0 0,1-1 1,-1 1-1,1-1 0,-1 0 0,0 0 0,0-1 0,0 1 0,0-1 0,4-4 1,-5 3-56,1 0 1,-1 0-1,0-1 0,0 1 1,-1-1-1,1 1 1,-1-1-1,0 0 1,1-6-1,-2 9-56,0 0-1,0 0 0,0 0 0,0 0 0,0 0 0,-1 0 0,1 0 1,-1 0-1,1 0 0,-2-3 0,1 4-11,1 0 0,-1 0 0,0 0 0,0 0 0,1 1 0,-1-1 0,0 0 0,0 0 0,0 1 0,0-1 0,0 0 0,0 1 0,0-1 0,0 1 0,0-1 0,0 1 0,0 0 0,0-1 0,0 1 0,-2 0 1,-6 0-971,-1 5 511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37 8834,'-1'-4'1218,"0"-1"0,0 0 0,1 0 0,-1 0 0,1-6 0,0 11-1176,0 0-1,0 0 1,0 0 0,0 0-1,0 0 1,0 0 0,0 0-1,0 0 1,0 0 0,1 0-1,-1 0 1,0 0 0,0 0-1,0 0 1,0 0 0,0 0-1,0-1 1,0 1 0,0 0-1,0 0 1,0 0 0,0 0-1,-1 0 1,1 0 0,0 0-1,0 0 1,0 0 0,0 0-1,0 0 1,0 0 0,0 0-1,0 0 1,0 0 0,0 0-1,0 0 1,0 0 0,0 0-1,0 0 1,0-1 0,0 1-1,0 0 1,0 0 0,0 0-1,0 0 1,0 0 0,0 0-1,0 0 1,0 0-1,-1 0 1,1 0 0,0 0-1,0 0 1,0 0 0,0 0-1,0 0 1,0 0 0,0 0-1,0 0 1,0 0 0,0 0-1,0 0 1,-4 5 687,-3 7-528,-4 11 123,-1 4 10,0 0 1,-10 37-1,11-27-57,3 0 1,1 1-1,-4 68 0,11-90-168,1 1 0,0-1 0,2 0 0,0 0 1,1 0-1,0 0 0,11 24 0,-12-35-82,-1 1 1,0-1-1,-1 1 1,1-1-1,-1 1 1,0 0-1,0 10 1,-1-16-51,0 1 1,1-1 0,-1 0-1,0 0 1,0 0 0,0 0-1,0 1 1,0-1 0,0 0-1,0 0 1,0 0 0,0 1-1,0-1 1,0 0 0,0 0-1,0 0 1,-1 0 0,1 1-1,0-1 1,0 0 0,0 0-1,0 0 1,0 0 0,0 1-1,0-1 1,0 0 0,-1 0-1,1 0 1,0 0 0,0 0-1,0 0 1,0 0 0,0 1-1,-1-1 1,1 0 0,0 0-1,0 0 1,0 0 0,0 0-1,-1 0 1,1 0 0,0 0-1,0 0 1,0 0 0,0 0-1,-1 0 1,1 0 0,0 0-1,0 0 1,0 0 0,-1 0-1,1 0 1,0 0 0,0 0-1,0 0 1,0 0 0,-1-1-1,-6-6-1121,1-5 372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11931,'11'0'4537,"4"-3"-3297,8-1-32,0-2-232,8-2-144,-1-2-367,1 2-97,-3 4-856,1 2 3304,-2 2-2248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 11506,'-9'-4'4625,"-5"12"-2952,4 5-161,-4 17-408,2 8-175,3 15-313,1 5-160,4 11-200,4-1-64,3-6-64,5-6-32,1-16-48,-1-7 0,-4-8-88,-4-3-400,-7-10-512,-1-7 584</inkml:trace>
  <inkml:trace contextRef="#ctx0" brushRef="#br0" timeOffset="1">0 283 10858,'4'-2'4273,"5"0"-2720,7 2-273,2 0-264,4 0-200,-11 0-264,1 0-408,53-4-96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3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94 175 11963,'-50'7'5041,"46"5"-2761,1 4-936,4 6-63,-3-1-401,-1-1-240,0-3-416,-2-6-96,6-3-360,-1-8-584,7-11-440,5-3 663</inkml:trace>
  <inkml:trace contextRef="#ctx0" brushRef="#br0" timeOffset="1">1 10 10362,'7'-10'4457,"-2"13"-2136,0 4-937,13 5-480,-8-1-280,13 5-448,-1-2-440,5 3 168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3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71 9290,'19'-55'9035,"-18"54"-8941,-1 1 0,0-1 0,0 1 0,0-1-1,1 1 1,-1-1 0,0 1 0,0-1 0,0 0-1,0 1 1,0-1 0,0 1 0,0-1 0,0 1 0,0-1-1,0 1 1,-1-1 0,1 0 0,0 1 0,0-1-1,0 1 1,-1-1 0,1 0 0,-1 1-39,1 0-1,0 0 1,-1 0-1,1-1 1,-1 1 0,1 0-1,-1 0 1,1 0 0,-1 0-1,1 0 1,-1 0-1,1 0 1,-1 0 0,1 0-1,-1 0 1,1 0-1,-1 0 1,1 0 0,-1 0-1,0 1 1,-2 0 15,1 0 1,-1 0-1,0 0 0,1 1 0,-1 0 1,0-1-1,-2 3 0,0 2-25,0 0 0,0 0 0,0 1 0,1-1 0,0 1-1,0 0 1,1 0 0,-4 10 0,1 4 12,-8 38 0,-6 92 28,19-125-81,1 1 0,1 0 0,6 41 0,-4-54-36,7 17 0,-6-21 54,-1-1 0,3 18-1,-6-19 102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11843,'21'-5'4496,"8"2"-3391,3 1 55,-3 0-416,2 2-168,1 0-136,0 0 1201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40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10810,'3'18'2438,"-1"1"-1,-1 22 1,-2-15-843,-5 26 1,-28 99-540,24-112-581,3-9-490,8-37-93,0-1 0,1 1 0,0 0 1,0 0-1,4-8 0,-4 12 75,0-1-1,0 0 1,0 0 0,1 1 0,-1-1 0,1 1 0,0 0-1,0 0 1,0 0 0,5-4 0,-7 6 34,0 1 1,0-1-1,0 1 1,0-1-1,1 1 1,-1-1-1,0 1 1,0 0-1,0-1 1,0 1-1,1 0 1,-1 0-1,0 0 1,0 0-1,0 0 1,1 0-1,-1 0 1,0 0-1,0 1 1,0-1-1,0 0 1,1 1-1,-1-1 1,0 1-1,1 0 1,2 2 42,0-1 0,-1 1-1,1 1 1,-1-1 0,4 4 0,-1 0 54,-1-1-30,0-1-1,0 0 1,0-1 0,0 0-1,1 1 1,0-2 0,0 1-1,0-1 1,0 1-1,1-2 1,-1 1 0,1-1-1,7 2 1,-4-2-53,0-1 1,0 0-1,0-1 1,0 0-1,0 0 0,0-1 1,0 0-1,0-1 1,0 0-1,-1 0 0,14-6 1,-11 3-8,-1 0 0,0-1 1,0 0-1,-1 0 0,0-1 1,0-1-1,-1 0 0,1 0 1,7-10-1,-14 14 4,0 1 1,-1 0-1,1-1 1,-1 1-1,0-1 1,0 0-1,1-4 1,-2 6-1,-1 0-1,1 0 1,-1 0-1,0 0 1,0 1-1,0-1 1,0 0 0,0 0-1,0 0 1,0 0-1,0 0 1,-1 0 0,1 1-1,-1-1 1,1 0-1,-1 0 1,0 0-1,-1-2 1,0 2 13,0-1-1,0 1 0,-1-1 1,1 1-1,-1 0 1,1 0-1,-1 0 1,0 0-1,0 0 0,0 1 1,0-1-1,0 1 1,0 0-1,0 0 1,0 0-1,0 0 1,-1 1-1,1-1 0,0 1 1,-1 0-1,1 0 1,0 0-1,-6 1 1,5-1 14,0 1 0,0-1 1,0 1-1,0 0 1,1 1-1,-1-1 0,0 0 1,1 1-1,-1 0 0,1 0 1,0 0-1,-1 0 1,1 1-1,0-1 0,0 1 1,1 0-1,-1 0 1,0 0-1,1 0 0,-3 4 1,3-1 5,0 0 0,0 0 0,0 0 0,1 0 0,0 0 0,-1 8 0,1 40 123,1-47-154,0 1 4,0 1 0,1 0 0,3 13 0,-4-19-18,1-1 0,0 1 0,0 0 0,0 0 0,0-1 0,0 1 0,1 0 0,-1-1 0,1 0 0,0 1 0,0-1 0,0 0 0,0 0 0,4 3 0,-3-3-66,1 0 0,0 0 0,-1 0 0,1-1 0,0 1 0,0-1 0,0 0 0,0-1 0,0 1 0,1-1 0,-1 1 0,6-2 0,0 1-842,-1-1-1,0-1 1,1 0 0,14-4-1,30-17-1287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4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11218,'3'7'4769,"-2"9"-2800,3 16-817,-4 5-128,0 7-384,3 0-143,5-8-225,4-7-88,8-12-272,2-9-392,2-14 1360,-3-5-816</inkml:trace>
  <inkml:trace contextRef="#ctx0" brushRef="#br0" timeOffset="0.99">3 81 11346,'-2'0'4417,"6"4"-2920,5 2-369,8 0-328,5 1-208,6-4-376,4-2 8,5-1-776,0-3-920,-1-7 984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9274,'3'16'5963,"-5"9"-4329,1-16-833,-15 86 2146,1-11-1691,13-67-1090,0-1 0,1 1 0,1-1 0,1 0-1,3 18 1,-4-35-195,0-1-1,0 0 1,1 0-1,-1 0 1,1 1-1,-1-1 1,1 0-1,1-3 1,12-22-482,-7 13 231,-3 4 101,0-1 0,4-12 0,-7 24 200,0 0 0,1 0 0,-1 1 0,0-1 0,1 1 0,-1-1 0,0 1 0,1 1 1,0 0 22,5 7 138,0-1 0,1 0-1,0 0 1,16 13 0,-20-19-131,1 0 1,-1 0-1,0-1 1,1 1 0,-1-1-1,1 0 1,0-1 0,0 1-1,-1-1 1,1 0 0,0 0-1,0 0 1,0-1 0,7 0-1,-4-1-20,-1 0-1,1 0 1,0-1-1,-1 0 1,0-1-1,1 1 1,-1-1-1,0-1 1,-1 1-1,1-1 1,0-1-1,-1 1 1,0-1-1,0 0 1,-1 0-1,6-7 1,-7 8-25,0-1 1,-1 1 0,0-1 0,1 1 0,-2-1 0,1 0 0,-1 0 0,0 0-1,0-1 1,0 1 0,0 0 0,-1-1 0,0 1 0,-1-1 0,1 1-1,-1-1 1,0 0 0,0 1 0,0-1 0,-1 1 0,0-1 0,-3-8-1,3 12 0,0-1 0,0 1 0,0 0-1,0 0 1,0-1 0,-1 1 0,1 0-1,-1 0 1,0 0 0,1 1 0,-1-1-1,0 0 1,0 1 0,-3-3 0,4 4 1,0-1 0,-1 1 1,1-1-1,0 1 1,0 0-1,-1-1 0,1 1 1,0 0-1,-1 0 0,1 0 1,0 0-1,-1 0 1,1 0-1,0 0 0,0 1 1,-1-1-1,1 0 0,0 1 1,-1-1-1,1 1 1,0-1-1,0 1 0,0 0 1,0-1-1,0 1 0,0 0 1,0 0-1,-2 1 1,-1 3 40,0-1 0,1 1 0,-1 0 0,1 0 1,0 0-1,1 0 0,-1 1 0,1-1 1,0 1-1,-2 10 0,2-9-2,1 0 1,0 0-1,1 0 1,0 0-1,0 0 1,0 0-1,1-1 0,-1 1 1,3 8-1,-2-12-40,0-1 0,0 1-1,0 0 1,1-1 0,-1 1-1,1-1 1,-1 1 0,1-1-1,0 0 1,0 1-1,0-1 1,0 0 0,0 0-1,0-1 1,0 1 0,1 0-1,-1-1 1,4 2 0,-2-1-17,0-1 1,0 0 0,0 1 0,1-2 0,-1 1 0,0 0 0,1-1-1,-1 0 1,1 0 0,-1 0 0,6-1 0,27-7-16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60 139 8642,'51'-38'3861,"-48"36"-3574,-1-1 0,0 1 0,0-1 1,0 1-1,0-1 0,0 0 1,0 0-1,-1 0 0,1 0 0,-1 0 1,0 0-1,0 0 0,0 0 1,0-1-1,-1 1 0,1 0 0,-1-1 1,0 1-1,0 0 0,0-1 0,-1-4 1,1 7-188,0 0 1,0-1-1,-1 1 1,1-1-1,-1 1 1,1 0-1,-1-1 0,1 1 1,-1 0-1,0 0 1,1-1-1,-1 1 1,0 0-1,0 0 1,0 0-1,0 0 1,0 0-1,0 0 1,0 0-1,-1 0 1,1 1-1,0-1 0,0 0 1,-3 0-1,2 0-43,1 1 0,-1 0 0,0 0 0,0 0-1,0 0 1,1 0 0,-1 0 0,0 1 0,0-1-1,1 0 1,-1 1 0,0 0 0,0-1-1,1 1 1,-1 0 0,1 0 0,-1 0 0,1 0-1,-3 2 1,-3 3 5,1 0 0,0 1-1,0 0 1,0 0 0,1 0-1,0 1 1,1-1 0,0 1 0,-6 15-1,6-12-43,0 0 0,1 0 0,1 0 0,0 0 1,0 0-1,1 0 0,0 15 0,2-22-20,-1 0 0,0 0 0,1 0 0,0 0 0,0 0 1,0 0-1,0-1 0,1 1 0,-1 0 0,1-1 0,0 1 0,0-1 1,0 0-1,1 1 0,2 3 0,-1-4 17,-1-1 0,1 1-1,0 0 1,-1-1 0,1 0 0,0 0 0,0 0 0,1 0-1,-1-1 1,0 1 0,8 0 0,0 0-213,-1-2 1,0 1-1,0-2 1,1 1-1,-1-1 1,0-1-1,0 0 1,0-1-1,19-6 1,-11 1-2718,31-17 0,-20 6 791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6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59 318 5201,'0'0'260,"0"0"0,-1 0 0,1-1 0,0 1 0,0 0 0,0 0 0,-1 0 0,1 0 0,0 0 0,0 0 0,-1 0 0,1 0 0,0-1 0,0 1 0,0 0 0,-1 0 0,1 0 0,0 0 0,0 0 0,-1 0 0,1 1 0,0-1 0,0 0 0,-1 0 0,1 0 0,0 0 0,-8 5 2297,-4 10-351,10-11-1727,-1 1 1,1-1-1,0 1 0,0 0 1,0 0-1,-2 8 1,4-10-243,-1 0-1,1 1 1,-1-1 0,1 0 0,0 1-1,0-1 1,0 1 0,1-1 0,-1 0-1,1 1 1,1 3 0,-2-7-196,0 1 1,1 0-1,-1-1 1,0 1-1,1-1 1,-1 1-1,0 0 1,1-1-1,-1 1 0,1-1 1,-1 1-1,1-1 1,-1 1-1,1-1 1,-1 1-1,1-1 1,0 0-1,-1 1 1,1-1-1,0 0 0,-1 0 1,1 1-1,0-1 1,1 0-1,-1 0-7,0 0 0,1 0-1,-1 0 1,0-1 0,1 1-1,-1 0 1,1-1 0,-1 1 0,0-1-1,0 1 1,3-3 0,1 0 4,0-1 0,0 0 0,0 0 0,7-10 0,-7 8-27,0-1-1,-1 1 1,0-1 0,0 0-1,0 0 1,4-14-1,-7 16-17,0 1 0,0 0 0,0 0 0,0 0 0,-1-1 0,0 1 0,0 0 0,0-1 0,0 1 0,-1 0 0,0 0 0,0-1 0,0 1 0,-2-5 0,2 7-9,0 0 0,-1 0-1,1 0 1,-1 0 0,1 0-1,-1 0 1,0 1 0,0-1-1,0 0 1,0 1 0,0 0-1,0-1 1,0 1 0,0 0-1,0 0 1,-1 0 0,1 0-1,0 0 1,-1 1 0,1-1-1,-1 1 1,1 0 0,-4-1-1,3 1-118,0 0 1,0 0-1,0 0 0,0 1 0,0-1 0,0 1 0,0-1 0,1 1 0,-1 0 0,0 0 0,1 0 1,-1 1-1,0-1 0,1 0 0,-1 1 0,1 0 0,0 0 0,0-1 0,-4 5 0,5-5 36,1 0 0,-1 0 0,1 0-1,-1 0 1,1 0 0,-1 0 0,1 0 0,-1 0-1,1 0 1,0 0 0,0 0 0,0 0-1,-1 1 1,1 1 0,1 0-72,0 1 0,0 0 0,0-1 0,2 6 0</inkml:trace>
  <inkml:trace contextRef="#ctx0" brushRef="#br0" timeOffset="1">338 0 12811,'-1'25'4761,"-8"11"-3601,-1 1-120,-2 13-176,0 2-7,4-1-233,2 1-144,4-12-264,4-4-104,6-16-232,0-7-376,2-10-977,0-7 417,-1-7 416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6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31 11114,'-1'22'4995,"-5"9"-2120,-1 9-214,7-40-2598,0 1 0,-1 0 0,1 0 0,0 0 0,0-1 0,0 1 0,1 0 0,-1 0 0,0 0 0,0-1 0,0 1 0,0 0 0,1 0 0,-1 0 0,0-1 0,1 1 0,-1 0 0,1-1 0,-1 1 0,1 0 0,-1-1 0,1 1 0,0 0 0,0 0-27,1-1 1,-1 1-1,0-1 0,0 0 0,0 1 1,1-1-1,-1 0 0,0 0 0,0 0 0,1 0 1,-1 0-1,0 0 0,0 0 0,1-1 1,-1 1-1,1-1 0,2 0-34,0-1-1,-1 0 1,1-1 0,-1 1-1,1 0 1,-1-1-1,0 0 1,0 0 0,0 0-1,3-5 1,8-7-225,9-6-521,31-39 1,-52 58 733,0 1 0,-1-1 0,1 1 0,0-1-1,0 1 1,0 0 0,3-2 0,-4 3 15,-1-1 0,0 1-1,1 0 1,-1 0 0,0 0 0,1 0-1,-1-1 1,1 1 0,-1 0 0,0 0-1,1 0 1,-1 0 0,0 0-1,1 0 1,-1 0 0,1 0 0,-1 0-1,0 0 1,1 0 0,-1 0-1,0 1 1,1-1 0,-1 0 0,1 0-1,-1 0 1,0 0 0,1 1 0,-1-1-1,0 0 1,0 0 0,1 1-1,-1-1 1,0 0 0,0 0 0,1 1-1,-1-1 1,0 0 0,0 1-1,1-1 1,-1 0 0,0 1 0,0-1-1,0 0 1,0 1 0,0-1 0,0 1-1,0-1 1,0 0 0,0 1-1,0-1 1,0 0 0,0 1 0,0-1-1,0 1 1,0-1 0,-1 6 126,1 0 0,-2 0 0,1 0 0,-1-1 0,0 1 0,0-1 0,-5 11 0,3-9-45,1 0 1,0 1 0,0-1 0,-1 9-1,3-13-93,1 1-1,-1-1 0,1 1 1,0-1-1,0 0 0,0 1 0,0-1 1,0 1-1,1-1 0,0 1 0,0-1 1,0 0-1,0 1 0,0-1 1,1 0-1,-1 0 0,1 0 0,3 4 1,-4-6 27,-1-1 0,1 1 1,-1-1-1,1 1 0,-1-1 0,1 0 1,0 0-1,-1 1 0,1-1 1,0 0-1,-1 0 0,1 0 0,0 1 1,-1-1-1,1 0 0,0 0 1,-1 0-1,1 0 0,0 0 0,-1 0 1,1-1-1,0 1 0,-1 0 1,1 0-1,0 0 0,-1-1 0,1 1 1,0 0-1,-1-1 0,1 1 1,-1 0-1,1-1 0,0 0 0,-1 1-1,15-11 334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11274,'-9'25'6866,"2"15"-3918,4-24-1705,-1 23 629,9-50-2089,0 0 1,0 1 0,1 0 0,13-17 0,-18 25 203,0 1-1,0-1 1,1 0-1,-1 0 1,1 1-1,-1-1 1,1 1-1,0-1 1,-1 1-1,1 0 1,0 0-1,0 0 1,0 0-1,0 0 1,0 0-1,0 0 1,0 1-1,4-2 1,-5 2 17,0 0 1,0 0-1,-1 1 0,1-1 1,0 0-1,-1 0 1,1 0-1,0 1 0,0-1 1,-1 0-1,1 1 1,-1-1-1,1 1 0,0-1 1,-1 1-1,1-1 1,-1 1-1,1-1 0,0 1 1,0 1 15,-1-1 0,1 1 1,0-1-1,0 1 0,-1-1 0,1 1 1,-1 0-1,0-1 0,1 1 1,-1 3-1,0 3 181,0 1 0,-1 0 0,-2 15 1,1-14 97,-1 18 1,5-27-158,2-6-78,6-11-50,-5 9 4,1-1-17,0 1 1,0 0-1,9-8 1,-12 12-4,1 0 0,-1 0 0,1 0 0,0 1 0,0-1 0,0 1 0,1 0 0,6-2 0,-10 4 3,0-1 1,0 1 0,0 0-1,0 0 1,0 0 0,0 0 0,0 0-1,0 0 1,0 0 0,0 1-1,0-1 1,0 0 0,-1 0-1,1 1 1,0-1 0,0 1 0,0-1-1,2 2 1,-2-1 9,1 0 0,-1 1 0,1 0 1,-1-1-1,0 1 0,1 0 0,-1-1 0,1 4 0,1 2 67,0-1 0,-1 0 0,0 1-1,1 11 1,-2-11 7,0 1-1,1-1 1,0 1-1,0-1 1,1 0-1,-1 0 1,7 10-1,-9-17-106,0 1 0,0-1 0,0 0 0,0 0 0,0 0-1,0 0 1,0 0 0,0 0 0,0 0 0,0 0 0,0 0 0,0 0 0,1 0-1,-1 0 1,0 0 0,0 0 0,0 0 0,0 0 0,0 0 0,0 0 0,0 0-1,0 0 1,0 0 0,1 0 0,-1 0 0,0 0 0,0 0 0,0 0 0,0 0-1,0 0 1,0 0 0,0 0 0,0 0 0,0 0 0,0 0 0,1 0 0,-1 0-1,0 0 1,0 0 0,0 0 0,0 0 0,0 0 0,0 0 0,0 0 0,0 0-1,0-1 1,0 1 0,0 0 0,0 0 0,0 0 0,0 0 0,0 0 0,0 0-1,0 0 1,0 0 0,1 0 0,-1-1 0,0 1 0,0 0 0,0 0 0,0 0-1,-1 0 1,5-11-1767,-1 0-1,5-6 635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7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7746,'31'-28'3720,"-31"28"-3628,0 0 0,0 0-1,0-1 1,1 1 0,-1 0-1,0 0 1,0 0-1,1 0 1,-1 0 0,0 0-1,0 0 1,1 0-1,-1-1 1,0 1 0,0 0-1,1 0 1,-1 0 0,0 0-1,0 0 1,1 0-1,-1 0 1,0 1 0,0-1-1,1 0 1,-1 0-1,0 0 1,0 0 0,1 0-1,-1 0 1,0 0 0,1 1-1,2 7 1716,-1 11 523,-3-13-1690,0 0 1,0 1 0,-1-1 0,0 0 0,0 0 0,0 0-1,-4 7 1,-4 11 414,7-7-544,3-13-497,1-11-532,-1 5 449,0 0 1,0 1-1,1-1 1,-1 0-1,1 1 1,0-1-1,-1 1 1,1-1-1,0 1 1,0-1-1,0 1 1,0 0-1,1-2 1,4-5-100,26-36-276,-30 41 410,1 0 1,-1 0 0,1 0-1,0 0 1,0 0 0,0 1-1,0-1 1,0 1 0,1 0-1,3-2 1,-6 4 45,0-1-1,0 1 1,1 0 0,-1 0-1,0-1 1,0 1 0,1 0-1,-1 0 1,0 1-1,0-1 1,0 0 0,1 0-1,-1 0 1,0 1 0,0-1-1,0 1 1,0-1 0,0 1-1,0-1 1,1 1 0,-1 0-1,-1 0 1,1-1-1,0 1 1,0 0 0,0 0-1,0 0 1,0 0 0,0 1-1,0 0 56,1 0-1,-1 0 1,0 0 0,0 0-1,-1 0 1,1 1 0,0-1-1,-1 0 1,1 0-1,-1 1 1,0-1 0,1 0-1,-1 0 1,0 1-1,-1-1 1,1 0 0,-1 3-1,-1 6 282,-1-1-1,-5 16 1,1-6-4,6-8-285,3-9 195,2-6 987,5-6-629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7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15 7362,'-29'-14'3999,"29"14"-3933,0 0 1,0 0-1,0 0 0,0 0 0,-1 0 1,1 0-1,0 0 0,0 0 1,0 0-1,0 0 0,-1 0 0,1 0 1,0 0-1,0 0 0,0 0 1,0 0-1,0 0 0,-1 0 0,1 0 1,0 0-1,0 0 0,0 0 0,0 0 1,-1 0-1,1 0 0,0 1 1,0-1-1,0 0 0,0 0 0,0 0 1,0 0-1,0 0 0,-1 0 1,1 1-1,0-1 0,0 0 0,0 0 1,0 0-1,0 0 0,0 0 1,0 1-1,0-1 0,0 0 0,0 0 1,0 0-1,0 0 0,0 1 0,0-1 1,0 0-1,0 0 0,0 0 1,0 0-1,0 1 0,3 10 1398,-2-8-959,4 26 1185,0 1 0,-2-1-1,-2 58 1,-17 87-638,11-137-1125,5-37 58,0 0 0,0 0-1,0 0 1,0 0 0,-1 0 0,1 0 0,0 0 0,0 0 0,0 0 0,0 0 0,0 0 0,0 0 0,0 0 0,0 0 0,0 0 0,0 0 0,0 0 0,0 0 0,0 0 0,0 0 0,0 0 0,-1 0 0,1 0 0,0 0 0,0 0 0,0 0 0,0 0 0,0 0 0,0 0 0,0 0 0,0 0-1,0 0 1,0 0 0,0 0 0,0 0 0,0 0 0,0 0 0,0 0 0,-1 0 0,1 0 0,0 0 0,0 0 0,0 0 0,0 0 0,0 0 0,0 1 0,0-1 0,0 0 0,0 0 0,0 0 0,0 0 0,0 0 0,0 0 0,0 0 0,0 0 0,0 0 0,0 0 0,0 0 0,0 0 0,0 0-1,0 0 1,0 0 0,0 1 0,-2-8-976,3-5-1201,5-22 0,1 0 951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8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11 164 7498,'0'0'302,"1"-1"1,-1 0-1,1 1 1,0-1 0,-1 0-1,1 1 1,0-1-1,-1 1 1,1-1-1,0 1 1,0 0 0,-1-1-1,1 1 1,0 0-1,0-1 1,0 1 0,-1 0-1,1 0 1,0 0-1,0 0 1,0 0 0,0 0-1,0 0 1,1 0-1,25 5 2342,-22-4-2053,34 6 1641,-23-4-1532,1 0-1,-1 1 0,15 6 0,-29-10-657,-1 1 0,0-1-1,0 1 1,0-1-1,0 1 1,-1-1 0,1 1-1,0 0 1,0-1-1,0 1 1,0 0 0,-1 0-1,1 0 1,1 1-1,-2-1-16,0-1-1,0 1 1,0-1-1,1 1 1,-1 0-1,0-1 1,0 1-1,0-1 0,0 1 1,0 0-1,0-1 1,0 1-1,-1-1 1,1 1-1,0 0 1,0-1-1,0 1 0,-1-1 1,1 2-1,-3 1 29,1 0 0,-1 0-1,1 0 1,-1-1-1,0 1 1,0-1-1,-4 3 1,-22 17 8,-65 35-1,90-55-227,0 0 1,-1-1-1,1 1 0,-1-1 0,-5 1 0,9-2 59,1 0-1,-1 0 1,0 0 0,1 0-1,-1 0 1,0 0 0,1 0-1,-1 0 1,0 0 0,1 0-1,-1-1 1,0 1 0,1 0-1,-1 0 1,1-1 0,-1 1-1,0 0 1,0-1 0,1 0-67,0 1 1,-1-1 0,1 0-1,0 1 1,0-1 0,-1 1 0,1-1-1,0 0 1,0 1 0,0-1-1,0 0 1,0 1 0,0-1-1,0 0 1,0 1 0,0-1 0,0 0-1,1 1 1,-1-1 0,0 1-1,0-1 1,1 0 0,-1 0-1,12-18-1664</inkml:trace>
  <inkml:trace contextRef="#ctx0" brushRef="#br0" timeOffset="1">318 1 11434,'7'9'4737,"2"6"-2840,-9 10-609,0 6-216,-8 7-263,-1 3-169,0-1-296,3-1-72,6-9-112,2-3-224,10-10-880,5 1-473,5-9-1303,1-5-1073,4-4 2505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89 7842,'1'-5'823,"0"0"0,-1 0 1,0 0-1,0 0 0,0 0 1,-1 0-1,0 0 0,-1-6 1,1 9-667,0 0-1,1 0 1,-1 0 0,0 0-1,0 0 1,-1 1 0,1-1-1,0 0 1,-1 0 0,1 1-1,-1-1 1,1 1 0,-1-1-1,0 1 1,1 0 0,-1 0-1,0-1 1,0 1 0,0 0-1,0 1 1,-3-2 0,2 1-35,-1 0 1,1 1 0,-1-1-1,1 1 1,-1-1 0,1 1-1,-1 1 1,0-1 0,1 0-1,-1 1 1,1 0 0,-1-1-1,1 1 1,-1 1 0,1-1-1,0 0 1,0 1 0,0 0-1,-1 0 1,2 0 0,-6 3-1,3 0-1,0 1-1,0-1 0,0 1 0,0 0 0,1 0 0,0 0 0,0 0 0,1 1 0,-4 9 0,6-12-74,-1 0 1,1 0-1,0 0 0,1 0 0,-1 0 1,1 0-1,0 0 0,0 0 0,0 0 1,1 5-1,-1-8-25,0 0 0,0 0 0,1 1 0,-1-1 0,1 0 1,-1 0-1,0 0 0,1 0 0,0 0 0,-1 0 0,1 0 0,0 0 0,-1 0 0,1 0 0,0-1 0,0 1 0,0 0 1,0 0-1,0-1 0,0 1 0,0 0 0,0-1 0,0 1 0,0-1 0,0 0 0,0 1 0,0-1 0,0 0 0,0 1 1,1-1-1,-1 0 0,0 0 0,0 0 0,0 0 0,0 0 0,1 0 0,-1-1 0,0 1 0,2-1 0,7-2 54,0 0 1,16-8-1,-20 8-64,1 0 1,-1 0-1,1 1 1,-1 0-1,1 0 1,0 0-1,0 1 1,0 0-1,0 1 1,7-1 0,-13 1-10,0 0 1,0 1 0,0-1-1,0 0 1,-1 0 0,1 1-1,0-1 1,0 0 0,0 1-1,0-1 1,-1 1 0,1-1-1,0 1 1,0-1 0,-1 1-1,1-1 1,0 1 0,-1 0-1,1 0 1,0 0 0,0 2 5,0-1 0,0 1 0,0-1 0,0 1 0,0 3-1,0-1-8,-1-5-27,0 0 1,0 0-1,0 1 0,0-1 0,0 0 0,0 0 0,0 0 0,0 1 1,1-1-1,-1 0 0,0 0 0,0 0 0,0 0 0,0 0 1,0 1-1,0-1 0,0 0 0,0 0 0,0 0 0,1 0 1,-1 0-1,0 1 0,0-1 0,0 0 0,0 0 0,0 0 0,1 0 1,-1 0-1,0 0 0,0 0 0,0 0 0,0 0 0,1 0 1,-1 0-1,0 0 0,0 0 0,0 0 0,0 0 0,1 0 0,1-1-4258,2-2 3077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40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35 7818,'51'-27'4005,"-35"20"-487,-15 7-1876,-2 0 387,-3 0 426,-15 1-1972,0 0 1,-32 8-1,47-8-465,0 0-1,0 1 1,1-1 0,-1 1 0,0 0-1,1 0 1,-1 0 0,1 1 0,0-1-1,0 1 1,0 0 0,0 0 0,0 0-1,1 0 1,-1 1 0,1-1 0,0 0-1,0 1 1,0 0 0,0-1 0,1 1-1,-1 0 1,1 0 0,0 0 0,1 0-1,-1 0 1,0 0 0,1 0 0,0 0-1,0 1 1,0-1 0,1 0 0,-1 0-1,1 0 1,0 0 0,0 0 0,1 0-1,-1 0 1,1-1 0,0 1 0,2 4-1,3 0 0,0 0-1,0 0 1,1-1-1,0 0 1,0 0-1,1 0 0,18 9 1,-18-11 55,0 1 0,0 0 0,0 0 0,-1 1-1,0 0 1,0 1 0,11 13 0,-18-19-31,0-1-1,0 1 1,0 0 0,0-1-1,0 1 1,-1 0 0,1 0-1,-1 0 1,1 0-1,-1 0 1,1 0 0,-1 0-1,0 0 1,0 0 0,0 0-1,0 0 1,0 0-1,-1 2 1,0-2-14,0-1 1,1 1-1,-1-1 0,0 1 1,0-1-1,0 0 0,0 1 1,0-1-1,0 0 0,0 0 1,0 0-1,0 1 0,-1-1 1,1-1-1,0 1 0,-1 0 1,1 0-1,-1 0 0,1-1 1,-1 1-1,1-1 0,-3 1 1,1 0-5,-1 0 0,0 0 0,1-1 1,-1 0-1,0 0 0,1 0 1,-1 0-1,-5-1 0,7 1-92,1-1-1,-1 1 1,1 0-1,0-1 1,-1 0-1,1 1 1,0-1-1,0 0 1,-1 1 0,1-1-1,0 0 1,0 0-1,0 0 1,0 0-1,0 0 1,0 0-1,0-1 1,0 1-1,1 0 1,-1 0-1,0-1 1,1 1-1,-1 0 1,0-3 0,0 0-109,1 1 1,-1-1-1,1 1 1,0-1 0,0-4-1,5-26-603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8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10394,'-2'20'4018,"-7"25"-1,6-32-3289,0 0-1,1 0 0,0 1 0,2-1 1,-1 15-1,2-26-656,-1 0 0,0 0 0,0-1 0,1 1 1,-1 0-1,1 0 0,0-1 0,-1 1 0,1-1 0,0 1 0,0 0 0,2 2 1,-2-4-60,-1 1 1,1-1 0,-1 0-1,1 1 1,0-1 0,-1 0-1,1 1 1,-1-1 0,1 0-1,0 0 1,0 1 0,-1-1 0,1 0-1,0 0 1,-1 0 0,1 0-1,0 0 1,-1 0 0,1 0-1,0 0 1,0 0 0,-1 0 0,1-1-1,0 1 1,-1 0 0,1 0-1,0-1 1,-1 1 0,1 0-1,-1-1 1,1 1 0,0-1-1,-1 1 1,1-1 0,0 0 0,4-4-55,-1 1 0,0-1 1,0 0-1,-1 0 0,1 0 0,3-8 1,4-7-213,-1 5 4,1 0 0,0 0 0,22-22 0,-26 30 190,14-11-73,-20 17 130,0 1-1,-1-1 1,1 0-1,0 1 1,0-1-1,0 1 1,0-1-1,1 1 1,-1-1-1,0 1 1,0 0-1,0-1 1,0 1-1,0 0 1,0 0-1,3 0 1,-4 0 6,0 0 0,0 1 1,1-1-1,-1 0 0,0 0 1,0 1-1,1-1 0,-1 0 1,0 1-1,0-1 0,0 0 0,0 1 1,0-1-1,1 0 0,-1 1 1,0-1-1,0 0 0,0 1 1,0-1-1,0 0 0,0 1 0,0-1 1,0 0-1,0 1 0,-1 12 95,1-10-66,-2 11 99,-1 0-1,0 0 1,-6 13 0,-3 15 174,7-17-120,0 0 0,2 0 0,1 0 0,1 0 0,1 0 0,4 29 0,-1-36-58,-1-4 62,-1-1 1,1 17-1,-2-27-134,-1 0-1,1 1 1,0-1-1,-1 0 1,1 0 0,-1 0-1,0 0 1,0 0-1,-1 0 1,1-1-1,0 1 1,-1 0 0,0-1-1,1 1 1,-4 2-1,2-2 8,0 0-1,0-1 0,0 0 0,0 1 1,-1-1-1,1-1 0,-1 1 1,0 0-1,1-1 0,-8 2 0,3-1 22,0-1 0,-1 0-1,1-1 1,-10 0-1,14 0-87,1 0 0,-1-1 0,1 1 1,-1-1-1,1 0 0,-1 0 0,1 0 0,0-1 0,0 1 0,-1-1 0,1 0 0,0 0 0,0 0 0,1 0 0,-1 0 1,0-1-1,1 1 0,-1-1 0,1 0 0,0 0 0,-4-6 0,5 6-176,-1 0 0,1 0-1,0 0 1,0 0 0,0-1 0,0 1 0,1 0-1,-1-1 1,1 1 0,0 0 0,0-1 0,0 1-1,1 0 1,-1-1 0,2-4 0,8-18-441,5-2 209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9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55 10082,'6'-14'5949,"-5"13"-5613,-1 0 0,1 0-1,0 0 1,-1 0 0,1 0-1,-1 0 1,0 0-1,1 0 1,-1 0 0,0 0-1,0-1 1,1 1 0,-1 0-1,0-2 1,-4 0 480,-18-7-199,19 9-575,-3-1 40,-1 0 0,0 0 1,-9 0-1,14 1-51,-1 1 0,0 0-1,0 0 1,0 1 0,1-1-1,-1 0 1,0 1 0,1 0-1,-1-1 1,0 1 0,1 0-1,-1 1 1,-3 1 0,2 0-4,0 0 1,0 0-1,0 1 0,1-1 1,0 1-1,-1 0 1,1 0-1,1 0 1,-1 0-1,1 1 0,-1-1 1,1 1-1,1-1 1,-1 1-1,0 0 1,1 0-1,0-1 1,0 1-1,1 0 0,0 0 1,-1 0-1,1 0 1,1 0-1,-1 0 1,1 0-1,0 0 1,0 0-1,0-1 0,1 1 1,0 0-1,0-1 1,4 8-1,1-2 113,1 1 0,1-1 0,0-1 0,0 1 0,12 7 0,2 4 444,-22-20-539,0 0-1,0 0 0,0 0 0,0 0 0,-1 0 0,1 0 0,0 0 0,-1 0 0,1 0 0,-1 0 1,1 0-1,-1 1 0,0-1 0,1 0 0,-1 0 0,0 2 0,0-3-25,0 1 0,0 0 0,0 0 0,0-1 0,0 1 0,-1 0 0,1 0 0,0-1 0,-1 1 0,1 0 0,0-1 0,-1 1 0,1 0 0,-1-1 0,1 1 0,-1-1 0,1 1 0,-1 0 0,1-1 0,-1 1 0,1-1 0,-1 0 0,0 1-1,1-1 1,-2 1 0,-3 0 6,0 1-1,1-2 0,-1 1 1,0 0-1,0-1 0,0 0 1,1 0-1,-1 0 0,0-1 1,0 1-1,-6-3 0,0 0-386,0 0-1,1-1 0,-1-1 0,-10-5 1,20 9 289,1 1 1,-1 0-1,1 0 1,0-1-1,-1 1 1,1 0 0,-1-1-1,1 1 1,-1 0-1,1-1 1,0 1-1,-1-1 1,1 1-1,0-1 1,0 1-1,-1-1 1,1 0-1,4-8-728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19:5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27 130 11482,'-13'-1'1852,"0"0"-97,12 0-201,7-1 927,5-3-1732,0 1 1,0-2-1,15-9 0,1-1-365,-12 8-286,21-12 88,72-28 1,-107 48-181,0-1 0,0 1 0,-1 0 0,1 0 0,0-1 0,0 1 0,0 0 0,-1 0 0,1 0 0,0 0 0,0 0 0,0 0 0,0 0 0,-1 0 0,1 0 0,0 1 0,0-1 0,0 0 0,0 1 3,-1-1 1,0 1-1,1-1 0,-1 0 0,0 1 1,1-1-1,-1 0 0,0 1 1,0-1-1,0 1 0,1-1 0,-1 1 1,0-1-1,0 1 0,0-1 0,0 1 1,0-1-1,0 1 0,0-1 1,0 1-1,0-1 0,0 1 0,-1 5 87,-1-1-1,1 0 0,-1 0 1,-4 7-1,4-5-7,-4 7 125,1 1 1,1 0-1,1 0 1,-3 23 0,1 63 508,4-45-402,0-19-152,1-17-176,-1-1 0,-5 32 0,6-51-31,0 1 1,0-1 0,0 0 0,-1 0-1,1 0 1,0 0 0,0 1 0,0-1-1,0 0 1,0 0 0,0 0 0,0 0 0,0 0-1,0 1 1,0-1 0,-1 0 0,1 0-1,0 0 1,0 0 0,0 0 0,0 0-1,0 0 1,0 1 0,-1-1 0,1 0-1,0 0 1,0 0 0,0 0 0,0 0 0,-1 0-1,1 0 1,0 0 0,0 0 0,0 0-1,0 0 1,-1 0 0,1 0 0,0 0-1,0 0 1,0 0 0,0 0 0,-1 0-1,-8-5-2217,4 2 1244,-11-6-313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9810,'-4'2'4689,"7"6"-1592,8-7-881,10 4-631,3-1-113,8-2-304,5 2-224,-1-4-416,3 1-199,-6-2-409,-10-1-449,-5-2 2234,-9 4-1465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4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9042,'-15'0'3729,"18"2"-2129,5 1-400,11 1-223,5 0-153,9-3-264,1-1-184,10 0-232,0-1-48,-5 0-416,-5 1-680,-18 5 664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34 8930,'-6'1'3713,"8"-1"-1969,4 0-448,-6-1-79,0 0-41,17-2-256,9-4-224,40-9-360,-37 10-88,2 6-640,-2 8-1784,-8-2 1536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26 6793,'0'-1'387,"0"-1"0,1 1 0,-1 0 0,0-1 0,0 1 0,0 0 0,0-1 0,0 1 0,0 0 0,0-1 0,-1-1 0,0 3-259,1-1 1,-1 0 0,1 1 0,-1-1-1,1 1 1,-1-1 0,1 1 0,-1-1-1,0 1 1,1 0 0,-1-1 0,0 1-1,1 0 1,-1-1 0,0 1 0,1 0-1,-1 0 1,0 0 0,0 0 0,1 0-1,-1 0 1,-1 0 0,-3-1 162,0 1 0,0 0 0,0 1 0,0-1 0,0 1 0,0 0 0,0 0 0,0 1 1,0-1-1,0 1 0,1 0 0,-1 1 0,-4 2 0,1 0-133,1 0 0,1 0 0,-1 1 0,1 0 0,0 0 0,0 1 0,-5 7 1,4-3-58,0 1 0,0-1 0,1 2 0,0-1 0,1 1 0,1 0 0,-6 25 0,7-19-36,1 0 0,1-1 1,0 1-1,2 0 1,2 23-1,2-13-22,1 0 0,1-1 0,2 0 1,0 0-1,2-1 0,1 0 0,20 32 0,-19-38-1,0-1 0,25 29 0,-32-43-45,0 0 0,0 0 0,0-1 0,0 0 0,1 0 0,0 0-1,0-1 1,1 0 0,-1 0 0,16 5 0,-20-9-135,1 1 1,0 0-1,0-1 0,0 0 0,-1 0 0,1 0 1,0 0-1,7-2 0,10-4-329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6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25 4305,'0'0'365,"0"0"0,0-1 0,0 1 0,0 0 1,0 0-1,0 0 0,0 0 0,0-1 0,0 1 0,0 0 0,0 0 1,0 0-1,0 0 0,0-1 0,0 1 0,0 0 0,0 0 0,0 0 0,0 0 1,-1 0-1,1-1 0,0 1 0,0 0 0,0 0 0,0 0 0,0 0 1,0 0-1,-1 0 0,1 0 0,0 0 0,0 0 0,0-1 0,-1 1 1,-6 2 2299,-6 7-2679,-3 15 754,10-15-603,3-4-68,-1 0 1,1 0-1,1 0 0,-1 0 0,1 1 0,0-1 0,0 1 1,0 0-1,1-1 0,0 1 0,0 0 0,0 0 0,1 9 1,0-6 3,1 0 0,1 0 0,0-1 0,0 1 0,0-1 0,1 1 0,0-1 0,1 0 0,0 0 0,6 9 0,-7-13-57,0-1 0,0 1 0,0-1 0,0 1 0,0-1 0,1 0 0,0-1 1,-1 1-1,1 0 0,0-1 0,0 0 0,0 0 0,1 0 0,-1-1 0,0 1 0,1-1 0,-1 0 0,1 0 0,-1-1 0,1 1 0,6-1 0,-7 0-7,-1-1-1,0 1 1,1-1 0,-1 0-1,0 0 1,1 0 0,-1 0 0,0 0-1,0-1 1,0 0 0,0 1 0,0-1-1,0 0 1,-1 0 0,1-1 0,-1 1-1,1-1 1,-1 1 0,0-1 0,0 0-1,0 1 1,2-6 0,0 0 11,0 1 0,-1-1-1,0-1 1,-1 1 0,1 0 0,-2-1 0,2-13 0,-2 14-10,-2 0 0,1 0 0,-1 0 0,0 0 0,0 0 0,-1 0 0,0 0 0,0 1 0,-1-1 0,0 1 0,-1 0 0,1 0 0,-1 0 0,-1 0 0,1 0 0,-1 1 0,0 0 1,-9-9-1,9 11-38,0 0 1,0 1-1,-10-6 1,13 8-42,1 0 0,-1 0 0,1 0 0,-1 0 1,0 1-1,1-1 0,-1 1 0,0-1 0,1 1 0,-1 0 0,0-1 1,0 1-1,0 0 0,1 0 0,-1 0 0,-2 1 0,3-1 14,1 0-1,0 1 1,0-1-1,-1 0 1,1 0 0,0 0-1,0 1 1,0-1-1,-1 0 1,1 1-1,0-1 1,0 0-1,0 0 1,0 1-1,0-1 1,-1 0-1,1 1 1,0-1 0,0 0-1,0 1 1,0-1-1,0 0 1,0 1-1,0-1 1,0 0-1,0 1 1,0-1-1,3 12-1226,-2-11 1133,6 19-786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10442,'5'5'4521,"3"5"-2416,2-1-569,-4-5-168,0 0-392,-2 1-271,-3-5-385,-1 0-48,0 0-792,-1 0 3184,-1 0-2120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 7466,'-4'-4'7259,"4"3"-6993,-1 1 0,1-1 1,-1 0-1,1 1 0,-1-1 0,1 0 0,0 0 0,-1 1 0,1-1 1,0 0-1,0 0 0,-1 1 0,1-1 0,0-1 0,3-1 478,3 1-662,-1 0-1,1 0 1,-1 1-1,1 0 1,0 0-1,-1 0 1,1 1-1,0-1 1,0 1-1,-1 1 1,8 0-1,-7 0-30,0 0 0,0 0 0,0 1 0,-1 0 1,1 0-1,-1 0 0,1 1 0,8 5 0,-5-2-3,-1 0 1,0 1-1,12 13 1,-18-18-42,1 1 1,-1-1-1,0 1 1,0 0 0,-1 0-1,1 0 1,-1 0-1,1 0 1,-1 0 0,0 0-1,0 0 1,0 0 0,-1 1-1,1-1 1,-1 0-1,0 1 1,0-1 0,0 0-1,0 1 1,0-1 0,-1 0-1,1 0 1,-1 1-1,0-1 1,0 0 0,0 0-1,-4 6 1,0 0 18,-1 0 0,-11 12 0,11-14-8,1 1 0,-1-1 1,1 1-1,-7 14 0,9-14-6,1-5 3,1 0 1,-1 0-1,1 0 1,0 0-1,0 1 1,-1 3-1,2-7-8,0 0 1,0 1-1,0-1 0,0 1 1,0-1-1,0 1 0,1-1 1,-1 1-1,0-1 1,0 1-1,0-1 0,0 0 1,0 1-1,1-1 0,-1 1 1,0-1-1,0 0 0,1 1 1,-1-1-1,1 1 0,0-1 11,-1 1-1,1-1 1,0 0-1,0 1 1,0-1-1,0 0 1,-1 0-1,1 1 0,0-1 1,0 0-1,0 0 1,0 0-1,0 0 1,1 0-1,7-2 168,-1 1-1,0-2 0,15-4 0,10-4 128,-19 8-255,-9 2-76,1-1-1,-1 1 0,1 0 1,0 1-1,0-1 1,-1 1-1,1 0 1,10 2-1,-5 2-61,3 4-6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4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39 146 8418,'16'11'4433,"-6"6"-464,-9 3-1529,0 6-351,-1 0-265,-5 0-656,-3-3-384,-3-8-512,1-6-144,-4-8-320,10-1-456,-3-13-1328,3 0-1001,10-11 1745</inkml:trace>
  <inkml:trace contextRef="#ctx0" brushRef="#br0" timeOffset="1">5 1 21789,'-4'8'-16,"7"-3"24,2 10-272,-1-2-489,17 3 473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10506,'1'0'4945,"0"0"-1744,1 0-1689,-2 0-95,0 0-521,0 0-208,-2 0-576,-12 7-400,-22 8-1040,-29 10-3569,51-17 3296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4721,'-69'5'2985,"57"-2"-169,11-2-743,-3-1-201,7-1-344,-3 0-279,0 1-449,0 0-184,14 2-336,9 1-120,35 6-256,-30-6-424,8-6-1248,3 5 1151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0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6 10938,'-1'-1'345,"0"0"0,0 1 1,0-1-1,0 1 0,-1-1 0,1 1 0,0-1 0,0 1 0,-1 0 0,1-1 0,0 1 0,-1 0 0,1 0 0,0 0 0,-1 0 0,1 0 1,0 1-1,0-1 0,-1 0 0,-1 1 0,1 0-232,0 0 0,0 1 0,0-1 0,0 0 0,0 1 0,0 0 0,0-1 0,1 1 0,-1 0 0,0 0 0,0 2 1,-1 1-26,0 0 0,1 0 1,0 0-1,0 0 0,1 0 1,-1 1-1,1-1 0,0 1 1,1-1-1,-1 1 0,1 7 1,1-1-21,0 0 1,0 0-1,1 1 1,3 11-1,-4-20-54,1 0-1,-1 0 1,1 0-1,-1 0 0,1 0 1,0-1-1,1 1 1,-1-1-1,1 1 0,-1-1 1,1 0-1,0 0 0,0 0 1,5 3-1,-4-3 5,0-1 0,0 0 0,0-1 0,0 1 0,0-1 0,0 0 1,1 0-1,-1 0 0,0 0 0,1-1 0,-1 1 0,1-1 0,4-1 0,-8 1-7,1 0 0,0-1-1,0 1 1,0 0 0,0-1 0,-1 1 0,1-1 0,0 0-1,0 0 1,-1 0 0,1 0 0,0 0 0,-1 0 0,1 0-1,1-3 1,0 2 6,-1-1 0,0 1-1,-1-1 1,1 0 0,0 0 0,-1 0-1,0 0 1,2-5 0,-1-1 17,0 0 1,-1 0-1,0 0 1,0 0-1,-1-16 1,-1 19-24,0 0 0,0 0 1,0 0-1,0 1 1,-1-1-1,0 0 0,0 1 1,-1 0-1,1-1 0,-1 1 1,0 0-1,-5-5 1,6 7-15,-1 0 0,1 0 0,-1 1 0,0 0 1,0-1-1,0 1 0,0 0 0,0 0 0,0 1 1,-1-1-1,1 1 0,-1-1 0,1 1 0,-1 0 1,1 0-1,-1 1 0,1-1 0,-1 1 1,-6 0-1,7 0-76,0 1 1,1-1-1,-1 1 1,1 0-1,-1 0 1,1 0-1,0 0 0,-1 0 1,1 1-1,0-1 1,0 1-1,0-1 1,0 1-1,0 0 1,0 0-1,1 0 1,-1 0-1,1 0 1,-1 0-1,1 1 1,0-1-1,-1 0 1,1 1-1,0-1 0,0 5 1,-4 18-577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0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11426,'4'0'4721,"0"2"-2704,-1 5-409,-3-7-576,0 0-271,0 0-497,0 0-152,0 0-840,0 0 1440,0 0-728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0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11162,'11'2'2071,"1"-1"-751,-1 2 0,1-1 1,-1 2-1,18 7 1,-27-11-1263,0 2 1,0-1 0,0 0-1,0 0 1,0 1 0,0-1-1,0 1 1,0-1 0,-1 1 0,1 0-1,-1 0 1,1-1 0,-1 1-1,0 0 1,0 0 0,1 1-1,-2-1 1,1 0 0,0 0-1,0 0 1,-1 1 0,1-1-1,-1 0 1,1 1 0,-1-1 0,0 1-1,0-1 1,0 0 0,-1 3-1,0-1-47,-1 0 0,1 0 0,-1 0 0,0 0 0,0 0 0,0 0 0,0-1-1,-1 1 1,1-1 0,-1 0 0,0 1 0,-5 3 0,-7 9 5,4-4-14,4-4-7,1 0 0,0 0 0,-8 13 0,14-20 4,-1 0 0,1-1 0,0 1 1,0-1-1,0 1 0,0-1 0,-1 1 0,1 0 0,0-1 0,0 1 0,0-1 0,0 1 0,0 0 0,1-1 0,-1 1 0,0-1 0,0 1 0,0 0 0,0-1 0,1 1 1,-1-1-1,0 1 0,0-1 0,1 1 0,-1-1 0,0 1 0,1-1 0,-1 1 0,1-1 0,-1 1 0,1-1 0,-1 0 0,1 1 0,3 2 1,1-1 1,-1 1-1,8 2 0,1 1 6,10 7 126,-1 1-1,0 2 1,28 24 0,-48-38-38,0 0 0,0 0 0,0 1 0,-1-1 0,1 1 0,0-1 0,-1 1 0,0-1 0,2 6 0,-2-6-38,-1-1-1,0 0 1,0 1-1,0-1 1,0 0-1,0 1 1,0-1-1,0 0 1,0 1-1,0-1 0,-1 0 1,1 1-1,0-1 1,-1 0-1,0 1 1,1-1-1,-1 0 1,0 0-1,1 0 1,-1 0-1,0 0 1,-1 2-1,-3 1 42,0 1 0,-1-1 0,1 0-1,0 0 1,-1-1 0,0 0 0,-10 4-1,-47 13-353,43-14-160,-12 3-544,4-3 366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1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0 8626,'5'5'3801,"3"5"-1713,-4-1-31,-2 6-289,-2-2-160,-3-2-479,-2 2-241,-7-2-408,-11-1-152,-20 1-432,-7-2-432,-11 1 208,9-4 56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46 8410,'0'-3'7700,"-2"-1"-4189,-2 4-2339,-1 6-488,1 1-613,1 0 0,0 1 0,1 0 0,-1-1-1,1 1 1,1 0 0,0 0 0,-1 16 0,2-21-54,1 0-1,-1 0 0,1 0 1,0 0-1,0 0 0,0 0 0,0 0 1,0 0-1,0-1 0,1 1 0,0 0 1,-1-1-1,1 1 0,0-1 1,0 1-1,0-1 0,1 0 0,-1 0 1,0 0-1,1 0 0,0-1 0,-1 1 1,1 0-1,3 0 0,0 1 16,1 0-1,0-1 0,-1 0 1,1-1-1,0 1 0,0-1 1,0 0-1,0-1 0,8 0 1,-11 0-13,0-1 1,0 0 0,0 1 0,0-1 0,0-1 0,0 1 0,0-1 0,-1 1 0,1-1 0,6-5-1,-8 6-8,0 0-1,0-1 0,-1 0 0,1 1 1,0-1-1,-1 0 0,1 0 0,-1 0 0,0 0 1,0 0-1,0 0 0,0 0 0,0 0 0,0-1 1,0 1-1,-1 0 0,1 0 0,-1-1 1,0 1-1,0-4 0,0 0 8,0-1 1,0 1-1,-1 0 0,0 0 0,0 0 1,-1 0-1,0 0 0,0 0 0,0 1 1,-1-1-1,0 1 0,-4-8 0,2 8-21,1 0 0,-1 0-1,0 0 1,-1 1-1,1-1 1,-1 1 0,1 1-1,-1-1 1,-1 1 0,1 0-1,0 0 1,-1 1-1,1 0 1,-13-3 0,17 5-68,0-1 0,0 1 0,0 0 0,0 0 0,0 0 0,0 0 0,0 0 0,0 0 0,0 1 0,0-1 0,-2 2 0,3-2-24,0 1-1,0-1 1,0 1 0,0 0 0,0-1 0,0 1-1,0 0 1,1 0 0,-1 0 0,0 0 0,0 0 0,1 0-1,-1 0 1,1 0 0,-1 0 0,1 0 0,-1 0-1,1 0 1,0 0 0,-1 0 0,1 3 0,-1 21-787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3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10458,'-4'2'4505,"8"2"-2000,2-2-593,-6-2-408,0 0-295,0 0-649,0 0-216,0 0-816,0-2-600,2 1 680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9538,'0'0'287,"1"-1"1,-1 0-1,0 0 1,0 1-1,0-1 0,1 0 1,-1 1-1,0-1 0,1 1 1,-1-1-1,0 0 1,1 1-1,-1-1 0,1 1 1,-1-1-1,1 1 0,-1-1 1,1 1-1,0-1 1,-1 1-1,1 0 0,-1-1 1,1 1-1,0 0 0,0-1 1,22-5 1763,-13 4-1028,1-1-369,0 2-1,0-1 1,17 1 0,-2 0-523,-13 0-108,1 1 0,-1 1 0,1 0 0,23 5-1,-30-4-10,-1-1 0,1 1-1,-1 1 1,1-1 0,-1 1 0,0 0-1,0 1 1,0 0 0,-1 0 0,1 0-1,5 6 1,-8-7 15,-1 1 0,0-1 0,0 1 0,0 0 0,0 0-1,0 0 1,-1 0 0,0 0 0,1 0 0,-2 0 0,1 0 0,0 0 0,-1 0 0,0 0 0,0 5 0,-1 6 148,0 0 1,-7 27-1,-24 74 542,20-79-471,1 1 1,-11 76 0,22-101-448,4-21-1386,-2 5 1320,5-12-452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4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9562,'0'0'4169,"0"3"-1873,0 5-255,0 0-313,0-2-143,-1 0-529,0-1-200,-2-2-392,-10-2-160,-22 14-400,-34-2-640,33-20 488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4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86 158 6945,'3'4'441,"1"-1"0,0 0-1,0 0 1,0-1-1,0 1 1,0-1-1,1 0 1,-1 0-1,1 0 1,0-1-1,-1 1 1,1-1 0,0 0-1,0-1 1,0 1-1,0-1 1,0 0-1,0 0 1,-1-1-1,9-1 1,-8 1-288,-1 0 0,0 0 1,1 0-1,-1-1 0,0 0 0,0 0 1,0 0-1,0-1 0,0 1 0,0-1 1,-1 0-1,1 0 0,-1 0 0,0-1 1,0 1-1,0-1 0,0 1 0,-1-1 1,0 0-1,1 0 0,-1 0 0,1-6 1,0 3 82,-2 0 1,1 0-1,-1 0 1,0-1-1,-1 1 1,1-10-1,-1 15-168,-1-1 0,1 0 0,0 0 0,-1 0 0,1 1 0,-1-1 0,0 0 0,0 1-1,0-1 1,0 1 0,0-1 0,-1 1 0,1-1 0,-1 1 0,1 0 0,-1 0 0,0-1 0,0 1 0,-2-1 0,2 2-47,0 0 0,1 0 0,-1 0 0,1 1 1,-1-1-1,0 1 0,1-1 0,-1 1 0,0 0 1,1-1-1,-1 1 0,0 0 0,0 0 0,1 0 1,-1 1-1,0-1 0,0 0 0,1 1 0,-1-1 1,0 1-1,1-1 0,-1 1 0,1 0 0,-1 0 1,1 0-1,-1 0 0,1 0 0,-1 0 0,1 0 1,0 0-1,-2 2 0,-1 2 22,-1 0 1,1 0-1,0 0 0,0 1 0,1 0 1,-6 10-1,-1 8 102,2 1-1,0-1 0,2 1 1,0 0-1,2 1 1,0-1-1,2 1 1,2 34-1,3-23 186,0 47 569,-3-74-757,-1 1-1,0 0 1,-1-1 0,0 1 0,-6 16-1,6-23-101,0 0-1,0 1 1,0-1-1,-1 0 1,1 0-1,-1 0 1,0-1-1,0 1 0,-6 4 1,7-6-30,0 0 0,-1 0 0,1-1 0,0 1 1,-1-1-1,1 0 0,-1 0 0,0 0 0,1 0 0,-1 0 0,0 0 1,0-1-1,0 1 0,1-1 0,-1 0 0,-4 0 0,6 0-58,-1 0-1,1 0 0,0-1 1,-1 1-1,1-1 1,0 1-1,0 0 0,-1-1 1,1 0-1,0 1 1,0-1-1,0 0 0,0 0 1,0 0-1,0 1 1,0-1-1,0 0 0,0 0 1,0-1-1,0 1 0,1 0 1,-1 0-1,0-1 1,0-1-19,0 0 0,0 1 0,1-1 0,-1 0 0,1 1 0,-1-1 0,1 0 0,0 1 0,0-7 0,2 2-98,-1 0 1,5-11-1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8474,'-93'35'4545,"85"-28"-624,4-1-1961,2 0-712,-2-2-303,4-2-281,-1-2-416,1-1-968,0 0 544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10650,'0'3'4105,"1"-3"-3105,2 1-271,-3-1-609</inkml:trace>
  <inkml:trace contextRef="#ctx0" brushRef="#br0" timeOffset="1">199 56 9610,'5'4'4025,"-3"-2"-2193,-2-1-303,0-1-553,0-1-160,0-1-1152,0 1 336,1 0-128</inkml:trace>
  <inkml:trace contextRef="#ctx0" brushRef="#br0" timeOffset="2">429 52 7954,'-1'7'3889,"5"-3"-1345,3-3-896,1 0-311,1-1-377,-8 2-664,7-2-272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1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8978,'2'-1'325,"0"-1"1,0 1-1,0 0 1,0 0-1,0 0 1,0 0-1,0 0 1,1 1-1,-1-1 1,0 1-1,0-1 1,1 1-1,-1 0 1,0 0-1,0 0 1,1 0-1,-1 0 1,0 0 0,1 1-1,3 0 1,3 3 266,0-1 1,0 1-1,14 8 1,-18-8-278,26 13 961,38 30 0,-53-34-829,0 0 0,-1 1 0,23 30 1,-24-26-235,-1 1 0,-1 1 0,-1 0 0,0 0 1,-2 1-1,7 23 0,-10-27-170,-2 1 1,0-1-1,-1 1 1,-1 0-1,0 0 0,-2 0 1,0 0-1,-3 22 1,-1-13-18,-2 1 0,-1-1 0,-12 28 0,-37 74 39,-10-5-132,55-108-323,0 0-1,0-1 1,-2-1 0,0 0 0,-19 17-1,6-11-255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2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94 2745,'-1'-1'140,"-1"1"0,1-1 0,0 1 0,-1-1 0,1 0 0,0 1 0,0-1 0,0 0 0,-1 0 0,1 0 0,-1-1 0,-59-55 5157,44 42-3194,45 19-1915,192 8-212,103-25 51,17-1 46,-326 14-69,2-1 5,0 1 0,0 1 0,-1 0 0,1 1 0,19 5 0,-35-7-21,1 0 0,0 0 0,-1 1 1,1-1-1,0 0 0,-1 1 1,1-1-1,-1 0 0,1 1 0,0-1 1,-1 0-1,1 1 0,-1-1 1,1 1-1,-1-1 0,1 1 0,0 0 1,-2 0-13,1-1 1,0 0 0,0 1-1,0-1 1,0 0 0,0 1-1,0-1 1,0 0 0,0 1-1,0-1 1,-1 0 0,1 0-1,0 1 1,0-1-1,0 0 1,-1 0 0,1 1-1,0-1 1,0 0 0,0 0-1,-1 0 1,1 1 0,0-1-1,-1 0 1,1 0 0,0 0-1,0 0 1,-1 0 0,1 0-1,0 1 1,-1-1-1,1 0 1,0 0 0,-1 0-1,1 0 1,0 0 0,-1 0-1,1 0 1,-25 2-376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2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76 3913,'-3'-5'855,"1"3"-503,1 0 1,-1 0 0,1 0 0,0 0-1,0 0 1,0 0 0,0 0-1,0 0 1,0-3 0,1 4-294,0 0 1,0 1-1,0-1 1,0 1-1,0-1 1,0 1 0,0-1-1,0 0 1,0 1-1,1-1 1,-1 1-1,0-1 1,0 1-1,1-1 1,-1 1-1,0-1 1,1 0-1,0 0-21,1 0 0,-1 0 0,0 0 0,1 0 0,-1 0 0,1 0 0,-1 1 0,3-2-1,12-3 185,-1 1-1,1 0 1,1 1-1,30-1 1,-31 2-148,174-3 243,1 13-270,38 2-32,-92-11 2,124 3-64,-213 1-203,-25 2 112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2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28 5001,'-21'-10'2553,"5"2"-801,8 5-664,5-1-272,11 4-408,15-3-183,31 3-209,18 3 0,29-2-16,18 1 0,8-2 0,9-2 8,0 2 0,-9 0 0,-19 2-385,-21 0-895,-33 5 856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56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5241,'-3'-1'2683,"1"1"492,2 0 2571,16 35-4222,-7-16-954,-1 1 0,7 25 0,29 121 1341,-44-164-1782,-2-6-54,-3-9 2,1-1-60,1 0 0,0-1-1,1 1 1,1-1 0,-1-19-1,3 26-20,-1-1 0,2 1 0,-1 0 0,1-1-1,0 1 1,0 0 0,1 0 0,0 0-1,1 1 1,7-14 0,-9 19 2,-1 0-1,0 1 1,0-1 0,1 0 0,-1 1 0,1-1 0,-1 1-1,1-1 1,0 1 0,0 0 0,-1-1 0,1 1-1,0 0 1,0 0 0,0 1 0,0-1 0,0 0 0,0 1-1,1-1 1,-1 1 0,0 0 0,0-1 0,0 1-1,0 0 1,1 0 0,-1 1 0,0-1 0,0 0 0,0 1-1,3 0 1,-1 1 16,0 0 0,0-1-1,-1 2 1,1-1 0,0 0 0,-1 1-1,0 0 1,1 0 0,-1 0 0,0 0-1,-1 0 1,1 0 0,0 1 0,3 7-1,0 1 109,-1 0-1,0 1 1,-1 0-1,4 20 1,4 53 637,-9-55-476,-2-30-197,1-4-67,2-4-18,21-55-48,-7 13-36,-14 39 62,1 0-1,0 0 0,1 0 1,-1 1-1,15-17 1,-20 25 19,1 0 1,0 0 0,0 0 0,0 1-1,0-1 1,0 0 0,0 0-1,0 1 1,0-1 0,0 1 0,0-1-1,1 1 1,-1-1 0,0 1-1,0 0 1,0 0 0,3-1-1,-3 1 2,0 0 0,0 1 0,0-1 0,0 0 0,0 1 0,0-1 0,0 0 0,0 1 0,0-1 0,0 1 0,0 0 0,0-1 0,-1 1 0,1 0 0,0-1 0,1 2-1,1 2 10,0 0-1,-1 1 0,1-1 0,-1 1 0,1-1 0,2 10 0,13 52 201,-7-26-55,-8-26-100,-2-10-34,0 0 0,0 0 0,0 0 1,1 0-1,-1-1 0,4 7 1,-5-10-81,0 0 0,0 0 0,0 0 0,1 1 0,-1-1 0,0 0 0,0 0 0,0 0 0,0 0 0,0 0 0,0 0 0,0 0 0,0 0 0,1 0 0,-1 0 0,0 0 0,0 1 0,0-1 0,0 0 0,0 0 0,0 0 0,1 0 0,-1 0 0,0 0 0,0 0 0,0 0 0,0 0 0,0 0 0,1 0 0,-1 0 0,0 0 0,0 0 0,0-1 0,0 1 0,0 0 0,0 0 0,1 0 0,-1 0 0,0 0 0,0 0 0,0 0 0,0 0 0,0 0 0,0 0 0,0 0 0,1-1 0,-1 0-891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5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152 148 10034,'1'0'199,"-1"0"-1,1 0 1,-1 0-1,1-1 1,-1 1-1,0 0 0,1 0 1,-1 0-1,1 0 1,-1-1-1,0 1 1,1 0-1,-1-1 1,0 1-1,1 0 1,-1-1-1,0 1 1,0 0-1,1-1 1,-1 1-1,0 0 1,0-1-1,0 1 1,1-1-1,-1 1 1,0 0-1,0-1 0,0 1 1,0-1-1,0 1 1,0 0-1,0-1 1,0 1-1,0-1 1,0 1-1,0-1 1,-3-20 848,2 17-564,0-4-235,-1 0 0,-1 0 0,1 0-1,-1 1 1,-1-1 0,-7-12 0,9 16-209,0 1-1,-1 0 1,1 0 0,-1 0 0,0 0-1,0 0 1,0 1 0,0-1 0,0 1 0,0 0-1,-1 0 1,1 0 0,-1 0 0,0 1-1,1-1 1,-6 0 0,7 1-28,0 1 0,1 0 0,-1 0 0,0 0 0,0 0 1,0 0-1,1 0 0,-1 0 0,0 0 0,0 1 0,1-1 0,-1 1 0,0-1 0,0 1 1,1 0-1,-1 0 0,1 0 0,-3 2 0,1-1 0,1 0-1,-1 1 1,1-1-1,0 1 1,0 0-1,0-1 1,1 1-1,-1 0 1,-1 5-1,-1 3 37,1 0 0,0 0-1,1 0 1,-2 21-1,3-14 130,2 29 0,-1-42-140,1 0 0,-1 0 0,1 0 0,0-1 0,1 1 0,-1 0 0,1-1-1,0 1 1,0-1 0,6 8 0,-8-11-30,1 0 1,0 0-1,0 0 0,0 0 0,0 0 1,0 0-1,0 0 0,0-1 0,0 1 1,0 0-1,0-1 0,0 1 0,0-1 1,0 1-1,1-1 0,-1 0 1,0 1-1,0-1 0,2 0 0,-1 0 0,0 0-1,0 0 1,-1-1-1,1 1 0,0-1 1,-1 1-1,1-1 1,0 0-1,-1 0 1,1 1-1,-1-1 1,3-2-1,0-1 9,1 0-1,-1-1 1,1 0 0,-1 1 0,-1-1-1,6-10 1,10-22 47,-14 24-10,15-23 0,-16 32 89,-1 6 35,-2 9 139,-1-10-270,0 11 187,1-1-1,0 1 0,1-1 0,5 16 0,-7-24-237,1-1 0,1 1 0,-1 0 0,0-1 0,1 1 0,-1-1 0,1 0 0,0 1 0,0-1 0,2 3 0,-2-4-56,-1 0 1,1 0 0,-1-1 0,1 1 0,0 0 0,-1 0-1,1-1 1,0 1 0,-1-1 0,1 1 0,0-1 0,0 0-1,0 0 1,-1 0 0,1 0 0,0 0 0,0 0 0,2 0-1,12-6-1145,-3-5 419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57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 11843,'14'12'4713,"-6"3"-3129,12 8 208,-6-6-455,4 5-241,8 6-440,-9-6-208,15 2-200,-7-6-64,-6-4-104,3-4 40,-11-5-912,-2 1-576,-3-10 840</inkml:trace>
  <inkml:trace contextRef="#ctx0" brushRef="#br0" timeOffset="1">254 1 9842,'-10'5'4913,"-2"5"-1920,-6 8-673,-6 10-271,-12 8-777,3 1-312,0 2-600,6 0-168,6-8-160,0-4 32,9-10-704,5-5-560,11-9 760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5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10394,'-7'-6'4697,"5"4"-2512,3 6-465,-1-4-136,1 4-343,10 28-81,53 37-328,-30-29-184,2-4-248,0-2-104,-1-4-128,1-6-48,-6-4-72,-8-6 0,-2-5-232,-7-3-464,-2-13-968,-1-2 992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9:41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9762,'4'4'1064,"0"1"0,-1 0 0,1 1 0,-2-1 0,4 8 0,-5-10-755,0 0 0,0 0 0,-1 0 1,1 0-1,-1 0 0,0 0 0,0 0 0,0 0 0,0 1 0,0-1 0,-1 0 0,-1 5 0,0 0-32,-1 1-1,-1-1 1,0 0 0,0 0-1,-1 0 1,0 0-1,0-1 1,0 1 0,-7 5-1,12-13-274,0 0 0,0 0 0,0 0 0,0 0 1,0 0-1,0 0 0,-1 0 0,1 0 0,0-1 0,0 1 0,0 0 0,0 0 0,0 0 0,0 0 0,0 0 0,0 0 0,0 0 0,0 0 0,0 0 0,0 0 0,0 0 1,0 0-1,0-1 0,0 1 0,0 0 0,0 0 0,-1 0 0,1 0 0,0 0 0,0 0 0,0 0 0,0 0 0,0 0 0,0 0 0,0 0 0,0 0 0,0 0 0,0 0 1,-1 0-1,1 0 0,0 0 0,0 0 0,0 0 0,0 0 0,0 0 0,0 0 0,0 0 0,0 0 0,0 0 0,0 0 0,-1 0 0,1 0 0,0 0 0,0 1 0,0-1 1,0 0-1,2-4-4,-1 0 1,1 0 0,0 0-1,1 0 1,-1 0 0,1 1 0,0-1-1,0 1 1,0 0 0,0-1-1,0 2 1,5-4 0,7-5-19,27-14 0,-18 11 19,-19 12 6,-1-1 0,0 1 0,0-1-1,1 1 1,-1 1 0,6-3 0,-9 4 7,-1 0 0,1 0 1,-1 0-1,1 0 0,-1 0 0,1 0 1,-1 0-1,1 0 0,-1 0 1,1 1-1,-1-1 0,1 0 1,-1 0-1,1 0 0,-1 1 1,1-1-1,-1 0 0,0 0 0,1 1 1,-1-1-1,1 0 0,-1 1 1,0-1-1,1 1 0,-1-1 1,0 0-1,0 1 0,1-1 1,-1 1-1,0 0 0,5 16 448,-5-13-309,3 6 101,-1 1 0,-1-1 0,0 0 1,0 1-1,-1-1 0,0 1 0,-1-1 0,0 0 0,-4 14 1,2-15-164,2-6-91,0-1 1,0 1-1,0 0 1,1-1-1,-1 1 1,0 0-1,1 0 0,0 0 1,0 0-1,0-1 1,0 5-1,0-7-45,0 0-1,1 1 0,-1-1 1,0 0-1,0 0 1,0 0-1,0 0 0,0 0 1,1 0-1,-1 0 1,0 1-1,0-1 0,0 0 1,0 0-1,1 0 0,-1 0 1,0 0-1,0 0 1,0 0-1,1 0 0,-1 0 1,0 0-1,0 0 0,0 0 1,0 0-1,1 0 1,-1 0-1,0 0 0,0 0 1,0 0-1,1 0 0,-1 0 1,0-1-1,0 1 1,0 0-1,0 0 0,1 0 1,-1 0-1,0 0 0,0 0 1,0-1-1,0 1 1,0 0-1,0 0 0,1 0 1,-1 0-1,0 0 1,0-1-1,0 1 0,0 0 1,0 0-1,0 0 0,0-1 1,0 1-1,3-7-952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5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0 9914,'-17'0'5137,"-7"11"-1472,-3 9-1665,-5 5-87,-8 11-705,-1 1-200,4 2-576,2-3-208,8-8-192,6-6-24,9-6-56,4-7-344,12-6-880,10 1 2096,9-16-984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58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75 7714,'-27'-50'3579,"26"49"-3350,0-1 0,0 1 0,0 0 0,0 0 0,0 0 0,0 0-1,0-1 1,0 1 0,0 1 0,-1-1 0,1 0 0,0 0 0,-1 0 0,1 1 0,0-1 0,-1 0-1,-2 0 1,-1 0 463,2 0-465,1 0 0,-1 0 0,0 0 0,0 1 0,1-1 0,-1 1 0,0 0 0,0 0 0,0 0 0,0 0 0,0 0 0,1 1 0,-1-1 0,0 1 0,0 0 0,-3 1 0,2 0-85,0 0 1,1 0 0,-1 1-1,1-1 1,-1 1 0,1 0-1,0 0 1,0 0 0,-5 6-1,2 1-59,-1 1-1,2-1 1,-1 1-1,1 0 0,1 0 1,-5 21-1,6-20-62,0 0-1,1 0 0,1 1 0,0-1 1,1 0-1,2 23 0,-2-31-28,1 0-1,0 0 1,0 0-1,0 0 1,0-1-1,0 1 1,1 0-1,0 0 1,0-1-1,0 1 1,0-1-1,1 0 1,-1 1-1,1-1 1,0 0-1,-1-1 1,1 1-1,1 0 1,-1-1-1,0 0 1,1 1-1,-1-1 1,8 3-1,-4-3-201,0 0 1,0-1-1,0 0 0,0 0 0,0 0 1,0-1-1,14-1 0,17-3-437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5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 10138,'-15'0'4329,"12"2"-2328,1 0-537,7 2-336,-5-4-360,0 0-408,15 3-176,14-2 16,30-4-304,-30-6 1969,1 1-1393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0:5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0 12571,'-1'5'1175,"-1"-1"-1,0 0 1,0 0 0,0 0 0,-5 5 0,-2 2-201,-18 16 0,15-16-297,1 0-372,-58 60 617,54-55-872,2 0 0,-18 28 0,29-41-55,1-1 0,-1 1 0,1-1 1,0 1-1,0 0 0,0 0 0,0 0 0,0 0 0,1 0 0,-1 3 0,1-4-3,0 0 1,1-1-1,-1 1 1,0 0-1,1-1 1,-1 1-1,1-1 1,0 1-1,-1-1 1,1 1-1,0-1 1,0 1-1,0-1 1,0 0-1,0 1 1,0-1-1,0 0 1,3 2-1,1 1-1,0-1-1,1 1 1,-1-1-1,1-1 1,0 1-1,0-1 1,0 0-1,0 0 1,0 0-1,8 0 1,10 1 0,30 0 0,-41-2 8,-1-1 21,-1 1 68,0 0 0,0-1 0,-1-1 0,1 0 0,0 0 0,13-4 0,-24 5-66,0-1-1,1 1 1,-1 0-1,0-1 1,1 1-1,-1-1 1,0 1-1,0 0 1,1-1-1,-1 1 1,0-1-1,0 1 1,0 0-1,1-1 1,-1 1-1,0-1 1,0 1-1,0-1 1,0 1-1,0-1 1,0 1-1,0-1 1,0 1-1,0-1 1,0 1-1,-1-1 1,-2-15 299,3 15-306,-8-20 121,-1 0 1,-1 0 0,-14-21-1,16 30-118,1 0 1,-17-17-1,21 25-57,0 1 0,0-1 0,-1 1 0,1 0 0,-1 0 1,0 0-1,0 1 0,0-1 0,0 1 0,-1 0 0,1 0 1,-5-1-1,6 3 141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0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 11514,'-3'1'9847,"2"4"-6738,1 12-4633,1-8 2542,0 4-937,-1-7-41,1 0-1,-1 1 0,-1-1 1,1 0-1,-2 7 0,2-7 1,0-5-33,0 0 1,0 0 0,0 0-1,0 0 1,0 0-1,0 0 1,0 0 0,-1 0-1,1 0 1,0 0 0,0 0-1,-1 0 1,1-1-1,0 1 1,-1 1 0,-2-2 13,2-5-45,3-6-17,2-6 21,0 0 1,8-16 0,-11 31 19,0 0 0,0 0-1,0 0 1,0 0 0,0 1 0,1-1-1,-1 1 1,1-1 0,-1 1 0,1-1-1,-1 1 1,1 0 0,0 0-1,0 0 1,-1 0 0,1 0 0,0 0-1,0 0 1,0 1 0,0-1 0,0 1-1,0-1 1,0 1 0,0 0 0,1 0-1,-1 0 1,0 0 0,0 0-1,0 0 1,0 1 0,0-1 0,0 0-1,0 1 1,0 0 0,0 0 0,0-1-1,0 1 1,-1 0 0,1 1 0,0-1-1,0 0 1,-1 0 0,1 1-1,-1-1 1,1 1 0,-1-1 0,0 1-1,0 0 1,2 2 0,0 3 26,0-1 0,-1 1 0,0 0 0,0 0 0,-1 0 0,1 13 0,1 0 57,-3-20-82,0 0 0,0 0 1,0 0-1,0 0 0,0 0 0,0 0 0,0 0 0,0 0 0,0 0 0,0 0 0,0 0 1,0 0-1,1 0 0,-1 0 0,0 0 0,0 0 0,0 0 0,0 0 0,0 0 0,0 0 1,0 0-1,0 0 0,0 0 0,0 0 0,0 0 0,0 0 0,0 0 0,0 0 0,1 0 0,-1 0 1,0 0-1,0 0 0,0 0 0,0 0 0,0 0 0,0 0 0,0 0 0,0 0 0,0 0 1,0 0-1,0 0 0,0 0 0,0 0 0,0 0 0,0 0 0,0 0 0,0 0 0,0 1 1,0-1-1,0 0 0,0 0 0,0 0 0,0 0 0,0 0 0,0 0 0,0 0 0,0 0 0,0 0 1,0 0-1,0 0 0,0 0 0,4-9 8,3-13-37,-2 6-40,1 1 0,11-21 1,-16 34 60,0 1 1,0-1 0,0 0-1,0 1 1,0-1-1,0 1 1,0 0-1,1-1 1,-1 1 0,0 0-1,1 0 1,-1 0-1,1 0 1,-1 0-1,1 0 1,0 0-1,-1 0 1,1 1 0,0-1-1,3 0 1,-4 1 10,1 0 0,0 0 0,0 0 0,-1 0 0,1 1 0,0-1 0,-1 0 0,1 1 0,-1 0 1,1-1-1,0 1 0,-1 0 0,1 0 0,-1 0 0,0 0 0,1 0 0,-1 0 0,0 0 0,0 0 0,1 0 0,-1 1 0,1 1 1,3 3 106,-1 0 0,0 0 1,0 1-1,-1-1 1,0 1-1,0 0 1,0 0-1,-1 0 1,0 0-1,0 1 1,-1-1-1,0 0 0,0 13 1,-3-13-470,1-9 194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7642,'6'19'7292,"2"-1"-3883,-5-11-2827,0 0-1,-1-1 1,1 1 0,1 13-1,-3-17-420,0 3-14,0 0 0,-1 0 1,1 0-1,-1 0 0,0 0 0,-1 0 0,0 0 1,-2 10-1,3-16-144,0 0 0,0 0 1,0 0-1,0-1 0,0 1 1,0 0-1,0 0 0,0 0 1,0 0-1,0-1 0,0 1 1,0 0-1,0 0 0,0 0 1,0 0-1,0 0 0,0-1 0,0 1 1,0 0-1,0 0 0,0 0 1,0 0-1,-1 0 0,1-1 1,0 1-1,0 0 0,0 0 1,0 0-1,0 0 0,0 0 1,-1 0-1,1 0 0,0 0 0,0 0 1,0 0-1,0-1 0,-1 1 1,1 0-1,0 0 0,0 0 1,0 0-1,0 0 0,-1 0 1,1 0-1,0 0 0,0 0 1,0 0-1,0 0 0,0 0 0,-1 1 1,1-1-1,0 0 0,0 0 1,0 0-1,0 0 0,-1 0 1,1 0-1,0 0 0,0 0 1,0 0-1,0 1 0,0-1 1,0 0-1,0-4-3,0 2-2,0-1-1,1 0 1,0 1-1,-1-1 1,1 0-1,0 1 1,0-1-1,0 1 1,1-1-1,-1 1 1,0 0-1,4-4 1,0-1-2,-4 4 3,2-1 0,-1 1-1,0 0 1,0 0-1,1 0 1,0 0 0,-1 1-1,1-1 1,0 1 0,1-1-1,-1 1 1,0 0 0,1 1-1,5-4 1,-4 4-3,0-1 1,1 0 0,0 1-1,9-1 1,-13 2 6,0 0 0,0 0 0,0 1 0,0-1 0,0 0 0,0 1 0,0-1 0,0 1 0,0 0-1,0 0 1,0-1 0,0 1 0,-1 1 0,1-1 0,0 0 0,2 3 0,0 0 77,0 1-1,0 0 0,-1 0 1,0 0-1,0 1 0,0-1 1,-1 1-1,0-1 0,0 1 1,0 0-1,-1 0 0,1 0 1,-1 0-1,-1 0 0,1 7 1,-1-10-34,0 3 60,0-1 0,0 1-1,0 0 1,1 0-1,0 0 1,3 7-1,-3-9-17,-1-6-17,1-7-23,0 3-50,0 0 0,1 0 0,0 1 0,0-1 0,0 0 0,1 1 0,0 0 0,4-6 0,-1 1-1,-3 5 1,0 0 1,1 0 0,0 1 0,0-1-1,0 1 1,0 0 0,0 0-1,1 0 1,0 1 0,0 0 0,8-5-1,-12 7 2,1 0 4,-1 1 0,1-1 0,-1 0 0,1 0 0,-1 1 0,1-1 1,0 1-1,-1-1 0,1 1 0,0 0 0,-1 0 0,1 0 0,0 0 1,-1 0-1,1 0 0,0 0 0,-1 0 0,1 1 0,0-1 0,-1 0 0,1 1 1,0 0-1,-1-1 0,1 1 0,-1 0 0,1 0 0,-1 0 0,0 0 0,1 0 1,-1 0-1,0 0 0,0 0 0,0 1 0,0-1 0,0 0 0,0 1 0,0-1 1,0 1-1,0-1 0,-1 1 0,2 2 0,-1-1 60,0 0-1,0 1 1,0-1 0,-1 0 0,0 0-1,1 1 1,-1-1 0,0 0-1,0 0 1,-1 6 0,-2 3 214,-6 18 1,2-6-163,7-24-137,0 1 1,-1-1 0,1 0-1,0 0 1,0 1 0,0-1-1,0 0 1,0 0 0,0 1-1,0-1 1,0 0 0,0 1-1,0-1 1,0 0 0,0 1-1,0-1 1,0 0 0,0 0-1,0 1 1,0-1 0,0 0-1,1 0 1,-1 1 0,0-1-1,0 0 1,0 0 0,0 1-1,1-1 1,6 0 598,-6 0-493,10-3 166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10042,'8'7'4289,"-3"6"-2305,2-1 233,-7 1-601,0 1-359,-3-4-641,-5 0-328,0-8-1032,2-4 248,2-10 159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1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6585,'1'1'572,"0"1"0,0-1 0,0 0 0,1 1 0,-1-1 0,0 0-1,0 0 1,1 0 0,-1 0 0,1 0 0,-1 0 0,3 1 0,7 5 1333,3 3-204,40 31 1685,-51-39-3329,1 0-1,-1 0 0,-1 1 1,1-1-1,0 1 0,-1 0 0,1 0 1,-1 0-1,0 0 0,0 0 0,0 1 1,0-1-1,-1 0 0,1 1 0,-1-1 1,0 1-1,1 5 0,-1 0-8,0-1 0,-1 0-1,0 0 1,-1 0 0,0 1 0,-3 15-1,3-11-24,3-8-18,-2-5-5,0 0 0,0 0 0,0 0 0,0 0 0,0 0 0,1 0 0,-1 0 0,0 0 1,0 0-1,0 0 0,0 0 0,0 0 0,0 0 0,0 0 0,0 0 0,0 0 0,1 0 0,-1 0 0,0 0 0,0 0 0,0 0 0,0 0 0,0 0 0,0 0 0,0 0 0,0 0 0,0 0 0,0 0 0,1 0 0,-1 0 0,0 0 0,0-1 0,0 1 0,0 0 0,0 0 0,0 0 1,0 0-1,0 0 0,0 0 0,0 0 0,0 0 0,0 0 0,0 0 0,0-1 0,7-11-5,-6 10 3,0 0 1,0 0 0,0 0-1,1 0 1,-1 0-1,1 0 1,3-3 0,36-34 1,-33 33-14,16-12 1,-23 17 16,1 0 1,0 0 0,0 0-1,0 0 1,-1 1-1,1-1 1,0 1 0,0-1-1,0 1 1,0 0 0,0 0-1,3 0 1,-4 0 47,0 0 1,1 1 0,-1-1-1,1 1 1,-1-1 0,0 1-1,1-1 1,-1 1 0,0 0-1,0 0 1,0-1 0,1 1-1,-1 0 1,0 0-1,0 0 1,0 0 0,0 1-1,-1-1 1,1 0 0,0 0-1,0 1 1,0 1 0,2 3 314,0 0 0,-1 1 0,2 7 0,0 3-26,-1 0-1,0 0 1,-1 0 0,-1 22-1,-1-36-409,1 0 0,-1 0 0,0 0 1,1 0-1,-1 0 0,1 0 0,1 4 0,2 5-2572,-3-5 1337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12251,'1'-3'706,"-1"1"0,1 0 1,0 0-1,0 0 0,0 0 1,1-3-1,-1 5-625,-1-1 0,0 1 0,0 0 0,0 0 0,0-1 0,1 1 0,-1 0 0,0 0 0,0 0 0,1 0 0,-1-1 0,0 1 0,0 0 0,1 0 0,-1 0 0,0 0 0,0 0 0,1 0 0,-1 0 0,0 0 0,0 0 0,1-1 0,-1 1 0,0 0 0,1 1 0,0-1 10,-1 0 0,1 0 0,-1 1 0,1-1 0,-1 1 0,1-1 0,-1 1-1,1-1 1,-1 1 0,1-1 0,-1 1 0,1-1 0,-1 1 0,0-1 0,1 1 0,-1 0 0,6 13 558,-1-1 1,-1 0-1,5 26 0,2 8-153,-7-36-391,-2-1-23,2 0 0,-1-1 0,1 1 0,8 12 0,-11-20-77,0 0 1,0 0-1,1 0 1,-1-1-1,1 1 1,-1 0-1,1-1 1,0 1 0,-1-1-1,1 0 1,0 0-1,0 1 1,0-1-1,0 0 1,0-1-1,0 1 1,1 0-1,-1 0 1,0-1-1,0 0 1,0 1-1,1-1 1,-1 0-1,0 0 1,0 0-1,3-1 1,-1 1-5,1-1 0,-1-1 0,0 1 0,0-1 1,0 0-1,0 1 0,0-2 0,0 1 0,0 0 0,-1-1 0,7-6 0,-1 0-44,-1 0 0,14-20 0,-19 24 22,0 0-1,0-1 1,-1 1 0,0-1 0,0 1-1,0-1 1,-1 0 0,0 1 0,0-1-1,0 0 1,-1 0 0,1 0 0,-2 0-1,1 0 1,-1 0 0,-1-9-1,1 13 51,3 6-17,0 13 2,3 106 142,10 45 375,1-97-95,-11-51-113,0 1 0,3 35 1,-8-53-299,0 0 1,0 0-1,0 0 1,-1-1-1,1 1 1,-1 0-1,1 0 1,-1 0-1,0 0 1,0-1-1,0 1 1,-1 0-1,1-1 1,-1 1-1,1-1 1,-1 1-1,0-1 1,0 0-1,0 0 1,0 0-1,0 0 1,0 0-1,-1 0 1,1-1-1,-1 1 1,1-1-1,-1 1 1,1-1-1,-1 0 1,0 0-1,0 0 1,0-1-1,1 1 1,-1-1-1,0 1 1,0-1-1,0 0 1,-4-1-1,-1 0-94,0-1-1,1 0 0,-1-1 0,1 0 0,0 0 0,-10-7 0,2 1-928,-24-19 0,32 22 604,1 0 0,-11-12 0,8 7 16,-8-16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10546,'-17'13'5273,"-5"5"-1464,-2 8-2393,4 9 193,4-2-721,6 0-160,14-1-408,7-5-184,10-6-96,3-2-8,4-6-16,-1-2 0,-1-5 96,0-2-296,-2-8-864,-4-2-4137,-16-7 3513</inkml:trace>
  <inkml:trace contextRef="#ctx0" brushRef="#br0" timeOffset="1">18 201 8514,'-12'0'3945,"12"7"-977,4-3-1503,10 0-41,4-3-176,12-5-520,1-7-232,2-5-232,7 2-384,0 2 120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2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8186,'2'4'1102,"0"0"-1,-1 0 1,1 0 0,-1 0 0,2 6-1,-1 2 496,1 24-1,-1-5-225,6 15-176,2 0-1,25 70 1,-32-108-1113,2 8 198,4 20 0,-8-31-216,0 1 1,-1-1-1,1 0 0,-1 1 1,-1-1-1,1 0 1,-2 10-1,1-13-51,0 0 0,0-1 0,0 1 0,0 0 0,0-1 0,0 1 0,0-1 0,0 0 0,-1 1 0,1-1 0,0 0 0,-1 0-1,1 0 1,-1 0 0,0 0 0,1 0 0,-1 0 0,0 0 0,1-1 0,-1 1 0,0-1 0,0 1 0,0-1 0,1 0 0,-4 1 0,-2-1-69,-1 1 0,0-1 0,1-1 0,-1 1 0,-7-2 0,9 0-61,1 1-1,-1-1 0,0 0 0,0 0 0,-9-5 1,2-1-85,-18-16 0,28 22 183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2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 6409,'-4'-7'2889,"1"3"-1313,-1-1-711,3 2-465,0 2-264,-1 0-1025,1-1-1143,0 1 1304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11394,'-3'2'541,"-1"1"72,1 0 1,-1-1 0,1 1-1,0 0 1,0 1 0,0-1 0,0 0-1,0 1 1,1 0 0,-3 4-1,-35 76 4234,32-67-4426,-1-1-1,-14 21 1,12-22-309,1 1 0,-10 23-1,19-38-108,1 0-1,-1 1 0,1-1 0,0 0 1,-1 1-1,1-1 0,0 1 0,0-1 1,0 0-1,0 1 0,0-1 0,0 1 1,0-1-1,0 0 0,1 1 0,-1-1 1,1 1-1,-1-1 0,1 0 0,-1 0 1,1 1-1,1 1 0,-1-2-1,1 1 0,-1 0-1,1-1 1,0 0 0,-1 1-1,1-1 1,0 0 0,0 0-1,0 0 1,0 0 0,0 0-1,0 0 1,0-1 0,0 1-1,2 0 1,87 11 62,-8-1 25,-54-6-29,-10-1 112,1-1 1,24 1-1,-43-4-160,-1 0 0,1 0 0,-1 0 0,1 0 0,0 0 0,-1 0 0,1 0 0,-1 0 0,1 0 0,-1 0 0,1 0 0,-1 0 0,1-1 0,-1 1 0,1 0 0,-1 0 0,0-1 0,1 1 0,-1 0 0,1-1 0,-1 1 0,0 0 0,1-1 0,-1 1 0,0 0 0,1-1 0,-1 1 0,0-1 0,1 1 0,-1-1 0,0 1 0,0-1 0,0 1 0,1-1 0,-1 1 0,0-1 0,0 1 0,0-1 0,0 1 0,0-1 0,0 1 0,0-1 0,0 1 0,0-1 0,0 1 0,-1-1 0,1 1 0,0-1 0,0 1 0,0-1 1,-1 1-1,1-1-1,-2-5 51,-1 1-1,1 0 0,-7-8 0,8 10-42,-36-52-196,-16-26-1980,44 65 1092,0-1 1,1 0-1,-6-20 0,2-6-353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11947,'3'5'1907,"-2"0"0,1 1 0,-1-1 0,1 7 0,-1-3-846,0 0 0,-1 10 0,-1-8-875,0 1-1,-1-1 0,0 0 1,-5 14-1,12-36-235,0 1 1,0 0-1,1 1 0,0-1 1,1 1-1,11-12 0,-12 14 38,1 0 0,-1 0 1,2 1-1,9-8 0,-15 13 15,0 0 1,0 0-1,0-1 0,0 2 0,0-1 1,0 0-1,0 0 0,0 1 0,0-1 1,1 1-1,-1 0 0,0-1 0,0 1 1,1 0-1,-1 0 0,0 1 0,1-1 1,-1 0-1,0 1 0,3 0 0,-3 0 19,0 0-1,-1 0 0,1 0 1,-1 0-1,1 0 0,-1 1 0,0-1 1,1 0-1,-1 1 0,0-1 1,2 3-1,11 22 340,-4-8-113,-7-12-146,10 17 84,-12-22-151,-1 0 0,1 0 1,-1 0-1,1 1 0,-1-1 0,1 0 1,-1 0-1,0 1 0,0-1 0,0 0 1,0 1-1,0-1 0,0 0 0,0 0 1,-1 3-1,1-4 10,0 1 1,0-1-1,0 0 1,0 0-1,-1 1 1,1-1-1,0 0 1,0 0-1,0 0 1,-1 1-1,1-1 1,0 0-1,0 0 1,0 0-1,-1 0 1,1 0-1,0 0 1,0 1-1,-1-1 1,1 0-1,0 0 1,0 0-1,-1 0 1,0 0-1,-6-1 574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 12659,'-11'13'5145,"-2"4"-3185,-6 11-231,2 9-385,-10 7-312,9 6-456,-4-8-272,-2-5-232,8-6-32,0-16-824,10-9-552,-6-10 800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9538,'23'25'4689,"-1"2"-1624,-1 10-1377,3-1 64,0-3-591,-7 0-225,1-6-464,2-3-192,-6-3-16,9-4-432,-5-2 1232,1-2-808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4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 10562,'-18'-14'4865,"18"9"-1376,6 4-2457,14 2 185,6 4-217,6 3-152,9 2-432,-2-2-192,4-2-144,-1-2 120,-5 0-712,-2 3-616,-18-2 744</inkml:trace>
  <inkml:trace contextRef="#ctx0" brushRef="#br0" timeOffset="1">252 71 10546,'-39'3'4569,"34"11"-2264,1 8-601,-1 10-328,-1 4-423,4 6-521,2-1-160,5-7-200,0-2-32,6-12-560,2-7-1545,-1-13 1417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4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61 426 10330,'-4'11'5270,"3"-11"-2372,0-7-1350,1-12-269,2-11-622,13-53-74,6-32-495,-18 92-78,1 1-1,2-1 1,15-41 0,-19 59-10,0 1 1,1-1-1,0 1 1,0 0 0,6-7-1,-8 9 2,1 1-1,-1-1 1,1 1-1,0-1 1,0 1-1,0 0 1,0-1-1,0 1 1,0 0-1,0 0 1,0 1 0,0-1-1,0 0 1,4 0-1,-5 1 2,1 1-1,-1-1 1,1 0-1,-1 0 1,1 1-1,-1-1 1,0 1-1,1 0 1,-1-1-1,0 1 1,1 0-1,-1 0 1,0 0-1,0 0 1,1 0-1,-1 0 1,0 0-1,0 0 1,0 0-1,-1 1 1,1-1-1,0 0 1,0 1-1,0 1 1,4 6 15,-1 0 0,4 16 0,-7-21-11,21 65 805,20 118 1,-32-53-452,-7-65-389,-3-66-894,-2-3 457,0-5-180,2 5 625,-5-12-763</inkml:trace>
  <inkml:trace contextRef="#ctx0" brushRef="#br0" timeOffset="1">0 315 8362,'11'-1'4209,"2"-1"-545,6-1-3223,7 0 39,12-1-344,1 2 176,11-1-736,0 3 376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13891,'-21'47'7784,"17"-34"-6646,-5 23 0,7-28-1081,1 0 0,0 0 0,0 1 1,1-1-1,0 0 0,1 0 0,0 0 0,0 0 0,1 0 0,2 9 0,-2-13-49,0 0 1,-1 0 0,2-1 0,-1 1 0,0-1 0,1 1 0,-1-1-1,1 0 1,0 0 0,0 0 0,0 0 0,0-1 0,1 1 0,-1-1-1,1 0 1,6 3 0,-8-4-24,0 0 1,0 0-1,1 0 0,-1-1 0,0 1 1,1-1-1,-1 0 0,0 0 0,1 0 1,-1 0-1,1 0 0,-1 0 0,0 0 1,1-1-1,-1 1 0,0-1 0,0 0 1,1 0-1,-1 0 0,0 0 0,0 0 1,0 0-1,0 0 0,0-1 0,0 1 1,0-1-1,-1 1 0,1-1 0,0 0 1,1-2-1,9-15-438,0 0-1,0-1 1,-2 0 0,-1-1 0,0 0-1,8-36 1,-15 53 686,-1 9-22,-2 11 131,-3 12 81,1-1 0,1 1 1,2 0-1,4 42 0,5-19 18,19 52-1,-3-11 397,-22-81-650,-1 0 0,0 0 1,0 0-1,-2 0 0,1 14 1,-1-22-159,-1-1 1,1 0 0,0 1-1,-1-1 1,1 1-1,-1-1 1,0 0 0,0 0-1,0 1 1,0-1-1,0 0 1,0 0 0,0 0-1,-1 0 1,1 0 0,-1 0-1,0 0 1,1-1-1,-1 1 1,0-1 0,0 1-1,0-1 1,0 0-1,0 1 1,0-1 0,-1 0-1,1-1 1,0 1-1,-1 0 1,-2 0 0,0 0-13,0-1 0,1 0 0,-1 0 0,1 0 0,-1 0 0,0-1 0,1 0 1,-1 0-1,1 0 0,-1 0 0,1-1 0,0 1 0,0-1 0,-8-5 0,-3-3-126,2 0-1,-22-20 1,27 23-39,-4-4-102,1-1 0,0 0 1,1 0-1,1-1 1,-10-16-1,18 27 271,0 0-1,0 0 1,1 1 0,-1-1 0,1 0-1,-1 0 1,1 0 0,0-3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13147,'8'1'4977,"6"6"-3569,6-2-1032,9 6 112,12-7-248,0 1-88,7 0-32,-2-3-16,-8 0-728,-6 2-288,-12 8 528</inkml:trace>
  <inkml:trace contextRef="#ctx0" brushRef="#br0" timeOffset="1">200 154 9274,'-24'3'4161,"19"2"-1785,3-4-687,5 5-73,4-2-168,7 0-287,8-2-249,4-2-480,2 0-200,-5-1-88,-1 1 40,-6 1-120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47 10250,'-27'-34'3656,"21"24"-1981,6 10-1638,0 0 1,0 0-1,0 0 1,0-1-1,0 1 1,0 0-1,0 0 1,0 0-1,0 0 1,0 0-1,0 0 1,0 0-1,0 0 1,1 0-1,-1 0 1,0-1-1,0 1 1,0 0-1,0 0 1,0 0 0,0 0-1,0 0 1,0 0-1,0 0 1,0 0-1,0 0 1,0 0-1,0 0 1,0 0-1,0 0 1,0 0-1,1 0 1,-1 0-1,0 0 1,0-1-1,0 1 1,0 0-1,0 0 1,0 0-1,0 0 1,0 0-1,0 0 1,0 0-1,1 0 1,-1 0-1,0 0 1,0 0-1,0 1 1,0-1-1,0 0 1,1 0 138,0 0 0,0 1 0,0-1-1,-1 1 1,1-1 0,0 1 0,0-1 0,-1 1 0,1 0 0,0-1 0,-1 1 0,1 0 0,0-1 0,-1 1-1,1 1 1,2 4 164,-1 1-1,1-1 1,-1 1-1,-1-1 0,0 1 1,0 0-1,1 12 1,-5 49 492,0-29-469,2-29-298,1 1 27,-1 0 0,-3 19 0,4-29-89,0-1 0,0 0-1,0 0 1,0 1 0,0-1 0,0 0 0,0 1 0,0-1 0,-1 0-1,1 0 1,0 1 0,0-1 0,0 0 0,0 0 0,0 1-1,-1-1 1,1 0 0,0 0 0,0 0 0,0 1 0,-1-1 0,1 0-1,0 0 1,0 0 0,0 0 0,-1 1 0,1-1 0,0 0-1,-1 0 1,1 0 0,0 0 0,0 0 0,-1 0 0,1 0 0,0 0-1,0 0 1,-1 0 0,1 0 0,0 0 0,-1 0 0,1 0 0,0 0-1,-1 0 2,0-1 0,1 1 0,-1-1 0,1 1 0,-1-1 0,1 1 0,-1-1 0,1 1 0,-1-1 0,1 0 0,-1 1 1,1-1-1,0 1 0,-1-1 0,1 0 0,0 0 0,0 1 0,-1-2 0,0-7-6,0 0 0,0-1 1,0 1-1,1 0 1,1-1-1,-1 1 0,2-1 1,-1 1-1,5-13 1,-3 12-5,0 0 1,1 0-1,0 0 1,1 1-1,0-1 1,1 1-1,0 0 1,8-9-1,-11 15 5,-1 0 1,1 1-1,0-1 0,0 1 0,0 0 1,1 0-1,-1 0 0,0 0 0,1 0 0,5-1 1,-7 2 1,0 1 0,0 0 0,0-1 0,0 1 1,-1 0-1,1 0 0,0 0 0,0 0 0,0 0 1,0 1-1,0-1 0,0 0 0,0 1 0,0 0 0,0-1 1,0 1-1,-1 0 0,1 0 0,0 0 0,-1 0 1,1 0-1,0 0 0,0 2 0,2 1 17,0 1-1,-1-1 1,0 1-1,0-1 1,0 1-1,0 0 1,-1 0-1,0 0 1,0 0 0,0 1-1,-1-1 1,0 1-1,2 9 1,-2 7 160,0-1 1,-4 27-1,3-39-96,-1-2-14,0-7 17,2-13-56,2 0-40,0 1 1,1-1 0,10-19-1,-9 21 6,3-7-4,13-22 0,-18 36 8,0-1 0,0 1 0,1-1 0,0 1 0,0 0 0,0 0 0,9-6 1,-12 9 2,1 0 0,-1 0 0,1 0 0,0 1 0,-1-1 0,1 0 0,-1 1 1,1-1-1,0 1 0,0 0 0,-1-1 0,1 1 0,0 0 0,0 0 0,-1 0 1,1 0-1,0 1 0,0-1 0,-1 0 0,1 1 0,0-1 0,-1 1 1,1 0-1,-1-1 0,1 1 0,-1 0 0,1 0 0,-1 0 0,1 0 0,-1 0 1,0 0-1,2 3 0,1 0 14,-1 0 0,1 0 0,-1 1 0,-1-1 0,1 1 0,-1 0 0,1 0 0,-1 0 0,1 6 0,2 11 141,-1-1 0,1 32 0,3 20 140,-7-68-259,-1-3-30,0 1 1,1 0-1,-1-1 1,1 1-1,0 0 1,0-1-1,0 1 1,0-1-1,0 1 0,1-1 1,-1 1-1,1-1 1,2 3-1,-4-5 32,0 0 0,1 1 0,-1-1 0,0 0 0,1 0 0,-1 1 0,0-1 0,1 0 0,-1 0 0,0 0 0,1 0 1,-1 0-1,0 0 0,1 0 0,-1 1 0,1-1 0,-1 0 0,0 0 0,1 0 0,-1 0 0,0-1 0,1 1 0,-1 0 0,1 0 0,14-8 477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7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192 141 11314,'-6'-3'6622,"0"-5"-4913,3 4-840,-24-38 1796,23 33-2575,-1 1 1,0 0-1,-1 0 0,0 0 0,0 0 0,-1 1 0,-9-9 0,13 15-82,1-1 0,0 1 0,-1 0 0,1-1 0,-1 1 0,0 0 0,-5-1 0,7 2-6,0 0 0,0 0 0,-1 0 0,1-1-1,0 1 1,0 1 0,-1-1 0,1 0 0,0 0 0,0 0 0,-1 1 0,1-1 0,0 0-1,0 1 1,0-1 0,-1 1 0,1 0 0,0-1 0,0 1 0,-1 1 0,-1 1 1,1 0 0,0-1 0,0 1 0,1 0 0,-1 0 0,1 0-1,-1 0 1,0 4 0,-8 31 56,5-15 19,2-14-10,1 1 1,0-1 0,0 0-1,1 1 1,0 13 0,1-21-52,0 1 0,1-1 0,-1 1 1,1-1-1,-1 1 0,1-1 1,0 1-1,0-1 0,0 0 0,0 1 1,0-1-1,0 0 0,1 0 1,-1 0-1,1 0 0,-1 0 0,1 0 1,0 0-1,0-1 0,0 1 1,0 0-1,0-1 0,0 0 0,0 1 1,3 0-1,-2-1-10,-1-1 0,1 1-1,-1-1 1,1 1 0,-1-1 0,1 0 0,0 0-1,-1 0 1,1 0 0,-1 0 0,1-1-1,0 1 1,-1-1 0,1 0 0,-1 1 0,1-1-1,-1-1 1,0 1 0,5-3 0,1-1 7,0-1 1,0 0-1,12-13 0,4-9 19,-17 19-2,15-15 0,-22 24-29,1 0 0,-1 0 0,0 0 0,0-1 0,0 1 0,1 0 0,-1 0 0,0 0 0,0 0 1,0 0-1,1 0 0,-1-1 0,0 1 0,0 0 0,1 0 0,-1 0 0,0 0 0,0 0 0,1 0 0,-1 0 0,0 0 0,0 0 0,1 0 0,-1 0 0,0 0 0,0 0 0,1 0 0,-1 1 0,0-1 0,0 0 0,1 0 1,-1 0-1,0 0 0,0 0 0,0 0 0,1 1 0,-1-1 0,0 0 0,0 0 0,0 0 0,0 1 0,1-1 0,-1 0 0,0 0 0,0 0 0,0 1 0,0-1 0,0 0 0,0 0 0,0 1 0,0-1 0,1 0 0,-1 0 1,0 1-1,0-1 0,0 0 0,0 1 0,3 20 238,-3-15-168,3 25 263,-3-21-255,0-1-1,1 0 0,1 1 0,-1-1 0,5 13 1,-5-21-64,-1 1 0,0-1 0,1 0 1,-1 0-1,1 0 0,-1 0 0,1 0 1,0 0-1,-1 0 0,1 0 0,0 0 0,-1 0 1,1-1-1,0 1 0,0 0 0,0 0 1,0-1-1,0 1 0,0 0 0,0-1 1,0 1-1,0-1 0,0 0 0,0 1 0,1-1 1,-1 0-1,0 1 0,0-1 0,0 0 1,0 0-1,1 0 0,-1 0 0,0 0 1,2-1-1,9-6 344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2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137 233 6521,'32'-40'3064,"-30"37"-2731,0 0 1,0-1-1,-1 1 1,0 0-1,1-1 1,-1 1-1,0-1 1,-1 1-1,1-1 1,-1 0 0,0 1-1,1-1 1,-2 0-1,1 1 1,0-1-1,-1 1 1,1-1-1,-1 0 1,0 1-1,-1-1 1,0-3-1,-2-1 5,1 0 0,-1 0 0,0 0-1,-1 0 1,0 1 0,0 0 0,-11-12 0,12 15-209,1 0 0,-1 1 1,0 0-1,0 0 0,0 0 1,0 0-1,0 1 0,-1 0 1,1-1-1,-1 2 0,0-1 1,1 0-1,-1 1 0,0 0 1,-7-1-1,10 2-82,0 0-1,0 0 1,0 0 0,0 1 0,0-1-1,0 0 1,0 1 0,1-1 0,-1 1-1,0-1 1,0 1 0,0 0 0,1 0-1,-1 0 1,0 0 0,1 0 0,-1 0-1,-1 3 1,1-2-11,0 0 1,1 1-1,-1-1 0,1 0 0,0 1 1,0 0-1,0-1 0,0 1 0,0 0 1,0 0-1,0 3 0,0 8 38,1 0 1,0-1-1,1 1 0,3 17 0,-4-31-73,12 68 336,30 89 1,-27-104-216,21 73 156,34 123 338,-63-224-512,-1 0 1,3 34-1,-9-53-93,1 15 47,-1-21-71,0 1 0,0 0 0,0 0 0,0-1 0,-1 1 0,1 0 0,0-1 0,0 1 0,-1 0 0,1 0 0,0-1 1,-1 1-1,1-1 0,-1 1 0,1 0 0,-1-1 0,1 1 0,-1-1 0,1 1 0,-1-1 0,0 1 0,0-1-29,0 1 0,1-1 0,-1 0 0,0 0 0,1 0 0,-1 0 0,0 1 0,1-1 0,-1 0 0,0 0 0,1-1 0,-1 1 0,0 0 0,1 0 0,-1 0 0,0 0 0,1 0 0,-1-1 1,1 1-1,-1 0 0,-1-1 0,-11-10-1152,10 8 872,-21-21-1765,-5-8 864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8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 13547,'6'15'5513,"6"6"-3601,4 4 41,5 4-753,4 1-272,-1-2-376,1-2-215,-6-4-169,1-2-40,-5-6-88,-5-5-360,1-6-881,-8-2-791,13-2 1104</inkml:trace>
  <inkml:trace contextRef="#ctx0" brushRef="#br0" timeOffset="1">257 0 12651,'-17'20'4881,"-1"7"-3649,0 5-16,-10 10-672,0 5-136,-8 1-175,0-3-249,5-5-601,3-11-191,11-11 416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8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12691,'4'5'4865,"12"16"-3369,5 3-8,6 9-79,5 3-169,2 0-368,1 0-256,-6-4-296,-6-4-96,-7-5-128,0-5-24,-2-3-224,-6-6-544,-1-9 480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8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67 11658,'-35'5'4906,"13"15"-2706,-9 4-712,-3 5-151,-6 2-417,-2-1-424,9 0-160,7-9-256,10-5-48,10-7-40,8-3-296,12-12 2624,5-4-1815</inkml:trace>
  <inkml:trace contextRef="#ctx0" brushRef="#br0" timeOffset="1">643 0 13275,'-28'0'5321,"-3"15"-3625,2 5-15,-1 10-649,0 5-272,9 6-392,5 2-160,13 1-144,6 0-48,12-11-16,5-4-8,5-13-16,5-7 112,6-6-512,0-7-488,-1-8 608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 10138,'-1'6'4145,"5"-6"-2305,4 2-431,6-4-57,5 1-376,6-3-504,6-1-232,-2-1 72,7 1-328,-7-2 56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0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32 10106,'0'0'138,"0"0"0,0 0 0,0 0 0,0 0 0,0 0-1,0 0 1,0-1 0,0 1 0,0 0 0,0 0 0,0 0 0,0 0 0,0 0-1,-1 0 1,1 0 0,0-1 0,0 1 0,0 0 0,0 0 0,0 0-1,0 0 1,0 0 0,0 0 0,-1 0 0,1 0 0,0 0 0,0 0 0,0 0-1,0 0 1,0 0 0,0 0 0,-1 0 0,1 0 0,0 0 0,0 0 0,0 0-1,0 0 1,0 0 0,-1 0 0,1 0 0,0 0 0,0 0 0,0 0 0,-8 5 2836,-8 13-1043,14-15-1319,-104 120 3760,103-120-4349,1 0 1,0 0 0,0 0 0,0 0-1,0 0 1,1 1 0,-1-1 0,1 1-1,0-1 1,0 0 0,0 1 0,1 0-1,-1-1 1,1 1 0,0-1 0,0 7 0,1-6-21,-1-1 1,2 1 0,-1 0 0,0 0 0,1-1 0,-1 1 0,1 0 0,0-1 0,0 0 0,1 1 0,-1-1 0,1 0 0,-1 0-1,6 4 1,-2-2-3,0 0 0,1-1 0,-1 0 0,1 0 0,-1-1 0,1 1 0,1-1 0,-1-1 0,0 1 0,0-1 0,1-1 0,-1 0 0,1 0 0,0 0 0,9-1 0,-7 0 26,1-1-1,-1 0 1,0-1 0,0-1 0,1 1 0,-2-1 0,1-1 0,0 0-1,-1 0 1,16-11 0,-23 14-9,0 0 0,0 0-1,-1-1 1,1 1 0,-1 0-1,1-1 1,-1 0 0,1 1 0,-1-1-1,0 0 1,0 0 0,0 1 0,0-1-1,0 0 1,0 0 0,0 0 0,0-4-1,0 3 0,-1 0 0,0 0 0,-1 0 0,1 0 0,0 0 0,-1 1 0,0-1 0,1 0 0,-1 0 0,0 1 0,0-1 0,-1 0 1,-1-2-1,-8-13 56,-23-28 0,8 12-51,-43-68-731,66 99 473,1-1 0,-1 1-1,1 0 1,-1 1 0,0-1-1,-4-3 1,7 6 191,-1-1 0,1 1 0,-1 0 0,1 0 0,0-1 0,-1 1 1,1 0-1,-1 0 0,1 0 0,-1 0 0,1 0 0,-1 0 0,1 0 0,0-1 0,-1 1 0,1 0 0,-1 0 0,1 1 0,-1-1 1,1 0-1,-1 0 0,1 0 0,-1 0 0,0 1 77,1-1 1,-1 1-1,1 0 0,-1-1 1,1 1-1,0 0 0,-1-1 1,1 1-1,0 0 0,-1-1 1,1 1-1,0 0 0,0 0 1,-1 0-1,1-1 0,0 1 1,0 0-1,0 0 0,0 0 1,2 25 405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65 13883,'-1'11'5502,"-2"-2"-3468,2-6-1660,1 0 0,-1 0-1,0 0 1,0 6 0,2 5 393,-2 0 1,-3 20 0,6-22-509,-2-23-277,1 3 1,0 1 1,1-1-1,0 1 0,0 0 0,5-10 1,-4 9 1,0 2 4,-1 1 0,1 0 0,0 0 0,0 0 0,0 1 0,1-1 0,0 1 0,0 0 0,6-6 0,-8 8 10,1 0 0,0 0 0,-1 0 0,1 1 1,0-1-1,0 1 0,0 0 0,0-1 0,0 1 0,1 1 1,-1-1-1,0 0 0,0 1 0,0 0 0,7 0 0,-8 0 9,-1 0-1,1 1 1,0 0-1,-1-1 0,1 1 1,0 0-1,-1 0 1,1 0-1,-1 0 1,1 0-1,-1 0 0,0 0 1,1 0-1,-1 1 1,0-1-1,0 0 0,0 1 1,0-1-1,0 1 1,0 0-1,0-1 0,-1 1 1,1 0-1,1 3 1,0 4 117,0 1 1,0 0 0,1 12 0,-3-17-37,1 11 125,-2-9-79,1-7-132,0 0 0,0 0 1,0 0-1,0 0 0,0 1 1,0-1-1,0 0 1,0 0-1,0 0 0,0 0 1,0 0-1,0 0 0,0 0 1,0 0-1,0 0 0,0 0 1,0 0-1,0 0 0,0 0 1,0 1-1,0-1 0,-1 0 1,1 0-1,0 0 0,0 0 1,0 0-1,0 0 0,0 0 1,0 0-1,0 0 0,0 0 1,0 0-1,0 0 1,0 0-1,0 0 0,-1 0 1,1 0-1,0 0 0,0 0 1,0 0-1,0 0 0,0 0 1,0 0-1,0 0 0,0 0 1,0 0-1,0 0 0,0 0 1,-1 0-1,1-1-6,0 0 0,0 0-1,0 0 1,0 0 0,0 0 0,0 0 0,0 0-1,0 0 1,0 0 0,0 0 0,1 0 0,-1 0-1,0 1 1,1-3 0,3-7-54,0 1 0,0 0-1,1-1 1,0 2 0,8-12-1,-6 10 3,-4 6 25,0-1 0,0 1 0,0 0 0,1 0 0,0 0-1,0 0 1,0 0 0,0 1 0,0 0 0,1 0 0,0 0 0,-1 0 0,1 1-1,8-3 1,-12 5 30,0-1-1,0 1 0,1 0 1,-1 0-1,0 0 1,1-1-1,-1 1 1,0 0-1,0 1 0,1-1 1,-1 0-1,0 0 1,0 1-1,1-1 1,-1 0-1,0 1 0,0-1 1,2 2-1,-1-1 18,0 1 0,0-1-1,-1 1 1,1 0 0,0-1 0,-1 1-1,1 0 1,-1 0 0,2 3-1,0 1 102,0 1-1,-1-1 0,0 1 1,0 0-1,2 12 0,0 28 520,-4-47-670,0 0 0,0 0 0,0 0 0,0 0 0,0 1 0,0-1 1,1 0-1,-1 0 0,0 0 0,0 0 0,0 0 0,0 1 0,0-1 1,0 0-1,0 0 0,0 0 0,0 0 0,1 0 0,-1 0 0,0 1 1,0-1-1,0 0 0,0 0 0,0 0 0,0 0 0,1 0 0,-1 0 1,0 0-1,0 0 0,0 0 0,0 0 0,1 0 0,-1 0 0,0 0 1,0 0-1,0 0 0,0 0 0,0 0 0,1 0 0,-1 0 0,0 0 1,0 0-1,0 0 0,0 0 0,1 0 0,-1 0 0,0 0 0,0 0 1,0 0-1,0 0 0,0-1 0,0 1 0,1 0 0,-1 0 0,0 0 1,0 0-1,0 0 0,0 0 0,0-1 0,0 1 0,0 0 0,0 0 1,0 0-1,1 0 0,-1-1 0,0 0-910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10490,'12'3'1053,"0"0"-1,-1 0 1,12 6-1,-21-8-845,0 1-1,0-1 0,0 1 0,-1 0 0,1-1 1,0 1-1,-1 0 0,0 0 0,1 0 0,-1 0 1,0 0-1,0 1 0,0-1 0,0 0 0,-1 0 0,1 1 1,-1-1-1,1 0 0,-1 5 0,2 1 390,3 19 1111,-1 1-1,-1-1 0,-2 53 1,-2-70-1478,-1 0 1,0-1 0,-1 1 0,1-1 0,-2 1 0,-5 11-1,6-16-145,-9 19 253,8-17-210,0 1 0,-3 10-1,6-17-124,1 0-1,0-1 1,0 1-1,0 0 1,-1-1-1,1 1 1,0 0-1,-1-1 0,1 1 1,0 0-1,-1-1 1,1 1-1,-1-1 1,1 1-1,-1-1 0,0 1 1,1-1-1,-1 1 1,1-1-1,-1 1 1,0-1-1,1 0 1,-1 1-1,0-1 0,1 0 1,-1 0-1,0 1 1,0-1-1,1 0 1,-1 0-1,0 0 0,0 0 1,1 0-1,-1 0 1,0 0-1,0 0 1,1-1-1,-1 1 1,0 0-1,1 0 0,-1 0 1,0-1-1,1 1 1,-1 0-1,0-1 1,0 0-1,-3-1-171,0-1-1,1 0 1,-1 0 0,1 0-1,0-1 1,0 1 0,-4-5 0,-15-30-1357,0-10 546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8786,'1'4'1886,"1"0"0,0 1 1,4 6-1,17 22 1587,-4-9-1824,29 45 1051,-44-61-2373,-5-4-101,-1-3-196,1 0 0,-1-1 0,1 0 0,-1 1 0,1-1 0,-1 0 0,0 0 0,-1 0-1,1 1-7,-9-1 72,7-1-54,5-2-2,1 2-37,-1 0 0,1-1 0,-1 1 0,1-1 0,-1 0 0,0 1 0,0-1-1,0 0 1,0 0 0,0 0 0,0 1 0,0-3 0,7-28-26,-6 22 11,0 0-1,1-1 1,0 1-1,0 0 1,6-11 0,-7 18 11,-1 0-1,1 1 1,-1-1 0,1 1 0,0-1 0,0 1 0,0 0 0,0 0-1,1 0 1,-1 0 0,0 0 0,1 0 0,0 1 0,-1-1-1,1 1 1,0 0 0,0 0 0,0 0 0,-1 0 0,1 0 0,0 1-1,5-1 1,-6 1 12,0-1-1,0 2 0,0-1 0,1 0 1,-1 0-1,0 1 0,0-1 1,0 1-1,0 0 0,0 0 0,0-1 1,0 1-1,0 0 0,0 1 1,0-1-1,-1 0 0,1 1 0,0-1 1,-1 0-1,1 1 0,-1 0 1,0-1-1,1 1 0,-1 0 1,0 0-1,0 0 0,1 3 0,1 1 39,-1 1 0,0-1 0,-1 1 0,1-1 0,-1 1 0,0 0 0,-1 10 0,0-1 244,-2 0-1,-4 21 0,-1 7 154,11-58-434,9-16 0,-4 9-24,-4 6 1,2 1 0,13-22 0,-18 32 12,1 0 0,0 0 1,0 1-1,0-1 1,1 1-1,-1-1 0,1 1 1,0 0-1,0 0 0,0 1 1,0-1-1,0 1 0,5-2 1,-7 4 1,0-1 1,-1 1 0,1-1-1,-1 1 1,1 0-1,0 0 1,-1 0-1,1 0 1,0 0 0,-1 1-1,1-1 1,-1 0-1,1 1 1,0-1 0,-1 1-1,3 1 1,-1-1 9,0 1 0,0 0 0,-1 0 0,1 0 0,-1 0 0,0 1 0,1-1 0,1 4 0,0-1 42,-1 0 0,0 0 1,0 1-1,-1-1 0,1 1 0,-1 0 1,0 0-1,2 11 0,-4-10 11,0 1 1,0-1-1,-1 0 0,0 1 0,0-1 0,-3 11 0,0-3-182,4-11 863,4-3-442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136 183 12299,'12'26'4881,"-7"-6"-3057,2 0 32,-6 7-39,5-2-369,-6 0-664,-3-2-296,-2-14-344,-2-2-384,3-18-928,0-7 2849,-7-13-1657</inkml:trace>
  <inkml:trace contextRef="#ctx0" brushRef="#br0" timeOffset="1">0 0 9482,'6'4'4465,"-1"-1"-2249,2 2-567,6 3-425,-4-2-600,5-1-624,6-1-1264,-5-4-2257,12 0 2145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5961,'6'8'1562,"-1"1"1,-1 1-1,0-1 0,0 1 0,2 10 1,-4-11-638,0 1 1,0 0 0,-1 0 0,-1 0 0,0 13 0,-1-12-70,0 1-1,-5 16 1,4-24-586,1-6-137,-1-8-108,2 5-66,1-1 0,-1 1 0,1 0 0,0-1 0,1 1 0,0 0 0,-1 0 0,2-1 0,-1 1 0,0 1 0,1-1 0,0 0 0,4-4-1,2-2-68,0 0-1,1 1 0,21-18 1,-29 26 115,1 0 1,0 0 0,0 0-1,0 0 1,0 1-1,0-1 1,0 1 0,0 0-1,5-2 1,-6 3 23,-1 0 0,0 0 0,0 0-1,0 0 1,0 0 0,0 0 0,1 1 0,-1-1 0,0 0 0,0 0-1,0 1 1,0-1 0,0 1 0,0-1 0,0 1 0,0 0 0,0-1-1,0 1 1,0 0 0,-1-1 0,1 1 0,0 0 0,0 0-1,-1 0 1,1 0 0,0 0 0,-1 0 0,1 0 0,-1 0 0,1 2-1,3 7 269,-2 1 0,1-1 1,-1 1-1,-1-1 0,1 1 0,-2 0 0,0 0 0,0 0 0,-1-1 0,-3 17 0,4-24-325,-1 0 0,0 0 1,0 1-1,0-1 1,0 0-1,0 0 0,-1 0 1,1 0-1,-1 0 0,0 0 1,0 0-1,0-1 0,0 1 1,-4 3-1,-3 1-908,5 3 310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3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10138,'12'0'4825,"4"4"-2136,5 2-825,1 1-271,17-3-681,-3-4-264,10-7-376,-2-1-104,0-5 8,0 4-632,-5-3 528,-6-3-136</inkml:trace>
  <inkml:trace contextRef="#ctx0" brushRef="#br0" timeOffset="1">481 1 9794,'81'55'4329,"-69"-32"-1784,-7 4-449,6-2-192,2 3-399,-5-3-737,4-1-288,-1-11-328,-4-2-176,-7-11-1024,-2-8-304,-3-16 711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11795,'24'5'5225,"0"0"-3073,-7 5-552,-7-4-383,-5 1-601,0-2-104,2-5-392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34 7226,'-56'-33'3688,"56"38"-527,8 7-1065,3 0-183,5 7-105,10 10-399,1-1-201,5 7-376,-3-3-160,0-7-232,-1 4-120,-1-4-176,-6-2-40,-7-2 48,-4-6-144,-7-7-808,1-1-440,-3-10 648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6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 11082,'-11'16'4945,"-10"5"-2544,-9 16-881,-6-1-31,-4 12-537,2 0-192,6-8-416,3-3-168,10-12-144,4-3-32,15-13-200,0-2-280,10-9-888,7-3 607,8-11 257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9138,'-2'-2'4937,"-4"7"-184,9 5-3201,12-1-471,5 2-81,12-2-200,2-4-176,8-3-336,-5-5-104,-4-1-120,-6 0 104,-5 1-632,-2 3-552,-8 0 672</inkml:trace>
  <inkml:trace contextRef="#ctx0" brushRef="#br0" timeOffset="1">236 23 6929,'-33'-3'3745,"33"15"-72,-6 0-1320,1 12-129,-2 4-264,1 9-759,3 7-361,3 3-560,0-6-136,5-9-24,-5-14-112,11-8-744,-6-1 1568,6-13-856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7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26 519 11546,'-1'0'129,"1"0"-1,0 0 1,0 0-1,-1 0 1,1 1-1,0-1 1,0 0-1,-1 0 1,1 0-1,0 0 1,0 0-1,-1 0 1,1 0-1,0 0 1,0 0-1,-1 0 1,1 0-1,0 0 1,0 0-1,-1-1 1,1 1-1,0 0 1,0 0-1,-1 0 1,1 0-1,0 0 1,0 0-1,0-1 1,-1 1-1,1 0 1,0 0-1,0 0 1,0 0-1,0-1 1,-1 1-1,1 0 1,0 0-1,0-1 1,0 1-1,0 0 1,0 0-1,0 0 1,0-1-1,0 1 1,-1 0-1,1-1 1,-4-16 716,3 13-420,-3-18 373,1 1 0,-1-43-1,10-45-487,-4 82-298,2 1 0,0-1 0,11-29-1,-12 43-13,2 2 1,0-1-1,0 0 0,1 1 0,0 0 0,1 0 1,1 1-1,16-19 0,-22 27 2,0 0 0,0 0 0,0 0 0,0 1 0,1-1 0,-1 1 0,0-1 0,1 1 0,0 0 0,-1 0 0,1 0 0,3-1 0,-4 2 3,1 0 1,-1 0-1,0 0 0,0 0 0,0 0 0,0 1 0,0-1 0,0 1 1,1-1-1,-1 1 0,0 0 0,0 0 0,-1 0 0,1 0 0,0 0 1,0 0-1,0 0 0,1 2 0,4 4 78,0 0 1,0 1-1,0 0 1,-1 0-1,0 1 1,-1-1-1,0 1 1,5 12-1,2 9 448,12 42 0,10 56 522,4 15-398,-31-122-629,-4-14-59,0 1 0,-1-1 0,0 0 0,-1 1 0,0-1-1,0 1 1,0 14 0,-4-14-723,-2-10 329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7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45 10930,'-5'-4'4865,"4"-3"-2440,3 0-713,8 3-175,7 0-481,4 2-264,6-1-480,0-1-144,3 4-96,3 0 56,-5-1-376,4-2-416,-8-2 448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8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0 8338,'-31'12'3601,"-9"17"-1793,-5 7-312,5 11-119,1 6-249,13 11-376,10 9-160,16 8-272,10 3-80,18 13-88,4-2-64,19-2-64,5 1 104,14-17-656,7-3-496,-3-23 656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11883,'9'5'4957,"2"7"-4091,-1-2-421,22 20 332,-2 1 1,-1 1 0,-2 2 0,-1 0 0,38 67 0,-47-67-577,0 1 0,-2 1 0,-2 0 1,-1 1-1,-2 0 0,9 66 1,-17-81-95,0-1 0,-2 1 0,0 0 0,-2-1 1,-6 37-1,4-43-49,0 0 0,0-1 0,-2 0 0,0 0 0,0 0 0,-1-1 0,-1 0 0,-18 22 0,7-14-238,18-20 64,0-1-1,0 1 1,-1 0-1,1 0 1,0 0-1,0-1 1,-1 1-1,1 0 1,0-1-1,-1 0 1,1 1-1,0-1 1,-1 0 0,-2 1-1,4-1 41,-1 0 0,1 0 0,0 0 0,-1 0 1,1 0-1,0-1 0,-1 1 0,1 0 0,0 0 0,-1 0 0,1 0 0,0 0 1,-1-1-1,1 1 0,0 0 0,0 0 0,-1-1 0,1 1 0,0 0 0,-1-7-827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1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94 389 8098,'1'4'1270,"1"1"0,0-1 1,0 1-1,1-1 0,-1 0 1,1 0-1,0 0 0,5 6 1,13 18 1177,-9-3-1612,0 0-1,-2 1 0,-1 0 1,0 1-1,-2 0 0,-2 0 1,4 34-1,-8-50-683,-1 0 0,1 0 0,-2 0 1,-2 16-1,2-22-109,0-1 1,0 0-1,-1 1 1,1-1 0,-1 0-1,0 0 1,0 0-1,-1 0 1,1 0 0,-1 0-1,0-1 1,0 1-1,-6 4 1,6-5-59,-1 0 0,-1 0-1,1 0 1,0-1 0,-1 0 0,1 0-1,-1 0 1,0 0 0,0-1 0,1 0-1,-1 0 1,0 0 0,0-1 0,0 1-1,0-1 1,0 0 0,0-1 0,0 1-1,0-1 1,0 0 0,0 0 0,-9-4-1,9 2-230,0 0-1,0 0 1,1 0 0,-8-7-1,-16-19-3222</inkml:trace>
  <inkml:trace contextRef="#ctx0" brushRef="#br0" timeOffset="1">108 0 12539,'10'0'5113,"12"4"-3001,2 1-343,-1-1-473,-7 7-328,-7-2-320,-1-1-392,-1 6-144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4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35 6249,'-6'-30'3588,"6"30"-3509,0 0 0,0 0 1,0 0-1,0-1 0,0 1 1,0 0-1,0 0 0,0 0 1,0-1-1,0 1 0,0 0 1,0 0-1,0 0 0,0-1 1,0 1-1,-1 0 0,1 0 1,0 0-1,0 0 0,0-1 1,0 1-1,0 0 0,-1 0 1,1 0-1,0 0 0,0 0 1,0 0-1,0 0 0,-1-1 0,1 1 1,0 0-1,0 0 0,0 0 1,-1 0-1,1 0 0,0 0 1,0 0-1,0 0 0,-1 0 1,1 0-1,0 0 0,0 0 1,0 0-1,-1 0 0,1 0 1,0 0-1,0 1 0,0-1 1,-1 0-1,1 0 0,0 0 1,-5 5 799,5-5-775,0 1 24,-1 0 0,1 0 1,0 0-1,0 0 0,0 0 0,0 1 1,0-1-1,0 0 0,0 0 1,0 0-1,1 0 0,-1 0 1,0 0-1,0 0 0,1 0 1,-1 0-1,1 0 0,-1 0 1,2 1-1,-1 1 237,5 11 542,-3-9-690,-1-1 0,0 1-1,0-1 1,-1 1 0,0 0-1,0 0 1,0 0-1,0 0 1,0 7 0,-2 6 323,3 86 1536,-3-97-1823,-1-19-59,2 2-194,0-1 0,1 0 0,0 0 0,3-12 0,-1 11-3,-1-1-5,2 0 0,6-20 0,-7 27 4,-1 0-1,1 0 1,1 0 0,-1 1-1,1-1 1,6-6 0,-8 10 1,0 0 0,1 0 0,-1 0 0,1 0 0,0 0 0,-1 1 0,1-1 0,0 1 0,0 0 0,0-1 0,0 1 0,0 1 0,0-1-1,0 0 1,0 1 0,6-1 0,-7 1 5,0 0 0,-1 0-1,1 1 1,0-1 0,0 0-1,0 1 1,0-1-1,-1 1 1,1 0 0,0 0-1,0-1 1,-1 1 0,1 0-1,-1 1 1,1-1 0,-1 0-1,1 0 1,-1 0-1,0 1 1,0-1 0,1 1-1,-1-1 1,0 1 0,0-1-1,-1 1 1,1 0 0,0 0-1,1 3 1,5 26 403,-1 0 0,2 42 0,-7-65-304,0-6-62,-1 0-1,0 0 0,0 1 1,1-1-1,-1 1 0,-1-1 1,1 0-1,0 1 0,-1-1 1,1 0-1,-2 4 0,2-6-35,0 0 0,0 0 0,0 0 1,0 0-1,0 0 0,0 1 0,0-1 0,0 0 0,0 0 0,0 0 0,-1 0 0,1 0 0,0 0 0,0 0 0,0 0 1,0 0-1,0 0 0,0 0 0,0 0 0,0 0 0,-1 0 0,1 0 0,0 0 0,0 0 0,0 0 0,0 0 1,0 0-1,0 0 0,0 0 0,0 0 0,-1 0 0,1 0 0,0 0 0,0 0 0,0 0 0,0 0 0,0 0 1,0 0-1,0 0 0,0 0 0,-1 0 0,1 0 0,0 0 0,0 0 0,0 0 0,0 0 0,0-1 0,0 1 0,0 0 1,0 0-1,0 0 0,0 0 0,0 0 0,0 0 0,-1-1-1,1 0 0,0 1 0,0-1 0,-1 1 0,1-1 0,0 0 0,0 1 0,0-1 0,0 1 0,0-1 0,0 0 0,0 1 0,0-1 0,0-1 0,4-13-18,0-1 0,9-22 0,-11 33 12,0-2-4,1 1 1,0 0-1,0-1 0,0 1 0,0 0 0,1 1 1,0-1-1,0 1 0,1-1 0,0 1 0,0 1 1,9-8-1,-13 11 7,0 0 0,1 0-1,-1 1 1,0-1 0,1 0 0,-1 1 0,1-1 0,-1 1-1,1 0 1,-1-1 0,1 1 0,-1 0 0,1 0 0,-1 0-1,1 0 1,2 0 0,-2 1 1,1 0-1,-1 0 1,1 0 0,-1 0-1,0 0 1,0 0 0,0 0-1,0 1 1,3 2-1,2 2 9,-1 0-1,-1 0 0,1 1 1,8 14-1,-2 2 130,0 0-1,-1 1 1,8 29 0,1 2 287,-8-17-200,-11-35-108,0-7-2380,-1 2 1466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8338,'9'0'1327,"-1"1"0,0 1 0,0-1 0,0 1 0,0 1 0,9 3 0,-4-1-82,18 4 1,7-3-509,-22-4-532,-1 1 0,25 7 0,-35-8-185,0 0 1,-1 0-1,1 0 0,-1 1 1,1-1-1,-1 1 1,0 0-1,0 1 1,0-1-1,0 1 0,-1-1 1,4 6-1,-2-2 3,-1 0 0,0 0 0,-1 1 0,0-1 0,0 1 0,3 15 0,6 50 131,-10-53-113,-1-16-42,0 8 76,-2-11-31,-2-5-24,2 2-22,0 0 1,0 0-1,0 0 0,1-1 1,-1 1-1,1 0 1,0 0-1,-1 0 0,1 0 1,0 0-1,0-1 1,0 1-1,0 0 0,1 0 1,-1 0-1,1-3 1,1 2-5,-1 0 0,0 0 0,1 0 0,0 0 0,-1 0 0,1 1 0,0-1 0,1 0 0,3-3 0,-1 2 26,0 0-1,0 0 0,0 1 1,1 0-1,-1 0 1,1 0-1,0 0 0,0 1 1,0 0-1,12-2 0,-14 4 73,0-1-1,0 1 0,0 0 0,0 0 0,0 1 0,0-1 0,0 1 1,0 0-1,5 2 0,-7-2-20,0-1-1,0 1 1,0 1-1,0-1 1,0 0 0,0 0-1,0 1 1,-1-1 0,1 1-1,0 0 1,-1-1 0,1 1-1,-1 0 1,0 0 0,1 0-1,-1 0 1,1 3 0,1 3 169,-1 1 0,2 14 0,-3-16-398,0-1 0,0 0 0,0-1 1,1 1-1,0 0 0,5 10 0,-7-16 79,0 1-1,0-1 1,1 1-1,-1-1 1,0 0-1,1 1 1,-1-1-1,1 0 1,-1 1-1,0-1 0,1 0 1,-1 1-1,1-1 1,-1 0-1,1 0 1,0 1-1,11-1-749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4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219 136 9386,'1'-1'297,"0"1"-1,0 0 1,-1 0-1,1-1 1,0 1-1,0-1 1,-1 1-1,1 0 1,0-1-1,0 1 1,-1-1-1,1 0 1,-1 1-1,1-1 1,-1 0-1,1 1 1,-1-1-1,1 0 1,-1 1-1,1-1 1,-1 0-1,1-1 1,-1 0-24,0 0 0,1 1 1,-1-1-1,0 0 0,0 0 0,0 1 1,-1-1-1,1 0 0,0 0 1,-1-2-1,-2-2 18,1 0-1,-1 0 1,1 0 0,-2 1 0,-3-7-1,3 7-183,0 0 0,0 1 0,-1-1 0,1 1 0,-1 0 0,0 0 0,0 1 0,0-1 0,-1 1 0,1 0-1,-1 1 1,0-1 0,0 1 0,0 0 0,-8-1 0,10 2-75,0 0 0,-1 1 0,1 0 1,-1 0-1,1 0 0,-1 0 0,1 1 0,0-1 0,-1 1 0,1 0 1,0 1-1,-1-1 0,1 1 0,0 0 0,0 0 0,0 0 0,1 0 1,-1 1-1,0-1 0,1 1 0,-1 0 0,-3 5 0,4-4-22,0 0-1,1 0 0,-1 1 0,1-1 1,0 0-1,0 1 0,1 0 0,-1-1 0,1 1 1,0 0-1,0 0 0,1 0 0,-1 6 1,1-4-4,0-1 0,1 1 0,0-1 0,0 0 0,0 1 0,0-1 0,1 0 0,0 0 0,5 10 0,-5-14-5,-1 0 0,0 1 0,1-1 0,0 0 0,-1 0 0,1 0 0,0 0 0,0-1 0,0 1 0,0 0 0,1-1 0,-1 1 0,0-1 1,1 0-1,-1 0 0,0 0 0,1 0 0,0 0 0,-1-1 0,1 1 0,-1-1 0,1 1 0,0-1 0,-1 0 0,1 0 0,0 0 0,-1-1 0,1 1 0,0 0 1,-1-1-1,1 0 0,-1 0 0,1 0 0,-1 0 0,1 0 0,-1 0 0,0 0 0,3-3 0,1 0 2,-1-1 0,0 0 1,0 0-1,0 0 0,0-1 0,-1 1 0,6-11 0,-4 5 11,-1 0 0,0 0-1,5-19 1,-8 24-28,1 6 104,3 13 440,30 108 544,-35-115-1025,1-1-1,1 1 0,-1-1 0,4 7 1,-5-11-67,0 1 1,0-1-1,0 1 1,0-1 0,0 0-1,1 1 1,-1-1-1,0 0 1,1 0 0,-1 0-1,1 0 1,0 0-1,-1 0 1,1 0 0,0-1-1,-1 1 1,3 0-1,-4-1 92,1 0 0,0 0 0,-1 0 0,1 0-1,-1 0 1,1 0 0,-1 0 0,1 0 0,-1 0-1,1 0 1,-1-1 0,1 1 0,0 0 0,0-1-1,6-5 413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4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11018,'8'2'4881,"1"16"-2192,7 0-665,4 6-295,8 0-385,1-2-568,0-1-208,2 0-288,-11 0-72,-4-2-64,2-3-39,-6-3 23,3-3-256,-2-5-993,-9-5-399,4-11 760</inkml:trace>
  <inkml:trace contextRef="#ctx0" brushRef="#br0" timeOffset="1">307 9 11082,'-23'0'5041,"3"13"-2168,-3 4-624,5 9-497,-9-2-440,-2 4-600,-2 1-288,-6-1-352,13 4-64,5-7 48,9-5-288,12-11-744,2-10-128,16-14 480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4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12 6817,'0'-2'562,"0"-8"5210,-1 16-662,-4 22-3053,0-2-1494,-3 10 392,2 1-1,-4 68 0,10-91-768,1-1 0,1 1 0,0-1-1,6 24 1,-5-29-142,0 1-1,1-1 0,-1 0 1,2 0-1,-1-1 1,1 1-1,0-1 1,9 9-1,-7-9-22,0 0-1,1 0 1,0-1-1,0 0 1,1-1 0,-1 0-1,1 0 1,0-1-1,1 0 1,13 4-1,-15-6-190,0 0-1,0-1 1,0 0-1,-1 0 1,1-1 0,0 0-1,0 0 1,0-1-1,0 0 1,0 0-1,0-1 1,-1 0-1,13-5 1,12-11-681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4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42 11346,'-11'0'5058,"3"-3"-2794,10 2-784,3-1-119,12-3-633,8 5-168,11-4-256,6-1-128,8-6-104,6 7-32,3-1 120,-9 3-272,-5 4 2449,-7-1-1745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1:5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14 3849,'0'-2'5290,"1"-7"2428,-4 7-6076,-2 5-554,-40 38-875,20-19-136,-24 28 0,30-29-40,-45 47 40,64-68-76,-4 3 2,1 0 1,0 0-1,0 0 1,0 1-1,-4 5 1,7-7 2,-1 0 0,0 0 0,0 0 1,1 0-1,-1 0 0,1 0 0,0 0 0,0 1 0,0-1 1,0 0-1,0 0 0,0 0 0,1 4 0,0-4 17,-1 0-1,1 0 0,0 0 0,0 0 0,0 0 1,0-1-1,0 1 0,0 0 0,1 0 0,-1-1 1,0 1-1,1-1 0,-1 1 0,4 1 0,2 3 192,17 8 0,-23-13-205,115 58 1518,19 11 620,-133-69-2105,15 11 301,-17-12-329,1 1 1,-1-1-1,1 1 1,0-1 0,-1 1-1,0-1 1,1 1-1,-1-1 1,1 1 0,-1-1-1,0 1 1,1 0-1,-1-1 1,0 1-1,0 0 1,1-1 0,-1 1-1,0 0 1,0-1-1,0 1 1,0 0 0,0 0-1,0 1 1,0-2-18,0 0 0,0 0 0,0 1 0,-1-1 0,1 0 0,0 0 1,0 0-1,0 1 0,0-1 0,-1 0 0,1 0 0,0 0 0,0 1 0,0-1 0,-1 0 1,1 0-1,0 0 0,0 0 0,-1 0 0,1 0 0,0 1 0,0-1 0,-1 0 0,1 0 0,0 0 1,0 0-1,-1 0 0,1 0 0,0 0 0,0 0 0,-1 0 0,1 0 0,0 0 0,0 0 1,-1 0-1,1-1 0,0 1 0,0 0 0,-1 0 0,1 0 0,0 0 0,0 0 0,-1 0 1,1-1-1,0 1 0,0 0 0,0 0 0,0 0 0,-1-1 0,1 1 0,0 0 0,0 0 1,0 0-1,0-1 0,0 1 0,-1 0 0,1 0 0,0-1 0,0 1 0,-2-7 371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0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9514,'-1'0'168,"1"0"-1,0 0 1,-1 0 0,1 0-1,0 0 1,-1 0-1,1 0 1,0 0 0,0 0-1,-1 0 1,1 1 0,0-1-1,-1 0 1,1 0-1,0 0 1,-1 1 0,1-1-1,0 0 1,0 0-1,0 0 1,-1 1 0,1-1-1,0 0 1,0 1 0,0-1-1,-1 0 1,1 0-1,0 1 1,0-1 0,0 0-1,0 1 1,0-1 0,0 0-1,0 1 1,0-1-1,0 0 1,0 1 0,0-1-1,0 0 1,0 1 0,0-1-1,0 2 1192,1 0-173,3 6-919,0 0 1,0-1 0,1 1 0,-1-1-1,13 12 1,-10-11-69,1 0 27,0 0 0,1 0-1,-1-1 1,2 0 0,-1 0-1,17 7 1,1 2 164,-4-2-68,8 5 97,-1 1-1,30 27 0,-58-45-413,13 13 145,-14-14-161,-1-1 1,1 1 0,-1-1 0,1 1-1,-1-1 1,0 1 0,1-1 0,-1 1-1,0 0 1,0-1 0,1 1 0,-1 0 0,0-1-1,0 1 1,0 0 0,0-1 0,0 1-1,1 0 1,-1-1 0,-1 1 0,1 0-1,0-1 1,0 2 0,0-2-62,-1 1 0,1-1 1,0 0-1,-1 1 0,1-1 0,0 0 1,-1 0-1,1 0 0,0 1 1,-1-1-1,1 0 0,-1 0 0,1 0 1,-1 0-1,1 0 0,0 0 0,-1 0 1,1 0-1,-1 0 0,1 0 1,0 0-1,-1 0 0,1 0 0,-1 0 1,1 0-1,-1 0 0,1 0 0,-1-1 1,0 1-200,-1-1 0,1 1 0,0-1 1,0 1-1,0-1 0,-1 0 0,1 1 1,-1-3-1,-9-12-984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9970,'0'5'4377,"-11"9"-2160,0 3-33,-12 7-440,-4 5-303,-1 3-609,-2 1-256,6-1-360,-1-4-96,10-9-104,4-6-32,3-8-280,6-3-320,3-2-880,3 0-561,-4-2-1608,0 1 2233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1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 9738,'3'40'4057,"-7"-38"-2049,4 0-311,-2 6 151,1-8-240,0 0-471,-3 6-241,-6 9-400,-22 35-128,8-39-200,-1 1-80,4-9-280,-3-3-400,11 0-1144,7-4-3866,4-6 3778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10074,'9'3'4145,"0"2"-2481,2-5-55,-4 4-457,-1 5-304,1-1-488,-2 6-32,1-8 2881,-2 9-2377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20 451 6785,'5'47'2993,"-5"-45"-2819,0-1 0,0 0-1,0 0 1,0 0 0,0 0-1,0 0 1,0 0 0,0 0 0,-1 0-1,1 0 1,0 0 0,-1 0 0,1 0-1,-1 0 1,1 0 0,-1 0-1,1 0 1,-1-1 0,0 1 0,1 0-1,-1 0 1,-1 1 0,-4 4 1238,6-6-1346,0 0 0,0 0 1,0 0-1,0 1 0,-1-1 0,1 0 1,0 0-1,0 0 0,0 1 0,0-1 1,-1 0-1,1 0 0,0 0 0,0 0 1,-1 1-1,1-1 0,0 0 0,0 0 1,-1 0-1,1 0 0,0 0 0,0 0 1,-1 0-1,1 0 0,0 0 0,0 0 1,-1 0-1,1 0 7,-1 0 0,1-1 1,0 1-1,0 0 0,-1 0 0,1-1 1,0 1-1,0 0 0,-1-1 0,1 1 1,0 0-1,0-1 0,0 1 0,0 0 1,-1-1-1,1 1 0,0 0 1,0-1-1,0 1 0,0 0 0,0-1 1,0 1-1,0-1 0,0 1 0,0 0 1,0-1-1,0 1 0,1-1 0,1-18 64,0 0 0,2 1-1,7-24 1,7-30-95,-6 0-12,12-52-5,-19 104-22,1 0 1,0 0 0,2 1-1,10-19 1,-16 35-1,0-1 0,0 0 0,1 1 0,-1-1 1,1 1-1,0 0 0,0 0 0,4-4 0,-7 7 3,1 0 0,0-1 0,0 1 0,-1-1 0,1 1 1,0 0-1,0 0 0,0-1 0,0 1 0,-1 0 0,1 0 0,0 0 0,0 0 0,0 0 0,0 0 0,-1 0 0,3 0 0,-2 1 10,0-1 1,1 1-1,-1 0 0,0-1 1,0 1-1,1 0 0,-1 0 1,0 0-1,0 0 0,0 0 0,0 0 1,0 0-1,1 2 0,6 11 252,0 0 0,12 29-1,-9-17-21,13 28 236,-3 0 0,-2 1 0,22 104 0,-41-157-486,2 7-44,0 1 0,-1-1 0,0 0 0,-1 1 0,-1 11 0,-2-16-614,0-5 276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140 249 8898,'0'-1'275,"1"1"1,-1 0-1,0-1 0,0 1 0,0 0 1,1-1-1,-1 1 0,0 0 1,0-1-1,0 1 0,0-1 1,0 1-1,1 0 0,-1-1 1,0 1-1,0-1 0,0 1 1,0 0-1,0-1 0,0 1 1,-1-1-1,1 1 0,0 0 1,0-2-1,-5-10 2259,2 8-2178,0 1 0,0 0 0,0 0 0,0 0 0,0 1 0,-1-1 0,0 1 0,1 0 1,-1 0-1,0 0 0,0 0 0,0 1 0,-4-2 0,5 2-289,1 0 1,0 1-1,0-1 0,-1 1 1,1 0-1,0-1 0,0 1 0,-1 0 1,1 0-1,0 1 0,-1-1 0,1 0 1,0 1-1,0-1 0,-1 1 1,1 0-1,0 0 0,0 0 0,0 0 1,0 0-1,0 0 0,0 1 1,0-1-1,0 0 0,-3 4 0,3-1-15,0 0 0,0-1 0,0 1 1,0 0-1,0 0 0,1 0 0,-2 8 0,-3 31 84,6-38-131,0-4-4,-1 7 1,1 0 0,-1 0 0,2 0 1,-1 0-1,3 14 0,-2-21-6,-1 1-1,1-1 1,-1 1 0,1-1-1,0 1 1,-1-1-1,1 1 1,0-1-1,0 0 1,0 0 0,0 1-1,0-1 1,0 0-1,0 0 1,1 0-1,-1 0 1,0 0 0,1 0-1,-1-1 1,0 1-1,1 0 1,-1-1-1,1 1 1,-1-1 0,1 1-1,-1-1 1,1 0-1,0 0 1,-1 1-1,1-1 1,-1 0 0,1-1-1,0 1 1,-1 0-1,1 0 1,1-1-1,1 0-12,0-1-1,0 1 0,0-1 1,0 0-1,0 0 0,0 0 0,0 0 1,-1 0-1,1-1 0,-1 0 1,0 0-1,0 0 0,0 0 0,0 0 1,4-7-1,2-4-81,-1 0-1,13-29 1,-11 18 52,0-1 0,-2-1 0,-1 0 0,-1 0 0,-1 0 0,-1-1 0,-1-36 0,-4 48 192,1 17-140,0-1 0,0 0-1,0 0 1,0 0 0,0 0 0,0 0-1,0 0 1,0 0 0,0 0 0,0 1-1,0-1 1,0 0 0,0 0 0,0 0-1,0 0 1,-1 0 0,1 0 0,0 0-1,0 0 1,0 0 0,0 0 0,0 0-1,0 0 1,0 1 0,0-1 0,0 0-1,-1 0 1,1 0 0,0 0 0,0 0-1,0 0 1,0 0 0,0 0-1,0 0 1,0 0 0,-1 0 0,1 0-1,0 0 1,0 0 0,0 0 0,0 0-1,0 0 1,0-1 0,0 1 0,0 0-1,-1 0 1,1 0 0,0 0 0,0 0-1,0 0 1,0 0 0,0 0 0,0 0-1,0 0 1,0 0 0,0 0 0,0-1-1,0 1 1,-1 0 0,1 0 0,0 0-1,0 0 1,0 0 0,0 0 0,0 0-1,0-1 1,-6 12 178,6-11-170,-6 15 204,0 1 0,1-1 0,1 1 0,0 0 1,-2 28-1,4-18 96,1-1 0,4 50 0,-1-63-232,0 1 0,0-1 1,1 0-1,1 0 1,8 19-1,-10-27-87,0 0-1,0 0 1,0-1-1,1 1 1,0-1-1,0 0 1,-1 0-1,7 5 1,-6-6-42,-1-1-1,0 1 1,1-1 0,-1 0-1,1 0 1,0 0 0,-1 0-1,1 0 1,0-1 0,-1 1-1,1-1 1,0 0-1,0 1 1,4-2 0,-2 1-131,-1-1 0,1 0 0,-1 0 0,7-2 0,20-11-347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9882,'4'4'4121,"-4"-4"-2153,0 0-567,0 0 23,0-2-264,11 1-384,11-2-135,31-3-217,-33 3-80,-1 3-88,-2 0-72,7 1-8,-5 2-328,-2-3-3841,8 0 2985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6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 7938,'2'-7'4946,"1"5"-3398,0 8 3136,8 21-3469,8 37 0,-13-40-583,-2 0 1,0 1-1,-1-1 0,-2 1 1,-2 47-1,0-62-481,-1 0 1,1 0-1,-2 0 0,-3 11 0,4-16-101,0 0 0,0 0-1,-1-1 1,1 1-1,-1 0 1,0-1 0,0 0-1,-1 0 1,-6 7-1,9-11-57,1 1 0,-1 0 0,0-1 0,0 1 0,0 0 0,0-1 0,0 1 0,0-1 0,0 1 0,0-1 0,0 0 0,0 1 0,0-1 0,0 0 0,0 0 0,0 0 0,0 0 0,0 0 0,0 0 0,0 0 0,0 0 0,0 0 0,0 0 0,0-1 0,0 1 0,0 0 0,0-1 0,0 1 0,0-1 0,0 1 0,0-1 0,0 1 0,0-1 0,1 0 0,-1 1 0,0-1 0,0 0 0,1 0 0,-1 0 0,-1-1 0,0-2-214,-1-1 0,0 1-1,1-1 1,0 1-1,0-1 1,1 0 0,-2-8-1,-3-28-505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 8082,'-14'-6'5232,"13"6"1014,16 5-5573,-10-4-586,0 0 1,-1 0 0,1 1-1,6 3 1,14 10 112,-10-6-16,1 0 0,29 12 0,-19-12 54,-1 2 0,28 17 0,-40-21-83,0 2 0,-1 0 0,0 0 0,-1 1-1,16 18 1,-24-25-92,0 1 0,0-1 0,-1 1 0,0 0 0,0 0 0,0 0 0,0 0 0,-1 0 0,2 5 0,-3-6-27,1-1 0,-1 1 1,0-1-1,1 0 1,-2 1-1,1-1 0,0 1 1,0-1-1,-1 0 0,1 1 1,-1-1-1,1 0 0,-1 1 1,0-1-1,0 0 0,0 0 1,-1 0-1,-1 3 1,-4 3 65,-1 0 1,0-1 0,0 0 0,-1 0 0,0-1 0,-1 0 0,-11 5 0,-9 7 31,-68 35 31,4-2-186,93-51 19,-2 2-23,0 0-1,-1 0 0,1 0 1,-1 0-1,-6 1 0,10-3 6,0 0 0,0 0 0,0 0 0,-1 0-1,1 0 1,0 1 0,0-1 0,0 0 0,-1-1 0,1 1 0,0 0-1,0 0 1,0 0 0,0 0 0,-1 0 0,1 0 0,0 0 0,0 0-1,0 0 1,0 0 0,0 0 0,-1 0 0,1 0 0,0-1 0,0 1-1,0 0 1,0 0 0,0 0 0,0 0 0,0 0 0,-1 0 0,1-1-1,0 1 1,0 0 0,0 0 0,0 0 0,0 0 0,0-1 0,0 1-1,0 0 1,0 0 0,0 0 0,0 0 0,0-1 0,0 1 0,0 0 0,0 0-1,0 0 1,0 0 0,0-1 0,0 1 0,0 0 0,0 0-1,4-8-1017,15-6-1655,-12 10 2106,13-7-423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 7202,'-6'-8'5830,"6"8"-5754,0 0-1,0 0 1,0 0-1,0 0 1,0 0-1,0 0 1,0-1-1,0 1 1,0 0-1,0 0 1,0 0-1,0 0 1,0 0 0,0 0-1,0 0 1,0 0-1,0 0 1,0 0-1,0-1 1,0 1-1,0 0 1,0 0-1,0 0 1,0 0-1,0 0 1,0 0-1,0 0 1,0 0-1,0 0 1,0 0-1,0 0 1,0-1-1,0 1 1,0 0 0,0 0-1,0 0 1,0 0-1,0 0 1,1 0-1,-1 0 1,0 0-1,0 0 1,0 0-1,0 0 1,0 0-1,18 4 1934,-7-1-2272,83 25 783,-88-26-472,8 1 18,-1 1 1,18 8 0,-28-11-31,0 1 0,-1-1 0,1 0-1,-1 1 1,1-1 0,-1 1 0,0 0 0,1 0 0,-1 0 0,0 0 0,0 0-1,0 0 1,-1 1 0,1-1 0,-1 1 0,1-1 0,-1 1 0,2 3 0,-3-4 15,0 0 0,0 0 0,0 0 1,0 0-1,0 0 0,-1 0 1,1 0-1,0 0 0,-1-1 1,0 1-1,1 0 0,-1 0 1,0 0-1,0 0 0,0-1 0,0 1 1,0 0-1,-2 1 0,-2 3 118,0-1 0,0 0 1,-11 8-1,4-5 9,0 0 0,-1-1 0,0 0-1,-27 10 1,-56 9 72,78-22-244,2 1-136,16-5 121,0 0-1,0 0 1,0 0-1,0 0 1,0 0 0,0 0-1,0 0 1,0 0-1,0 0 1,0 0-1,0 0 1,0 0-1,0 0 1,0 0-1,-1 0 1,1 0-1,0 0 1,0 0-1,0 0 1,0 0 0,0 0-1,0 1 1,0-1-1,0 0 1,0 0-1,0 0 1,0 0-1,0 0 1,0 0-1,0 0 1,0 0-1,0 0 1,0 0-1,0 0 1,0 0 0,0 0-1,0 0 1,0 0-1,0 0 1,0 0-1,0 0 1,0 1-1,0-1 1,0 0-1,0 0 1,0 0-1,0 0 1,0 0 0,0 0-1,0 0 1,0 0-1,0 0 1,0 0-1,0 0 1,0 0-1,0 0 1,0 0-1,0 0 1,0 0-1,0 0 1,0 0-1,1 0 1,-1 0 0,9 2-1311,11-1 681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8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9706,'-10'5'4273,"-7"5"-2161,-2 0-47,-6-5-665,-1 2-280,-1 0-471,-2-2-161,7 2-240,4 3-72,6-8-144,-3-2-48,7 0-128,-5-8-296,10 8-649,8 4-455,10 0 872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09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59 5409,'12'-49'2818,"-9"41"-926,-1 7-786,-2 5 377,0-4-1431,0 16 1696,0-1 0,-5 27 0,1-9-655,3-25-887,-8 123 1910,9-112-1945,1 1 1,0-1-1,2 0 1,8 34 0,-9-45-157,1-1 1,-1 1-1,2-1 1,-1 0 0,1 0-1,0 0 1,1-1-1,-1 1 1,9 7-1,-10-11-16,1 0 0,0 0 0,0 0-1,0 0 1,0 0 0,0-1 0,0 0 0,1 0-1,-1 0 1,1-1 0,-1 1 0,1-1-1,0 0 1,-1 0 0,1-1 0,8 0-1,-4 0-179,0-1 0,0 0-1,0 0 1,-1-1 0,1-1-1,-1 1 1,13-7-1,-15 6 82,-1-1-1,1 0 1,-1 0-1,6-7 1,-11 11 94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10866,'5'1'4593,"9"1"-2712,20-1-745,7 2 40,10-2-560,2-1-224,7-3-240,1 2 153,4-2 2671,-1 3-2168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5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 8074,'-4'-6'2502,"4"5"-2208,0 1 1,0 0-1,0-1 0,0 1 1,-1-1-1,1 1 1,0-1-1,0 1 0,-1 0 1,1-1-1,0 1 0,-1 0 1,1-1-1,0 1 1,-1 0-1,1-1 0,-1 1 1,1 0-1,-1-1 1,0 2 534,-1 4 829,-3 75 58,4-57-1379,0 14 352,2 0 1,6 47-1,-4-65-529,1 1 1,1-1 0,1 1-1,0-2 1,13 27 0,-15-37-132,1 0 0,0-1 0,0 1 1,0-1-1,1 0 0,0 0 0,1-1 1,12 11-1,-9-11-16,0 0-1,0 0 1,1-1 0,-1 0-1,1-1 1,13 4 0,-14-5-8,6 2 10,0-1-1,29 4 1,-40-8-11,-1 0 0,0 1-1,0-1 1,0-1 0,1 1 0,-1-1 0,0 1 0,0-1 0,0 0-1,0-1 1,0 1 0,0-1 0,0 0 0,-1 0 0,1 0 0,5-4 0,-7 3-2,1 0 0,-1 1 0,1-2 0,-1 1 1,0 0-1,0 0 0,0-1 0,2-5 0,8-30-113,-11 35 88,5-21-834,-1 0 0,-2-1 0,0 1 0,-1-1 1,-4-39-1,-2 33-3248,-6 8 1846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10010,'-3'4'4345,"6"0"-2337,12-3-519,3 2 79,9-3-464,2 0-279,4-2-449,2 0-144,-3-4-32,0 1-360,-2 0-4737,9-1 3656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6385,'16'-5'3121,"-5"5"-1073,-10 0-215,7 12-401,-8 1-112,1 12-215,7 11-65,-8 7-184,0 2-160,4 3-240,-4-4-152,4-7-216,4-2-32,-2-17-528,2-6-504,4-12 616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22 7938,'-9'-6'2338,"-21"-9"1,30 15-2277,0 0-1,0 0 1,0 0 0,0 0 0,-1 0 0,1 0-1,0 0 1,0 0 0,0-1 0,-1 1 0,1 0 0,0 0-1,0 0 1,0 0 0,0 0 0,-1 0 0,1 0 0,0 1-1,0-1 1,0 0 0,-1 0 0,1 0 0,0 0-1,0 0 1,0 0 0,0 0 0,-1 0 0,1 0 0,0 0-1,0 1 1,0-1 0,0 0 0,0 0 0,-1 0 0,1 0-1,0 1 1,0 7 1908,0-8-1964,20 146 6792,-16-127-6484,1 0 0,1 0 0,0-1 0,2 0 0,14 26 0,-19-39-280,0 0 1,1-1-1,0 1 0,-1-1 1,1 0-1,1 0 0,-1 0 0,8 5 1,-10-8-38,0 0 1,0 0 0,0 0-1,0 0 1,0 0 0,0 0-1,0 0 1,0-1-1,1 1 1,-1-1 0,0 0-1,0 0 1,1 1 0,-1-1-1,0-1 1,1 1-1,-1 0 1,0 0 0,0-1-1,1 0 1,-1 1 0,0-1-1,0 0 1,2-1 0,1-2-45,0 1 1,-1-1 0,1 0 0,-1 0 0,0-1 0,0 1 0,-1-1 0,4-6 0,1-3-223,13-28 0,-10 13-58,9-32 0,-17 51 326,-1-1 0,0 1 0,0-1 0,-1 1 0,-1-1 0,-1-20 0,1 31 4,0 0 0,0 0 0,0 0 0,0 0 0,0 1 0,0-1 0,-1 0 0,1 0 0,0 0 0,0 0 1,0 0-1,0 0 0,0 0 0,0 0 0,0 0 0,0 0 0,0 0 0,0 0 0,0 0 0,0 0 0,0 0 0,0 0 0,-1 0 0,1 0 0,0 0 0,0 0 1,0 0-1,0 0 0,0 0 0,0 0 0,0 0 0,0 0 0,0 0 0,0 0 0,0 0 0,-1 0 0,1 0 0,0 0 0,0 0 0,0 0 0,0 0 0,0 0 1,0 0-1,0 0 0,0 0 0,0 0 0,0 0 0,0 0 0,0 0 0,0 0 0,0 0 0,-1 0 0,1 0 0,0-1 0,0 1 0,0 0 0,0 0 0,0 0 1,0 0-1,0 0 0,0 0 0,0 0 0,0 0 0,0 0 0,0 0 0,0-1 0,-4 9 116,1 6 54,1 0 1,0 0-1,0 0 0,2 0 1,1 27-1,3-8 240,10 46 0,25 42 405,-6-23-23,-31-91-688,0 1 0,-1 0-1,1 0 1,-2 0 0,1 0-1,-1 0 1,0 0-1,-2 11 1,2-15-65,-1-1 1,0 0-1,0 0 0,-1 1 0,1-1 1,0 0-1,-1 0 0,0 0 0,0-1 0,0 1 1,0 0-1,0-1 0,0 1 0,-1-1 1,1 0-1,-1 0 0,0 0 0,0 0 0,1 0 1,-1 0-1,0-1 0,-6 2 0,-1 0-64,1-1 0,-1 0-1,1 0 1,-1-1 0,0-1-1,0 1 1,1-2-1,-1 1 1,0-2 0,1 1-1,-1-1 1,1 0 0,-1-1-1,1 0 1,0-1-1,0 0 1,-15-9 0,21 11-153,-1-1 1,0 0-1,1 0 0,0 0 1,0 0-1,0-1 1,0 1-1,-2-5 1,4 6 23,0 0 1,0 0 0,0 0 0,0 0-1,0-1 1,0 1 0,1 0 0,-1-1-1,1 1 1,0 0 0,0-1 0,0 1-1,0 0 1,0-1 0,0 1 0,0 0-1,2-3 1,-1 2 20,0 0 0,0 0 0,1 1 0,-1-1-1,1 1 1,2-3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 11450,'-2'-7'4457,"-6"12"-2744,5 13 7,2 17-64,-1 12-95,2 13-497,0-3-200,4 3-360,-1-7-144,2-18-208,6-3 72,-2-16-832,7-8-392,7-8 640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7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6 11546,'3'-5'3904,"-8"4"-1731,-14 7-527,9-3-913,-70 25 1826,70-23-2374,0-1 0,0 2 0,0-1 1,1 1-1,-16 13 0,23-17-158,1-1 1,0 0-1,-1 1 1,1-1 0,0 1-1,0-1 1,0 1-1,0 0 1,0-1-1,0 1 1,0 0 0,1 0-1,-1 0 1,1-1-1,-1 5 1,1-4-11,0-1 0,0 1 0,0 0 0,0-1 0,1 1 0,-1 0 0,1-1 0,0 1 0,-1-1 1,1 1-1,0-1 0,0 0 0,0 1 0,0-1 0,0 0 0,0 1 0,0-1 0,2 2 0,2 1 0,1 0-1,0 0 0,0 0 0,1-1 1,-1 1-1,1-1 0,-1-1 1,12 4-1,58 8 18,-45-9-16,-3-1 8,-16-2 23,0 0 1,22 7 0,-27-6 1306,-8-3-653</inkml:trace>
  <inkml:trace contextRef="#ctx0" brushRef="#br0" timeOffset="1">69 324 11034,'17'10'4617,"9"-6"-2664,2-3-169,-1 0-432,0-1-367,-8 0-561,1 2-40,-4 4-392,1 5-2993,14-2 2265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7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137 240 9762,'3'24'8640,"-3"8"-5160,1 10-1921,5 18-457,3-1-1,3 0 1,22 66-1,-31-115-1024,22 84 520,-23-84-534,-1 0 0,0-1 0,-1 1-1,1 0 1,-2-1 0,1 1 0,-5 17 0,4-24-57,1 0 0,-2 0 0,1 0 0,0 0 0,0 0 1,-1-1-1,0 1 0,1-1 0,-1 1 0,0-1 1,0 1-1,0-1 0,-1 0 0,1 0 0,-1 0 0,1 0 1,-1-1-1,1 1 0,-1-1 0,0 1 0,0-1 0,0 0 1,0 0-1,-5 1 0,3-1-96,1-1 0,-1 0 1,0 0-1,1 0 0,-1 0 0,0 0 0,1-1 1,-1 0-1,1 0 0,-1 0 0,1-1 0,0 0 0,-1 0 1,1 0-1,0 0 0,-5-4 0,1 0-651,0-1-1,1 0 1,0 0-1,1 0 1,-1-1-1,1 0 1,1 0-1,-7-12 1,-13-39-1684,25 58 2412</inkml:trace>
  <inkml:trace contextRef="#ctx0" brushRef="#br0" timeOffset="1">81 0 14611,'4'0'5681,"6"3"-4168,2 4 23,-2 3-696,4 2-296,1 5-432,0-3-296,2 12 120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8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 13907,'-30'8'5893,"-15"12"-4010,10-5-1060,0-2-331,19-7-366,0-1 0,0 2 1,1 0-1,0 1 0,-19 13 1,33-20-107,-1 1-1,1-1 1,-1 0 0,1 0 0,0 1 0,-1-1 0,1 1-1,0 0 1,0-1 0,0 1 0,0 0 0,0-1 0,1 1-1,-1 0 1,0 0 0,1 0 0,0 0 0,-1 0 0,1 0-1,0 0 1,0 0 0,0 0 0,0-1 0,0 1 0,0 0-1,1 0 1,-1 0 0,1 0 0,-1 0 0,1 0 0,0 0-1,0-1 1,-1 1 0,1 0 0,1-1 0,-1 1 0,0-1-1,2 3 1,7 6 93,-1 0-1,1-1 0,0-1 1,1 0-1,0 0 1,19 9-1,76 30-162,-67-32-491,-21-7-362,-17-7 860,-1 0 0,1-1 0,-1 1 0,1-1-1,-1 1 1,1 0 0,-1-1 0,1 1 0,-1 0 0,0 0-1,1-1 1,0 2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8882,'2'4'4193,"17"-3"-1393,5 2-807,2 5-513,0-6-424,4 5-632,2 5-208,-1-1-79,0-2-378,0-2 193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1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12003,'-1'33'5101,"-1"13"-1383,-8 49 0,7-78-3410,0 0 0,2 0 0,0 1 0,2 17 0,-2-26-225,1-8-81,0-1 0,0 0 0,0 0 0,0 0 0,0 0 0,0 0 0,-1 1 0,1-1 0,0 0 0,0 0 0,0 0 0,0 0-1,0 0 1,0 0 0,-1 0 0,1 0 0,0 1 0,0-1 0,0 0 0,0 0 0,-1 0 0,1 0 0,0 0 0,0 0 0,0 0 0,0 0 0,-1 0 0,1 0 0,0 0 0,0 0 0,0 0 0,0 0 0,0 0-1,-1 0 1,1-1 0,0 1 0,0 0 0,0 0 0,0 0 0,-1 0 0,1 0 0,0 0 0,0 0 0,0-1 0,-1 1 2,1-1 0,-1 1 0,0-1 0,1 0 0,-1 1-1,1-1 1,0 0 0,-1 1 0,1-1 0,-1 0 0,1 0 0,0 0 0,0 1 0,-1-1 0,1 0 0,0 0 0,0 0 0,0 0-1,0 1 1,0-3 0,3-16 3,0 8-11,1 0 1,0 1-1,1-1 0,0 1 0,1 0 1,0 0-1,13-14 0,-14 16 1,2 2 0,-1-1 0,1 1 0,0 0 0,0 0 0,0 1 0,1 0 0,0 1 0,0-1 1,10-3-1,-14 7 25,0 0 1,0 0 0,0 0 0,0 0-1,0 1 1,0-1 0,0 1 0,0 0-1,0 1 1,0-1 0,0 1 0,0-1-1,0 1 1,0 0 0,0 1 0,0-1 0,-1 1-1,8 3 1,-7-2 23,0 0 0,0 0-1,0 1 1,0-1 0,-1 1 0,0 0-1,1 0 1,-1 0 0,-1 1 0,1-1-1,-1 1 1,1-1 0,-1 1 0,2 8 0,-1-2 157,0 1 1,-1-1 0,-1 1 0,1 13 0,-2-18-149,0 0 0,-1 0 1,0-1-1,0 1 1,0 0-1,-1 0 0,1-1 1,-6 11-1,7-16-65,-1 0 0,0 0 0,0 1-1,1-1 1,-1 0 0,0 0 0,0 0 0,0 0-1,0 0 1,0-1 0,-1 1 0,1 0-1,0 0 1,0-1 0,0 1 0,-1-1 0,1 1-1,0-1 1,-1 1 0,1-1 0,0 0 0,-1 0-1,1 1 1,-1-1 0,-1 0 0,-7 0 119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2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32 7114,'-68'-24'3416,"62"19"-999,4 2-553,4 6-183,-2-3-185,0 0-336,9 29-32,56 45-191,-30-28-169,3-5-280,1-1-120,0-4-208,-5-7-48,-3 6-32,-6-5 8,-10-9-1040,-5 1-2017,-16-9 1977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21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 9794,'-11'3'4521,"-1"3"-2264,-8 12-473,-4 1-120,-7 12-607,-2 8-265,-1 2-400,-2 1-128,5-3-160,4-6-48,10-11-64,5-2-16,7-12-504,2-3-424,6-6 2400,5-3-1440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2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61 7682,'7'-11'1732,"9"-17"0,-15 28-1653,-1-1 1,0 1-1,0-1 0,1 1 0,-1-1 0,0 1 0,0-1 0,0 1 0,0-1 0,0 1 1,0-1-1,0 1 0,0-1 0,0 0 0,0 1 0,0-1 0,0 1 0,0-1 0,0 1 0,0-1 1,-1 1-1,1-1 0,0 1 0,0-1 0,-1 1 0,1-1 0,0 1 0,-1-1 0,1 1 1,0-1-1,-1 1 0,1 0 0,-1-1 0,1 1 0,0-1 0,-1 1 0,1 0 0,-1 0 0,1-1 1,-1 1-1,0 0 0,-2-1 164,1 1-1,0-1 1,0 1 0,-1 0 0,1-1 0,0 1 0,-5 1 0,-1 1-15,-1 0 0,1 0 1,0 1-1,1 0 0,-1 0 1,0 1-1,1 0 1,0 0-1,0 1 0,-8 6 1,3-1-13,1 0 0,0 1 1,0 1-1,-14 19 1,19-21-119,0 0 1,0 0-1,1 0 1,0 0-1,1 1 1,1 0-1,-1-1 1,-2 23-1,5-26-69,0 1 1,1 0-1,0-1 0,0 1 0,1-1 0,0 1 0,0 0 1,1-1-1,0 0 0,0 1 0,1-1 0,0 0 1,0 0-1,5 6 0,-3-5-17,0 0 1,1-1-1,1 0 1,-1 0-1,1-1 0,0 0 1,0 0-1,1-1 1,-1 0-1,1 0 0,1 0 1,-1-1-1,1-1 1,10 4-1,-6-3-132,-1-1-1,0-1 1,1 0 0,-1-1-1,1 0 1,-1-1-1,1 0 1,-1-1 0,24-5-1,1-4-259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2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35 8986,'-23'-8'4201,"6"-4"-2081,12 5-463,5 1-209,9 4-552,7 4-216,11 2-320,3-3-112,5 2-176,-1 1 160,4 2-3808,0 5 2728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4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109 232 13203,'-2'17'5945,"2"4"-3120,2 4-1025,-2-3-184,1 2-863,-1-8-289,3-3-304,3 0-72,1-5-168,-4 0-424,-3-9-1201,0-3-607,0 3 1256</inkml:trace>
  <inkml:trace contextRef="#ctx0" brushRef="#br0" timeOffset="1">1 0 11410,'20'0'5042,"-8"3"-2202,1-1-871,-4 1-505,7 1-432,-2 0-600,-4 1-272,17-1-4737,3 2 3449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2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0 7626,'0'1'179,"0"-1"1,1 0 0,-1 1-1,0-1 1,0 1 0,0-1-1,0 0 1,1 1-1,-1-1 1,0 1 0,0-1-1,0 0 1,0 1 0,0-1-1,0 1 1,0-1 0,0 0-1,0 1 1,0-1 0,-1 1-1,1-1 1,0 0 0,0 1-1,0-1 1,0 0-1,-1 1 1,1-1 0,0 0-1,0 1 1,0-1 0,-1 0-1,1 1 1,0-1 0,-1 0-1,1 1 1,-1-1 0,-17 14 1879,10-8-1234,-89 67 2243,61-48-2791,-63 56-1,96-78-266,0 0 0,1 0 0,-1 0 0,1 0 0,-1 1 0,1-1 0,0 1 0,1-1 0,-3 7 1,3-8-5,1 0 1,0 0-1,-1-1 1,1 1-1,0 0 1,0 0-1,0 0 1,1 0-1,-1 0 1,0 0-1,1 0 1,-1 0-1,1-1 1,0 1-1,-1 0 1,1 0-1,0-1 1,0 1-1,0 0 1,0-1-1,2 3 1,2 0 8,0 1-1,0-1 1,0 0 0,0 0-1,1 0 1,0-1 0,0 0 0,0 0-1,8 3 1,5 1 71,39 7 0,20-2 577,131 3 1,-188-14-502,36-1 397,-51 0-451,0-1-1,0 1 1,-1-1 0,1-1-1,0 1 1,0-1 0,5-3 0,-10 5-91,0-1 0,0 1 0,-1-1 1,1 1-1,0-1 0,0 1 0,-1-1 1,1 0-1,0 1 0,-1-1 1,1 0-1,-1 0 0,1 1 0,-1-1 1,1 0-1,-1 0 0,1 0 1,-1 0-1,0 1 0,1-1 0,-1 0 1,0 0-1,0 0 0,0 0 0,0 0 1,0 0-1,0 0 0,0 0 1,0 0-1,0 0 0,0 0 0,-1 0 1,1 1-1,0-1 0,-1 0 1,1 0-1,0 0 0,-2-1 0,-1-4 22,0 0 0,-1 1 0,0-1 1,-6-5-1,8 9-30,-52-59 128,-30-35-160,76 87-214,-1-1 1,-11-9 0,17 16-93,0 0 1,-1 1-1,0-1 1,1 1-1,-1 0 1,0 0-1,0 1 1,0-1-1,-7-1 1,2 2-525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2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47 4945,'-4'-5'1041,"3"4"-753,1 0 1,-1 0 0,0 1 0,1-1 0,-1 0-1,0 0 1,0 1 0,0-1 0,0 0 0,0 1-1,0-1 1,0 1 0,0-1 0,0 1-1,-1-1 1,1 1-225,1 0 0,0 0 1,0 0-1,0 0 0,0 0 0,0 0 0,0 0 0,0 0 0,0 0 0,0 0 0,-1 0 1,1 0-1,0 0 0,0 0 0,0 0 0,0 0 0,0 0 0,0 0 0,0 0 0,0 0 1,0 0-1,0 0 0,-1 0 0,1 0 0,0 0 0,0 1 0,0-1 0,0 0 0,0 0 1,0 0-1,0 0 0,0 0 0,0 0 0,0 0 0,0 0 0,0 0 0,0 0 0,0 0 1,0 1-1,0-1 0,0 0 0,1 5 1212,4 6 50,-4-10-1234,7 10 736,-1 0-1,0 0 0,10 26 1,-16-34-772,1 1 0,-2-1 0,1 1 0,0-1 0,-1 1 0,1 0 0,-1 0 0,-1 5 0,1-7-43,-1 0-1,1 1 1,-1-1-1,1 0 1,-1 0-1,0 1 1,0-1-1,0 0 1,-1 0-1,1 0 1,0 0-1,-1 0 1,1-1-1,-4 3 1,5-3-9,-1 0 0,1-1 1,-1 1-1,1-1 0,-1 1 0,1-1 1,-1 1-1,0-1 0,1 1 0,-1-1 1,0 0-1,0 1 0,1-1 0,-1 0 1,0 0-1,0 0 0,1 1 0,-1-1 1,0 0-1,-1 0 0,2 0-3,0-1 1,-1 1-1,1 0 0,-1-1 0,1 1 0,0 0 1,-1-1-1,1 1 0,0 0 0,0-1 1,-1 1-1,1-1 0,0 1 0,0 0 1,0-1-1,-1 1 0,1-1 0,0 1 0,0-1 1,0 1-1,0-1 0,0 1 0,0-1 1,0-3-7,0 0 1,0-1 0,0 1 0,1 0 0,-1 0-1,3-4 1,2-8-14,1 0 0,1 1 0,10-19 0,-12 26 11,0 0 0,1 1 0,0-1 0,0 1 0,0 0 0,1 1 0,10-9 0,-16 14 17,1 0-1,-1 0 1,0 1-1,1-1 0,-1 0 1,1 0-1,-1 1 1,1-1-1,-1 1 1,1-1-1,0 1 0,-1 0 1,1-1-1,-1 1 1,1 0-1,0 0 1,-1 0-1,1 0 0,0 1 1,-1-1-1,1 0 1,-1 1-1,1-1 1,-1 1-1,1-1 0,-1 1 1,1 0-1,-1 0 1,1 0-1,-1-1 1,0 1-1,1 0 0,-1 1 1,0-1-1,0 0 1,0 0-1,0 1 1,0-1-1,0 0 0,0 1 1,-1-1-1,2 4 1,1 2 161,0 1 0,-1 0-1,0 0 1,0 0 0,-1 0 0,0 0 0,0 1 0,-1 10 0,-1 3 600,-7 40 0,11-76-909,1-1-1,0 1 0,11-23 0,-12 31 83,0 0-1,0 0 1,1 0-1,-1 0 1,1 1-1,1-1 1,-1 1-1,1 0 0,0 0 1,0 1-1,9-7 1,-12 10 58,-1 0 0,1 1 0,0-1 0,-1 0-1,1 1 1,0-1 0,0 1 0,-1 0 0,1-1 0,0 1 0,0 0 0,0 0 0,-1 0 0,1 0 0,0 1 0,0-1 0,2 1 0,-2 0 22,1 0 0,-1 0 0,0 0 0,1 1 0,-1-1 0,0 1 0,0-1 0,0 1 0,0 0 0,3 3 0,-1 0 63,0 0 0,-1 0 1,0 1-1,0-1 0,0 1 0,-1 0 0,0 0 0,0-1 1,2 10-1,-3-6 56,0 0 1,-1-1 0,-1 16 0,0 2-478,1-28 142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36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8010,'0'-13'5022,"0"7"843,2 7-4543,-1-1-1188,0 1-1,0 0 1,0-1 0,0 1-1,-1-1 1,1 1 0,0 0-1,0 0 1,1 1 0,10 18 599,-11-18-687,5 8 140,1 2 31,-1 0 1,0 0-1,0 0 0,6 22 1,-11-26-149,1-1 0,1 1 0,-1-1 1,1 0-1,0 0 0,1 0 0,0 0 0,0 0 1,5 6-1,-8-13-67,-1 1 0,0-1 0,0 1 0,1-1 0,-1 0 0,1 1 0,-1-1 0,0 0 0,1 1 0,-1-1 0,1 0 0,-1 0 0,1 1 0,-1-1 0,1 0 0,-1 0 1,1 0-1,0 0-2,-1 0 1,0 0-1,0 0 1,0 0 0,0 0-1,1-1 1,-1 1 0,0 0-1,0 0 1,0 0 0,0 0-1,0-1 1,1 1 0,-1 0-1,0 0 1,0 0-1,0-1 1,0 1 0,0 0-1,0 0 1,0 0 0,0-1-1,0 1 1,0 0 0,0 0-1,0-1 1,-2-23-5,1 16-5,1-1-24,0 0 0,0 0 0,1 1 0,0-1 0,1 0 0,0 1 0,4-13 0,29-57-319,-32 71 328,1-1-7,0 1 0,9-14 0,-12 19 31,1 0-1,0 0 1,0 1-1,0-1 1,0 0-1,0 1 1,0-1 0,0 1-1,0-1 1,0 1-1,1 0 1,4-2-1,-6 3 4,0 0 0,1 0 0,-1-1 0,0 1 0,0 0 0,1 0 0,-1 0 0,0 0 0,0 0 0,1 1 0,-1-1 0,0 0 0,0 1 0,0-1 0,0 0 0,1 1 0,-1 0 0,0-1 0,0 1 0,0 0 0,0-1 0,0 1 0,0 0 0,0 0 0,-1 0 0,1 0 0,1 1 0,1 3 37,0-1-1,0 1 1,-1 1-1,4 8 1,-4-8 12,17 52 460,-17-52-404,-1 1 0,0 0 0,0 0 0,0 0 0,-1 0 0,-1 13 0,1-16-60,-2 8 148,2-12-194,0 0-1,0 0 0,0 0 0,0 0 1,0 0-1,0 0 0,0 0 0,0 0 1,0 0-1,0 0 0,0 1 0,0-1 0,0 0 1,0 0-1,0 0 0,0 0 0,0 0 1,0 0-1,0 0 0,0 0 0,0 0 1,0 1-1,0-1 0,0 0 0,0 0 0,0 0 1,0 0-1,0 0 0,0 0 0,0 0 1,0 0-1,0 0 0,0 0 0,0 0 1,1 0-1,-1 1 0,0-1 0,0 0 0,0 0 1,0 0-1,0 0 0,0 0 0,0 0 1,0 0-1,0 0 0,0 0 0,0 0 0,1 0 1,-1 0-1,0 0 0,0 0 0,0 0 1,0 0-1,0 0 0,0 0 0,0 0 1,0 0-1,0 0 0,1 0 0,-1 0 0,0 0 1,0 0-1,0 0 0,0 0 0,0 0 1,0-1-1,0 1 0,2-5-129,4-8-31,0 1 1,12-18-1,-6 12 8,-6 6-4,1 1 0,0 1-1,1-1 1,0 1-1,18-16 1,-25 25 153,0 0 0,1 0 0,-1 0 0,0 0 0,1 0 0,-1 0 0,0 0 0,1 1 0,-1-1 0,1 1 0,-1-1 0,1 1 0,0-1 0,-1 1 0,1 0 0,-1 0 0,4 0 0,-3 0 13,-1 0-1,1 1 1,-1-1 0,0 1 0,1-1-1,-1 1 1,1 0 0,-1 0 0,0-1-1,0 1 1,1 0 0,-1 0-1,0 0 1,0 1 0,1 1 0,2 2 95,-1 0 1,0 0 0,0 1 0,-1 0-1,1-1 1,-1 1 0,-1 0 0,2 7-1,-2-7-31,2 5 192,-1 0 0,0 18 1,-1-26-285,-1-1 0,0 1 0,-1 0 0,1-1 0,0 1 1,-1-1-1,1 1 0,-1-1 0,0 1 0,0-1 1,0 0-1,0 1 0,0-1 0,-1 0 0,1 0 0,-1 0 1,-2 4-1,0-4-484,6-5 1407,4-2-652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3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8730,'15'20'4865,"-6"3"-856,-2-3-1625,5 11-7,-7-7-761,3 1-368,-8-3-599,-7-6-217,5-2-256,-2-4 8,-2-7-712,1-6-473,0-10-1327,-7-7-2337,0-4 3113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3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7586,'8'0'1461,"-1"1"1,1 0 0,0 0 0,9 3 0,-6-1-274,-1 1 0,15 8 0,-7-2-134,-1 0 0,30 26 0,-43-33-934,0 1-1,0 0 1,0 0 0,-1 1 0,0-1 0,0 1 0,0-1 0,0 1 0,-1 0-1,1 0 1,-1 0 0,1 6 0,-1 0 38,0-1 0,0 1 0,-1-1 0,0 1 0,-2 14-1,-2 29 97,4-57-261,0 0 0,1 0-1,0 0 1,0 0 0,0 0 0,2-2 0,2-3-14,73-93-133,-76 98 152,-2 1 2,2-2 1,1 0 0,0 0 0,0 1 0,7-7 0,-10 10 3,0-1-1,0 0 1,0 1-1,0-1 1,0 1-1,0 0 1,0-1-1,0 1 1,0 0-1,0-1 1,0 1-1,0 0 1,1 0-1,-1 0 1,0 0-1,0 0 1,0 0-1,0 0 1,0 1-1,0-1 1,0 0-1,0 0 1,0 1-1,0-1 1,0 1-1,0-1 1,0 1-1,0-1 1,0 1-1,1 1 1,1 1 76,-1 0 1,0 0-1,0 0 1,0 0 0,0 0-1,0 1 1,0-1-1,-1 1 1,0-1 0,0 1-1,0 0 1,1 4-1,1 9 692,0 22-1,-2-33-644,-1 0-101,1 3-222,-1 0 0,0 0 0,-1 10 0,1-16-429,2 1 141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3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6649,'2'53'10400,"5"24"-6771,0-1-2090,-7-75-1535,1 9 250,0 1 0,3 13 0,-3-21-214,-1-1 0,1 1 0,0 0 0,1 0 0,-1-1 0,0 1 0,1 0 0,-1-1 0,1 0 0,0 1-1,0-1 1,3 3 0,-4-4-35,0 0 0,1 0 0,-1-1 0,0 1 0,0 0 0,1-1 0,-1 1 0,1-1-1,-1 1 1,0-1 0,1 1 0,-1-1 0,1 0 0,-1 0 0,1 0 0,-1 0 0,0 0-1,1 0 1,-1 0 0,1-1 0,-1 1 0,1 0 0,-1-1 0,0 1 0,1-1 0,-1 1 0,0-1-1,2-1 1,2-1-24,-1 0-1,1-1 1,-1 1-1,0-1 1,0 0-1,3-5 1,2-2-145,-1-1 0,0 0-1,-1-1 1,10-21 0,-7 6-235,10-34 0,-17 38 378,-3 21 97,-1 15 39,-8 223 2287,8-149-1472,1-65-453,-6 39 0,4-52-379,1 0 0,-1-1 0,0 0 1,-1 1-1,0-1 0,0 0 0,-1 0 0,-6 9 0,8-14-81,1 0-1,-1 0 1,0 0-1,0 0 1,-1 0-1,1 0 1,0-1-1,-1 1 1,1-1-1,-1 1 1,1-1-1,-1 0 1,1 0-1,-4 1 1,1-2 0,1 1 1,-1 0 0,1-1 0,-1 0 0,1 0 0,-1-1 0,1 1-1,-6-2 1,1 0-172,0-1-1,1 0 1,-1 0-1,1-1 1,0 0-1,0 0 1,0-1-1,-7-6 1,11 8-268,0-1 0,0 1 0,0-1 0,1 0 0,0 0 0,-1 0 1,2 0-1,-5-9 0,5 10 187,1-1 1,0 0-1,1 1 1,-1-8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38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12571,'-14'11'5129,"-10"2"-3305,4 4 57,-2 6-545,-2 2-320,13 2-432,3 1-160,10 2-200,6-3-56,5-2-104,4-2-40,2-10-24,1-2 40,-2-7-520,-2-4-448,2-5-3353,-8-2 2825</inkml:trace>
  <inkml:trace contextRef="#ctx0" brushRef="#br0" timeOffset="1">13 140 9834,'4'0'4345,"4"6"-1968,3 1-721,12 2-384,3-3-400,2-6-520,0 0 177,-2-4-2026,-3-2 1209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3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10002,'-8'17'4387,"-19"29"0,-16 12-967,25-34-2831,1 1 1,-18 31 0,32-49-516,0-1 1,1 1-1,-1-1 0,1 1 0,-1 12 0,2-17-55,1 0 0,0 0-1,0 1 1,0-1 0,0 0-1,0 1 1,0-1 0,1 0-1,-1 1 1,1-1 0,0 0-1,-1 0 1,1 0 0,0 0 0,0 0-1,0 0 1,1 0 0,-1 0-1,0 0 1,1 0 0,2 2-1,1-1 20,0 1 1,1-1-1,0 0 0,0 0 0,0 0 0,0-1 0,0 0 0,0 0 0,0 0 0,1-1 0,9 1 0,4-1 143,-1-1 0,32-2 1,-45 1-133,43-6 445,-43 6-400,-1 0 1,0-1-1,1 0 0,-1 0 1,0 0-1,8-5 1,-11 6-79,-1 0 1,0 0 0,1-1-1,-1 1 1,0 0-1,0-1 1,0 1-1,0 0 1,0-1 0,0 1-1,0-1 1,-1 0-1,1 1 1,-1-1-1,1 1 1,-1-1 0,1 0-1,-1 0 1,0 1-1,0-1 1,0 0 0,0 1-1,0-1 1,0 0-1,0 0 1,-1 1-1,0-4 1,-1-2-1,-1 0-1,1 1 1,-1-1-1,-1 1 1,-4-8-1,-9-9-431,0 1 0,-2 0-1,0 2 1,-44-36-1,61 53 204,0 3 3,1-1 0,0 0 0,0 0 0,0 0 1,0 0-1,0 0 0,0 0 0,0 0 0,0 0 0,0 0 1,0 0-1,0-1 0,0-1 0,6 4-719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3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11258,'18'-26'4197,"-18"26"-4114,0 0-1,0-1 1,0 1-1,1 0 1,-1 0-1,0 0 0,0 0 1,0 0-1,0 0 1,0 0-1,0 0 1,1 0-1,-1 0 1,0 0-1,0 0 1,0 0-1,0 0 0,0 0 1,1 0-1,-1 0 1,0 0-1,0 0 1,0 0-1,0 0 1,0 0-1,1 0 1,-1 0-1,0 0 0,0 0 1,0 1-1,0-1 1,0 0-1,0 0 1,1 0-1,-1 0 1,0 0-1,0 0 1,0 0-1,0 0 0,0 1 1,0-1-1,0 0 1,0 0-1,0 0 1,0 0-1,0 0 1,0 1-1,0-1 1,0 0-1,0 0 0,0 0 1,0 0-1,0 0 1,0 1-1,0-1 1,0 0-1,4 11 647,-4-10-330,4 17 423,0 0 1,0 1-1,0 27 0,-6-54-802,0-5-45,3 7 20,0 0 1,1 0-1,-1 0 1,1 0-1,0 0 1,1 0 0,-1 1-1,1-1 1,4-4-1,-4 5 2,-1 1 0,1 1 1,-1-1 0,1 1 0,0 0-1,0 0 1,0 0 0,1 0 0,-1 0 0,1 1-1,-1-1 1,1 1 0,0 0 0,0 0-1,5-1 1,-7 2 14,1 0 1,-1 1-1,0-1 1,1 1-1,-1-1 0,0 1 1,1 0-1,-1 0 1,1 0-1,-1 0 0,0 1 1,1-1-1,-1 1 0,0-1 1,1 1-1,-1 0 1,0 0-1,0 0 0,0 0 1,0 0-1,0 0 0,0 1 1,0-1-1,4 4 1,-5-3 45,0 0 1,1 0-1,-1 0 0,0 0 1,0 0-1,0 0 1,0 0-1,-1 0 1,1 1-1,0 4 1,1 26 626,-1-15-372,1 11 257,0-26 515,4-3-490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3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8162,'0'-1'170,"1"1"0,-1 0-1,0 0 1,0 0 0,0 0 0,0 0 0,0-1 0,1 1 0,-1 0 0,0 0 0,0 0 0,0 0 0,1 0 0,-1 0-1,0 0 1,0 0 0,0 0 0,1 0 0,-1 0 0,0-1 0,0 1 0,0 0 0,1 0 0,-1 0 0,0 1 0,0-1-1,1 0 1,-1 0 0,0 0 0,0 0 0,0 0 0,1 0 0,-1 0 0,0 0 0,0 0 0,0 0 0,0 1 0,1-1-1,-1 0 1,0 0 0,0 0 0,0 0 0,1 1 0,5 7 977,-5-6-663,2 2 58,-1 0-1,0 0 1,0 0 0,0 0 0,0 1-1,-1-1 1,1 6 0,4 32 1348,-3-18-1167,-2-18-590,1 6 336,0 23 0,-1-35-465,-1 0-1,0 0 1,0 1 0,0-1 0,0 0-1,0 0 1,0 0 0,0 1 0,0-1 0,-1 0-1,1 0 1,0 0 0,0 1 0,0-1 0,0 0-1,0 0 1,0 0 0,0 1 0,0-1-1,0 0 1,-1 0 0,1 0 0,0 0 0,0 1-1,0-1 1,0 0 0,-1 0 0,1 0 0,0 0-1,0 0 1,0 0 0,0 1 0,-1-1-1,1 0 1,0 0 0,0 0 0,0 0 0,-1 0-1,1 0 1,0 0 0,0 0 0,-1 0 0,1 0-1,0 0 1,0 0 0,0 0 0,-1 0 0,1 0-1,0 0 1,0-1 0,0 1 0,-1 0-1,1 0 1,0 0 0,0 0 0,0 0 0,0 0-1,-1 0 1,1-1 0,0 1 0,0 0 0,0 0-1,0 0 1,-12-11 44,10 9-48,0 0-1,1 0 0,-1 0 0,1 0 0,-1 0 0,1-1 1,0 1-1,0 0 0,0-1 0,1 1 0,-1-1 0,0 1 0,1-1 1,0 0-1,-1 1 0,1-1 0,0 1 0,0-1 0,1 0 1,-1 1-1,1-1 0,-1 1 0,1-1 0,1-3 0,2-4-15,1-1-1,1 1 0,-1 0 1,11-11-1,-7 7 8,-8 12 8,1-1 1,0 1-1,0 0 0,0 0 1,0 0-1,0 0 0,1 0 0,-1 0 1,0 1-1,1-1 0,-1 1 1,1 0-1,0-1 0,-1 1 1,5-1-1,-6 2 9,1 0-1,-1 0 1,1 0 0,-1 0 0,1 0 0,0 0-1,-1 0 1,1 0 0,-1 0 0,1 1 0,-1-1-1,1 1 1,-1-1 0,0 1 0,1 0 0,-1-1-1,1 1 1,-1 0 0,0 0 0,0 0 0,0 0-1,1 0 1,-1 0 0,0 0 0,0 0 0,0 1-1,-1-1 1,1 0 0,1 3 0,6 10 210,-6-11-164,0-1 0,0 1-1,0 0 1,-1 0 0,0 0 0,1 1 0,-1-1 0,0 0-1,0 0 1,-1 1 0,1-1 0,-1 0 0,0 1 0,0 6-1,-2 7 212,1-6-42,0 0 0,-4 11 0,5-20-199,0-1 1,-1 1-1,2-1 0,-1 1 1,0-1-1,0 0 1,0 1-1,1-1 0,0 3 1,-1-4 60,1-10-131,2-2 17,0 0 0,1 0 0,0 1-1,1-1 1,0 1 0,1 0 0,0 1 0,10-14 0,-10 15 8,-2 3 9,0 0 1,0 0 0,1 0-1,0 0 1,0 1 0,0 0 0,11-8-1,-15 12 15,1 1-1,-1-1 1,0 1-1,0-1 1,0 1-1,0 0 1,1-1-1,-1 1 0,0 0 1,0 0-1,1 0 1,-1 0-1,0 0 1,0 0-1,1 1 1,-1-1-1,0 0 1,0 1-1,0-1 1,0 0-1,1 1 1,-1-1-1,0 1 1,0 0-1,0-1 0,0 1 1,0 0-1,0 0 1,0 0-1,-1 0 1,1 0-1,0-1 1,1 4-1,1 0 18,0 0 0,-1 1 0,1 0 0,-1 0 0,0 0 0,1 6 0,1 7 131,2 21 0,-3-22-99,4 18 1,-7-34-86,0 0 0,0 0 0,0 0 0,1 0 0,-1 0 0,0 0 0,1 0 0,-1 0 0,1 0 0,-1 0 0,1 0 0,0 0 0,-1-1 0,1 1 0,0 0 0,-1-1 0,1 1 0,0 0 0,0-1 0,0 1 0,1 0 1,14 2-223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 14371,'-41'-2'12035,"73"11"-11175,3 1-631,40 18-1,-71-26-218,0 0 0,-1 0-1,1 0 1,-1 0 0,0 1 0,0-1-1,3 4 1,-5-5-3,0 0 0,0 0 0,0 1 0,0-1 0,0 0 0,-1 0 0,1 0 0,-1 1 1,1-1-1,-1 0 0,1 1 0,-1-1 0,1 0 0,-1 1 0,0-1 0,0 0 0,0 1 0,0-1 0,0 1 0,0-1 0,0 1 0,-1 2 0,-1-1 17,1 1-1,-1-1 0,0 0 1,0 1-1,-1-1 0,1 0 0,-1 0 1,1 0-1,-1-1 0,0 1 1,-6 3-1,-1 1 34,0-1 1,-20 9-1,-7-1-12,-63 16-1,59-19-289,35-9-162,6 0-636,13 0-2185,10-1-1566,7-1 2058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0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50 10138,'-13'-13'6955,"6"7"-5836,-1 1-1,0 1 1,-10-5-1,13 7-853,-1-1-1,1 2 1,-1-1 0,0 1-1,0-1 1,1 2-1,-1-1 1,0 1-1,0-1 1,-12 3 0,14-2-198,1 1-1,-1 0 1,0 0 0,1 0 0,-1 1 0,1-1 0,-1 1 0,1 0 0,-1 0 0,1 0 0,0 0 0,0 0 0,0 1 0,0 0 0,1-1 0,-1 1 0,-3 6 0,3-4-2,0 0 0,0-1 1,1 1-1,0 1 0,0-1 0,0 0 1,-2 10-1,4-13-56,0-1 0,0 1 1,0-1-1,0 1 0,0-1 1,0 1-1,0-1 0,1 0 1,-1 1-1,0-1 0,1 1 1,-1-1-1,1 1 0,0-1 1,-1 0-1,1 0 0,0 1 1,0-1-1,0 0 0,0 0 1,0 0-1,0 0 0,0 0 0,0 0 1,0 0-1,0 0 0,1 0 1,-1-1-1,0 1 0,0 0 1,1-1-1,-1 1 0,1-1 1,1 1-1,0 0-5,1-1 0,-1 0 0,0 0 0,1 0 0,-1 0 1,0 0-1,0-1 0,0 1 0,1-1 0,-1 0 0,0 0 0,0 0 0,0-1 0,0 1 0,0-1 0,3-2 1,0 1-3,-1-1 1,0 0-1,-1 0 1,1 0 0,-1 0-1,1-1 1,5-8 0,-1-6 8,-8 16-8,0 0 0,0 1 0,0-1-1,0 0 1,1 1 0,-1-1 0,5-3 0,-6 5-3,1 1 1,-1 0 0,1-1 0,-1 1 0,1 0 0,-1-1 0,1 1 0,-1 0 0,1 0 0,-1 0 0,1-1-1,-1 1 1,1 0 0,0 0 0,-1 0 0,1 0 0,0 0 0,1 1 1,-1-1 0,0 0 0,1 1 0,-1-1 0,0 1 0,1-1 0,-1 1 0,0 0 0,0 0 0,2 1 0,-1 0 3,-1 0 0,1 0 1,-1 1-1,1-1 0,-1 0 0,0 1 1,0-1-1,0 1 0,0-1 1,0 1-1,-1-1 0,1 4 0,0-2 2,0 0-1,0 0 1,1 0 0,2 5-1,-3-6-15,1-1 0,0 1 0,-1-1 0,1 0 0,0 1 0,0-1 0,0 0 0,1 0 0,-1-1 0,0 1 0,1 0 0,-1-1 0,1 1 0,0-1 0,2 1 1,-2-1-408,0 0 0,0-1 0,0 0 0,0 1 0,0-1 0,0 0 0,0 0 1,0-1-1,4 0 0,8-1-888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0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7298,'-4'16'3944,"10"-1"-447,3 2-920,1 1-321,4 0-319,2 2-649,-2-1-320,1 1-544,1-2-160,-3-2-168,2 2 0,0-8-880,-5-2-480,1-9 760</inkml:trace>
  <inkml:trace contextRef="#ctx0" brushRef="#br0" timeOffset="1">195 27 11242,'-20'12'5113,"-4"8"-2440,-1 4-432,-3 4-897,2 4-488,1-4-440,5 4-520,4-3 2329,6 3-1697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 8258,'-16'-12'3905,"17"18"-1057,5 6-743,8 13-369,5 7-40,4 6-471,2 0-177,2-3-352,-2-6-136,0-8-216,-4-2-96,-5-6-144,-2-1 48,-6-6-768,0-2-640,-4-6 808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1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 9770,'-15'11'4625,"-5"2"-1968,-8 15-905,-5 2-48,-4 5-647,1 1-257,4-8-488,7-3-152,9-8-160,6-2 32,14-8-776,10-3-4809,14-8 4000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10242,'-16'0'5001,"0"1"-1944,-5 5-1225,1-2 9,-1 7-753,3 4-272,8 13-384,-2 7-168,10 5-168,2-2-56,8-3-48,10-9-16,7-8-24,3-10 72,11-8-328,-4-4 16,-4-10 168</inkml:trace>
  <inkml:trace contextRef="#ctx0" brushRef="#br0" timeOffset="1">2 165 12539,'5'2'4881,"10"-1"-3305,7-1-456,8-2-216,-1-2-335,1-1-585,0-1-472,-1 6 303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2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11258,'1'1'438,"-1"1"0,0 0 0,1 0-1,-1 0 1,0 0 0,0 0 0,0 1-1,0-1 1,0 0 0,0 0-1,-1 0 1,1 0 0,-1-1 0,1 1-1,-1 0 1,0 0 0,0 0 0,-1 2-1,-4 7 549,-13 17-1,15-22-480,-11 12 334,-18 20-1,21-27-657,2 0 1,-1 1 0,2 1-1,0 0 1,-10 18-1,18-29-160,0 0-1,0 0 1,0 0 0,1 0-1,-1 0 1,1 1-1,-1-1 1,1 0 0,0 0-1,0 0 1,0 1-1,0-1 1,0 0 0,0 0-1,1 0 1,0 3-1,0-3-6,0 0 0,0 0 0,0 0-1,0 0 1,1-1 0,-1 1 0,0-1-1,1 1 1,-1-1 0,1 1 0,0-1-1,-1 0 1,1 0 0,0 0 0,0 0-1,0 0 1,4 1 0,8 3 43,1-1 1,0 0-1,0-2 1,0 0-1,0 0 1,0-1 0,1-1-1,-1-1 1,0 0-1,1-1 1,-1 0-1,0-2 1,25-8-1,-37 11-33,0 0 0,1-1-1,-1 1 1,0-1 0,0 0 0,0 0-1,0 0 1,-1 0 0,6-5 0,-7 5-13,0 1 1,0-1-1,0 1 1,0-1-1,0 0 1,0 1 0,-1-1-1,1 0 1,0 0-1,-1 0 1,0 0-1,1 1 1,-1-1-1,0 0 1,0 0 0,0 0-1,0 0 1,0 0-1,0 0 1,-2-3-1,1 0 14,-1 1-1,0-1 1,0 0-1,0 1 1,-1-1-1,-6-7 1,-22-23 86,20 23-87,-4-4-60,-1-3-724,-1 1 0,-1 1 1,-38-29-1,48 42-634,8 4 1344,0 0-1,-1-1 0,1 1 0,0 0 0,0 0 0,0 0 1,0 0-1,0 0 0,0 0 0,0 0 0,0 0 0,-1 0 1,1 0-1,0 0 0,0 0 0,0 0 0,0 0 0,0 0 1,0 0-1,0 0 0,-1 0 0,1 0 0,0 0 0,0 0 1,0 0-1,0 0 0,0 0 0,0 0 0,0 0 0,-1 0 1,1 0-1,0 0 0,0 1 0,0-1 0,0 0 0,0 0 1,0 0-1,0 0 0,0 0 0,0 0 0,-1 0 0,1 0 1,0 0-1,0 1 0,0-1 0,0 0 0,0 0 0,0 0 1,0 0-1,0 0 0,0 0 0,0 1 0,3 9-1125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 8722,'-6'-6'6072,"6"13"-647,1 9-3901,-6 54 1594,1-37-2324,2-26-605,2-7-188,0 0 1,0 1-1,0-1 1,0 0-1,0 0 1,0 0-1,-1 0 0,1 0 1,0 0-1,0 0 1,0 0-1,0 0 1,0 0-1,0 0 1,0 0-1,-1 0 1,1 0-1,0 0 0,0 1 1,0-1-1,0 0 1,0 0-1,0 0 1,-1 0-1,1-1 1,0 1-1,0 0 0,0 0 1,0 0-1,0 0 1,0 0-1,-1 0 1,1 0-1,0 0 1,0 0-1,0 0 1,0 0-1,0 0 0,0 0 1,0 0-1,0 0 1,0-1-1,-1 1 1,1 0-1,0 0 1,0 0-1,0 0 1,0 0-1,0 0 0,0 0 1,0-1-1,0 1 1,0 0-1,0 0 1,0 0-1,0 0 1,0 0-1,0 0 0,0-1 1,0 1-8,0-1-1,0 1 1,0-1 0,0 0 0,0 1-1,0-1 1,0 1 0,0-1 0,0 0-1,0 1 1,0-1 0,1 1 0,-1-1-1,0 1 1,0-1 0,1 1 0,0-2-1,0 1-4,1-4 5,1 0 0,1 0-1,-1 0 1,0 1 0,1 0 0,0 0 0,0 0 0,6-4-1,2-2-1,-10 8 8,-1 0 0,1 0-1,1 0 1,-1 0 0,0 1 0,0-1 0,1 1 0,-1 0 0,0 0 0,1 0-1,0 0 1,-1 0 0,1 0 0,-1 0 0,1 1 0,0 0 0,0-1-1,-1 1 1,6 1 0,-6-1 9,-1 1 1,1-1-1,0 1 0,0 0 0,0 0 1,-1 0-1,1 0 0,-1 0 0,1 0 0,-1 0 1,1 0-1,-1 1 0,1-1 0,-1 1 1,0-1-1,0 1 0,0-1 0,0 1 1,0 0-1,0 0 0,0-1 0,-1 1 0,1 0 1,0 2-1,4 28 245,-3-13-79,-2-17-125,0-2-49,0 0 1,0 0-1,0 0 0,0 0 1,0 0-1,0 0 0,0 0 1,0 0-1,0 0 0,0 0 0,0 0 1,0 0-1,0 0 0,1 0 1,-1 0-1,0 0 0,0 0 0,0 0 1,0 0-1,0 0 0,0 0 1,0 0-1,0 0 0,0 0 1,0 0-1,0 0 0,0 0 0,0 0 1,0 0-1,0 0 0,0 0 1,0 0-1,5-7-58,30-32 10,19-18 17,-52 55 30,0 0-1,0 0 1,0 0-1,1 0 1,-1 1-1,1-1 1,-1 1-1,4-2 1,-5 3 3,0 0 0,0 0 1,0-1-1,-1 1 0,1 0 1,0 0-1,0 0 0,0 0 1,0 0-1,-1 1 0,1-1 0,0 0 1,0 0-1,0 0 0,-1 1 1,1-1-1,0 1 0,0-1 1,-1 0-1,1 1 0,0-1 0,-1 1 1,1-1-1,0 1 0,-1 0 1,1-1-1,-1 1 0,1 0 0,-1-1 1,1 1-1,-1 0 0,0 0 1,1 0-1,1 3 57,0 0 0,-1 1 0,1-1 0,-1 0 0,0 1 0,-1-1 0,1 5 0,0 34 552,-1-31-430,0-5-203,-2-3 890,0-7-484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1 8394,'0'0'3961,"0"0"-1681,-4 19 153,-38 46-625,8-29-320,-9 1-463,1 0-233,10-2-344,-3-2-120,10-9-248,1-4-8,7-8-728,9-8-512,4-4-4482,2-4 3754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0 350 9490,'27'17'4241,"-9"5"-1905,6 8-247,-1 2-233,0 3-303,-3-2-537,2-1-296,-3-3-416,-5 0-128,2-2-16,-1-3-384,2-3-888,2-3 3336,5-8-2088</inkml:trace>
  <inkml:trace contextRef="#ctx0" brushRef="#br0" timeOffset="1">254 9 12299,'-9'-6'4817,"13"4"-3081,9 1-552,7 5-7,7 5-281,6-2-408,-2-4-152,2-3-232,-2 0 0,-6 0-472,-1 0-544,-11 5-4794,-5 4 3914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8458,'-2'-1'4441,"-2"1"-1625,2 0-431,-2 13-329,-3 19-807,-32 37-321,34-29-536,-2-1-176,7-7-24,6-3-432,4-16 2680,6-2-1863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215 196 10170,'-15'14'5057,"-3"2"-1912,-14-2-1025,1 6-191,2 1-705,4-2-288,5-2-504,-4-3-224,11-8-376,6 0-448,14-6-888,6 2 936</inkml:trace>
  <inkml:trace contextRef="#ctx0" brushRef="#br0" timeOffset="1">557 41 12179,'0'2'565,"0"1"0,-1-1 1,1 1-1,-1-1 1,1 1-1,-1-1 0,0 0 1,0 1-1,0-1 1,-2 4-1,-17 19 1244,6-7-685,8-10-773,1 0 0,0 0 0,0 1 0,1 0 0,0 0 1,0 0-1,-2 13 0,5-20-328,1 1 0,-1 0 1,1 0-1,0 0 0,-1 0 1,1 0-1,1 0 0,-1 0 1,0 0-1,1 0 0,0-1 0,-1 1 1,1 0-1,0 0 0,1 0 1,-1-1-1,0 1 0,1-1 1,-1 1-1,1-1 0,0 0 1,0 1-1,0-1 0,0 0 1,0 0-1,0 0 0,1-1 1,2 3-1,0-2-26,-1 1 1,1-1-1,0 0 1,0 0-1,0-1 0,0 0 1,0 1-1,0-2 1,0 1-1,1-1 0,-1 1 1,0-2-1,0 1 1,0 0-1,1-1 0,6-2 1,-7 2-2,1-1 1,-1 0-1,1 0 1,-1-1-1,0 1 1,0-1-1,0 0 0,0-1 1,-1 1-1,1-1 1,-1 0-1,0 0 1,0 0-1,5-8 1,-6 9 5,0-1 0,-1 0 1,1 0-1,-1 0 1,0-1-1,-1 1 0,1 0 1,-1-1-1,1 1 1,-1-1-1,0 1 0,-1-1 1,1 0-1,-1 1 1,0-1-1,0 0 0,-1 1 1,1-1-1,-3-6 1,-1-1 19,0 0 1,-1 1 0,0-1-1,-8-10 1,9 15 2,-1 1 0,1 0-1,-1 0 1,0 0 0,-1 1 0,0-1 0,-10-7 0,13 12-17,1-1 1,0 1 0,-1-1-1,1 1 1,-1 0-1,1 0 1,-1 0 0,0 1-1,1-1 1,-1 0-1,0 1 1,0 0 0,1 0-1,-1 0 1,0 0 0,0 0-1,1 0 1,-1 1-1,0-1 1,1 1 0,-1 0-1,0 0 1,1 0-1,-1 0 1,1 0 0,-4 3-1,1-1-5,1 1 1,0 0-1,-1 0 0,1 0 0,1 1 0,-1 0 1,0-1-1,1 1 0,0 1 0,1-1 0,-4 7 0,-2 9 1235,4-7-595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33 570 8834,'-1'0'276,"0"0"1,0 0-1,0 0 1,0 0-1,0-1 1,0 1-1,0 0 0,0 0 1,0-1-1,0 1 1,0-1-1,1 1 1,-1-1-1,0 1 1,0-1-1,0 1 0,1-1 1,-2-1-1,1 0-9,0 0 0,0 1-1,1-1 1,-1 0 0,1 0 0,-1 0-1,1-3 1,-2-2 77,-1-19 483,0 1 1,1-38-1,9-53-589,-3 86-232,1 0 0,1 0 1,1 1-1,2 0 0,0 0 0,3 1 0,15-29 0,-25 52-3,1 0 6,0-1 0,0 1 0,8-9 1,-11 13-2,1 0 0,-1 1-1,1-1 1,-1 0 0,1 1 0,0-1 0,-1 0 0,1 1 0,0-1 0,0 1 0,-1-1 0,1 1 0,0 0-1,0-1 1,0 1 0,0 0 0,-1 0 0,1-1 0,0 1 0,0 0 0,0 0 0,0 0 0,0 0-1,0 0 1,0 0 0,0 0 0,-1 1 0,1-1 0,0 0 0,0 0 0,0 1 0,0-1 0,1 1 0,0 1 30,0 0 1,0 0 0,0 0-1,0 0 1,0 0 0,0 1 0,-1-1-1,1 0 1,1 4 0,11 28 402,-1 8 447,12 72 1,-8-30-100,16 26-68,-5-14-319,-24-81-585,-4-9-555,0-6 708,0 0 0,0 0 0,0 0 1,0 0-1,0 0 0,0 1 0,0-1 0,-1 0 1,1 0-1,0 0 0,0 0 0,0 0 0,0 0 1,0 0-1,0 0 0,0 0 0,0 0 0,0 0 1,0 0-1,-1 0 0,1 0 0,0 0 1,0 0-1,0 0 0,0 0 0,0 0 0,0 0 1,0 0-1,0 0 0,-1 0 0,1 0 0,0 0 1,0 0-1,0 0 0,0 0 0,0 0 0,0 0 1,0 0-1,0 0 0,0-1 0,0 1 0,-1 0 1,-4-4-731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10754,'2'0'4305,"3"2"-2760,3-4-129,10 1-312,0 0-312,10-3-480,2 1-8,2 3-480,0 3-4345,-1 13 3369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11522,'-9'35'7133,"-8"46"-3064,14-63-3422,1 1 1,1 32 0,1-46-576,0 0 1,1 0-1,0 0 1,0 0 0,0 0-1,0 0 1,3 6-1,-3-9-65,0-1-1,-1 1 0,1-1 1,0 0-1,0 0 0,0 1 1,0-1-1,1 0 1,-1 0-1,0 0 0,0 0 1,1 0-1,-1 0 0,0 0 1,1-1-1,-1 1 0,1 0 1,-1-1-1,1 1 0,-1-1 1,1 0-1,0 0 0,-1 1 1,1-1-1,-1 0 0,3 0 1,0-1-13,0 1 1,-1 0 0,1-1-1,-1 0 1,0 0-1,1 0 1,-1 0 0,0-1-1,0 1 1,1-1-1,-1 0 1,0 0 0,-1 0-1,1 0 1,0 0-1,-1-1 1,1 1 0,-1-1-1,1 0 1,-1 0 0,0 0-1,1-3 1,4-7-84,-1-1 0,0 1 0,-1-1 0,3-15 1,-2 8-28,1-3 50,-1 7 60,-5 13 34,-2 6 26,-3 12-9,0 2 0,1-1 0,-1 16 0,-1 52 159,5-25-17,8 70-1,17 57 200,-22-168-332,-1-5-4,1 9 106,0-1-1,-1 1 0,-2 21 1,0-40-136,0 0 0,0 0 0,0 0 0,0-1 0,0 1 0,-1 0 0,1 0 0,-1 0 0,1 0 0,-1-1 0,0 1 0,0 0 0,0-1 0,1 1 0,-2-1 0,1 1 0,0-1 0,0 1 0,0-1 0,-1 0 0,1 1 0,-1-1 0,1 0 0,-1 0 0,1 0 0,-1 0 0,0 0 0,1-1 0,-1 1 0,0 0 0,0-1 0,-3 1 0,0 0 6,-1-1 1,0 1 0,0-1-1,0-1 1,0 1 0,0-1-1,-10-2 1,-38-16 29,49 17-52,-15-6-4,-21-11-1,36 16-42,0 0 0,0 0 0,1 0 0,-1-1 0,0 0 0,1 0 0,0 0 0,-6-9 0,8 12-40,1-1-1,1 0 0,-1 0 1,0 0-1,0 1 1,1-1-1,-1 0 1,1 0-1,-1 0 0,1 0 1,0 0-1,0 0 1,0 0-1,0 0 1,0 0-1,0 0 0,1 0 1,-1 0-1,0 0 1,1 0-1,1-2 1,0 0-424,0 0 1,0 0-1,1 0 1,-1 1-1,1-1 1,0 0-1,6-5 1,24-20-1455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7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11867,'0'0'4512,"7"-1"-3375,5 0-233,8 3-248,0 0-240,3 2-264,-2 2-72,-5 5-968,-3 2 112,-6 11 344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4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 7954,'-8'1'4129,"7"-1"-1241,5 3-919,-4-4-225,0-1-440,18 1-256,41-6-495,-34 3-201,-4 0-216,-1 2 32,-6 3-3361,-2 3 2433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5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8882,'30'-44'3946,"-24"37"-1258,-2 7-1156,-3 0-1384,-1 1 1,1 0-1,-1 0 1,1 0-1,-1 0 1,1 0-1,-1 0 0,0 0 1,1 2-1,0 2 616,5 16 157,-1 1 0,-1-1-1,0 1 1,0 40 0,1-6-234,-5-56-683,0 1 1,0-1 0,0 0 0,0 0-1,0 1 1,0-1 0,0 0 0,0 0-1,0 1 1,0-1 0,0 0 0,0 1-1,0-1 1,0 0 0,-1 0-1,1 1 1,0-1 0,0 0 0,0 0-1,0 0 1,0 1 0,0-1 0,-1 0-1,1 0 1,0 1 0,0-1 0,0 0-1,-1 0 1,1 0 0,0 0 0,0 0-1,-1 1 1,1-1 0,0 0 0,0 0-1,-1 0 1,1 0 0,0 0 0,0 0-1,-1 0 1,1 0-7,-1 0-1,1 0 1,-1-1-1,1 1 1,0 0-1,-1-1 1,1 1 0,0 0-1,0-1 1,-1 1-1,1 0 1,0-1-1,0 1 1,0 0 0,-1-1-1,1 1 1,0-1-1,0 1 1,0 0-1,0-1 1,0 1-1,0-1 1,0 1 0,0-1-1,0 1 1,0 0-1,0-1 1,0 1-1,0-1 1,1-8-14,0 0 0,1 1 0,0-1 0,1 1 0,0 0 0,5-10 0,-1 2-4,-2 3 7,0 1 0,2-1 1,-1 2-1,2-1 0,-1 1 0,15-16 1,-20 25 12,0 0 1,0 0-1,0 0 1,0 0-1,0 1 1,0-1-1,1 0 0,-1 1 1,1 0-1,-1 0 1,1-1-1,5 0 1,-7 2 5,1-1 0,-1 1 0,1 0 0,0 0 0,-1 0 0,1 0 0,0 0 0,-1 1 0,1-1 0,-1 1 0,1-1 0,0 1 0,-1-1 0,1 1 0,-1 0 0,0-1 0,1 1 0,-1 0 0,0 0 0,1 0 0,-1 0 0,2 3 0,0 0 57,0 0 0,0 0 0,-1 0 0,0 1 0,0-1 0,0 1 0,-1 0 0,1-1 1,-1 1-1,1 8 0,0 4 461,0 29-1,-2-9 76,0-37-594,0 1 0,0-1-1,0 0 1,0 1 0,-1-1 0,1 0 0,0 1-1,0-1 1,0 0 0,0 1 0,0-1-1,0 1 1,0-1 0,0 0 0,1 1 0,-1-1-1,0 0 1,0 1 0,0-1 0,0 0-1,0 1 1,1-1 0,-1 0 0,0 1 0,0-1-1,0 0 1,1 0 0,-1 1 0,0-1-1,1 0 1,-1 0 0,0 1 0,0-1 0,1 0-1,-1 0 1,0 0 0,1 0 0,-1 1-1,0-1 1,1 0 0,-1 0 0,1 0-1,-1 0-3,1 0 0,-1-1 0,0 1 0,1 0 0,-1 0-1,0-1 1,1 1 0,-1 0 0,0 0 0,0-1-1,1 1 1,-1 0 0,0-1 0,0 1 0,1 0-1,-1-1 1,0 1 0,0-1 0,0 1 0,0 0 0,0-1-1,0 1 1,0-1 0,1-1-1,12-25-159,1 0 0,1 1-1,24-30 1,-37 53 147,0 0-1,0 0 1,1 1-1,-1-1 1,1 1-1,0 0 1,0-1-1,6-2 1,-8 4 13,0 1 0,0-1 0,1 1 1,-1 0-1,1-1 0,-1 1 1,0 0-1,1 0 0,-1 0 1,0 0-1,1 0 0,-1 0 0,1 0 1,-1 0-1,0 0 0,1 1 1,-1-1-1,0 1 0,1-1 1,-1 1-1,0-1 0,0 1 0,1 0 1,-1 0-1,2 1 0,0 1 20,0 1 0,0-1 0,0 1 0,0 0-1,-1 0 1,1 0 0,-1 0 0,0 0 0,0 0 0,-1 1-1,2 4 1,2 10 238,3 25-1,-7-41-222,1 10 71,0-1 94,1 19-1,-3-28-207,0 0 0,0 0 0,0 0 0,-1 0-1,1 0 1,-1 0 0,0 0 0,0 0-1,0 0 1,0 0 0,-2 3 0,0-1-282,3-5 303,-1 0 0,1 0 0,0-1 0,0 1-1,0 0 1,0 0 0,0 0 0,0 0 0,0 0 0,0 0-1,0 0 1,0 0 0,0 0 0,0 0 0,0 0 0,0 0-1,0 0 1,0 0 0,0 0 0,0 0 0,0 0-1,0 0 1,0 0 0,0 0 0,0 0 0,-1 0 0,1 0-1,0 0 1,0 0 0,0 0 0,0 0 0,0 0 0,0 0-1,0 0 1,0 0 0,0 0 0,0 0 0,0 0 0,0 0-1,0 0 1,0 0 0,0 0 0,0 0 0,0 0-1,0 0 1,0 0 0,0 0 0,-1 0 0,1 0 0,0 0-1,0 0 1,0 0 0,0 0 0,0 1 0,2-7 263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5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12987,'8'23'5537,"4"3"-3089,-7 6-71,-1 0-513,3-4-471,-7-5-673,0-9-304,-2-7-368,-8-7-480,0-9-896,1-7-2025,-8-8 2097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7514,'3'3'1165,"1"-1"1,0 1 0,0-1 0,5 3-1,18 4 1226,-9-6-2828,23 2 0,-5-1-579,40 10-1985,-64-11 2873,-1 0 0,0 1 0,-1 1 0,18 9 0,-25-12 394,0 0 0,0 0 0,0 1 0,0-1 0,-1 1 0,1 0 0,-1 0 0,1 0 0,-1 0 0,0 1 0,0-1 0,0 1 0,1 5 0,1 2 932,-1 0 1,-1 0-1,2 12 1,-3-14-608,0-2 51,-1 1 0,0-1 0,-1 12 1,0 6 703,1-24-1276,0 0 0,0 0 0,0 0 0,0 0 0,0 1 0,-1-1-1,1 0 1,0 0 0,0 0 0,-1 0 0,1 0 0,-1 0 0,1 0 0,-2 2 0,1-5-25,1 0 1,-1 0 0,1-1-1,-1 1 1,1 0 0,0 0-1,0-4 1,1-1-51,1 0 1,0 0-1,0 1 0,1-1 0,0 1 1,0-1-1,1 1 0,-1 0 1,1 1-1,0-1 0,1 0 0,0 1 1,-1 0-1,2 0 0,-1 1 1,0 0-1,1-1 0,7-3 1,-12 8 15,0 0 1,0-1-1,0 1 1,0 0-1,0 0 1,0-1-1,0 1 1,0 0-1,1 0 1,-1 0-1,0 1 1,0-1-1,0 0 1,0 0-1,0 0 1,0 1-1,0-1 1,0 0-1,0 1 1,-1-1 0,1 1-1,0 0 1,0-1-1,0 1 1,0-1-1,-1 1 1,1 0-1,0 0 1,1 1-1,1 2 129,0 1 0,0-1 0,0 1 0,2 6-1,-4-8-43,8 16 828,9 40 1,-5-17-388,-6-20 37,-5-19-323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10346,'-1'0'195,"1"0"0,0 0 0,0 1-1,-1-1 1,1 0 0,0 0 0,-1 0-1,1 1 1,0-1 0,0 0 0,-1 0-1,1 1 1,0-1 0,0 0 0,-1 0-1,1 1 1,0-1 0,0 0 0,0 1 0,0-1-1,0 0 1,-1 1 0,1-1 0,0 0-1,0 1 1,0-1 0,0 0 0,0 1-1,1 12 959,0-12-663,8 93 4784,-4-41-3948,-5-49-1299,0 0 0,1-1 1,0 1-1,-1-1 0,1 1 0,1-1 0,-1 0 0,0 0 0,1 1 1,0-1-1,0 0 0,0 0 0,0 0 0,0-1 0,0 1 0,6 4 1,-7-6-29,0 0 0,0-1 0,0 1 0,0 0 0,0-1 0,0 1 0,0-1 0,0 1 0,0-1 0,1 0 0,-1 1 0,0-1 0,0 0 0,0 0 0,1 0 0,-1 0 0,0 0 0,0 0 0,0 0 0,1 0 0,-1-1 0,0 1 0,0 0 0,0-1 0,0 1 0,0-1 0,1 1 0,-1-1 0,1 0 0,4-3-82,-1 0 0,0-1 1,0 1-1,5-7 0,-3 4-114,6-6-169,-1-1-1,0-1 0,-1 0 0,-1-1 1,0 0-1,14-34 0,-24 50 369,0 0 0,0 0-1,0 0 1,0 0 0,0 0-1,1-1 1,-1 1-1,0 0 1,0 0 0,0 0-1,0 0 1,0 0 0,0 0-1,0 0 1,0 0 0,0 0-1,0 0 1,0 0 0,0 0-1,0 0 1,0 0 0,0 0-1,0 0 1,0 0-1,0 0 1,0 0 0,0-1-1,0 1 1,1 0 0,-1 0-1,0 0 1,0 0 0,0 0-1,0 0 1,0 0 0,0 0-1,0 0 1,0 0 0,0 0-1,0 0 1,0 0-1,0 0 1,0 0 0,0 0-1,1 0 1,-1 1 0,0-1-1,0 0 1,0 0 0,0 0-1,0 0 1,0 0 0,0 0-1,0 0 1,0 0 0,0 0-1,0 0 1,0 0 0,0 0-1,0 0 1,0 0-1,0 0 1,0 0 0,0 0-1,0 0 1,0 1 0,4 7 109,0 13 143,15 156 2029,-10-87-1310,-6-68-726,0 8 227,0 1-1,-2-1 0,-3 33 0,2-58-408,-1 0 0,0 0 1,0 0-1,-1 0 0,1 0 0,-1-1 0,0 1 0,-1-1 0,1 1 0,-6 6 0,7-9-50,-1 0-1,0-1 0,1 1 0,-1 0 0,0-1 0,0 1 0,0-1 0,0 0 0,0 0 1,0 0-1,0 0 0,-1 0 0,1 0 0,0 0 0,-1-1 0,1 1 0,0-1 0,-1 0 1,1 0-1,0 0 0,-1 0 0,1 0 0,-5-1 0,1-1-57,-1 0 0,1 0 1,1-1-1,-1 0 0,0 0 0,1 0 1,-1-1-1,1 1 0,0-1 0,-9-9 0,6 4-439,0 0-1,0 0 0,1-1 0,-11-19 0,14 21 209,1 0 0,-3-12 0,6 20 272</inkml:trace>
  <inkml:trace contextRef="#ctx0" brushRef="#br0" timeOffset="1">684 28 7754,'-2'0'476,"0"-1"0,0 1 0,1-1 0,-1 1 0,0 0 1,0 0-1,0 0 0,0 1 0,0-1 0,0 0 0,0 1 0,0-1 0,0 1 1,0-1-1,0 1 0,0 0 0,1 0 0,-1 0 0,-3 2 0,-1 2 562,1 0-1,-1 1 0,-8 11 0,-3 2 207,9-11-817,-3 2 192,1 1 1,-16 21 0,24-29-564,0 0-1,0 0 0,0 0 0,1 0 1,-1 0-1,1 0 0,0 1 1,0-1-1,0 0 0,1 1 1,-1-1-1,1 1 0,-1-1 1,1 0-1,0 1 0,1-1 1,0 6-1,0-6-35,0 0 1,0 0-1,1-1 1,-1 1-1,1-1 0,-1 1 1,1-1-1,0 0 1,0 1-1,0-1 1,0 0-1,1 0 0,-1-1 1,1 1-1,-1 0 1,5 1-1,0 1-8,1-1 0,0 0 0,0 0 0,12 2 0,-8-2 13,-1-1 0,1 0 0,13-1 0,-22-1-380,1 0-1,0 0 1,-1-1 0,1 1 0,-1-1 0,1 0-1,0 0 1,-1 0 0,0-1 0,1 1 0,-1-1-1,0 0 1,0 0 0,6-4 0,8-12-1507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7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9818,'1'2'4353,"9"1"-1800,-1-2-537,6-1-176,7 2-391,-2-2-689,-3-6-264,11 0-248,-9-2-296,9 0-736,4 1 592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 8586,'-14'-19'4939,"11"14"-1414,5 10-2745,1 0-1,0 1 0,-1-1 0,0 1 1,2 11-1,-1-6-304,18 86 1541,-10-37-1322,-11-57-659,6 29 248,1-1-1,2-1 1,21 51-1,-25-72-249,0 0 0,0 0 0,1 0 0,0-1 0,1 0 0,11 11 1,-12-14-25,0 0 1,0 0 0,1-1-1,-1 0 1,1 0 0,1 0-1,-1-1 1,0 0 0,13 3-1,-14-5-6,0 1 0,1-1 0,-1-1 0,0 1 0,0-1 0,1 0 0,11-2 0,-14 2-4,-1-1-1,0 0 1,1-1 0,-1 1-1,0 0 1,0-1 0,0 0 0,0 0-1,0 0 1,0 0 0,-1 0-1,1 0 1,-1-1 0,1 1-1,-1-1 1,3-3 0,0-3-4,0 0 0,-1 0 0,0-1 0,0 1 0,-1-1 0,0 0 0,-1 0 0,3-19 0,-3 2-211,-1 0-1,-3-31 1,1 41-420,-1 0 1,0 0-1,-1 1 0,-1-1 0,0 1 0,-2 0 1,-11-25-1,15 37 142,0 0-1,0 1 1,-1-1 0,-3-3 0,4 5 285,1 1 1,0 0-1,0 0 0,0 1 0,0-1 1,0 0-1,-1 0 0,1 0 1,0 1-1,-1-1 0,1 1 1,-1-1-1,1 1 0,-2-1 1,1 1 48,0 1 0,0-1 0,0 0 1,1 1-1,-1-1 0,0 1 0,0-1 1,-2 2-1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11034,'-26'25'6828,"-37"41"-454,54-56-6027,0 1 0,1 0 1,1 1-1,-10 17 0,16-26-307,0 0 1,0-1-1,0 1 0,0 0 0,0 0 0,0 0 1,1 0-1,-1 0 0,1 0 0,0 0 0,0 0 1,0 3-1,1-5-31,-1 1 0,1-1-1,-1 0 1,1 1 0,0-1 0,0 0 0,-1 1 0,1-1-1,0 0 1,0 0 0,0 0 0,0 0 0,1 0-1,-1 0 1,0 0 0,0 0 0,0 0 0,1 0 0,-1-1-1,1 1 1,-1-1 0,0 1 0,1-1 0,-1 1 0,3-1-1,11 3 32,1-1 0,-1-1 0,27-1 0,-19-1-6,8 1 87,0-2 0,0-2 1,39-9-1,-67 13-102,-1-1 0,0 1-1,0-1 1,0 0 0,0 0 0,0 0 0,-1 0-1,4-2 1,-4 2-11,-1 1-1,1-1 1,-1 1-1,1-1 1,0 0 0,-1 0-1,0 1 1,1-1-1,-1 0 1,1 0-1,-1 1 1,0-1 0,0 0-1,1 0 1,-1 0-1,0 1 1,0-1-1,0 0 1,0 0 0,0 0-1,0 0 1,0 0-1,0 1 1,0-1-1,-1 0 1,1-1 0,-3-4 7,1 1 1,-1 0 0,0 1 0,0-1-1,0 0 1,-1 1 0,1 0 0,-1 0-1,0 0 1,0 0 0,-1 0 0,-6-3 0,-3-2-51,0 0 0,0 2 1,-19-8-1,7 6-135,-17-8-1464,38 15 1562,1 0-1,-1-1 0,1 0 1,-1 0-1,1 0 0,-5-6 1,-2-3 82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7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8506,'0'0'251,"1"0"0,-1 0-1,1 0 1,-1 0 0,1 0 0,-1-1 0,1 1 0,-1 0 0,1 0 0,-1 1-1,1-1 1,-1 0 0,1 0 0,-1 0 0,1 0 0,-1 0 0,1 0 0,-1 1-1,0-1 1,1 0 0,-1 0 0,1 1 0,-1-1 0,0 0 0,1 1 0,0 0 78,0 0 0,-1 0 0,1 0 0,0 0 0,-1 1 0,1-1 0,-1 0 0,0 0 1,1 0-1,-1 2 0,1 5 832,0-1 0,-1 15 0,-1-18-484,0 23 938,-9 45 0,5-64-1555,5-8-61,0 0 0,0 0 0,0 0 0,0 0 0,0 0 0,0 0 0,0 0 0,-1 0 0,1 0 0,0 0 0,0 0 0,0 0 0,0 0 0,0 1 0,0-1 0,0 0 0,-1 0 0,1 0 0,0 0 0,0 0 0,0-1 0,0 1 0,0 0 0,0 0-1,0 0 1,-1 0 0,1 0 0,0 0 0,0 0 0,0 0 0,0 0 0,0 0 0,0 0 0,0 0 0,0 0 0,0 0 0,-1 0 0,1 0 0,0-1 0,0 1 0,0 0 0,0 0 0,0 0 0,0 0 0,0 0 0,0 0 0,0 0 0,0 0 0,0-1 0,0 1 0,0 0 0,0 0 0,0 0-1,0 0 1,0 0 0,0 0 0,0 0 0,0-1 0,0 1 0,0 0 0,0 0 0,0 0 0,0 0 0,0 0 0,0 0 0,0 0 0,0 0 0,0-1 0,1 1 0,-1-2-13,0-1 0,0 1 0,0 0 0,1-1 0,-1 1 0,1 0 0,2-5 0,0-2-6,2-3-3,0-1-1,0 1 1,1 0 0,1 1-1,14-21 1,-19 31 25,-1 0 1,0-1 0,1 1-1,-1-1 1,0 1 0,1 0-1,0 0 1,-1 0 0,1 0-1,0 0 1,-1 0 0,1 1-1,0-1 1,0 0 0,0 1-1,-1 0 1,1-1-1,0 1 1,0 0 0,0 0-1,0 0 1,0 0 0,0 0-1,0 0 1,3 1 0,-3 0 36,0 0 1,0 0-1,0 1 1,0-1-1,0 0 0,0 1 1,0-1-1,0 1 1,-1-1-1,1 1 1,-1 0-1,1 0 1,-1 0-1,1 0 1,-1 0-1,0 0 1,0 0-1,0 0 0,0 0 1,0 4-1,3 11 366,-2-1 0,0 1 0,-1 19 0,0-19-191,-2 2-410,3-18 72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17 7994,'-1'4'1341,"1"-1"1,0 1 0,0 0-1,1 5 1,7 26 2189,-1-4-1316,-6-25-1793,0 2 324,0 0-1,0 13 1,-1-19-672,0 0 0,0 0-1,0 0 1,-1 0 0,1 0-1,-1 0 1,1 0 0,-1 0 0,0-1-1,0 1 1,0 0 0,0 0-1,0-1 1,0 1 0,0-1-1,-2 3 1,-7 5 96,4-4-67,0 1 1,-12 8-1,18-14-96,0 0 0,0 0 0,0 0 0,-1 0 0,1 0-1,0 0 1,0 0 0,0 1 0,-1-1 0,1 0 0,0 0 0,0 0 0,0 0 0,-1 0 0,1 0 0,0 0-1,0 0 1,-1 0 0,1 0 0,0-1 0,0 1 0,0 0 0,-1 0 0,1 0 0,0 0 0,0 0 0,0 0 0,0 0-1,-1 0 1,1-1 0,0 1 0,0 0 0,0 0 0,0 0 0,-1 0 0,1 0 0,0-1 0,0 1 0,0 0-1,0 0 1,0 0 0,0-1 0,0 1 0,0 0 0,0 0 0,0 0 0,0-1 0,-1 1 0,1 0 0,0 0-1,0 0 1,0-1 0,1 1 0,-1 0 0,0 0 0,0-1 0,0 1 0,2-16 39,24-76-32,-22 80-14,-1 2-1,0 1 0,1 0 0,6-11 0,-8 16 0,1 0 0,-1 1 0,1-1 0,0 1 0,0-1 0,0 1 0,1 0 0,-1 0 0,7-3 0,-9 5 5,0 1 1,0-1-1,0 1 1,0-1-1,0 1 1,0-1-1,0 1 0,0-1 1,0 1-1,0 0 1,1 0-1,-1 0 1,0 0-1,0 0 1,0 0-1,0 0 1,1 0-1,-1 0 1,0 0-1,0 1 0,0-1 1,0 0-1,0 1 1,1-1-1,-1 1 1,0-1-1,0 1 1,0 0-1,0-1 1,-1 1-1,1 0 1,0 0-1,0 0 0,0 0 1,-1 0-1,1-1 1,0 1-1,0 2 1,2 1 70,-1 1 0,0 0 1,0-1-1,0 1 0,-1 0 0,0 0 1,1 8-1,1 13 509,-3 38 1,0-33-355,0-38-234,1 1 0,0-1 1,0 1-1,1-1 0,0 1 0,0 0 0,0-1 1,1 1-1,0 0 0,0 1 0,1-1 0,6-8 1,-7 10-1,0 0 0,0 1 1,1-1-1,0 1 0,-1 0 1,1 0-1,0 0 0,0 0 0,1 1 1,-1 0-1,0 0 0,1 0 1,0 0-1,-1 1 0,1-1 1,0 1-1,0 1 0,-1-1 1,1 1-1,6-1 0,-6 2 9,-1-1-1,1 1 1,0-1-1,-1 1 0,1 1 1,-1-1-1,7 3 1,-9-3 5,0 0 0,0 1 0,0-1 0,0 1 0,0-1 0,0 1 1,0 0-1,-1 0 0,1-1 0,0 1 0,-1 0 0,1 1 0,-1-1 0,0 0 0,2 4 1,-1 0 44,-1 0 0,1 0 0,-1 1 0,0-1 0,-1 0 0,1 1 0,-2 11 0,1-13-15,-1 0 0,0 0-1,0 0 1,0 0 0,-1 0 0,1 0 0,-1 0 0,0-1 0,-1 1 0,-3 6-1,4-9-100,1-3 225,3-7 463,2-9-274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8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58 10130,'-10'-5'5431,"-3"-8"-2792,4 5-1261,5 4-787,-1 0 0,0 1 0,0-1 1,0 1-1,0 0 0,-11-4 0,14 6-485,0 0 1,-1 1-1,1-1 0,-1 1 0,1 0 0,0 0 0,-1 0 0,1 0 0,-1 0 0,1 0 0,-1 1 0,1-1 0,0 1 0,-1 0 0,1-1 0,0 1 0,-1 0 0,1 0 0,-4 3 1,0 0 9,0 1 1,0 0-1,1 0 1,-1 0-1,1 1 1,0 0-1,1 0 1,-1 0-1,1 0 1,1 1-1,-1 0 1,1-1-1,0 1 1,0 1-1,-2 10 1,5-17-113,0 0 0,-1 0 0,1 1 0,0-1 0,0 0 0,0 0 0,0 0 0,0 1 0,0-1 0,0 0 0,1 0 0,-1 0 0,0 0 0,0 1 0,1-1 0,-1 0 0,2 2 0,-1-3-1,-1 1 0,1-1 1,-1 1-1,1 0 1,0-1-1,0 0 0,-1 1 1,1-1-1,0 1 1,0-1-1,0 0 0,-1 0 1,1 1-1,0-1 0,0 0 1,0 0-1,0 0 1,1 0-1,2 0 3,-1-1 1,1 1-1,0-1 1,0 0-1,-1 0 0,1 0 1,-1-1-1,1 1 1,4-4-1,12-11-2,-17 13-2,-1 0-1,1 1 1,0-1 0,1 1-1,-1 0 1,0 0 0,6-3-1,-8 5 1,0 0 0,0 0 0,0-1 0,0 1-1,0 0 1,0 0 0,0 1 0,-1-1 0,1 0 0,0 0-1,0 0 1,0 0 0,0 1 0,0-1 0,-1 0-1,1 1 1,0-1 0,0 1 0,0-1 0,-1 1 0,1-1-1,0 1 1,0 0 0,14 18 33,-12-14-28,0-2 3,-1 0 0,0 0-1,1 0 1,0 0 0,-1 0 0,1-1 0,0 1 0,7 3 0,5 7-1638,-10-13 1072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9546,'10'31'5177,"4"1"-1488,10 10-1081,4 1-103,1-3-1025,3-3-439,-4-10-593,0-5-216,-4-8-480,-7-5-424,0-9 776,-3-7-321</inkml:trace>
  <inkml:trace contextRef="#ctx0" brushRef="#br0" timeOffset="1">308 1 9858,'-26'8'4953,"14"10"-1280,-3 6-960,-5 8-617,3 1-544,-5 2-816,0-4-327,-5-6-521,3 2-441,6-7-503,-1 1 616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2:5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35 162 11098,'-11'20'4937,"12"-1"-1872,5 4-768,-1-1-113,-5 3-384,-1 0-815,-7-2-297,0 2-448,1-6-120,0-7-176,3-8-400,3-11-496,1-3 567</inkml:trace>
  <inkml:trace contextRef="#ctx0" brushRef="#br0" timeOffset="1">24 1 12531,'15'7'5321,"-1"2"-3153,5 3-87,-2-1-873,-2-2-408,3-1 32,2-7-4208,3-6 2655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31 10378,'-6'-6'776,"3"3"-335,1 0-1,-1 0 1,0 0-1,0 1 1,-4-4 0,5 6-310,1-1 1,0 0-1,-1 1 1,1-1-1,-1 1 0,1 0 1,0-1-1,-1 1 1,1 0-1,-1 0 1,1 0-1,-1 0 1,1 0-1,-1 0 1,1 0-1,0 1 1,-1-1-1,-2 1 0,-2 2 197,0 0 0,0 0-1,0 1 1,1-1 0,-1 1-1,1 0 1,0 1-1,-9 9 1,6-5-58,0 0 0,1 0 0,0 1 0,0 0 0,1 0 0,-8 18 0,7-11 28,1 0 0,1 1 0,-5 30-1,4 4 198,3-1 0,3 56 0,0-103-465,1 19 92,0 0 1,1 0-1,2 0 1,0-1-1,1 1 1,2-1 0,0 0-1,12 24 1,24 37 178,-34-67-254,-4-15-181,-2-8-115,0-9 1060,8-12-508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1 416 10314,'24'64'4065,"-24"-62"-3902,1-1-1,-1 0 0,0 0 1,0 0-1,1 0 1,-1 0-1,0 1 1,0-1-1,0 0 1,0 0-1,0 0 0,0 1 1,0-1-1,-1 0 1,1 0-1,0 0 1,-1 0-1,1 0 1,-1 0-1,1 0 0,-1 1 1,1-1-1,-1-1 1,-1 3-1,0-2 294,2-1-219,0-1 1,-1 0-1,1 0 0,0 0 0,-1-1 1,1 1-1,0 0 0,0 0 1,0 0-1,0 0 0,0-1 0,3-31 121,2 0 0,15-54 1,-15 67-311,42-136 18,-38 131-49,2 0-1,1 1 1,29-45-1,-39 66 4,0 1-1,0-1 1,0 1-1,0-1 1,0 1-1,0 0 1,1 0-1,4-3 1,-7 5-8,1 0 0,-1 0-1,1-1 1,-1 1 0,1 0 0,0 0-1,-1 0 1,1 0 0,-1 0 0,1 0 0,0 0-1,-1 0 1,1 0 0,-1 0 0,1 0 0,0 0-1,-1 0 1,1 0 0,0 1 0,0 0 15,0-1 0,0 1 1,0 0-1,0 0 1,0 0-1,-1-1 0,1 1 1,0 0-1,-1 0 1,1 0-1,0 0 0,-1 0 1,1 2-1,7 17 292,-2 0-1,0 0 0,-1 0 1,2 22-1,-3-21-116,8 55 410,-7-34-323,2-1-1,25 78 0,-28-110-320,-3-7-41,0 0 1,0 0-1,0 0 0,-1 0 1,1 0-1,-1 0 1,1 0-1,-1 0 1,0 0-1,0 1 0,0-1 1,0 3-1,-2-1-1056,-2-8 383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7786,'24'0'4577,"0"6"-56,1-1-2737,5 2-48,-3-5-639,2 4-305,1-1-400,-5-2-176,3 1 296,-3-2-360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2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12 317 10826,'-2'8'1259,"-1"-1"0,1 1 0,0-1-1,1 1 1,0 0 0,0 9 0,3 49 1497,-2-56-2201,1 3-244,0 0 0,1-1 0,1 0-1,0 1 1,0-1 0,1 0 0,6 11 0,-8-18-279,0-1 0,0 0 0,0 0 1,1 0-1,0-1 0,0 1 0,0-1 0,0 1 0,0-1 0,1 0 0,-1 0 1,1-1-1,0 1 0,0-1 0,0 0 0,0 0 0,0 0 0,1 0 1,-1-1-1,0 0 0,10 2 0,-9-3-29,0 0 1,1 0-1,-1 0 1,0-1-1,0 0 1,0 0-1,0 0 1,1-1-1,-2 1 1,1-1-1,0 0 1,0-1-1,-1 1 1,7-6-1,2-1-55,-1-2 0,0 1 0,15-19 0,-18 19 4,0-1 1,-1 1-1,0-2 0,-1 1 1,0-1-1,-1 0 0,0-1 1,-1 0-1,0 0 0,3-13 1,-5-2 153,-5 70 165,-1-2-40,0-14 53,2 41 0,5-16 219,15 67 0,-5-21 109,-7-42-210,-5-45-301,-1-1-1,0 1 1,0-1-1,-1 1 1,0-1-1,-1 1 1,0 0-1,-4 14 1,4-22-83,0 0 0,0 0 0,0-1 0,0 1 0,0 0 1,0 0-1,-1-1 0,1 1 0,-1-1 0,1 1 0,-1-1 0,0 0 0,1 1 1,-1-1-1,0 0 0,0 0 0,0 0 0,0 0 0,0-1 0,0 1 1,0-1-1,0 1 0,0-1 0,-3 1 0,-1-1 6,-1 1-1,0-1 1,1 0 0,-1-1-1,0 0 1,-9-2-1,8 1-92,0-1-1,-1 0 0,2 0 0,-1-1 1,0 0-1,1 0 0,-1-1 1,1 0-1,0 0 0,1-1 0,-1 1 1,-8-11-1,11 10-56,-1 0 0,1 0 0,0-1 0,1 1 0,-1-1 0,1 0 0,1 0 1,-1 0-1,1 0 0,0 0 0,1-1 0,0 1 0,0 0 0,0-16 0,6-24 153</inkml:trace>
  <inkml:trace contextRef="#ctx0" brushRef="#br0" timeOffset="1">559 1 11418,'53'104'10782,"-23"-47"-8594,27 72 0,-51-114-2039,-2 1-1,0 0 1,0 0-1,-2 0 1,0 0 0,-1 0-1,0 1 1,-1-1-1,-1 0 1,-1 1-1,0-1 1,-1 0-1,-1 0 1,0-1-1,-8 18 1,0-6-285,0-2-1,-2 0 1,-1 0 0,-32 41-1,42-60-995,10-12 407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10362,'27'1'4561,"0"-6"-2776,-5 4-697,2 1-80,-9 6-776,-2 5-104,-4-1 3297,1 5-2553</inkml:trace>
  <inkml:trace contextRef="#ctx0" brushRef="#br0" timeOffset="1">510 208 10050,'-1'-1'3993,"-1"-1"-2401,1 2-519,1 0 111,0 0-320,24 2-416,44 2-160,-32-4-208,1 2-24,-10 0 72,-2 0-600,-13 4 376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7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10082,'-4'0'4545,"2"0"-2032,2 2-297,0-2-439,0-1-385,0 0-600,8-1-248,17-2-408,37-6 72,-28 8-920,4 2 1640,-3 11-840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14 384 12123,'-3'44'5513,"2"-12"-2016,2 1-969,-1-4-464,0-1-471,0-8-897,-4-9-168,-1-11-776,4-8-400,1-16 416</inkml:trace>
  <inkml:trace contextRef="#ctx0" brushRef="#br0" timeOffset="1">13 16 13643,'-4'-15'5929,"6"19"-2712,6 1-785,7 9-335,2-2-577,2 2-912,2-2-184,-2 0-344,5-1 657,2 2-537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9098,'7'-9'4142,"-7"9"-4027,0 0 0,1-1 0,-1 1 0,0 0 0,0 0 0,1 0 0,-1 0 0,0 0-1,0 0 1,1 0 0,-1 0 0,0 0 0,0 0 0,1 0 0,-1 0 0,0 0 0,1 0 0,-1 0 0,0 0 0,0 0-1,1 0 1,-1 0 0,0 0 0,1 0 0,0 1 122,0 0 1,0 0-1,0 0 1,0 1-1,0-1 0,0 0 1,0 0-1,0 1 0,-1-1 1,1 0-1,0 1 0,-1-1 1,1 3-1,3 9 427,-1 0-1,0 1 1,-1-1-1,0 16 1,-2 56 1006,-1-56-1221,1-22-349,1 1 0,-1 0 0,1 0 0,1-1 0,-1 1 0,1-1-1,1 1 1,3 7 0,-4-10-40,-2-10-7,0-3-24,0 3-27,0-30 8,5-40-1,-4 64-11,1 1 0,0-1 0,1 1 0,1-1 0,-1 1 0,1 0 0,1 0 1,6-10-1,-9 16 0,1 1 0,-1 0 0,1 0 0,0 0 0,0 0 1,0 0-1,0 1 0,1-1 0,-1 1 0,1 0 0,-1 0 1,1 0-1,5-1 0,-7 2 6,0 0 0,0 1 0,0-1-1,0 1 1,0 0 0,1 0 0,-1 0 0,0 0 0,0 0 0,0 0-1,0 1 1,1-1 0,-1 1 0,0 0 0,0-1 0,0 1 0,0 0 0,0 0-1,0 0 1,0 0 0,-1 1 0,1-1 0,0 0 0,-1 1 0,1-1-1,-1 1 1,2 2 0,2 3 68,0 0-1,-1 0 1,0 1 0,0 0-1,-1 0 1,0 0-1,0 0 1,-1 0-1,2 11 1,0 5 269,-2 0 0,0 27 0,-3-44-258,-1-6-1,1-1-79,1-1 0,-1 0 0,1 1 0,0-1 0,0 1 0,-1-1 0,1 0 0,0 1 0,0-1 0,0 1 0,-1-1 0,1 0 0,0 1 0,0-2 0,0-5-6,1 1 1,-1 0-1,1-1 0,0 1 1,1 0-1,-1-1 1,6-10-1,21-40-29,-26 54 31,0-1 1,0 0 0,0 0 0,1-1 0,-1 1 0,1 1 0,1-1 0,-1 0-1,0 1 1,1-1 0,-1 1 0,9-5 0,-11 7 1,0 1 0,-1 0 0,1-1 0,0 1 1,0 0-1,0-1 0,0 1 0,-1 0 0,1 0 0,0 0 0,0 0 1,0 0-1,0 0 0,0 0 0,0 0 0,-1 0 0,1 0 0,0 0 0,0 1 1,0-1-1,0 0 0,-1 1 0,1-1 0,1 1 0,-1 0 2,1 0 1,-1 1-1,0-1 0,0 0 0,0 1 1,0-1-1,0 1 0,0-1 0,-1 1 0,1-1 1,1 4-1,0 2 21,0 1 0,-1 0 0,0 0 0,1 10 0,-4 31 196,0-39-149,2 0 0,-1 0 0,1 0-1,1 0 1,0 0 0,0 0 0,4 13 0,-5-23-74,0 0 1,0 0 0,0 0 0,0 0 0,0 0 0,0 0 0,0 0 0,0 1 0,0-1 0,0 0 0,0 0 0,0 0 0,0 0 0,0 0 0,0 0 0,0 0 0,0 0 0,0 0 0,0 0-1,0 0 1,0 1 0,0-1 0,1 0 0,-1 0 0,0 0 0,0 0 0,0 0 0,0 0 0,0 0 0,0 0 0,0 0 0,0 0 0,0 0 0,0 0 0,1 0 0,-1 0 0,0 0 0,0 0 0,0 0-1,0 0 1,0 0 0,0 0 0,0 0 0,0 0 0,0 0 0,1 0 0,2-5-399,4-13-560,-6 16 852,9-26-473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99 7570,'12'24'4361,"-4"7"312,0 3-1801,-1-1-551,-5-1-177,8-4-912,-8-6-303,1-2-489,6-3-216,-13-11-8,3-2-416,-3-9-913,3-8-1839,-2-16 1800</inkml:trace>
  <inkml:trace contextRef="#ctx0" brushRef="#br0" timeOffset="1">0 1 10386,'0'12'4649,"11"-2"-2368,0 0-841,-2-4-96,4-2-696,7-4-247,4-1 135,8-1-384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7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25 119 10450,'1'15'2832,"1"27"2657,-2-38-4948,0 1 1,-1-1-1,1 0 1,-1 0-1,0 0 0,0 0 1,-3 6-1,4-10-461,0 1-1,0-1 1,-1 1-1,1-1 1,0 1-1,-1-1 1,1 1-1,0-1 1,-1 0-1,1 1 1,-1-1-1,1 1 1,0-1-1,-1 0 1,1 1-1,-1-1 1,0 0-54,1 0-1,0 0 1,0 0 0,-1 0-1,1 0 1,0 0 0,0 0-1,-1 0 1,1 0 0,0 0 0,0 0-1,-1 0 1,1 0 0,0 0-1,0 0 1,-1-1 0,1 1-1,0 0 1,0 0 0,0 0 0,-1 0-1,1-1 1,0 1 0,0 0-1,0 0 1,-1-2 16,0 1-1,0-1 1,0 1-1,1-1 1,-1 0-1,0 1 1,1-1-1,0 0 1,-1-3-1,0-4-46,1 0 0,1 0 0,-1 0 0,1 0 0,1 0 0,0 0 0,3-9 0,1-1-65,2 0 0,11-21 0,-17 36 59,0 0 0,0 0 0,1 0 0,0 0 0,0 1 0,6-6 0,-8 8 13,0 0 0,0 0 0,0 0 0,0 0 0,0 1 0,1-1 0,-1 1 0,0-1 0,0 1 0,1-1 0,-1 1 0,1 0 0,-1-1 0,0 1 0,1 0 0,-1 0 0,0 0 0,1 0 0,-1 0 0,1 1 0,-1-1 0,0 0 0,1 1 0,-1-1 0,0 1 0,2 0 0,1 1 54,-1 1 1,1-1-1,-1 1 0,0 0 1,1 0-1,-1 0 0,-1 0 1,1 0-1,0 1 0,-1-1 1,0 1-1,0 0 0,2 4 1,3 8 598,9 31 1,-12-36-395,21 85 1230,-25-85-1490,-1-10-2446,1-2 1619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8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7282,'8'-10'2414,"-2"0"0,10-20 1,-14 25-1630,-2 11 3183,1 23-2587,0-2-352,-2 0 1,-7 53-1,2-38-452,2-6-232,-5 51 317,9-72-593,0-1 0,1 1 0,1-1 0,3 16 0,-3-20-64,0-1 0,1 0 1,0 0-1,0 0 0,1 0 0,0 0 0,1-1 0,0 0 0,0 0 0,1 0 1,0 0-1,10 8 0,-14-13-48,1-1 1,-1 0-1,1 0 1,0 0-1,0-1 1,0 1-1,0-1 1,0 1-1,1-1 1,-1 0-1,0 0 1,1 0-1,-1-1 1,0 1-1,1-1 1,5 0-1,-4-1 84,0 1-1,-1-1 1,1 0-1,-1-1 0,1 1 1,-1-1-1,0 0 1,1 0-1,-1-1 1,0 1-1,6-5 0,22-19 341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0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10978,'20'6'4857,"7"2"-2696,6 2-753,6 4-80,5-4-695,-2-2-201,10-4-112,5-4-336,2-4 32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0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20 5945,'13'-10'3748,"-4"3"-361,-8 7-3329,-1 0 0,0 0 0,0 0 0,0 0 0,0 0 1,0 0-1,0 0 0,0 0 0,0 0 0,0 0 0,0 0 0,0 0 0,0 0 0,1 0 0,-1 0 0,0 0 0,0 0 0,0 0 0,0 0 1,0 0-1,0 0 0,0 0 0,0 0 0,0 0 0,0 0 0,0 0 0,0 0 0,0 0 0,1 0 0,-1 0 0,0 0 0,0 0 0,0 0 0,0 0 1,0 0-1,0-1 0,0 1 0,0 0 0,0 0 0,0 0 0,0 0 0,0 0 0,0 0 0,0 0 0,0 0 0,0 0 0,0 0 0,0 0 1,0-1-1,0 1 0,0 0 0,0 0 0,0 0 0,0 0 0,0 0 0,0 0 0,0 0 0,0 0 0,0 0 0,0 0 0,0 0 0,0 0 1,0 0-1,0-1 0,0 1 0,-1 0 0,-7 3 3593,-84 58-2533,54-34-1023,-19 10 34,26-17-79,1 0 0,-47 43 0,71-58-36,0 1 0,1 0-1,0 1 1,0-1 0,0 1 0,1 0 0,-6 13 0,9-17 9,0 0 0,0 0 0,0 0 0,0 1 0,1-1 0,-1 0 0,1 0 0,0 1 0,0-1 0,0 0 0,0 1 0,1-1 0,-1 0 0,1 0 0,0 1 0,0-1 0,0 0 0,1 0 0,-1 0 0,1 0 0,2 4 1,3 2 132,0 0 1,1-1 0,0 0 0,0 0 0,1-1 0,13 9 0,63 33 938,-59-35-769,145 75 2302,-171-89-2614,1 0-1,-1 1 1,1-1-1,-1 1 1,1-1-1,-1 0 1,1 1-1,-1-1 1,1 1 0,-1-1-1,1 1 1,-1-1-1,0 1 1,1-1-1,0 2 1,-1-2 10,0 1 0,0-1 1,0 0-1,0 0 0,0 1 0,0-1 1,0 0-1,0 0 0,0 1 1,0-1-1,0 0 0,0 0 0,-1 0 1,1 1-1,0-1 0,0 0 1,0 0-1,0 1 0,0-1 0,0 0 1,0 0-1,-1 0 0,1 0 1,0 1-1,0-1 0,-1 0 0,1 0-112,-1 1 0,1-1 0,0 0 0,-1 0-1,1 0 1,-1 0 0,1 0 0,-1 0 0,1 1-1,-1-1 1,1 0 0,-1 0 0,1-1 0,-1 1 0,1 0-1,-1 0 1,1 0 0,-1 0 0,1 0 0,-1 0-1,1-1 1,0 1 0,-1 0 0,1 0 0,-1-1-1,1 1 1,0 0 0,-1-1 0,1 1 0,0 0-1,-1-1 1,1 1 0,0 0 0,-1-1 0,1 1-1,0-1 1,0 0 0,-5-8-843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70 404 4249,'-2'60'2962,"2"-56"-2546,-1-1 1,1 0 0,-1 1-1,0-1 1,0 0-1,0 0 1,-1 0 0,1 0-1,-1 0 1,0 0-1,0 0 1,0-1-1,0 1 1,-4 4 0,-2 2 889,-23 20 3439,31-29-4703,0 0 0,0 0 0,0 0 1,0 0-1,0-1 0,0 1 0,0 0 0,0 0 1,0 0-1,0 0 0,0 0 0,0 0 0,0-1 1,0 1-1,0 0 0,0 0 0,0 0 0,0 0 1,0 0-1,0 0 0,0 0 0,0 0 0,0-1 0,0 1 1,0 0-1,0 0 0,0 0 0,0 0 0,0 0 1,0 0-1,-1 0 0,1 0 0,0 0 0,0 0 1,0 0-1,0-1 0,0 1 0,0 0 0,0 0 1,0 0-1,-1 0 0,1 0 0,0 0 0,0 0 1,0 0-1,0 0 0,0 0 0,0 0 0,0 0 1,-1 0-1,1 0 0,0 0 0,0 0 0,0 0 1,0 0-1,0 1 0,0-1 0,0 0 0,-1 0 0,1 0 1,0 0-1,0 0 0,0 0 0,0 0 0,0 0 1,0 0-1,0-13 367,0 10-374,0-13 59,1 0-1,5-27 1,-4 34-72,8-34 24,2 0 1,34-80-1,-42 113-42,18-41 4,2 2 0,33-51 0,-57 100-8,1-2 0,1 0 0,-1-1 0,0 1 1,1 0-1,-1 0 0,1 0 0,-1 1 1,1-1-1,0 0 0,0 0 0,0 1 1,0 0-1,0-1 0,0 1 0,3-1 1,-4 1 0,-1 1 1,0 0-1,1 0 1,-1 0-1,1 0 1,-1 0-1,0 0 1,1 0-1,-1 0 1,1 0 0,-1 0-1,0 0 1,1 1-1,-1-1 1,1 0-1,-1 0 1,0 0-1,1 0 1,-1 1-1,0-1 1,1 0-1,-1 0 1,0 1 0,0-1-1,1 1 1,2 1 32,-1 1-1,0 0 1,0 0 0,0 0 0,0 0 0,-1 0 0,1 1 0,1 5 0,6 31 345,-5-20-185,17 117 895,-2-5-521,-11-105-509,0 0 1,14 27 0,-11-26-52,-10-25-61,0-2-17,0 1 0,-1-1 0,1 0 0,-1 1-1,1-1 1,-1 1 0,0-1 0,0 0-1,1 1 1,-1-1 0,0 1 0,0-1-1,0 1 1,-1 1 0,1-3 42,0 0 0,0 0 0,0 0 0,0 0 0,0 0 0,0 0 0,0 0 0,0 0 0,0 0 0,0 0 0,0 1 0,0-1 0,0 0 0,0 0 0,0 0 0,0 0 0,-1 0 0,1 0 0,0 0 0,0 0 0,0 0 0,0 0 0,0 0 0,0 0 0,0 0 0,0 0 0,0 0 0,0 0 0,0 0 0,0 0 0,-1 0 1,1 0-1,0 0 0,0 0 0,0 0 0,0 0 0,0 0 0,0 0 0,0 0 0,0 0 0,0 0 0,0 0 0,0 0 0,-1 0 0,1 0 0,0 0 0,0 0 0,0 0 0,0 0 0,0 0 0,0 0 0,0 0 0,0 0 0,0 0 0,0-1 0,0 1 0,0 0 0,0 0 0,0 0 0,0 0 0,0 0 0,0 0 0,-1 0-97,1-2-254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5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9946,'7'4'4225,"2"1"-1864,3-1-729,5 3 8,1-5-343,7-2-665,-1 0-216,-7-1-96,5 1-272,-5-8-2057,8-5 1545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 5865,'-1'-2'3609,"0"1"528,-1 0-1713,1 1-639,-2 4-41,-5 22-488,-1 37-239,10-37-393,3 2-184,-2-10-264,0-6-80,1-7-264,0-5-512,-1-15 1416,5 1-760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10194,'1'-7'4641,"2"2"-2240,7 6-529,0 12 137,-4 14-545,-4 14-224,-2 13-488,2 3-184,5 1-248,2-6-112,1-16-192,-5-8-392,0-19-896,6-6-2185,10-16 2209</inkml:trace>
  <inkml:trace contextRef="#ctx0" brushRef="#br0" timeOffset="1">506 43 10554,'24'-15'4312,"-19"10"-690,-8 3-2067,-8 3-640,10-1-802,-17 3 153,-1 2 0,1 0 0,0 0 0,1 2 0,-1 0 0,1 2-1,-30 18 1,43-24-218,1 0 0,-1 0 0,1 0-1,0 0 1,0 0 0,1 1 0,-1-1-1,1 1 1,-1 0 0,1-1 0,-2 7-1,3-8-26,1 0-1,-1 0 0,1 0 0,0 0 1,-1 0-1,1 0 0,0 0 1,0 0-1,0 1 0,1-1 0,-1 0 1,0 0-1,1 0 0,-1 0 0,1 0 1,0 0-1,0 0 0,0 0 1,0 0-1,0-1 0,0 1 0,0 0 1,1 0-1,-1-1 0,2 2 1,3 2 1,0 0 1,-1-1 0,1 0 0,1 0-1,-1-1 1,0 1 0,1-2 0,8 4 0,58 12 105,-63-16-115,-4 0-28,6 0-387,-1 1-1,17 0 0,-31-4-38</inkml:trace>
  <inkml:trace contextRef="#ctx0" brushRef="#br0" timeOffset="2">302 355 11218,'10'16'4969,"9"-6"-2440,5 0-473,6-6-615,4 0-457,-2-4-432,-9-3-336,-1-2-160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10050,'4'6'4345,"5"1"-1904,0 4-609,2-1-320,2 1-391,2-3-689,0 0-176,-2-4-4425,-3-4 3153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6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0 11386,'-2'4'4665,"-2"7"-2528,1-3-369,-3 5-55,-25 37-441,11-36-752,-3 4-192,-1-1-208,-1-1-104,9-8-872,0-7 3064,27-1-1904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9138,'40'-7'3991,"-40"7"-3922,0 0-1,1 0 1,-1 0 0,0 0-1,0 0 1,0 0-1,1 0 1,-1 0-1,0 0 1,0 0-1,0 0 1,1 0-1,-1 1 1,0-1-1,0 0 1,0 0-1,0 0 1,0 0-1,1 0 1,-1 0-1,0 0 1,0 1-1,0-1 1,0 0-1,0 0 1,0 0-1,1 0 1,-1 1-1,0-1 1,0 0-1,0 0 1,0 0-1,0 0 1,0 1-1,0-1 1,0 0-1,0 0 1,0 0-1,0 1 1,-1 9 1480,-1-3-749,1 9 210,-2 11 244,1 0 1,3 46-1,-1-65-1194,1-1 0,1 1-1,-1 0 1,1-1 0,1 1 0,0-1 0,0 1-1,0-1 1,1 0 0,-1-1 0,2 1 0,-1 0-1,11 10 1,-11-13-46,0 0 0,0-1 0,0 0-1,1 0 1,-1 0 0,1 0 0,0-1 0,0 0 0,0 0-1,7 2 1,-9-3-17,0-1-1,0 1 0,0-1 1,1 0-1,-1 1 1,0-2-1,0 1 1,1 0-1,-1-1 0,0 1 1,0-1-1,0 0 1,1 0-1,-1 0 0,0-1 1,-1 1-1,1-1 1,3-1-1,0-2-100,0 0-1,-1 0 1,0-1 0,0 0 0,0 0-1,-1 0 1,0 0 0,0-1-1,0 1 1,-1-1 0,0 0-1,3-11 1,-1 1-31,-1-1 0,-1 0 0,0 0 0,0-19 0,-3 32 143,0 0 0,0 0 0,0-1 0,-1 1 0,1 0 0,-3-5 0,3 9-3,0 1 1,0-1-1,0 1 1,0 0-1,0-1 1,0 1-1,-1 0 0,1-1 1,0 1-1,0 0 1,0 0-1,-1-1 0,1 1 1,0 0-1,-1 0 1,1-1-1,0 1 1,0 0-1,-1-1 0,-4 4 104,-1 9 57,-2 18 76,2 1 1,1 0-1,-1 33 0,5-30-7,2 0 1,1 0-1,1 0 0,2-1 0,18 64 0,-15-70 3,8 35 362,-15-57-525,0 1 0,0 0 1,-1 0-1,0 0 0,0 0 0,0 0 1,-1 0-1,-1 6 0,1-10-57,1 1-1,-1-1 1,0 0-1,0 0 0,0 0 1,0 0-1,0 0 1,0 0-1,-1-1 1,1 1-1,-1 0 0,1-1 1,-1 1-1,1-1 1,-1 1-1,0-1 1,0 0-1,0 0 1,0 1-1,0-2 0,0 1 1,0 0-1,0 0 1,0 0-1,0-1 1,0 0-1,-1 1 0,1-1 1,0 0-1,0 0 1,-1 0-1,1 0 1,0 0-1,0-1 0,0 1 1,-1-1-1,1 1 1,0-1-1,0 0 1,-3-1-1,-1-2-61,-1 0 0,1-1 0,0 1 0,0-1 0,1-1 0,-1 1 0,1-1 0,0 0 0,1 0 0,-5-7 0,6 8-308,0-1 0,1 1 0,-1-1 1,1 1-1,-2-11 0,3 12-148,1 1 1,-1-1-1,1 1 0,0-1 0,0 1 0,0-1 1,1 1-1,-1-1 0,1 1 0,1-6 1,11-16-1993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8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 9842,'-10'-7'5463,"7"8"-3050,4 4-1008,-1-4-394,4 1-259,22 14-165,-2 2-341,54 38 538,-11-15-130,-20-13-37,83 66 0,-123-88-525,-1-1 1,0 1 0,-1 1-1,8 10 1,-11-15-42,0 1 1,-1 0-1,0-1 1,0 1-1,0 0 0,0 0 1,0 0-1,0 0 1,-1 0-1,1 0 1,-1 0-1,0 0 0,0 0 1,0 0-1,0 0 1,-2 4-1,1-2 39,-1 1 0,0-1 0,0 0 0,-1 0 0,1 0 0,-1 0 0,-6 7 0,-27 30 368,22-30-328,0 0 1,-21 15 0,5-6-51,9-6-162,-31 16 0,50-30-48,1 0-1,0 0 1,0-1 0,-1 1 0,1-1 0,0 1-1,-1-1 1,1 0 0,-1 1 0,1-1-1,0 0 1,-1 0 0,-2 0 0,4 0 114,0 0 1,0 0 0,0 0-1,0 0 1,0 0-1,0 0 1,0 0-1,0 0 1,0 0 0,-1 0-1,1 0 1,0 0-1,0 0 1,0 0 0,0 0-1,0 0 1,0 0-1,0-1 1,0 1-1,0 0 1,0 0 0,0 0-1,0 0 1,0 0-1,0 0 1,0 0 0,0 0-1,0 0 1,0 0-1,0 0 1,0 0 0,0 0-1,0 0 1,0 0-1,0 0 1,0 0-1,0 0 1,0 0 0,0 0-1,0 0 1,0-1-1,0 1 1,0 0 0,0 0-1,0 0 1,0 0-1,0 0 1,0 0-1,0 0 1,0 0 0,0 0-1,0 0 1,0 0-1,0 0 1,0 0 0,0 0-1,0 0 1,0 0-1,0 0 1,0 0 0,0 0-1,0 0 1,0 0-1,1 0 1,-1 0-1,0 0 1,0 0 0,0 0-1,0 0 1,6-3-740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3 7538,'11'-2'3691,"-19"6"-511,-20 8-864,-71 22-841,-38 16-578,134-49-832,0 0 0,1 0-1,-1 1 1,0-1 0,0 1-1,1 0 1,-1-1 0,1 1-1,0 1 1,0-1 0,-3 3 0,5-4-27,-1 0 1,0 1-1,1-1 1,-1 1-1,1-1 1,-1 1-1,1-1 1,0 1-1,-1-1 1,1 1-1,0-1 1,0 1-1,0-1 1,1 1-1,-1-1 1,0 1-1,0 0 1,1-1-1,-1 1 1,1-1-1,-1 0 1,1 1-1,1 1 1,2 4 90,0-1 1,1 0 0,-1 0-1,1 0 1,1-1 0,-1 0-1,1 0 1,0 0 0,9 6-1,6 1 380,35 17 0,43 20 659,-91-46 392,-4-2-722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19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0 395 11082,'1'6'4537,"9"5"-2640,2-7 7,8 4-39,4 3-417,2-5-704,0 0-232,-1-2-320,0-3-368,0 2-1088,2-1-2377,0 8 2313</inkml:trace>
  <inkml:trace contextRef="#ctx0" brushRef="#br0" timeOffset="1">764 1 12011,'-7'1'4777,"1"17"-2689,-1 7-592,-4 17 97,1 18-281,-1 15-544,2 7-216,6 2-248,6-7-88,13-14-136,4-13-32,11-20-48,5-12-8,7-16-176,1-13-448,2-16 440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20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12499,'0'9'5001,"15"-9"-2753,10 1-839,11-1 95,5 0-344,12-4-608,3 3-184,9 0-184,-9-2-96,-9 2-720,-2-3 2585,-4-9-1665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2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8474,'-2'1'929,"1"-1"-1,-1 1 1,0 0 0,1 0 0,-1 0-1,1 0 1,-1 0 0,1 0 0,-3 2 0,3 0-600,-1 0 1,1-1 0,-1 1-1,1 0 1,0 0 0,0 0-1,-1 4 1,-2 10 248,0 0 0,0 0 0,0 21 1,3-26-261,0 7 150,1 1 0,1 18 0,0-33-414,-1 0 0,1-1 0,0 1 0,0 0 0,0-1 0,1 1 0,0-1 0,0 0 0,0 1 0,0-1-1,1 0 1,-1 0 0,7 6 0,-7-8-46,0 0 0,1 0 0,0 0-1,-1-1 1,1 1 0,0-1 0,0 1-1,0-1 1,0 0 0,0 0-1,0 0 1,0-1 0,0 1 0,0-1-1,0 1 1,0-1 0,1 0 0,-1 0-1,3-1 1,-1 0-4,0 0 0,0 0 0,0-1 0,0 0 0,0 0-1,-1 0 1,1 0 0,-1-1 0,1 1 0,-1-1 0,5-5 0,1-1-38,0 0 0,-1-1 0,0-1-1,8-12 1,-13 18 19,-1 0-1,0-1 0,0 1 0,-1-1 0,1 0 1,-1 0-1,0 0 0,-1 0 0,0 0 0,0 0 0,0-8 1,-2 8 36,-1 8 1,-2 12 7,0 20 62,1 1 0,2-1 0,1 1 1,7 48-1,37 136 1026,-44-218-1104,4 15 182,-1-1-1,3 22 0,-6-34-161,0 1-1,0-1 1,0 1 0,0-1-1,0 1 1,-1-1-1,1 0 1,-1 1-1,0-1 1,0 1 0,-1-1-1,1 0 1,-1 0-1,1 0 1,-1 0-1,-3 5 1,2-5-36,0 0-1,-1 0 1,1-1-1,-1 1 1,1-1-1,-1 1 1,0-1 0,0 0-1,0-1 1,0 1-1,0-1 1,0 0 0,0 0-1,-1 0 1,1 0-1,0-1 1,-1 0-1,1 1 1,0-2 0,-1 1-1,1 0 1,0-1-1,0 0 1,-1 0 0,1 0-1,0-1 1,0 1-1,0-1 1,0 0-1,0 0 1,1 0 0,-1-1-1,1 1 1,-1-1-1,1 0 1,0 0 0,0 0-1,0-1 1,0 1-1,-2-5 1,1 2-259,1-1 1,0 1-1,1-1 1,-1 0-1,1 0 1,0 0-1,1 0 1,0 0-1,-1-12 1,3 5-192,2-19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2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10890,'-24'7'4825,"-6"2"-2408,4 11-777,2 9 113,3 10-457,2 1-256,11 5-408,5-1-168,13-4-256,8 1-72,15-9-104,3-9 40,8-13-472,0-8-472,-3-10-1808,1 0 1655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2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9874,'-3'0'4369,"10"1"-1736,6 2-505,10-3-376,5 4-367,8-3-769,1 1-264,2-2-328,-1 0 944,13 4-752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51 198 13907,'8'20'6057,"-2"4"-3584,0 11-745,-2 5-280,1 4-751,0 0-193,2-11-304,-3-12-80,-3-10-464,-1-12-472,-1-13 2216,1-4-1368</inkml:trace>
  <inkml:trace contextRef="#ctx0" brushRef="#br0" timeOffset="1">1 6 10882,'-1'-6'5041,"4"6"-1352,3 6-1632,2-1-481,0 4-328,2 3-680,0-1-504,6 7-48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22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73 9762,'-28'12'6443,"-9"12"-3318,22-15-2438,-16 10-1,-19 4 155,22-11-158,-48 29 0,72-38-616,0 0-1,1 1 0,-1-1 0,0 1 1,1-1-1,0 1 0,0 0 1,0 0-1,0 1 0,-2 4 1,4-7-49,0 0 1,0 0-1,1 1 1,-1-1-1,0 0 1,1 1-1,0-1 1,-1 0-1,1 1 1,0-1-1,0 1 1,0-1-1,0 1 1,1-1-1,-1 0 1,1 1-1,-1-1 1,1 0-1,0 1 1,0-1-1,0 0 1,2 3-1,1 0 15,0-1 0,0 1-1,0-1 1,1 0 0,-1 0 0,1-1-1,0 0 1,0 1 0,0-2 0,1 1 0,-1 0-1,1-1 1,7 2 0,9 2 151,1-1 0,25 2 1,-43-7-151,279 14 1927,-271-13-1799,21-2 298,-32 1-422,0-1 0,0 1 1,-1 0-1,1-1 0,0 1 0,0-1 0,0 0 0,-1 1 0,1-1 0,0 0 1,-1 0-1,1 0 0,-1-1 0,3 0 0,-4 1-23,1-1-1,0 1 1,-1 0-1,1 0 1,-1 0-1,1 0 1,-1-1-1,1 1 1,-1 0-1,0-1 1,0 1-1,0 0 1,0 0-1,0-1 1,0 1-1,0 0 1,0-1-1,0 1 1,-1 0-1,1-1 1,0 1-1,-1-1 1,-2-5 25,0 0 0,-6-10 1,8 16-36,-32-51 36,-42-50-1,-17-26-2267,88 121 1848,0 2-385,1-1 0,-1 1 0,-7-8 0,5 9-1112,4 10 907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2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7986,'0'1'7227,"0"0"-3592,5 13-2407,-2-3-809,0 0 0,1 0 0,1 0 0,6 10 0,-2-1 20,-7-17-322,-1 0-1,0 0 1,1 0 0,-2 1-1,1-1 1,0 0-1,-1 0 1,1 0 0,-1 1-1,0-1 1,0 0-1,0 0 1,-1 1 0,1-1-1,-2 5 1,2-7-111,0-1-1,0 0 1,0 0 0,0 0 0,0 0-1,0 0 1,0 0 0,0 1-1,0-1 1,0 0 0,0 0 0,0 0-1,0 0 1,0 0 0,0 0-1,0 0 1,0 1 0,0-1 0,-1 0-1,1 0 1,0 0 0,0 0 0,0 0-1,0 0 1,0 0 0,0 0-1,0 0 1,0 0 0,-1 1 0,1-1-1,0 0 1,0 0 0,0 0 0,0 0-1,0 0 1,0 0 0,0 0-1,-1 0 1,1 0 0,0 0 0,0 0-1,0 0 1,0 0 0,0 0-1,0 0 1,-1 0 0,1 0 0,0 0-1,0 0 1,0 0 0,0-1 0,0 1-1,0 0 1,0 0 0,-1 0-1,1 0 1,0 0 0,0 0 0,0 0-1,0 0 1,0 0 0,0 0 0,0-1-1,0 1 1,0 0 0,0 0-1,0 0 1,0 0 0,-5-10 79,4-3-86,-1 0 1,1 0-1,1 0 1,0 0-1,1 0 0,1 0 1,0 0-1,5-18 1,-5 26-6,-1 0 1,1 0-1,0 0 1,1 1-1,-1-1 1,1 1 0,0 0-1,0-1 1,0 1-1,1 1 1,0-1-1,5-4 1,-6 6 2,0 0 1,0 0-1,1 0 0,-1 0 1,0 1-1,1-1 0,0 1 1,-1 0-1,1 0 0,0 0 1,-1 1-1,1-1 0,0 1 1,0 0-1,0 0 0,-1 0 1,7 2-1,-6-1 14,0 0 0,0 0 1,0 0-1,0 0 0,0 1 0,-1 0 0,1 0 1,0 0-1,-1 0 0,1 1 0,-1-1 0,0 1 1,0 0-1,0 0 0,0 0 0,0 0 0,-1 0 1,0 1-1,1-1 0,-1 1 0,2 6 0,2 5 213,-2 0 1,0 0-1,0 1 0,1 22 0,-2-18 238,7 28 0,-9-34-364,-1-14 107,-1-7 418,1-7-202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2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7586,'1'0'147,"-1"0"1,0 0-1,0-1 1,0 1 0,0 0-1,1 0 1,-1 0 0,0 0-1,0-1 1,1 1-1,-1 0 1,0 0 0,0 0-1,1 0 1,-1 0 0,0 0-1,0 0 1,1 0-1,-1 0 1,0 0 0,0 0-1,1 0 1,-1 0 0,0 0-1,0 0 1,1 0-1,-1 0 1,0 0 0,0 0-1,1 0 1,5 8 2073,2 15-502,-7-20-1327,5 21 1066,-1 0 0,3 38 0,-4 51 451,-2-28-1041,22 182 170,-16-199-1066,-5-95-3729,-1-2 2623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29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8250,'4'-11'1759,"-2"7"-1342,-1 1-1,0 0 1,1-1-1,-1 1 1,1 0-1,0 0 1,0 0-1,1 0 1,-1 0-1,1 0 1,4-4-1,-4 6-174,0-1 1,0 1-1,0 1 0,1-1 0,-1 0 0,0 1 1,0 0-1,0-1 0,1 1 0,-1 1 1,0-1-1,0 0 0,0 1 0,0-1 0,5 2 1,5 3 348,1 0 1,12 6 0,-13-5-357,-1 1 1,0 0-1,-1 0 0,0 1 1,0 1-1,12 11 0,-19-16-174,0 1 0,0-1 0,-1 0 0,1 1-1,-1 0 1,0 0 0,0 0 0,-1 0 0,1 0-1,-1 1 1,0-1 0,-1 1 0,1-1 0,-1 1-1,0 0 1,-1-1 0,1 8 0,-2-8-34,0 0 0,0 0 0,-1 0 0,1-1 0,-1 1 0,0-1 0,0 1 0,-1-1 0,1 1 0,-1-1 0,0 0 0,0 0-1,-1-1 1,1 1 0,-1-1 0,-4 4 0,0-1 21,0 1-1,-1-2 0,1 0 0,-1 0 1,-1 0-1,-16 6 0,24-11-143,0 1 1,0-1-1,0 0 0,0 1 1,0-1-1,0 0 0,-1 0 0,1 0 1,0-1-1,0 1 0,0 0 1,-3-2-1,5 2 55,-1 0-1,1 0 1,-1-1 0,1 1 0,-1 0-1,1-1 1,-1 1 0,1-1 0,-1 1-1,1 0 1,-1-1 0,1 1 0,0-1-1,-1 0 1,1 1 0,0-1 0,-1 1-1,1-1 1,0 1 0,0-1 0,-1 0-1,1 1 1,0-1 0,0 0 0,0 1-1,0-1 1,0 1 0,0-1 0,0 0-1,0 1 1,0-1 0,0 0 0,1 1 0,-1-1-1,0 1 1,0-1 0,0 0 0,1 1-1,-1-1 1,0 1 0,1-2 0,11-13-744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0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6697,'5'6'1166,"0"0"0,0 0-1,-1 1 1,1-1 0,-1 1-1,-1 0 1,0 1 0,4 8-1,13 64 3092,-14-55-2829,-5-21-1202,-1-3-168,1 0 0,-1 0 1,1 0-1,-1 0 1,0 0-1,0 1 1,0-1-1,1 0 0,-1 0 1,0 0-1,0 0 1,-1 0-1,1 1 1,0-1-1,0 0 0,-1 2 1,-4-14 338,3-5-333,0 0 0,2 0 0,-1-1 0,4-20-1,-3 32-58,1-6 0,1 1 0,-1 0 0,2 0-1,-1 0 1,1 0 0,1 1-1,0-1 1,8-14 0,-10 20-26,0 0 0,1 1 0,-1-1 0,1 1 0,0 0 0,0 0 0,0 0 0,0 0 0,1 0 0,-1 1 0,1-1 0,0 1 0,0 0 0,-1 0 0,1 1 0,0-1 0,1 1 0,-1 0 0,0 0 0,0 0 0,0 0 0,1 1 0,4 0 0,-3 0-354,-1 0-1,1 1 1,-1 0 0,1 0 0,0 1-1,-1-1 1,8 4 0,2 4-163</inkml:trace>
  <inkml:trace contextRef="#ctx0" brushRef="#br0" timeOffset="0.99">409 140 10786,'-4'9'4553,"-1"10"-2336,-4 34-281,11-31-351,4 1-281,-2-2-648,-2-3-200,5-2-272,-3-7-56,-1-9-488,-3-4-424,0-15-1273,-3-5-1071,3-5 1943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7978,'2'4'1157,"0"0"0,0 0 0,0 0 0,1-1 0,2 5 0,2 0-73,0 0 1,13 10-1,-9-11-785,0 1 0,0-1 0,20 8 0,-21-10-275,0 0 1,0 0-1,0 1 1,-1 0 0,14 12-1,-17-12 72,-1 1 1,1 0-1,-1 0 0,0 0 0,0 0 1,-1 1-1,0 0 0,-1 0 1,0 0-1,0 1 0,2 10 0,-3-11 91,-1-1 0,0 1 0,0 0-1,-1 0 1,0 0 0,-1 0 0,1 0 0,-1 0-1,-1 0 1,0 0 0,0-1 0,-5 12 0,4-10-19,-5 10 132,7-18-274,1 0 0,-1 0 1,1 0-1,-1 0 0,1-1 0,-1 1 1,0 0-1,1 0 0,-1 0 1,0-1-1,0 1 0,1 0 0,-3 0 1,3-1-24,0 0 0,0 0 0,0 0 0,-1 0 0,1 0 0,0-1-1,0 1 1,0 0 0,0 0 0,0 0 0,0 0 0,0 0 0,-1 0 0,1-1 0,0 1 0,0 0 0,0 0 0,0 0 0,0 0 0,0-1 0,0 1 0,0 0 0,0 0 0,0 0 0,0 0 0,0-1 0,0 1-1,0 0 1,0 0 0,0 0 0,0 0 0,0-1 0,0 1 0,0 0 0,1-9 24,3-2-44,0 0-1,0 1 0,1-1 0,0 1 1,9-12-1,1 0-40,22-23 1,-4 11 45,-29 31 15,0 0 0,0 0 0,0 0 0,0 0 0,0 1 0,0 0 0,8-3 0,-11 5 2,0-1 0,1 1-1,-1 0 1,0 0 0,0-1-1,0 1 1,1 0 0,-1 0 0,0 0-1,0 0 1,1 1 0,-1-1-1,0 0 1,0 0 0,1 1 0,-1-1-1,0 1 1,0-1 0,0 1-1,0-1 1,2 2 0,-1 0 20,-1 0 0,1-1 0,-1 1 0,0 0 0,1 0 0,-1 0 0,0 0 0,0 0 0,0 0 0,-1 0 0,2 3 0,0 2 132,-1 1 0,0-1 0,0 1 0,-1 0 0,0 15 0,-3-5 356,-7 25 1,0-1 43,9-37-509,0 1 46,2-8-60,5-18-302,-5 18 241,5-13-588,1-1 1,10-16-1,-14 27 504,0 1 1,0 0-1,1 0 1,-1 0 0,1 0-1,0 1 1,0-1-1,0 1 1,0 0-1,1 0 1,6-3-1,-11 6 112,1-1-1,-1 1 0,1-1 1,0 1-1,-1 0 0,1-1 0,0 1 1,0 0-1,-1 0 0,1 0 1,0-1-1,0 1 0,-1 0 1,1 0-1,0 0 0,0 0 0,-1 0 1,1 0-1,0 1 0,0-1 1,-1 0-1,1 0 0,0 0 1,-1 1-1,1-1 0,0 0 0,-1 1 1,1-1-1,0 1 0,-1-1 1,1 1-1,-1-1 0,1 1 1,0-1-1,-1 1 0,1 0 0,0 2 48,0 0 0,1 1 0,-1-1 0,-1 0 0,1 0 0,0 7 0,1 4 112,1-1 33,0 1 0,1-1 0,0-1 0,8 16 0,-10-24-165,0 0 0,1 0 1,0 0-1,-1 0 0,1-1 0,0 1 0,1-1 0,-1 0 0,1 0 0,-1 0 0,1 0 1,0-1-1,0 0 0,0 1 0,0-1 0,6 1 0,-1 0-29,0-1 0,0 0 1,0-1-1,1 0 0,-1 0 0,0-1 0,17-2 0,-20 1-24,0 1-1,0-2 1,-1 1 0,1-1-1,0 0 1,0 0-1,-1 0 1,1-1-1,-1 0 1,0 0 0,0 0-1,8-8 1,-10 8 10,-1 0 0,1 0 1,-1-1-1,0 1 1,-1 0-1,1-1 0,0 1 1,-1-1-1,0 0 0,0 0 1,0 1-1,0-1 0,-1 0 1,1 0-1,-1-5 1,0 6 19,0 0 1,0 0-1,-1 0 1,1 0 0,-1 0-1,1 0 1,-1 0 0,0 0-1,0 0 1,0 0-1,-1 0 1,1 1 0,-1-1-1,1 1 1,-1-1 0,0 1-1,0-1 1,0 1-1,0 0 1,-4-2 0,5 3 5,1 1 0,-1-1 0,0 1 1,0-1-1,0 1 0,0-1 1,0 1-1,-1 0 0,1 0 0,0 0 1,0-1-1,0 1 0,0 0 1,0 0-1,0 0 0,0 1 0,0-1 1,-2 0-1,1 1 17,0 0-1,0 0 1,-1 0 0,1 0 0,0 1-1,0-1 1,0 0 0,-2 2 0,-1 3 78,0-1 0,0 0 0,0 1 0,-5 10 1,5-9 44,1 1 1,-7 14-1,10-20-130,1 1 0,-1-1 0,0 0 0,1 0-1,0 0 1,-1 0 0,1 0 0,0 0 0,0 1 0,0-1-1,0 0 1,1 0 0,-1 0 0,0 0 0,1 0-1,0 0 1,1 3 0,-2-4-19,0 0-1,1-1 0,-1 1 1,1 0-1,-1-1 1,1 1-1,-1 0 1,1-1-1,0 1 1,-1-1-1,1 1 1,0 0-1,-1-1 1,1 0-1,0 1 1,0-1-1,-1 0 1,1 1-1,0-1 1,1 1-1,0-1 1,-1 0 0,1 0 0,-1-1 0,1 1 0,-1 0 1,1 0-1,-1-1 0,0 1 0,1-1 0,-1 1 0,2-2 0,3-1 3,0-1 1,0 0-1,-1-1 0,6-4 0,-8 6-4,4-3 0,-6 4-1,1 0 1,-1 1 0,1-1-1,-1 1 1,1 0-1,0-1 1,0 1-1,0 0 1,0 0 0,0 0-1,3-1 1,-5 2-1,1 0 1,-1 0-1,1 0 1,-1 1-1,0-1 1,1 0-1,-1 0 1,1 0 0,-1 0-1,0 0 1,1 1-1,-1-1 1,1 0-1,-1 0 1,0 1-1,1-1 1,-1 0-1,0 0 1,1 1-1,-1-1 1,0 0 0,0 1-1,1-1 1,-1 1-1,0-1 1,0 0-1,0 1 1,0-1-1,1 1 1,-1-1-1,0 0 1,0 1-1,0-1 1,0 1 0,0-1-1,0 1 1,0-1-1,0 1 1,-1 21 30,1-20-27,0 1 82,-1 20-620,1-23 498,0 1 0,0-1 0,0 0 1,0 0-1,0 0 0,0 1 0,0-1 0,0 0 0,0 0 0,0 1 0,1-1 0,-1 0 0,0 0 0,0 0 0,0 1 0,0-1 0,0 0 0,1 0 0,-1 0 0,0 1 0,0-1 0,0 0 0,1 0 0,-1 0 0,0 0 0,0 0 0,0 0 0,1 1 0,0-1-64,-1-1-1,1 1 0,0 0 1,-1 0-1,1-1 0,-1 1 1,1 0-1,0-1 0,-1 1 1,1-1-1,-1 1 0,1 0 0,-1-1 1,1 1-1,-1-1 0,1 0 1,9-14-651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1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11859,'2'2'974,"0"1"1,-1-1-1,1 1 1,-1 0 0,1-1-1,-1 1 1,0 0-1,1 6 1,-1-4-298,0 0-1,0 1 1,-1-1 0,-1 9 0,0 0 60,-2 1 0,-6 23 1,6-28-493,-27 109 1374,25-96-1452,2 1 0,-2 49 0,5-57-136,0 4-1,1 0-1,5 34 0,-2-28 175,-2-11-700,-1-14-1248,-1-5-1581,0 2 2421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253 488 6865,'-2'-34'4252,"2"20"-2967,-1 0 0,-3-17 0,3 26-1014,0-1 0,-1 1 0,0 0 0,0 0 0,0 0 0,-1 0 0,0 1 0,0-1 0,-4-5 0,4 6-123,-1 1-1,1-1 0,-1 1 1,1-1-1,-1 1 0,0 1 1,0-1-1,0 0 0,-1 1 1,1 0-1,0 0 0,-1 0 0,0 1 1,1-1-1,-1 1 0,0 0 1,0 0-1,0 1 0,1 0 1,-1-1-1,0 2 0,0-1 1,0 0-1,0 1 0,0 0 0,1 0 1,-1 1-1,0-1 0,1 1 1,-1 0-1,1 0 0,0 1 1,-1-1-1,-5 6 0,4-3-68,1-1 1,0 1-1,0 1 0,1-1 0,-1 1 0,1 0 0,0 0 1,1 0-1,-1 0 0,1 1 0,1-1 0,-4 10 0,5-12-59,0 0-1,1-1 0,-1 1 0,1-1 1,-1 1-1,1 0 0,0-1 0,1 1 1,-1 0-1,0-1 0,1 1 0,0 0 1,0-1-1,0 1 0,1-1 0,-1 0 1,1 1-1,-1-1 0,1 0 0,0 0 1,0 0-1,1 0 0,-1 0 0,1-1 1,3 4-1,-1-3-15,-1 0 0,0 0 0,1-1 0,-1 1 0,1-1 0,0-1 0,0 1 0,-1-1 0,1 1 0,0-1 0,0-1 0,1 1 0,-1-1 0,0 0 0,0 0 0,0 0 0,0-1 0,0 0 0,0 0 0,0 0 0,0 0 0,0-1 0,-1 0 0,1 0 0,0 0 0,-1-1 0,1 1 0,-1-1 0,0 0 0,0-1 0,0 1 0,6-8 0,0-1-8,-1-1 0,0-1-1,-1 1 1,8-18 0,22-61-36,-24 54 48,-2 1 0,-2-2 0,-1 0 1,6-70-1,-14 80 35,-4 18 17,3 11-58,-1-1 0,1 1 0,0 0 0,0 0 0,0 0 0,-1 0 0,1 0 0,0 0 0,0 0 0,0 0 0,-1 0 0,1 0 0,0 0 0,0-1 0,0 1 0,-1 0 0,1 1 0,0-1 0,0 0 0,-1 0 0,1 0 0,0 0 1,0 0-1,0 0 0,-1 0 0,1 0 0,0 0 0,0 0 0,0 0 0,-1 1 0,1-1 0,0 0 0,0 0 0,0 0 0,0 0 0,-1 0 0,1 1 0,0-1 0,0 0 0,0 0 0,0 0 0,0 1 0,0-1 0,-4 5 34,0 0 1,1 0-1,0 0 1,0 0-1,1 1 1,-3 7-1,-11 39 235,13-38-190,-5 16 91,1 0 1,2 1-1,1 0 1,2 0 0,1 34-1,2-50-139,0 1-1,1-1 1,0 1-1,2-1 1,0 0-1,0 0 1,1 0-1,1-1 0,1 0 1,0 0-1,1 0 1,10 13-1,-16-24-178,0-1 0,0 1 0,0-1 0,0 0 0,0 0 0,1 0 0,-1 0 0,1 0 0,-1 0 0,1-1 0,0 1 0,-1-1 0,1 0 0,0 0 0,0 0 0,0 0 0,0 0 0,0-1 0,0 1 0,0-1 0,0 0 0,1 0 0,-1 0 0,0 0 0,0 0 0,0-1 0,0 0 0,0 1-1,0-1 1,0 0 0,0-1 0,0 1 0,2-2 0,1-1-864,1 0-1,9-9 1,11-15-662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3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6265,'1'0'222,"-1"1"-1,0-1 1,0 0-1,0 0 1,0 0 0,1 0-1,-1 0 1,0 0-1,0 0 1,0 0-1,0 0 1,0 0-1,1 1 1,-1-1-1,0 0 1,0 0-1,0 0 1,0 0-1,0 0 1,0 1-1,0-1 1,0 0 0,0 0-1,1 0 1,-1 0-1,0 1 1,0-1-1,0 0 1,0 0-1,0 0 1,0 1-1,0-1 1,0 0-1,0 0 1,0 0-1,-1 10 1637,0-6-1239,-8 51 3795,4-30-2910,-2 29 1,6-47-1296,1 0 0,0 0 1,1 0-1,0 0 1,0 0-1,0 0 0,1 0 1,4 12-1,-5-18-195,-1 0 0,1 1 0,-1-1 0,1 0-1,0 1 1,-1-1 0,1 0 0,0 0 0,0 0-1,0 0 1,0 0 0,0 0 0,0 0 0,0 0 0,1 0-1,-1 0 1,0-1 0,0 1 0,1 0 0,-1-1 0,0 1-1,1-1 1,-1 1 0,0-1 0,1 0 0,-1 0 0,1 0-1,-1 1 1,1-1 0,-1-1 0,0 1 0,1 0 0,-1 0-1,1 0 1,-1-1 0,1 1 0,1-2 0,3 0-27,0 0-1,-1-1 1,1 1 0,-1-2 0,0 1 0,0 0 0,0-1 0,8-7-1,-7 4-44,1 0 0,-1-1 1,0 0-1,10-16 0,25-46-296,-34 62 340,-7 8 15,0 0 0,0 0 0,0 0 1,0 0-1,0 0 0,0 0 0,1 0 0,-1 0 1,0 0-1,0 0 0,0 0 0,0 0 0,0 0 1,0 1-1,1-1 0,-1 0 0,0 0 0,0 0 1,0 0-1,0 0 0,0 0 0,0 0 0,0 0 1,0 0-1,0 1 0,0-1 0,1 0 0,-1 0 1,0 0-1,0 0 0,0 0 0,0 0 1,0 0-1,0 1 0,0-1 0,0 0 0,0 0 1,0 0-1,0 20 161,0-17-138,0 5 48,0-1 1,1 1-1,0 0 1,0-1-1,0 1 0,1 0 1,0-1-1,1 0 1,-1 1-1,5 7 0,-4-11-55,-1 0 0,1 0 0,0 0-1,0-1 1,0 1 0,0-1 0,0 0-1,1 1 1,0-2 0,-1 1 0,1 0-1,0-1 1,1 0 0,-1 0 0,0 0 0,0 0-1,1 0 1,5 0 0,4 0-401,1-1-1,-1 0 1,1-1 0,-1-1 0,29-4 0,-5 0-1076,6 3 500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3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89 8338,'-3'-6'1124,"-1"0"1,0 0 0,-1 0-1,0 0 1,1 1 0,-8-6-1,6 6-397,0 0-1,0 1 1,-1 0-1,0 0 1,-13-6 0,15 8-509,0 1 1,0-1 0,0 0 0,-1 1-1,1 0 1,0 1 0,-1-1 0,1 1 0,-1 0-1,1 0 1,0 1 0,-1-1 0,1 1 0,0 0-1,-1 1 1,1 0 0,0-1 0,0 1 0,-9 6-1,5-2-65,0 0 0,1 0 0,0 1 0,0 0-1,1 0 1,0 1 0,0 0 0,1 1 0,0-1-1,0 1 1,-6 14 0,12-22-147,-1 0 0,1 0 0,-1 1 0,1-1 0,-1 0 0,1 0 0,0 0 0,0 1 0,0-1 0,0 0 0,0 0 0,0 0 0,0 1 0,0-1 1,0 0-1,0 0 0,1 1 0,-1-1 0,0 0 0,1 0 0,-1 0 0,1 0 0,0 0 0,-1 0 0,1 0 0,0 0 0,-1 0 0,1 0 0,0 0 0,0 0 0,0 0 0,0-1 0,1 2 0,0-1-6,1 0-1,-1 0 1,0-1 0,1 1-1,-1 0 1,0-1-1,1 1 1,-1-1 0,1 0-1,-1 0 1,1 0-1,-1 0 1,1-1 0,-1 1-1,5-2 1,7-3-20,0-1 0,0 0 1,20-12-1,21-11 11,-54 29 9,0-1 3,0 1 0,1-1 0,-1 1 0,1-1-1,-1 1 1,1-1 0,-1 1 0,1 0 0,1 0 0,-2 0 0,-1 0-1,1 0 1,-1 1-1,1-1 1,-1 0-1,1 1 1,-1-1-1,1 0 1,-1 1-1,1-1 0,-1 1 1,1-1-1,-1 0 1,1 1-1,-1-1 1,0 1-1,1-1 1,-1 1-1,0-1 1,0 1-1,1 0 1,-1-1-1,0 1 1,0-1-1,0 1 1,0 0-1,0-1 1,0 1-1,0 0 1,4 46 146,-3-31-58,4 23-1,-4-34-114,0 0 1,0 0-1,1 0 0,0 0 0,0 0 0,1 0 0,-1-1 1,5 7-1,-6-10-107,0 0-1,0 0 1,-1 0 0,1 0 0,0 0-1,0 0 1,0 0 0,0-1-1,1 1 1,-1 0 0,0-1 0,0 1-1,0-1 1,1 1 0,-1-1 0,0 1-1,0-1 1,3 0 0,6 1-376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6 12379,'-1'-1'821,"-1"0"1,1 1 0,-1-1 0,1 0 0,0 1 0,-1 0-1,1-1 1,-1 1 0,0 0 0,1 0 0,-3-1-1,0 2-241,1-1 0,-1 0-1,0 1 1,-4 1-1,-1 1-373,1 0 0,-16 9 0,18-9-143,1 1-1,-1 0 1,1 0 0,0 0-1,0 0 1,1 1-1,-1 0 1,1 0 0,-7 11-1,9-13-47,0 1 0,0 0 1,0 0-1,1 0 0,-1 0 0,1 0 0,0 0 0,0 1 0,1-1 1,-1 0-1,1 1 0,0-1 0,0 0 0,0 1 0,2 7 0,0-3 19,1-1-1,0 1 0,1 0 1,0-1-1,0 0 0,1 0 1,0 0-1,0 0 0,1-1 1,7 7-1,-9-9-55,0-1 0,1 0 1,-1-1-1,1 1 0,0-1 1,0 0-1,0 0 0,0-1 1,0 1-1,1-1 0,-1 0 0,1 0 1,-1-1-1,1 0 0,0 0 1,0 0-1,5-1 0,-9 0-3,14-2-1455,-6-4-2452,-1-1 1677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3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12755,'-12'44'5225,"0"9"-3025,0 16-967,-4 2 63,-1-2-432,1 3-224,7-16-472,2-6-96,6-7-72,1-14-176,-2-13-680,1-4-568,-3-11-1065,-3-1 1449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12 7426,'-4'-2'1587,"-1"0"1,0 0 0,0 0 0,-6-1 0,10 3-1027,-1-1 475,1 5-206,0 54-26,9 60 0,-3-47-306,10 348 943,-27 248-292,1-50-781,12-360-224,-1 76 66,-13-4-64,-21-85-129,16-128-1037,15-82-499,3-25 676,0-9 822,0 0-1,0 1 1,0-1 0,0 0-1,1 0 1,-1 0-1,0 0 1,0 0-1,0 0 1,0 1 0,0-1-1,0 0 1,0 0-1,0 0 1,0 0-1,0 0 1,0 0 0,0 0-1,0 1 1,1-1-1,-1 0 1,0 0-1,0 0 1,0 0 0,0 0-1,0 0 1,0 0-1,1 0 1,-1 0-1,0 0 1,0 0 0,0 0-1,0 0 1,2-1-83,-1 0 1,1 0-1,-1 0 1,0 0 0,0 0-1,1-1 1,-1 1-1,1-2 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6 570 5633,'-3'2'7460,"3"-2"-7333,0 0 0,0 0-1,0 0 1,0 0 0,0-1-1,0 1 1,0 0-1,0 0 1,0 0 0,0 0-1,0 0 1,0 0 0,0 0-1,0 0 1,0 0 0,0 0-1,0 0 1,0 0-1,0-1 1,0 1 0,0 0-1,0 0 1,0 0 0,0 0-1,0 0 1,0 0 0,0 0-1,0 0 1,0 0-1,0 0 1,0 0 0,0 0-1,0 0 1,0 0 0,0-1-1,0 1 1,0 0 0,-1 0-1,1 0 1,0 0-1,0 0 1,0 0 0,0 0-1,0 0 1,0 0 0,0 0-1,0 0 1,0 0 0,0 0-1,0 0 1,0 0-1,0 0 1,-1 0 0,1 0-1,0 0 1,0 0 0,0 0-1,0 0 1,0 0 0,0 0-1,0 0 1,0 0-1,0 0 1,0 0 0,0 0-1,0 0 1,-1 0 0,6-17 64,-3 11-186,-1 0 1,1 0-1,1 0 1,4-10-1,86-153-45,-56 102 10,-22 40 18,12-23-2,2 1-1,46-59 1,-71 103 18,1 1 1,-1-1-1,1 0 1,0 1-1,8-6 0,-11 9 4,0 0-1,0 0 1,0 0-1,0 0 1,0 1 0,0-1-1,0 0 1,0 1-1,0 0 1,0-1-1,0 1 1,0 0-1,0 0 1,0 0-1,0 0 1,1 0-1,-1 1 1,0-1-1,0 1 1,0-1-1,2 2 1,2 2 56,0 0 0,0 1 0,0 0-1,-1 0 1,0 0 0,0 0 0,0 1 0,7 11 0,26 39 477,54 68 750,-59-87-929,-12-13-108,27 37 0,-47-60-275,0 1 1,0-1-1,0 1 1,0 0-1,0 0 0,0 0 1,-1-1-1,1 1 1,-1 0-1,1 3 1,-1-4 85,0 0-1,0 0 1,0 0 0,0 0 0,-1 1 0,1-1-1,0 0 1,-1 0 0,1 0 0,-1 0 0,1 0 0,-1 0-1,1 0 1,-1 0 0,0 0 0,0-1 0,1 1-1,-2 1 1,-13 11 477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3:3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8546,'1'0'210,"-1"0"-1,1 1 1,0-1 0,0 0-1,0 0 1,-1 1 0,1-1 0,0 0-1,0 1 1,-1-1 0,1 1 0,0-1-1,-1 1 1,1-1 0,0 1-1,-1-1 1,1 1 0,-1 0 0,1-1-1,-1 1 1,1 0 0,-1-1 0,0 1-1,1 0 1,-1 1 0,3 3 510,13 23 2160,21 54-1,5 8-828,8-6-726,-42-73-1152,0 0 0,1-1 0,0 0 0,0-1 0,15 12 0,-22-20-159,0 1 1,1 0-1,-1-1 1,1 0-1,0 1 1,-1-1-1,1 0 0,0-1 1,-1 1-1,1 0 1,0-1-1,0 1 1,0-1-1,0 0 0,0 0 1,0 0-1,-1-1 1,1 1-1,0 0 1,0-1-1,4-2 0,6-3-2,0-1-1,0 0 0,-1-1 0,-1 0 1,20-18-1,-7 6-11,187-164-491,-133 114-833,-29 26 172,-8 4 327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06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218 116 5129,'1'-1'435,"0"-1"0,0 1-1,0 0 1,0 0 0,0 0 0,0-1 0,-1 1-1,1 0 1,0-1 0,-1 1 0,1-3-1,0 1-69,0 0-1,1-1 1,-1 1-1,1 0 1,2-4-1,19-27 1191,-23 34-1492,1-1-1,-1 0 0,1 1 0,-1-1 1,0 0-1,1 1 0,-1-1 0,0 0 1,1 1-1,-1-1 0,0 0 0,0 0 1,0 0-1,0 1 0,0-1 0,0 0 1,0 0-1,0 1 0,0-1 0,0 0 1,0 0-1,0 0 0,-1 1 0,1-1 1,0 0-1,-1 1 0,1-1 0,0 0 1,-1 0-1,0 0 0,-1-1 59,1 1 1,-1 0-1,1 0 0,-1 0 0,0 0 0,0 0 1,0 1-1,-2-2 0,2 2 24,-6-3 39,0 2 0,-1-1 0,1 1 0,0 0 0,-1 1 0,1 0 1,0 1-1,-1-1 0,1 1 0,-10 3 0,4-1-53,0 1 1,0 1 0,0 0 0,-24 14 0,33-16-83,1 0 1,-1 0 0,1 0 0,0 1 0,-8 7 0,11-9-34,0-1 0,-1 1 0,1 0 0,0-1 1,0 1-1,0 0 0,0 0 0,1 0 0,-1 0 1,0 0-1,1 0 0,-1 0 0,1 0 0,0 0 0,0 0 1,0 0-1,0 0 0,0 0 0,0 2 0,2 0 12,-1 1-1,1-1 0,0 0 0,0 0 1,0 0-1,0 0 0,1-1 0,-1 1 1,1 0-1,0-1 0,0 0 0,1 0 1,6 5-1,6 4 119,33 17-1,-31-19-76,-18-10-67,54 33 247,-45-27-135,-1 0 0,0 1-1,0 0 1,7 8 0,-15-14-82,1-1 0,0 1-1,-1 0 1,1 0 0,-1 0 0,1-1 0,-1 1-1,1 0 1,-1 0 0,0 0 0,1 0 0,-1 0-1,0 0 1,0 0 0,0 0 0,0 0 0,1 0-1,-1 0 1,-1 0 0,1 2 0,0-2 7,-1 0 1,0 1 0,1-1-1,-1 0 1,0 1-1,1-1 1,-1 0-1,0 0 1,0 0 0,0 0-1,0 0 1,-3 2-1,-2 1 73,-1 1-1,0-2 0,0 1 0,-10 3 1,13-5-87,1-1-23,-1 0 1,1 0-1,0 0 0,0 0 0,-1 0 0,-4 0 0,8-1-59,-1 0 0,0 0 1,1 0-1,-1 0 1,0-1-1,1 1 0,-1 0 1,0 0-1,1 0 1,-1 0-1,0-1 0,1 1 1,-1 0-1,1-1 0,-1 1 1,1 0-1,-1-1 1,0 1-1,1-1 0,0 1 1,-1-1-1,1 1 0,-1-1 1,1 1-1,-1-1 1,1 1-1,0-1 0,0 0 1,-1 1-1,1-1 1,0 0-1,0 1 0,-1-1 1,1 0-1,0 1 0,0-1 1,0 0-1,0 0 1,2-15-1690,6 1 683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06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8714,'2'19'4553,"-2"3"-1553,-9 20-719,5 5-377,-7 8-839,5 1-369,7-8-408,2-6-96,5-12-104,0-5-24,-2-14-280,1-2-360,-3-12-769,1-7 801</inkml:trace>
  <inkml:trace contextRef="#ctx0" brushRef="#br0" timeOffset="1">0 119 9762,'2'1'4169,"11"7"-2361,5-2 65,13 5-625,5 1-368,-1-5-568,2-2-312,1-1-808,-7-1-400,4-2-1425,-5 2-1007,-12-2 2359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0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5225,'0'3'457,"1"-1"-1,-1 1 1,1-1-1,0 1 1,0-1-1,2 5 0,19 31 2653,-21-36-2754,0 1 0,0 0 0,0-1 0,0 1 0,0 0 0,-1-1 1,1 1-1,-1 0 0,0 0 0,0-1 0,0 1 0,0 0 0,-1 3 0,0 9 1148,1-5-627,0 22 1882,-2-29-1974,2-10-396,4-7-432,-1 1 1,2 0 0,9-20-1,-8 20-42,14-28-886,-18 38 718,0 0-1,0 0 1,0 0-1,0 0 1,1 1-1,0-1 1,-1 1-1,5-3 1,9-1-645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07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6129,'2'4'1045,"-1"0"-1,0 0 1,0 0-1,0 0 0,0 0 1,-1 6-1,1-1-49,-2-1-1,-2 18 1,-3-3 811,5-19-1459,0-1 0,0 1-1,0-1 1,0 8 0,1-10-296,0 0 0,0 1 1,1-1-1,-1 0 0,0 0 1,0 0-1,1 1 0,-1-1 1,1 0-1,-1 0 0,1 0 1,0 0-1,-1 0 0,1 0 1,0 0-1,0 0 0,-1 0 1,3 1-1,-1 0-26,1 0-1,0 0 0,0 0 1,1-1-1,-1 1 1,0-1-1,1 1 0,-1-1 1,0 0-1,1 0 1,-1-1-1,1 1 0,0-1 1,-1 0-1,1 0 0,-1 0 1,1 0-1,0 0 1,-1-1-1,1 0 0,-1 1 1,5-3-1,-5 2-77,1-1 0,0 1 0,-1-1-1,1 0 1,-1 0 0,0 0 0,1 0 0,-1-1-1,0 1 1,0-1 0,-1 0 0,1 0 0,-1 0-1,1 0 1,-1 0 0,0-1 0,0 1 0,0-1-1,-1 1 1,2-6 0,-2 8 28,-1-1 0,0 1 0,0-1-1,0 0 1,0 1 0,0-1 0,0 1 0,-1-1 0,1 0 0,0 1-1,-1-1 1,1 1 0,-1-1 0,0 1 0,1-1 0,-1 1-1,0-1 1,0 1 0,0 0 0,0 0 0,0-1 0,0 1 0,0 0-1,-1 0 1,1 0 0,0 0 0,-3-1 0,-4-3 52,1 1 0,-1 0 1,-14-5-1,21 9-23,-9-3 396,0 0 0,-19-4-1,87 13 546,35 5-1130,-84-9 177,-1 0 0,1 1 0,-1 0-1,0 0 1,14 8 0,-19-9 11,0-1 1,0 1 0,0 0-1,-1 1 1,1-1-1,-1 0 1,1 1-1,-1-1 1,0 1 0,0 0-1,0 0 1,0 0-1,-1 0 1,1 0-1,-1 0 1,0 0-1,2 6 1,-2 0 36,0-1 0,0 1 0,-1-1 0,0 11 0,0-19-49,-1 0 0,1-1 0,0 1 1,0 0-1,0 0 0,0 0 0,0 0 0,0-1 0,0 1 0,0 0 0,0 0 1,-1 0-1,1 0 0,0-1 0,0 1 0,0 0 0,0 0 0,-1 0 1,1 0-1,0 0 0,0 0 0,0 0 0,0 0 0,-1 0 0,1-1 0,0 1 1,0 0-1,0 0 0,-1 0 0,1 0 0,0 0 0,0 0 0,0 0 1,-1 0-1,1 0 0,0 0 0,0 0 0,0 1 0,-1-1 0,1 0 0,0 0 1,0 0-1,0 0 0,0 0 0,-1 0 0,1 0 0,0 0 0,0 1 1,0-1-1,0 0 0,0 0 0,-1 0 0,1 0 0,0 0 0,0 1 0,0-1 1,1-4-167,0 1 1,1-1 0,-1 0 0,1 1 0,0-1 0,0 1 0,0 0 0,4-6 0,18-15-136,-24 23 309,1 1-1,-1 0 0,0-1 0,1 1-1,-1 0 1,0 0 0,1-1 0,-1 1 0,0 0 0,1 0 0,-1-1 0,0 1 0,1 0 0,-1 0 0,1 0-1,-1 0 1,1 0 0,-1-1 0,0 1 0,1 0 0,-1 0 0,1 0 0,-1 0 0,1 0 0,-1 0 0,0 1-1,1-1 1,-1 0 0,1 0 0,-1 0 0,1 0 0,7 9 170,-5-5-86,13 19 501,-15-20-481,1 0 0,-1 0 0,1 0 0,0-1 0,0 1 0,1 0 0,-1-1 0,0 0 0,1 1 0,0-1 0,-1 0 0,1 0 0,0 0 0,5 1 0,0 0-45,1-1 0,-1-1 1,1 1-1,0-2 1,-1 1-1,1-1 1,0 0-1,-1-1 0,1 0 1,0 0-1,-1-1 1,15-5-1,-14 4-102,1-1 0,-1 0 0,-1 0 0,1-1 0,0 0 0,-1-1 0,0 0 0,-1 0 0,1 0 0,-1-1 0,7-9 0,-1-5-129,-12 19 175,-1 1 1,1 0 0,-1 0 0,1-1-1,-1 1 1,0 0 0,0-1 0,1 1-1,-1 0 1,0-1 0,0 1 0,0 0-1,0-1 1,-1 1 0,1-2 0,0 3 7,-1-1 0,1 1 0,0 0 0,-1-1 0,1 1 0,0 0 0,-1-1 0,1 1 0,0 0 0,-1 0 0,1 0 0,0-1 0,-1 1 1,1 0-1,-1 0 0,1 0 0,-1 0 0,1-1 0,0 1 0,-1 0 0,1 0 0,-1 0 0,1 0 0,-1 0 0,1 0 0,-1 0 0,1 0 0,0 1 0,-1-1 0,1 0 1,-1 0-1,1 0 0,-1 1 0,-14 6 390,10-3-267,0 0 1,0 0-1,1 1 1,-1-1-1,1 1 1,0 0-1,0 1 1,1-1-1,0 1 1,0 0-1,0-1 1,0 1-1,1 0 1,0 1-1,1-1 1,-2 9-1,1-3-30,1 0 0,0 0 1,0 1-1,2-1 0,0 0 0,0 0 0,6 23 1,-2-15-22,0 1 1,-2-1-1,0 1 1,-1 42-1,-2-53-42,-1-1 1,-1 0-1,1 1 0,-2-1 1,-5 15-1,6-18-12,-1 0 1,0-1-1,0 0 1,0 1-1,-1-1 0,0 0 1,0-1-1,0 1 1,-8 6-1,8-8-19,0-1 1,0 1-1,1-1 1,-2 0-1,1 0 1,0 0-1,0 0 0,-1-1 1,1 0-1,-1 0 1,1 0-1,-1 0 1,1-1-1,-1 0 0,0 0 1,1 0-1,-1 0 1,1-1-1,-7-1 1,7 1-87,1 0-1,-1-1 1,1 1 0,0-1 0,-1 1 0,1-1 0,0 0 0,0 0 0,0-1 0,1 1 0,-1-1 0,0 1 0,1-1 0,0 0 0,-1 0 0,1 0 0,0 0-1,1 0 1,-1 0 0,1-1 0,-1 1 0,1 0 0,0-1 0,-1-6 0,1 7-70,1 0 0,0 0 0,0-1 0,0 1 0,0 0 0,1-1 0,-1 1 0,2-5 0,13-31-607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0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9634,'0'0'379,"-1"0"-1,1 0 1,-1 0-1,1 0 1,-1 0-1,1 0 0,-1 1 1,1-1-1,-1 0 1,1 0-1,-1 1 1,1-1-1,0 0 1,-1 0-1,0 1 1,-5 9 2372,-3 12-547,9-22-2071,-28 76 3008,18-52-2874,0 1 1,2 0 0,-6 34-1,13-56-262,0 1 0,1-1 0,0 1 0,0-1 0,0 1-1,0-1 1,1 0 0,0 1 0,-1-1 0,1 1 0,2 3 0,-1-3-4,0-1 0,0 1 1,0-1-1,1 1 1,0-1-1,0 0 0,-1 0 1,8 5-1,-1-1 15,0-1-1,0 0 1,1-1 0,0 0-1,0 0 1,1-1 0,-1 0-1,1-1 1,20 3-1,-15-3-286,1-2 0,-1 0-1,1 0 1,-1-2-1,33-4 1,-35 1-240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08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10154,'4'35'4705,"-6"-1"-1720,-5 1-937,-1 5-559,4 2-353,4-4-576,0-1-200,4-8-176,-4-5-80,0-9-240,-1-9-328,-6-11-936,2-10-465,1-7-1063,0-6-1065,5-7 2680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8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11066,'-3'24'4889,"7"-9"-2136,0-2-649,5 2-191,6-2-449,4-1-688,-1-4-280,3 0-328,-7-1-384,2-3 1993,2 4-1393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09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5 8402,'0'0'501,"1"-1"0,0 1 0,0-1-1,0 1 1,0-1 0,1 1 0,-1 0 0,0-1 0,0 1 0,0 0 0,0 0 0,2 0 0,-2 0-146,1 0 1,0 0 0,-1 1 0,1-1 0,-1 0 0,1 1 0,-1 0 0,2 0 0,3 2 99,-1 1 1,0-1 0,8 9-1,-3-4 424,10 10 19,29 30 0,-47-47-843,0 1-1,-1 0 1,1 1-1,-1-1 1,0 0-1,1 0 1,-1 0-1,0 1 1,0 2-1,0-4-29,-1 1 0,0-1 1,0 0-1,0 1 0,0-1 0,0 0 0,0 0 0,0 1 0,-1-1 0,1 0 0,0 0 0,-1 1 1,1-1-1,-1 0 0,1 0 0,-1 0 0,0 0 0,1 1 0,-1-1 0,-1 1 0,-2 2 17,0-1-1,1 0 1,-1 0-1,0 0 0,-1-1 1,-6 4-1,-30 11 89,22-11-261,0-1 0,-33 4 0,11-2-784,40-7 1041,-1 0-1,0 1 1,1-1 0,-1 1-1,1-1 1,0 1 0,-1 0-1,1-1 1,-3 3-1,2-2-43,1 1 0,0 0 0,-1 0 0,1 0 0,0 0 0,-2 2 0,3-4-81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0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194 319 7522,'-3'-27'7411,"-3"0"-3498,3 17-3761,-1 1 1,0 0 0,-1 0-1,0 0 1,0 1-1,-1-1 1,0 1 0,0 0-1,-1 1 1,-12-12-1,16 17-110,1 0 0,-1 0-1,1 1 1,-1-1-1,0 0 1,0 1-1,0 0 1,0-1-1,0 1 1,0 0 0,0 1-1,-5-2 1,6 2-10,0 0 1,0 0-1,0 1 0,0-1 1,0 0-1,0 1 1,0-1-1,0 1 1,0 0-1,0-1 1,0 1-1,0 0 0,0 0 1,1 0-1,-1 1 1,0-1-1,1 0 1,-1 1-1,1-1 1,-2 2-1,-1 2 32,0 0 0,1 0 0,0 0 0,0 1 0,0-1 0,1 1 0,0-1 0,0 1 0,0 0 0,1 0 0,0 0 0,0 0 0,0 10 0,1-11-43,0-1 0,0 1 0,0-1 1,1 0-1,0 1 0,0-1 0,0 0 1,1 0-1,-1 1 0,1-1 0,0 0 0,0-1 1,0 1-1,1 0 0,-1 0 0,1-1 1,0 0-1,0 0 0,5 5 0,-5-6-15,-1-1-1,1 1 0,0-1 1,0 1-1,0-1 0,0 0 0,0 0 1,0-1-1,0 1 0,0 0 1,0-1-1,0 0 0,0 0 1,0 0-1,1 0 0,-1 0 1,0-1-1,0 1 0,0-1 1,0 0-1,0 0 0,0 0 1,0 0-1,4-3 0,5-3-16,-1 0 0,0-1 0,0 0 0,13-13 0,-4 2-111,-1 0 1,-1-1 0,29-42-1,-39 49 116,0-1 0,0 0-1,-2 0 1,0-1-1,0 1 1,-1-2 0,-1 1-1,2-17 1,-6 18 100,0 14-90,0 0 1,0 0-1,0 0 1,0 0 0,0 0-1,0 0 1,0 0 0,0-1-1,-1 1 1,1 0 0,0 0-1,0 0 1,0 0 0,0 0-1,0 0 1,0 0 0,0 0-1,-1 0 1,1 0 0,0 0-1,0 0 1,0 0 0,0 0-1,0 0 1,0 0 0,0 0-1,-1 0 1,1 0 0,0 0-1,0 0 1,0 0 0,0 0-1,0 0 1,0 0 0,-1 0-1,1 0 1,0 0 0,0 0-1,0 0 1,0 1 0,0-1-1,0 0 1,0 0 0,0 0-1,0 0 1,-1 0 0,0 2 36,-1 0 1,1 0-1,-1 0 1,1 0 0,-1 0-1,1 1 1,-1 2-1,-6 15 232,2-1 0,0 1 0,-5 39 0,10-47-157,0 1 0,0-1 0,2 1 0,-1-1 0,1 1 1,1-1-1,6 20 0,-6-26-68,0 1 0,1-1 0,0 0 1,0-1-1,1 1 0,-1 0 0,1-1 0,1 0 1,-1 0-1,1 0 0,7 5 0,-9-7-239,1 0 0,0-1 1,0 1-1,0-1 0,0 0 0,1-1 0,5 3 0,-6-3-376,-1-1-1,1 1 1,-1-1 0,1 0-1,-1 0 1,1 0 0,-1 0-1,1 0 1,-1-1 0,6-1-1,11-6-1490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09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7930,'-1'1'608,"0"-1"0,0 0 1,0 1-1,0-1 1,0 1-1,1-1 0,-1 1 1,0 0-1,1-1 0,-1 1 1,-1 1-1,-5 11 2696,0 16-1412,6-23-1041,-2 9 10,2 0 1,0 0-1,1 26 1,0-40-861,0 0 0,0 0 0,0 0 0,0 0 0,0-1 0,0 1 0,0 0 0,1 0 0,-1 0 0,0 0 0,0 0 0,1-1 0,-1 1 0,1 0 0,-1 0 0,1-1 0,-1 1 0,1 0 0,-1 0 0,1-1 0,-1 1 0,1-1 0,0 1 0,0 0 0,-1-1 0,1 0 1,0 1-1,0-1 0,-1 1 0,1-1 0,0 0 0,0 1 0,0-1 0,0 0 0,0 0 0,-1 0 0,1 0 0,0 0 0,0 0 0,2 0 0,-1 0-99,0-1 0,0 1-1,0-1 1,0 0 0,0 1 0,-1-1 0,1 0-1,0 0 1,0 0 0,0 0 0,-1-1 0,1 1-1,-1 0 1,1-1 0,-1 1 0,3-4 0,1-2-311,30-43-892,-35 50 1315,1-1 1,-1 0 0,1 1-1,-1-1 1,1 1-1,0-1 1,-1 0-1,1 1 1,0 0-1,-1-1 1,1 1-1,0-1 1,-1 1 0,1 0-1,0 0 1,0-1-1,-1 1 1,2 0-1,-1 0 13,-1 0-1,1 0 1,-1 0-1,1 0 1,-1 1-1,1-1 1,-1 0-1,1 0 1,-1 1-1,1-1 1,-1 0-1,1 1 0,-1-1 1,0 0-1,1 1 1,-1-1-1,0 1 1,1-1-1,-1 0 1,1 2-1,1 2 207,0 1-1,0-1 0,0 1 0,1 9 1,1-2-24,-3-9-184,0 0 1,1 1-1,-1-1 0,1 0 1,0 0-1,0 0 0,0 0 1,1 0-1,-1 0 0,1-1 0,-1 1 1,1-1-1,0 0 0,0 0 1,5 3-1,-5-3-131,0-1 1,0 0 0,0 0-1,1 0 1,-1-1-1,0 1 1,0-1-1,1 0 1,-1 0-1,0 0 1,0 0-1,1 0 1,-1-1-1,0 1 1,0-1-1,0 0 1,6-2-1,-2-1-480,0 1-1,0-1 0,-1 0 0,1 0 0,-1-1 0,0 0 0,8-7 0,-10 8 437,-1-1 0,1 1 0,-1-1 0,1 1 0,-1-1-1,-1 0 1,1 0 0,-1 0 0,0-1 0,3-9 0,-5 14 211,1 0 0,-1 0 0,0 0 0,0 0 0,0 0 0,0 0 1,0 0-1,0 0 0,0 0 0,0 0 0,0 0 0,-1 0 0,1 0 0,0 0 1,0 0-1,-1 0 0,1 0 0,-1 0 0,1 0 0,-1 1 0,1-1 0,-1 0 1,0 0-1,1 0 0,-1 1 0,0-1 0,0 0 0,1 1 0,-1-1 1,0 1-1,0-1 0,0 1 0,0-1 0,0 1 0,0 0 0,0-1 0,-1 1 1,0 0 120,0-1 1,-1 1 0,1 0 0,0 0 0,0 0 0,-1 0 0,1 0 0,0 1-1,0-1 1,0 1 0,0 0 0,-1-1 0,1 1 0,0 0 0,0 0 0,-3 2 0,2-1-29,1 0 0,-1 1 0,1-1 1,0 1-1,-1-1 0,1 1 0,0-1 1,0 1-1,1 0 0,-1 0 1,0 0-1,1 0 0,0 0 0,0 1 1,0-1-1,0 0 0,0 1 0,1-1 1,-1 0-1,1 1 0,0 3 1,0-7-152,0 1 1,0-1 0,1 1 0,-1-1 0,0 1 0,0-1 0,0 1-1,1-1 1,-1 1 0,0-1 0,0 1 0,1-1 0,-1 0 0,0 1 0,1-1-1,-1 1 1,1-1 0,-1 0 0,0 0 0,1 1 0,-1-1 0,1 0-1,0 1 1,0-1 5,1 1 0,-1-1 0,1 0 1,-1 0-1,1 0 0,-1 1 0,0-1 0,3-1 0,0 1 2,0-1 1,-1 0-1,1 0 1,0 0-1,-1 0 1,5-3-1,25-17 7,-33 21-17,1 0 0,-1 0 0,0-1 1,0 1-1,1 0 0,-1 0 0,0 0 1,1 0-1,-1 0 0,0 0 0,1-1 1,-1 1-1,0 0 0,0 0 1,1 0-1,-1 0 0,0 0 0,1 0 1,-1 0-1,0 0 0,1 0 0,-1 0 1,0 1-1,1-1 0,-1 0 0,0 0 1,0 0-1,1 0 0,-1 0 0,1 1 1,-1-1 2,0 1 1,1 0 0,-1-1 0,1 1 0,-1 0 0,0-1-1,0 1 1,1 0 0,-1-1 0,0 1 0,0 0-1,0 1 1,-1 20 135,1-22-154,0 0-1,0 0 1,0 0-1,0 0 0,0 0 1,0 1-1,0-1 1,0 0-1,0 0 1,0 0-1,0 0 1,0 0-1,-1 0 1,1 0-1,0 1 1,0-1-1,0 0 1,0 0-1,0 0 1,0 0-1,1 0 1,-1 0-1,0 0 1,0 1-1,0-1 1,0 0-1,0 0 1,0 0-1,0 0 1,0 0-1,0 0 1,0 0-1,0 1 1,0-1-1,0 0 1,0 0-1,0 0 1,1 0-1,-1 0 1,0 0-1,0 0 1,0 0-1,0 0 1,0 0-1,0 0 1,0 0-1,1 0 1,-1 0-1,0 0 1,0 0-1,0 0 1,0 0-1,0 0 1,0 0-1,0 0 1,1 0-1,-1 0 0,6-3-2026,-5 1 961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10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8394,'-12'17'5249,"3"14"64,-3 15-3032,-3 5-209,7 5-944,7 0-368,2-11-488,9-5-112,-5-16-112,-2-10-96,5-10-632,-3-6-480,8-10-4233,1-8 3657</inkml:trace>
  <inkml:trace contextRef="#ctx0" brushRef="#br0" timeOffset="1">197 238 8946,'-5'21'4537,"5"3"-864,-3-2-929,3 0-583,0-5-505,0-8-928,1-5-328,1-12-480,-2-8-376,2-10 1760,2-5-1143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10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5649,'1'4'3585,"7"12"224,0 0-1937,3-3-888,0-1-383,6-8-946,1 0 265</inkml:trace>
  <inkml:trace contextRef="#ctx0" brushRef="#br0" timeOffset="1">307 61 6561,'-5'22'4409,"-1"8"320,-7 8-2096,-2 4-289,6 6-503,-6 0-281,14 1-592,2-1-215,5-8-377,4-8-168,-6-12-80,-1-7-48,-2-12-344,-1-1-280,0-8-745,-1 7-559,0 0-481,-9-21 1321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6:24:1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8866,'3'4'2310,"0"-1"1,0 1-1,6 5 1,-6-7-2078,0 0-1,0-1 1,0 1 0,0-1-1,0 1 1,0-1 0,1 0 0,-1 0-1,6 1 1,23 4 164,-6-1-272,-2 0 1,32 12-1,-48-14-114,-1 0 1,1 0-1,-1 1 0,0 1 1,0-1-1,-1 1 1,1 0-1,-1 1 0,0-1 1,0 1-1,5 8 1,-8-10 65,-1 0 0,0 0 1,0 1-1,-1-1 1,1 0-1,-1 0 1,0 1-1,0-1 1,0 1-1,-1-1 1,1 1-1,-1-1 1,0 1-1,-1 0 1,1-1-1,-1 1 1,0-1-1,0 0 0,0 1 1,-1-1-1,-2 6 1,4-9-44,-1 1 0,0-1 0,1 1 1,-1-1-1,1 0 0,-1 1 0,1-1 0,0 1 1,0-1-1,0 3 0,0-3-38,0-1 0,0 1 0,0-1 0,1 0 0,-1 1 0,0-1 0,1 0 0,-1 1 0,0-1 0,1 0 0,-1 1 0,0-1 0,1 0 0,-1 1 1,0-1-1,1 0 0,-1 0 0,1 0 0,-1 1 0,1-1 0,-1 0 0,0 0 0,1 0 0,-1 0 0,1 0 0,-1 0 0,1 0 0,-1 0 0,1 0 0,-1 0 0,1 0 0,-1 0 0,1 0 0,0-1 0,3 1-125,0-1-1,0-1 1,0 1-1,-1 0 1,1-1-1,0 0 1,-1 0-1,1 0 1,-1 0-1,4-4 1,9-4-403,-5 3 145,-8 4 311,0 1 0,1 0 0,-1 0 0,0 0 0,1 1 0,-1-1 0,1 1 0,0 0 0,-1 0 0,1 0 0,3 0 0,-6 1 83,-1 0 0,0 0 0,1 0 0,-1 0 0,0 0 0,1 0 0,-1 1 0,0-1 1,0 0-1,1 0 0,-1 0 0,0 0 0,1 1 0,-1-1 0,0 0 0,0 0 0,1 1 0,-1-1 0,0 0 0,0 0 0,0 1 0,0-1 0,1 0 0,-1 0 1,0 1-1,0-1 0,0 0 0,0 1 0,0-1 0,0 0 0,0 1 0,0 11 435,0-7-278,0-1-42,-5 178 3806,2-152-3572,-1-1 0,-2 0 0,-1 0 1,-12 34-1,6-32-173,-18 35 0,22-50-109,-1 0-1,0-1 0,-22 25 1,29-37-57,1-1 0,-1 1 0,0-1 0,0 0 0,0 1 0,0-1 0,0-1 0,0 1 0,-1 0 0,1-1 0,-6 2 0,7-3-13,1 1-1,0-1 1,-1 0 0,1 0 0,0 0 0,-1 0 0,1-1 0,0 1 0,0 0 0,-1-1-1,1 1 1,0 0 0,0-1 0,-1 0 0,1 1 0,0-1 0,0 0 0,0 1 0,0-1-1,0 0 1,0 0 0,0 0 0,0 0 0,0 0 0,1 0 0,-1 0 0,0 0 0,1 0-1,-1-1 1,0 1 0,1 0 0,0 0 0,-1-3 0,-1-1-19,0 0 1,1 0 0,0-1-1,0 1 1,0-1-1,1 1 1,-1-1-1,2 1 1,-1-1-1,0 1 1,3-9-1,-1 7-23,0 0 0,1 0-1,-1 0 1,2 0-1,-1 1 1,1-1-1,0 1 1,5-6-1,-1 3-56,0 0-1,1 0 0,0 1 0,1 0 0,0 1 0,0 0 1,0 0-1,1 1 0,0 1 0,15-6 0,-21 9 109,0 0-1,0 1 1,1-1-1,-1 1 0,0 0 1,1 1-1,-1-1 1,0 1-1,1 0 1,-1 1-1,1-1 1,-1 1-1,0 0 1,10 3-1,4 5 443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3T16:26:23.0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14275 12830 535 0,'2'-3'260'0,"-1"-1"-71"15,-1 2 13-15,0 1 6 16,-1 0-29-16,-1 1-47 16,1 0-23-16,0 0-35 15,0 0-10-15,0 0-21 16,0 0-9-16,1 0-14 16,0 0-5-16,0 0-2 0,0 0 0 15,0 0 4-15,0 0 3 16,0 0 3-16,0 0 3 15,0 0 6-15,0 0 1 16,0 0-1-16,0 1-2 16,0 2-9-16,0-2-1 0,0 1-1 15,1 2-1 1,-1-1-2-16,0 0 1 0,1 3-1 16,-1-3 0-16,0 2 1 15,1 2-2-15,0 2-2 16,0-1-1-16,1 3 2 15,2 25 1-15,-4-29 3 16,-1 6 1-16,0-3 1 16,1 7 0-16,-1-2-4 15,0 1-2-15,1 7-6 16,-3-2-3-16,3 11-3 16,1 5 0-16,2 3-1 15,-2-1 1-15,1 3-2 16,1-1 1-16,0 7-1 15,0 0 0-15,1 9 1 16,-1 4-1-16,2 7 1 0,-3 5-1 16,1 7 0-16,5 0 0 15,1 3 0-15,5 6 0 16,2-3 1-16,-5 4-1 16,0-1 1-16,-6-4 1 15,2 5-1-15,2 0 0 16,-4-4 0-16,5 2 1 15,-5-5-1-15,-2 0 0 16,2 5 0-16,4 3-1 16,-4-1 1-16,-3-4-1 0,4-3 0 15,-3 1 1-15,3 2 0 16,5 2-1-16,-3-6 2 16,-2-3 0-16,3-3-2 15,-8 1 1-15,4-3-1 16,-1-1 0-16,-3-12 1 15,8-3-1-15,0 0 1 16,-5-2-1-16,5 3 0 16,-5-1 0-16,-2-3 0 15,5 1 1-15,-6-1 0 16,-1 3 0-16,3 3 0 16,-2 1 0-16,5 5-1 15,0 0 0-15,-1-2 0 16,-1 2 0-16,0-6 0 15,1-3 1-15,0-2 0 0,0 1 1 16,-2-1-1-16,1 1 1 16,1-2-1-16,1-4 0 15,0-2 0-15,-1-3 0 16,1-1 0-16,-1-1-1 16,0-9 0-16,1-6 0 0,-1-16-43 15,-1-7-55 1,1-17 63-16</inkml:trace>
  <inkml:trace contextRef="#ctx0" brushRef="#br0" timeOffset="2466.44">14378 12657 820 0,'-15'-4'373'0,"5"1"-158"16,4 1-19-16,1 1-28 15,1 0-29-15,4 1-35 16,0-1-12-16,0 1-19 16,4 0 1-16,18-1-12 15,32 0-11-15,-30-4-13 16,7 3-3-16,1 1-3 0,3-2 1 15,5 3-1-15,4-4-2 16,2 4-6-16,0-2-2 16,12-2-7-16,7 2-2 15,-3-5-4-15,2 7-2 16,-2-2-3-16,-4-4-1 16,14 3 0-16,3-3-1 15,10 5 0-15,0-2 0 16,2-2-1-16,-2-1 1 0,4-7-1 15,7 4 1-15,3 3-1 16,2 2 0-16,-3 1 0 16,-3-1 0-16,6 3 4 15,-5-2 2-15,6 4 7 16,-3 1 4-16,-1-2 4 16,6 0 1-16,-5 1-4 15,5-1 0-15,-8 5-5 16,1-2 0-16,10-3-2 15,-2 5 4-15,3-5 8 16,-4 1 1-16,6 7 1 16,-3-7-5-16,-4 3-2 15,2 0 1-15,-13-1 2 16,1 2-2-16,1 3-3 16,-1 1-4-16,-2-7-1 0,-1-1 2 15,0-1 1-15,2-3 2 16,-4 2-1-16,-2 0 1 15,-3-3-4-15,-6 2-1 16,5 1-3-16,1 1-2 16,-2 3-1-16,-4 2-2 15,-4 0 1-15,-2 0-1 16,-2 1 1-16,3 0-1 16,-6 2 0-16,-5-4 1 0,-7-1 1 15,-1 5 1-15,-12-8 2 16,-4 6-1-16,-5 1 0 15,-5-4-1-15,-8 3-1 16,2-2-1-16,-8 0 0 16,0 0-1-16,-5-1 1 15,-3-3-1-15,-2-1 1 16,-2 0 1-16,-1 1 4 16,0 0 1-16,-1 0 0 15,0 0-2-15,-1 0-2 16,1 0-3-16,0 0-1 15,0 0 0-15,-4 0-2 16,-1 0 0-16,0 1-1 16,1-1 1-16,2 0 0 15,2 0-1-15,0 0-3 16,0 0-1-16,0 0 1 16,0 0 0-16,-2 2 3 0,0 3 0 15,0 3 2-15,1 1-1 16,-1 1-1-16,1 0 0 15,-7 26 1-15,6-30-1 16,0 2 1-16,2-3 0 16,0 4-1-16,-3 1 0 0,2 2 0 15,-2 0 0 1,-1 0 1-16,3-2-1 0,-1 0 0 16,-1-1 0-16,1 3-1 15,-1 2 0-15,1 8 0 16,2 3-1-16,-4 2 0 15,4 3 2-15,-4-1-1 16,5 1 0-16,2 3 0 16,-3 1 0-16,6 4 0 15,-9 2 1-15,6 0-1 16,0 3 1-16,-2 2-1 16,5-3 1-16,-3 8-1 15,2-2 1-15,2-1-2 16,-2 5 1-16,4 3 0 15,0 2 1-15,2 1-1 16,1 0 0-16,-2 3 1 16,3 2 0-16,-1-2 0 0,0-1 2 15,-1-3-2-15,1 0 0 16,-2 1 1-16,-2 0 0 16,2-1 0-16,-1 3 0 15,-2 1 0-15,2 0 0 16,-2 1-1-16,1-4 0 15,2 3 0-15,-2-3 0 16,2-4 0-16,0 0 0 16,0 2 1-16,-2-2-1 0,2 5 1 15,-1 2 0-15,-1-3-1 16,1 1 0-16,3 4 0 16,1-3 0-16,-1 5 0 15,0 3 0-15,-7-6 0 16,8 4 0-16,-3-5 0 15,1-1 0-15,2 3 1 16,-9-2-1-16,7 3 0 16,-3 1 1-16,-2 2-1 15,-1-4 0-15,-3-3 0 16,2-19-1 0,1 0 1-16,3 32-2 0,-1 12 1 15,2-9 0-15,3-13-1 16,5-5 2-16,3 0 0 15,-1-1-1-15,-7 0 1 0,0 3 0 16,-3-5 0-16,4 1 0 16,4-4-1-16,-2-1 1 15,2-2-1-15,-4 0 0 16,1 0 0-16,1 2 0 16,1 4-1-16,-1-3 0 15,2-2 1-15,-1-4 1 16,-2-7-1-16,0 0 1 0,-2-1 0 15,0-1 0-15,-4-6 2 16,-1-5-12-16,0-8-41 16,-3-8-30-16,-2-11-56 15,-2-7-17-15,-5-6-4 16,0-2 10-16,-3-4 6 16,-1 0 10-16,-4-3-45 15,-1-3 109-15</inkml:trace>
  <inkml:trace contextRef="#ctx0" brushRef="#br0" timeOffset="3848.34">14672 17672 977 0,'-23'-3'397'0,"3"-3"-213"0,6 2-38 15,2 1 14-15,1-1-2 16,3 4-26-16,4-1-14 16,3-1-43-16,4 0-11 15,-3 1-16-15,4 0-6 16,25 0-4-16,37-4-7 15,-14 1-13-15,9 0-3 0,9-3 1 16,5 2 0 0,-5 1 1-16,-5 0 1 0,0 1 6 15,2 2 2-15,9-3 3 16,0 0-1-16,6 0-6 16,1 1-5-16,0-1-5 15,5 0-1-15,9-3-4 16,1 1 1-16,5-4-2 15,-5 2 0-15,-1 0-1 16,1-1 1-16,-3 1 1 16,1-3 0-16,-4 3 1 15,-1 0 0-15,5-2 0 16,-3 2 0-16,1 1 1 16,-6 1 1-16,-6 4 1 15,5 0 3-15,2 3 1 16,-2-1 1-16,0 2-1 15,-5 0-2-15,-6-1-2 0,7 3-1 16,2-2 2-16,-1-2-1 16,-2 0 1-16,-3-4-1 15,-4 1-1-15,1 1-1 16,7-1-1-16,-3 1 0 16,5 0-1-16,-4 2 1 15,-5 5 0-15,3 1-1 0,2 2-2 16,-1 0 0-16,-3-1 0 15,-3 0-1-15,-7-1 2 16,1 1-2-16,2-1 2 16,3-5-1-16,5-2 1 15,-7-6 1-15,2-1 2 16,-3 4 2-16,-6 2-2 16,5 1 0-16,2 4-3 15,1 1-1-15,-9 1 1 16,-3-1 0-16,-6-1 1 15,-4 1 1-15,3-1-1 16,-1-1 0-16,-6-2 0 16,-2 0-1-16,-3-1 2 15,-5 0-1-15,-10-1 0 16,1 2 1-16,-9 2-1 16,-5 0-1-16,0 1-1 0,-5-2 1 15,-3-1-2-15,3-1 0 16,-1-1 1-16,-3 1-1 15,0-2-1-15,2 0 0 16,-1-4 0-16,0 4 0 16,-2 2-1-16,-3-1 1 15,-1 2-14-15,0-1-19 16,0 0-30-16,0 0-16 0,0 0-22 16,1 0 0-16,-2 0 331 15,1 0-193-15</inkml:trace>
  <inkml:trace contextRef="#ctx0" brushRef="#br0" timeOffset="12376.34">14730 12189 346 0,'1'-6'353'15,"9"-25"-69"-15,-10 28-136 16,-1 1 90-16,1 0-54 16,0 0-10-16,0 1-37 15,0 0-12-15,0 0-23 16,0 1-10-16,0 0-11 16,0 0-4-16,0 0-9 15,0 0-3-15,0 0-10 16,0 0-4-16,0 11-4 15,-1 4-3-15,-2 33 1 16,0-27-2-16,0 5-2 16,0 0-3-16,0 2-5 15,1 2-3-15,2-2-7 0,0-2-4 16,2-5-8-16,1-2-4 16,0-3-3-16,0-3-4 15,-1-6-32-15,-1 0-30 16,-1-7-46-16,0 0 82 15,-1-1-67-15,0 0-48 16</inkml:trace>
  <inkml:trace contextRef="#ctx0" brushRef="#br0" timeOffset="12747.37">14674 12420 915 0,'-48'-21'497'16,"46"29"-221"-16,2 1-144 16,3 2 57-16,1 4-35 15,3 3 5-15,1 2-33 16,0-2-19-16,3-1-35 16,2-2-13-16,2-6-15 15,0-4-6-15,2-7-14 16,3-4-4-16,0-4-7 15,1-5-2-15,-4-3-2 16,0-2-13-16,-1 0-34 0,-5 2-25 16,-4 2-30-1,-3 3 67-15,-8 2-64 0,-6 4-37 16</inkml:trace>
  <inkml:trace contextRef="#ctx0" brushRef="#br0" timeOffset="13983.69">14619 11832 530 0,'-35'43'481'0,"25"-40"-123"15,4-1-182-15,-3 0 121 16,1-1-101-16,1-1-13 15,-2-5-60-15,3-3-24 16,4-8-38-16,2-2-19 0,2-7-21 16,4-6-8-16,3-3-11 15,1 0-1-15,3 1-1 16,-2 4 0-16,-2 5 0 16,1 4 1-16,0 9 5 15,-1 5 4-15,-1 13 13 16,-1 3 4-16,2 10 9 15,0 4 2-15,0 6 5 16,0 2-1-16,1 0-3 16,1 1-4-16,0-6-11 15,-1-2-5-15,-2-7-8 16,-1-3-17-16,-3-7-54 16,-1-3-38-16,-4-4 77 15,-1-1-55-15,1-1-42 16</inkml:trace>
  <inkml:trace contextRef="#ctx0" brushRef="#br0" timeOffset="14139.65">14666 11828 1168 0,'-84'-31'564'16,"85"26"-307"-16,7 1-151 15,2-3 31-15,1 3-11 16,3-1-25-16,0 2-30 0,1 1-74 15,2 2 18-15,-2 2-29 16,0 3-27-16</inkml:trace>
  <inkml:trace contextRef="#ctx0" brushRef="#br0" timeOffset="14380.89">14919 11777 1030 0,'6'1'631'16,"-3"3"-273"-16,-3 5-203 15,-2 3 108-15,2 3-113 16,-1 3-4-16,1 4-50 16,-2-3-20-16,2 0-33 15,1-3-9-15,0-6-54 0,2-1-33 16,-1-9 44-16,6-4-32 15,0-7-27-15</inkml:trace>
  <inkml:trace contextRef="#ctx0" brushRef="#br0" timeOffset="14923.02">15261 12157 940 0,'32'-64'536'0,"-28"51"-246"15,-3 7-164-15,1 5 70 0,2 6-54 16,-4-5 1-16,0 1-42 16,2 23-13-16,3 34-18 15,-4-23-6-15,2 3-12 16,0 0-5-16,1-2-12 15,-2-3-7-15,2-7-20 16,-1-5-25-16,0-7-67 16,-1-4-37-16,-3-8 90 15,-2-2-72-15,-6-6-50 16</inkml:trace>
  <inkml:trace contextRef="#ctx0" brushRef="#br0" timeOffset="15164.8">15266 12353 1058 0,'-42'-31'577'16,"47"43"-270"-16,1 2-168 15,2 2 67-15,1 1-27 16,2 2-29-16,2-2-23 16,0-2-39-16,-1-1-17 15,0-5-21-15,-3-9-6 16,-4 0-13-1,-1 2-5-15,15-9-6 0,0-5-15 0,3-10-50 16,-2-1-32-16,5-3 62 16,2 1-47-16,0-1-37 15</inkml:trace>
  <inkml:trace contextRef="#ctx0" brushRef="#br0" timeOffset="15624.41">15333 11554 813 0,'10'-34'538'0,"-11"57"-202"16,0 5-179-16,-7 5 98 16,2 3-67-16,-2 4-43 15,2 2-26-15,1-4-49 16,-3-5-18-16,5-8-28 16,0-3-18-16,2-11-50 15,0-5-27-15,1-10-73 16,1-3-106-16,0-10 184 15,2-3-134-15,0-6-83 16</inkml:trace>
  <inkml:trace contextRef="#ctx0" brushRef="#br0" timeOffset="15813.29">15348 11572 989 0,'10'-1'586'0,"5"10"-257"0,-2 4-181 15,2 8 79-15,-1 1-24 16,3 6-58-16,-2 0-26 15,-2 0-43-15,0 0-16 16,-7-3-21-16,-1 1-15 16,-1-7-54-16,-3-2-36 0,-1-5 13 15,-1-5 33-15,1-6-50 16,-6-1-29-16</inkml:trace>
  <inkml:trace contextRef="#ctx0" brushRef="#br0" timeOffset="15966.86">15378 11793 1032 0,'-24'-44'502'0,"39"41"-291"16,-2 2-138-16,2 1 49 16,0 0-42-16,5 0-40 15,-1 3-1-15,4 2-18 16</inkml:trace>
  <inkml:trace contextRef="#ctx0" brushRef="#br0" timeOffset="16338.52">15552 11757 1086 0,'70'11'529'0,"-62"-11"-286"0,4 2-147 16,1 2 38-16,-1 3-32 16,-1 1-10-16,-6 2-35 15,1 0-9-15,-5 4-25 16,-2-1 1-16,-5-2 6 16,0-1 7-16,-2-2 9 15,2 0 2-15,0-1 1 16,2-2 0-16,4-1 1 15,1 1-6-15,9-4-14 16,1 0-7-16,5-1-12 16,2-3 2-16,4-4-46 15,-2-1 189-15,-1 1-139 16,-5 0 45-16,-7 2 39 16</inkml:trace>
  <inkml:trace contextRef="#ctx0" brushRef="#br0" timeOffset="16774.25">16051 11921 1136 0,'-6'0'585'0,"-1"6"-287"15,1 2-165-15,6 8 58 16,0 3-37-16,0 10-14 16,0 0-25-16,-1 7-42 0,1-1-17 15,0-2-26 1,0 1-6-16,1-7-4 0,0-3-14 15,-1-8-55-15,0-2 192 16,6-6-131-16,-1-2 34 16,0-6 32-16</inkml:trace>
  <inkml:trace contextRef="#ctx0" brushRef="#br0" timeOffset="17041.83">15990 12226 1314 0,'-31'-23'652'0,"35"32"-347"16,2 6-179-16,3 3 59 15,0 2-38-15,2 1-15 16,-1-3-27-16,4 2-36 16,-1-2-15-16,2-5-19 15,0-3-4-15,-2-5-6 16,1-3-4-16,-2-5-5 15,0-6-11-15,-1-8-42 16,2-6-29-16,1-6 54 16,1-1-39-16,-3-3-31 15</inkml:trace>
  <inkml:trace contextRef="#ctx0" brushRef="#br0" timeOffset="17456.21">16148 11514 919 0,'-10'-30'544'0,"3"47"-235"16,-1 1-167-16,-2 9 72 15,-2 3-33-15,0 6-37 16,0 3-34-16,1 0-43 16,1-4-18-16,3-5-23 0,2-5-10 15,3-8-47-15,0-3-28 16,2-10-73-16,0-4 103 16,3-4-80-16,-3 2-58 15</inkml:trace>
  <inkml:trace contextRef="#ctx0" brushRef="#br0" timeOffset="17653.34">16072 11526 1229 0,'5'5'601'0,"3"7"-327"16,5 2-160-16,4 5 45 16,-1 4-11-16,0 2-40 15,-2 4-19-15,-1-1-30 16,-1 0-14-16,-4-2-18 15,-3-2-4-15,-4-6-44 16,-1-5-28-16,-3-6 42 16,-2 0-28-16,-3-6-25 15</inkml:trace>
  <inkml:trace contextRef="#ctx0" brushRef="#br0" timeOffset="17827.87">16131 11759 1179 0,'-51'-43'599'0,"55"40"-316"16,9 4-178-16,2-1 57 16,1 1-62-16,0 0-22 15,2-1-46-15,1 4-3 16,-4 0-27-16</inkml:trace>
  <inkml:trace contextRef="#ctx0" brushRef="#br0" timeOffset="18233.05">16247 11710 1433 0,'87'-11'638'0,"-76"15"-387"15,-2 3-157-15,3 1 24 16,0-1-7-16,-4 3-29 15,1 0-17-15,-4-1-24 16,-2 1-11-16,-4-1-16 16,-5 1-3-16,-2 0-3 15,-2 0-2-15,1-1-1 16,0-3-3-16,5 2-2 0,-1-3-2 16,8 2 0-16,4 0-1 15,6-3 0-15,2 1 1 16,1 0 6-16,2 0 8 15,-2-1 12-15,0 1 7 16,-7-2 8-16,-1 3 3 16,-8 0 1-16,-3 0-1 0,-7 1-7 15,-1 1-20 1,-3 0-54-16,-2-1-34 0,1-1 183 16,0-2-114-16,-2-4 17 15,4 0 45-15</inkml:trace>
  <inkml:trace contextRef="#ctx0" brushRef="#br0" timeOffset="18487.15">16674 12104 1718 0,'-6'79'734'0,"-1"-79"-480"16,4 4-173-16,3 1 16 15,3-3-6-15,-3-2-39 16,0 0-6-16,0 0 1 15</inkml:trace>
  <inkml:trace contextRef="#ctx0" brushRef="#br0" timeOffset="18625.93">17012 12211 2209 0,'5'4'50'0,"-4"-1"1"16,-1-2-7-16,0-1-44 15,0 0 27-15,0 0 10 16</inkml:trace>
  <inkml:trace contextRef="#ctx0" brushRef="#br0" timeOffset="18774.5">17221 12199 1313 0,'3'0'596'0,"1"0"-596"16,-2 4 0-16,-2-4 5 16,0 0-115-16</inkml:trace>
  <inkml:trace contextRef="#ctx0" brushRef="#br0" timeOffset="18950.04">17444 12218 1427 0,'8'1'627'0,"-2"-1"-472"16,3 1-71-16,3-1 25 15</inkml:trace>
  <inkml:trace contextRef="#ctx0" brushRef="#br0" timeOffset="19074.96">17562 12197 1524 0,'81'17'717'0,"-77"-11"-432"15,0 3-180-15,3-5 161 16,0-2-160-16,0 1 62 16,-1-2 13-16</inkml:trace>
  <inkml:trace contextRef="#ctx0" brushRef="#br0" timeOffset="19959.48">19466 11898 979 0,'-11'-3'477'15,"5"1"-272"-15,-2 0-128 16,8 2 62-16,0 2-44 16,2 8 10-16,1 4 3 15,-2 5-3-15,0 6 1 16,-2 6 1-16,4 7-4 0,-5 3-10 15,1 3-11-15,-3 1-27 16,1-4-12-16,3-1-38 16,-1-5-30-16,1-9-64 15,-3-5-87-15,4-11 137 16,-1-5-93-16,-3-5-65 16</inkml:trace>
  <inkml:trace contextRef="#ctx0" brushRef="#br0" timeOffset="20211.58">19257 12249 1356 0,'4'7'653'0,"2"5"-361"16,2 4-173-16,4 4 66 15,3 1-52-15,4 1-9 0,-1-1-18 16,2-4-31-16,1 2-12 15,-1-6-20-15,0-3-6 16,0-7-11-16,0-5-4 16,2-11-20-16,2-3-24 15,1-11-43-15,0-1-33 16,-2-4 72-16,0 2-57 16,-5 5-39-16</inkml:trace>
  <inkml:trace contextRef="#ctx0" brushRef="#br0" timeOffset="20992.22">19501 11640 1241 0,'-15'10'605'0,"2"-5"-328"15,6 2-161-15,0-5 37 16,6-1-12-16,-3-5-31 0,3-5-23 16,2-7-37-16,3-3-15 15,4-6-20-15,0-6-5 16,6-3-7-16,1-3-2 16,1 0-1-16,1 0-1 15,1 8-1-15,-2 4 1 16,-4 13 1-16,1 7 2 15,-4 15 9-15,-3 11 4 0,-1 14 7 16,-2 4 3-16,-1 7 2 16,0 3 0-16,1-3 0 15,-1-4-3-15,2-9-22 16,0-6-25-16,-2-11-78 16,0-4-40-16,-2-8 105 15,-2-2-84-15,-1-2-58 16</inkml:trace>
  <inkml:trace contextRef="#ctx0" brushRef="#br0" timeOffset="21135.02">19465 11616 1100 0,'-4'-2'614'16,"2"-2"-289"-16,9 4-193 15,7-1 71-15,3 0-72 16,3 1 5-16,4 0-85 15,0-1-147-15,-1 1 92 0,2 1-60 16,-4 5-58-16</inkml:trace>
  <inkml:trace contextRef="#ctx0" brushRef="#br0" timeOffset="21548.52">19692 11628 1234 0,'97'34'656'0,"-91"-26"-327"16,-2 2-190-16,-4 6 79 15,-1-1-67-15,0 1-18 16,0 1-22-16,-5-6-52 16,4 1-17-16,-1-7-20 15,-1-3-7-15,1-3-7 16,1-4-2-16,2 4-6 15,0 0-1-15,1-8-4 16,4-7 0-16,18-29 0 16,-8 27 1-16,1 4 1 15,2 1 2-15,-2 4 8 16,0 6 6-16,-3 6 10 16,2 4 5-16,-5 3 6 0,-1 6 1 15,-1-1 1-15,-2 0-1 16,-2-1-21-16,2-3-23 15,-2-4-55-15,-3-2 161 16,4-1-98-16,4-2 6 16,-6-1 18-16</inkml:trace>
  <inkml:trace contextRef="#ctx0" brushRef="#br0" timeOffset="37533.07">13517 12925 626 0,'-57'30'398'16,"47"-31"-42"-16,0-2-93 15,2 2-35-15,3 1-48 16,-2 3-16-16,0-2-26 15,7 3-13-15,-3-3-38 16,7-1-16-16,-4 0-17 0,1 0-8 16,24 0 1-16,31 5-3 15,-18-2-16-15,4 0-6 16,5 4-8-16,0-2-1 16,-4-1-3-16,-1 4-1 15,-1-3-2-15,-3-1 1 16,-12 0-2-16,-3 0 0 15,-15 1-4-15,-7 2-31 0,-3 1-120 16,-10 0-72 0,-3-1 122-16</inkml:trace>
  <inkml:trace contextRef="#ctx0" brushRef="#br0" timeOffset="37880.91">13715 12812 1016 0,'3'-2'451'0,"3"0"-202"16,0 2-52-16,4 4-9 15,3 5-47-15,6 3-53 0,4 1-21 16,5-1-25-16,3 0-1 15,0-1 4-15,-2 5 2 16,-11 0 4-16,-5 3 2 16,-11 3-9-16,-2 1-6 15,-3 2-13-15,0 0-6 16,-6 0-9-16,0-2-1 16,-5-6-3-16,-4-1-1 0,0-2-5 15,-4-1-23-15,3-3-90 16,-2-4-50-16,6-4 91 15</inkml:trace>
  <inkml:trace contextRef="#ctx0" brushRef="#br0" timeOffset="38452.37">12654 12816 883 0,'-47'-10'476'16,"41"8"-154"-16,3 1-66 15,4 1-35-15,-1 0-71 16,0 0-30-16,10 3-43 15,14 5-18-15,36 9-32 16,-24-10-8-16,6-2-11 16,1-3-1-16,-6-2-3 15,-2 0 1-15,-14-1-12 16,-6 1-32-16,-8 1-110 16,-12-2-90-16,-7 1 140 15</inkml:trace>
  <inkml:trace contextRef="#ctx0" brushRef="#br0" timeOffset="38794.92">12761 12839 510 0,'-4'7'332'0,"5"-1"67"0,2 1-101 15,3 6-22-15,0 1-27 16,2 2-67-16,0 8-30 16,-1-2-53-16,-1 0-19 15,-3-1-33-15,5-3-14 16,-4 2-16-16,1-2-6 15,3-3-3-15,-8-5-28 16,-5-5-93-16,-1 1-69 16,-9-6-165-16,-2-2-63 0,1-2 0 15,-7-1 68-15,1-2 190 16,1 4 138-16,3 0 191 16,2-3 52-16,8 6 57 15,2 1-18-15,6 3-42 16,6 2-30-16,5 0-53 15,4-2-20-15,7-1-47 16,2-2-20-16,2 2-27 16,2-2-11-16,-2 2-35 15,0 3-49-15,-3 2 43 16</inkml:trace>
  <inkml:trace contextRef="#ctx0" brushRef="#br0" timeOffset="39018.79">12998 13047 1363 0,'-5'6'594'16,"5"7"-323"-16,-2 3-3 16,-2 6-91-16,2 4-45 15,-4-2-60-15,4 0-17 16,3-5-24-16,-1-5-7 0,-1-7-11 15,1-2-13-15,0-5-104 16,0-3-58-16,0 2 92 16</inkml:trace>
  <inkml:trace contextRef="#ctx0" brushRef="#br0" timeOffset="39557.33">13547 13452 1263 0,'-26'15'532'0,"7"-5"-258"16,10 1-71-16,5-6-19 15,3 2-38-15,14-4-73 16,3 1-26-16,13-3-28 15,8-1-5-15,8 0-4 16,0-1 0-16,-10 2-3 0,-6-1 0 16,-11 1 1-16,-5 3 1 15,-8-2-99-15,-5 4-70 16,-5 0 97-16</inkml:trace>
  <inkml:trace contextRef="#ctx0" brushRef="#br0" timeOffset="39894.82">13673 13324 1136 0,'9'5'515'16,"5"-2"-256"-16,3 4-109 15,3 1 14-15,7 6-64 16,2-3-13-16,6 2-17 15,3 1-5-15,-4 2-6 16,-7 4-2-16,-6 1-8 16,-7 3-8-16,-13 1-11 15,-1 1-5-15,-7 2-8 16,-2-1-2-16,-3-2-6 16,-2-7-1-16,-5-7-3 15,1-1-9-15,-4-6-63 16,0-1-48-16,3 1-80 15,-2-1 107-15</inkml:trace>
  <inkml:trace contextRef="#ctx0" brushRef="#br0" timeOffset="40329.83">12639 13451 1284 0,'-14'6'536'0,"8"-4"-278"0,5 7-69 15,6 1-28-15,6 0-30 16,12 0-63-16,7 0-17 16,7-5-30-16,5 5-7 15,-5-8-7-15,-1 5 2 16,-4 0-57-16,-9-3-61 16,-15 3-161-16,0-2 160 0</inkml:trace>
  <inkml:trace contextRef="#ctx0" brushRef="#br0" timeOffset="40662.87">12771 13523 743 0,'2'3'444'0,"0"13"-10"16,1 3-107-16,-2 9-80 16,1 0-52-16,-2 2-88 15,1-3-33-15,-1-2-43 16,0-5-13-16,0-4-11 15,0-4 1-15,0-5-59 16,0-3-53-16,-4-5-123 16,-3-3-77-16,-2-4-127 15,-1 1 14-15,-2-2 124 0,-2 1 116 16,1 4 313-16,1 2 89 16,6 3 63-16,5 1-17 15,9 1-83-15,6 3-32 16,8-2-47-16,7 1-21 15,4-2-43-15,3-1-18 16,5-2-5-16,3-1-51 16,-10-4 24-16</inkml:trace>
  <inkml:trace contextRef="#ctx0" brushRef="#br0" timeOffset="40971.94">13069 13692 1067 0,'0'-1'547'16,"0"-1"-203"-16,0 1-83 15,0 1-44-15,0 0-98 16,0 0-39-16,1 7-51 16,-1 2-11-16,-1-1-9 15,-2-1-1-15,-2 1-4 16,2-3 0-16,-1 1-1 15,-1-1-1-15,2-2-2 16,1 0-2-16,1-3-1 0,1 0 0 16,0 0 4-16,11 5 2 15,9 2 4-15,30 4 0 16,-35-13 0-16,-2 2 14 16,-6 3 321-16,-1-2-252 15</inkml:trace>
  <inkml:trace contextRef="#ctx0" brushRef="#br0" timeOffset="41546.15">13998 14744 1303 0,'-16'7'458'0,"7"-4"-392"16,4 0-61-16,1-1-5 16,-2-2-19-16,7 7-109 15,4-2-97-15,4 4 134 16</inkml:trace>
  <inkml:trace contextRef="#ctx0" brushRef="#br0" timeOffset="41695.94">13978 15034 1092 0,'-5'16'427'0,"-2"0"-308"15,5 0-61-15,-11-2-44 16,14-2-14-16</inkml:trace>
  <inkml:trace contextRef="#ctx0" brushRef="#br0" timeOffset="41886.81">13948 15288 500 0,'1'15'190'15,"-1"-6"-122"-15,6 0-81 16,-1-3-21-16,2-5-5 16,0 5 0-16,-3-2 21 15,-1 4 27-15,-2 1 61 16,1-4 27-16,-2 2 22 15,0-4-7-15,2 0-78 16</inkml:trace>
  <inkml:trace contextRef="#ctx0" brushRef="#br0" timeOffset="42021.94">13989 15514 1235 0,'-17'22'487'15,"12"11"-307"-15,6-1-72 16,-1-1-5-16,3-4-34 16,16-13-57-16</inkml:trace>
  <inkml:trace contextRef="#ctx0" brushRef="#br0" timeOffset="42588.82">13904 17280 1402 0,'2'0'536'16,"5"4"-356"-16,8 4-61 16,2-2 17-16,11 0-15 15,6-4-24-15,8-5-49 16,3-3-14-16,-5-6-16 16,0 2-45-16,-9 1-149 15,-4 1-295-15,-14 5 299 0</inkml:trace>
  <inkml:trace contextRef="#ctx0" brushRef="#br0" timeOffset="42902.59">14151 17041 1072 0,'-6'1'530'15,"6"-5"-92"-15,1-1-185 0,5 5-81 16,2 3-15-16,7 7-70 15,3 2-32-15,10 7-30 16,3 1-2-16,7 2 5 16,-1-2 1-16,-4-2-2 15,-6 3-3-15,-12 0-6 16,-4-3-3-16,-13 3 0 16,-5 1-2-16,-11 5-3 15,-5 9-1-15,-2-1-3 16,-1-1 0-16,3-10-4 15,1-6-2-15,6-10-31 16,2-7-29-16,5-5-99 16,2-5-14-16,2-6 99 15</inkml:trace>
  <inkml:trace contextRef="#ctx0" brushRef="#br0" timeOffset="43406.07">12881 17132 1353 0,'-18'-9'591'0,"2"6"-312"15,12-2-86-15,4 4-1 16,15 1-72-16,6 0-41 16,13 7-44-16,6-1-10 15,7 4-11-15,1-1-4 16,-1-1-3-16,-2 0-2 15,-17-2-20-15,-5-2-45 0,-14 0-113 16,-4 0-73-16,-10 6-313 16,-6-4 358-16</inkml:trace>
  <inkml:trace contextRef="#ctx0" brushRef="#br0" timeOffset="43570.16">13121 17195 876 0,'-52'7'481'0,"45"11"-87"16,5 1-71-16,-1 0-88 15,2 3-36-15,1 3-64 16,2 0-30-16,4-2-51 16,3 0-20-16,0-9-21 15,-1-1 5-15,-3-2-77 16,0-2-70-16,-5-2-240 16,0-1 222-16</inkml:trace>
  <inkml:trace contextRef="#ctx0" brushRef="#br0" timeOffset="43724.23">12929 17432 1044 0,'0'2'495'16,"0"0"-159"-16,7 3-82 15,4-2-56-15,5 1-34 16,3-3-67-16,5-2-28 16,2-1-37-16,0-1-1 15,0 1-93-15,-2 0 410 0,0 4-276 16</inkml:trace>
  <inkml:trace contextRef="#ctx0" brushRef="#br0" timeOffset="44203.03">13221 17423 1387 0,'31'19'577'0,"-28"-2"-333"16,0 3-10-16,-3 1-54 15,0-2-49-15,0-2-75 16,-1-7-24-16,0-6-21 16,0-2-4-16,0-5-6 15,0 2-1-15,0 0-4 16,0-7-1-16,1-12 2 16,5-23-1-16,4 27 2 0,4 3 0 15,3 5 1-15,4 3 1 16,6 7 8-16,-3 9 9 15,-7 6 22-15,-1 4 12 16,-12 3 11-16,-3-1-3 16,6-4-16-16,-4-2-12 15,-1-12-13-15,3-4-6 16,-7-4-8-16,-1-4-3 0,3-4-6 16,2-5-1-1,6 1 0-15,4-3 3 0,-1 5 3 16,-1 6 0-16,0 4 2 15,0 4 3-15,1 8 11 16,-6 0 7-16,2 7 7 16,-5-2-2-16,3 3-10 15,0-2-7-15,-1-6-10 16,4-2 4-16,0-2-85 16,2-5-70-16,-2-2 94 15</inkml:trace>
  <inkml:trace contextRef="#ctx0" brushRef="#br0" timeOffset="48219.3">8239 14220 1337 0,'-5'64'548'16,"-10"-64"-268"-16,5 0-84 0,0-4 9 15,0-6-36-15,5-3-80 16,1-6-26-16,0 0-34 16,-3 0-8-16,-5 1-6 15,-3 4-1-15,-6 11-3 16,-1 3-1-16,0 15-2 15,-2 8 1-15,9 11 2 16,-1 9 1-16,12 4 0 16,5-1-1-16,9-6 2 15,-3-12-1-15,3-11 0 16,3-8-2-16,0-12-2 16,9-2-2-16,-5-9-2 15,3-5 1-15,-5-2-2 16,-1 0 0-16,2 4 0 15,-3 3-1-15,-3 3 0 16,0 7 0-16,-4 6 1 0,1 5 2 16,-3 10 2-16,-1 4 0 15,2 1-3-15,0-1 0 16,7-3-42-16,2-6-41 16,8-8-73-16,6-4 84 15</inkml:trace>
  <inkml:trace contextRef="#ctx0" brushRef="#br0" timeOffset="48623.83">8596 14227 1434 0,'-9'-3'588'0,"-2"1"-356"16,-6-1 2-16,-3 7-30 15,-2 4-43-15,-3 6-62 16,7 5-21-16,2 5-36 15,10 4-10-15,6 1-15 16,0 0-8-16,5-5-7 16,1-4-2-16,5-10 0 15,3-6-1-15,1-13-1 16,0-3 0-16,4-15-7 16,-4-6-7-16,-2-8-6 15,1-4 1-15,-6 2 8 0,2-2 7 16,-3 0 7-16,-2 3 1 15,-5 8 3-15,-2 7 3 16,-3 21 15-16,-5 10 6 16,0 23 12-16,-1 10 2 15,5 17-4-15,5 6-4 16,1 1-12-16,8 1-6 16,3-15-10-16,5-8-5 0,9-14 1 15,-4-6-29 1,6-10-90-16,-1-7-62 0,4-3-584 15,-2-3 520-15</inkml:trace>
  <inkml:trace contextRef="#ctx0" brushRef="#br0" timeOffset="48972.08">8811 14269 1183 0,'0'0'596'16,"0"0"-220"-16,0 0-90 0,0 2-22 16,4 12-68-16,4 8-34 15,10 29-49-15,-10-33-25 16,4 5-38-16,1-7-14 15,-1-6-21-15,6-1-5 16,0-9-5-16,-4-3-1 16,1-7-1-16,1 1 0 15,-5-10-1-15,2-4-1 0,-2-2-15 16,-4-3-35-16,-2 0-124 16,0 2-45-16,8 1 119 15</inkml:trace>
  <inkml:trace contextRef="#ctx0" brushRef="#br0" timeOffset="49491.54">9197 14356 1286 0,'9'12'545'0,"2"-12"-229"15,0-5-103-15,0-7-14 16,-2-4-36-16,-3-8-88 15,-1-1-27-15,-5-2-17 16,-3-1-15-16,-4 10-5 16,-6 4 0-16,-2 12-3 0,0 7-2 15,-1 11-3-15,2 5-1 16,1 4 8-16,1 3 5 16,7 0 16-16,4-2 7 15,5-2-3-15,4-3-4 16,4-8-17-16,1-1-6 15,3-4-6-15,2-8 0 16,3 1 1-16,1-4-22 0,3-9-86 16,4-1-60-16,2-15-103 15,3-1-4-15,-3 0 77 16,-4 3 60-16,-6 11 103 16,-6 4 32-16,-6 11 82 15,-6 4 39-15,-4 14 66 16,-3 4 23-16,-4 5-19 15,2-2-19-15,4-6-29 16,2-5-20-16,-4-7-36 16,5 0-19-16,-2-7-31 15,-6-4-13-15,8-7-17 16,-3-2-5-16,6-4-1 16,4 0-7-16,7-4-70 15,-3-3-50-15,4-1 302 16,5-4-176-16</inkml:trace>
  <inkml:trace contextRef="#ctx0" brushRef="#br0" timeOffset="49819.88">9845 14206 1575 0,'-14'-7'656'16,"-6"0"-394"-16,0 0 23 0,-3 4-63 15,1 3-48-15,0 1-76 16,4 5-28-16,5 1-38 16,3 3-11-16,8 8-12 15,2-1-4-15,9 6-3 16,2 1 0-16,8-3 1 16,-1-1 0-16,2-2 3 15,-2 1 1-15,-3 0 11 16,-5 3 6-16,-6-4 6 15,-4 0 1-15,-6-6-6 16,-2-5-6-16,-7-2-9 16,1-5 1-16,-1-10-41 15,3-3-55-15,7-1-127 16,3-1 332-16,10 5-137 16</inkml:trace>
  <inkml:trace contextRef="#ctx0" brushRef="#br0" timeOffset="50208.56">10053 14303 1107 0,'-2'-2'468'15,"4"-11"-219"-15,5 1-73 16,-15-6 17-16,5 1-37 16,-10 4-41-16,1 1-10 0,-1 10-13 15,-5 2 0-15,4 11-8 16,-5 5-1-16,10 13 4 15,-7 0-4-15,10 3-11 16,2-1-6-16,4-8-12 16,8-5-9-16,3-7-14 15,2-4-9-15,2-13-16 16,6-2-5-16,-7-13-13 16,8-1-11-16,-7-3-11 15,-2-2 1-15,-3 12 13 16,-4 3 9-16,0 12 13 15,-3 4 2-15,-1 11 4 16,-1 2 2-16,-1 5 11 16,-5 2 4-16,0-1 0 15,2-5-2-15,2-7-11 0,3-3-29 16,5-5-110-16,-1-5-42 16,6-5 87-16</inkml:trace>
  <inkml:trace contextRef="#ctx0" brushRef="#br0" timeOffset="50558.59">10214 14235 1047 0,'-1'5'480'0,"-2"1"-171"16,1 2-196-16,0 2 9 16,-2 1-29-16,3-2-11 0,1-2 6 15,0-3 16-15,2 1 23 16,2 4 6-16,-1-2-10 15,1 4-11-15,1 2-9 16,-2 0-1-16,-2 3-8 16,1 4-6-16,-2-4-22 15,-2 0-12-15,1-4-20 16,0-8-9-16,0-4-14 16,0-7-5-16,-1-4-6 15,1-5-3-15,2 0-2 16,2-4-2-16,5-7 1 15,1 1 1-15,5-5-18 16,1 7-12-16,1 4-68 16,2 4-60-16,-5 6-476 0,-4 3 432 15</inkml:trace>
  <inkml:trace contextRef="#ctx0" brushRef="#br0" timeOffset="50988.76">10467 14224 1482 0,'0'14'642'0,"0"7"-317"16,-4 5-19-16,-2 10-41 15,4 6-62-15,1-10-103 16,7-3-37-16,6-15-46 16,0-7-9-16,4-8-6 15,4-10-2-15,-4-11-5 16,0-4-5-16,-2-3-1 15,-5 0 1-15,-1 7 6 16,0 2 4-16,-5 6 5 16,-3 5 4-16,-2 9 2 15,-2 4 0-15,-4 10 1 16,5 7 3-16,-2 9 8 16,5 5 4-16,5 11 1 15,-2-1-4-15,5 7-7 0,1-1-2 16,-5 0-3-1,1 0 2-15,-6-4-3 0,-6-1 1 16,-7-8 0-16,-3-3 0 16,-5-10 3-16,3-7-1 15,2-13-2-15,-3-10-3 16,11-17-9-16,-1-3-5 16,8-14-20-16,6 3-20 15,1 5-62-15,3 2-42 16,-3 14-85-16,7 3 320 0,6 5-94 15</inkml:trace>
  <inkml:trace contextRef="#ctx0" brushRef="#br0" timeOffset="51616.05">8649 15010 1329 0,'2'14'606'0,"7"9"-304"15,-2 13-70-15,2 6-10 0,-1-3-73 16,-1 1-31-16,4-13-53 16,2-7-22-16,3-8-24 15,-3-7-7-15,-2-5-5 16,-5-1-3-16,-2-2 1 15,0 1 0-15,1 1-2 16,1-2-1-16,3-9-2 16,1-4-3-16,2-10 1 15,3-4 1-15,-1 3 1 16,-2 4 1-16,-3 8 1 16,-3 7 0-16,5 14 19 15,-4 6 14-15,6 10 20 16,2 3 10-16,-4 0-6 15,1-4-12-15,-3-11-19 16,2-8-10-16,-5-10-11 0,4-9-2 16,-4-9-2-16,1 1 0 15,5-5 5-15,-6 4-12 16,2 3-64-16,-5 3-61 16,3 5-153-16,6 4 4 15,10 11 158-15</inkml:trace>
  <inkml:trace contextRef="#ctx0" brushRef="#br0" timeOffset="51974.35">9204 15082 1247 0,'3'-1'533'0,"-2"-3"-281"16,0 0-5-16,-1 3-46 16,-1 0-32-16,0 0-66 15,-1-9-26-15,-4-5-35 16,-15-22-15-16,4 31-15 15,1 5-1-15,-2 12-4 16,4 7-1-16,-2 8 5 16,5 6 2-16,4 0 7 15,4-3 2-15,5-4 3 16,6-7-2-16,0-10-6 16,1-5-1-16,5-9-11 15,1-4-1-15,1-5-2 16,0 0-1-16,0-2 1 0,-1 4 0 15,-3 3-2-15,0 4 6 16,-2 7 23-16,-1 3 13 16,-3 10 24-16,-2 3 0 15,-2 1-19-15,-1 2-14 16,-1-6-17-16,0-3-22 16,1-5-81-16,1-5-56 15,4-4-151-15,0-6-74 16,5-3 232-16</inkml:trace>
  <inkml:trace contextRef="#ctx0" brushRef="#br0" timeOffset="52275.69">9368 15126 718 0,'14'-4'450'0,"-4"2"-2"15,0 4-80-15,1 6-85 16,0 3-32-16,-1 6-43 16,-6-1-24-16,-4-2-36 15,0 1-24-15,2-4-49 16,-1-5-24-16,-1-3-32 15,0-3-11-15,0-1-9 16,0 0-3-16,0 0-4 16,0 0 1-16,2-10 3 15,10 1 3-15,27-20 1 16,-30 30 4-16,-1 3 1 16,-2 1 4-16,1 5 10 0,-4 3 0 15,-5 1 2-15,2-2-4 16,0 0-26-16,2-7-68 15,7-9-150-15,2-8-93 16,6-22 175-16</inkml:trace>
  <inkml:trace contextRef="#ctx0" brushRef="#br0" timeOffset="52433.23">9692 14887 1523 0,'3'24'654'0,"-3"22"-328"16,-2 11-25-16,-2 15-62 15,-1 2-38-15,7-6-87 16,1-9-43-16,7-28-50 16,3-10-4-16,0-21-97 15,-3-9-71-15,-7-12 15 16,-4-8 38-16</inkml:trace>
  <inkml:trace contextRef="#ctx0" brushRef="#br0" timeOffset="52588.09">9557 15053 1212 0,'-3'-2'621'16,"4"2"-143"-16,9 6-242 15,1-2-1-15,9 4-89 0,3-3-51 16,5-1-46-16,6-4-37 16,1-2-129-16,0-1 371 15,1 2-233-15</inkml:trace>
  <inkml:trace contextRef="#ctx0" brushRef="#br0" timeOffset="52851.54">9989 15056 1274 0,'-7'-1'579'16,"-1"2"-240"-16,4 3-57 0,0 4-51 16,-7-3-39-16,8 6-57 15,-5 1-23-15,6 8-35 16,2 2-10-16,9 3-19 15,5-2-7-15,-2-5 4 16,6 0 6-16,-9-8 5 16,-3 0 3-16,-4-1-6 15,-4-5-7-15,-5 6-14 16,-3-3-9-16,3-6-13 16,-4-1-23-16,3-7-90 15,-4-2-66-15,8 2 218 16,8-2-89-16</inkml:trace>
  <inkml:trace contextRef="#ctx0" brushRef="#br0" timeOffset="53185">10655 15037 1494 0,'-3'9'657'15,"2"10"-336"-15,1 17-112 16,-2 6 9-16,0 13-89 16,1 2-42-16,5-10-59 15,4-7 4-15,4-20-104 16,1-13-44-16,1-23 73 16</inkml:trace>
  <inkml:trace contextRef="#ctx0" brushRef="#br0" timeOffset="53574.21">10565 15124 1319 0,'0'5'553'16,"17"1"-293"-16,4-1-99 16,10 1-7-16,4-1-22 15,1-1-30-15,1 1-21 16,-4 0-40-16,-5 4-12 0,-5 5-10 15,-3 5-2-15,-10 3-1 16,-3 1-3-16,-4 3-2 16,5-2-2-16,4-3-2 15,1-10-1 1,1 1 1-16,14-2 0 0,3-7 1 16,-7-11-1-16,-7-15 1 15,-3-3-1-15,-8-6 1 16,1 6 4-16,-17 3 5 15,-10 3 2-15,-5 10 4 16,-1 4-2-16,-4 10-6 16,-1 5-4-16,-2 8-5 15,-3-1-7-15,13 0-91 16,6 3-51-16,5-4 82 0</inkml:trace>
  <inkml:trace contextRef="#ctx0" brushRef="#br0" timeOffset="54359.62">8540 16388 1434 0,'-3'-6'635'16,"7"6"-312"-16,2 10-113 15,0 6-6-15,0 10-43 16,-4 5-22-16,1 3-49 15,-3 0-19-15,0-3-33 0,-1-7-14 16,0-10-13-16,0-7-5 16,0-8-6-16,1-4-2 15,-1-7-7-15,1-6-5 16,0-5-5-16,6-2 0 16,9-4 2-16,2-1 6 15,7 2 7-15,2-1 1 16,-5 9 3-16,5 9 1 15,-1 14 9-15,-2 10 7 0,-5 11 9 16,-2 1 5-16,-11 5 1 16,0-4-5-16,-3-7-8 15,-1-5-7-15,-1-10-7 16,0-4-1-16,-1-9-4 16,1-2 0-16,1-6-6 15,2-6-1-15,8-4-2 16,-1-5 0-16,6 3 5 15,1 4 1-15,0 12 3 16,5 11 3-16,-6 12 2 16,-2 8 2-16,-7 11 3 15,5 0 0-15,-1-1-2 16,1-4-3-16,6-11-1 16,-1-5-3-16,9-15-90 15,1-6-64-15,5-10-138 16,-2-2-85-16,4 0 239 0</inkml:trace>
  <inkml:trace contextRef="#ctx0" brushRef="#br0" timeOffset="54692.94">9333 16296 746 0,'-1'-11'533'0,"-6"2"3"16,-10-5-172-16,-1 8-52 16,-4 1-89-16,1 2-27 15,-1 6-49-15,-1 7-14 0,0 6-34 16,2 7-16-16,5 12-24 15,6-5-13-15,10 1-22 16,0-6-8-16,8-15-12 16,4-2-4-16,3-11 0 15,-1-4-2-15,0-7 0 16,-2-4 0-16,2-2 1 16,3 0 0-16,2 4 1 15,0 2 1-15,0 9 1 16,-2 7-1-16,2 9 3 15,1 4 0-15,-1 6 0 16,0 1 0-16,-2-1-1 16,-2-1-1-16,-3-5-9 15,3-6-29-15,-3-6-108 16,-2-3-57-16,1-11 112 0</inkml:trace>
  <inkml:trace contextRef="#ctx0" brushRef="#br0" timeOffset="54862.46">9510 16238 1149 0,'3'10'558'16,"4"9"-167"-16,1 4-53 15,9 11-64-15,3 4-38 16,4-3-78-16,4-1-43 0,-3-11-63 16,-3-3-17-16,-5-9-30 15,-3-3-56-15,-3-2-116 16,-5-6 8-16,-2-1 68 15</inkml:trace>
  <inkml:trace contextRef="#ctx0" brushRef="#br0" timeOffset="55037.14">9753 16324 1043 0,'0'-2'585'16,"0"2"-56"-16,-5 3-259 15,4-3-7-15,0 0-43 16,-2 21-34-16,-46 34-75 15,29-26-37-15,-3-4-50 16,2-3-9-16,7-3-79 16,3-5-63-16,7-3-555 15,9-5 460-15</inkml:trace>
  <inkml:trace contextRef="#ctx0" brushRef="#br0" timeOffset="55470.9">10463 16163 1757 0,'4'18'694'16,"-3"13"-427"-16,-1 7-48 0,0 21-16 16,-4 5-46-16,6 2-87 15,4-6-27-15,5-23-31 16,5-9-9-16,5-23-17 16,2-8-52-16,-2-16-145 15,-2-4-75-15,-9-3 157 16</inkml:trace>
  <inkml:trace contextRef="#ctx0" brushRef="#br0" timeOffset="55633.55">10323 16295 1321 0,'10'5'614'16,"0"1"-263"-16,13 5-164 0,5 2-6 15,-4-5-83-15,9-1-38 16,-4-7-31-16,1 0-11 15,7-5-145-15,-3-1-84 16,0-5 124-16</inkml:trace>
  <inkml:trace contextRef="#ctx0" brushRef="#br0" timeOffset="56107.78">10709 16135 615 0,'3'0'443'15,"0"6"79"-15,0 6-123 0,0 10-93 16,-2 5-30-16,-1 12-52 15,0 3-29-15,-1 7-55 16,0 0-32-16,1-9-53 16,4-7-20-16,-2-12-20 15,1-6-5-15,-2-9-8 16,0-4-7-16,1-5-28 16,-2 1-14-16,0 1-23 15,1-5 4-15,2-7 24 16,-1 1 14-16,14-20 25 15,-6 32 4-15,2 9 3 16,6 2 2-16,9 1 5 16,3-3 4-16,5-3 4 15,2-5 1-15,-1-10-6 0,-6-7-3 16,-2-13-5-16,-5 0-2 16,-12-4 5-16,0 4 4 15,-14 11 17-15,-12-3 10 16,-5 13 17-16,-3 7 8 15,1 7 2-15,8 9-2 16,7 14-11-16,4 1-5 16,9 11-9-16,-1-2-2 15,14-4-2-15,-7-4-5 0,7-13-13 16,7-3-7-16,-9-15-9 16,8-5-28-16,-7-9-126 15,-2-1-28-15,-5 1 91 16</inkml:trace>
  <inkml:trace contextRef="#ctx0" brushRef="#br0" timeOffset="56651.58">9003 17209 1306 0,'5'27'595'0,"-3"1"-274"15,5 9-103-15,1 3 2 16,0-3-65-16,2-1-40 15,1-8-56-15,-4-6-20 0,-7-12-25 16,0-2-4-16,-4-12-1 16,-2-4 0-16,-8-8-1 15,2-5-1-15,-1-4-3 16,-2-3-1-16,7 0-3 16,-3-2-1-16,13 0-4 15,8-3-3-15,9 1 1 16,5 4 1-16,0 3-10 15,3 12-38-15,0 7-76 16,-1 2 389-16,1 8-231 16</inkml:trace>
  <inkml:trace contextRef="#ctx0" brushRef="#br0" timeOffset="57037.31">9401 17188 1562 0,'-8'3'690'0,"-1"8"-359"15,7 5-121-15,-6 2-16 16,5 10-65-16,3 1-28 16,1-1-49-16,7 0-18 15,6-13-25-15,1-5-6 0,8-12-1 16,-7-8-2-16,-4-9 0 15,1-3 1-15,-8-3 1 16,5 4 1-16,0 1 0 16,-3 3 0-16,-1 8-1 15,-3-4 0-15,-3 11 1 16,3 2 1-16,-3 5 2 16,0-5 1-16,0 3 6 15,2 15 4-15,8 34 2 16,-3-27 1-16,0-4-5 15,-1-5-7-15,0-6-13 16,1-5-41-16,6-5-109 16,1-4-61-16,3-11-424 15,3-1 422-15</inkml:trace>
  <inkml:trace contextRef="#ctx0" brushRef="#br0" timeOffset="57336.89">9721 17188 1266 0,'4'15'564'15,"-1"6"-240"-15,2 4-20 16,-4 3-26-16,0 0-25 16,-1-3-71-16,0-1-39 15,-2-9-69-15,-1-3-26 16,3-11-36-16,0-4-10 16,6-9-7-16,1-5-4 0,5-5 2 15,2-5 0-15,4 2 4 16,0 2 1-16,5 11 2 15,-1 5 1-15,-4 11 4 16,3 7 0-16,-10 3 8 16,1 7 4-16,-3 5 3 15,-2 2-1-15,-3-1-6 16,1-1 9-16,2-13-76 16,-3-3-84-16,2-15-551 15,8-9 458-15</inkml:trace>
  <inkml:trace contextRef="#ctx0" brushRef="#br0" timeOffset="57531.36">10165 16996 1822 0,'6'36'735'16,"-2"17"-484"-16,1 6-11 15,1 9-54-15,-1 0-64 16,10-8-75-16,-1-9-18 15,3-19-19-15,4-14-19 0,-5-17-98 16,-2-8-68-16,-9-15 335 16,-5-4-179-16</inkml:trace>
  <inkml:trace contextRef="#ctx0" brushRef="#br0" timeOffset="57694.9">10034 17136 1303 0,'-12'14'596'0,"19"2"-195"16,3-1-157-16,9-3-65 16,4 6-38-16,2-6-84 15,7-4-26-15,-2-3-42 16,1-5-63-16,1-6-563 16,-2-2 454-16</inkml:trace>
  <inkml:trace contextRef="#ctx0" brushRef="#br0" timeOffset="57849.37">10473 17227 1192 0,'5'16'559'16,"-3"10"-152"-16,3-2-133 15,-5 3-43-15,1-4-18 16,-5-4-86-16,1-4-38 16,0-13-63-16,-6-5-51 15,3-15-129-15,-4-6-78 0,2-9 131 16</inkml:trace>
  <inkml:trace contextRef="#ctx0" brushRef="#br0" timeOffset="58476.47">10452 17119 615 0,'13'2'490'15,"-4"1"46"-15,3 3-184 16,9 7-63-16,0 2-77 16,6 5-17-16,-1 5-29 15,-6 0-6-15,-4 6-34 16,-5-2-21-16,-6 1-36 15,-4-4-20-15,-1-11-28 16,-2-2-8-16,-1-11-12 16,2-2-3-16,1-7-15 15,0 6-16-15,0 0-37 16,1-12-12-16,4-7 0 16,11-27 16-16,-4 34 42 15,-1 0 13-15,0 9 15 0,0 4 6 16,1 10 15-16,0 5 11 15,0 4 27-15,0 3 6 16,-2-2-8-16,0-5-12 16,-3-8-30-16,-2-7-11 15,-2-12-8-15,-1-6-9 16,1-7-28-16,-2-1-6 16,1 3-3-16,-1-1 11 0,0 13 27 15,1 6 7-15,1 8 4 16,0 10 0-16,6 3 5 15,-1 2 4-15,13 5 5 16,-1-5 2-16,11-2 4 16,0-4 0-16,-6-12-2 15,6-2 0-15,-8-8-8 16,1-6-5-16,2-9-5 16,-3-6-2-16,-4-3-5 15,-6 6-4-15,-13 4 0 16,0 6 3-16,-10 14 8 15,-5 4 4-15,2 11 10 16,-2 9 8-16,8 5 19 16,2 5 10-16,7 9 6 15,5-4-4-15,9 1-18 0,6-5-11 16,3-12-11-16,3-7-14 16,-1-12-83-16,1-5 173 15,2-10-93-15</inkml:trace>
  <inkml:trace contextRef="#ctx0" brushRef="#br0" timeOffset="65095.42">17089 14638 357 0,'-4'-7'295'0,"1"2"87"16,-1-2-65-16,2 3-65 16,0 0-30-16,1 3-42 15,0 0-17-15,0 0-22 16,0 0-9-16,0 0-20 16,-1 0-9-16,1 1-8 15,0 0-3-15,0 18 5 16,-1 41 4-16,1-15-6 15,-3 4-9-15,-2 5-29 0,3 3-15 16,-2-5-20-16,4-1-7 16,5-11-8-16,-2-7-1 15,7-13-5-15,0-5 2 16,-3-10-25-16,0-5-34 16,-3-9-94-16,-2-6-63 15,-1-8-470-15,2-3 458 0</inkml:trace>
  <inkml:trace contextRef="#ctx0" brushRef="#br0" timeOffset="65631.87">16951 14543 1015 0,'-4'-11'513'15,"4"3"-133"-15,5-1-183 16,-2 1-2-16,2 3-49 16,7 0-27-16,7 4-30 15,4 1-12-15,5 4-22 0,2 2-11 16,7-3-16-16,2-1-5 16,11-5-11-16,2-3-2 15,11 3-3-15,0 0-1 16,-3 3-1-16,-4 1 0 15,-12 3-1-15,-3 0 1 16,-12 4 3-16,-4 2 3 16,-7-1 8-16,-3 2 5 15,-5-2 6-15,-2-2 2 16,-6-2-3-16,0 0-3 0,-1 0-6 16,-1 2-4-1,0 3-2-15,-3-1-3 0,-3 8-1 16,1-1-1-16,-3 9 3 15,1 7 4-15,-1 8 13 16,1 8 4-16,1 5 0 16,4-2-1-16,1 1-11 15,1-4-5-15,5-8-6 16,2-4-5-16,0-13-2 16,0-8 1-16,-4-9-32 15,-1-2-30-15,-1-3-75 16,-2-1-44-16,0 0-63 15,0 0-28-15,0 0-305 16,0 0 379-16</inkml:trace>
  <inkml:trace contextRef="#ctx0" brushRef="#br0" timeOffset="65906.58">17036 15010 1445 0,'-29'1'596'0,"15"1"-320"16,9 0-80-16,9 3-4 15,7-2-38-15,13 4-59 16,6-1-6-16,13-1-19 16,8 0-8-16,13-4-11 15,2 0-7-15,1-1-15 16,-2 0-6-16,-12 2-7 15,-5 3-5-15,-8 4 5 16,-9-1-18-16,-13-1-99 16,-6-3-13-16,-8-4 52 15</inkml:trace>
  <inkml:trace contextRef="#ctx0" brushRef="#br0" timeOffset="66532.56">18415 14723 1274 0,'5'5'563'0,"-8"-3"-232"16,-4 2-54-16,-6 1-10 16,-6 1-42-16,-18 2-76 15,-4 0-32-15,-16-2-40 16,3 5-12-16,-5-6-18 16,2-2-4-16,14 3-20 15,0-6-6-15,16 2-11 16,6-2-5-16,0-1 2 15,8 1-19-15,-1-2-72 16,3 1-56-16,10 0-119 16,2 1 124-16,15-7 65 15</inkml:trace>
  <inkml:trace contextRef="#ctx0" brushRef="#br0" timeOffset="66806.85">18040 14640 1300 0,'0'-1'553'16,"0"-4"-261"-16,0 3-33 16,-1 2-4-16,0 0-41 15,-2 0-73-15,-16 4-27 0,-31 42-36 16,30-21-17-16,1 0-28 16,-1-1-8-16,8-1-5 15,-4-5 0-15,13 4 6 16,3-3 1-16,9 3 0 15,7 1 0-15,1-6-12 16,4 1-4-16,1-9-7 16,2-1-2-16,6-4 6 15,-4-8-40-15,1 2-246 16,5-3 201-16</inkml:trace>
  <inkml:trace contextRef="#ctx0" brushRef="#br0" timeOffset="67957.85">21634 14340 1578 0,'-1'-2'627'16,"0"0"-388"-16,1 10-9 15,1 14-2-15,-3 7-35 16,-2 18-77-16,-1 4-27 16,3 4-44-16,3-3-17 15,10-11-13-15,4-8-7 16,12-15-3-16,2-6-15 0,13-12-88 16,-5-12-59-16,-5-6 87 15</inkml:trace>
  <inkml:trace contextRef="#ctx0" brushRef="#br0" timeOffset="68153.2">21571 14442 1533 0,'13'-3'641'0,"9"3"-376"16,4 3-48-16,4-3-68 15,1 0-49-15,0 0-45 16,1 2-57-16,-3 8-524 16,-4 6 392-16</inkml:trace>
  <inkml:trace contextRef="#ctx0" brushRef="#br0" timeOffset="68669.92">21956 14293 1537 0,'0'12'684'15,"0"4"-367"-15,1 15-78 16,7 10-8-16,-6 11-92 16,0 4-38-16,1 0-54 15,-7-6-14-15,5-15-15 16,-1-10-3-16,1-15-8 16,5-6-2-16,-6-9-5 15,0-8-4-15,1-10-13 16,-1-3-8-16,4-7-12 0,7 3 0 15,0 3 12-15,2 4 7 16,3 7 15-16,-5 7 3 16,4 9 12-16,4 6 11 15,-4 13 20-15,1 5 9 16,-2 6 8-16,-2 3-2 16,-4-5-9-16,1-3-8 15,-1-9-11-15,-3-4-17 0,3-6-93 16,-2-6-76-16,2-6 91 15</inkml:trace>
  <inkml:trace contextRef="#ctx0" brushRef="#br0" timeOffset="69647.61">18323 14792 512 0,'-24'8'369'0,"3"-2"38"16,7-3-130-16,1-4-7 15,5-1-39-15,3-1-23 16,2 1-47-16,-1 1-21 15,4 0-37-15,0 1-16 16,0 0-17-16,0 0-3 16,0 0-4-16,15 0-1 0,6 0-8 15,34 2-4-15,-23-3-9 16,5-2-6-16,6 1-5 16,1-1-4-16,6-7-10 15,0-5-3-15,3-6-8 16,3-4 0-16,3 2-3 15,0 4 0-15,-4 7-1 16,-4 6 0-16,-6 2 0 16,6 2 1-16,2-1 0 15,6-2 1-15,10 0-2 16,0-3 0-16,5-2 0 16,-1 2 0-16,5 0 1 15,-2 5 4-15,6 2 12 16,3 1 3-16,-2 0 5 15,-1 0-1-15,2-5-5 16,-3-1-2-16,9-2 0 0,7-1-1 16,-5 3-1-16,0-1-2 15,-4 2-2-15,-5 1-1 16,1 3-1-16,-2 1 0 16,-14 0 0-16,-8-2 0 15,-19-3-4-15,-2-2 0 16,-10-3-1-16,1 1-1 0,-5 5 1 15,-10 0 4 1,-16 4-31-16,-8 4 142 0,-9 3-96 16</inkml:trace>
  <inkml:trace contextRef="#ctx0" brushRef="#br0" timeOffset="70684.87">22394 14550 691 0,'-13'-3'428'0,"3"3"-10"16,-25 7-175-16,30-4-23 15,7-1-39-15,1-2-13 16,-3 0-18-16,6 1-1 15,13 3-27-15,34 12-25 16,-28-18-48-16,5-3-17 0,5-11-23 16,-5-5-3-16,-2-3-4 15,-12-2 0-15,-16 2 0 16,-6 4 0-16,-13 8 2 16,-3 4 1-16,-5 8 3 15,-3 0 1-15,7 5 7 16,0 2 5-16,7 8 18 15,6 5 5-15,3 7-2 16,7 7-5-16,11 7-21 16,-1-4-5-16,9-6-9 15,7-8 3-15,11-15-73 16,10-4-47-16,12-11 71 16</inkml:trace>
  <inkml:trace contextRef="#ctx0" brushRef="#br0" timeOffset="71113.44">23437 14389 1226 0,'-5'0'519'0,"8"10"-270"15,3 5-19-15,1 9-14 16,5 5-30-16,0 1-46 16,2 4-15-16,-2-7-36 15,-1-3-17-15,-5-10-35 16,-3-5-16-16,0-7-4 15,-3-2-1-15,-3-10 0 16,-5-4-1-16,-2-9-7 16,2-5-3-16,4-2-4 15,1-1-1-15,5 1 0 16,-1 3-2-16,4 6-2 16,6 4 4-16,3 8-52 15,5 0-54-15,8 4-134 0,0 4-76 16,1 1 190-16</inkml:trace>
  <inkml:trace contextRef="#ctx0" brushRef="#br0" timeOffset="71478.19">23748 14403 741 0,'5'4'484'15,"-4"2"86"-15,1-3-181 0,-1 5-74 16,-2 3-27-16,-1 2-91 15,0 8-34-15,0 3-63 16,2-2-30-16,5-3-36 16,0-7-15-16,11-7-17 15,-1-5-2-15,3-10-3 16,3-2-11-16,-6-9-31 16,-2-2-13-16,5 3-12 15,-7-3 9-15,-7 2 35 16,1 2 12-16,-8 9 18 15,2 6 5-15,4 9 21 16,0 6 13-16,0 9 24 16,-3 2 7-16,-7 6-4 15,11 3-5-15,-3-6-25 0,5-3-10 16,5-11-17-16,-8-8-36 16,4-7-118-16,8-6 282 15,9-4-149-15</inkml:trace>
  <inkml:trace contextRef="#ctx0" brushRef="#br0" timeOffset="71782.96">24116 14416 1330 0,'-4'27'681'16,"2"1"-139"-16,-1 1-281 16,2-1-5-16,-2-5-82 15,1-5-54-15,3-12-78 16,3-1-20-16,3-11-22 15,1-9-3-15,4-6-2 16,0-6-1-16,2-3 0 16,2 6 4-16,-1 1 2 15,0 3 1-15,-2 14 3 16,-2 3 4-16,-2 14 17 16,0 8 8-16,-4 3 14 15,-1 3 1-15,0-3-14 16,-2-1-7-16,5-6-26 15,-1-5-51-15,8-13 162 16,7-6-100-16</inkml:trace>
  <inkml:trace contextRef="#ctx0" brushRef="#br0" timeOffset="71954.45">24519 14270 1676 0,'-11'51'745'0,"7"4"-359"0,-2-5-175 16,4 4-20-16,4-10-86 16,3-8-40-16,14-10-49 15,-2-9-6-15,3-19-52 16,1-6-52-16,-7-15-108 16,-2-5-128-16,-6 2 205 15</inkml:trace>
  <inkml:trace contextRef="#ctx0" brushRef="#br0" timeOffset="72246.02">24424 14324 1466 0,'-10'0'628'0,"11"3"-359"16,3-3-23-16,6 6-55 16,2 2-61-16,5 2-58 15,7 4-9-15,5-3-12 16,7-2 0-16,2-6-1 15,-1-1-7-15,-4 0-18 0,-4-1-7 16,-7 6-6-16,-5 0 1 16,-5 6 0-16,-3 3 2 15,-9 3 4-15,-1 3 2 16,-6-8 1-16,-3 1-3 16,2-8-2-16,-2-6-26 15,1-9-115-15,0-6 284 16,4-17-159-16</inkml:trace>
  <inkml:trace contextRef="#ctx0" brushRef="#br0" timeOffset="72860.28">24697 14261 1025 0,'12'20'543'0,"3"-3"31"16,3 1-302-16,4 4-18 15,1 4 1-15,-3-2-69 16,1 4-35-16,-10-1-46 15,1 0-17-15,-6 0-37 16,-4-4-9-16,-3-5-24 16,-6-5-8-16,4-9-4 15,1-4-6-15,3-6-23 0,5-4-14 16,5-4-30-16,4 1-6 16,0-3 8-16,2 1 11 15,-5 0 29-15,-3-2 13 16,0 5 12-16,-1 6 1 15,-1 6 20-15,2 4 13 16,-8 11 27-16,-1 6 15 16,-2 7 0-16,0 0-13 15,5-2-28-15,3-7-16 16,1-11-21-16,3-8-9 16,2-12-22-16,-2-6-6 0,-1-6 0 15,-4 2 6-15,-5 4 23 16,0 4 7-16,3 9 3 15,3 3 1-15,1 7 3 16,3 3 4-16,0 5 9 16,2 1 6-16,6 3 8 15,4 0-2-15,7-3-5 16,4-5-5-16,5-9-11 16,4-5-2-16,-6-15-6 15,6 1 0-15,-13-5-1 16,-11-2-1-16,-5 6 2 15,-12 2 1-15,-2 4 3 16,-1 10 2-16,-6 11 3 16,-9-1 5-16,-1 13 9 15,3 2 4-15,2 2 4 0,11 3-2 16,10-3-9-16,7-5-7 16,9-9-4-16,4-7-10 15,4-4-62-15,4-7-66 16,10 0 78-16</inkml:trace>
  <inkml:trace contextRef="#ctx0" brushRef="#br0" timeOffset="73301.45">26387 14199 1185 0,'34'-54'572'15,"-29"28"-224"-15,-6 2-95 0,-7 5-11 16,-4 7-54-16,-3 6-33 16,-2 18-56-16,4 9-13 15,0 25-27-15,1 11-4 16,4 21-4-16,4 11-7 16,4 5-13-16,0-2-10 15,11-8-2-15,-5-13 1 0,3-15-2 16,-5-11 0-1,-4-16-2-15,4-7-16 0,-10-17-101 16,-3-7-71-16,-7-20-281 16,-4-10 278-16</inkml:trace>
  <inkml:trace contextRef="#ctx0" brushRef="#br0" timeOffset="73861">26186 14382 1048 0,'18'3'542'0,"7"-2"-72"16,4 4-203-16,6-4-78 16,3 0-26-16,3 1-60 15,0-2-18-15,-3 0-26 16,-5 0-8-16,-6 0-19 16,-4 4-7-16,-11 9-6 0,-4 6 6 15,-9 9 20-15,-3 4 10 16,-2 2 8-16,1 0-7 15,8-7-25-15,2-4-12 16,10-11-14-16,-1-7-4 16,1-11-6-16,0-6-14 15,-5-10-37-15,-2-2-10 16,-12 0 0-16,-8 0 11 16,-12 5 33-16,-5 0 13 0,-2 5 6 15,0 2 3-15,6 1 5 16,3 4 8-16,10 0 7 15,7 2 3-15,6-1-5 16,10 3-5-16,13 1-9 16,8 4-1-16,16 9 1 15,1 4-1-15,5 8 4 16,-2-1 3-16,4 7 16 16,-3-4 9-16,-17-1 10 15,-4 0 0-15,-21-4-5 16,-4-2-3-16,-3-4 1 15,-6-4 3-15,2-7-2 16,-7-6-4-16,-1-10-13 16,5-4-7-16,-5-11-10 15,9-5-5-15,10 4-5 16,-3-1-1-16,12 7-3 0,3 8-20 16,5 1-59-16,5 2 132 15,5 3-57-15</inkml:trace>
  <inkml:trace contextRef="#ctx0" brushRef="#br0" timeOffset="74784">28112 14574 495 0,'0'-1'335'16,"0"0"29"-16,0 0-134 15,0 0 5-15,0 0-26 16,1-3-15-16,2-4-19 16,0-1-4-16,0-4-13 15,-9-30-11-15,-12 28-41 16,-4 0-14-16,-9 2-24 15,1 5-6-15,0 4-3 16,4 4-5-16,8 10-7 16,6 10-5-16,8 8-12 15,1 7-4-15,3 6-8 16,-1-6-4-16,9-6-9 16,7-8-1-16,16-13-4 0,6-8 0 15,3-8 1 1,-6-7 1-16,-6-7 1 0,-7-2 1 15,-6 1 0-15,-3 2 1 16,-6 8 1-16,-2 7 0 16,-4 6 1-16,1 8 6 15,-1 11 10-15,-1 3 4 16,2 6-1-16,0-2-4 16,6-6-13-16,4-3-2 0,4-13-28 15,4-5-50-15,4-16-138 16,0-8-29-16,4-10 127 15</inkml:trace>
  <inkml:trace contextRef="#ctx0" brushRef="#br0" timeOffset="74947.61">28438 14170 1568 0,'0'23'728'16,"-3"8"-346"-16,1 10-141 15,-4 11-31-15,-3-2-80 16,8 5-31-16,-2-5-33 16,1-5-17-16,5-7-30 15,-3-5-6-15,6-7-36 0,0-5-28 16,4-2-104-16,-3-7 2 16,14-6 83-16</inkml:trace>
  <inkml:trace contextRef="#ctx0" brushRef="#br0" timeOffset="75311.95">28631 14620 1122 0,'10'7'582'0,"2"-2"-107"0,1-4-228 16,1-2 10-16,1-13-86 16,3-4-56-16,-1-9-71 15,-2-3-14-15,-11 0 6 16,-5-1 3-16,-10 9 4 15,-2 3 2-15,-5 12-17 16,0 8-6-16,-3 7-6 16,2 10-5-16,3 9-4 15,2 5-1-15,6 17 2 16,4 2 1-16,4 14 4 16,6 0 10-16,6-3 24 15,1-2 9-15,3-6 10 16,-4-5-7-16,-6-3-23 15,-1-6-10-15,-9-10-8 16,-3-6-3-16,-13-14-7 16,0-10-8-16,-4-11-46 0,2-7-46 15,10-10-110-15,7-3-55 16,10-13 154-16</inkml:trace>
  <inkml:trace contextRef="#ctx0" brushRef="#br0" timeOffset="75661.17">28926 14500 1507 0,'0'28'655'16,"-2"6"-347"-16,-3 7-112 16,1 2 1-16,8-3-54 15,0-8-33-15,13-8-31 16,-3-7-7-16,6-9-30 15,4-6-11-15,-4-9-13 16,0-7-7-16,-8-9-4 16,-6-3 1-16,-12-3 1 15,-8 1-1-15,-11-3-3 16,0 3-1-16,-1 6-2 16,4 4-1-16,6 13-1 15,1 5 0-15,7 1 0 16,0 3-12-16,9-1-59 15,4 0-51-15,1-2-125 0,10 2-63 16,5-1-190-16,7 2 308 16</inkml:trace>
  <inkml:trace contextRef="#ctx0" brushRef="#br0" timeOffset="75947.52">29085 14569 507 0,'1'-1'380'0,"1"1"28"0,1 2-121 15,-3-2-14-15,0 0-27 16,0 0-16-16,3 6-9 16,4 9-6-16,14 26-40 15,-15-28-17-15,0 5-36 16,1-1-22-16,-3 1-40 16,1-3-17-16,-5-5-23 15,0-1-5-15,-1-3-3 16,-3-3-2-16,3-7-4 15,1 3-3-15,0-4-5 16,4-22-1-16,14-35-1 16,-4 29 0-16,5 0 1 15,-3 3-6-15,2 8-46 16,-2 6-60-16,-1 7-158 16,1 4-102-16,-3 7 224 0</inkml:trace>
  <inkml:trace contextRef="#ctx0" brushRef="#br0" timeOffset="76143.16">29466 14558 1454 0,'-6'24'687'0,"-2"1"-314"0,0 3-88 16,3-1-29-16,2-5-110 15,-1-6-51-15,1-8-65 16,3-5-12-16,-1-9-73 15,3-6-69-15,4-8-160 16,7-2-94-16,-1-5 227 16</inkml:trace>
  <inkml:trace contextRef="#ctx0" brushRef="#br0" timeOffset="76278.97">29418 14270 1134 0,'7'3'583'16,"-5"4"-112"-16,2 6-250 15,4 5-23-15,-5 0-77 16,2 0-51-16,5-2-160 16,3-5-48-16,12-1 77 15</inkml:trace>
  <inkml:trace contextRef="#ctx0" brushRef="#br0" timeOffset="76486.92">29697 14351 1258 0,'4'15'552'15,"-7"7"-209"-15,-2 6-83 16,-8 15 0-16,-2 7-27 0,-2 6-79 16,3 0-35-16,6-8-50 15,5-7-21-15,9-16-26 16,3-9-14-16,4-13-41 16,-1-8-33-16,-2-11-116 15,-2-3-64-15,-8-5 148 16</inkml:trace>
  <inkml:trace contextRef="#ctx0" brushRef="#br0" timeOffset="76635.32">29499 14428 1113 0,'-3'3'598'16,"10"9"-32"-16,11 4-407 15,5 6 9-15,4 0-51 16,0-5-27-16,3-5-41 15,1 1-14-15,-5-9-14 0,-2-4 45 16,-9 0-48-16</inkml:trace>
  <inkml:trace contextRef="#ctx0" brushRef="#br0" timeOffset="77381.56">29918 14345 1609 0,'0'35'731'0,"-2"4"-355"0,-2 7-156 15,-5 1-35-15,-1 3-88 16,0-4-36-16,7-9-30 16,4-6-6-16,2-14-12 15,-1-6-4-15,-4-14-4 16,5-6-4-16,-2-10-2 15,9-5-3-15,5-4 1 16,-1 5 2-16,8 5 1 16,-5 8 1-16,-4 10 5 15,-2 4 9-15,-8 13 18 16,-3 2 4-16,-2 7 0 16,-3 0 3-16,3-3-6 15,-2-5-4-15,5-8-2 0,1-4-14 16,2-10-14-16,7-3-18 15,-1-11-54-15,2-2-23 16,6-5-30-16,-1 0 16 16,1 4 52-16,-3 2 26 15,-5 8 33-15,-1 5 2 16,-6 6 13-16,0 5 16 16,-2 7 27-16,-1 2 12 0,0 4 5 15,0 1-9-15,0-3-21 16,2 0-11-16,-1-4-19 15,1-2-6-15,-1-4-5 16,0-1-1-16,0-5-3 16,1 1 0-16,-2-2-3 15,0 0-3-15,0-1 0 16,0 1 0-16,0 0 2 16,10-4 1-16,3-2 0 15,29-14 0-15,-28 13 1 16,5 1 0-16,-4 0 1 15,-1 4 1-15,-3 4 6 16,-5 1 8-16,-4 7 11 16,2 1 6-16,-2 3 3 15,3 1-6-15,-1-3-11 16,-2-1-6-16,3-3-9 16,-2-6-3-16,0-1-8 0,1 0-8 15,-4-1-14-15,0 1-10 16,0 0-16-16,0 0-9 15,0 0-49-15,1 0 236 16,-1 0-109-16</inkml:trace>
  <inkml:trace contextRef="#ctx0" brushRef="#br0" timeOffset="78069.12">30974 14606 1473 0,'-7'-10'652'15,"6"8"-256"-15,0 3-116 16,1 12-22-16,-5 9-17 0,4 17-47 16,-7 10-35-16,2 7-60 15,4 6-14-15,-8-5-31 16,4-1-7-16,-7-3-5 16,-2-5-10-16,0-5-13 15,-3-9-1-15,-3-20-18 16,-2-9-26-16,-1-22-95 15,6-12-95-15,12-25-179 16,2-14-23-16,9-23 15 16,0-10 48-16,-8-12 272 15</inkml:trace>
  <inkml:trace contextRef="#ctx0" brushRef="#br0" timeOffset="78147.71">30939 14116 1528 0,'23'3'642'0,"2"10"-350"0,4 1-97 15,-10 0-80-15,-2 3-13 16,-6 1-186-16,-6 1-88 16,-2 2 106-16</inkml:trace>
  <inkml:trace contextRef="#ctx0" brushRef="#br0" timeOffset="78906.73">23631 15760 1160 0,'-4'-2'524'0,"3"-2"-206"16,3 16-92-16,1 8 15 15,-1 13-21-15,0 10-35 16,0-1-51-16,1-1-17 15,8-12-36-15,3-8-19 16,7-14-25-16,1-7-8 0,0-13-10 16,-1-7-4-16,-5-6-5 15,-5-7-2-15,-9-2-5 16,-2 4-3-16,-12-2-5 16,-4 5-3-16,-7-1-2 15,-4-1 3-15,-3 10 2 16,4 2 1-16,3 16 1 15,4 8-2-15,5 10 9 16,5 6-13-16,9 0-95 16,3-1-44-16,15-7 78 15</inkml:trace>
  <inkml:trace contextRef="#ctx0" brushRef="#br0" timeOffset="79252.44">23922 15817 1116 0,'5'5'576'0,"-5"-1"-188"16,1 6-83-16,4 5-1 15,-7-2-73-15,2 0-47 16,-2 1-73-16,0-2-31 16,1-2-46-16,1-5-13 15,0-8-14-15,-4-3-6 16,5-11-7-16,3 1-4 0,4-5-6 15,5-3 0-15,0 4 6 16,2 1 5-16,5 8 5 16,-6 3 1-16,7 8 12 15,-2 10 6-15,-4 2 23 16,3 8 13-16,-10-1 9 16,-1 1-4-16,-3 0-20 15,-2-6-12-15,1 0-26 16,-1-1-37-16,2-2-128 15,4 0 279-15,6-2-134 16</inkml:trace>
  <inkml:trace contextRef="#ctx0" brushRef="#br0" timeOffset="79609.14">25262 15747 1502 0,'-1'5'615'0,"2"8"-342"16,2 5-28-16,-1 3-1 15,0 5-47-15,-2-1-90 16,0-2-30-16,2 0-47 16,-4-4-13-16,-2-8-31 15,-1-5-74-15,-3-9-165 16,2-5-35-16,1-6 145 15</inkml:trace>
  <inkml:trace contextRef="#ctx0" brushRef="#br0" timeOffset="79994.08">25164 15623 996 0,'12'0'528'0,"4"-1"-94"15,4 2-227-15,5 3-9 16,5 2-51-16,2 3-32 15,9 3-36-15,-10 0-14 16,-6 5-20-16,-2 1-2 16,-11 6 7-16,3 6 6 0,-9 6 17 15,-2 2 5-15,-7-3 0 16,1-3-8-16,-2-13-28 16,4-3-12-16,2-16-20 15,9-7-6-15,3-14-4 16,4-5-5-16,1-9-6 15,0 2 0-15,2 6 2 16,-3 3 5-16,-4 12 4 16,-1 3 2-16,-7 14 9 15,-2 11 7-15,-4 8 21 16,-4 5 11-16,-1 2 11 16,2-3 0-16,0-2-15 15,4-8-11-15,5-6-17 16,-3-5-6-16,2-6-42 15,-4 0-62-15,-1-5 60 16</inkml:trace>
  <inkml:trace contextRef="#ctx0" brushRef="#br0" timeOffset="80453.47">25782 15797 1922 0,'9'10'748'0,"0"0"-500"15,-2 4-24-15,1 1-19 16,-2-3-55-16,0-4-79 16,-4-1-13-16,1-3-11 15,-1 0-7-15,-4-3-9 16,2-2-4-16,-1 0-10 15,0 0-3-15,0 0-7 16,0 0-2-16,1-1-3 16,0-10-1-16,-1-2 0 15,-4-31-1-15,4 33 0 16,2 1 0-16,3 10-2 16,4 4 2-16,-3 12 0 15,-6 7 0-15,0 15 6 16,-8 7 2-16,-3 12 0 0,2 4 1 15,1-2-3-15,2-9-1 16,7-14-2-16,-2-10 3 16,2-19-34-16,-2-7-48 15,0-18-149-15,-1-8-85 16,-2-11-146-16,3-3-62 16,-8-4-199-16,4-1 442 15</inkml:trace>
  <inkml:trace contextRef="#ctx0" brushRef="#br0" timeOffset="80671.39">25735 15695 1200 0,'5'-6'633'16,"2"1"-173"-16,8 7-162 16,3 4-46-16,7 6-69 15,4 2-33-15,-2-1-52 16,-1 5-17-16,-11-4-22 16,-2 1-6-16,-9 5-12 15,-5-6-9-15,-7 9-6 16,-8 1-4-16,-4-6-9 15,3 5-1-15,2-12-23 16,3-4-28-16,9-6-92 16,-2-4-63-16,5-4-127 15,15-1-71-15,0-1 251 16</inkml:trace>
  <inkml:trace contextRef="#ctx0" brushRef="#br0" timeOffset="80967.92">26004 15806 505 0,'23'-12'389'16,"-6"5"109"-16,-3 6-68 15,-7 6-72-15,-1 8-38 16,-8 4-81-16,-3 4-31 16,0 4-62-16,0-4-30 15,10-2-60-15,3-8-23 16,6-10-20-16,2-5-7 16,0-10-2-16,0-3 0 0,3-6-5 15,0 0 0-15,-2 1-2 16,-3 5 2-16,-6 7 1 15,-3 9 2-15,-5 5 2 16,0 10 8-16,-2 11 22 16,-1-2 9-16,6 7 12 15,2-7-5-15,7-10-23 16,4-2-10-16,2-9-13 16,2-7-37-16,0-11-112 15,1-5 276-15,-7-8-142 16</inkml:trace>
  <inkml:trace contextRef="#ctx0" brushRef="#br0" timeOffset="81161.3">26521 15589 1616 0,'-10'39'730'0,"3"4"-345"15,2 10-154-15,4 0-20 16,9-2-100-16,6-3-49 15,12-12-44-15,5-10-3 16,2-18-54-16,1-10-58 0,-5-19-140 16,-6-2-85-16,-13 0 191 15</inkml:trace>
  <inkml:trace contextRef="#ctx0" brushRef="#br0" timeOffset="81311.92">26369 15669 1630 0,'0'2'667'0,"3"1"-365"16,8 1-28-16,10 6-36 16,1-1-58-16,20 2-112 15,5-3-30-15,9-4-82 16,7 1-63-16,7-1 66 16</inkml:trace>
  <inkml:trace contextRef="#ctx0" brushRef="#br0" timeOffset="81609">27525 15731 1951 0,'-18'21'767'0,"12"1"-417"15,-4 8-125-15,8 6-22 16,-4 1-26-16,4-1-105 16,7-1-33-16,-1-13-20 15,0-7-19-15,4-14-104 16,2-5-78-16,5-12 103 15</inkml:trace>
  <inkml:trace contextRef="#ctx0" brushRef="#br0" timeOffset="81759.81">27521 15459 1738 0,'1'-4'704'16,"12"11"-395"-16,5 3-155 15,-2 1-15-15,0 0-82 16,8 3-51-16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3T16:28:52.1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21205 5677 1093 0,'-39'-61'474'16,"31"54"-216"-16,5 3-43 16,3 3-18-16,4-3-31 15,-4 3-58-15,0 0-27 16,25-4-35-16,33-7-14 0,-22 11-17 15,1-3-3-15,-8 4-21 16,-1 7-47-16,-15-1-57 16,2 10 66-16</inkml:trace>
  <inkml:trace contextRef="#ctx0" brushRef="#br0" timeOffset="199.31">21182 5769 1460 0,'3'-2'591'0,"9"-5"-372"16,6-2 5-16,8-3-35 15,6 3-35-15,2-2-67 16,4 1-28-16,-3 3-31 16,-7 2-40-16,-2 1-113 15,-2 2-544-15</inkml:trace>
  <inkml:trace contextRef="#ctx0" brushRef="#br0" timeOffset="936.83">22094 5402 1290 0,'-28'26'573'16,"32"-8"-301"-16,0 2-50 16,1 10 4-16,-4 1-66 15,-1-1-36-15,-1-1-61 16,0-11-20-16,1-4-21 16,0-6-4-16,1-6-8 15,-1-1-4-15,1-7-5 16,-1 5-1-16,0 0 0 15,1-14-2-15,9-36-2 16,-2 28 0-16,3-1 1 16,2 0 0-16,2 7 2 15,0 3 1-15,2 8 3 0,-3 8 1 16,-1 7 13-16,-3 2 10 16,-5 11 17-16,-2 0 6 15,-4 1-3-15,-1 1-4 16,1-7-14-16,-1-1-4 15,2-5-6-15,-1-5-5 16,1-6-6-16,0-2-5 16,0 1-6-16,0 0-3 0,2-7-5 15,6-12-2-15,16-29-2 16,-11 25 3-16,4 4 4 16,-2 5 5-16,0 7 4 15,-1 4 2-15,-3 6 6 16,3 4 8-16,-7 10 13 15,-2 4 10-15,2 4 5 16,-6-2 1-16,-3-4-11 16,4 2-8-16,-4-11-12 15,7 3-3-15,-1-8-46 16,-6-4-61-16,7-3-141 16,5-7 276-16,6-8-83 15</inkml:trace>
  <inkml:trace contextRef="#ctx0" brushRef="#br0" timeOffset="1479.41">22764 5552 1386 0,'6'-3'637'16,"-2"-4"-327"-16,-6-4-58 15,-7-3-30-15,-5-7-75 16,-1-1-34-16,-4 1-41 15,0 2-12-15,-1 11-16 16,-1 8-2-16,3 13-17 16,3 3-10-16,7 9-9 15,3-1-3-15,5 0-1 16,4 1 2-16,5-8-1 16,3-2 1-16,2-6-2 0,3-6-2 15,0 1 1 1,0-4-1-16,0-5-2 0,1-3-1 15,-2-6 0-15,0 0 1 16,-3-4 3-16,-1 1 1 16,-4 6 3-16,-2 0 0 15,-5 11 3-15,-3 5 1 16,-4 11 11-16,1 1 2 0,0 4 0 16,5 2-1-16,0-4-13 15,5-3-2-15,4-4-75 16,0-4-68-16,6-6-117 15,1 1 138-15</inkml:trace>
  <inkml:trace contextRef="#ctx0" brushRef="#br0" timeOffset="1669.78">22958 5445 1385 0,'6'19'624'0,"0"0"-247"15,4 5-54-15,7 6-62 16,5-1-38-16,6 3-95 16,1-3-41-16,-1-1-47 15,-6-4-12-15,-3-1-18 16,-2-4-39-16,-4-8-120 0,-1-2-48 16,-3-9 102-16</inkml:trace>
  <inkml:trace contextRef="#ctx0" brushRef="#br0" timeOffset="1847.35">23170 5455 1412 0,'-2'16'622'0,"-5"-2"-257"16,-2 2-102 0,-8 6-19-16,-3 5-45 0,-6 3-85 15,-2 6-43-15,2-1-79 16,1-4-43-16,7-6-92 15,6-8-380-15,15-4 359 16</inkml:trace>
  <inkml:trace contextRef="#ctx0" brushRef="#br0" timeOffset="2575.65">22296 6067 1624 0,'1'3'639'0,"3"11"-407"16,2 6-7-16,0 14-18 16,-5 5-19-16,6 4-64 15,-3-2-30-15,1-7-54 16,2-6-14-16,-2-9-16 16,1-7-36-16,-5-12-112 15,0-6-66-15,-2-11-185 0,-5-5-87 16,-4-6 305-16</inkml:trace>
  <inkml:trace contextRef="#ctx0" brushRef="#br0" timeOffset="2739.84">22166 5938 850 0,'-3'-6'563'0,"3"3"37"0,0 0-292 16,0 3-37-16,0 0-87 15,0 0-50-15,3 1-70 16,13 6-12-16,33 13-92 15,-24-15-135-15</inkml:trace>
  <inkml:trace contextRef="#ctx0" brushRef="#br0" timeOffset="3315.61">22701 6141 1681 0,'26'-42'613'0,"-33"31"-466"16,0-3-2-16,-7 5 1 16,-4 4-25-16,-4 4-63 15,0 9-20-15,4 7-21 16,-1 2-3-16,7 9-6 15,4 3-1-15,7 5-4 16,1 2-3-16,11-3-1 16,3-4-1-16,6-8 0 15,5-4-1-15,2-7-10 16,0-6-47-16,1-7-114 16,-1-5-431-16,-12-8 405 15</inkml:trace>
  <inkml:trace contextRef="#ctx0" brushRef="#br0" timeOffset="3456">22704 6256 1261 0,'-48'-30'549'15,"40"30"-230"-15,4-3-92 16,5 4-11-16,2 1-38 16,-3-2-82-16,0 0-33 15,4 0-46 1,-3 0-66-16,27 1-433 0,41-1 348 0</inkml:trace>
  <inkml:trace contextRef="#ctx0" brushRef="#br0" timeOffset="3888.96">23117 6101 1468 0,'-10'-6'675'0,"1"11"-250"15,0 1-177-15,-1 8-54 16,-5 5-45-16,-1 6-62 16,-3 2-33-16,4 0-41 15,4-1-6-15,4-4-4 16,4-2-2-16,-1-5-1 16,0 0 0-16,9-1 0 15,2-3 2-15,11-2 4 0,2 0 2 16,3-4 3-16,2-1 4 15,2-4 7-15,0-3 10 16,1-2 12-16,2 1 6 16,-5 1-2-16,-3-2-9 15,-10-4-12-15,-5 0-6 16,-8-6-2-16,-4-2 0 0,-7-4-4 16,-4-1-4-16,0-1-5 15,-2-1-3-15,2 3-11 16,2 4-18-16,3 5-53 15,2 4-40-15,5 8-87 16,-1 1-48-16,5 5 298 16,3 2-86-16</inkml:trace>
  <inkml:trace contextRef="#ctx0" brushRef="#br0" timeOffset="4439.56">23303 5966 1356 0,'13'11'679'16,"-5"1"-177"-16,-2 6-234 0,-3-3-3 16,-3 5-72-16,0 0-47 15,-4-5-83-15,1-1-24 16,2-3-27-16,1-5-7 15,-1-5-7-15,4-1-4 16,-3-1-13-16,0 0-8 16,0-2-14-16,4-17-3 15,12-28 8-15,-7 31 9 0,3-2 18 16,4 5 5-16,-2 6 5 16,-3 5 3-16,0 8 15 15,-5 2 10-15,-2 5 19 16,-1 1 6-16,-3 3-1 15,4 2-8-15,-7-4-15 16,3-1-7-16,0-8-15 16,-1-1-6-16,2-4-6 15,-1-1-10-15,0 0-20 16,1-8-7-16,5-13-8 16,18-22 5-16,-11 28 22 15,4 7 9-15,-6 8 14 16,-5 2 7-16,-4 6 18 15,0-1 9-15,1 5 16 16,1 5 4-16,-3-3-8 0,0 2-8 16,-1-3-16-16,-5 0-5 15,4-2-42-15,-2-1-40 16,7-3 158-16,5-2-95 16</inkml:trace>
  <inkml:trace contextRef="#ctx0" brushRef="#br0" timeOffset="6107.7">24279 5469 1087 0,'27'-5'493'0,"-26"7"-195"16,6 6-10-16,-4 8-37 15,5 5-27-15,1 5-67 16,-4 1-20-16,2 3-42 0,2-4-13 15,-3-2-26-15,0-5-14 16,0-6-20-16,-3-2-5 16,-1-7-6-16,-2-2-2 15,0-4-5-15,0 1-4 16,0 0-5-16,1-13 0 16,3-16-1-16,3-31-3 15,0 28 2-15,3 6 1 16,3 10 1-16,1 7 5 15,-2 9 1-15,-2 2 4 0,3 9 13 16,-5 6 9-16,0 7 18 16,0 2 7-16,-2-3 3 15,-4-5-7-15,-1-3-16 16,-1-4-8-16,0-4-13 16,0-2-2-16,1-6-4 15,-2 1-3-15,0 0-5 16,1 0-3-16,0 0-9 15,6-15-3-15,25-30-3 16,-16 23 2-16,0 7 8 16,-2 3 5-16,-2 6 6 15,0 5 1-15,-3 6 9 16,2 4 6-16,-3 6 11 16,-2 2 6-16,0 0 6 15,-2 0-3-15,1-5-8 0,-1 1-6 16,-1-5-15-16,-2-2-21 15,1 0-96-15,-1-1-77 16,5-4 110-16</inkml:trace>
  <inkml:trace contextRef="#ctx0" brushRef="#br0" timeOffset="6324.6">24852 5500 1469 0,'10'18'648'15,"-7"0"-306"-15,0-1-96 16,1 2 3-16,-1-3-30 16,1-5-37-16,2 4-79 15,-2-2-34-15,-1 0-41 16,0 0-9-16,-2-5-33 16,-2-3-45-16,1-5-125 15,-4-4-87-15,-1-9-231 16,5-4 305-16</inkml:trace>
  <inkml:trace contextRef="#ctx0" brushRef="#br0" timeOffset="6509.28">24742 5355 1239 0,'3'-2'617'0,"-1"1"-207"16,5 3-140-16,-7-2-22 15,0 0-71-15,0 0-43 16,0 0-73-16,10 2-13 15,4 3-105-15,31 25-7 16,-34-25 35-16</inkml:trace>
  <inkml:trace contextRef="#ctx0" brushRef="#br0" timeOffset="6955.88">25045 5501 1733 0,'0'2'660'0,"0"3"-445"16,1-1-7-16,-1-4-14 15,0 0-22-15,0 15-73 16,1 31-24-16,-1-30-38 16,-1 2-7-16,0-6-8 0,-1-5-6 15,1-6-8-15,-1-4-4 16,0 2-4-16,2 0-2 16,0-10-7-16,3-11-3 15,11-30-4-15,-4 28 3 16,4 4 3-16,-2 0 4 15,1 9 6-15,1 4 0 16,-2 7 9-16,3 5 8 0,-3 7 20 16,2 9 13-16,-2-5 13 15,0 4 3-15,1 1-17 16,-3-3-9-16,-1-2-19 16,-5 1-6-16,-4-7-37 15,-2 0-43-15,-4-3-66 16,1-6-261-16,-1 4 268 15</inkml:trace>
  <inkml:trace contextRef="#ctx0" brushRef="#br0" timeOffset="8399.6">25002 6163 1268 0,'-27'-31'535'16,"32"31"-281"-16,4 13-46 16,-1 5 24-16,-1 13-11 15,1 1-30-15,-1 7-30 16,-2 3-14-16,0 0-23 0,-5-1-16 15,-3-3-40-15,0-2-19 16,-5-9-22-16,-1 0-3 16,-9-16-48-16,3-6-63 15,-1-11-159-15,1-12-26 16,0-16 147-16</inkml:trace>
  <inkml:trace contextRef="#ctx0" brushRef="#br0" timeOffset="8587.2">24915 5911 1437 0,'17'8'623'0,"-1"-4"-289"15,-3 1-86-15,1-3-67 16,-5-1-47-16,-1-1-78 16,3-3-71-16,1-1-445 15,10-1 337-15</inkml:trace>
  <inkml:trace contextRef="#ctx0" brushRef="#br0" timeOffset="10623.98">25984 5522 1360 0,'-1'-2'616'0,"0"1"-290"16,0 1-88-16,-3 9-21 16,-2 18-41-16,6 30-31 15,2-37-63-15,7 3-23 16,-8-6-35-16,6-4-8 16,-1-3-83-16,-4-5-73 15,2-3-42-15,-3-1 80 16</inkml:trace>
  <inkml:trace contextRef="#ctx0" brushRef="#br0" timeOffset="10734.96">25914 5297 1386 0,'-2'-5'583'0,"-2"5"-298"15,9 2-52-15,3 1-44 16,-4 0-26-1,-2-2-65-15,1 2-32 0,-3-3-111 16,5 2-200-16,20 9 167 16</inkml:trace>
  <inkml:trace contextRef="#ctx0" brushRef="#br0" timeOffset="11106">26103 5093 1413 0,'-4'-4'579'16,"4"1"-360"-16,5 1-53 15,-5 0 2-15,0 2-30 16,15 2-26-16,43 2-50 16,-22-1-19-16,10-3-30 15,-2 1-3-15,0 0-40 16,-9 1-44-16,-12-2-39 15,-1-5 56-15</inkml:trace>
  <inkml:trace contextRef="#ctx0" brushRef="#br0" timeOffset="11303.1">26287 5100 1214 0,'9'2'566'15,"-4"1"-197"-15,-1 3-74 16,1 10-53-16,-4-1-33 16,1 9-72-16,-2 1-34 0,-2-1-51 15,1 3-17-15,-3-4-20 16,2-1-34-16,2-5-108 16,1-4-64-16,4-2 103 15</inkml:trace>
  <inkml:trace contextRef="#ctx0" brushRef="#br0" timeOffset="11859.82">26560 5788 1319 0,'-2'-10'536'0,"0"-9"-322"16,1-6-6-16,0-8-44 16,0-4-25-16,1-8-65 15,3-1-21-15,5-3-37 16,3-1-7-16,5 9-7 15,3 5-1-15,-1 14 4 0,1 9 6 16,2 15 29-16,-2 10 11 16,2 15 20-16,-2 9 3 15,-2 10-10-15,-1 4-3 16,-3-3-10-16,-3-1-3 16,-3-6-11-16,1-3-6 15,-4-3-12-15,-2-6-3 0,-5-12-64 16,-2-5-55-16,-2-11 79 15,-2-3-25-15</inkml:trace>
  <inkml:trace contextRef="#ctx0" brushRef="#br0" timeOffset="12016">26601 5564 1328 0,'-1'10'638'16,"3"-1"-214"-16,6-5-215 15,3 2-19-15,3-6-63 16,2 0-30-16,5-6-53 16,0 3-21-16,0 2-111 15,1 0 342-15,-6 4-218 16</inkml:trace>
  <inkml:trace contextRef="#ctx0" brushRef="#br0" timeOffset="14247.94">27141 5620 1028 0,'-11'0'485'0,"2"-1"-189"16,0 0-26-16,-25-9-65 15,31 8-32-15,2-11-59 16,2 1-23-16,6-8-39 16,0-1-13-16,6 4-10 15,-1-5-1-15,5 9 5 16,-3 4 8-16,-1 10 26 15,2 14 8-15,0 9 14 16,0 7 7-16,0 5-10 16,0-1-2-16,0 5-16 15,1-5-12-15,2-3-23 16,3-1-8-16,-4-10-11 16,0-5-4-16,-3-8-4 15,-2-4-16-15,-3-4-72 16,-3-7-53-16,2-3-138 0,-4-3-60 15,-2-8-200-15,5 0 327 16</inkml:trace>
  <inkml:trace contextRef="#ctx0" brushRef="#br0" timeOffset="14405.34">27418 5501 1257 0,'-10'8'580'15,"-1"7"-209"-15,0-2-71 16,0 5-54-16,-9 2-24 0,-5 2-72 15,-9 5-39-15,-1 4-63 16,3 1-21-16,7-4-17 16,7-4-15-16,11-8-96 15,4-9-60-15,7-4-95 16,3-2 135-16</inkml:trace>
  <inkml:trace contextRef="#ctx0" brushRef="#br0" timeOffset="14709.8">27581 5745 1465 0,'-8'5'699'0,"5"10"-249"15,1 6-173-15,2 5-19 16,-3 10-52-16,1 1-31 15,2 5-64-15,-1-1-13 16,1-5-29-16,0 3-13 16,0-6-9-16,-3-3-14 15,-4-4-7-15,-4-4-2 0,-4-11-3 16,2-3-13-16,-8-11-52 16,4-6-50-16,0-15-91 15,4-11-152-15</inkml:trace>
  <inkml:trace contextRef="#ctx0" brushRef="#br0" timeOffset="14860.76">27611 5513 1732 0,'16'3'713'0,"-1"0"-453"15,-4-4-26-15,-5-1-106 16,-3 2-35-16,-3-2-14 15,0 2-806-15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0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12355,'11'11'3969,"11"14"1,-12-14-2082,8 17 1,-10-15-1601,-1 1 0,-1-1 0,0 2 0,-1-1 0,0 1 0,-1-1 0,2 21 0,-3-18-83,0 29 1,-4-48-237,1-1 7,-1 0 0,0 0 0,1-1 0,-1 1 0,1-5 0,0 1-14,1 1-11,-1-1 0,1 1 0,0 0 0,3-11 0,31-64-191,-33 77 239,-1 1 4,1-1 1,0 1-1,0 0 0,0 0 1,2-3-1,-3 5 2,-1 1 0,1-1 0,0 0 0,-1 1 0,1-1 0,0 1 0,0-1 0,-1 1 0,1 0-1,0-1 1,0 1 0,0 0 0,-1-1 0,1 1 0,0 0 0,0 0 0,0 0 0,0 0 0,0 0 0,-1 0 0,1 0 0,0 0 0,0 0 0,0 0 0,0 0 0,0 0 0,0 1 0,2 0 26,0 1 0,0-1 0,0 0 0,-1 1 1,1 0-1,0 0 0,-1 0 0,0 0 0,1 0 1,-1 0-1,0 0 0,0 1 0,0-1 0,-1 1 1,1 0-1,0-1 0,-1 1 0,0 0 0,0 0 1,0 0-1,1 4 0,1 6 141,-1-1 0,-1 1 0,0 26 0,1 6 181,-2-44-347,0 0 0,0 0 0,0 0 1,0 0-1,0 0 0,0-1 0,1 1 1,-1 0-1,0 0 0,1 0 0,-1-1 1,1 1-1,-1 0 0,1 0 1,-1-1-1,1 1 0,-1 0 0,1-1 1,0 1-1,1 0 0,-2-1-8,1 1 1,-1-1-1,1 0 0,-1 0 0,1 0 1,-1 0-1,1-1 0,-1 1 0,1 0 1,-1 0-1,1 0 0,-1 0 0,1 0 1,-1-1-1,1 1 0,-1 0 0,1 0 1,-1-1-1,1 1 0,-1 0 0,0-1 1,1 1-1,-1-1 0,1 1 0,-1 0 1,0-1-1,0 1 0,1-1 0,-1 1 1,0-1-1,28-50-190,-18 30 127,20-28 0,-26 43 68,0 1 1,0 0-1,1 0 1,0 0-1,0 1 0,0-1 1,0 1-1,1 0 1,9-4-1,-14 7 10,1 0 0,-1 0-1,1 0 1,0 1 0,-1-1 0,1 1-1,0-1 1,-1 1 0,1 0 0,0 0 0,0 0-1,-1 0 1,1 0 0,0 0 0,0 0 0,-1 0-1,1 1 1,0-1 0,-1 1 0,1-1 0,0 1-1,-1 0 1,1-1 0,-1 1 0,1 0 0,-1 0-1,1 0 1,-1 0 0,0 1 0,1-1 0,-1 0-1,0 0 1,0 1 0,0-1 0,0 1 0,1 1-1,2 5 108,-1 0 0,0 1 0,0-1-1,0 1 1,-1-1 0,-1 1 0,1 0 0,-1 14-1,-4 75 940,1-65-787,0-17-399,1-14-14,1-9 326,3-12-115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2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8322,'1'-1'8038,"-1"2"-4046,5 11-3067,2 5-148,16 33-1,-15-37-543,-2 0 0,0 1-1,0 0 1,4 20-1,-5-16 19,0-1-1,1-1 1,13 25 0,-14-32-202,0 0 1,0-1-1,1 0 1,1 0-1,-1 0 1,1 0 0,12 8-1,-18-14-45,0-1 0,1 0 1,-1 0-1,1 0 0,-1-1 0,1 1 0,-1 0 0,1 0 0,0-1 1,-1 1-1,1-1 0,0 1 0,0-1 0,-1 0 0,1 0 0,3 0 0,-4 0-3,0-1-1,1 1 0,-1-1 0,0 1 0,1-1 0,-1 0 0,0 1 0,0-1 0,1 0 0,-1 0 0,0 0 0,0 0 1,0 0-1,0 0 0,0 0 0,0 0 0,-1 0 0,1-1 0,1-2 0,5-12-25,0 0-1,-1-1 0,5-20 1,-7 20 14,1 1 0,0 0 0,13-25 1,-17 39 11,1 0 1,-1-1-1,0 1 1,1 0 0,-1 0-1,1 0 1,0 1-1,0-1 1,0 0-1,0 1 1,3-3-1,-5 4 1,0 0-1,0 0 0,0 0 0,1 0 0,-1 0 0,0 0 0,0 0 0,0 1 1,0-1-1,1 0 0,-1 0 0,0 0 0,0 0 0,0 0 0,0 0 0,1 0 1,-1 0-1,0 0 0,0 1 0,0-1 0,0 0 0,0 0 0,1 0 0,-1 0 1,0 1-1,0-1 0,0 0 0,0 0 0,0 0 0,0 0 0,0 1 0,0-1 1,0 0-1,0 0 0,0 1 0,3 8 24,-3-8-21,5 30 58,7 34 94,-9-52-115,8 23 88,-10-33-111,0-1 1,1 1-1,-1 0 0,1 0 1,0-1-1,-1 1 1,1-1-1,0 0 0,3 3 1,-4-4-13,-1 0 1,1-1-1,-1 1 1,1-1 0,0 1-1,-1-1 1,1 0-1,0 1 1,-1-1-1,1 1 1,0-1-1,-1 0 1,1 0-1,0 1 1,0-1-1,-1 0 1,1 0-1,0 0 1,0 0-1,0 0 1,-1 0 0,1 0-1,0 0 1,0 0-1,-1-1 1,1 1-1,0 0 1,0 0-1,-1-1 1,1 1-1,0 0 1,-1-1-1,1 1 1,0-1-1,-1 1 1,1-1-1,0 1 1,-1-1 0,1 1-1,-1-1 1,1 1-1,-1-1 1,1-1-1,2-2 19,-1-1 0,0 0 0,0 0 0,0 1 0,1-7 0,-2 7-18,1-3-2,6-18-534,7-45 1,-13 43 178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2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235 119 10546,'1'0'5503,"-1"0"-5455,0 0 0,0 0 1,0 0-1,0-1 0,1 1 0,-1 0 1,0 0-1,0 0 0,0 0 0,0-1 1,0 1-1,0 0 0,0 0 0,0 0 1,0-1-1,0 1 0,0 0 0,0 0 0,0 0 1,0 0-1,0-1 0,0 1 0,0 0 1,0 0-1,0 0 0,0-1 0,0 1 1,0 0-1,0 0 0,0 0 0,0 0 1,0-1-1,0 1 0,-3-7 783,0 1 0,-1 0 1,1 0-1,-1 0 0,-8-10 0,6 10-739,1 0 0,-1 0-1,-1 1 1,1-1 0,-1 2-1,0-1 1,0 1 0,0 0-1,0 0 1,-1 1 0,0 0-1,0 0 1,-15-3 0,19 6-82,1-1 0,0 1 1,0 0-1,0 0 0,0 0 0,0 1 1,0-1-1,0 1 0,0 0 1,0 0-1,0 0 0,0 0 0,0 0 1,1 1-1,-1-1 0,0 1 0,1 0 1,-1-1-1,1 1 0,0 0 1,-1 1-1,1-1 0,0 0 0,0 1 1,1-1-1,-1 1 0,0 0 1,1-1-1,-2 6 0,-1 1 4,1 0 1,0 1-1,1 0 0,0 0 1,0-1-1,1 1 0,0 18 1,1-21-3,0 0 0,1-1 0,0 1 1,0-1-1,0 0 0,1 1 1,4 11-1,-5-17-11,0 1 0,0 0 0,0 0 0,1-1 0,-1 1 0,0-1 0,0 1 1,1-1-1,-1 0 0,1 1 0,-1-1 0,1 0 0,0 0 0,0 0 0,-1 0 0,1 0 0,0 0 0,0-1 1,0 1-1,0-1 0,0 1 0,0-1 0,0 0 0,0 1 0,0-1 0,0 0 0,0-1 0,0 1 0,0 0 0,2-1 1,3-1-5,0 0 0,0-1 0,-1 1 0,1-1 0,-1-1 0,0 1 0,11-9 0,2 0-1,-14 8 3,5-1 4,-2-1-1,1 0 0,11-11 1,-17 14 4,0-1 1,0 1 1,0 0 0,1 0-1,-1 0 1,1 0 0,-1 1-1,1-1 1,0 1 0,0 0-1,0 0 1,5-1 0,-8 3 4,0 0 0,-1 0 0,1-1 0,0 1 1,0 0-1,0 0 0,0 0 0,-1 0 0,1 1 1,0-1-1,0 0 0,0 0 0,-1 0 0,1 1 1,0-1-1,0 0 0,0 1 0,-1-1 0,1 1 1,0-1-1,-1 1 0,1-1 0,0 1 0,-1-1 1,1 1-1,-1 0 0,1-1 0,-1 1 0,1 0 1,-1 0-1,0-1 0,1 1 0,-1 0 0,1 1 1,0 3 78,1 1 1,-1 0-1,0 0 1,1 6 0,1 11-34,-1-20-180,-1-1-1,0 1 1,1 0 0,0-1 0,0 1 0,2 2 0,-4-5 34,0 1 0,1-1-1,-1 1 1,0-1 0,0 0 0,1 1 0,-1-1 0,0 0 0,0 0 0,1 1 0,-1-1 0,1 0 0,-1 0 0,0 1 0,1-1 0,-1 0 0,0 0 0,1 0 0,-1 0-1,1 0 1,-1 0 0,1 1 0,-1-1 0,0 0 0,1 0 0,-1 0 0,1 0 0,-1-1 0,0 1 0,1 0 0,-1 0 0,1 0 0,-1 0 0,1 0 0,-1 0-1,0-1 1,1 1 0,-1 0 0,0 0 0,1-1 0,-1 1 0,0 0 0,1 0 0,-1-1 0,0 1 0,0 0 0,1-1 0,-1 1 0,0 0 0,0-1 0,1 1 0,-1-1-1,0 1 1,0 0 0,0-1 0,0 0 0,7-19-4312,-5 13 2933,1 0 0,0 0 0,5-10 0,-4 9 1066,-1 4 732,0-1-1,0 1 1,5-6 0,-5 7-58,-3 2-73,1 0 0,-1 0 0,1 0 0,-1 1 0,1-1-1,0 0 1,-1 1 0,1-1 0,0 0 0,0 1 0,-1-1 0,1 1 0,0-1 0,0 1 0,0 0 0,0-1 0,0 1-1,0 0 1,-1-1 0,1 1 0,0 0 0,0 0 0,0 0 0,0 0 0,0 0 0,0 0 0,0 0 0,0 0 0,0 1-1,0-1 1,0 0 0,0 0 0,1 2 0,0-2-5,-1 1 0,0-1-1,1 1 1,-1 0 0,0-1-1,1 1 1,-1 0 0,0 0-1,0 0 1,0 0 0,0 0 0,0 0-1,0 1 1,0-1 0,0 0-1,-1 0 1,2 3 0,0 0 218,-1 1 0,0-1 0,0 0 0,0 8 0,-1-8-167,1 1 0,-1-1 0,1 1 0,2 5 0,-3-10-246,0 0 0,0 0-1,0 0 1,0 0-1,0 0 1,0 0 0,0 1-1,0-1 1,0 0 0,0 0-1,0 0 1,0 0 0,0 0-1,0 0 1,0 0 0,0 0-1,0 0 1,0 0 0,0 0-1,0 0 1,0 1 0,0-1-1,0 0 1,0 0 0,0 0-1,1 0 1,-1 0-1,0 0 1,0 0 0,0 0-1,0 0 1,0 0 0,0 0-1,0 0 1,0 0 0,0 0-1,0 0 1,0 0 0,0 0-1,0 0 1,0 0 0,1 0-1,-1 0 1,0 0 0,0 0-1,0 0 1,0 0 0,0 0-1,0 0 1,0 0-1,0 0 1,0 0 0,0 0-1,0 0 1,0 0 0,1 0-1,-1 0 1,0 0 0,0 0-1,0 0 1,0 0 0,0 0-1,0 0 1,2-7-205,1 0 153,15-15-5,32-33 64,-41 49 40,-9 6-41,0-1 0,0 1 0,1 0-1,-1 0 1,0 0 0,0 0 0,1 0 0,-1 0 0,0 0 0,0 0-1,1 0 1,-1 0 0,0 0 0,0 0 0,1 0 0,-1 1-1,0-1 1,0 0 0,0 0 0,1 0 0,-1 0 0,0 0 0,0 0-1,1 1 1,0 0 28,-1 1 0,1-1 0,0 0 0,0 1 0,-1-1 0,1 1 0,-1 0 0,1-1 0,-1 4 0,5 18 325,-5-16-264,1 0 0,1 0 0,-1 0 0,1 0 0,0 0 0,1-1 0,0 1 0,5 9 1,-7-15-105,-1-1 1,0 1-1,1-1 1,-1 1 0,0-1-1,1 0 1,-1 1-1,0-1 1,1 0 0,-1 1-1,1-1 1,-1 0-1,1 0 1,-1 1 0,0-1-1,1 0 1,-1 0-1,1 0 1,-1 0 0,1 0-1,-1 1 1,1-1-1,0 0 1,0 0 0,0-1-58,-1 1 1,1 0 0,0-1 0,0 1 0,-1 0 0,1-1 0,0 1 0,-1-1 0,1 1 0,0-1-1,-1 1 1,1-1 0,-1 0 0,1 0 0,3-4-555,-1-1 0,0 0 0,3-8-1,-5 13 519,12-32-1015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9914,'7'23'5001,"-2"9"-1824,1 16-881,-4 6-255,8 12-745,-5-5-320,6-7-520,6-5-168,-2-22-216,5-6-192,-4-21-648,-3-5-592,-5-12 800</inkml:trace>
  <inkml:trace contextRef="#ctx0" brushRef="#br0" timeOffset="1">0 113 8282,'10'12'4665,"2"-1"-136,5 0-2713,6 5 137,6-4-585,4-3-392,0-2-528,6-7-144,6 0-248,-2-8 2065,11-8-1609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8210,'1'-4'9782,"5"3"-6042,14 6-4583,-4-2 1807,215 29 683,-146-22-1490,46 2-52,-130-12-129,-1 0 0,1 0-1,-1 0 1,0 0-1,1 0 1,-1 0 0,1 0-1,-1 0 1,0 0-1,1 0 1,-1 0-1,1 0 1,-1 0 0,0 1-1,1-1 1,-1 0-1,1 0 1,-1 0 0,0 0-1,1 1 1,-1-1-1,0 0 1,1 0-1,-1 1 1,0-1 0,0 0-1,1 1 1,-1 0-128,-1-1 0,0 1 1,1-1-1,-1 1 0,0-1 1,1 1-1,-1-1 0,0 0 1,0 1-1,1-1 0,-1 0 1,0 0-1,0 1 0,0-1 1,1 0-1,-2 0 0,-25 5-3139,-5 2 1277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10122,'12'1'4265,"8"-1"-2729,2-1 161,9-2-665,3-2-312,-2-1-344,-2 2-152,-15 3-360,-4 1-8,-7 7 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8866,'-1'0'4497,"5"5"-2033,56 41 2908,-31-25-4402,155 97 1457,-180-116-2395,21 14 232,32 24-1,-49-34-226,0 1-1,-1 0 1,0 0-1,-1 0 1,0 1-1,0 0 0,9 16 1,-14-21-28,1 0 0,-1 0 0,0 0 1,0 1-1,0-1 0,0 0 0,0 1 1,-1-1-1,0 1 0,1-1 0,-1 1 0,-1-1 1,1 1-1,0-1 0,-1 1 0,0-1 0,0 1 1,0-1-1,0 0 0,0 0 0,-1 1 1,1-1-1,-1 0 0,-2 3 0,-1-1 8,1 0 0,-1 0 0,0-1 0,0 1 0,0-1 0,0 0 0,-1-1 0,1 1 0,-1-1 0,0 0 1,-12 3-1,-6 2 18,1 1 0,-22 11 0,43-19-35,1 0 1,-1 0-1,1 0 0,0 0 1,-1 1-1,1-1 1,0 0-1,0 1 0,-1-1 1,1 0-1,-1 4 0,1-4-1,1-1 0,0 0 0,0 1 0,0-1 0,0 1 0,0-1 0,-1 1 0,1-1 0,0 1-1,0-1 1,0 1 0,0-1 0,0 1 0,1-1 0,-1 1 0,0-1 0,0 1 0,0-1 0,0 1-1,0-1 1,1 1 0,-1-1 0,0 1 0,0-1 0,1 0 0,-1 1 0,0-1 0,1 1 0,-1-1-1,0 0 1,1 1 0,-1-1 0,1 0 0,-1 0 0,1 1 0,-1-1 0,0 0 0,1 0 0,-1 0-1,1 1 1,-1-1 0,1 0 0,15 7-6,-12-5 13,0-1 0,-1 1 0,1-1 0,0 1-1,4 0 1,22 2 56,0-1-1,47-2 0,16 2 323,-91-3-470,0 0-1,0 0 1,0 1-1,0-1 0,-1 1 1,1-1-1,0 1 0,0 0 1,-1 0-1,1 0 1,0 0-1,-1 0 0,3 2 1,0 1-784,-1-1 0,0 1 0,5 8 1,-3-5 162,6 9-151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5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10722,'0'0'4705,"7"13"-2136,3 6-753,14 42-327,-23-33-361,2 1-552,1 3-168,0-10-232,0-5-80,-4-11-376,0-4-424,0-8-1113,-2 5-3088,1-1 3289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10074,'6'-5'4873,"0"0"-2136,7 5-929,2 2-175,-1 5-897,6 1-304,3-1-632,-2-2-480,15-1 416</inkml:trace>
  <inkml:trace contextRef="#ctx0" brushRef="#br0" timeOffset="1">293 60 11795,'-8'11'4817,"4"-3"-2681,4 1-896,2-5-192,11 0-295,8 8-441,38 8-88,-38-22-784,-2-4-537,-9 5 681</inkml:trace>
  <inkml:trace contextRef="#ctx0" brushRef="#br0" timeOffset="2">295 224 9210,'0'7'4081,"14"1"-2129,2-7-215,7-1-649,5 0-360,-8-9-360,1-1-400,0 2 24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5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10754,'41'22'5081,"-36"2"-2320,-2 3-953,-2 3-255,1 0-841,-2-2-296,0-4-320,2 3-280,5-14-848,-2-8-33,-3-26 481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6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10378,'4'3'6335,"-2"5"-3867,-1 11-1222,-1-17-757,-1 33 1163,0-26-1380,0-1-1,1 1 0,1 17 0,1-15-151,1-1 1,-1 0-1,8 17 0,-9-26-219,0-4 39,0-5-51,-2-2-8,1-1 1,1 0 0,0 0-1,0 1 1,1-1 0,4-11-1,-5 17 104,1 0 0,0 0 0,0 0 0,1 1-1,0-1 1,4-5 0,-5 7 15,0 1 0,0 0 0,0 0 0,1 0 0,-1 0 1,1 1-1,-1-1 0,1 0 0,-1 1 0,1 0 0,0 0 0,3-1 0,-5 1 6,1 1 1,-1 0-1,1 0 0,-1 0 0,1 0 0,-1 0 0,1 0 0,-1 0 0,1 0 1,-1 1-1,0-1 0,1 1 0,-1-1 0,0 1 0,1-1 0,-1 1 1,0 0-1,1 0 0,-1-1 0,0 1 0,0 0 0,0 0 0,0 0 1,0 0-1,2 3 0,0 0 28,0 1 1,-1-1-1,1 1 1,-1 0-1,4 8 1,-5-7 1,0 0 0,0 0 0,0 0 0,-1 0-1,1-1 1,-1 1 0,-1 0 0,1 0 0,-1 0 0,0 0 0,-3 8 0,1 2 50,2-15-79,1 0-2,0 0 0,0 0 0,0 0 0,0 0 0,0-1 0,-1 1 1,1 0-1,0 0 0,-1 0 0,1-1 0,-1 1 0,1 0 0,-1 0 0,1-1 0,-2 2 0,2-3-26,0-1 0,0 1 0,-1 0 0,1-1-1,0 1 1,0-1 0,0 1 0,1 0-1,-1-1 1,0-1 0,10-21-54,15-16 25,-23 37 57,1 0 0,0 0 0,-1 0 0,1 0 0,0 0 0,1 1 0,-1-1 1,0 1-1,1 0 0,-1 0 0,1 0 0,0 0 0,-1 1 0,1 0 0,0-1 0,0 1 1,8 0-1,-10 0 31,0 1 1,0 0-1,0 0 1,0 0-1,0 0 1,0 1-1,0-1 1,0 1-1,-1-1 0,1 1 1,0-1-1,0 1 1,0 0-1,0 0 1,-1 0-1,1 0 1,0 0-1,-1 1 1,1-1-1,-1 0 1,1 1-1,-1-1 1,0 1-1,0-1 1,1 1-1,-1 0 1,0-1-1,-1 1 1,1 0-1,0 0 1,0 0-1,-1 0 1,1 2-1,0 3-52,0-1-1,-1 0 1,0 0-1,-1 0 1,1 0-1,-1 0 1,0 0-1,-1 0 1,1 0-1,-4 7 1,2-4-830,2-2-2650,1-3 1487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 10554,'-3'-3'5683,"-1"3"-3409,3 1-2183,1-1 1,-1 1 0,1-1 0,-1 0 0,1 1-1,0-1 1,-1 1 0,1-1 0,-1 1-1,1 0 1,0-1 0,-1 1 0,1-1 0,0 1-1,0 0 1,-1 0 0,-13 40 1187,-9 36-288,21-70-882,1 1 1,0-1-1,0 1 1,0-1-1,1 1 1,1 0-1,-1-1 1,1 1-1,0-1 1,1 1-1,0-1 1,0 0-1,0 1 1,1-1-1,0 0 1,5 6 0,-7-11-99,0 0 0,0 0 0,1 0 0,-1 0 0,0-1 0,1 1 0,-1-1 0,1 1 0,0-1 1,0 0-1,-1 1 0,1-1 0,0 0 0,0 0 0,0 0 0,0 0 0,0-1 0,0 1 1,0-1-1,1 1 0,-1-1 0,0 0 0,0 1 0,0-1 0,0 0 0,1-1 0,-1 1 1,0 0-1,3-1 0,0-1-12,-1 1 0,1-1 0,-1-1 0,1 1 0,-1 0 0,1-1 0,-1 0 0,0 0 0,0 0 0,-1-1 0,5-4 0,1-4-8,0 0 1,0-1 0,-2 0-1,1-1 1,-2 1-1,0-1 1,0-1-1,-2 1 1,0-1-1,0 0 1,-1 0 0,-1 0-1,-1 0 1,0-22-1,-1 36 16,0-1 1,0 1-1,0 0 0,0-1 0,0 1 1,-1 0-1,1 0 0,0-1 0,-1 1 1,0-2-1,1 3-3,-1 0 0,1-1 0,0 1 0,0 0 0,0 0 0,-1 0 0,1-1 0,0 1 0,0 0 0,0 0 1,-1 0-1,1 0 0,0 0 0,0 0 0,-1-1 0,1 1 0,0 0 0,0 0 0,-1 0 0,1 0 0,0 0 0,0 0 0,-1 0 0,1 0 0,0 0 0,-1 0 0,1 0 1,0 0-1,0 0 0,-1 1 0,0 0 7,-1 0 1,1 0 0,0 0-1,0 0 1,-1 0 0,1 0-1,0 1 1,0-1 0,0 0-1,1 1 1,-1-1 0,0 1-1,0-1 1,1 1 0,-2 2-1,-2 12 43,1 0 0,0-1 0,1 2-1,1-1 1,0 0 0,2 22 0,3 6 95,11 47 0,10 8 165,2 10 523,-26-101-735,0-1 1,0 0-1,-1 0 0,0 1 1,0-1-1,-1 0 0,0 0 1,-2 10-1,2-13-56,0-1 0,-1 0 1,1 0-1,0 0 0,-1 0 0,0 0 1,0 0-1,0 0 0,0 0 0,0 0 1,-1-1-1,1 1 0,-1-1 0,0 0 1,1 0-1,-1 0 0,0 0 0,0 0 0,-6 1 1,4-1-17,0 0 0,-1-1 1,1 0-1,-1 0 0,0 0 0,1-1 1,-1 0-1,0 0 0,0 0 1,1-1-1,-1 1 0,1-2 0,-7-1 1,3 1-182,1-1 0,0-1 0,0 0 0,0 0 0,1 0 0,-1-1 0,-11-9 0,17 12-60,0 0 0,0 1 0,1-1 0,-1 0 1,0 0-1,1 0 0,-1 0 0,1-1 0,-1 1 1,1 0-1,0-1 0,0 1 0,0-1 0,0-2 1,1 4 128,0 0 1,0-1 0,0 1 0,1 0 0,-1 0 0,0 0 0,1 0 0,-1 0-1,1 0 1,-1 0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10890,'-7'5'5225,"8"3"-1832,-1 8-1480,0 1-33,0 10-624,8 2-360,2-2-495,-6-3-161,1-7-176,-4-7 8,2 0-512,-2-8-505,-1-8-1271,0-5-1929,0-11 2681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10282,'2'-2'4905,"2"6"-1648,2 8-817,10-2-591,-2 1-465,8-2-736,4-5-160,-3-2-576,1-2 1417,9-4-1049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8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238 278 11042,'0'-36'6578,"1"24"-6122,0 0 0,-1 1-1,-1-1 1,0 0 0,0 0-1,-1 1 1,-6-20 0,3 19-316,-1 0 0,0 0 0,-1 1 0,-8-13 0,10 18-62,0 0 1,0 0 0,0 0 0,-1 1-1,0 0 1,0 0 0,-1 0-1,-6-4 1,11 9-50,0-1 0,0 0 1,0 0-1,1 1 0,-1-1 0,0 1 0,0 0 0,0-1 0,0 1 1,0 0-1,0 0 0,0 0 0,0 0 0,0 1 0,0-1 0,1 0 1,-1 1-1,0 0 0,0-1 0,0 1 0,1 0 0,-1 0 0,0 0 1,0 0-1,1 0 0,-3 2 0,-2 2 68,0 2 1,0-1-1,1 0 0,-8 13 1,9-14-68,-1 2 12,0 1 0,1 1 0,0-1-1,0 0 1,1 1 0,0 0-1,-3 16 1,4-19-24,1 1 1,1 0-1,-1 0 0,1 0 1,1 0-1,-1 0 0,1 0 1,0 0-1,1-1 0,-1 1 1,5 9-1,0-2 48,14 24 0,-18-35-59,0 0 0,0 0 0,0 0 0,0 0 0,1-1 0,-1 1 0,1-1 0,0 1 0,0-1 0,0 0 0,0 0 0,0 0 1,6 2-1,-7-3-8,0-1 0,0 0 1,0 0-1,0 0 0,0 0 1,0 0-1,0-1 0,0 1 1,0 0-1,0-1 0,0 0 1,0 1-1,0-1 1,0 0-1,2-1 0,2-1-4,3-2-11,0 1 1,0-1-1,-1-1 0,0 0 1,0 0-1,7-8 1,2-4-11,19-25 1,-27 32 55,-9 11-28,0 0-1,0 0 0,1 0 0,-1 0 1,0-1-1,0 1 0,0 0 1,0 0-1,0 0 0,0 0 1,0 0-1,0 0 0,0 0 1,0 0-1,0 0 0,0 0 1,0 0-1,1 0 0,-1 0 0,0 0 1,0 0-1,0 0 0,0 0 1,0 0-1,0 0 0,0 0 1,0 0-1,0 0 0,0 0 1,1 0-1,-1 0 0,0 0 0,0 0 1,0 0-1,0 0 0,0 0 1,0 0-1,0 0 0,0 0 1,0 0-1,1 0 0,-1 0 1,0 0-1,0 0 0,0 0 0,0 0 1,0 0-1,0 0 0,0 0 1,0 0-1,0 1 0,0-1 1,0 0-1,0 0 0,0 0 1,0 0-1,0 0 0,0 0 0,0 0 1,0 0-1,0 0 0,1 8 41,-1-7-27,-2 57 374,0-36-21,1 24 0,1-39-326,1-1 0,0 0 0,0 1 0,0-1 0,1 0 1,0 0-1,0 0 0,4 8 0,-5-13-177,-1 0 0,1 0 0,-1-1 0,1 1 0,-1 0 0,1 0 0,-1 0 0,1-1 1,0 1-1,-1 0 0,1-1 0,0 1 0,0 0 0,0-1 0,-1 1 0,1-1 0,0 0 0,0 1 0,0-1 0,0 0 0,0 1 0,0-1 0,0 0 0,0 0 1,0 0-1,0 0 0,0 0 0,0 0 0,0 0 0,0 0 0,0 0 0,1 0 0,11-2-1379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12059,'11'24'5665,"-2"7"-2761,2 0-751,-2 2-265,-9-5-952,6-8-327,-10-8-417,2-3-176,2-9-793,-6-8-535,4-9-2169,0-1 2129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33 9450,'3'-32'9193,"-3"32"-9076,-1 0 0,1 0 0,0 0 0,0 0 0,-1 0 0,1 0 0,0 0 1,0 0-1,0 0 0,-1 0 0,1 0 0,0 0 0,0 0 0,-1 0 0,1 0 0,0 0 1,0 0-1,0 0 0,-1 0 0,1 0 0,0 0 0,0 0 0,-1 0 0,1 1 0,0-1 1,0 0-1,-5 7-90,1 1 1,0-1-1,0 1 1,1 0-1,0 0 1,0 0-1,-2 11 0,4-15-16,0-1-8,0 1 0,1-1 0,-1 1 0,1 0 0,0-1 0,0 1 0,0-1 0,0 1 0,1-1 0,-1 1-1,1-1 1,2 7 0,0-2 2,3 9 32,0 1 0,14 23 0,-12-27 222,-1 0 0,-1 0 0,-1 0 0,5 17 0,-10-30-203,0 0 0,0 0 1,0 1-1,1-1 1,-2 0-1,1 0 0,0 0 1,0 0-1,0 0 0,0 0 1,-1 1-1,1-1 0,0 0 1,-1 0-1,1 0 1,-1 0-1,1 0 0,-2 2 1,0-2 6,1 1 1,-1-1-1,1 1 1,-1-1-1,0 0 1,0 0-1,0 0 0,1 0 1,-5 2-1,2-2-80,-1 1 0,0-1-1,0 0 1,0 0 0,0 0-1,0-1 1,0 0 0,-5 0-1,8 0-262,-1-1-1,1 1 0,0-1 1,0 1-1,0-1 1,0 0-1,0 1 0,0-1 1,0-1-1,0 1 0,0 0 1,0 0-1,1-1 1,-1 1-1,0 0 0,1-1 1,-1 0-1,1 1 0,0-1 1,-2-2-1,0-10-1335</inkml:trace>
  <inkml:trace contextRef="#ctx0" brushRef="#br0" timeOffset="1">24 106 6921,'8'-20'3369,"7"9"-1104,-1-7-321,2 7-96,3 6-319,2 2-369,2 6-216,1 7-344,-1-2-136,-4-4-207,1 10-81,-6-9-400,-2-1-641,-8 12 577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1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12787,'5'3'5777,"2"2"-3000,2-1-809,4 3-136,-1-2-895,0 2-345,-2-3-496,-9 3-520,3 1-2905,-3-3 2361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22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47 9842,'-29'-17'1769,"12"8"624,-19-9 1,27 16-411,5 3 3700,57 26-4808,-34-15-776,-10-7-49,0 1 0,1-1-1,0-1 1,-1 0-1,1 0 1,21 4-1,14-1 46,25 4-10,-63-9-69,0 0 0,-1 0 0,1 0 1,-1 1-1,0 0 0,0 0 1,10 7-1,-15-9-3,0-1 1,1 1-1,-1 0 0,0 1 1,0-1-1,0 0 1,0 0-1,0 0 1,0 1-1,0-1 0,0 0 1,-1 1-1,1-1 1,-1 1-1,1-1 0,-1 1 1,1-1-1,-1 1 1,0-1-1,1 1 1,-1-1-1,0 1 0,0 0 1,0-1-1,-1 1 1,1-1-1,0 1 0,0-1 1,-1 1-1,1-1 1,-1 1-1,0-1 0,0 3 1,-2 0 40,0 0 0,0-1-1,0 1 1,-1-1 0,1 0 0,-1 0 0,-6 4 0,-31 17 274,35-20-288,-169 92 547,166-91-582,7-4-8,0 1-1,0-1 1,-1 0 0,1 0 0,0 0 0,0 0-1,-1 0 1,1 0 0,-5 0 0,-6 0-237,10-2-898,4 0-3365,-1 0 3198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2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11931,'-12'8'5001,"-10"0"-2825,-6 2-312,-5 5-391,0 4-281,1 5-440,3-3-184,5-5-304,1-5-88,9-7-112,2 1-40,5-3-344,7-1-360,7-1-1008,-7-1 3512,0-1-1720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0:2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94 8722,'2'-1'501,"-1"1"0,1-1 0,-1-1-1,0 1 1,1 0 0,-1 0 0,0 0 0,0-1 0,0 1 0,0 0 0,0-1 0,0 1 0,0-1-1,0 1 1,-1-1 0,1 0 0,0-1 0,-1 1-250,0 0 1,0 0-1,0 0 1,0 1-1,0-1 1,0 0-1,0 0 0,-1 0 1,1 1-1,-1-1 1,0-2-1,-1 1-102,0 0-1,1 0 0,-1 0 1,0 1-1,0-1 1,-1 0-1,1 1 1,0 0-1,-1-1 1,0 1-1,1 0 1,-1 0-1,0 1 1,0-1-1,0 1 0,0-1 1,0 1-1,-1 0 1,1 0-1,0 0 1,-1 1-1,1-1 1,0 1-1,-1-1 1,1 1-1,-1 1 1,1-1-1,0 0 1,-1 1-1,-5 1 0,2 1-87,-1 0-1,1 1 1,0 0-1,0 0 0,0 1 1,0 0-1,1 0 1,0 1-1,0-1 1,0 1-1,1 1 0,0-1 1,-6 10-1,6-9-48,0 1 0,1 1 0,0-1 1,0 1-1,1-1 0,0 1 0,1 0 0,-1 0 0,2 0 0,-1 0 0,1 16 0,1-19-5,1-1-1,-1 1 0,2 0 1,-1 0-1,0 0 0,1-1 1,0 1-1,1-1 0,-1 1 1,1-1-1,5 9 0,-3-8 14,1 0-1,-1 0 1,1 0-1,0 0 0,1-1 1,-1 0-1,13 7 1,-3-4 41,0 0 0,1-2 0,0 1 0,0-2 0,1 0 0,35 4 0,-32-7 24,25 0 0,-37-2-68,0-1 0,0 0 0,0 0 0,-1-1 0,12-3 0,-2-4-103,-11 3-259,-7 5 314,0 1 0,0 0 0,0 0-1,1 0 1,-1-1 0,0 1 0,0 0 0,0 0-1,0 0 1,0-1 0,0 1 0,0 0 0,0 0-1,0 0 1,0-1 0,0 1 0,0 0-1,0 0 1,0-1 0,0 1 0,0 0 0,0 0-1,0 0 1,0-1 0,-1 1 0,1 0 0,0 0-1,0 0 1,0 0 0,0-1 0,-1 1 0,-5-2 684,2 6-454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9714,'-35'12'5253,"12"-3"-2867,15-7-672,10-4-213,17-3-548,11 2-641,-1 2-1,34 3 1,62 10 88,-111-11-366,189 24 280,-190-23-330,0 0 0,14 5 0,-27-7-10,0 0 0,1 0 0,-1 0 0,0 0 0,1 0 0,-1 0 0,0 0 0,1 0 0,-1 0 0,0 0 0,1 1 0,-1-1 0,0 0 0,1 0 0,-1 0 0,0 1 0,0-1 0,1 0 0,-1 0 0,0 1 0,0-1 0,1 0 0,-1 0 0,0 1 0,0-1 0,0 0 0,0 1 0,1-1 0,-1 0 0,0 1 0,0-1 0,0 0 0,0 1 0,0-1 0,0 0 0,0 1 0,0-1 0,0 0 0,0 1 0,0-1 0,0 0 0,0 1 0,0-1 0,0 0 0,-1 1 0,1-1 0,0 1 0,-1 0-199,0 1 1,-1 0 0,1-1-1,-1 0 1,1 1-1,-1-1 1,-2 2-1,-18 9-691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9130,'-5'10'4289,"-3"-3"-1913,9 1-487,15 0 39,2-2-463,3 0-265,12-5-440,6 0-176,5-3-264,5-2-88,-1 1-112,-3 0-40,-8 2-32,-2 8-8,-11-5-592,-6 1-488,-7-3-985,-7-8 1113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2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11410,'2'0'855,"0"0"0,0 1 0,0-1 0,0 1 0,-1-1 0,1 1 0,2 0-1,24 15 83,-13-6-113,224 126 885,-215-123-1613,-1 1-1,23 18 0,-39-27-65,0 1-1,-1 0 0,0 1 1,0-1-1,0 1 1,-1 1-1,0-1 1,0 1-1,-1 0 0,5 10 1,-6-9 4,1 0 1,-2 1 0,1-1-1,-1 0 1,0 1-1,-1 0 1,0-1-1,-1 1 1,0 0 0,-1 0-1,0-1 1,0 1-1,-3 10 1,-2-3 94,-1 1 1,-1-1-1,-1-1 1,0 0 0,-1 0-1,0 0 1,-18 18-1,22-27-77,-1 0-1,0-1 1,-1 1 0,1-2-1,-1 1 1,-16 8-1,-55 20-158,52-23-218,24-10 213,2 0-45,-1 0-1,1-1 0,-1 1 0,1 0 1,-1-1-1,0 1 0,1-1 0,-1 0 1,1 0-1,-1 1 0,0-1 0,1 0 1,-3-1-1,3 1 129,1 0 1,0 0-1,0 0 1,0 0 0,0 0-1,0 0 1,-1 0-1,1-1 1,0 1-1,0 0 1,0 0-1,0 0 1,0 0-1,0-1 1,0 1-1,0 0 1,0 0-1,0 0 1,0 0-1,-1-1 1,1 1-1,0 0 1,0 0-1,0 0 1,0 0-1,0-1 1,1 1-1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4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 11082,'-34'-13'11039,"100"39"-9314,48 18-1432,-64-31-196,28 10 218,-63-18-133,0 1 0,-1 0 0,16 10 0,-27-14-131,0 0-1,0 0 1,0 1 0,0-1 0,0 1 0,-1-1 0,1 1 0,2 4-1,-4-6-31,0 1 0,-1-1 0,1 0 0,-1 0 0,1 1 0,-1-1 0,1 1-1,-1-1 1,0 0 0,0 1 0,0-1 0,0 1 0,0-1 0,0 1 0,0-1-1,0 0 1,0 1 0,-1-1 0,1 1 0,0-1 0,-1 0 0,1 1 0,-1-1-1,-1 2 1,-2 3 64,0 0 0,0 0 0,-1 0 0,0-1 0,-8 8 1,-31 21 274,42-33-349,-27 18 161,-2-1 1,-37 16-1,35-18-113,27-13-259,0 0 0,-1 0 1,1-1-1,-1 0 0,0 0 0,0 0 0,0-1 1,0 0-1,-7 0 0,10 0-2193,11 4 779,-7-5 1593,24 13-1091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5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 11474,'1'0'4962,"-8"5"-2194,-3 6-863,-14 3 31,-4 1-488,-10 5-696,-1-3-159,-1 2-329,-2 0-72,6-3-112,10 1-40,7-8-272,7-1-393,15-8-887,1-5 920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124 225 12651,'4'16'5009,"6"15"-3329,3 11-232,-4-2-263,2 3-377,-3-10-496,-2-7-120,1-7-64,-3-10-128,-4-11-912,0-9-665,-4-13 905</inkml:trace>
  <inkml:trace contextRef="#ctx0" brushRef="#br0" timeOffset="1">11 35 11610,'-11'-11'4826,"13"7"-2330,12 1-640,4-1-367,-5-1-257,11 1-744,1 0-232,5 5-256,-1 2-384,4 5 2192,2 1-1471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7274,'5'-10'2609,"-1"0"0,4-11 1,-8 20-2444,0 0-1,0 0 1,1 0 0,-1 0-1,0 0 1,1 0 0,-1 0 0,1 0-1,-1 0 1,1 0 0,0 1-1,-1-1 1,1 0 0,0 0 0,0 1-1,0-1 1,-1 0 0,1 1-1,0-1 1,0 1 0,2-2 0,-2 2-53,1 0 0,-1 0 0,0 0 0,1 0 0,-1 0 0,0 0 0,1 0 1,-1 0-1,0 1 0,1-1 0,-1 0 0,0 1 0,1-1 0,1 2 1,3 2 106,-1-1 1,1 1 0,-1 0-1,0 1 1,8 8 0,-5-3-1,0 0 1,-1 0 0,-1 0 0,6 12 0,18 48 515,-21-48-542,0 0 0,24 40 0,6-12-309,-30-39-425,-2-4-529,4-6 439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4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61 7906,'-2'-2'3328,"2"1"-1911,0 0 143,0-1-176,0 1-239,6-3-313,8-4-168,6 1-240,42-6-88,-35 8-168,1-2-64,4 3-64,-5-1-8,2 5-88,2 4-440,-17 0-1448,-2 1 1319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7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11907,'6'6'5041,"2"-6"-2377,4 0-919,5-1-201,7 1-376,-1 0-664,-1 0-192,3 0-144,-3 0-168,-8-3-1000,-2-2-520,3 2 832</inkml:trace>
  <inkml:trace contextRef="#ctx0" brushRef="#br0" timeOffset="1">19 159 9386,'11'0'4633,"1"0"-1816,5 0-993,6-4-152,3-2-839,6 1-305,-5 1-200,3 4-304,2-8 16</inkml:trace>
  <inkml:trace contextRef="#ctx0" brushRef="#br0" timeOffset="2">421 16 11875,'4'18'5529,"-1"4"-2585,-3 10-1135,2 8-201,2 1-840,0 2-304,7-8-304,-1-9-8,0-14-544,-1-9-536,-6-17 600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10354,'-39'35'4232,"25"-26"-1822,12-8-184,5-1-364,4 0-1155,268 0 2768,-116 3-3209,8-6-1059,-211 5-1933,-23-1-2964,4-7 3290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9674,'0'1'220,"-1"-1"1,1 1-1,-1-1 1,1 1-1,0-1 0,-1 1 1,1-1-1,0 1 1,-1 0-1,1-1 0,0 1 1,0 0-1,0-1 1,-1 1-1,1 0 0,0-1 1,0 1-1,0 0 1,0-1-1,0 1 0,0 0 1,0-1-1,0 1 1,1 1-1,0-1 154,0 1 0,1 0 0,-1-1 0,0 1 0,1-1 0,-1 0-1,1 1 1,2 0 0,7 6 686,1 0-1,0-1 1,0-1 0,17 6-1,55 15 452,-9-3-918,-74-23-582,16 5 117,0 1-1,0 0 0,24 16 0,-37-20-103,0-1-1,0 1 1,0 1 0,0-1-1,-1 0 1,0 1 0,0 0-1,0 0 1,0 0 0,0 0-1,-1 0 1,1 1-1,-1-1 1,0 1 0,-1-1-1,1 1 1,-1 0 0,2 9-1,-3-5-6,0 0-1,-1 0 0,1 1 0,-2-1 1,1 0-1,-1 0 0,-1 0 0,0-1 1,0 1-1,-1 0 0,1-1 1,-2 0-1,1 0 0,-1 0 0,-1-1 1,1 1-1,-1-1 0,-1-1 0,1 1 1,-12 8-1,7-6-5,0-1 0,0 0 0,-1 0 0,0-1 0,-1-1 0,1 0 0,-26 7 0,-15 4 20,52-16-31,-1-1 0,1 0 0,-1 1 0,1-1 0,-1 1 0,1-1 0,0 1 0,-1 0 0,1 0 0,0 0 0,0-1 0,0 1 0,-1 0 0,0 2 0,2-3-1,0 1 1,-1-1-1,1 1 0,0-1 0,0 0 0,0 1 0,0-1 1,0 0-1,0 1 0,0-1 0,0 1 0,0-1 0,0 0 1,0 1-1,0-1 0,0 0 0,0 1 0,0-1 0,0 1 1,1-1-1,-1 1 0,1 0-2,-1 0 0,1 0 1,0 0-1,0 0 0,0 0 0,0 0 1,0 0-1,0-1 0,1 2 0,4 2 1,1-1-1,-1 0 0,0 0 1,1-1-1,-1 0 1,1 0-1,0 0 1,9 0-1,60 3 55,-56-5-29,114 0 181,77 5 220,-199-4-408,0 0 0,-1 1-1,20 6 1,-22-3-363,-9-5 321,0 0-1,0 0 0,0 0 1,1 1-1,-1-1 0,0 0 1,0 0-1,0 0 0,0 0 0,0 1 1,0-1-1,0 0 0,0 0 1,0 0-1,0 1 0,0-1 1,0 0-1,0 0 0,0 0 1,0 1-1,0-1 0,0 0 1,0 0-1,0 0 0,0 1 1,0-1-1,0 0 0,0 0 1,0 0-1,0 0 0,0 1 1,0-1-1,0 0 0,-1 0 1,1 0-1,0 0 0,0 0 1,0 1-1,0-1 0,0 0 1,-1 0-1,1 0 0,0 0 1,0 0-1,0 0 0,0 0 1,-1 1-1,-13 7-586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8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10490,'1'-3'7628,"2"5"-5246,3 7-1267,15 48 637,-10-31-1419,-10-23-276,0 0 1,0 1-1,-1-1 1,1 0-1,-1 1 0,0-1 1,0 1-1,0-1 1,0 0-1,-1 6 1,0 0 171,-1-28-204,2-1 0,0 0-1,5-34 1,-4 50-29,0-1-1,0 1 1,0 0-1,1-1 1,0 1 0,0 0-1,0 0 1,0 0-1,1 0 1,0 1 0,-1-1-1,7-5 1,-7 7 3,0 0 0,0 1 0,0-1 1,0 1-1,0-1 0,1 1 0,-1 0 0,0 0 1,1 0-1,-1 0 0,0 0 0,1 1 0,-1-1 0,1 1 1,-1 0-1,1 0 0,-1-1 0,1 2 0,-1-1 1,1 0-1,-1 0 0,1 1 0,-1-1 0,5 2 1,-3 1 16,1-1 0,-1 1 0,0 0 1,1 0-1,-1 0 0,0 0 1,-1 1-1,1-1 0,-1 1 1,1 0-1,-1 0 0,0 0 0,-1 1 1,1-1-1,-1 1 0,0-1 1,0 1-1,0 0 0,0 0 0,-1 0 1,0 0-1,1 8 0,-5 0 52,2-12-65,1-1 0,0 0 0,0 1 1,0-1-1,-1 1 0,1-1 1,0 1-1,0-1 0,-1 0 0,1 1 1,0-1-1,-1 0 0,1 1 1,0-1-1,-1 0 0,1 1 0,-1-1 1,1 0-1,-1 0 0,1 0 1,0 1-1,-1-1 0,1 0 0,-2 0 1,2 0-25,0-1 0,0 1 0,0 0 0,0 0 1,0-1-1,0 1 0,0 0 0,-1 0 0,1-1 1,0 1-1,0 0 0,0-1 0,0 1 0,0 0 0,0-1 1,1 1-1,-1 0 0,0 0 0,0-1 0,0 1 1,0 0-1,0-1 0,0 1 0,0 0 0,1 0 1,-1-1-1,0 1 0,15-22-239,23-22 65,-34 39 181,0 1 0,0-1 0,0 1 0,1-1 0,0 1 0,0 1 0,7-5 0,-11 7 24,0 1 0,0-1 0,1 1 0,-1 0 0,0-1 0,1 1 0,-1 0 0,0 0 0,0 0 0,1 0-1,-1 0 1,0 0 0,1 1 0,1-1 0,-1 1 41,1 0-1,-1 0 1,0 1-1,0-1 1,0 0 0,0 1-1,0-1 1,0 1-1,2 3 1,-1-2 43,0 1 1,-1 0-1,1-1 0,-1 1 1,0 0-1,-1 0 1,1 0-1,-1 0 0,1 0 1,0 6-1,1 7 508,0 23 0,-3-30-390,1-7-158,-1 0 0,1-1 0,-1 1 0,1 0 0,0 0 0,0-1 1,0 1-1,0 0 0,1-1 0,1 4 0,2 2-9,-5-8-53,-1 0 0,1 0 0,0 0 0,0 0 0,0 0 0,0 0 0,0 0 0,0 0 0,0 0 0,0 0 0,0 0 0,0 0 0,0 0 0,0 0 0,0 0 0,0 0 0,-1 0 0,1 0 0,0 0 0,0 0 0,0 0 0,0 0 0,0 0 0,0 1 0,0-1 0,0 0 0,0 0 0,0 0 0,0 0 0,0 0 0,0 0 0,0 0 0,0 0 0,0 0 0,0 0 0,0 0 0,0 0 0,0 0 0,0 1 0,0-1 0,0 0 0,0 0 0,0 0 0,0 0 0,0 0 0,0 0 0,0 0 0,0 0 0,0 0 0,0 0 0,0 0 0,0 0 0,0 0 0,0 0 0,0 0 0,1 1 0,-1-1 0,0 0 0,0 0 0,0 0 0,0 0 0,-6-3-871,4 1 1135,1 2-117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20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67 8594,'27'-51'3863,"-23"39"-2374,-6 8 371,2 4-1683,-1 1 0,1-1 1,-1 0-1,0 1 1,1-1-1,-1 0 0,1 1 1,-1-1-1,1 0 1,0 1-1,-1-1 0,1 1 1,-1-1-1,1 1 1,-1 0-1,-2 6 171,0-1 0,0 1 0,0 0-1,1 0 1,-1 1 0,2-1 0,-1 0 0,0 11 0,1-6-172,1 0-1,0 0 1,1 0 0,3 19 0,-2-25-128,-1 1 0,1-1 0,0 1 0,1-1 0,-1 0 0,1 0 0,1 0 0,-1-1 0,1 1 0,0-1 0,0 1 0,0-1-1,1-1 1,0 1 0,0-1 0,0 1 0,0-1 0,1-1 0,0 1 0,7 2 0,-2-1-14,1 0-1,-1-1 1,20 4 0,-27-8-36,-1 1 1,0 0-1,0-1 0,1 0 1,-1 0-1,0 0 1,1 0-1,-1-1 0,0 1 1,0-1-1,1 0 0,-1 0 1,0 0-1,0 0 1,0 0-1,0-1 0,0 1 1,5-5-1,-4 2-46,0-1 0,0 0-1,-1 0 1,1 0 0,-1 0 0,4-9 0,-2 1-114,7-23 0,-8 21 119,-2 1 1,1 0-1,-2-1 1,0 0-1,-2-28 1,1 40 60,-1-1-1,0 1 1,1 0 0,-1 0-1,0 0 1,-1 0 0,1 0-1,0 0 1,-1 0 0,-3-5 0,5 8-11,0 0 1,0 0-1,0-1 1,0 1 0,-1 0-1,1 0 1,0-1-1,0 1 1,-1 0 0,1 0-1,0 0 1,0 0-1,-1-1 1,1 1-1,0 0 1,0 0 0,-1 0-1,1 0 1,0 0-1,-1 0 1,1 0 0,0 0-1,0 0 1,-1 0-1,1 0 1,0 0 0,-1 0-1,1 0 1,0 0-1,0 0 1,-1 0 0,1 0-1,0 0 1,-1 0-1,1 0 1,0 0 0,0 1-1,-1-1 1,1 0-1,0 0 1,0 0 0,-1 0-1,1 1 1,0-1-1,0 0 1,0 0-1,-1 1 1,1-1 0,0 0-1,0 0 1,0 1-1,0-1 1,0 0 0,0 1-1,-1-1 1,1 1-1,-5 18 282,4-17-256,-4 30 201,2 0 0,1 0-1,1 0 1,2 0-1,7 53 1,22 76 328,-27-148-409,0-1 0,-1 0 1,0 1-1,-1 0 0,0-1 1,-1 1-1,-3 19 0,1-22-13,-7 37 438,7-43-489,1 1-1,-1 0 1,0 0 0,0 0 0,0-1 0,-5 8-1,6-11-72,0 0 1,0 0-1,0-1 0,-1 1 0,1 0 0,0 0 0,0-1 0,-1 1 0,1-1 0,0 1 0,-1-1 0,1 1 1,-1-1-1,1 0 0,-1 0 0,1 0 0,0 0 0,-3 0 0,-24-3-15,26 3-10,-10-3-327,0-1 0,0 0 1,-19-9-1,23 9-84,1 1-1,0-2 1,0 1 0,0-1 0,1 0-1,-1 0 1,-7-9 0,-7-11-735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2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1 235 12027,'13'17'5241,"-2"0"-2873,-1 6-551,-3 1 191,-2 0-760,1-3-408,-2-6-479,2-3-169,-2-8-120,2 0-296,-4-7-1001,-2 2-559,0-1 944</inkml:trace>
  <inkml:trace contextRef="#ctx0" brushRef="#br0" timeOffset="1">38 1 13427,'0'0'5489,"5"6"-3168,3 1-457,2 1-328,0-3-464,1-2-639,0-1-209,-2 4 1432,-1-1-1216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2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0 13355,'-19'10'4737,"10"-6"-3516,0 0-1,-14 11 1,-19 19-150,-16 12-363,1-11-460,39-25-163,1 0 0,0 2 0,0 0 0,-23 22 1,38-32-67,0 0 0,0 1 0,1-1 0,-1 0 0,1 1 1,-1-1-1,1 1 0,0-1 0,0 1 0,0 0 1,0-1-1,0 1 0,1 0 0,-1 0 0,1 3 1,0-2 21,0-1 1,1 1-1,0-1 1,-1 1-1,1-1 1,0 0-1,1 1 1,-1-1-1,1 0 1,-1 0-1,5 6 1,0-1 80,1 0 1,0 0-1,0 0 0,1-1 1,0-1-1,0 1 1,14 7-1,67 32 727,-48-28-342,45 29 688,-86-47-1200,0 0-1,0 0 1,0 0-1,0 1 1,0-1-1,0 0 1,0 0-1,0 0 1,0 0 0,0 0-1,0 0 1,0 0-1,-1 0 1,1 0-1,0 0 1,0 0-1,0 0 1,0 0-1,0 0 1,0 0 0,0 0-1,0 0 1,0 0-1,0 0 1,0 0-1,0 0 1,0 0-1,0 0 1,0 0-1,0 0 1,0 0-1,0 0 1,0 0 0,0 0-1,0 1 1,0-1-1,0 0 1,0 0-1,0 0 1,0 0-1,0 0 1,0 0-1,0 0 1,0 0 0,0 0-1,0 0 1,0 0-1,0 0 1,0 0-1,0 0 1,0 0-1,0 0 1,0 0-1,0 0 1,0 0 0,0 0-1,0 0 1,0 0-1,0 1 1,0-1-1,0 0 1,1 0-1,-1 0 1,0 0-1,0 0 1,0 0-1,0 0 1,-5-1-103,-7-9 687,-3-4-407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2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231 216 10914,'1'0'243,"-1"-1"0,0 1 0,1 0 0,-1 0 0,1-1-1,-1 1 1,0 0 0,1-1 0,-1 1 0,0 0 0,0-1-1,1 1 1,-1-1 0,0 1 0,0-1 0,0 1 0,1 0-1,-1-1 1,0 1 0,0-1 0,0 1 0,0-1 0,0 1-1,0-1 1,0 1 0,0-1 0,0 0 0,-2-18 1206,1 13-529,-1-10-77,-1-1 0,-1 1 0,0-1-1,-8-18 1,10 30-802,0 0-1,0 0 1,-1 0-1,0 1 1,0-1 0,0 1-1,0-1 1,-1 1-1,0 0 1,1 0-1,-2 1 1,1-1-1,0 1 1,-1 0 0,1 0-1,-9-4 1,10 6-34,0 0 0,0 0 0,1 1 0,-1-1 1,0 1-1,0 0 0,0-1 0,0 1 0,0 0 1,1 1-1,-1-1 0,0 0 0,0 1 1,0 0-1,0 0 0,-3 1 0,2 0-1,0 0 0,0 1-1,0 0 1,0-1 0,1 1 0,-1 1-1,1-1 1,0 0 0,-4 6 0,0 0 6,1 0-1,1 1 1,0 0 0,0 0 0,1 0 0,1 0 0,-1 1 0,-1 12-1,3-8 40,0-1-1,0 28 1,2-37-30,0 0 1,1 0-1,0 0 0,0 0 1,0 0-1,0 0 1,1 0-1,-1-1 0,1 1 1,0 0-1,6 8 0,-7-12-15,0 0-1,0 0 0,0 0 1,0 0-1,1 0 0,-1 0 0,0-1 1,0 1-1,1 0 0,-1-1 1,0 1-1,1-1 0,-1 1 0,1-1 1,-1 1-1,0-1 0,1 0 1,-1 0-1,1 0 0,-1 0 0,1 0 1,-1 0-1,1 0 0,-1-1 1,3 0-1,2 0 4,0-2 1,-1 1 0,1 0-1,-1-1 1,6-4-1,4-3 9,0-2 0,23-23 1,4-3 34,-41 38-47,-1-1 0,1 1-1,-1-1 1,1 1 0,0-1-1,0 1 1,-1-1 0,1 1-1,0 0 1,0-1 0,-1 1-1,1 0 1,0 0 0,0 0-1,0-1 1,1 1-1,-1 0 7,-1 1-1,0-1 0,1 0 1,-1 0-1,0 0 0,1 1 0,-1-1 1,0 0-1,1 0 0,-1 1 1,0-1-1,0 0 0,1 0 0,-1 1 1,0-1-1,0 0 0,0 1 1,1-1-1,-1 1 0,0-1 0,0 0 1,0 1-1,0-1 0,0 1 1,1 3 117,-1 1 0,1-1 1,-2 0-1,0 9 1,-6 35 653,4-33-773,1-1 0,0 1-1,1 0 1,1 25 0,0-40-111,2 7-474,-2-7 552,0 0 0,0 0 0,0 0 0,0 0-1,0 0 1,0 0 0,0 0 0,0 1 0,0-1 0,0 0 0,0 0-1,0 0 1,0 0 0,0 0 0,0 0 0,0 0 0,0 0 0,0 0-1,0 0 1,0 0 0,0 1 0,0-1 0,0 0 0,0 0 0,0 0 0,0 0-1,1 0 1,-1 0 0,0 0 0,0 0 0,0 0 0,0 0 0,0 0-1,0 0 1,0 0 0,0 0 0,0 0 0,0 0 0,1 0 0,-1 0 0,0 0-1,0 0 1,0 0 0,0 0 0,0 0 0,0 0 0,0 0 0,0 0-1,0 0 1,0 0 0,0 0 0,1 0 0,-1 0 0,0 0 0,0 0-1,0-1 1,0 1 0,6-8-660</inkml:trace>
  <inkml:trace contextRef="#ctx0" brushRef="#br0" timeOffset="1">455 310 13707,'6'12'5809,"2"14"-3400,0-6-217,-5 8-776,8-4-527,-10-13-617,2 3-96,-2-14-920,-1-3-545,3-14 737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2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14243,'6'0'5689,"1"1"-3920,-6 1-289,-1-2-488,0 0-304,0 0-3656,23 12 2288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2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145 273 13987,'59'47'5737,"-58"-40"-3400,-6 7-337,-13 0-344,-4 6-511,-9 4-697,-2-5-168,2-6-312,2 1-344,10-16-984,6 2-513,9-5 1041</inkml:trace>
  <inkml:trace contextRef="#ctx0" brushRef="#br0" timeOffset="1">627 4 10074,'3'-4'4641,"-13"25"-1640,-6 3-825,-10 12-383,-5 3-337,-2 2-680,-1 3-272,5-3-368,3 2-88,8-10-616,1-10-464,13-13 480,7-10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0 320 6137,'1'2'3585,"9"1"-904,3-2-577,10-1-272,-5 0-655,9-1-233,9-2-400,-8 2-168,5-3-208,-8 1-56,-6 1-48,-3-1-112,-7 3-1168,-6 1-1297,-2 5 1561</inkml:trace>
  <inkml:trace contextRef="#ctx0" brushRef="#br0" timeOffset="1">100 0 10026,'15'24'4847,"-12"-19"-4506,1 0 0,0-1-1,0 1 1,0-1-1,1 0 1,0 0-1,0 0 1,6 3 0,12 5 167,-1-2 0,36 12 1,-7-3-183,-43-16-272,8 4 108,18 9 0,-30-13-117,1 0-1,0 0 0,-1 0 1,0 1-1,0 0 0,0 0 1,5 6-1,-7-8-17,-1 1 1,1-1-1,-1 1 1,0-1-1,0 1 0,0 0 1,0-1-1,0 1 0,0 0 1,-1 0-1,1-1 0,-1 7 1,0-4 6,0-1 0,-1 1 0,0 0 0,0-1 0,0 1 0,0-1 0,-3 6 0,-3 4 47,-1-1 0,0 1 0,-16 18 0,22-28-70,-9 10 17,0-1 0,-1 0 0,0 0 0,-26 19 0,29-27-625,9-5 557,0 1 0,0-1 0,-1 0 0,1 0 0,0 0 1,0 0-1,0 0 0,-1 0 0,1 0 0,0 0 0,0 0 0,0 0 0,-1 0 0,1 0 0,0 1 0,0-1 0,0 0 0,-1-1 0,1 1 0,0 0 0,0 0 0,0 0 0,-1 0 0,1 0 0,0 0 0,0 0 1,0 0-1,-1 0 0,1 0 0,0 0 0,0 0 0,0-1 0,-1 1 0,2-8-651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23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13091,'8'16'6049,"2"4"-2952,7 18-1033,0 4-215,7 4-825,6 1-312,0-7-296,2-2-120,-7-9-160,-1-3-16,-8-12-328,-4-3-368,-8-7-888,-2-1 119,-5-13 689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2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16275,'1'1'515,"0"-1"-1,-1 1 0,1 0 0,-1 0 1,1-1-1,-1 1 0,1 0 0,-1 0 1,0 0-1,1 0 0,-1 0 0,0 1 1,6 11 792,-1-6-1040,1 0 0,0 0 1,1-1-1,-1 0 0,2 0 0,-1-1 1,0 1-1,1-2 0,11 6 0,7 3-147,47 14-1,32 11 26,-84-29-108,0 0 0,37 25 0,-52-30-16,0 1-1,1 0 0,-1 0 1,-1 1-1,1 0 1,7 11-1,-11-13-2,0-1 0,0 0 1,0 1-1,-1-1 0,1 1 0,-1 0 1,0-1-1,0 1 0,0 0 0,-1 0 1,1 0-1,-1-1 0,0 1 0,0 0 1,-1 7-1,-2-1 31,-1 0 0,0 0 0,0 0 0,-1 0 0,0 0 1,-11 15-1,3-5 14,-8 16 34,9-15-16,0-1 1,-31 38-1,41-56-139,0 1-1,0-1 1,-1 0-1,1 0 1,-1-1-1,-4 4 0,7-5 60,-1 0 0,1 0-1,-1 0 1,1 1 0,0-1-1,-1 0 1,1 0 0,-1 0-1,1 0 1,-1 0-1,1 0 1,0 0 0,-1 0-1,1 0 1,-1 0 0,1 0-1,-1 0 1,1 0 0,0 0-1,-1 0 1,1 0-1,-1-1 1,1 1 0,0 0-1,-1 0 1,1 0 0,0-1-1,-1 1 1,1 0-1,0-1 1,-1 1 0,1 0-1,0-1 1,-1 1 0,1 0-1,0-1 1,0 1 0,0 0-1,-1-1 1,1 1-1,0-1 1,0 1 0,0 0-1,0-1 1,0 1 0,0-1-1,0 1 1,0-1 0,0 1-1,0 0 1,0-1-1,0 0 1,0-14 123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2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56 419 9562,'-1'1'591,"0"-1"0,0 1 0,0 0 0,1 0-1,-1-1 1,0 1 0,0 0 0,1 0 0,-1 0 0,0 0 0,1 0-1,-1 0 1,1 0 0,-1 0 0,1 0 0,-1 2 0,-1-3 3585,0-6-2811,-3-69-939,2 14-359,-13-218 16,16 278-82,1 0 0,-1-1 0,-1 1 0,1 0 0,0 0 0,0 0 0,0 0 0,-1 0 0,1 0 0,-1-2-1,1 3-10,0 0 0,-1 0 0,1 0 0,0 0-1,0 0 1,0 0 0,-1 0 0,1 0-1,0 0 1,0 0 0,0 1 0,0-1 0,-1 0-1,1 0 1,0 0 0,0 0 0,0 0 0,0 0-1,0 1 1,0-1 0,-1 0 0,1 0-1,0 0 1,0 0 0,0 1 0,0-1 0,0 0-1,0 0 1,0 0 0,0 0 0,0 1-1,0-1 1,0 0 0,-7 24-1740,5-8 62,3-2 639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30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100 213 7098,'-27'7'1190,"-37"7"3247,64-14-4321,0 0 0,0 0 0,-1 0 0,1 0 0,0 0 0,0 0 0,-1 0 0,1 0 0,0 0 0,0 0 0,-1 0 0,1 0 0,0 0 0,0 0 0,-1 0 0,1 0 0,0 0 0,0 0 0,-1 0 0,1 0 0,0 0 0,0-1 0,0 1 0,-1 0 0,1 0 0,0 0 0,0 0 0,0 0 0,-1-1 0,1 1 0,0 0 0,0 0 0,0 0 0,0-1 0,0 1 0,-1 0 0,1 0 0,0 0 0,0-1 0,0 1 0,0 0 0,0 0 0,0-1 0,0 1 0,0 0 0,0-1 0,3-13 3186,-2 12-3203,1-4 19,1-1 1,0 1-1,0 0 0,0 0 1,1 0-1,-1 1 0,6-6 1,-3 3 30,-1 1 0,0-1 1,-1 1-1,8-18 1,-5 10 201,14-22 0,-18 31-289,1 0 1,0 1-1,0 0 0,1-1 1,0 2-1,8-8 1,-12 11-53,1 0 0,-1 0 0,0 1 0,1-1 1,-1 0-1,0 1 0,1-1 0,-1 1 0,1-1 1,-1 1-1,1 0 0,-1-1 0,1 1 0,-1 0 1,1 0-1,-1 0 0,1 0 0,2 1 1,-2 0 11,0 0 0,0 0 0,0 0 0,0 0 0,0 0 0,0 0 1,-1 0-1,1 1 0,0-1 0,-1 1 0,3 2 0,1 2 88,0 1-1,-1 0 1,0 0-1,0 1 0,5 12 1,4 18 260,-9-23-202,1 0 0,1-1 0,7 14 0,-11-24-244,1 0-1,0 0 1,0 0 0,0 0 0,0 0 0,0-1 0,1 0 0,0 1 0,0-1 0,0-1 0,0 1 0,0 0 0,8 2 0,-7-3-271,-3-1 93,0-1 0,-1 1 0,1-1 0,0 1 0,-1 0-1,1 0 1,0 0 0,-1 0 0,1 0 0,-1 0 0,0 0 0,1 1 0,-1-1 0,1 2 0,0 6-328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3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66 6337,'-39'-6'3012,"39"6"-2939,0 0 1,-1 0 0,1 0-1,0 0 1,-1 0-1,1-1 1,-1 1 0,1 0-1,0 0 1,-1 0 0,1 0-1,0 0 1,-1-1-1,1 1 1,0 0 0,0 0-1,-1-1 1,1 1 0,0 0-1,-1 0 1,1-1 0,0 1-1,0 0 1,0-1-1,-1 1 1,1 0 0,0-1-1,0 1 1,0 0 0,0-1-1,0 1 1,-1-1-1,6-7 663,-3 5-605,1 0 236,-1-1 1,0 0-1,0 0 0,-1 0 0,1 0 0,-1-1 0,2-7 0,-4 72 2280,0 29-1021,1-81-1491,1 0 0,0 0 1,1 0-1,0 0 0,0 0 1,5 11-1,-6-15-100,1-1 0,-1 0 0,1 0 0,0 0 1,0 0-1,0 0 0,0 0 0,1 0 0,-1-1 0,1 1 0,-1-1 1,1 0-1,0 0 0,0 0 0,0 0 0,6 3 0,-5-4-21,0 0 1,-1 0-1,1 0 0,0 0 0,0-1 1,0 0-1,-1 1 0,1-1 0,0-1 0,0 1 1,0 0-1,-1-1 0,1 0 0,0 0 1,-1 0-1,1-1 0,0 1 0,-1-1 0,0 1 1,1-1-1,-1-1 0,0 1 0,0 0 1,0-1-1,0 1 0,4-6 0,0-1-21,-1 0 1,0 0-1,-1 0 0,1-1 0,-2 0 0,0 0 1,0 0-1,3-14 0,1-9-45,7-54 0,-15 80 87,-1 6 7,0 5 74,-3 21 158,1 1-1,1-1 1,1 0-1,2 1 1,0-1-1,1 1 1,2-1-1,1 0 1,1-1-1,15 42 1,-15-48-107,22 65 850,-25-73-859,-1 0 1,0 1-1,-1-1 1,0 0 0,-1 1-1,0 12 1,-1-20-110,1 0 1,0-1 0,-1 1 0,0 0-1,0 0 1,0 0 0,0 0-1,0-1 1,-3 5 0,3-6-35,0 0 0,1 0 0,-1 0 0,0-1 0,0 1 0,0 0 0,0 0 0,0-1 1,0 1-1,0-1 0,0 1 0,0-1 0,0 1 0,0-1 0,0 1 0,0-1 0,0 0 1,-1 0-1,1 0 0,0 1 0,0-1 0,0 0 0,0-1 0,-1 1 0,-1 0 0,-7-3 3,1-1-1,-1 0 1,1 0-1,0-1 1,0 0-1,-12-9 1,2 1-103,-58-35-1974,75 48 1950,-7-8-990,9 8 1038,0 0 1,0-1-1,-1 1 1,1 0-1,0 0 0,0-1 1,0 1-1,0 0 1,0-1-1,-1 1 1,1 0-1,0-1 0,0 1 1,0 0-1,0-1 1,0 1-1,0 0 1,0-1-1,0 1 1,0 0-1,0 0 0,0-1 1,0 1-1,0 0 1,1-1-1,-1 1 1,0 0-1,0-1 0,0 1 1,6-6-876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3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8346,'0'0'3561,"1"3"-1673,2 4-88,1 6 65,3 11-289,6 36-536,-5-30-208,-4-7-359,1-6-129,3-7-144,0-8-296,1-8-1145,6-8 409,-18-8 208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33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11282,'2'4'4793,"-2"8"-2592,5-3-1017,4 2-24,6-2-543,4-2-257,-4-3-560,-1-2-545,7 0 489</inkml:trace>
  <inkml:trace contextRef="#ctx0" brushRef="#br0" timeOffset="1">318 0 12259,'-12'2'4773,"10"3"-2662,6 3-664,1-2-1094,1 0 0,-1 0 1,1-1-1,0 0 0,1 0 1,9 6-1,46 22 96,-40-22-140,-21-11-301,2 1 44,0 1-1,0-1 1,-1 1 0,1 0 0,4 4-1,-6-6-41,-1 1 1,1-1-1,-1 1 0,0-1 0,1 1 0,-1-1 0,0 1 0,1 0 0,-1-1 0,0 1 0,0 0 0,0-1 0,0 1 0,1-1 0,-1 1 0,0 0 0,0-1 0,0 1 0,0 0 0,-1-1 0,1 1 0,0 0 0,0-1 0,0 1 0,0 0 0,-1-1 0,1 1 0,0-1 0,0 1 0,-1 0 0,1-1 1,-1 1-1,1-1 0,-1 1 0,-5 6 39,0-1 1,-1 0-1,0-1 1,0 1 0,-1-1-1,1-1 1,-12 6 0,2 0 1,-81 38 38,74-42-455,13-4-256,6 1-222,5-2-20,1-2-945,5-2 522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34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9754,'-2'15'4217,"-8"-3"-1897,-8-7-415,-10 10 15,0-2-391,-1-1-745,4 4-264,10-11-376,5 2-184,10-6-768,6 2 184,13-2 232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34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17 11803,'-8'6'1264,"1"0"0,1 0 0,-1 0 0,1 1 0,-9 13 0,8-9-773,0 0 0,1 0 0,0 1 1,1 0-1,1 0 0,-4 16 0,7-25-440,0 0 1,0 0 0,1 0-1,0 0 1,-1 0-1,1 0 1,0 1-1,1-1 1,-1 0-1,1 4 1,0-5-38,0 1-1,0-1 1,0 1 0,1-1 0,-1 0-1,1 0 1,-1 1 0,1-1-1,0 0 1,0 0 0,0-1 0,3 4-1,-1-2-7,-1-1 0,1 1-1,0 0 1,0-1 0,0 0 0,0 0-1,0 0 1,0 0 0,1-1-1,-1 0 1,1 0 0,-1 0-1,1 0 1,-1-1 0,1 1-1,-1-1 1,1 0 0,0-1 0,-1 1-1,1-1 1,-1 0 0,1 0-1,-1 0 1,0-1 0,5-2-1,-2 1 5,1-1 0,-1 0 0,0 0 0,-1 0 0,1-1 0,-1 0 0,0-1 0,8-8 0,-12 11-1,0 0-1,0 0 1,0 0 0,0-1 0,0 1-1,0-1 1,-1 0 0,0 1-1,0-1 1,0 0 0,0 0 0,-1 0-1,1 0 1,-1 0 0,0 1 0,0-1-1,0 0 1,-1 0 0,-1-6-1,1 4 12,-1 0-1,0 0 0,0 0 0,-1 0 1,0 1-1,0-1 0,0 1 0,-1-1 1,-6-6-1,4 5 2,-1 1 1,0-1-1,0 2 1,0-1-1,-16-8 1,20 12-91,0 0 1,-1 1-1,1-1 0,-1 1 1,0 0-1,1 0 1,-1 0-1,0 0 0,0 1 1,1 0-1,-1-1 1,0 1-1,0 1 0,0-1 1,1 0-1,-1 1 1,0 0-1,0 0 0,1 0 1,-1 0-1,1 1 1,-1-1-1,1 1 0,0 0 1,-1 0-1,1 0 1,0 1-1,0-1 0,1 1 1,-1-1-1,0 1 1,1 0-1,-3 4 0,-8 14-657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1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57 7474,'-4'-3'7213,"-8"2"154,33-2-5892,-3 0-1398,128-28 294,-132 27-404,-5 1-212,-1 1 0,1-1-1,-1 2 1,12-2 0,-9 5-1177,-10-2 1289,-1 0 0,0 1 0,0-1 1,1 0-1,-1 1 0,0-1 0,0 0 1,1 1-1,-1-1 0,0 0 0,0 1 1,0-1-1,0 1 0,1-1 1,-1 1-1,0-1 0,0 0 0,0 1 1,0-1-1,0 1 0,0-1 0,0 1 1,0-1-1,-1 1 0,0 13-1633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5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9034,'0'-1'274,"0"1"-46,0 0 0,0-1 0,0 1 0,0 0 1,0-1-1,0 1 0,0 0 0,1 0 0,-1-1 0,0 1 1,0 0-1,0 0 0,0-1 0,1 1 0,-1 0 0,0 0 1,0 0-1,0-1 0,1 1 0,-1 0 0,0 0 0,0 0 1,1 0-1,-1 0 0,0 0 0,0-1 0,1 1 0,-1 0 1,1 0-1,-1 0 1175,0 2-246,-1 40-258,-6 48-1,5-76-766,0 3-95,1 1 0,0-1 0,2 1 0,0-1 0,1 1 0,0-1 0,7 21 0,-8-36-14,-1 0-1,1 0 1,0 0 0,0 0 0,1-1 0,-1 1 0,0 0-1,0-1 1,1 1 0,-1-1 0,1 1 0,-1-1 0,1 0-1,0 0 1,0 0 0,-1 0 0,1 0 0,0 0-1,0 0 1,0 0 0,0-1 0,0 1 0,0-1 0,2 1-1,6 0 103,-1 0 0,1-1 0,-1 0-1,10-2 1,-9 1-44,34-3 466,71-15 1,-101 15-452,-12 1 53,-5 1-228,-9-2-369,-10-1 64,-6-3 115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1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 5553,'-1'17'3185,"-1"-9"288,2-2-1041,10 6-199,2-8-57,12-2-560,2 3-255,13-5-473,-1 0-192,-7-7-288,8-5-104,-14-6-136,-4 4-32,-9 2-112,-12 4-264,-2 6-824,-9 2 2376,3 3-1296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79 3993,'31'-36'2452,"-29"34"-1879,1-1-1,-2 0 1,1 0-1,0 0 1,-1 0-1,3-5 1,-4 7-357,0 0 1,1 0 0,-1 0 0,1 0-1,-1 0 1,1 0 0,0 0 0,-1 0 0,1 0-1,0 0 1,0 0 0,0 0 0,0 0-1,1 0 1,5-1 2604,-13 3 2331,6-1-5106,-1 0 1,1 0 0,-1 0 0,1 0 0,-1 0 0,1 0 0,-1 1-1,1-1 1,0 0 0,-1 0 0,1 0 0,-1 1 0,1-1 0,0 0-1,-1 1 1,1-1 0,0 0 0,-1 1 0,1-1 0,0 0 0,-1 1-1,-5 12-76,1-3 117,-28 59 113,15-37-72,-26 33 0,8-13-80,-56 101 3,-4 5-28,85-140-18,-25 36 8,-48 100 0,82-150-13,0 0 0,0 0 0,1 0 1,-1 0-1,1 0 0,0 0 0,0 0 0,1 1 0,-1-1 0,1 0 1,0 1-1,0-1 0,1 0 0,-1 0 0,1 1 0,0-1 0,0 0 1,2 5-1,7 14 3,37 76 281,-40-87-190,1-1 1,0 0-1,0-1 1,1 1-1,1-1 0,13 11 1,102 68 719,-13-11-368,-61-39-261,-2 3 0,-2 2-1,52 62 1,-88-92-85,0 0 1,10 19-1,-21-33-96,2 2 14,-1 0-1,0 0 1,0 0-1,0 0 1,0 0-1,0 0 0,0 0 1,-1 0-1,1 0 1,-1 0-1,1 0 1,-1 4-1,0-6-24,0 0 1,0 1-1,0-1 0,0 0 0,-1 0 1,1 0-1,0 0 0,0 0 1,0 0-1,-1 0 0,1 1 0,0-1 1,0 0-1,0 0 0,-1 0 0,1 0 1,0 0-1,0 0 0,0 0 1,-1 0-1,1 0 0,0 0 0,0 0 1,-1 0-1,1 0 0,0 0 0,0 0 1,0-1-1,-1 1 0,1 0 1,0 0-1,0 0 0,0 0 0,0 0 1,-1 0-1,1 0 0,0-1 0,0 1 1,0 0-1,0 0 0,0 0 1,-1 0-1,1-1 0,0 1 0,-11-11-102,-13-19 981,-7-15-533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40 7746,'-56'-33'3382,"55"32"-3114,-1 0 0,0 0 0,1 1 1,-1-1-1,0 0 0,0 1 0,0-1 0,0 1 1,0 0-1,1-1 0,-1 1 0,0 0 0,0 0 1,0 0-1,0 0 0,0 1 0,-2 0 1,-3 0 1180,39-3 923,44 3 0,39 8-2268,-13-1 122,163 10-27,-265-18-216,0 0-1,0 0 0,0 1 1,0-1-1,0 0 1,0 0-1,0 0 1,0 0-1,0 0 1,0 0-1,0 0 0,0 0 1,0 0-1,0 0 1,0 0-1,0 0 1,0 0-1,0 0 1,0 0-1,0 0 0,0 0 1,0 0-1,0 0 1,-1 0-1,1 0 1,0 0-1,0 0 0,0 0 1,0 0-1,0 0 1,0 1-1,0-1 1,0 0-1,0 0 1,0 0-1,0 0 0,0 0 1,0 0-1,1 0 1,-1 0-1,0 0 1,0 0-1,0 0 0,0 0 1,0 0-1,0 0 1,0 0-1,0 0 1,-7 3-560,-48 8-4558,21-4 3456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7602,'-3'1'538,"0"0"0,0 0 0,0 0 0,0 1 0,1-1 1,-1 1-1,0 0 0,1-1 0,-1 1 0,1 1 0,-1-1 0,1 0 1,0 0-1,0 1 0,0 0 0,-2 4 0,3-5-420,0-1 0,0 1 0,1-1 1,-1 1-1,1 0 0,-1 0 0,1-1 0,0 1 0,-1 0 0,1 0 0,0 0 0,0-1 1,1 1-1,-1 0 0,0 0 0,0 0 0,1-1 0,-1 1 0,1 0 0,0-1 0,-1 1 1,1 0-1,0-1 0,0 1 0,0-1 0,0 1 0,0-1 0,1 0 0,-1 1 0,0-1 1,2 2-1,1-1-14,0 1 1,0-1-1,-1 0 1,1 0-1,0 0 1,1 0-1,-1-1 1,5 2-1,36 4 588,-28-5-439,-12-1-164,26 5 419,-30-5-455,1-1 1,0 1-1,0 0 1,-1-1 0,1 1-1,-1 0 1,1 0-1,-1 0 1,1 0 0,-1 1-1,0-1 1,1 0 0,-1 1-1,2 1 1,-6-2 80,1 1 0,0 0 0,0-1 0,-1 1 0,2 0 0,-1 0 0,-3 4 0,-41 56-85,44-59-49,0 1-1,0 0 0,0 0 1,0 0-1,1 0 1,-1 0-1,1 0 0,0 1 1,1-1-1,-1 0 0,1 0 1,-1 1-1,1-1 1,1 1-1,-1 3 0,1 8-1,-1-13 3,0 3 13,0-1 0,0 0 0,0 1 0,-1-1 0,-2 10 1,2-14-13,1 0 1,-1 0-1,1 0 1,-1 0 0,1-1-1,-1 1 1,1 0-1,-1 0 1,0 0-1,0 0 1,1 0 0,-1-1-1,0 1 1,0 0-1,0-1 1,0 1 0,0-1-1,0 1 1,0-1-1,0 1 1,0-1 0,0 0-1,0 1 1,0-1-1,0 0 1,0 0 0,0 0-1,0 0 1,0 0-1,0 0 1,-1 0 0,1 0-1,0 0 1,-1-1-1,-2 0 9,0 0 0,1 0 0,-1-1 0,1 1 0,-1-1 0,1 0-1,-6-3 1,8 4-10,-1 0-1,1 0 1,0 0-1,-1 0 1,1-1 0,0 1-1,0 0 1,0 0-1,0-1 1,0 1-1,0-1 1,0 1-1,0-1 1,1 1 0,-1-1-1,0 0 1,1 1-1,-1-4 1,1 4-7,0 1 1,0 0 0,0-1-1,0 1 1,0 0-1,0 0 1,0-1 0,0 1-1,1 0 1,-1 0 0,0-1-1,0 1 1,0 0-1,0 0 1,0-1 0,1 1-1,-1 0 1,0 0 0,0-1-1,1 1 1,1-4 1698,-2 3-978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6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51 9810,'-37'-40'3748,"25"30"-1527,11 12 596,2 1 2303,1 2-4973,-1 1 0,2-1 0,-1 0 1,1 0-1,-1 0 0,2-1 0,5 9 1,-4-7-37,0 0 1,-1 1 0,1-1 0,-2 1-1,6 11 1,-1-1-30,0-1 0,1-1-1,1 1 1,0-2 0,2 1 0,-1-1-1,2-1 1,-1 0 0,28 20 0,-35-30-68,12 11 53,-17-14-63,0 0 1,1 1-1,-1-1 1,0 0 0,0 1-1,1-1 1,-1 0-1,0 1 1,0-1-1,0 1 1,1-1 0,-1 0-1,0 1 1,0-1-1,0 1 1,0-1 0,0 0-1,0 1 1,0-1-1,0 1 1,0-1-1,0 0 1,0 1 0,0-1-1,0 1 1,0-1-1,0 1 1,-1-1 0,1 0-1,0 1 1,0-1-1,0 0 1,-1 1-1,1-1 1,0 0 0,0 1-1,-1-1 1,1 0-1,0 1 1,-1-1-1,1 0 1,-9 6 53,-1-1 0,1 0 1,-1 0-1,0-2 0,0 1 0,-1-1 1,-15 3-1,1 0-5,22-5-48,2-1-4,1 0 0,-1 0-1,0 0 1,1 0-1,-1 0 1,1 1 0,-1-1-1,1 0 1,-1 0-1,1 1 1,-1-1 0,1 0-1,-1 1 1,1-1-1,-1 1 1,1-1-1,-1 1 1,1-1 0,0 1-1,-1-1 1,1 1-1,0-1 1,-1 1 0,1-1-1,0 1 1,0-1-1,-1 1 1,1 1-1,0-2 4,-1 0-1,1 0 1,0 0-1,-1 1 1,1-1-1,0 0 1,-1 0-1,1 0 0,0 0 1,-1 0-1,1 0 1,0 0-1,-1 0 1,1 0-1,0 0 0,-1 0 1,1 0-1,-1 0 1,1 0-1,0 0 1,-1 0-1,1 0 0,-1 0 1,-8-3 22,6-1-2067,2-2-7068,1 5 7717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11250,'0'0'5055,"7"7"-2855,-5-5 2407,38 40-2598,6 7-1039,26 50 54,-49-64-967,40 46-1,-14-30-26,29 33 23,-73-78-38,0 1-1,0-1 1,7 16-1,-11-21-9,0 1 0,0 0 0,-1 0 0,1 0 0,-1-1 0,1 1 0,-1 0 0,0 0 0,0 0 0,0 0 0,0 0 0,0 0 0,0 0 0,0 0 0,-1 0-1,1 0 1,-1-1 0,1 1 0,-1 0 0,0 0 0,0 0 0,-1 1 0,0 1 1,-1-1 1,0 0-1,0-1 0,0 1 0,0 0 0,-1-1 0,1 0 1,0 0-1,-8 4 0,-5 0-4,-16 5 0,29-10-4,-151 35-75,147-34 66,0-1 1,1 1 0,0 0-1,-11 5 1,17-7 8,0 0 1,0 0-1,0 0 1,0 0-1,0 0 1,0 0-1,0 0 1,0 0-1,0 0 1,0 0-1,0 0 1,0 0-1,0 1 1,0-1-1,0 0 1,0 0-1,0 0 1,0 0-1,0 0 1,0 0-1,0 0 1,0 0-1,0 0 0,0 0 1,0 0-1,0 0 1,0 0-1,0 0 1,0 0-1,0 1 1,0-1-1,0 0 1,0 0-1,0 0 1,0 0-1,0 0 1,1 0-1,-1 0 1,0 0-1,0 0 1,0 0-1,0 0 1,0 0-1,0 0 1,0 0-1,0 0 1,0 0-1,0 0 1,0 0-1,0 0 1,0 0-1,0 0 1,0 0-1,0 0 1,1 0-1,-1 0 0,0 0 1,0 0-1,0 0 1,0 0-1,0 0 1,6 2-38,74 3-96,-14-3 173,89-8-1,-141 5-23,85-2-659,-110 4 315,4 5 24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63 102 8498,'0'21'4369,"4"-1"-16,6 5-2257,0 1-776,0 3 89,0-1-657,0-6-248,-2-6-248,-3-2-72,-4-8-448,-1-4-512,-2-8-1273,0 5-2007,0-7 2583</inkml:trace>
  <inkml:trace contextRef="#ctx0" brushRef="#br0" timeOffset="1">1 2 10442,'3'-1'4569,"10"1"-2152,4 1-817,3 2-432,0 1-392,7-2-423,-2 2-241,-2-1 2752,2 0-2136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12763,'41'37'4873,"-20"-37"-3585,9-1-240,-1-5-200,-9 5-279,-11 0-289,2 1-192,25 0-712,-14-2-489,-4 4 641</inkml:trace>
  <inkml:trace contextRef="#ctx0" brushRef="#br0" timeOffset="1">73 155 9210,'10'11'4649,"1"-11"-1888,12-4-889,3-3-160,-3-1-984,6 1-295,-1 6-169,-8-2-352,8 3 88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11987,'-2'19'5425,"-1"-1"-2953,3 6-1007,0 1-281,1 3-800,3-2-168,-1-6-88,-2-6-48,2-12-792,-3-5-312,4-17 576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8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 6641,'-4'-7'2930,"-4"-7"4188,10 10-5349,-2 4-1697,0 0 0,0 0 0,0 0 0,0 0 0,0 0 0,1 0 0,-1 0 0,0 0 0,0 0 0,0 0 0,0 0 0,0 0 0,0 0 0,0 1 0,1-1 0,-1 0 0,0 0 0,0 0 0,0 0 0,0 0 0,0 0 0,0 0 1,0 0-1,0 0 0,0 0 0,1 0 0,-1 1 0,0-1 0,0 0 0,0 0 0,0 0 0,0 0 0,0 0 0,0 0 0,0 0 0,0 1 0,0-1 0,0 0 0,0 0 0,0 0 0,0 0 0,0 0 0,0 0 0,0 0 0,0 1 0,0-1 0,0 0 0,0 0 0,3 20 101,-1-1-1,0 1 0,-2 20 1,-1-24-123,0 0 0,-1 0 0,-6 21 0,8-37-50,0 0 1,0 0-1,0 0 1,0 0-1,0 0 1,0 0-1,0 0 0,0 0 1,0 0-1,0 0 1,0 0-1,0 0 1,0 0-1,0 0 1,0 0-1,0 0 0,0 0 1,0 0-1,0 0 1,0 0-1,0 0 1,0 0-1,0 0 1,0 0-1,0 0 0,-1 0 1,1 0-1,0 0 1,0 0-1,0 0 1,0 0-1,0 0 1,0 0-1,0 0 0,0 0 1,0 0-1,0 0 1,0 0-1,0 0 1,0 0-1,0 0 1,0 0-1,0 0 0,0 0 1,0 0-1,0 0 1,-1-5-5,1-8-44,1-7-147,1 1-1,9-37 0,-10 51 184,0 0-1,1 0 0,0 0 0,0 1 0,0-1 0,1 1 0,-1-1 1,1 1-1,0 0 0,1 0 0,-1 0 0,1 0 0,-1 1 0,1-1 0,0 1 1,8-5-1,-9 7 28,1 0 1,-1 0-1,0 0 1,0 0-1,1 1 1,-1 0-1,0-1 1,1 1-1,-1 0 1,0 1-1,0-1 1,1 0-1,-1 1 1,0 0-1,0 0 1,1 0-1,-1 0 1,0 0-1,3 3 1,-2-2 19,-1 0 0,1 0 0,-1 0 0,1 0 1,-1 1-1,0 0 0,0-1 0,0 1 1,-1 0-1,1 1 0,-1-1 0,0 0 1,1 1-1,-1-1 0,2 7 0,-3-5-1,0 1-1,0-1 1,0 1-1,-1-1 1,0 1-1,0 0 0,-1 6 1,1-8-17,-1 0 0,0 0 1,0 0-1,0 0 0,0-1 0,-1 1 1,1 0-1,-1 0 0,0-1 0,-3 5 1,-3-2 30,8-6-52,0 0 0,0 0 0,-1 0 0,1 0 0,0 0 1,0 0-1,0 0 0,-1 0 0,1-1 0,0 1 0,0 0 0,0 0 0,0 0 0,-1 0 0,1 0 1,0 0-1,0 0 0,0 0 0,0-1 0,0 1 0,-1 0 0,1 0 0,0 0 0,0 0 0,0-1 1,0 1-1,0 0 0,-1-2-37,1 1 1,0 0-1,-1-1 1,1 1-1,0 0 1,0-1-1,0 1 0,0-1 1,0 1-1,0-3 1,2-3-118,-1 0 1,1 0-1,1 1 1,-1-1-1,1 0 1,0 1-1,6-10 1,-7 13 162,0 1 1,0-1-1,0 0 1,0 1-1,1-1 1,-1 1-1,1 0 0,-1 0 1,1 0-1,0 0 1,0 0-1,-1 1 1,2-1-1,-1 1 1,0 0-1,0 0 1,0 0-1,4 0 1,-6 0 35,1 1 0,-1 0 0,1 0 0,-1 1 0,1-1 0,-1 0 0,0 0 0,1 1 1,-1-1-1,1 1 0,-1-1 0,0 1 0,0-1 0,1 1 0,-1 0 0,0 0 0,0 0 1,0 0-1,0 0 0,0 0 0,0 0 0,0 0 0,1 2 0,1 2 108,0-1 0,0 2-1,-1-1 1,3 8 0,-3-8-35,38 122 1698,-39-125-1791,-1-2-3,0 0-1,0 1 1,0-1-1,0 0 1,0 0-1,0 0 1,0 0 0,0 1-1,0-1 1,0 0-1,0 0 1,0 0-1,0 0 1,0 1-1,0-1 1,0 0 0,0 0-1,0 0 1,0 0-1,0 1 1,1-1-1,-1 0 1,0 0-1,0 0 1,0 0-1,0 0 1,0 0 0,0 0-1,1 1 1,-1-1-1,0 0 1,0 0-1,0 0 1,0 0-1,1 0 1,-1 0 0,0 0-1,0 0 1,0 0-1,0 0 1,1 0-1,-1 0 1,0 0-1,0 0 1,0 0-1,0 0 1,1 0 0,-1 0-1,0 0 1,0 0-1,0 0 1,0 0-1,1 0 1,-1 0-1,0-1 1,0 1 0,0 0-1,1 0 1,14-11 486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5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8994,'0'0'107,"0"-1"0,0 1 0,0 0 0,0 0 0,0 0 0,0 0 0,-1 0 0,1-1 0,0 1 0,0 0 0,0 0 0,0 0 0,0 0 0,0 0 0,0-1 0,1 1 0,-1 0 0,0 0 0,0 0 0,0 0 0,0 0 0,0-1 0,0 1 0,0 0 0,0 0 0,0 0 0,0 0 0,0 0 0,0 0 0,1 0 0,-1-1 0,0 1 0,0 0 0,0 0 0,0 0 0,0 0 0,0 0 0,1 0 0,-1 0 0,0 0 0,0 0 0,0 0 0,0 0 0,0 0 0,1 0 0,-1 0 0,0 0 0,1 0 46,-1 0 1,1 1 0,-1-1-1,0 1 1,1-1 0,-1 1-1,1-1 1,-1 1-1,0-1 1,1 1 0,-1-1-1,0 1 1,0-1 0,1 2-1,2 8 370,-1 0-1,0 1 0,-1-1 1,0 0-1,-1 20 0,0-14-242,-1 101 959,2 77-160,13-33-679,-11-144-413,-1-14-396,2-10-490,1-9 354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11162,'1'3'7057,"-1"9"-5241,-1 18-1088,-2 10 400,3 50 0,1-78-1039,0 1-1,1-1 1,0 0-1,1 0 1,0-1-1,1 1 1,0-1-1,10 18 1,-11-24-70,0-1 1,0 1 0,1-1-1,-1 0 1,1 0 0,0 0-1,0-1 1,1 1 0,-1-1-1,1 0 1,8 5 0,-10-7-21,-1-1 1,0 1-1,0 0 0,0-1 1,0 1-1,1-1 1,-1 1-1,0-1 0,0 0 1,1 0-1,-1 0 1,0 0-1,0-1 0,1 1 1,-1-1-1,0 1 1,0-1-1,0 0 0,0 0 1,0 0-1,0 0 1,0 0-1,0 0 0,0 0 1,0-1-1,0 1 1,-1-1-1,1 1 0,0-1 1,1-3-1,2-1-37,-1-1-1,-1 1 1,1-1-1,-1 0 0,-1 0 1,4-11-1,-1-3-46,3-22 0,-7 35 99,0-1 0,-1 0 0,1 1 0,-2-1 1,1 0-1,-3-10 0,1 12 100,0 7 124,1 13 18,6 73 353,-2-22-159,-1-30-185,4 39 397,5 109 1358,-11-173-1913,0 0 37,0 0 1,-1-1-1,0 1 1,0 0-1,-5 15 1,6-22-121,-1 0 0,1-1 1,-1 1-1,0-1 1,0 1-1,0-1 1,0 0-1,0 1 0,0-1 1,0 0-1,0 0 1,0 0-1,-1 1 1,1-1-1,-3 1 0,3-1-14,-1-1-1,1 0 1,-1 1-1,0-1 1,1 0-1,-1 0 1,1 0-1,-1 0 1,0 0-1,1 0 1,-1 0-1,0-1 0,1 1 1,-1-1-1,1 1 1,-1-1-1,1 1 1,-1-1-1,-1-1 1,0 0-72,0 0 1,0-1 0,0 1 0,0 0-1,0-1 1,1 1 0,-1-1-1,-2-5 1,-16-28-1406,17 30 1161,-11-29-1155,3 0 480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41 261 13115,'10'26'5489,"-2"-3"-2800,0 4-913,0 1-360,-1-5-456,0-6-680,-1-6-95,-3-6-466,-3-5-503,-1-9 2489,-3-1-1593</inkml:trace>
  <inkml:trace contextRef="#ctx0" brushRef="#br0" timeOffset="1">1 0 11394,'1'3'4937,"10"2"-2160,-2 3-776,3 3-329,-1-2-496,1 1-704,2-1-296,4-4-128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49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196 228 11939,'-2'-2'405,"0"0"1,1 0-1,-1-1 1,0 1-1,1-1 1,-1 1-1,1-1 1,0 1-1,0-1 1,0 0-1,-1-5 1,1 0-55,0 0 0,1-15 0,0-1 111,-1 10-151,0 0 0,-1 0 0,-6-24-1,7 34-245,0 1-1,0-1 0,-1 1 0,0-1 0,0 1 0,0 0 1,0 0-1,-4-4 0,5 5-28,-1 1 0,1-1 0,-1 1 0,0 0 1,0-1-1,0 1 0,0 0 0,0 0 0,0 0 0,0 1 0,0-1 1,0 1-1,0-1 0,0 1 0,-4-1 0,3 1 0,0 0 0,0 1-1,1-1 1,-1 1 0,0 0 0,0-1 0,0 1-1,1 1 1,-1-1 0,1 0 0,-1 0-1,1 1 1,-1 0 0,1-1 0,0 1-1,-1 0 1,1 0 0,0 0 0,1 1 0,-4 2-1,-2 5 54,1 0-1,0 1 0,-8 17 0,10-17-29,0 1-1,0-1 1,1 1-1,-2 17 1,4-24-41,0 0-1,1 0 1,0 1 0,0-1 0,0 0 0,1 0-1,-1 1 1,1-1 0,1 0 0,-1 0 0,1 0 0,3 7-1,-3-10-10,0 1-1,0 0 0,0-1 0,1 1 0,-1-1 0,1 0 0,-1 0 0,1 0 1,0 0-1,0 0 0,0-1 0,0 1 0,0-1 0,0 0 0,1 0 0,-1 0 1,0 0-1,1-1 0,-1 1 0,0-1 0,1 0 0,-1 0 0,1 0 0,-1 0 1,0-1-1,1 1 0,-1-1 0,0 0 0,1 0 0,-1 0 0,4-2 0,9-11 29,-5 7-15,9-7 126,-20 13-117,1 1 1,-1-1 0,1 1-1,-1-1 1,1 1 0,-1 0 0,1-1-1,0 1 1,-1 0 0,1-1 0,-1 1-1,1 0 1,0 0 0,-1-1 0,1 1-1,0 0 1,-1 0 0,1 0 0,0 0-1,-1 0 1,1 0 0,0 0 0,-1 0-1,1 0 1,0 0 0,-1 0 0,1 1-1,0-1 1,-1 0 0,1 0 0,0 1-1,-1-1 1,1 0 0,-1 1-1,1-1 1,-1 1 0,1-1 0,-1 1-1,1-1 1,-1 1 0,1-1 0,-1 1-1,0-1 1,1 1 0,-1-1 0,1 2-1,1 2 192,0-1 0,0 1 0,-1 0-1,0-1 1,1 1 0,0 7 0,2 18 709,-2-12-480,7 30 0,-7-40-551,-2-7-133,0 1-1,0 0 1,0 0 0,0 0-1,1 0 1,-1 0-1,0 0 1,1 0-1,-1 0 1,0 0-1,1-1 1,-1 1 0,1 0-1,0 0 1,-1-1-1,1 1 1,0 0-1,-1-1 1,1 1-1,0 0 1,0-1 0,-1 1-1,1-1 1,1 1-1,17 6-1940</inkml:trace>
  <inkml:trace contextRef="#ctx0" brushRef="#br0" timeOffset="1">401 362 11450,'8'24'5682,"1"-1"-2426,2 1-951,0 1-241,-1-8-1200,4 2-399,-2-15-465,1-4-489,-2-15 2130,-3-3-1385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5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9930,'7'11'5529,"2"1"-256,4 1-3808,-1 2-185,4-2-824,3-2 208,3-11-560</inkml:trace>
  <inkml:trace contextRef="#ctx0" brushRef="#br0" timeOffset="1">604 394 13547,'0'-1'5705,"0"1"-3040,-2 0-721,1 0-488,-12 16-511,-50 38-857,31-31-440,7-9-833,6-6 2722,21-8-1441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5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2 12787,'-8'-2'5513,"6"5"-2680,-2 9-1257,-8 4-32,-8 13-432,-2 8-359,-6 14-409,9 2-112,3-2-160,1-3-32,2-13-160,-1-8-240,2-8-1057,3-11-183,5-8 864</inkml:trace>
  <inkml:trace contextRef="#ctx0" brushRef="#br0" timeOffset="1">1 29 13979,'18'7'6185,"5"4"-3328,3 13-1065,4 6 9,-1 12-841,0-1-280,5-1-296,7-3-80,-5-8-120,2-3-40,-6-5-56,-9-5-72,-13-6-472,-7 0-384,-8-10-504,-2 1-4754,7-1 4394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51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12579,'-1'0'166,"1"0"0,0 0 0,-1-1 0,1 1 0,-1 0 0,1 0 0,0 0 0,-1 0 0,1 0 0,-1 0 0,1 0 0,0 0 0,-1 0 0,1 0 0,-1 0 0,1 0 0,0 0 0,-1 0 0,1 0 0,-1 0 0,1 0 0,0 0 0,-1 1 0,1-1 0,-1 0 0,1 0 0,0 0 0,-1 1 0,1-1 0,0 0 0,-1 1 0,1-1 0,0 0 0,0 0 0,-1 1 0,1-1 0,0 1 0,0-1 0,0 0 0,-1 1 0,1-1 0,0 0 0,0 1 0,0-1 0,0 1 0,0-1 0,0 0 0,0 1 0,0-1 0,0 1 0,0-1 0,0 1 0,0 0 984,0-1-371,4 0-228,-4 0-551,3 0 34,0 1-1,-1-1 1,1 1 0,0-1-1,-1 1 1,1 0-1,-1 0 1,1 0 0,2 2-1,34 22 131,34 19 47,219 128 74,-110-45-195,-151-103-73,9 6 20,-1 2-1,40 42 0,-75-71-28,-1 1-1,0 0 1,0-1-1,-1 1 1,1 1-1,-1-1 1,0 0-1,0 1 1,-1-1-1,1 1 1,-1-1-1,0 1 1,0-1-1,0 1 1,-1 0 0,1 0-1,-1 0 1,-2 9-1,-1 4 29,-2 0 0,-1 1 0,0-2 0,-15 30 1,-2 6 7,2-5 237,-2-2 0,-33 50 0,13-25 246,3-1 92,-80 105 0,42-69-363,68-88-250,0-1 0,1 2 0,0-1 0,-7 29 0,12-36-194,4-11 167,0 0-1,0-1 0,0 1 0,0 0 0,0 0 1,0 0-1,0 0 0,0 0 0,0 0 0,-1 0 1,1 0-1,0 0 0,0 0 0,0 0 0,0 0 1,0 0-1,0-1 0,0 1 0,0 0 1,0 0-1,0 0 0,0 0 0,0 0 0,0 0 1,-1 0-1,1 0 0,0 0 0,0 0 0,0 0 1,0 0-1,0 0 0,0 0 0,0 0 0,0 0 1,0 0-1,0 0 0,-1 0 0,1 0 0,0 0 1,0 0-1,0 0 0,0 0 0,0 0 0,0 0 1,0 1-1,0-1 0,0 0 0,0 0 1,0 0-1,0 0 0,-1 0 0,1 0 0,0-9 572,3-7-378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58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68 8618,'-13'-19'4027,"-2"3"-2741,5 7-366,-8-7 2343,10 9-168,26 11-1247,32 13-1681,-15-5-113,51 11 0,-50-16-33,83 21 55,-114-27-67,1 1 1,-1 0-1,1 1 0,-1-1 0,0 1 1,0 0-1,0 0 0,5 5 1,-9-7 5,0 0 0,1 0 1,-1 1-1,0-1 0,0 0 1,0 0-1,0 1 0,-1-1 1,1 1-1,0-1 0,-1 1 1,1-1-1,0 1 1,-1-1-1,0 1 0,1-1 1,-1 1-1,0 0 0,0-1 1,0 1-1,0-1 0,0 1 1,0 0-1,-1-1 0,1 1 1,0-1-1,-1 1 0,1 0 1,-1-1-1,0 1 0,1-1 1,-1 0-1,0 1 0,0-1 1,-1 2-1,-2 1 40,1 0 0,-1-1-1,0 1 1,0-1 0,0 0-1,0 0 1,0 0 0,-1 0-1,-7 2 1,-46 16 333,47-17-323,-15 4 33,0 0-1,-1-2 0,-45 5 1,45-8-1427,27-3 1281,0 0 0,0 0 0,0 0 0,0 0 0,0 0 0,0 0 0,0 0 0,0 0 0,-1 0 0,1 0 0,0 0 0,0 0 0,0 0 0,0 0 0,0 0 0,0 0 0,0 0 0,0 0-1,0 1 1,0-1 0,0 0 0,-1 0 0,1 0 0,0 0 0,0 0 0,0 0 0,0 0 0,0 0 0,0 0 0,0 1 0,0-1 0,0 0 0,0 0 0,0 0 0,0 0 0,0 0 0,0 0-1,0 0 1,0 0 0,0 1 0,0-1 0,0 0 0,4 4-1356,8 3 368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59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1 9890,'-4'6'4849,"-6"-2"-2120,-10 4-633,-8 2-183,-10 3-777,4 3-280,-13 0-328,2 3-96,1-10-216,4 0-88,16-2-24,6-7-304,14 0-1088,4 1-632,12-1 1015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5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33 7202,'4'-6'1178,"1"1"0,1 1 0,-1-1 0,1 1 1,5-4-1,-9 7-862,-8 4 5610,-24 11-4844,-161 72-200,63-27-775,112-50-101,0 1 0,1 0 0,0 1 0,0 1 0,-20 21 0,32-29-7,0-1 0,0 1 0,0 0 0,0 0 0,1 0 0,0 1 0,-3 5 1,5-8 0,-1 0 1,1-1-1,-1 1 1,1 0-1,0 0 1,0 0-1,0-1 1,0 1 0,0 0-1,0 0 1,1 0-1,-1 0 1,0-1-1,1 1 1,0 0-1,-1-1 1,1 1 0,0 0-1,0-1 1,0 1-1,1 1 1,7 8 172,0-1 1,1 0 0,0-1-1,23 17 1,51 26 1159,-25-17-385,42 37 549,-86-59-1253,-1 0 1,-1 0 0,0 1-1,15 22 1,-27-35-228,6 11 183,-6-12-189,-1 1 0,0-1 0,0 0 0,0 1 0,1-1 0,-1 0 0,0 0 0,0 1 0,0-1 0,0 0 1,0 1-1,1-1 0,-1 1 0,0-1 0,0 0 0,0 1 0,0-1 0,0 0 0,0 1 0,0-1 0,0 0 0,0 1 0,0-1 1,-1 0-1,1 1 0,0-1 0,0 1 0,-4-3-291,0 0-1,1 0 1,-1 0 0,-5-5 0,5 4-925,-14-9-3985,-24-18 2233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0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237 132 10442,'1'-5'1098,"2"-6"547,-1 0 1,0-1 0,-1 1-1,0-15 1,-1 23-1527,0 1-1,0 0 1,0-1 0,-1 1-1,1 0 1,-1-1 0,0 1-1,1 0 1,-1 0 0,0 0-1,0-1 1,0 1 0,-1 0-1,1 1 1,0-1 0,-1 0-1,1 0 1,-1 0-1,0 1 1,0-1 0,1 1-1,-1-1 1,0 1 0,0 0-1,0 0 1,0 0 0,-4-1-1,4 1-54,-1 1-1,1-1 0,-1 1 1,1 0-1,-1 0 0,1 0 1,-1 0-1,0 0 0,1 0 1,-1 1-1,1-1 0,-1 1 1,1 0-1,-4 1 0,-2 2 78,-1 1-1,-11 8 0,13-9-80,-5 4 8,1 1 0,-1 0 0,2 1 0,-1 0-1,1 1 1,1 0 0,-17 24 0,23-30-63,0 0-1,0 1 1,0-1 0,1 1-1,0 0 1,0 0 0,0 0-1,1 0 1,0 0 0,0 0-1,1 0 1,0 0 0,0 0-1,0 0 1,0 0 0,1 1-1,0-1 1,1 0 0,-1-1-1,1 1 1,5 10 0,-5-11 0,1-1 0,0 1 1,0-1-1,1 0 0,-1 0 1,1 0-1,0-1 1,0 1-1,0-1 0,0 0 1,1 0-1,-1-1 0,7 4 1,7 1 27,0 0-1,25 5 1,-34-9-22,1 0-31,-1-1 0,1 0 0,0 0 0,0-1 0,1 0 1,-1 0-1,0-1 0,12-2 0,16-5-43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6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14 8818,'4'-2'1358,"0"0"0,0 0 0,0 0 0,9-1 0,-9 2-811,1 0-1,0 0 1,-1 1-1,7 0 1,-3 1-266,0 0 1,-1 0 0,1 1 0,0 0-1,12 6 1,-15-6-192,16 6 349,25 15-1,-40-20-384,-1 0 0,0 0 0,0 1-1,-1 0 1,1 0 0,-1 0 0,1 1 0,-1-1 0,6 10 0,-9-11-37,0 0 1,0-1-1,0 1 1,0 0-1,0 0 1,-1 0 0,1 0-1,-1 0 1,0 0-1,0 0 1,0-1-1,0 1 1,0 0-1,-1 0 1,1 0 0,-1 0-1,0 0 1,0 0-1,0-1 1,0 1-1,0 0 1,-3 4 0,-2 2 23,-1 0 1,1 0-1,-2-1 1,-12 13 0,14-16-24,0 0 0,-1 0 0,0-1 1,1 0-1,-1 0 0,0-1 0,-1 0 1,1 0-1,-1 0 0,1-1 0,-11 2 0,3-2-11,1-1 0,-1 0 0,1-1 0,-1 0 0,-15-3 0,25 2-85,1 1 0,0-1 0,0 0 0,-8-4 0,12 5 40,-1 0 0,1 0 0,0 0 1,-1-1-1,1 1 0,-1 0 1,1 0-1,0-1 0,-1 1 1,1 0-1,0-1 0,-1 1 0,1 0 1,0-1-1,0 1 0,-1-1 1,1 1-1,0 0 0,0-1 0,0 1 1,0-1-1,-1 0 0,1 1-42,1-1-1,-1 0 1,0 1-1,0-1 1,1 0-1,-1 1 1,0-1-1,1 1 1,-1-1-1,1 1 0,-1-1 1,1 1-1,-1-1 1,1 1-1,-1-1 1,1 1-1,-1-1 1,1 1-1,0 0 1,0-1-1,20-9-663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34 11851,'40'-34'4953,"-45"36"-2873,1 2 48,-14 1-463,-3 4-465,-11 3-696,-4 4-152,0-1-192,3-2-72,8 1-40,4-8-344,13-2-1048,4 2 1520,13-1-552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 9610,'-5'12'4145,"-1"8"-1689,-13 6-583,-18 12-361,1 4-192,-15 3-639,2-2-233,9-2-232,3-2-64,15-9-104,10 1-16,10-15-352,0-7-368,6-9 1840,3-4-1120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1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11242,'-1'4'5386,"2"4"-4365,0-5-291,2 9-216,1 0 1,0-1 0,1 1 0,0-1-1,1 0 1,0 0 0,1 0 0,0-1 0,1 0-1,12 13 1,60 43 790,-14-13-583,-56-45-678,4 4 104,0 1 1,12 16-1,-22-24-179,0 1 0,-1-1-1,1 1 1,-1 0-1,0 0 1,-1 0-1,1 0 1,-1 0-1,2 12 1,-3-15-1199,-1-5-1802,0 0 2095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2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 9482,'-5'-11'2720,"2"4"3816,16 16-4149,42 41-1990,31 23-50,133 70-35,-212-139-307,74 48 45,-75-47-36,1 1 0,0 0 0,-1 0 0,0 0 0,-1 0 0,1 1 0,-1 0 0,7 14 0,-11-18 11,0 0 0,0 0 0,0 0 1,-1 0-1,0 0 0,1 0 0,-1 0 0,0 0 0,0 0 0,-1 0 0,1 0 0,-1 0 0,1 0 1,-1 0-1,0 0 0,0 0 0,-1 0 0,1 0 0,0 0 0,-1-1 0,-2 4 0,-4 6 154,-1-1 0,0 0-1,-14 12 1,-14 10 282,-41 28 0,-32 28-115,107-86-371,-9 9 37,-1 0-1,-20 13 0,29-22-330,-1-1-1,1 1 1,-1-1 0,0 0-1,0 0 1,1-1-1,-1 1 1,0-1-1,0 0 1,-1-1 0,1 1-1,-7-1 1,-2-2-527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3 337 7458,'58'68'3930,"-56"-66"-3678,-1-1 1,0 1-1,1 0 1,-1 0-1,0 0 1,0-1 0,0 1-1,0 0 1,-1 0-1,1 0 1,0 3-1,-1-4-88,0-1-1,0 1 1,0 0-1,0-1 1,0 1 0,0 0-1,-1-1 1,1 1-1,0 0 1,-1-1-1,1 1 1,0 0 0,-1-1-1,1 1 1,0-1-1,-2 2 1,2-2 76,-1 1 0,1-1 0,-1 1 0,1-1 0,0 1 0,-1 0 0,1-1 0,0 1 0,-1 0 0,1-1 0,0 1 0,0 0 0,0-1 0,-1 2 0,0-4 2246,0 2-2416,1-1 0,-1 1-1,1-1 1,0 1 0,-1-1 0,1 1 0,0 0-1,-1-1 1,1 1 0,0-1 0,0 1 0,-1-1-1,1 0 1,0 1 0,0-1 0,0 1-1,0-1 1,-4-65 438,3 25-309,-7-258-239,8 296-10,0 0 0,0 0 0,0 0 0,-1 0 0,1 0 0,-1 0-1,0 0 1,-2-5 0,3 8 31,0 0-1,0-1 1,0 1 0,0 0-1,0 0 1,0 0-1,0 0 1,-1 0 0,1-1-1,0 1 1,0 0-1,0 0 1,0 0 0,0 0-1,0 0 1,0 0-1,-1 0 1,1 0 0,0 0-1,0 0 1,0-1-1,0 1 1,0 0-1,-1 0 1,1 0 0,0 0-1,0 0 1,0 0-1,0 0 1,0 0 0,-1 0-1,1 0 1,0 0-1,0 0 1,0 0 0,0 0-1,-1 1 1,1-1-1,0 0 1,0 0 0,-6 6-780,-2 12-61,1-3 86,-5 1-263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115 160 7170,'-90'19'4311,"88"-18"-4066,1-1 0,-1 0 0,0 0 0,0 0-1,1 0 1,-1 0 0,0 0 0,-2-1 0,4 1-177,-1 0 0,1 0 0,-1-1-1,1 1 1,0 0 0,-1 0 0,1 0 0,0-1 0,-1 1 0,1 0 0,0-1 0,-1 1-1,1 0 1,0 0 0,0-1 0,-1 1 0,1 0 0,0-1 0,0 1 0,-1-1 0,1 0 100,0 0-1,0 0 1,0 0 0,0 0 0,0 1 0,0-1 0,0 0 0,1 0 0,-1 0 0,0 0-1,0 0 1,1 0 0,0-1 0,4-7 319,2 0 1,0 0-1,0 0 0,0 1 1,1 0-1,11-9 0,-2 3-255,1 1 0,0 0 0,1 2 0,28-14-1,-43 23-158,1 0-1,0 0 1,0 0-1,0 1 1,0-1-1,0 1 1,8 0-1,-11 1-24,1 0 0,0 0 0,-1 0 0,1 1 0,-1-1 0,1 1 0,-1-1 0,1 1 0,-1 0 0,1 0 0,-1 0 0,0 1 0,1-1-1,-1 0 1,0 1 0,3 2 0,1 3 120,0 0-1,-1 0 1,0 0-1,0 1 1,6 12-1,7 12 231,-12-22-311,1-1 0,1 0 0,0 0 0,0-1 0,1 0 0,10 8 0,-1-4-116,1 0 0,27 12 0,-40-21 18,0 0 0,0 0 0,-1 1 0,9 6 0,-9-5-96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6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232 278 5593,'-3'1'1574,"-13"2"5608,15-3-6990,-1 0 0,1 0 1,-1 0-1,1-1 0,-1 1 1,1 0-1,0-1 0,-1 1 0,1-1 1,0 0-1,-1 1 0,1-1 0,0 0 1,-2-1-1,-15-14 429,3-1-378,6 7 7,0 0 1,-15-12 0,21 19-165,-1 1 0,1 0-1,0-1 1,-1 1-1,1 1 1,-1-1-1,1 0 1,-1 1 0,0 0-1,-6-2 1,8 3-58,0 0 0,0 0-1,0 0 1,0 0 0,0 0 0,0 0 0,0 0 0,0 1 0,0-1 0,0 1 0,0 0 0,0-1-1,0 1 1,1 0 0,-1 0 0,0 0 0,1 0 0,-1 1 0,0-1 0,1 0 0,0 1 0,-1-1-1,-1 3 1,0 1 7,-1 1 0,2-1 0,-1 0 0,0 1-1,1-1 1,0 1 0,1 0 0,-1 0-1,1 0 1,-1 11 0,2-6-11,0 0 0,0 1 1,1-1-1,0 0 0,4 11 0,-4-18-18,0 0 0,0 0-1,0 0 1,1-1-1,-1 1 1,1-1 0,0 1-1,0-1 1,1 1-1,-1-1 1,1 0 0,-1 0-1,1-1 1,0 1-1,6 4 1,-7-6-4,1 0 1,-1 1-1,1-1 1,-1 0-1,1 0 1,0-1-1,-1 1 0,1-1 1,0 1-1,0-1 1,0 0-1,-1 0 1,1 0-1,0 0 1,0-1-1,-1 1 0,1-1 1,0 0-1,-1 1 1,1-1-1,0 0 1,-1-1-1,4-1 1,3-3-7,0 0 1,0-1 0,-1 1 0,0-2 0,0 1 0,-1-1 0,0 0 0,8-13 0,-5 4-14,0 1 1,-1-2 0,12-31-1,-14 29 17,-1 0 0,0 0 1,-2 0-1,-1-1 0,0 0 0,-1 0 0,-3-33 0,1 51 21,0 1 0,-1-1 0,0 0-1,1 0 1,-1 0 0,0 1-1,-2-4 1,3 6-15,0-1 1,0 1 0,-1 0-1,1 0 1,0-1 0,0 1-1,0 0 1,0 0-1,-1 0 1,1-1 0,0 1-1,0 0 1,-1 0 0,1 0-1,0 0 1,0-1-1,0 1 1,-1 0 0,1 0-1,0 0 1,-1 0 0,1 0-1,0 0 1,0 0-1,-1 0 1,1 0 0,-1 0-1,1 0 7,-1 0 0,1 1 0,-1-1-1,0 1 1,1-1 0,0 1-1,-1-1 1,1 1 0,-1 0 0,1-1-1,0 1 1,-1-1 0,1 1 0,0 0-1,-1-1 1,1 1 0,0 1 0,-4 13 114,1 0 0,1 1 0,1-1 0,0 1 0,1 18 1,0-22-69,1 12 28,0-1-1,7 35 0,-6-47 19,0 0 1,2 0 0,-1 0 0,1-1-1,1 1 1,0-1 0,8 12 0,-12-21-62,-1 0 0,1 1 0,0-1 0,1 0 0,-1 0 1,0 0-1,0 0 0,0 0 0,1 0 0,-1 0 0,0 0 1,1 0-1,-1 0 0,1-1 0,-1 1 0,1-1 0,2 1 1,7-2 669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10538,'82'-27'4757,"-82"27"-4660,1 0-1,0-1 1,0 1 0,0 0-1,-1 0 1,1 0-1,0 0 1,0 0 0,0 0-1,0 0 1,-1 0-1,1 0 1,0 0 0,0 0-1,0 1 1,0-1-1,-1 0 1,1 0 0,0 1-1,0-1 1,-1 1-1,1-1 1,0 1 0,0 0-1,0 0-7,-1 0 0,1 0-1,-1 0 1,0 0 0,1 0-1,-1 0 1,0 0 0,0 0-1,0 0 1,1 0 0,-1 2-1,0 1 213,1 3 145,0 0 0,1-1 1,0 1-1,0-1 0,1 1 0,6 11 1,-8-16-382,0 0 0,1 0 0,-1-1 1,1 1-1,-1 0 0,1-1 0,0 1 1,-1-1-1,1 0 0,0 1 0,2 0 1,-2-1-55,-1-1 1,1 1-1,-1-1 1,1 0 0,-1 0-1,1 1 1,-1-1 0,1 0-1,-1 0 1,1 0-1,-1 0 1,1-1 0,-1 1-1,1 0 1,-1-1-1,1 1 1,-1-1 0,2 0-1,-1 0-3,0 0-1,0 0 0,0 0 0,0-1 0,0 1 1,-1-1-1,1 1 0,0-1 0,-1 1 1,1-1-1,-1 0 0,0 0 0,0 1 1,1-1-1,-1 0 0,-1 0 0,1 0 1,0-1-1,0 1 0,-1 0 0,1 0 1,-1 0-1,1 0 0,-1-1 0,0 1 1,0-4-1,-1 1-3,1 0 1,-1 1-1,0-1 1,0 0-1,-1 1 1,1-1-1,-1 1 1,0 0-1,0-1 1,-1 1-1,-3-6 1,2 6 1,0 0 0,0-1 0,0 1 0,0 1 0,-1-1 0,0 1 0,1-1 0,-1 1 1,-10-4-1,12 6-23,0 0 1,0 0-1,-1 0 1,1 0-1,-1 0 1,1 1-1,-1-1 1,1 1-1,-1 0 1,1 0-1,-1 1 1,1-1-1,0 1 1,-1-1-1,1 1 1,-1 0-1,-3 2 1,6-2-29,-1-1 1,1 1-1,0 0 0,0 0 1,0 0-1,-1 0 1,1 0-1,0 0 1,0 0-1,1 1 1,-1-1-1,0 0 1,0 1-1,0-1 0,1 0 1,-1 1-1,1-1 1,-1 1-1,0 2 1,1 4-452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8954,'-3'16'7757,"4"7"-3954,0-18-3439,-1 0 0,0 0-1,0 1 1,-1 5 0,0-4-80,1-5-245,0 0 1,0 0 0,0-1-1,-1 1 1,1 0 0,0-1-1,-1 1 1,0-1 0,1 1 0,-1 0-1,-1 2 1,2-4-39,0 0 0,-1 0 0,1 0 0,0 0 1,0 0-1,0 0 0,0 0 0,0-1 0,0 1 0,0 0 0,0 0 0,0 0 1,0 0-1,0 0 0,-1 0 0,1 0 0,0 0 0,0 0 0,0 0 1,0 0-1,0 0 0,0 0 0,0 0 0,0-1 0,0 1 0,0 0 0,0 0 1,0 0-1,0 0 0,0 0 0,0 0 0,0 0 0,0 0 0,0 0 0,0 0 1,0-1-1,0 1 0,0 0 0,0 0 0,0 0 0,0 0 0,0 0 0,0 0 1,0 0-1,0 0 0,0 0 0,0 0 0,0 0 0,0-1 0,0 1 1,1 0-1,0-8-36,1 2 23,-1 4 9,-1-1 0,1 1 0,0 0 0,0-1 0,0 1 0,0 0 0,1 0 0,-1 0 0,0 0 0,3-3 0,31-29-8,-32 31 19,0 1 0,0-1 0,1 1 0,-1-1 0,1 1 0,0 0 0,-1 0 0,8-2 0,-10 4 5,0 0 0,0 0 0,-1-1 0,1 1 0,0 0 0,0 0 0,-1 0-1,1 0 1,0 0 0,0 1 0,-1-1 0,1 0 0,0 0 0,0 0 0,-1 1-1,1-1 1,0 0 0,-1 1 0,1-1 0,0 1 0,-1-1 0,1 1 0,0-1 0,-1 1-1,1-1 1,-1 1 0,1-1 0,-1 1 0,1 0 0,-1-1 0,0 1 0,1 0-1,-1-1 1,0 1 0,1 0 0,-1 0 0,0-1 0,0 1 0,0 0 0,0 0 0,0 0-1,1 6 133,-1-1 0,1 1-1,-1-1 1,-1 1 0,0-1 0,0 1-1,0-1 1,0 0 0,-4 8-1,4-12 6,1-3-46,6-6-90,57-45-54,-62 51 41,0 0-1,1 0 1,-1 0-1,0 1 0,0-1 1,1 0-1,-1 0 1,0 1-1,1-1 0,-1 1 1,0-1-1,1 1 1,-1 0-1,1 0 0,-1-1 1,1 1-1,-1 0 1,3 1-1,-2-1 7,-1 1 0,0-1 0,1 1 1,-1-1-1,0 1 0,0 0 0,1 0 0,-1-1 0,0 1 1,0 0-1,0 0 0,0 0 0,0 0 0,0 1 0,1 1 0,0 1 35,1 0-1,-1 1 1,0-1-1,-1 1 1,1 0-1,-1-1 0,0 1 1,1 7-1,-4 0-1492,2-13 783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60 155 9618,'3'2'1347,"1"-1"0,-1 2-1,1-1 1,3 4 0,-6-6-1208,-1 0-1,1 1 1,0-1-1,-1 0 1,1 1-1,-1-1 1,1 1-1,-1-1 1,0 1-1,1 0 1,-1-1-1,0 1 1,1-1-1,-1 1 1,0 0 0,1-1-1,-1 1 1,0 0-1,0-1 1,0 1-1,0 0 1,0-1-1,0 1 1,0 0-1,0-1 1,0 1-1,0 0 1,0-1-1,0 1 1,0 0-1,0-1 1,-1 1-1,1 0 1,-1 0 0,1-1-161,0 1 1,0-1-1,0 0 1,0 0-1,-1 0 1,1 0 0,0 0-1,0 0 1,0 0-1,0 0 1,-1 1 0,1-1-1,0 0 1,0 0-1,0 0 1,-1 0-1,1 0 1,0 0 0,0 0-1,0 0 1,0 0-1,-1 0 1,1 0-1,0 0 1,0 0 0,0-1-1,-1 1 1,1 0-1,0 0 1,0 0 0,0 0-1,0 0 1,-1 0-1,1 0 1,0 0-1,0-1 1,0 1 0,0 0-1,0 0 1,0 0-1,-1 0 1,1 0 0,0-1-1,0 1 1,-6-10-3215,1 2 2483,0 0-1,0 0 1,0 0 0,-8-8 0,0 0-262,9 11 352,1 0 0,-1 0 0,1-1 0,1 1 0,-1-1 1,-3-11-1,5 14 631,1 0 0,-1 0-1,1 0 1,0 0 0,-1 0 0,1 0 0,1 0 0,-1-1 0,0 1 0,1 0 0,0 0 0,1-5 0,-1 6 216,0 1 0,-1 0 1,1-1-1,0 1 0,0 0 0,0 0 1,0 0-1,0 0 0,0 0 1,0 0-1,0 0 0,1 0 0,-1 0 1,0 0-1,0 1 0,1-1 0,-1 1 1,1-1-1,-1 1 0,0-1 1,1 1-1,-1 0 0,1-1 0,-1 1 1,1 0-1,-1 0 0,1 0 0,-1 0 1,1 1-1,2-1 0,3 2 732,0 0 0,0 0 1,0 0-1,12 7 0,-4-2-11,-1 0-1,0 2 1,22 16 0,-32-22-764,0 1-1,0 0 0,0 0 1,-1 0-1,1 0 1,-1 0-1,0 1 1,0-1-1,-1 1 1,1 0-1,-1 0 1,0 0-1,-1 0 0,1 0 1,0 6-1,-1-5-40,0 0-1,-1 0 0,1 0 0,-2 0 1,1 0-1,-1-1 0,1 1 1,-3 7-1,3-13-100,0 0 1,0 0 0,0 0-1,0 0 1,0 0-1,0 0 1,0 0-1,0 0 1,0 0-1,0 0 1,0 0 0,0 0-1,0 0 1,0 0-1,0 0 1,1 0-1,-1 0 1,0 0-1,0 0 1,0 0-1,0 0 1,0 0 0,0 0-1,0 1 1,0-1-1,0 0 1,0 0-1,0 0 1,0 0-1,0 0 1,0 0 0,0 0-1,0 0 1,0 0-1,0 0 1,0 0-1,0 0 1,0 0-1,0 0 1,0 0 0,0 0-1,0 0 1,0 0-1,0 0 1,0 0-1,0 1 1,0-1-1,8-8-78,8-11-96,-7 7 32,12-11-1,-18 20 124,1-1-1,-1 1 0,1 1 0,0-1 0,0 0 0,0 1 0,8-4 0,-11 6 32,0-1 1,0 1-1,0 0 0,-1 0 0,1-1 0,0 1 0,0 0 0,0 0 0,0 0 0,-1 0 0,1 0 0,0 0 0,0 0 1,0 0-1,0 0 0,-1 1 0,1-1 0,0 0 0,0 1 0,0-1 0,-1 0 0,1 1 0,0-1 0,-1 1 0,1-1 1,0 1-1,-1-1 0,1 1 0,0-1 0,-1 1 0,1 0 0,-1-1 0,1 1 0,0 1 0,1 3 73,-1-1 0,1 1-1,-1 0 1,1 0-1,-1 5 1,0-6-100,-1 0-1,1 0 1,0 0-1,0 0 1,3 3-1,-4-6-19,1 0-1,0 0 1,0 0 0,0 0-1,0 0 1,0-1 0,0 1-1,0 0 1,0-1 0,0 1-1,0-1 1,0 1 0,0-1-1,0 0 1,0 1 0,1-1-1,-1 0 1,0 0-1,0 0 1,0 0 0,1 0-1,-1 0 1,0 0 0,0 0-1,0 0 1,2-1 0,13-3-607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7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 7482,'-5'-40'3614,"4"33"-474,1 8-845,1 2-1676,0-3 447,3 2-329,18 7-326,3 0-221,0 0-1,29 6 0,-29-10-128,30 9 22,-50-13-69,1 1 0,-1 0 1,0 1-1,0-1 1,-1 1-1,1 0 1,8 7-1,-12-9-7,-1 0 0,1 0 0,0 0 0,0 0 0,0-1 0,-1 1 0,1 0 0,0 0 0,-1 1 0,1-1 0,-1 0 0,1 0 0,-1 0 0,1 2 0,-1-2 4,-1 0 0,1 0 0,0 0 0,0 0 0,0-1 0,0 1 0,-1 0 0,1 0 0,-1 0 0,1 0 0,0 0-1,-1-1 1,1 1 0,-1 0 0,0 0 0,1-1 0,-1 1 0,0 0 0,1-1 0,-2 2 0,-10 7 190,0 0 0,-1-1 0,1-1 1,-17 7-1,-57 18 256,38-18-1296,57-13-4516,6-1 3379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80 8930,'2'-1'657,"0"0"0,0-1 0,-1 1 0,1-1-1,0 1 1,-1-1 0,1 0 0,-1 0 0,0 0 0,2-3 0,-2 4-509,-1 0 0,0-1 0,0 1 0,0 0 0,1 0 0,-1 0 0,0 0 0,0 0 0,0 0-1,-1 0 1,1-1 0,0 1 0,0 0 0,-1 0 0,1 0 0,0 0 0,-1 0 0,1 0 0,-1 0 0,0 0 0,1 0 0,-1 0 0,0 0 0,-1-1 0,-1-1 51,0 0 0,0 1 0,0-1 0,0 1-1,-1-1 1,1 1 0,-1 0 0,0 0 0,0 1 0,1-1 0,-1 1 0,0 0 0,0 0 0,0 0 0,0 1-1,-1-1 1,1 1 0,0 0 0,0 0 0,0 0 0,-6 2 0,7-2-175,0 1-1,0 0 1,0 0-1,0 0 1,0 0 0,1 1-1,-1-1 1,0 1 0,1-1-1,-1 1 1,1 0-1,-1 0 1,1 0 0,0 1-1,0-1 1,0 0 0,0 1-1,0-1 1,1 1-1,-1 0 1,1 0 0,-1-1-1,1 1 1,0 0 0,0 0-1,1 0 1,-1 0-1,0 7 1,1-9-21,0 0 1,0 0-1,0 0 1,0 1-1,0-1 1,0 0-1,0 0 1,0 1-1,0-1 1,1 0-1,-1 0 1,1 0-1,-1 0 1,1 0-1,-1 1 1,1-1-1,-1 0 0,1 0 1,0 0-1,1 1 1,0-1-2,-1 0 1,1 0-1,-1 0 1,1-1-1,-1 1 1,1 0-1,-1-1 1,1 1-1,0-1 1,0 0-1,-1 0 1,1 1-1,2-1 1,3-1 0,1 1 1,0-1 0,-1-1 0,1 1 0,10-5 0,6-3 9,-14 5 28,1 0-1,-1 1 0,0 0 0,13-1 0,-22 4-25,0 0 0,-1 0 1,1-1-1,0 1 0,-1 0 0,1 0 0,0 0 0,0 1 0,-1-1 0,1 0 0,0 0 0,-1 0 0,1 0 0,0 1 0,-1-1 0,1 0 0,0 1 0,-1-1 0,1 0 0,-1 1 0,1-1 1,-1 1-1,1-1 0,-1 1 0,1-1 0,-1 1 0,1-1 0,-1 1 0,1 0 0,-1-1 0,0 1 0,0-1 0,1 1 0,-1 0 0,0 0 0,0-1 0,0 1 0,1 0 0,-1-1 0,0 1 0,0 1 1,-1 3 103,1 0 1,-1 1 0,0-1-1,-2 9 1,0-2 74,2-8-164,0-3-61,1 0 0,0 0-1,0 0 1,0 0 0,-1 0 0,1-1-1,0 1 1,0 0 0,0 0-1,1 0 1,-1 0 0,0 1 0,1-2-2,-1 0 0,0 0 1,0 0-1,1 0 1,-1 0-1,0 0 1,1 0-1,-1 0 1,0 0-1,1 0 0,-1 0 1,0-1-1,0 1 1,1 0-1,-1 0 1,0 0-1,0 0 1,1-1-1,-1 1 0,0 0 1,0 0-1,1-1 1,-1 1-1,0 0 1,0-1-1,3-1-103,12-9-492,4-3-314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9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10890,'1'0'5858,"-1"19"-2970,-1 6-1712,-2 11 553,2 3-217,-2 3-512,2 1-287,1-5-353,1-4-112,4-10-496,2-7-345,0-13-399,-2-5 752,0-14-656,-2-1-432</inkml:trace>
  <inkml:trace contextRef="#ctx0" brushRef="#br0" timeOffset="1">4 71 8522,'-4'-3'6432,"8"3"-3005,18 7-1736,-3-1-530,68 8 625,-64-11-1714,-1 0-1,0 1 0,0 2 0,29 10 1,-46-14 11,-1 0 0,1 0 0,-1 1 0,0 0 1,1-1-1,-1 1 0,-1 1 0,1-1 0,0 1 0,-1-1 1,0 1-1,0 0 0,0 0 0,0 0 0,-1 1 1,1-1-1,-1 1 0,0-1 0,0 1 0,-1 0 0,0 0 1,0 0-1,0 0 0,0 0 0,-1 0 0,1 8 0,-1-7 107,-1 19 610,1-24-809,0 0 0,0-1 1,0 1-1,0 0 0,-1 0 0,1 0 0,0-1 0,-1 1 0,1 0 1,0 0-1,-1-1 0,1 1 0,-1 0 0,1-1 0,-1 1 0,1 0 1,-1-1-1,1 1 0,-1-1 0,0 1 0,1-1 0,-1 1 0,0-1 0,0 1 1,1-1-82,-1 0 1,1 0-1,0 0 1,-1 0-1,1 0 1,0 0-1,0 0 1,-1 0-1,1 0 1,0 0-1,-1-1 1,1 1-1,0 0 1,0 0-1,-1 0 1,1 0-1,0-1 1,0 1-1,-1 0 1,1 0-1,0 0 1,0-1-1,0 1 1,0 0-1,-1 0 1,1-1-1,0 1 1,0 0-1,0 0 1,0-1-1,0 1 1,0-1-1,-4-10-1447,4 9 1397,-4-14-1753,0-4-913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0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9010,'3'-1'455,"-1"0"1,0 0-1,1 1 1,-1-1-1,1 1 0,-1 0 1,1 0-1,-1 0 1,1 0-1,-1 0 1,1 0-1,-1 1 0,1-1 1,-1 1-1,0 0 1,1-1-1,-1 1 1,3 2-1,5 2-52,0 1-1,15 12 1,-19-13-263,-2-2-288,0 0 1,-1 0-1,0 0 1,0 0-1,0 1 0,0 0 1,0-1-1,-1 1 1,1 0-1,1 6 1,-1-4 66,-1 0 0,0 1 0,-1 0 1,0-1-1,0 1 0,0 10 0,0-8 260,-1 2 458,0-1 0,1 0 0,0 1 0,1-1 0,6 20 0,-6-25-249,0-1 0,0 1 0,0-1 0,1 0 0,-1 0 0,1 0 0,6 7 0,-8-10-339,0 0 0,0-1 0,0 1 0,-1 0 0,1-1 0,0 1-1,0 0 1,0-1 0,0 1 0,0-1 0,0 0 0,1 1 0,-1-1 0,0 0 0,0 0 0,0 1 0,0-1 0,0 0 0,0 0 0,0 0-1,1 0 1,-1-1 0,0 1 0,0 0 0,0 0 0,0-1 0,0 1 0,0-1 0,0 1 0,0-1 0,0 1 0,0-1 0,0 1 0,0-1 0,0 0-1,0 0 1,-1 1 0,1-1 0,1-1 0,0-1-46,1 0-1,-1-1 1,0 1 0,0 0-1,0-1 1,-1 1 0,1-1-1,-1 1 1,0-1 0,0 0-1,0 1 1,-1-1 0,1 0-1,-1 0 1,0 0 0,0 1-1,0-1 1,0 0 0,-1 0-1,-1-7 1,1 8-18,0 1 1,1-1-1,-2 0 0,1 1 1,0-1-1,0 1 1,-1-1-1,1 1 0,-1 0 1,0 0-1,1 0 0,-1 0 1,0 0-1,-1 0 1,1 0-1,0 0 0,0 1 1,-1-1-1,1 1 1,-1 0-1,1 0 0,-1 0 1,0 0-1,1 0 1,-1 0-1,0 1 0,1-1 1,-1 1-1,-3 0 0,-6 3-35,12-3 49,0 0 0,-1 0 0,1 0 1,0 0-1,0 0 0,0 0 0,0 0 1,-1 0-1,1 0 0,0 0 0,0 0 1,0 1-1,0-1 0,0 0 0,0 0 1,-1 0-1,1 0 0,0 0 0,0 0 1,0 1-1,0-1 0,0 0 0,0 0 1,0 0-1,0 0 0,0 0 0,0 1 1,0-1-1,0 0 0,-1 0 0,1 0 1,0 0-1,0 1 0,0-1 0,0 0 1,0 0-1,1 0 0,-1 0 0,0 1 1,0-1-1,0 0 0,0 0 0,0 0 1,0 0-1,0 0 0,0 1 0,0-1 1,0 0-1,0 0 0,0 0 0,1 0 1,-1 0-1,0 0 0,0 1 0,0-1 1,0 0-1,0 0 0,1 0 0,-1 0 1,0 0-1,0 0 0,1 1-20,42-5-29,-40 4 51,12-1-8,24 2 0,-34 0 10,1 0 1,0 0 0,0 0 0,-1 1-1,1 0 1,0 0 0,-1 0 0,8 5-1,-5-1 36,0 0 0,-1 0-1,1 1 1,-1 0-1,-1 0 1,12 16-1,-9-9 99,-1 0 0,0 1-1,7 20 1,-14-34-127,-1 0 1,1 0-1,-1 0 1,1 1-1,0-1 1,-1 0-1,1 0 1,0 0-1,0 0 1,1 1-1,-1-1-15,-1-1 0,1 0 0,-1 0 0,1 1 0,0-1 0,-1 0 0,1 0 0,-1 0 0,1 0 1,0 0-1,-1 0 0,1 0 0,0 0 0,-1 0 0,1 0 0,-1 0 0,1 0 0,0 0 0,-1 0 0,1-1 0,-1 1 0,1 0 0,0-1 0,-1 1 0,1 0 0,0-1 0,11-7-350,1-2 0,20-18 1,-25 19 199,2 1 0,-1 1 1,1-1-1,0 1 0,17-8 0,-26 14 168,0 0-1,0 1 0,1-1 0,-1 1 0,0-1 1,0 1-1,1 0 0,-1-1 0,0 1 0,1 0 0,-1 0 1,0 0-1,1 0 0,-1 0 0,0 0 0,1 0 1,-1 0-1,0 1 0,1-1 0,-1 0 0,0 1 0,0-1 1,1 1-1,-1 0 0,0-1 0,2 3 0,-1-1 57,-1 0 0,1 0 0,-1 1 0,0-1 0,1 1 0,-1-1 0,0 1-1,-1 0 1,1-1 0,0 1 0,-1 0 0,1 3 0,1 15 510,-2 28 0,0-31-38,0 1 0,4 26 1,-1-35-315,-2-8-94,-1-6 219,-3-9 169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1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294 436 9018,'0'-2'788,"0"-6"1432,0 0 1,0 1-1,-3-11 1,2 15-1981,1 0 1,-2 0-1,1 0 0,0 0 1,-1 0-1,1 0 1,-1 1-1,0-1 0,0 1 1,0-1-1,-2-2 1,-1 0-148,0 1 1,-1 0 0,1 0 0,-1 0-1,1 0 1,-1 1 0,0 0 0,0 0 0,-1 0-1,1 1 1,0 0 0,-1 1 0,0-1-1,1 1 1,-1 0 0,-12 1 0,13 0-78,0 0 0,1 1 0,-1 0 0,0 1 0,0-1 0,1 1 1,-1 0-1,1 1 0,0-1 0,-1 1 0,1 0 0,0 0 0,1 1 0,-1-1 0,1 1 1,-1 0-1,1 1 0,0-1 0,-5 8 0,2-2-10,1 0 0,0 1 0,1-1 0,1 1 0,-1 0 0,2 0 0,-1 1 0,1-1 0,1 1 0,0-1 0,1 1 0,0 0 0,2 19 0,-1-29-6,1 1 0,-1 0 0,1-1 0,-1 1 0,1-1 0,0 1 0,0-1 0,0 1 0,0-1 0,1 0 0,-1 1 1,1-1-1,-1 0 0,1 0 0,0 0 0,0 0 0,0 0 0,0-1 0,0 1 0,0-1 0,1 1 0,-1-1 0,0 0 0,1 1 0,-1-1 0,1-1 0,-1 1 0,1 0 0,-1-1 0,5 1 0,-1 0 1,0-1 0,0 1 0,0-2 0,-1 1-1,1 0 1,0-1 0,0 0 0,0-1 0,-1 1 0,1-1-1,-1 0 1,11-6 0,-7 2-50,-1 0 0,0-1-1,0 0 1,0 0 0,-1 0 0,0-1 0,0-1-1,-1 1 1,0-1 0,7-16 0,0-2-375,-1 0 0,11-45 1,20-133-635,-42 198 1052,8-63-19,-9 64 35,0 0 1,0-1-1,0 1 0,-1 0 0,0 0 0,-1-1 0,1 1 0,-4-8 0,5 13 2,-1 0 1,1-1-1,-1 1 0,0 1 0,1-1 1,-1 0-1,0 0 0,1 0 1,-1 0-1,0 0 0,-2-1 0,3 2-2,0 0 0,-1 0 0,1 0 0,-1 0 0,1 0 0,0 0 0,-1 0-1,1 0 1,-1 0 0,1 0 0,0 0 0,-1 0 0,1 0 0,-1 0 0,1 0-1,-1 0 1,1 0 0,0 0 0,-1 1 0,1-1 0,0 0 0,-1 0 0,1 1 0,0-1-1,-1 0 1,1 0 0,0 1 0,-1-1 0,1 0 0,0 1 0,0-1 0,-1 0-1,1 1 1,0-1 0,0 1 0,0-1 0,-1 1 0,-2 6 109,-1 1 0,1-1 0,0 1 0,0 0 0,1 0 0,-1 9 0,-5 54 479,5-41-370,-8 143 779,12-131-780,2-1 0,8 49 0,-7-71-119,9 31 1,-11-44-113,1 0 1,0 0 0,-1 0-1,2 0 1,-1-1 0,1 1 0,0-1-1,7 8 1,-10-12-72,1 0 1,-1 0-1,1 0 1,-1 0-1,1 0 1,0 0-1,0 0 0,0 0 1,-1-1-1,1 1 1,0-1-1,0 0 0,0 1 1,0-1-1,0 0 1,0 0-1,0 0 1,0 0-1,0 0 0,0-1 1,0 1-1,-1-1 1,1 1-1,2-2 1,5-2-176,0 0 0,8-6 0,-16 9 237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2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18 11971,'0'0'162,"1"1"0,-1-1 0,1 0 0,-1 0 1,1 1-1,-1-1 0,1 1 0,-1-1 0,1 0 0,-1 1 1,0-1-1,1 1 0,-1-1 0,0 1 0,1-1 1,-1 1-1,0-1 0,1 1 0,-1-1 0,0 1 1,0 0-1,0-1 0,0 1 0,0-1 0,0 2 0,0 7 692,0 0-1,-4 14 0,-1 15 552,4-25-609,1 1 0,2 24 0,-1-34-683,-1 0 0,1 0 0,0-1 0,0 1 0,0 0 0,1 0-1,-1-1 1,1 1 0,0-1 0,0 1 0,0-1 0,1 0-1,-1 0 1,4 4 0,-5-6-95,1 0 0,-1 0 0,0 0 0,1 0 0,-1 0-1,0-1 1,1 1 0,-1 0 0,1-1 0,0 1 0,-1-1 0,1 1-1,-1-1 1,1 0 0,0 1 0,-1-1 0,1 0 0,0 0 0,1 0 0,-1-1-8,0 0 1,0 1 0,0-1 0,0 0 0,0 0-1,0 0 1,0 0 0,-1 0 0,1 0-1,0-1 1,-1 1 0,1-1 0,1-1 0,0-1-1,0 0 0,0-1 0,0 1 0,0-1 0,-1 0 0,1 1 0,-1-1 0,-1 0 0,1-1 0,1-8 0,-3 10-9,0 0 0,0 1 1,0-1-1,0 0 0,-1 0 0,0 1 0,0-1 1,0 1-1,0-1 0,-1 1 0,1-1 0,-3-3 0,-2-3-16,0 1 0,-12-14-1,12 15 19,-1 1 1,0 0-1,0 0 0,-1 0 0,0 1 0,0 0 0,-17-8 0,23 12-21,-1 1-1,0 0 1,0-1-1,0 2 1,0-1-1,-1 0 1,1 0-1,0 1 1,0 0-1,0 0 0,0 0 1,-1 0-1,1 0 1,0 1-1,0-1 1,0 1-1,0 0 1,0 0-1,0 0 1,0 0-1,0 0 1,0 1-1,0-1 1,0 1-1,1 0 1,-1 0-1,1 0 1,-3 3-1,4-4-47,0 0 1,0 0-1,0 0 0,0 0 0,0 0 0,1 1 0,-1-1 1,0 0-1,1 0 0,-2 3 0,2-2 21,0-1 0,0 1 1,0-1-1,0 1 0,0-1 0,1 1 0,-1-1 0,1 2 1,-1-2 27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2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10714,'4'1'759,"0"1"-1,-1 0 0,1 0 1,-1 0-1,1 0 0,-1 0 1,1 1-1,-1-1 0,3 5 0,-2-3-226,-1-1 0,-1 1 0,1 0 0,-1 0-1,1 1 1,-1-1 0,2 6 0,-2-2-177,0 1-1,0 0 1,0-1 0,-1 1 0,-1 0 0,1 0 0,-2 0 0,0 11 0,1-19-351,0-1 1,0 1 0,0-1-1,0 0 1,0 1 0,0-1-1,0 1 1,0-1 0,-1 1-1,1-1 1,0 1 0,0-1-1,0 0 1,0 1 0,-1-1-1,1 1 1,0-1 0,0 0-1,-1 1 1,1-1 0,0 0-1,0 1 1,-1-1 0,1 0-1,-1 1 1,1-1 0,0 0-1,-1 0 1,1 0 0,-1 1-1,1-2-13,-1 1 0,1 0-1,0-1 1,-1 1 0,1-1-1,0 1 1,-1-1 0,1 1-1,0-1 1,0 1 0,0-1-1,-1 1 1,1-1 0,0 1 0,0-1-1,0 0 1,0 1 0,0-1-1,0 1 1,0-1 0,0 1-1,0-1 1,1 1 0,-1-1-1,0 1 1,0-1 0,1 0-1,0-4-45,0 0-1,1 0 0,3-7 1,-2 5 20,0 0 0,1 0 1,0 1-1,0-1 0,0 1 1,1 0-1,0 0 0,0 1 1,11-10-1,-14 13 25,4-3 1,0 0 0,0 1-1,0 0 1,1 0 0,0 1 0,-1-1 0,12-3 0,-17 7 21,0 0 0,0 0 1,0 0-1,0 0 0,1 0 0,-1 0 0,0 0 0,0 0 0,0 0 0,0 0 0,0 1 0,0-1 0,0 0 0,0 1 0,0-1 0,0 1 0,0-1 1,0 1-1,1 1 0,0-1 23,-1 1 1,1 0 0,-1-1 0,0 1 0,0 0 0,0 0-1,0 0 1,0 0 0,1 2 0,0 1 66,0 1 0,-1-1 0,0 0 1,0 1-1,-1-1 0,1 10 0,-2-12-39,0 1 0,0 0 1,0 0-1,0 0 0,0-1 0,-1 1 0,0-1 0,0 1 0,0-1 0,-2 3 0,1-2-9,1-1 0,0 0 0,0 1 0,1-1 0,-1 1 0,-1 5 1,3-9-55,0 0 1,0 0 0,0 0 0,0-1 0,0 1 0,0 0-1,0 0 1,0 0 0,0 0 0,0 0 0,0 0 0,0 0 0,0 0-1,1 0 1,-1 0 0,0 0 0,0 0 0,0 0 0,0 0-1,0 0 1,0 0 0,0 0 0,0 0 0,0 0 0,0 0-1,0 0 1,0 0 0,0 0 0,1 0 0,-1 0 0,0 0 0,0 0-1,0 0 1,0 0 0,0 0 0,0 0 0,0 0 0,0 0-1,0 0 1,0 0 0,0 0 0,0 0 0,0 0 0,1 0 0,-1 0-1,0 0 1,0 0 0,0 0 0,0 0 0,0 0 0,0 0-1,0 1 1,0-1 0,0 0 0,0 0 0,0 0 0,0 0 0,0 0-1,0 0 1,0 0 0,0 0 0,0 0 0,0 0 0,0 0-1,0 0 1,0 0 0,0 1 0,5-6-30,0-7-211,1 1 1,1 0 0,0 0 0,0 0 0,1 1 0,1 0 0,-1 0 0,2 1 0,-1 0 0,17-10 0,-25 18 243,0 0 0,0 0 0,1 0 0,-1 1 0,0-1 0,0 0 0,1 1 0,-1 0 0,1-1 0,-1 1 0,0 0 0,1-1 0,-1 1 0,1 0 1,-1 0-1,0 0 0,1 0 0,-1 0 0,3 1 0,-3 0 27,1 0 0,-1-1 0,0 1 0,0 0 1,0 0-1,0 0 0,0 0 0,0 0 0,0 0 0,0 0 0,-1 0 0,1 0 1,0 0-1,0 0 0,-1 1 0,1 1 0,1 3 144,0 0 0,-1 1-1,0-1 1,0 0 0,0 1 0,-1 11-1,-4 40 696,4-57-880,0-1 0,0 0 0,0 1 0,0-1 0,0 0 1,0 1-1,0-1 0,0 1 0,0-1 0,0 0 0,0 1 0,1-1 0,-1 0 1,0 1-1,0-1 0,0 0 0,0 0 0,1 1 0,-1-1 0,0 0 0,0 1 1,1-1-1,5-1-891,6-11-850,3-2 857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3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10186,'18'-2'1524,"-1"0"0,21 1 0,-36 1-1396,-1 0-1,0 0 1,0 0 0,0 1 0,0-1-1,0 0 1,-1 1 0,1-1 0,0 1-1,0-1 1,0 1 0,0-1 0,0 1-1,0 0 1,-1-1 0,1 1-1,0 0 1,-1 0 0,1-1 0,0 1-1,0 2 1,0-1 167,0 1 0,0 0 0,0-1 0,0 1 1,0 5-1,0 0 434,1-3-285,6 24 1623,-7-27-1899,0 0 0,0 0 0,0 0 0,0 0 0,0 0 0,0 0 0,1 0 0,-1 0 0,3 2 0,-3-4-167,-1 1 1,0-1 0,1 0 0,-1 0 0,1 0 0,-1 0 0,1 0 0,-1 0 0,1 0 0,-1 0 0,0 0 0,1 0 0,-1 0 0,1 0 0,-1 0 0,1 0 0,-1 0 0,0 0 0,1-1 0,-1 1 0,1 0 0,-1 0-1,0 0 1,1-1 0,-1 1 0,1 0 0,-1 0 0,0-1 0,0 1 0,1 0 0,-1-1 0,0 1 0,1 0 0,-1-1 0,0 1 0,0-1 0,0 1 0,1 0 0,-1-1 0,0 1 0,0-1 0,0 1 0,0-1 0,0 0 0,1-4-397,0 0 1,-1 0-1,0 0 1,0 0-1,0 0 1,-1 0-1,1 0 1,-1 0 0,0 0-1,-1 0 1,1 0-1,-1 1 1,-2-6-1,-6-9-2459,-19-31 0,28 48 2746,-14-22-1327,-25-42 336,38 64 1288,1-1 0,0 1 0,0-1 0,0 0 0,0 1 0,1-1 0,-1-4 0,1 6-90,0 1 0,0-1 0,0 1 0,0-1 0,0 1 1,0-1-1,0 1 0,0-1 0,0 1 0,0-1 0,1 1 1,-1-1-1,0 1 0,0-1 0,0 1 0,1-1 0,-1 1 1,0 0-1,1-1 0,-1 1 0,1-1 0,-1 1 0,0 0 1,1-1-1,-1 1 0,1 0 0,-1-1 0,1 1 0,-1 0 0,1 0 1,-1 0-1,1 0 0,-1-1 0,1 1 0,-1 0 0,1 0 1,-1 0-1,1 0 0,-1 0 0,1 0 0,-1 0 0,1 0 1,0 0-1,3 1 298,1 0 1,-1 0-1,0 1 1,1-1-1,-1 1 1,0 0-1,0 0 1,0 1-1,0-1 1,-1 1-1,7 4 1,12 9 437,80 46 1105,-95-58-1809,0 1-1,-1 0 0,0 0 1,0 0-1,-1 1 0,1 0 0,-1 0 1,0 0-1,-1 0 0,1 1 0,-1 0 1,-1 0-1,1 0 0,-1 1 0,0-1 1,-1 1-1,0-1 0,0 1 1,-1 0-1,0 0 0,0 0 0,-1 0 1,0 0-1,-1 12 0,-1-8-63,2-5-39,-1-1 0,-1 1 0,1-1 0,-1 1 0,-4 9 0,6-16-28,0 0-1,0 0 1,0 0 0,0 0 0,0 0-1,0 0 1,0 0 0,0 0 0,0 1-1,0-1 1,0 0 0,0 0 0,-1 0-1,1 0 1,0 0 0,0 0 0,0 0-1,0 0 1,0 0 0,0 0 0,0 0-1,0 0 1,0 0 0,-1 0 0,1 0-1,0 0 1,0 0 0,0 0 0,0 0-1,0 0 1,0 0 0,0 0 0,0 0-1,0 0 1,-1 0 0,1 0 0,0 0-1,0 0 1,0 0 0,0 0 0,0 0 0,0 0-1,0 0 1,0 0 0,0 0 0,0 0-1,0-1 1,-1 1 0,1 0 0,0 0-1,0 0 1,0 0 0,0 0 0,0 0-1,-2-5-58,1 2-10,0 0 0,1 0 0,0-1 1,-1 1-1,1 0 0,0-1 1,1 1-1,-1-1 0,0 1 0,1 0 1,1-4-1,2-7-295,7-16 0,-6 18 228,0 1 0,13-20-1,-16 27 140,1 1 0,-1-1 1,1 1-1,0 0 0,0 0 0,0 0 0,1 0 0,-1 0 0,1 1 0,-1 0 0,8-4 0,-10 6 20,0-1 0,0 1 0,0 0 0,0 0 0,0-1 0,0 1 0,0 0 1,0 0-1,0 0 0,0 0 0,0 0 0,0 0 0,-1 1 0,1-1 0,0 0 0,0 0 0,0 1 0,0-1 0,0 1 0,0-1 0,0 0 0,0 1 0,-1 0 0,1-1 0,0 1 1,0 0-1,-1-1 0,1 1 0,0 0 0,-1 0 0,1-1 0,-1 1 0,1 0 0,-1 0 0,1 0 0,-1 0 0,1 1 0,1 4 111,0 0 0,-1 0 0,1 0 0,-1 10 0,0-16-133,0 18 138,0-9-176,0 1 0,4 17 0,-4-24-201,0 0 0,0-1-1,0 1 1,0 0 0,1-1 0,-1 1-1,1-1 1,0 1 0,-1-1 0,1 0-1,0 0 1,1 0 0,3 4 0,15 6-1017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39 10322,'1'-2'363,"-1"1"1,0-1-1,-1 1 0,1-1 1,0 1-1,0-1 0,-1 1 0,1-1 1,-1 1-1,1-1 0,-1 1 0,0-1 1,1 1-1,-1 0 0,0 0 1,0-1-1,0 1 0,0 0 0,0 0 1,-2-2-1,1 2-74,0 0 0,0 0 0,0 0 0,0 0 0,0 1 0,0-1 1,0 1-1,-1-1 0,1 1 0,0 0 0,-1-1 0,1 1 0,-4 1 0,0-1 10,-1 1 0,1 1 0,0-1 0,-1 1 0,1 0-1,0 1 1,0-1 0,0 1 0,-5 4 0,-8 5 269,-20 18 0,6-1-122,30-26-398,0 1 0,0-1 0,0 1 0,0 0 0,1 0 1,-5 8-1,7-11-44,0-1 1,0 1-1,-1 0 1,1-1-1,0 1 1,0-1-1,0 1 1,0 0-1,0-1 1,0 1-1,0-1 1,0 1-1,0 0 1,1-1-1,-1 1 1,0-1 0,0 1-1,0-1 1,1 1-1,-1 0 1,0-1-1,1 1 1,-1-1-1,0 1 1,1-1-1,-1 0 1,1 1-1,-1-1 1,1 1-1,-1-1 1,1 0-1,-1 1 1,2-1-1,0 1 3,0 0 0,0 0 0,0 0 0,0 0 0,1 0 0,-1-1 0,3 1 0,1-1-1,-1 0-1,1-1 1,0 1 0,-1-1 0,1-1-1,-1 1 1,0-1 0,1 1-1,-1-2 1,8-3 0,-8 3-3,1 1 0,-1-1 0,0 1 0,1 0 0,-1 1 0,1-1 0,0 1 0,-1 1 0,10-1 0,-12 1 4,0 0 0,0 1-1,0-1 1,0 1-1,-1 0 1,1 0-1,0 0 1,0 0-1,-1 1 1,1-1-1,-1 1 1,1-1 0,-1 1-1,0 0 1,4 3-1,0 3 40,0-1 0,0 1-1,6 12 1,-7-10 11,14 16 0,-10-18-531,-9-8 435,0 0 0,1 0 0,-1 0-1,0 0 1,0 0 0,1-1 0,-1 1 0,0 0 0,1 0 0,-1 0 0,0 0 0,1 0-1,-1 0 1,0-1 0,0 1 0,1 0 0,-1 0 0,0-1 0,0 1 0,1 0-1,-1 0 1,0-1 0,0 1 0,0 0 0,0 0 0,1-1 0,-1 1 0,0 0 0,0-1-1,0 1 1,0 0 0,0-1 0,0 1 0,0-1 0,5-17-595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0 13019,'3'35'5809,"-2"7"-3136,-2 14-937,3 10-40,6 1-767,-1 1-257,12-15-352,-5-9-152,5-18-88,0-12-192,-4-14-800,1-6-577,-8-16-4624,4-2 4105</inkml:trace>
  <inkml:trace contextRef="#ctx0" brushRef="#br0" timeOffset="1">0 112 12523,'2'4'755,"0"0"0,-1 0 0,1-1 0,1 1 1,-1-1-1,0 1 0,1-1 0,0 0 0,0 0 1,0 0-1,5 4 0,-3-3-381,1-1 0,-1 0 0,0-1 0,1 1 0,0-1 0,-1 0-1,9 1 1,5 0-329,1 0 0,0-2 0,37-2-1,-50 1 169,24-2-189,-9 0-1,32 3-1,-48-1-17,0 1-1,-1 0 1,1 0 0,0 0 0,0 1 0,-1 0-1,1 0 1,-1 0 0,0 1 0,7 4-1,-10-5 26,0-1-1,0 1 1,0 0-1,0 0 0,0 0 1,-1 0-1,1 0 1,-1 1-1,0-1 1,1 0-1,-1 1 0,0-1 1,-1 1-1,1-1 1,0 1-1,-1 0 1,1-1-1,-1 1 0,0 0 1,0-1-1,0 1 1,0 4-1,-2 5 329,0 0 0,-1 0 0,-8 20 0,4-9 97,2-8-214,2-5-81,0-1-1,1 1 0,-2 15 0,5-19-205,-1-5-260,4-9-414,-2 2 640,9-14-293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12787,'0'1'673,"0"0"1,0 1 0,0-1-1,0 1 1,0-1 0,0 0-1,0 1 1,1-1-1,-1 2 1,8 14 2182,-4-11-1967,1 1 0,7 7-1,-7-8-545,2 0 0,-1-1 0,10 7 0,9 6-172,-23-16-191,0 1-1,0-1 0,0 0 1,0 1-1,-1-1 1,1 1-1,-1-1 0,0 1 1,0 0-1,0 0 0,0-1 1,0 1-1,-1 0 0,1 4 1,0 4-151,0 1 0,-2 14 1,0-6 47,1-4 94,0 0 0,1 0 0,1 0 0,0 0-1,1 0 1,6 19 0,-8-33 30,0 1 0,0-1 0,0 1 0,0-1-1,1 0 1,-1 0 0,1 1 0,-1-1 0,1 0 0,0 0 0,0 0 0,0-1 0,0 1-1,0 0 1,0-1 0,0 1 0,0-1 0,1 0 0,-1 0 0,0 0 0,1 0-1,-1 0 1,1 0 0,0-1 0,-1 1 0,1-1 0,-1 0 0,1 0 0,0 0-1,-1 0 1,1 0 0,0 0 0,-1-1 0,1 1 0,-1-1 0,1 0 0,2-1-1,0 0-26,0-1 0,-1 0 0,1 0 0,-1-1-1,0 1 1,0-1 0,0 0 0,-1 0 0,1-1-1,4-6 1,-6 8 1,0 0-1,0-1 1,0 1-1,-1 0 1,0 0-1,1-1 1,-1 1-1,0-1 1,0 1-1,-1-1 1,1 1-1,-1-1 1,0 0 0,0 1-1,0-1 1,0 1-1,-1-5 1,-1 4 21,0 0 1,0 0 0,0 0 0,0 0 0,-1 0 0,1 1 0,-1-1 0,0 1-1,0 0 1,0 0 0,-1 0 0,1 0 0,-1 0 0,0 1 0,1 0-1,-1 0 1,0 0 0,0 0 0,-1 0 0,-7-1 0,3 0 64,0 2 0,0-1 0,0 1 0,0 0 0,0 1 1,-1 0-1,1 0 0,0 1 0,-12 3 0,-5 4 320,24-8-351,1 1 1,0-1-1,0 0 0,0 1 1,0 0-1,0-1 0,0 1 1,0 0-1,0-1 1,0 1-1,0 0 0,0 0 1,0 0-1,0 0 0,0 0 1,1 0-1,-1 0 0,0 2 1,1-2-25,0-1 0,0 0 0,0 1 0,0-1 0,0 1 1,0-1-1,0 0 0,0 1 0,0-1 0,1 0 0,-1 1 0,0-1 1,0 0-1,0 1 0,1-1 0,-1 0 0,0 1 0,1-1 1,-1 0-1,0 0 0,0 1 0,1-1 0,-1 0 0,0 0 1,1 0-1,0 1 0,11 3 48,6 0-51,0-2 0,0 0 0,0-1 0,0-1 0,32-4 0,-27 2-4,-1 1-1,1 1 1,23 2 0,-42-1 4,1 0 1,-1 1-1,0-1 0,1 1 1,-1-1-1,0 1 0,0 1 1,0-1-1,0 1 1,0-1-1,-1 1 0,1 0 1,-1 0-1,0 0 0,0 1 1,4 6-1,-2-3 21,-1 0-1,0 0 1,0 0-1,-1 1 1,0 0 0,0-1-1,-1 1 1,2 11-1,-4-18-16,3 11 62,-3-12-69,1 0 1,-1 0-1,0 0 0,0 0 1,0 1-1,0-1 0,0 0 1,0 0-1,0 0 0,0 0 1,1 0-1,-1 0 0,0 0 1,0 1-1,0-1 0,0 0 1,0 0-1,1 0 0,-1 0 1,0 0-1,0 0 1,0 0-1,0 0 0,1 0 1,-1 0-1,0 0 0,0 0 1,0 0-1,0 0 0,1 0 1,-1 0-1,0 0 0,0 0 1,0 0-1,0 0 0,1 0 1,-1 0-1,0 0 0,0-1 1,0 1-1,0 0 0,0 0 1,1 0-1,-1 0 1,0 0-1,0 0 0,0 0 1,0-1-1,0 1 0,0 0 1,0 0-1,0 0 0,1 0 1,-1 0-1,0-1 0,0 1 1,0 0-1,0 0 0,10-13-7,0 2-1,1-1 1,21-16-1,-30 26 8,3-2 4,0 1 0,0-1 1,0 1-1,0 0 0,0 0 1,0 1-1,9-3 1,-12 4 24,0 0 1,0 1-1,0 0 1,0-1-1,0 1 1,0 0 0,0 0-1,0 0 1,0 0-1,0 1 1,0-1-1,0 0 1,0 1 0,-1-1-1,1 1 1,0 0-1,0 0 1,0 0-1,0 0 1,-1 0 0,4 2-1,-2 1 68,1-1 0,-1 1 0,0 0 0,0 0 0,0 1 0,0-1 0,-1 1 0,1-1 0,-1 1 0,0 0 0,-1 0 1,3 9-1,-1 4 9,-1 0 1,0 24 0,0 0-183,-2-39 171,0 0 0,1 0 0,0 0-1,0 1 1,1 2 0,8 11 161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7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8050,'-12'8'4361,"5"0"-841,-3 7-1607,-10 0 103,6 3-599,-4 0-281,-5-4-488,4-5-208,-2-6-280,6 1-88,4-5-296,4-2-392,14-4-1225,-5 5 121,2-1 856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179 180 4969,'2'2'564,"0"1"0,0-1 0,1 0 0,-1 0 0,1 0 0,-1 0-1,1 0 1,0-1 0,0 1 0,3 0 0,-5-2-376,0 1-1,0-1 0,0 0 1,0 0-1,0 0 1,0 0-1,0 0 1,0 0-1,0 0 0,0 0 1,0-1-1,0 1 1,0 0-1,0-1 1,0 1-1,0 0 1,0-1-1,-1 1 0,1-1 1,0 0-1,0 1 1,0-1-1,-1 0 1,1 1-1,0-1 0,0 0 1,-1 0-1,1 1 1,-1-1-1,1 0 1,-1 0-1,1 0 1,-1 0-1,0 0 0,1-1 1,1-3 49,-1 1 1,0 0 0,0 0-1,0-1 1,0 1-1,-1-1 1,0 1-1,0-1 1,0 1 0,0-1-1,-1 1 1,0-1-1,0 1 1,0 0-1,0-1 1,-1 1 0,1 0-1,-5-8 1,1 5-234,0-1 0,0 1-1,-1 0 1,0 0 0,0 0 0,0 1 0,-1 0 0,-10-8 0,12 11-2,0 0 1,0 0-1,0 0 1,0 1-1,0 0 1,0 0-1,-1 0 1,-8-1-1,10 2-3,1 1 0,0 0 0,0 0-1,0 0 1,0 0 0,-1 1 0,1-1 0,0 1 0,0 0 0,0 0-1,0 0 1,0 0 0,0 0 0,0 1 0,1 0 0,-6 3-1,3-1 4,1 0 0,0 0-1,0 0 1,0 0-1,0 1 1,1 0 0,0 0-1,0 0 1,0 0-1,0 0 1,1 1 0,-3 8-1,2-2 19,1 0 0,0 0 1,1 0-1,0 0 0,1 14 0,0-23-12,0 0 0,0 1 0,1-1 1,-1 0-1,1 0 0,0 0 0,0 0 0,0 0 1,0 0-1,1 0 0,-1 0 0,1-1 0,3 5 1,-4-5 4,1-1 0,-1 0 0,1 1 1,-1-1-1,1 0 0,-1 0 1,1 0-1,0 0 0,0 0 0,0-1 1,-1 1-1,1 0 0,0-1 1,0 1-1,0-1 0,0 0 0,0 0 1,0 0-1,0 0 0,0 0 0,0 0 1,0 0-1,0 0 0,2-1 1,3-2 15,1 0 0,-1 0 0,0-1 1,0 0-1,0 0 0,0-1 0,-1 0 1,10-8-1,-5 4 3,16-11 1,-26 20-31,0-1 1,-1 1-1,1 0 1,0 0-1,-1 0 0,1-1 1,0 1-1,-1 0 1,1 0-1,0 0 1,-1 0-1,1 0 1,0 0-1,-1 0 1,1 1-1,0-1 1,0 0-1,-1 0 0,1 0 1,-1 1-1,1-1 1,0 0-1,-1 1 1,1-1-1,-1 0 1,1 1-1,0-1 1,-1 1-1,1-1 1,0 2-1,2 2 35,1 0 0,-1 0 0,3 7-1,2 0 59,-4-6-194,-2-4-53,-1 0 1,-1 0-1,1 0 1,0 0-1,0 0 0,0 0 1,0 0-1,-1 0 1,1 1-1,-1-1 1,1 0-1,-1 0 1,1 1-1,-1-1 0,1 2 1,-1-3-675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8482,'3'3'559,"-2"0"0,1 1 1,0-1-1,-1 0 0,1 1 0,-1 0 1,0-1-1,-1 1 0,1 0 0,0 0 1,-1-1-1,0 1 0,0 0 0,0 0 1,0-1-1,-2 7 0,-16 36 2831,12-28-2500,-1 4-185,5-23-545,2 1-184,-1-1 1,1 1-1,0 0 1,0 0-1,0-1 1,0 1-1,0 0 0,0-1 1,0 1-1,0 0 1,0-1-1,0 1 1,0 0-1,0 0 0,1-1 1,-1 1-1,0 0 1,0 0-1,0-1 1,0 1-1,1-1 0,3-8-265,-2 4 196,0 0 1,1 0 0,-1 1 0,5-6 0,20-23-93,-2 3 24,-24 29 164,0 0 0,0 0 0,0 0 0,0 0 0,0 0 0,1 0 0,-1 0-1,0 0 1,0 1 0,1-1 0,-1 0 0,0 1 0,1-1 0,1 0 0,-2 1 15,0 0 0,0 0-1,-1 0 1,1 0 0,0 1 0,0-1 0,0 0 0,-1 0 0,1 0 0,0 1 0,0-1 0,-1 1 0,1-1 0,0 0 0,0 1 0,-1-1-1,1 1 1,-1 0 0,1-1 0,0 1 0,-1-1 0,1 1 0,-1 0 0,1-1 0,-1 1 0,0 0 0,1 1 0,1 2 81,0 1 1,-1 0 0,0 0-1,1 0 1,-2 0 0,1 0-1,-1 0 1,1 0-1,-2 7 1,1-6-51,0-1 1,0 1-1,1 0 0,-1 0 1,1 0-1,1 0 0,2 8 1,-3-12-57,0 0-1,0 0 1,0 0 0,0 0 0,1 0 0,-1-1-1,0 1 1,1 0 0,0-1 0,-1 1 0,1-1 0,0 1-1,0-1 1,3 2 0,-2-2-165,-1 0 0,1 0 0,0-1 0,-1 1 0,1-1 0,0 1 0,-1-1 0,1 0 0,0 0 0,0 0 0,-1-1 0,6 0 1,18-6-602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195 228 8066,'-2'-4'995,"0"0"1,0 1-1,0-1 0,0 0 1,0 1-1,-1 0 1,0-1-1,-5-4 1,4 5-587,1 0 0,-2 0 1,1 0-1,0 0 1,0 1-1,-1 0 1,-5-2-1,7 2-324,-1 1 0,1 0 0,-1 0 0,1 1 0,-1-1 0,0 1-1,1-1 1,-1 1 0,0 0 0,0 1 0,1-1 0,-1 1 0,0-1-1,1 1 1,-1 0 0,1 0 0,-1 1 0,1-1 0,0 1 0,-1 0 0,-4 3-1,3-1 1,0 1-1,1-1 1,-1 1-1,1 0 0,0 0 1,-5 9-1,8-11-74,-1 0 1,1 0-1,0-1 0,0 1 0,0 0 1,0 0-1,0 0 0,1 0 0,-1 0 1,1 1-1,0-1 0,0 0 0,0 0 1,0 0-1,1 4 0,0-6-9,-1-1 0,0 1 0,0 0-1,0-1 1,0 1 0,1 0 0,-1 0-1,0-1 1,1 1 0,-1-1 0,0 1-1,1 0 1,-1-1 0,1 1 0,-1-1-1,1 1 1,-1-1 0,1 1 0,0-1-1,-1 1 1,1-1 0,0 0 0,-1 1 0,1-1-1,0 0 1,-1 0 0,1 1 0,0-1-1,-1 0 1,1 0 0,0 0 0,0 0-1,-1 0 1,1 0 0,0 0 0,0 0-1,-1 0 1,1 0 0,0 0 0,-1-1-1,1 1 1,1 0 0,3-3 2,-1 1 0,1 0 0,0-1 0,7-6-1,-4 4-26,7-5-242,-1-1 0,0 0 1,13-15-1,32-40-471,-45 49 700,15-24 1,-26 36 81,0 1 0,-1 0 1,0-1-1,0 0 0,0 1 1,0-1-1,-1 0 0,0 0 0,0 0 1,0 0-1,0-8 0,-1 12-11,0 0-1,0 1 0,0-1 1,0 0-1,-1 0 1,1 0-1,0 1 0,0-1 1,-1 0-1,1 0 0,0 1 1,-1-1-1,1 0 1,-1 0-1,0 1-11,1-1 1,0 1 0,0 0-1,-1 0 1,1-1-1,0 1 1,-1 0-1,1 0 1,0 0-1,-1 0 1,1 0-1,0 0 1,-1 0 0,1-1-1,-1 1 1,1 0-1,0 0 1,-1 0-1,1 0 1,0 1-1,-1-1 1,-1 0 41,1 1 0,0-1 0,-1 1 0,1-1 0,0 1 0,0 0 0,-1 0 0,1 0 0,0 0 0,0 0 0,0 0 0,-1 2 0,-1 1 92,0 1 1,0-1 0,0 1-1,1 0 1,0 0 0,-3 9-1,-4 33 527,8-39-554,-1 9 127,0 0-1,1 0 1,1 32 0,1-41-204,1 0-1,-1 0 1,1 0 0,0 0 0,1 0 0,0-1 0,0 1 0,1-1 0,0 0 0,6 10 0,6 1 15,0 0 1,26 22-1,-35-34-49,-5-4-144,0 0 0,0 0 0,0-1 1,1 1-1,-1 0 0,0-1 0,1 1 0,-1-1 1,1 0-1,0 0 0,-1 0 0,1 0 0,0-1 1,4 2-1,3-4-516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1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9050,'83'4'3801,"-83"-6"-1385,4 2-487,0 6-129,-6-6 16,1 0-663,-12 25-249,-29 46-344,20-33-144,-3-2-240,2-3-72,3-6-64,7-4 24,1-10-432,2-5-440,1-9-1128,-2-9-1633,3-3 2288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20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7322,'12'11'4200,"1"3"321,3 5-1888,4 10-681,2 7-119,3 1-673,3 2-272,4-3-352,0-3-112,-8-6-208,0 2-63,-8-9-49,-7-3-112,-3-5-785,-6-6-463,6-6 696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2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10882,'3'9'5827,"3"-1"-3542,11 5-1386,-12-10 32,2 1-662,0 0 0,0 0-1,0-1 1,1 0-1,-1 0 1,1 0-1,0-1 1,0-1-1,0 1 1,13 0-1,-17-2-190,1 0 3,0 0 1,0 1-1,0 0 0,6 1 1,-11-2-73,1 0 0,-1 0 0,1 0 0,-1 1 1,1-1-1,-1 0 0,1 0 0,-1 0 0,1 1 0,-1-1 1,1 0-1,-1 1 0,1-1 0,-1 0 0,0 1 0,1-1 1,-1 1-1,0-1 0,1 0 0,-1 1 0,0-1 1,1 1-1,-1-1 0,0 1 0,0-1 0,0 1 0,0-1 1,1 1-1,-1-1 0,0 1 0,0-1 0,0 1 0,0-1 1,0 1-1,0 0 0,0-1 0,0 1 0,0-1 0,-1 1 1,1-1-1,0 1 0,0-1 0,0 1 0,-1-1 0,1 1 1,0-1-1,0 1 0,-1-1 0,0 1 0,-4 6 48,0 0-1,-1-1 0,0 0 1,0 0-1,-8 6 0,-38 24 81,50-34-132,-15 8 20,-1 0 0,0 0 0,0-2 0,-1 0 0,0-1 0,-20 4 0,17-8-223,14-2-1486,23 0-609,7-1 1040</inkml:trace>
  <inkml:trace contextRef="#ctx0" brushRef="#br0" timeOffset="1">272 252 6673,'-2'9'4361,"-5"-4"-40,-6 1-1744,-5 4-137,-8 0-815,-2-1-425,1 6-616,-1-9-232,14 2-200,4 2-368,9-8-864,9 0-4305,12 2 3664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2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91 11626,'-6'0'1090,"-1"1"0,1 0 0,-1 0 0,1 1-1,0 0 1,-1 0 0,1 0 0,-11 7-1,15-8-969,0 0 0,-1 1 0,1-1 0,0 1-1,1-1 1,-1 1 0,0 0 0,0 0 0,1 0 0,-1 0-1,1 0 1,-1 0 0,1 0 0,0 1 0,0-1-1,0 0 1,0 1 0,1-1 0,-1 1 0,1-1-1,-1 1 1,1-1 0,0 1 0,0-1 0,0 1-1,0 2 1,1 2-89,1-1 0,-1 1 0,1-1 0,1 0 0,-1 0-1,1 0 1,0 0 0,0 0 0,0-1 0,1 1 0,5 5 0,-7-9-28,0 0 1,0 0 0,0 0-1,0 0 1,0 0-1,1-1 1,-1 1 0,0-1-1,1 0 1,-1 0-1,1 0 1,0 0 0,-1 0-1,1 0 1,0-1-1,-1 1 1,1-1 0,0 0-1,0 0 1,-1 0 0,1 0-1,0 0 1,0 0-1,-1-1 1,1 0 0,0 1-1,-1-1 1,1 0-1,3-2 1,-1 0 1,-1 0 1,1 0-1,-1 0 0,0 0 1,0-1-1,0 0 0,0 0 0,-1 0 1,0 0-1,0 0 0,0-1 1,0 0-1,3-8 0,-3 7-2,0-1 0,-1 0 0,0 0 0,-1 1-1,1-1 1,-1 0 0,0 0 0,-1 0 0,0 0 0,-1-9-1,0 9 3,0 0 0,-1-1 0,0 1 0,-1 0 0,0 0 0,0 0 0,0 0 0,-1 1-1,0-1 1,-7-8 0,9 12-3,0 1 0,0-1 0,-1 1 0,1-1 0,-1 1 0,0 0 0,1 0 0,-1 0 0,0 0 0,0 1-1,0-1 1,-1 1 0,1 0 0,0 0 0,0 0 0,-1 0 0,1 0 0,-1 1 0,1-1 0,0 1 0,-1 0 0,1 0 0,-1 1 0,1-1 0,-4 2-1,0-1-90,1 1-1,0 1 1,0-1 0,-10 7-1,14-7 166,-1 0 0,1-1 0,-1 1 0,1 0 0,0 0 0,0 1 0,0-1 0,0 0 0,0 1 0,0-1 0,1 1 0,-3 3 0,0 11 400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10538,'-34'11'3846,"21"-9"-1299,12-2-904,4-1 393,35 1-1677,48 5 1,-3 0-138,-14-4-80,-24-1-38,1 2 0,52 9 0,-61-5-63,-37-5-149,-1 0 0,1-1 0,0 1 1,-1-1-1,1 1 0,-1-1 0,1 1 0,-1-1 0,1 1 0,-1-1 1,1 0-1,-1 1 0,1-1 0,-1 0 0,-1 1 0,-16 6-1705,-8 4 670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9314,'-3'3'2963,"-2"2"-270,5-6-2623,0 1 0,0 0-1,0 0 1,0 0-1,0 0 1,0 0-1,0 0 1,0 0 0,0 0-1,0 0 1,1 0-1,-1 0 1,0 0 0,0 0-1,0 0 1,0 0-1,0 0 1,0 0 0,0 0-1,0 0 1,0 0-1,0 0 1,0 0 0,0 1-1,0-1 1,0 0-1,0 0 1,0 0 0,0 0-1,0 0 1,0 0-1,0 0 1,0 0-1,1 0 1,-1 0 0,0 0-1,0 0 1,0 0-1,0 0 1,0 0 0,0 0-1,0 0 1,0 0-1,0 0 1,0 0 0,0 0-1,0 0 1,0 1-1,0-1 1,0 0 0,0 0-1,0 0 1,0 0-1,0 0 1,0 0 0,0 0-1,0 0 1,0 0-1,0 0 1,0 0 0,0 0-1,0 0 1,-1 0-1,1 0 1,0 0-1,0 0 1,0 0 0,0 0-1,1 0 1244,1 1-299,9 2-776,-1 1 0,1 1 0,-1 0-1,0 0 1,0 1 0,13 11-1,-19-14-171,14 10 78,-2 1 1,18 18-1,-15-14-89,-2-1-29,-1 0-1,0 1 0,-1 1 1,14 26-1,-27-42-22,0 0 0,0 1-1,0-1 1,0 1 0,-1 0 0,0-1 0,0 1-1,0 0 1,0 0 0,0 0 0,-1-1 0,0 1 0,0 0-1,0 0 1,0 0 0,-1 0 0,1 0 0,-1-1-1,0 1 1,0 0 0,0 0 0,-1-1 0,1 1 0,-1-1-1,-3 6 1,-2 1 3,-1 0 0,0 0 1,-1-1-1,0 1 0,0-2 0,-14 10 0,-65 39 36,49-34-24,35-20-16,-1 0-1,0 0 1,1 1-1,0-1 1,-5 6-1,8-8 0,1 0 0,-1-1-1,1 1 1,-1-1 0,1 1-1,-1 0 1,1 0 0,0-1-1,0 1 1,-1 0 0,1 0-1,0-1 1,0 1 0,0 0-1,0 0 1,0 0 0,0-1-1,0 2 1,0-1 1,1 0 1,-1 0-1,1 0 1,-1 0-1,1-1 0,-1 1 1,1 0-1,0 0 1,-1-1-1,1 1 1,0 0-1,-1-1 1,1 1-1,0-1 0,0 1 1,0-1-1,0 1 1,0-1-1,1 1 1,8 2 27,0 0 0,0-1 0,0 0 1,0-1-1,1 0 0,-1-1 0,15-1 0,0 1 21,65-1 74,-34 0 14,83 8 1,-135-7-164,0 1 0,0-1-1,-1 1 1,1 0 0,0 0 0,-1 1 0,1-1 0,-1 1 0,1-1-1,2 3 1,-5-3-48,-1-1 0,0 1 0,1-1 0,-1 1 0,0-1 0,1 1 0,-1-1 0,0 1-1,0-1 1,1 1 0,-1-1 0,0 1 0,0 0 0,0-1 0,0 1 0,0-1 0,0 1 0,0-1-1,0 1 1,0 0 0,0-1 0,0 1 0,0-1 0,0 1 0,0 0 0,-1-1 0,1 1 0,0-1-1,0 1 1,-1-1 0,1 1 0,-13 11-769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13 9402,'-59'-7'4689,"56"2"-1464,3 8-1425,-1 2 8,1-5-559,1 13-329,3 16-400,10 37-152,-10-40-256,4 0-48,4-3-32,-2-8 0,-4-7-320,-2-5-408,-3-9-1160,-1-3-1345,0-16 1993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8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17 6545,'-2'-12'5191,"2"11"-5054,0 1 1,0 0-1,0 0 0,0-1 0,0 1 0,-1 0 1,1 0-1,0 0 0,0 0 0,0-1 0,0 1 1,-1 0-1,1 0 0,0 0 0,0 0 0,0-1 0,-1 1 1,1 0-1,0 0 0,0 0 0,-1 0 0,1 0 1,0 0-1,0 0 0,-1 0 0,1 0 0,0 0 1,0 0-1,-1 0 0,1 0 0,0 0 0,0 0 1,0 0-1,-1 0 0,1 0 0,0 0 0,0 0 0,-1 0 1,1 0-1,0 1 0,-7 2 2969,0 3-2706,-3 5-255,-28 27 180,35-35-284,1 0 1,-1 1-1,1-1 1,-1 1-1,1 0 1,0-1-1,-2 7 1,3-7-28,1-1-1,-1 0 1,1 1 0,-1-1-1,1 0 1,0 1 0,0-1-1,0 0 1,0 1 0,1-1-1,0 3 1,0-1-4,1 0-1,0-1 1,0 1-1,0 0 1,0-1-1,0 1 1,1-1-1,0 0 1,-1 0-1,1 0 1,0 0-1,1-1 1,4 4-1,13 8 89,28 14 1,16 10 395,-61-35-422,0 0 0,-1 0-1,1 0 1,-1 1 0,0-1 0,0 1 0,0 0 0,0 0 0,2 5-1,-5-8-42,1 0 0,0 1 0,-1-1 0,1 1 0,-1-1 0,1 1 0,-1-1 0,0 1 0,1-1 0,-1 1 0,0-1 0,0 1 0,0 0-1,0-1 1,-1 1 0,1-1 0,0 1 0,-1-1 0,1 1 0,-1-1 0,1 1 0,-1-1 0,0 0 0,1 1 0,-1-1 0,0 0 0,0 1-1,0-1 1,0 0 0,0 0 0,-2 2 0,-1-1 20,0 1 0,1-1 0,-1 0-1,0 0 1,0-1 0,0 1 0,0-1 0,-5 1-1,-36 4 125,37-5-154,-19 2-891,1-2 0,-42-2-1,60 1-681,0-2 0,-14-3 0,-16-10-1120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7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11835,'-7'-3'5097,"6"3"-2745,10 2-888,-1 2 25,13-2-609,2 1-304,-3 0-376,7-2 48,-2 0-928,0 2 2472,3 2-1496</inkml:trace>
  <inkml:trace contextRef="#ctx0" brushRef="#br0" timeOffset="1">271 119 12891,'1'64'5201,"-3"-62"-3257,2 1-439,6-2-297,-6-1-336,3 0-440,25 0-120,34-1-152,-35-2-56,1 2-360,-7 1-632,-2 0 896,-2 3-304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7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20 169 8842,'-11'0'4809,"4"-1"-1040,6-2-1545,1 3-79,0 0-841,0 0-440,30 0-456,44-1-144,-32-3-192,1 1 0,-2 3-888,-4-1-504,6-6 784</inkml:trace>
  <inkml:trace contextRef="#ctx0" brushRef="#br0" timeOffset="1">487 0 10578,'2'24'4745,"7"3"-1752,2 3-945,-2 3-135,1 3-441,-5-2-784,-1-5-96,-4 1-320,0 1-104,0-11-96,-1-5-64,-1-14-768,2-5-504,0-12 752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9906,'-22'40'4081,"12"-20"-1188,10-7-2026,1-4-177,-1-6-488,-2 235 4865,2-245-5029,-1 1-1,0-1 0,-2-8 0,0 4-42,1 0 1,-1-14-1,3 18-3,1 0-1,-1 0 1,1 0-1,1 0 1,-1 0 0,1 0-1,1 0 1,-1 1-1,1-1 1,6-9-1,-7 11 7,1 1 0,0-1 0,1 1 0,-1 0 0,1 0 0,0 0 0,0 1 0,0-1 0,0 1 0,0 0 0,1 0 0,0 1 0,-1-1 0,11-3 0,-13 6 5,1-1-1,-1 0 0,1 1 1,0-1-1,-1 1 1,1 0-1,0 0 0,-1 0 1,1 0-1,0 1 0,-1-1 1,1 1-1,0-1 1,-1 1-1,1 0 0,4 2 1,-4-1 14,0 0 0,0 1 0,0-1 0,0 1 0,0-1 0,-1 1 0,1 0 0,-1 0 1,1 1-1,1 4 0,3 5 118,-2 0 0,1 1 0,-2 0 0,6 28 1,-3 16 320,-4-50-386,-3-8-65,0 1 0,1-1 0,-1 1 0,0-1 0,0 1 0,0-1-1,1 1 1,-1-1 0,0 1 0,0-1 0,0 1 0,0-1 0,0 0 0,0 1 0,0-1 0,0 1 0,0-1 0,0 1 0,0-1 0,0 1 0,-1-1 0,1 1 0,0-1 0,0 1-1,-1 0 1,1-2-4,0 1 0,0 0-1,-1-1 1,1 1 0,0 0-1,0-1 1,0 1 0,0 0-1,0-1 1,-1 1 0,1-1-1,0 1 1,0 0 0,0-1-1,0 1 1,0-1 0,0 1-1,0 0 1,0-1 0,1 1-1,-1-1 1,2-16-172,1 1 0,0-1 0,8-21 0,-1 5-152,-9 26 276,1 1 0,0 0 0,0-1 0,1 1-1,0 0 1,0 0 0,0 0 0,1 1 0,0-1 0,7-7-1,-10 12 50,0 0-1,0 0 0,0 0 0,0 0 0,0 0 1,0 1-1,0-1 0,0 0 0,0 1 0,0-1 0,1 1 1,-1-1-1,0 1 0,0-1 0,1 1 0,-1 0 1,2 0-1,-1 0 13,0 0 0,0 0 0,0 0 1,0 1-1,0-1 0,-1 1 0,1 0 1,0 0-1,0-1 0,0 1 0,2 2 0,-1-1 48,0 1-1,-1-1 0,1 0 0,-1 1 0,0-1 0,0 1 0,0 0 1,0 0-1,0 0 0,-1 0 0,1 0 0,-1 0 0,0 0 0,0 1 0,0-1 1,0 0-1,-1 1 0,1 3 0,0 7 311,0 0 0,-4 28 1,2-34-290,-1 19 337,-10 50 0,10-71-594,3-13-977,4-10 673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0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11370,'27'-35'4073,"-26"35"-3989,-1 0 0,0-1 1,1 1-1,-1 0 0,0-1 0,0 1 0,1 0 0,-1-1 0,0 1 0,0 0 0,0-1 0,1 1 1,-1-1-1,0 1 0,0 0 0,0-1 0,0 1 0,0-1 0,0 1 0,0-1 0,0 1 0,0 0 1,0-2-1,-4 4 1585,2 5-1177,0 0 0,1 0 0,0 0 0,0 0 0,0 13 0,1-14-348,0 18 317,0 0-1,6 45 0,-4-60-413,0 0 0,0 0-1,1 0 1,0 0 0,1 0 0,-1-1-1,2 0 1,-1 1 0,1-2 0,9 12-1,-13-17-42,1 0-1,0-1 1,-1 1-1,1-1 0,0 1 1,0-1-1,0 0 0,0 1 1,0-1-1,0 0 1,0 0-1,0-1 0,4 2 1,-5-2-4,1 0 0,0 0 0,0 0 0,-1 0 0,1 0 0,0 0 0,0-1 0,-1 1 0,1 0 0,0-1 0,0 0 0,-1 1 0,1-1 0,-1 0 0,1 0 0,-1 0 0,1 0 0,1-2 1,6-5-15,0-1 1,-1-1 0,0 1 0,0-1-1,-1 0 1,-1-1 0,1 0 0,-2 0-1,0-1 1,0 1 0,-1-1 0,4-14-1,-7 18 34,0 0 0,0-1 0,0 1-1,-2-12 1,-1 10 58,2 10-76,0 0 0,0 0 1,0 0-1,0 0 0,0 0 0,0 0 0,-1 0 0,1 0 1,0 0-1,0-1 0,0 1 0,0 0 0,0 0 0,0 0 1,0 0-1,0 0 0,0 0 0,-1 0 0,1 0 1,0 0-1,0 0 0,0 0 0,0 0 0,0 0 0,0 0 1,0 0-1,-1 0 0,1 0 0,0 0 0,0 0 0,0 0 1,0 0-1,0 0 0,0 0 0,0 0 0,0 0 1,-1 0-1,1 0 0,-1 1 9,1 0-1,-1 0 1,0 0 0,0 0-1,1 0 1,-1 0 0,0 0-1,1 0 1,-1 0 0,0 2-1,-1 5 57,0 0-1,0 1 0,1-1 1,0 0-1,0 10 1,1-4 29,-2 19 159,3 0 0,1 0-1,1 0 1,8 33 0,2-7 214,29 75-1,-26-92-220,19 58 418,-33-90-550,1 1 0,-1-1-1,-1 1 1,0-1-1,-1 1 1,0 0 0,-2 15-1,2-22-82,-1-1-1,0 1 0,0 0 1,0-1-1,0 1 0,-1-1 1,0 0-1,1 1 1,-1-1-1,0 0 0,-1 0 1,1 0-1,0 0 0,-1-1 1,0 1-1,1-1 1,-5 3-1,3-2 5,-1-1 1,0 1-1,0-1 1,0 0-1,0 0 1,0-1-1,0 0 1,0 0-1,0 0 1,-11 0-1,7-1-182,0 0-1,0-1 1,0 0 0,0 0-1,0-1 1,1 0-1,-1-1 1,1 0-1,-1 0 1,1-1-1,0 0 1,0-1-1,-11-8 1,17 11 28,0 1 0,0-1 0,1 1 0,-1-1 0,1 0 0,-1 1 0,1-1 0,0 0 0,0 0-1,0 0 1,0 0 0,0 0 0,0-1 0,0 1 0,1 0 0,-1 0 0,1 0 0,0-1 0,0 1 0,0 0 0,0-1 0,0 1 0,0 0 0,0 0 0,1-1 0,0-1 0,2-2-34,0-1 0,1 1 0,-1 0-1,8-8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13371,'8'11'5337,"-3"14"-3001,-5 0-743,-3 2 23,-1-3-408,0-3-727,2-4-209,2-5-120,0-1-200,0-11-913,2-3-647,-3-10 1064,5-7-144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13291,'15'12'5313,"-7"-7"-3265,3 4-439,6 2-369,-9-8-416,7 3-816,2-3 2105,21-4-1633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1:11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11650,'3'-10'5544,"-2"10"-5468,-1 0 0,0 0 0,0 0 0,0 0 0,0 0 0,0 0 0,1 0 0,-1 0 0,0 0 0,0 0 0,0 0 0,0 0 0,1 0 0,-1 0 0,0 0 0,0 0 0,0 0 0,0 0 0,0 0 0,1 0 0,-1 1 0,0-1 0,0 0 0,0 0 0,0 0 0,0 0 0,0 0 0,0 0 0,1 0 0,-1 1 0,0-1 0,0 0 0,0 0 0,0 0 0,0 1 0,2 1 267,-1 1 0,0 0 0,0 0 0,0 1 0,1 4-1,13 117 2345,-3-18-2078,-6-76-548,0 0 0,2-1 0,1 0 0,2-1 1,1 0-1,17 31 0,-19-43-41,-5-10-2,-1 1 1,5 11 0,-8-19-15,-1 1 0,0-1 0,0 1 0,0 0-1,1-1 1,-1 1 0,0 0 0,0-1 0,0 1 0,0-1 0,0 1 0,0 0 0,0-1 0,-1 1 0,1 0 0,0-1-1,0 1 1,0-1 0,-1 1 0,1 0 0,0-1-2,-1 0 0,1 1 0,0-1 0,0 0-1,0 0 1,-1 0 0,1 0 0,0 0 0,0 0 0,-1 0 0,1 0-1,0 0 1,0 0 0,-1 0 0,1 0 0,0 0 0,0 0 0,-1 0 0,1 0-1,0 0 1,0 0 0,-1 0 0,1 0 0,0-1 0,0 1 0,0 0-1,-1 0 1,1 0 0,0 0 0,0 0 0,0-1 0,-1 1 0,1 0 0,0 0-1,0 0 1,0-1 0,0 1 0,0 0 0,-1 0 0,1 0 0,0-1-1,0 1 1,0 0 0,0 0 0,0-1 0,-2-3-4,1 1 0,0-1 0,0 0 1,0 0-1,0 1 0,0-1 0,1 0 1,-1 0-1,1-6 0,4-36-79,-3 40 78,-1 1-1,1-1 1,1 1-1,-1-1 1,1 1 0,0 0-1,0 0 1,1 0-1,-1 0 1,1 0-1,0 1 1,1-1-1,-1 1 1,1-1 0,0 1-1,0 1 1,0-1-1,6-4 1,-8 7 12,0 0 0,0 0 1,-1 0-1,1 0 0,0 1 1,0-1-1,0 0 0,0 1 0,0 0 1,0-1-1,0 1 0,0 0 1,0 0-1,0 0 0,0 0 0,0 1 1,0-1-1,0 0 0,0 1 1,-1-1-1,1 1 0,0 0 0,0 0 1,0 0-1,-1 0 0,1 0 0,0 0 1,-1 0-1,1 0 0,1 3 1,0-1 59,0 0 0,0 0 0,0 1 1,-1-1-1,1 1 0,-1-1 1,0 1-1,0 0 0,-1 0 0,1 0 1,-1 0-1,0 0 0,1 6 0,-1-1 106,0-5-103,0 0-1,-1-1 1,1 1-1,-1 0 1,0 0-1,0 0 1,-1-1 0,1 1-1,-1 0 1,0 0-1,0-1 1,0 1-1,-2 4 1,0-2-28,-1 0 0,0 0 0,-1 0 1,1 0-1,-1-1 0,0 1 0,0-1 1,-1 0-1,0-1 0,1 0 0,-2 0 1,1 0-1,0 0 0,-1-1 0,1 0 1,-11 3-1,-52 11-1183,77-17 313,9-1 844</inkml:trace>
  <inkml:trace contextRef="#ctx0" brushRef="#br0" timeOffset="1">520 501 9362,'9'18'5337,"2"10"-184,-1 4-2968,0 1 111,-5 1-775,0-4-481,-1-4-600,-1-5-192,0-10-400,-3-9-424,0-11-769,0-10-4384,-7-9 3961</inkml:trace>
  <inkml:trace contextRef="#ctx0" brushRef="#br0" timeOffset="2">531 163 16211,'7'6'6354,"8"1"-4426,2 1-223,1 0-505,-2 0-464,5-1-464,0-2-32,-3-5-160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33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41 7042,'-4'-7'1155,"-12"-17"1447,16 23-2436,-1 1-1,1-1 1,-1 0-1,1 1 1,-1-1 0,1 1-1,-1-1 1,0 0-1,0 1 1,1-1 0,-1 1-1,0 0 1,0-1-1,1 1 1,-1-1 0,0 1-1,0 0 1,0 0 0,1 0-1,-1-1 1,0 1-1,0 0 1,0 0 0,-1 0-1,1 1 258,1 0-171,4 135 363,-21 158 76,4-113-361,-1 533 389,36 1-553,3-293 24,3 70 577,-28-488-758,20 214 382,-19-211-397,0 0 0,1 0-1,-1-1 1,2 1 0,-1 0 0,1-1 0,0 0-1,7 12 1,-9-17-33,0 0 0,-1 0-1,1-1 1,0 1 0,0 0 0,0-1-1,0 1 1,-1 0 0,1-1-1,0 1 1,0-1 0,0 0 0,0 1-1,0-1 1,0 0 0,0 1 0,0-1-1,1 0 1,-1 0 0,0 0-1,0 0 1,0 0 0,0 0 0,0 0-1,0-1 1,0 1 0,0 0 0,0-1-1,0 1 1,0 0 0,0-1-1,0 1 1,0-1 0,0 0 0,0 1-1,-1-1 1,2 0 0,4-5-144,0-1 0,6-8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3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37 5521,'-19'-13'1793,"13"10"-1291,1-1-1,0 1 1,-1 0 0,0 0 0,1 1 0,-9-3-1,14 5-462,0 0-1,0 0 1,-1 0-1,1 0 1,0 0 0,0 0-1,0 0 1,0 0-1,0 0 1,0 0-1,0 0 1,-1 0-1,1 0 1,0 0-1,0 0 1,0 0 0,0 0-1,0 0 1,0 0-1,0 0 1,-1 0-1,1 0 1,0 0-1,0 0 1,0 0 0,0 0-1,0 0 1,0 1-1,0-1 1,0 0-1,0 0 1,0 0-1,-1 0 1,1 0-1,0 0 1,0 0 0,0 0-1,0 1 1,0-1-1,1 5 585,7 7-98,-2-4-334,1-1 0,1 0-1,-1-1 1,1 1 0,0-2 0,1 1-1,9 5 1,-4-5-55,1 0 0,-1-1 0,1 0 0,16 3 0,4-2-12,1-2 0,-1-2-1,48-2 1,42-4 96,205 2 207,-86 32-70,-2 14 84,215 27 320,3-49-413,-223-16-235,-99 0-80,412 7 141,-333-18-90,45 1 4,0 12-10,-186-2-52,232 9 117,-287-16-117,0-1 1,1-1-1,27-7 1,56-25 105,-85 30-156,-15 3-915,-15 3-1468,0 2 175,3 1 977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3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5057,'0'0'2287,"0"0"-788,0 0-607,-5 5 1132,4-5-1874,1 0 1,-1 0-1,1 0 1,-1 0 0,1 0-1,-1 0 1,1 1-1,-1-1 1,1 0 0,-1 0-1,1 0 1,0 1-1,-1-1 1,1 0 0,-1 1-1,1-1 1,0 0-1,-1 1 1,1-1 0,-1 1-1,-6 12 716,-4 9-283,-1-6-374,5-8-101,1 0 0,0 0 1,1 1-1,0 0 0,-6 13 0,6-7 12,1 0 1,1-1 0,0 1 0,-2 24-1,2 63 201,4-77-246,2 197 293,0-82-296,8 113-27,-1 90 7,-14-181-30,-1 130 9,20-1-19,20-3 8,5 40 56,-32-250-44,3 0 0,26 93-1,-35-165-42,0 1 0,-1-1 0,0 0 0,1 10 0,-2-15-1,0-1 0,0 1-1,0-1 1,0 1-1,0-1 1,0 1 0,0-1-1,0 1 1,0-1 0,0 0-1,-1 1 1,1-1-1,0 1 1,0-1 0,0 1-1,-1 0 1,1-1-12,-1 0 0,1 0 0,0 0 0,0 0 0,0 0 0,-1 0 0,1 0 1,0 0-1,0 0 0,-1 1 0,1-1 0,0 0 0,0-1 0,0 1 0,-1 0 0,1 0 0,0 0 0,0 0 0,-1 0 0,1 0 1,0 0-1,0 0 0,0 0 0,-1 0 0,1-1 0,-3-1-254,1 0 0,0 0 0,-1 0 0,-3-5 1,-15-19-432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3:0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11026,'18'-8'4569,"6"4"-2792,3 0-97,2 3-448,-2 1-367,-3 0-457,2 4-160,-7 1-176,1 0-16,-4 2-608,-4 0-593,-6 6 721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42:3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6017,'-3'1'1318,"-9"0"2264,11 0-2049,7 0-585,12 1-363,0-1 0,1 0 0,22-3 0,2-1-245,634 8 804,-42-5 487,126 12-597,-357 32-336,53 4 8,-76-31-154,-2-27 238,-329 6-679,-9 2 55,1-2 0,50-11 0,-77 9-132,-15 6-41,0 0 1,0 0-1,0 0 1,0 0-1,0 0 1,0 0-1,0 0 1,0 0-1,0 0 1,1 0-1,-1 0 1,0 0-1,0 0 1,0 0-1,0 0 1,0-1-1,0 1 1,0 0-1,0 0 1,0 0-1,0 0 1,0 0-1,0 0 1,0 0-1,0 0 1,0-1-1,0 1 1,0 0-1,0 0 1,0 0-1,0 0 1,0 0-1,0 0 1,0 0-1,0 0 1,0-1-1,0 1 1,0 0-1,0 0 1,0 0-1,0 0 1,0 0-1,0 0 1,0 0-1,0 0 1,0 0-1,0 0 1,-1-1-1,1 1 1,0 0-1,0 0 1,0 0-1,0 0 1,0 0-1,0 0 1,0 0-1,0 0 1,0 0-1,0 0 1,-1 0 0,1 0-1,0 0 1,0 0-1,0 0 1,0 0-1,-10-3-349,9 3 327,-24-5-292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3T14:45:06.1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20024 2710 880 0,'-17'11'432'0,"17"-10"-87"16,-4-4-147-16,-2-4-30 16,8-3-8-16,-1-6-33 15,4-2-13-15,4-10-30 16,-1-3-12-16,4-5-21 16,0-3-9-16,1-7-16 0,2 1-9 15,-2 0-8-15,-1 2-2 16,0 7-3-16,-3-1 0 15,-1 5 0-15,-1 6-2 16,-2 2 1-16,-2 4-2 16,-3 7-30-16,-2 0-24 15,-5 12-56-15,-1 3-39 16,-3 5-82-16,1 5 141 16</inkml:trace>
  <inkml:trace contextRef="#ctx0" brushRef="#br0" timeOffset="331.39">19923 2253 1038 0,'-1'11'466'0,"1"-7"-195"15,1 1-55-15,-3-4-19 16,1-2-33-16,0 0-51 15,1 0-24-15,0 0-33 16,4-14-12-16,6-8-17 16,14-31-7-16,-14 24-13 15,4 2-5-15,4 3-1 0,1 7-2 16,3 10-1-16,-3 7 3 16,0 14 14-16,1 5 11 15,-1 11 21 1,0 7 7-16,-3-5 5 0,-3 2-1 15,-1-8-14-15,-2-5-9 16,-1-5-15-16,-2-7-15 16,-3 0-89-16,-3-7-29 15,-5-7 59-15</inkml:trace>
  <inkml:trace contextRef="#ctx0" brushRef="#br0" timeOffset="891.89">20153 827 1210 0,'-11'-4'536'16,"2"0"-306"-16,6 2-20 15,3 1 2-15,9 2-54 16,4 4-22-16,11-3-48 15,5 2-20-15,16 0-32 16,10-4-11-16,-5 0-9 16,3 1-3-16,-10 0-3 15,-10 7 1-15,-3-6 0 16,-7 0 3-16,-11-2-46 16,-7-3-49-16,-10 2-119 15,-9-1-79-15,-12-3-222 16,-2 1 313-16</inkml:trace>
  <inkml:trace contextRef="#ctx0" brushRef="#br0" timeOffset="1285.73">20210 832 847 0,'-22'0'442'15,"8"0"-104"-15,6 2-44 16,6 2-65-16,3 1-29 0,8 4-44 16,1 1-17-16,6 8-29 15,4 6-13-15,2 6-27 16,2 2-14-16,3-4-22 15,-1-2-9-15,-3-3-9 16,-2-3-3-16,-9 0 0 16,-4 0-1-16,-6-2-1 15,-6 2-3-15,-6 0-8 16,-3-2-3-16,-10 2-3 16,3-1 0-16,-5-4 5 15,3-1 1-15,5-3 0 16,3-1 1-16,7-1-3 15,3 0-3-15,9-1 3 16,6 1 1-16,14 2 6 16,7-3 5-16,9 1 5 15,2-4 6-15,2-2 6 16,-1 0 8-16,-5 3 1 16,-4 1-4-16,-10 2-4 15,-7 1-13-15,-15-3-65 0,-3 3-62 16,-12-1 304-16,-4 3-186 15</inkml:trace>
  <inkml:trace contextRef="#ctx0" brushRef="#br0" timeOffset="1546.19">20212 1574 1500 0,'4'-2'619'0,"0"9"-314"15,1 5-98-15,1 5-3 16,-2 3-32-16,2 3-70 16,-1-2-32-16,-2-1-40 15,2 0-12-15,-3-5-9 16,-1-7-25-16,-1-7-110 15,-1-3-65-15,-5-11-135 16,0 0 183-16</inkml:trace>
  <inkml:trace contextRef="#ctx0" brushRef="#br0" timeOffset="1720.1">20133 1462 897 0,'0'-15'551'16,"5"12"22"-16,2-2-240 15,4 5-109-15,0 0-42 16,2 6-80-16,2 0-25 16,1 1-41-16,-1 1-51 0,4-1-145 15,0-1 114-15</inkml:trace>
  <inkml:trace contextRef="#ctx0" brushRef="#br0" timeOffset="1936.01">20354 1535 1368 0,'0'0'636'16,"-1"0"-263"-16,0 0-201 15,0 0-11-15,1 1-70 16,2 5-25-16,3-5-35 15,12 9-12-15,32 5-17 0,-29-18-38 16,-2 0-112-16,0 3-67 16,-8 3 116-16</inkml:trace>
  <inkml:trace contextRef="#ctx0" brushRef="#br0" timeOffset="2096.91">20420 1666 1007 0,'3'4'526'0,"5"-2"-161"0,3-1-117 16,1-1-29-16,7-2-87 16,-2 0-36-16,0-1-51 15,0 3-30-15,6-2-11 16</inkml:trace>
  <inkml:trace contextRef="#ctx0" brushRef="#br0" timeOffset="2297.02">20787 1553 1710 0,'9'1'733'16,"-9"6"-411"-16,-4 5-140 16,2 10-28-16,-7 6-77 15,5 0-29-15,3 1-38 0,0-4-5 16,2-4-29-16,2-9-48 15,-2-7-132-15,-2-4-89 16,-8-15 171-16</inkml:trace>
  <inkml:trace contextRef="#ctx0" brushRef="#br0" timeOffset="2964.8">20336 533 1195 0,'15'-17'489'0,"-9"19"-287"16,-5 1-40-16,3 6-23 15,-2 3-19-15,-2-2-35 0,-1 4-19 16,-1 1-32-16,2-3-6 16,-1-1-6-16,1-5-1 15,-5-2-4-15,1 0-5 16,1-4-8-16,0-2-3 15,3 1-6-15,-2 0-6 16,2 0-8-16,2-3-1 16,5-10-3-16,32-32 2 0,-23 30 8 15,-6 0 3-15,-1-1 5 16,-3 12 5 0,2 9 9-16,3 3 8 0,0 15 22 15,-3-1 12-15,-8 2 15 16,-4 2-1-16,1-8-17 15,3 0-12-15,1-12-22 16,-3-2-4-16,4-5-10 16,-2 1-22-16,0 0-44 15,2-11-17-15,5-11-4 16,13-28 19-16,-6 33 42 16,-1 3 14-16,1 10 19 15,0 6 15-15,2 7 36 16,1 8 19-16,-3 9 28 15,-2-1 6-15,-3 3-13 16,0-1-14-16,-4-9-34 16,-1 0-15-16,-3-6-55 15,-1-3-62-15,0-4-26 0,1-4 50 16</inkml:trace>
  <inkml:trace contextRef="#ctx0" brushRef="#br0" timeOffset="3696.69">21151 889 1255 0,'-3'-10'572'0,"3"9"-260"16,0 1-83-16,1 12-66 16,1 8-30-16,2 16-31 15,-1 7-18-15,3 8-34 16,0 0-14-16,0-9-13 15,-1-1-6-15,-2-12-5 16,-2-7 0-16,-2-9 4 16,0-6 1-16,-4-8-1 15,-1-4-3-15,-2-6-12 16,-2-2-5-16,4-7-13 16,4-2-2-16,5 0 1 15,6 3 1-15,5 5 7 16,4 2 1-16,5 7 3 0,4 3 3 15,3 8 9-15,-4 5 10 16,-1-1 17-16,-6 4 9 16,-5 1 5-16,-6 2-2 15,-13 2-4-15,-2 1-1 16,-16-1-4-16,2 0 0 16,-4-3-12-16,-1-2-5 15,7-3-10-15,-1-2-9 0,6-3-63 16,3-2-59-16,9-4-79 15,4-5 108-15</inkml:trace>
  <inkml:trace contextRef="#ctx0" brushRef="#br0" timeOffset="3830.18">21493 1211 1653 0,'3'13'689'0,"3"5"-403"15,-3 2-26-15,2 0-93 16,-5 6-49-16,-2-17-70 16,-1 1-44-16,-1-8-109 15,4-9-51-15,3-7 83 0</inkml:trace>
  <inkml:trace contextRef="#ctx0" brushRef="#br0" timeOffset="4025.78">21455 982 1593 0,'7'-5'657'0,"4"7"-403"16,-7 7-52-16,8 0-93 15,-5 5-28-15,4 3-134 16,9-4 356-16,7 9-242 16</inkml:trace>
  <inkml:trace contextRef="#ctx0" brushRef="#br0" timeOffset="4525.14">21751 1034 1655 0,'0'-3'640'0,"0"4"-441"0,0 6 3 16,0-7-37-16,-1 11-18 16,0 17-58-16,1 35-22 15,8-29-29-15,5-2-10 16,6-7-12-16,4-6-4 16,3-6-9-16,-2-11-3 15,-5-10-13-15,0-4-12 16,-12-15-19-16,6-1-3 0,1-9 10 15,-10-2 9-15,5 1 20 16,-9 1 5-16,0 15 7 16,5 10 8-16,-10 14 10 15,0 9 6-15,-4 12 10 16,3 5 0-16,2 13 2 16,0 6 1-16,4 4 1 15,0 5-1-15,8-5 4 16,-2-4 1-16,-4-1 4 15,8-6 4-15,-8-1-4 16,-2 0-6-16,6-5-12 16,-14-2-4-16,-4-8-1 15,2-3 1-15,-5-9 0 16,-4-3-3-16,1-8-20 16,-6-3-29-16,-3-9-102 15,11 0-73-15,8-11-29 16,9 0 112-16</inkml:trace>
  <inkml:trace contextRef="#ctx0" brushRef="#br0" timeOffset="4696.28">22186 1274 1681 0,'9'21'722'0,"-3"-8"-352"15,0 7-112-15,-5 2-57 16,-2 1-42-16,-2 3-74 15,-1-2-29-15,2-4-27 16,1-6-29-16,1-6-121 16,-1-6-71-16,1-11 104 15</inkml:trace>
  <inkml:trace contextRef="#ctx0" brushRef="#br0" timeOffset="4859.22">22198 1052 1600 0,'5'-7'733'16,"-2"5"-299"-16,2 1-247 15,-1 1-27-15,-4 0-86 16,0 0-23-16,0 0-100 0,0 0 162 16,0 1-97-16</inkml:trace>
  <inkml:trace contextRef="#ctx0" brushRef="#br0" timeOffset="159004.5">2335 16135 683 0,'0'-1'369'16,"0"0"-104"-16,0 0-53 16,3-8 4-16,-2 4-61 15,0 1-25-15,-1 2-39 16,0 1-9-16,0 0-17 16,0 0-9-16,9 3-10 0,3 11-4 15,31 60-2-15,-28-17 2 16,0 17 3-1,-1 4 0-15,-5 6-1 0,6-1-3 16,-3-11-12-16,3-2-4 16,0-13-9-16,-4-8-4 15,-3-11-1-15,-3-7-1 16,-5-12 7-16,-1-6-27 0,-5-8-111 16,3-6-98-16,-5-13 122 15</inkml:trace>
  <inkml:trace contextRef="#ctx0" brushRef="#br0" timeOffset="159314.09">2384 16201 1250 0,'13'-11'443'0,"-3"-2"-320"15,6 1-30-15,0 5 30 16,7 2-4-16,8 7-47 15,-4 4-16-15,7 3-16 16,-4 6-5-16,-4 1 2 16,-1 2 1-16,-7 2 8 15,-7 0 8-15,-10 6 6 0,-5 4 2 16,-12 1-5-16,-3 0-8 16,-3-5-19-16,-1-6-9 15,1-8-9-15,-2-3-2 16,2-4-2-16,-2-3-14 15,-1 0-58-15,0-1-38 16,9 0-108-16,9 1-43 16,14 4 159-16</inkml:trace>
  <inkml:trace contextRef="#ctx0" brushRef="#br0" timeOffset="159669.97">2825 16226 1474 0,'9'20'514'0,"-1"-4"-400"15,2 4 2-15,1 4 24 16,0-1-18-16,0 7-70 16,0-1-13-16,2 2-9 15,-3-3-4-15,0-7-6 16,-2-4-4-16,-7-6-2 15,-1-5 3-15,-1-5 4 16,-6-3 2-16,-5-11-6 0,-1-7-4 16,-1-16-8-16,4-10-4 15,4-11-2-15,6 2-1 16,7 7 0-16,3 9 0 16,4 13-2-16,2 5-1 15,6 11-2-15,-3 2 1 16,5 5-11-16,-7 1-64 0,5 0-558 15,4-3 457-15</inkml:trace>
  <inkml:trace contextRef="#ctx0" brushRef="#br0" timeOffset="160085.53">3206 16121 1337 0,'-1'2'509'0,"-4"7"-365"16,-2 3 11-16,-18 35-14 15,19-20-32-15,5 4-57 16,3 3-12-16,8 1-19 0,4-8-4 15,6-8-8-15,1-8-2 16,5-10-4-16,-2-1 1 16,2-14 3-16,-1-5 2 15,-6-7 2-15,-3-3 2 16,-12 1 2-16,-4 4 2 16,-13 2 4-16,-7 4 1 15,-4 1-4-15,-4 1-4 0,1 8-6 16,4 4-4-16,7 6-7 15,3 6-7-15,8 1-34 16,5 7-49-16,7 2-114 16,4-1 128-16</inkml:trace>
  <inkml:trace contextRef="#ctx0" brushRef="#br0" timeOffset="160470.32">3603 16129 859 0,'-8'5'476'15,"2"2"22"-15,1 8-335 16,-4 1 13-16,5 9-38 0,0 1-33 16,3 0-53-16,8 5-10 15,4-4-15-15,3-2-6 16,9-5-10-16,0-6-2 15,-1-14-3-15,2 0-1 16,-3-13 3-16,-5-4 2 16,-3-7 2-16,-4-4 4 15,-8-3 2-15,-1-2 0 16,-12 4 9-16,-2 0 1 0,-6 7-1 16,-1 5 5-16,2 11-12 15,1 5-4-15,4 8-9 16,6 5-9-16,6 0-23 15,3 4-44-15,8-5-157 16,4 0-103-16,10-10 190 16</inkml:trace>
  <inkml:trace contextRef="#ctx0" brushRef="#br0" timeOffset="160714.56">4074 15764 1726 0,'-23'-10'624'0,"9"9"-503"0,0 5-9 16,12 13-18-16,3 9-31 16,10 15-50-16,2 7-6 15,4 17-3-15,5 7 0 16,0 5 0-16,5-2-1 15,2 2-1-15,-6-2 0 16,-6-9 2-16,-2-7 0 0,-12-19 8 16,-5-15-21-1,-14-17-95-15,-3-6-54 0,-11-12 83 16</inkml:trace>
  <inkml:trace contextRef="#ctx0" brushRef="#br0" timeOffset="160892.29">4028 16149 1341 0,'11'2'540'15,"2"0"-329"-15,4-2-87 16,-2 1 8-16,3 1-43 16,2-1-29-16,2-1-40 15,0-1-7-15,-3-2-50 16,-5 0-53-16,-6-2 57 0</inkml:trace>
  <inkml:trace contextRef="#ctx0" brushRef="#br0" timeOffset="161781.59">2314 16638 1173 0,'-40'10'409'0,"5"-8"-325"16,6-1 7-16,7-1 19 15,5 3 7-15,8-3-40 16,8-1-26-16,9-2-28 0,3-1-10 16,13-2-7-16,3 0 0 15,14-1-1-15,6-1-1 16,14 1-2-16,4-1-2 15,7 0 0-15,7 0 1 16,6 1 2-16,14-2 2 16,8 2 6-16,6-1 4 15,6 1 3-15,1 2 3 0,2 3-4 16,5 1-1-16,6-2-3 16,5 1-1-16,-1-9 0 15,-3-2-1-15,2-4-2 16,-7-2 3-16,-5 4 13 15,-7-1 8-15,-20 5 10 16,-10 3 0-16,-12 7-5 16,-6 1-6-16,-23 0-4 15,-7 2-1-15,-26-2-4 16,-13 0 3-16,-3 0 1 16,-6 1-1-16,0 2-60 15,-4 0-36-15,-14 5 39 16</inkml:trace>
  <inkml:trace contextRef="#ctx0" brushRef="#br0" timeOffset="165621.95">7903 16014 760 0,'0'0'377'0,"-2"0"-104"15,3 1 19-15,-2-1-25 16,0 0-52-16,-19 9-93 15,-39 25-30-15,24-10-47 16,-1 2-11-16,1 0-16 0,2-2-6 16,8-3-4-16,6-1 0 15,7-6-2-15,4 0 2 16,8 4-1-16,0-6 2 16,10 7 4-16,6 2 2 15,5 0 5-15,5 8 3 16,5-4 3-16,2 0 6 15,4 0 13-15,3-4 4 16,-8 0 7-16,-2-5-5 16,-14-5-13-16,-3-2-7 0,-13-4 0 15,-8 0-2-15,-7-4-28 16,-10-1-55-16,-3-6-96 16,4-1 89-16</inkml:trace>
  <inkml:trace contextRef="#ctx0" brushRef="#br0" timeOffset="166129.41">8095 16014 1581 0,'-6'10'562'16,"5"14"-453"-16,0 4 5 16,3 15 23-16,4 2-26 15,-2 0-56-15,7 2-8 16,-3-9-8-16,-3-2-2 16,2-5-5-16,-3-5-7 0,-1-6-9 15,0-3-3-15,-3-9-3 16,0-1 1-16,-2-7-2 15,1-8-2-15,1-13-5 16,0-6-1-16,5-6-3 16,1 1 0-16,7 8-1 15,4 7 0-15,1 8 0 16,1 2 0-16,0 10 2 16,-2 4 1-16,-3 2 6 15,1 8 4-15,-9 0 15 16,-4-2 8-16,-4 6 15 15,-6-2 6-15,-8 1 1 16,0-1-5-16,-5-4-14 16,-1 0-9-16,0-8-15 15,0 1-5-15,5-5 0 0,1-2-29 16,7-2-116-16,3-2-62 16,13-3 106-16</inkml:trace>
  <inkml:trace contextRef="#ctx0" brushRef="#br0" timeOffset="166304.35">8538 16358 1388 0,'1'8'611'0,"-6"1"-287"0,-4 2-134 15,0 0 17-15,-8 1-84 16,7 1-50-16,-1 3-55 15,-2-1-11-15,0-4-52 16,4-3-37-16,3-7 49 16</inkml:trace>
  <inkml:trace contextRef="#ctx0" brushRef="#br0" timeOffset="166828.16">8763 16233 1561 0,'0'4'607'0,"0"5"-381"15,-2 2-107-15,-1 0 10 16,0 11-34-16,0 3-41 16,4 7-34-16,1 1-4 15,7-6-8-15,2-2-3 16,1-11-3-16,1-5-1 15,3-9-1-15,2-6-1 0,3-11-26 16,-3-5-18-16,1-6-13 16,-7-2 0-16,-6 2 26 15,2 0 19-15,-4 9 14 16,5 3 3-16,-4 9 4 16,-5 1 2-16,-2 9 12 15,-4 5 5-15,7 11 7 16,-3 5 2-16,3 8-2 15,4 2-3-15,-2 5-5 16,0 0 2-16,-3 4 4 16,3 1 6-16,3 0 7 15,7 2-1-15,1-5 2 16,-13-18-3 0,0 0 2-16,-2 10 1 0,-2-2 4 15,-8-12 3-15,2-12-1 16,-2-2-4-16,-10-9-19 15,3-2-10-15,-2-8-16 16,0-8 0-16,7-1-90 0,2-6-57 16,6 2 243-16,4-1-133 15</inkml:trace>
  <inkml:trace contextRef="#ctx0" brushRef="#br0" timeOffset="167269.91">9075 15969 1514 0,'-11'-7'539'0,"11"7"-378"15,3 4-68-15,8 4 20 16,4 4 9-16,8 5-55 16,5 3-25-16,3 4-25 15,5-3-6-15,6 2-4 16,2-3 1-16,0 0-1 16,-4 1 0-16,-8 3 5 15,-16 0 10-15,-4 0 21 0,-10 0 11 16,-12-1 19-16,-1 0 4 15,-17 2 1-15,-3 3-3 16,-7 0-15-16,-1 4-14 16,1-4-23-16,5-1-8 15,6-9-12-15,9-5-3 16,6-5 1-16,4-4-49 16,9-6-117-16,7-1 367 15,12-8-205-15</inkml:trace>
  <inkml:trace contextRef="#ctx0" brushRef="#br0" timeOffset="167727.97">9816 16265 943 0,'-9'-6'486'15,"-3"3"-25"-15,4 1-225 16,8 1-85-16,3 1-4 15,16-2-74-15,6 1-33 16,13 0-26-16,2 1-4 16,-4 4-5-16,-1-1-2 0,-5-1 20 15,-2 2-45-15,-7 1-83 16,-4 5 78-16</inkml:trace>
  <inkml:trace contextRef="#ctx0" brushRef="#br0" timeOffset="167892.52">9791 16401 1348 0,'10'6'521'0,"13"2"-324"16,12 0-57-16,7-5 10 16,1-3-31-16,7 0-61 15,-9-2-17-15,-4 1-19 16,1 0 22-16,-17 1-33 15</inkml:trace>
  <inkml:trace contextRef="#ctx0" brushRef="#br0" timeOffset="170047.42">10828 16122 743 0,'1'0'372'0,"-1"0"-60"16,0-1-76-16,0 0-22 16,0 1-30-16,0 0-60 15,0 0-23-15,4 9-23 0,3 15-7 16,4 35-17-16,-5-23-10 15,6 2-18-15,8-2-6 16,1-6-9-16,3-5-4 16,-7-13-3-16,4 0-2 15,-2-13 1-15,-4-11-2 16,5-6 0-16,-9-13-1 0,1-7-1 16,2 2 0-16,-10-5 1 15,1 8 1-15,-11 10 2 16,3 5 1-16,-1 12 5 15,1 5 0-15,2 2 0 16,0-1-1-16,0 0-4 16,0 13 3-16,0 16 9 15,-1 42 5-15,6-17 6 16,0 3-1-16,6 4-5 16,3 0-2-16,2-4 9 15,0-1 7-15,-2-10 11 16,-4-2 6-16,-5-9-5 15,0-5-6-15,-7-3-8 16,-1-8-3-16,-6-8-5 16,-3-4-3-16,-8-10-4 0,-2-2-3 15,-5-6-8-15,2-3-3 16,3-1-26-16,1-2-35 16,11 1-96-16,1-2-22 15,13-5 97-15</inkml:trace>
  <inkml:trace contextRef="#ctx0" brushRef="#br0" timeOffset="170404.52">11113 15795 977 0,'-5'-3'484'16,"2"3"-182"-16,-1-4-79 0,4 4-7 16,0 0-81-16,0 0-36 15,5 0-43-15,18 0-9 16,33 1-16-16,-24 2-8 16,4-4-11-16,0-2-3 15,-6-1-2-15,-4 1 0 16,-10-2-12-16,-9 3-54 0,-8 4 42 15</inkml:trace>
  <inkml:trace contextRef="#ctx0" brushRef="#br0" timeOffset="170621.26">11209 15821 933 0,'3'0'492'16,"1"-4"-162"-16,3 7-71 15,2 7-5-15,-3 10-72 16,3 5-32-16,-4 12-43 16,0 2-16-16,-1 1-32 15,1 0-12-15,0-11-25 16,-1-7-9-16,2-11-13 16,-3-7-49-16,2-8-35 0,-2-8 49 15</inkml:trace>
  <inkml:trace contextRef="#ctx0" brushRef="#br0" timeOffset="171548.16">11640 16023 767 0,'-13'-33'422'16,"12"28"-82"-16,1 4-137 15,0 0-17-15,0 1-44 16,0 0-21-16,0 0-16 16,0 0-5-16,5 21-13 15,4 35-4-15,-8-17-15 16,3 7-7-16,1 7-16 16,1 2-11-16,2 0-12 15,-1-3-3-15,-1-9-1 16,0-8 2-16,-3-14 4 15,-2-6-1-15,-1-10 1 16,-1-2 0-16,-2-5-5 16,2 1-6-16,0 0-7 0,-2-14-5 15,0-43-1-15,5 22 0 16,6 3-2-16,4 3 0 16,7 9-1-16,1 8 0 15,7 5 0-15,0 1 0 16,0 7 3-16,4 3 0 15,-6 8 3-15,-1 3 3 16,-4 4 3-16,-9 1 7 0,-8 2 21 16,-3 5 10-16,-9 0 11 15,3 0 0-15,-11-3-4 16,1-5-3-16,-9-8-7 16,-4-4-6-16,2-5-17 15,-1-1-10-15,8-4-9 16,5-4-7-16,9-5-107 15,6-2-56-15,8-3 97 16</inkml:trace>
  <inkml:trace contextRef="#ctx0" brushRef="#br0" timeOffset="186075.79">13046 16112 868 0,'-66'0'378'0,"56"-6"-165"16,6 1-14-16,4 3-8 15,0-1-18-15,0 2-44 16,-1 0-14-16,0 0-37 16,0 1-18-16,0 0-27 15,1 0-10-15,0 0-4 16,18 8 2-16,41 18-1 16,-30-15-1-16,-2 2 0 15,5-3-2-15,-9 1 0 16,-1-2 5-16,-6-4 6 15,-3 4 6-15,-5-5 9 0,-3-3 1 16,-3 2 25-16,-6-1 8 16,3-2 6-16,0 0-2 15,-13 6-26-15,-5 4-12 16,-30 17-16-16,29-16-5 16,-4 1-9-16,1-4-3 0,-1-5-4 15,1 3-2-15,6-3-4 16,3-2 3-16,5 4-62 15,1-2-55-15,9-3-171 16,-1 4-10-16,13 6 168 16</inkml:trace>
  <inkml:trace contextRef="#ctx0" brushRef="#br0" timeOffset="186276.32">13303 16347 847 0,'5'-2'464'0,"-13"10"15"16,-5 2-186-16,-8 7-70 16,-3-2-3-16,-10 0-84 15,0 3-37-15,-2-2-50 0,-1-1-15 16,8-5-17-16,5-2-6 16,8-5-9-16,0-2-1 15,12-1-55-15,-2-1-69 16,14-3-594-16,14 1 492 15</inkml:trace>
  <inkml:trace contextRef="#ctx0" brushRef="#br0" timeOffset="187101.8">14135 16105 331 0,'-1'0'269'0,"0"0"90"16,0-1-50-16,0 0-32 15,0-1-32-15,-1 1-53 16,1 0-23-16,-1 0-35 16,1 0-18-16,-1 0-32 15,-2 1-16-15,0 14-23 16,2 15-5-16,-28 55-11 15,30-37-9-15,5-10-9 16,5-5-4-16,5-7-4 16,4-11 0-16,1-5-1 15,-1-7 0-15,1-9 2 16,-1-7 0-16,-4-12 1 16,0-5-1-16,-4-4 0 15,-1-4-2-15,-3 7 0 16,0 6 1-16,-6 11 1 15,4 10 0-15,-5 10 0 16,0 6 0-16,0 13 1 0,-3 3 4 16,4 13 5-16,3 3 2 15,8 6-1-15,3 1-2 16,-3-2-6-16,3-2 0 16,-2-2 17-16,-3-2 7 15,-2-4 13-15,-3-3 6 16,-11-9 9-16,-5-3 7 15,-9-10 8-15,-5-4-4 0,-4-5-20 16,-2-5-12-16,2-2-19 16,-1-6-6-16,3-11-2 15,6-1-29-15,5-11-109 16,5-1-76-16,12 0 111 16</inkml:trace>
  <inkml:trace contextRef="#ctx0" brushRef="#br0" timeOffset="187450.4">14309 15787 1052 0,'-5'-6'512'16,"-2"3"-102"-16,7 2-236 15,12 6-73-15,8-2 9 16,13 0-22-16,4-2-23 16,6-2-30-16,-14-2-9 15,1 1-11-15,19-5-2 0,3 3-6 16,-11 3 0-16,-23 2 13 15,-6-1-37-15,-12 0-159 16,-7 0-296-16,-6 4 294 16</inkml:trace>
  <inkml:trace contextRef="#ctx0" brushRef="#br0" timeOffset="187626.07">14523 15786 715 0,'-1'0'452'16,"2"0"-22"-16,0 7-154 15,-1-7-7-15,0 0-51 16,0 10-24-16,-1 15-56 16,-2 32-25-16,0-24-46 15,1-3-18-15,3-2-25 16,4-4-8-16,-3-9-10 0,-1-3 2 16,2-8-60-16,1-3-68 15,3-1 77-15</inkml:trace>
  <inkml:trace contextRef="#ctx0" brushRef="#br0" timeOffset="188188.02">14943 16463 949 0,'-5'-1'476'16,"0"-2"-180"-16,3 1-53 15,1 1 12-15,0 0-93 16,0 0-46-16,-1-20-54 0,-1-38-13 16,3 19-14-16,10 0-5 15,-6-5-8-15,-1-4-4 16,8 3-10-16,-3-3-3 16,5 8-3-16,9 12 0 15,-7 11-1-15,-1 8-1 16,0 11 2-16,-4 9 3 15,-1 19 16-15,2 9 8 16,-4 15 16-16,-1 0 1 16,4 0-9-16,-2-3-7 0,0-8-15 15,1-2-5-15,-3-7-2 16,-2-6 0-16,-4-7 0 16,-2-4 2-16,-6-11-27 15,1-2-61-15,-1-8-61 16,2-6 77-16</inkml:trace>
  <inkml:trace contextRef="#ctx0" brushRef="#br0" timeOffset="188307.66">14953 16255 1355 0,'0'5'557'16,"2"-3"-299"-16,6 0-112 15,3 2 18-15,9-4-38 16,3-2-42-16,6-2-45 15,5 1-14-15,-1-2 0 0,0 2-20 16,-4 1-539-16,-1-1 405 16</inkml:trace>
  <inkml:trace contextRef="#ctx0" brushRef="#br0" timeOffset="188566.77">15658 16131 1490 0,'-12'14'572'0,"-5"0"-331"16,-3 7-82-16,-5 9-30 15,-3 1-2-15,7 6-72 16,-5-2-25-16,8-1-21 15,8 1-4-15,1-10-3 16,7-4 5-16,2-10-84 16,-7-8-57-16,2-5 84 15</inkml:trace>
  <inkml:trace contextRef="#ctx0" brushRef="#br0" timeOffset="188810.32">15382 16133 1383 0,'16'9'603'0,"-1"6"-309"16,-1 4-88-16,1 6 16 15,4 9-59-15,3-3-39 16,8 9-43-16,6 1-11 16,0-3-27-16,-2 1-5 0,-2-6-19 15,-8-5-7-15,-7-6-6 16,-4-4 4-16,-8-7-63 15,-4-4-63-15,-3-11-532 16,-2-4 438-16</inkml:trace>
  <inkml:trace contextRef="#ctx0" brushRef="#br0" timeOffset="189736.23">13110 17411 1024 0,'-7'3'465'0,"2"-2"-181"16,0-4-118-16,-2-2 9 0,3-10-39 15,-4-2-32-15,11-8-45 16,-2-5-11-16,0 1-15 15,4-5-7-15,-4 2-10 16,5 4-4-16,-3 8-6 16,-2 5 0-16,-1 12-1 15,-1-3-1-15,-1 6-50 16,1 0-59-16,0 0-312 16,1 0 274-16</inkml:trace>
  <inkml:trace contextRef="#ctx0" brushRef="#br0" timeOffset="190084.1">12930 17287 1072 0,'-7'-12'467'0,"1"3"-154"15,2-7-195-15,3-3 1 16,1-6-16-16,6 1-30 15,1-3-53-15,10-3-12 16,1 6-5-16,-6-5-1 16,8 10 12-16,-2 7 8 15,-2 7 9-15,4 5 2 16,0 4 6-16,-1 2 4 16,2 7 7-16,-2 5 13 0,-5 1 6 15,-1 3-2-15,-3-2-1 16,-1-1-8-16,-1-2-17 15,-1-5-7-15,-4 1-14 16,-1-3-7-16,-2-5-6 16,0-3-42-16,-3-2 48 15,2 0-18-15</inkml:trace>
  <inkml:trace contextRef="#ctx0" brushRef="#br0" timeOffset="190753.97">12655 17831 1329 0,'-28'-26'492'0,"28"35"-346"15,0 6-4-15,3 6 24 16,0 6-26-16,4 8-69 16,-1-3-17-16,6 3-27 15,0-4-8-15,3-14-8 16,1-1-4-16,-1-11-2 16,2-5-1-16,0-7-1 15,2-9-1-15,-2-9-2 16,2-7-5-16,-2 2-4 0,-4 0 2 15,-6 9 2-15,-2 6 5 16,-5 11 3-16,0 1 0 16,0 9-1-16,-2-6-1 15,1 9 8-15,-1 19 2 16,0 43 4-16,9-27 3 16,1 5 3-16,1-4 7 15,4-3 10-15,0-3 4 16,-2-6 4-16,1-1-1 15,-6-4 3-15,-8-6 2 0,-6-7 5 16,-3-1-2-16,-9-8-10 16,-2-1-6-16,-1-9-18 15,-5-3-5-15,6-8-8 16,1-1 4-16,2-6-64 16,4-3-56-16,4 1 163 15,9 1-85-15</inkml:trace>
  <inkml:trace contextRef="#ctx0" brushRef="#br0" timeOffset="191079.72">13014 17859 1595 0,'-15'-7'609'16,"14"5"-404"-16,7 1-58 15,-6 3-55-15,0-2 9 16,0 0-35-16,10 3-27 16,15 4-23-16,29 5-6 15,-28-9-3-15,-2-2-2 16,-8 2 1-16,-8 2 3 0,-5 3 9 16,-8 3 4-16,-8 6 2 15,-6 0-1-15,-4-2-9 16,4-1-2-16,-3-2-5 15,7-4-2-15,-1 0 0 16,4-4-13-16,7-3-112 16,-2 1-72-16,16-3 110 15</inkml:trace>
  <inkml:trace contextRef="#ctx0" brushRef="#br0" timeOffset="191243.55">13202 17996 1555 0,'-9'18'610'0,"-5"2"-401"16,-2 0-12-16,-4 6-29 15,-2-4-42-15,5-2-73 16,4-4-22-16,6-12-17 0,6-3-50 16,3-1-118-16,4-11 108 15</inkml:trace>
  <inkml:trace contextRef="#ctx0" brushRef="#br0" timeOffset="191580.71">13543 17894 1274 0,'-22'7'564'0,"7"6"-217"15,-3 2-101-15,0 10-57 16,8 2-30-16,3 5-86 15,2-1-29-15,7 2-28 16,3-6-10-16,8-7-6 16,5-4 0-16,5-16 0 15,5 0 0-15,1-14 2 16,0-9 1-16,-3-6 1 16,-12-3 0-16,-10 2 4 15,-5 3 1-15,-13-1 2 16,-2 4 1-16,-7 7-1 15,-4 4-1-15,4 13-3 16,2 2-3-16,7 9 9 16,7 0-31-16,0 2 35 0,5-2-14 15</inkml:trace>
  <inkml:trace contextRef="#ctx0" brushRef="#br0" timeOffset="193389.23">14170 18188 1114 0,'-18'-29'471'0,"23"29"-196"16,2 0-77-16,-2 7 15 15,-4 2-16-15,-3 1-63 16,-3 4-31-16,-7-4-47 16,-3 4-20-16,-3-2-20 0,-1-2 3 15,3-9-109-15,3 0-44 16,15-1 79-16</inkml:trace>
  <inkml:trace contextRef="#ctx0" brushRef="#br0" timeOffset="193909.24">14644 18162 950 0,'-7'0'452'0,"1"0"-128"15,3-5-75-15,0 3-31 16,-1 2-25-16,3-1-64 16,0-1-33-16,-1-27-47 15,2-36-17-15,4 23-18 0,2-6-4 16,5-2-6-16,1 1-1 16,1 12-3-16,3 10-2 15,-1 14 1-15,-2 10 0 16,0 10 1-16,-2 11 1 15,-1 17 5-15,0 10 4 16,-1 13 13-16,4 1 3 0,0-1 4 16,0-9-2-16,2-15-10 15,2-6-3-15,-4-16-5 16,-6-1-1-16,-6-8-10 16,-4-3-48-16,-9-6-162 15,-1-5-103-15,-6-4 176 16</inkml:trace>
  <inkml:trace contextRef="#ctx0" brushRef="#br0" timeOffset="194198.27">14624 17992 846 0,'0'6'488'16,"5"-5"25"-16,5 2-307 16,3 3 0-16,4-3-50 15,2-1-43-15,3-2-70 16,0-1-18-16,0 1-4 15,-2-2-66-15,2 2-127 16,3 3 119-16</inkml:trace>
  <inkml:trace contextRef="#ctx0" brushRef="#br0" timeOffset="194536.03">15132 17897 1205 0,'-1'0'518'16,"-1"0"-201"-16,-4 10-92 15,-5 10-27-15,-18 33-18 16,13-19-81-16,2-1-31 16,-5 4-40-16,2-1-10 15,6-8-10-15,-1-5-5 0,10-12-24 16,0-10-50-16,0-1 11 15,2-5 22-15</inkml:trace>
  <inkml:trace contextRef="#ctx0" brushRef="#br0" timeOffset="194720.23">14965 17900 2021 0,'4'4'89'0,"-2"4"39"16,8 7 64-16,-4 9-9 15,6 3-40-15,1-1-66 16,2 2-19-16,4-5-22 16,-3 5-9-16,1-5-15 15,-6-4-5-15,-1-6-65 16,-2-8-181-16,3-1 163 16</inkml:trace>
  <inkml:trace contextRef="#ctx0" brushRef="#br0" timeOffset="195165.33">15543 17855 924 0,'-7'-2'489'16,"6"1"-41"-16,-4-2-252 15,-5 0-18-15,0 3-29 16,-5 3-37-16,-31 19-41 15,33-11-7-15,0 0-13 16,12 0-5-16,-2-3-15 0,3 3-10 16,6 0-12-16,-2 2-3 15,11-1-2-15,-1 1-1 16,2-7 0-16,0-3-1 16,4-3-18-16,-4 0-65 15,-4-3-149-15,-4 3 147 16</inkml:trace>
  <inkml:trace contextRef="#ctx0" brushRef="#br0" timeOffset="195297.51">15401 18012 864 0,'-1'16'433'0,"1"-8"-49"16,5-7-120-16,1 4-60 16,5-4 2-16,0-1-83 15,3 7-41-15,10-3-54 16,0 1-13-16,1-2-8 15,-5-3-33-15,3-5 20 16</inkml:trace>
  <inkml:trace contextRef="#ctx0" brushRef="#br0" timeOffset="195762.96">15712 17724 1239 0,'-2'0'490'0,"2"3"-251"16,3 8-98-16,1 11 8 16,0 9 3-16,-2 6-36 15,-2 13-48-15,1 2-6 0,-1 4-16 16,2-7-10-16,-2-8-13 15,0-6-7-15,0-17-1 16,-2-2 2-16,-1-12 1 16,-2-4-3-16,1-13-4 15,3-4-5-15,2-9-6 16,4 0 0-16,7 3-3 16,2 2 0-16,5 8-1 15,1 5-1-15,5 9 3 16,5 6 0-16,-6 6 3 15,2 3 1-15,-7-1 10 16,-6-2 4-16,-7-1 10 16,-4 3 10-16,-10-1 7 15,-10 0 0-15,-10-2-6 16,-5-10-8-16,-7 3-17 16,5 0-6-16,10-4-29 15,6 1-41-15,11-5-407 0,6-9 331 16</inkml:trace>
  <inkml:trace contextRef="#ctx0" brushRef="#br0" timeOffset="209528.08">17208 16078 744 0,'-1'0'422'0,"-1"0"-32"16,1 0-87-16,0 0-64 15,0 0-34-15,0 0-73 16,0 0-31-16,0 0-42 16,0 0-14-16,4 8-10 15,10 4-4-15,50 26-12 16,-27-27-5-16,3-1-5 16,-2 1-2-16,-7-1-3 15,-1-2 1-15,-15 1 0 16,-7-3-3-16,-3 2 32 15,-4-1 17-15,-10 0 24 16,-5 3 11-16,-15 0-17 0,-8 3-14 16,-11 2-21-16,1-4-8 15,4 6-14-15,6-4-7 16,14-2-5-16,5 1-6 16,12-9-59-16,2-2-52 15,12-1-147-15,5 1-218 0,9 7 313 16</inkml:trace>
  <inkml:trace contextRef="#ctx0" brushRef="#br0" timeOffset="209716.26">17482 16357 1156 0,'-6'6'568'16,"-2"0"-228"-16,-9 2-77 15,-1 2-2-15,-6 2-84 16,-5 3-39-16,-3-1-59 15,-5 1-23-15,6-2-30 16,6-2-12-16,9-3-14 16,8-5-3-16,7-2-75 15,2-1-74-15,7-3 190 16,8 0-83-16</inkml:trace>
  <inkml:trace contextRef="#ctx0" brushRef="#br0" timeOffset="211231.56">18491 16140 662 0,'-1'0'373'0,"0"0"-73"16,0 0-16-16,1 0-86 15,-2 0-38-15,2-1-42 16,0 0-10-16,0-1-10 16,-1-6-3-16,0 1-7 15,-1 1-7-15,1 5-22 16,-2-2-10-16,-15-2-25 15,-27 5-10-15,23 16-7 16,-5 3 0-16,2 5 3 16,4 2 2-16,9 2 5 15,10 3 0-15,11 0-3 16,3 0-1-16,12-3-4 16,0-3-3-16,6-7-1 0,1-5-2 15,1-5 1-15,1-4 0 16,-2-4 0-16,1-3 1 15,-11-3 2-15,-5 1 0 16,-9-1-17-16,-5 3-47 16,-3 1-214-16,-2 2 184 15</inkml:trace>
  <inkml:trace contextRef="#ctx0" brushRef="#br0" timeOffset="211628.59">18661 15810 1114 0,'-8'-1'535'0,"0"2"-231"16,5-2-92-16,3 6-22 15,7-5-71-15,5 2-32 16,11 3-31-16,4-2-10 16,12 1-23-16,2-2-8 0,4-2-6 15,-4-1-3-15,-13 0-1 16,-9-1 3-16,-12-2-39 16,-9 2-65-16,-7 3-270 15,-5 2 239-15</inkml:trace>
  <inkml:trace contextRef="#ctx0" brushRef="#br0" timeOffset="211834.15">18779 15810 841 0,'-1'-2'428'0,"3"1"-119"16,2 1-22-16,-4 0-26 16,0 0-38-16,2 28-49 15,1 37-29-15,-6-24-46 16,0-3-19-16,3-3-30 15,0-2-14-15,1-9-19 16,4-4-7-16,-4-8-3 16,2-4-3-16,-2-8-35 0,1-1-57 15,4-6 58-15</inkml:trace>
  <inkml:trace contextRef="#ctx0" brushRef="#br0" timeOffset="212350.03">19377 16063 956 0,'8'-3'510'0,"-4"2"-137"16,-3 3-115-16,-2 1-17 16,0-3-72-16,-4 8-39 15,-8 20-29-15,-43 38-9 16,26-24-25-16,-1-1-13 0,7 2-25 15,3-1-10-15,6-11-12 16,2-4-2-16,4-10-3 16,1-5 0-16,3-4-32 15,-1-5-49-15,3-7-142 16,0-6-423-16,5-7 432 16</inkml:trace>
  <inkml:trace contextRef="#ctx0" brushRef="#br0" timeOffset="212574.04">19119 16088 1004 0,'-4'5'479'0,"8"-1"-88"15,5 6-127-15,3 5-56 16,3 4 0-16,7 7-64 0,2 3-26 16,4 5-30-16,1 1-10 15,2 1-25-15,-5-3-9 16,2-3-16-16,-6-2-5 15,-6-8-7-15,-4-3-5 16,-5-7-4-16,-1-4 8 16,-8-6-67-16,1-2-73 0,-5-3 82 15</inkml:trace>
  <inkml:trace contextRef="#ctx0" brushRef="#br0" timeOffset="214416.49">17620 17271 639 0,'1'48'333'0,"8"-35"-34"16,2-2-55-16,-1-5 0 15,-1-3-15-15,-4-5-43 0,0-3-19 16,-4-2-20-16,-1-3-14 16,-4-6-28-16,-1 0-17 15,-4-4-33-15,-4-7-14 16,-2 0-20-16,-1-3-4 16,-1-3-10-16,2 2-2 15,3 2-5-15,0 0 0 16,6 12 0-16,3 5-35 15,3 12-121-15,1 3-96 16,3 8 141-16</inkml:trace>
  <inkml:trace contextRef="#ctx0" brushRef="#br0" timeOffset="-214692.07">17459 17148 1057 0,'-6'-2'463'0,"-2"0"-177"15,3-7-78-15,0 4-21 16,3 0-19-16,-2-8-64 16,8 4-27-16,3-7-35 15,-3-3-13-15,9 1-12 0,-8-8-3 16,-2 5-7-16,3-1-1 15,4 4-2-15,5 5-1 16,-3 2-1-16,1 2 0 16,-6 5 2-16,-3 0 2 15,4 4 9-15,3 3 3 16,3 6 4-16,4 3 2 16,3 7-1-16,0 2 1 0,2 3 1 15,-1-4 0-15,1-4-5 16,-4-4-2-16,-4-4-7 15,-3-1-2-15,-7-6-11 16,-2-2-45-16,-3-9 33 16</inkml:trace>
  <inkml:trace contextRef="#ctx0" brushRef="#br0" timeOffset="-213353.04">17736 17865 707 0,'5'-7'431'0,"-4"3"57"16,-1 3-219-16,0 0-109 15,0 0 0-15,0 1-45 16,0 24-22-16,-1 46-23 16,0-27-11-16,6-5-26 15,6-7-11-15,2-11-12 16,4 3-4-16,6-22-2 16,5 0-1-16,1-12 0 0,-1-15 0 15,-8-3-2-15,-7-7 1 16,-3-2-1-16,-1 2 0 15,-3 7 2-15,0 5 0 16,-6 10 3-16,0 6-1 16,-1 8-1-16,-4 4-2 15,3 18-1-15,0 6 0 16,1 14 2-16,1 8 1 16,3 7 2-16,5-4-1 0,3-1 12 15,-4-7 10-15,-3-6 17 16,-6-1 5-16,-4-5 3 15,4-1 0-15,-7-9 0 16,0-6 2-16,1-10-9 16,-12-6-7-16,3-9-19 15,-6-4-7-15,-10-6-14 16,8-3-34-16,-3-5-93 16,5-4 160-16,11-2-58 15</inkml:trace>
  <inkml:trace contextRef="#ctx0" brushRef="#br0" timeOffset="-213149.03">17984 17655 1503 0,'3'-5'561'0,"8"2"-380"15,3 1-98-15,4 2 2 16,3 2-5-16,1 2-27 0,4-3-34 16,-2 5-6-16,-2-1 13 15,-6-1-38-15,-7 2-102 16,-3-1 87-16</inkml:trace>
  <inkml:trace contextRef="#ctx0" brushRef="#br0" timeOffset="-212937.1">18109 17679 1071 0,'-30'3'499'16,"31"4"-189"-16,3 0-99 15,-1-3 13-15,0-2-40 16,1 4-39-16,1 5-59 16,-3 4-18-16,-3 6-34 15,-2 1-11-15,-2 1-12 16,3-3-5-16,2-2-56 15,3-4-56-15,4-5-121 16,-2-2 267-16,5-1-73 0</inkml:trace>
  <inkml:trace contextRef="#ctx0" brushRef="#br0" timeOffset="-212490.51">18289 18208 1270 0,'1'6'513'0,"1"-2"-246"16,-2-4-68-16,0-1-8 15,-2 0-38-15,1-10-98 16,1-17-23-16,4-35-15 15,-1 21-2-15,7-9-3 16,-4 2-4-16,4 8-3 16,6 4-2-16,-2 11-1 15,2 6 0-15,0 4-2 16,-7 11 1-16,2 7-1 16,-3 7 1-16,0 12 1 15,0 4 0-15,-2 11 3 0,-1 3 1 16,1 1 3-1,0 0 2-15,-2-1-2 0,-2-2-1 16,1-7-3-16,-1-6-1 16,-1-13-8-16,2-4-35 15,-7-5-120-15,-2-4 213 16,-4-4-85-16</inkml:trace>
  <inkml:trace contextRef="#ctx0" brushRef="#br0" timeOffset="-212370.3">18265 18010 1361 0,'5'10'559'0,"2"-5"-267"16,6-2-95-16,5 1-12 15,0-4-37-15,7-1-86 16,-1 0-27-16,-1 1-22 16,-4-2 22-16,0 1 276 15,1-4-226-15</inkml:trace>
  <inkml:trace contextRef="#ctx0" brushRef="#br0" timeOffset="-211846.69">18785 17797 1448 0,'1'0'557'0,"2"3"-331"16,2-1-70-16,-5-2 1 15,0 0-25-15,25 10-71 16,32 13-23-16,-28-15-21 16,5 1-4-16,-8-1-5 15,-4 0-2-15,-8-1 2 16,-8 2 2-16,-9 2 3 15,-8 0 2-15,-10 4 2 16,-7 3-3-16,-7 1-4 0,-8 2-2 16,0-1-4-16,2 1-1 15,5-8-3-15,12 0-2 16,10-5-94-16,7-3-74 16,9-3-347-16,9 1 323 15</inkml:trace>
  <inkml:trace contextRef="#ctx0" brushRef="#br0" timeOffset="-211708.85">18976 18043 1435 0,'-11'13'588'0,"-8"1"-339"16,-5 6-32-16,-3 3-24 16,-8-4-47-16,3-4-77 15,0-9-28-15,10-1-32 16,8-4 2-16,12 2-89 15,3-4-50-15,13-5 79 16</inkml:trace>
  <inkml:trace contextRef="#ctx0" brushRef="#br0" timeOffset="-211294.34">19457 17896 1375 0,'0'-4'592'15,"-2"-5"-280"-15,-1 0-156 16,-1 3-4-16,-8-2-35 16,-42-7-27-16,20 29-41 15,-1 3-12-15,8 12-13 16,6 5-7-16,10 6-10 16,9 1-2-16,9-6-3 15,8 1-1-15,16-10-1 16,8-4-1-16,6-6 0 15,1-8 1-15,-6-5 0 16,-7 0 5-16,-6-3-55 16,-4-3-50-16,-9 1-276 15,0 1 242-15</inkml:trace>
  <inkml:trace contextRef="#ctx0" brushRef="#br0" timeOffset="-209222.06">20152 18091 1296 0,'-12'56'561'0,"12"-53"-258"16,-1 2-106-16,0 3 9 15,-5 3-36-15,1 1-41 16,-6-3-60-16,0 3-22 16,-2-2-22-16,-1-1-7 15,4-3-44-15,0-5-58 16,5-2 349-16,10-4-228 0</inkml:trace>
  <inkml:trace contextRef="#ctx0" brushRef="#br0" timeOffset="-208710.8">20720 17835 1341 0,'24'-1'541'0,"-37"21"-303"15,-3 9-64-15,-7 7-22 16,0 4-32-16,3 0-69 16,3-4-18-16,7-6-19 15,2-4-5-15,3-14 1 16,2-6-32-16,0-6-121 15,0-9-86-15,3-2 126 16</inkml:trace>
  <inkml:trace contextRef="#ctx0" brushRef="#br0" timeOffset="-208491.89">20538 17811 1343 0,'7'11'570'16,"6"9"-285"-16,3 3-61 15,2 7-31-15,1 2-39 16,6-1-67-16,-1 2-21 16,0-6-27-16,-2-2-11 0,-7-6-16 15,-2-4-2-15,-7-4 1 16,-3-4-13-16,-3 4-76 16,-1-9-67-16,-2-3-72 15,1-3 112-15</inkml:trace>
  <inkml:trace contextRef="#ctx0" brushRef="#br0" timeOffset="-208013.28">20988 17720 1512 0,'-7'-4'581'15,"8"4"-372"-15,3 4-46 16,3 1-3-16,4 3-26 0,3 2-67 16,3 1-21-16,9 1-24 15,-2-4-9-15,2 1-7 16,-2-1-1-16,-10-3 0 16,-4 3 2-16,-12 0 7 15,-7 0 3-15,-11 7 1 16,-4 0-2-16,-5-1-2 15,-1 3-1-15,8-3-1 16,-3 0-1-16,7-3-7 16,4 0-2-16,1-6-19 15,7-1-42-15,8-2-129 16,0-1-50-16,11-3 131 16</inkml:trace>
  <inkml:trace contextRef="#ctx0" brushRef="#br0" timeOffset="-207843.36">21144 17931 1216 0,'-9'12'600'0,"-5"3"-216"15,-7 3-121-15,-3 3-14 16,-3-5-89-16,1-3-46 16,7-1-69-16,1-2-21 15,8-4-20-15,0 0-13 0,9-1-104 16,5-2-75-16,5-3 111 15</inkml:trace>
  <inkml:trace contextRef="#ctx0" brushRef="#br0" timeOffset="-207407.33">21412 17878 1277 0,'-2'-1'581'0,"1"2"-268"15,-12 9-140-15,5 7-5 16,-12 10-58-16,-2 3-26 15,4 5-32-15,2 1-13 16,16-9-22-16,14 4-6 16,13-9-3-16,2-6-2 15,4-8-1-15,-3-15-1 16,2-10 1-16,-3-6 0 16,1-7 1-16,-4 2 2 15,-15-2 3-15,-8-3 3 0,-13 3 3 16,-6 1 1-16,-7 8-3 15,-2 5-4-15,4 8-5 16,7 6-4-16,-4 3-4 16,3 5-4-16,2 1-30 15,-9 2 25-15</inkml:trace>
  <inkml:trace contextRef="#ctx0" brushRef="#br0" timeOffset="-204868.79">20520 16253 712 0,'-59'-10'460'15,"47"9"39"-15,4-2-253 16,6 6-14-16,2-1-42 15,0-1-32-15,0-1-53 16,0 0-22-16,1 0-32 16,20 0-10-16,34 2-15 0,-24-2-7 15,10 0-10-15,-1-2-3 16,-2 3-26-16,-1 3-70 16,-16 0-26-16,-4 7 58 15</inkml:trace>
  <inkml:trace contextRef="#ctx0" brushRef="#br0" timeOffset="-204696.78">20520 16397 991 0,'-16'2'461'0,"14"5"-146"16,5-3-53-16,10 1-72 16,-3-2-3-16,17-3-59 15,1 0-31-15,6-7-44 16,2-3-19-16,-5 3-18 15,-1-1-2-15,-12 5 327 16,-5 3-253-16</inkml:trace>
  <inkml:trace contextRef="#ctx0" brushRef="#br0" timeOffset="-203619.01">21662 16032 743 0,'37'-37'375'0,"-33"33"-88"16,1 2-24-16,-9 3-35 0,-2 2-32 16,-9 3-57-16,-4 1-22 15,-4 5-30-15,-3 5-16 16,-5 6-31-16,0-1-11 15,2 3-18-15,4-2-5 16,5-5-5-16,5 0-1 16,9-3-1-16,-3-2-2 0,9 4 2 15,8 2 1-15,-1 1 5 16,8 1 5-16,8 1 13 16,-1-1 8-16,12-3 14 15,-3 1 3-15,3-4 4 16,-1 1 1-16,-4-2-5 15,-1 1-1-15,-4-2-13 16,-2 0-6-16,-10-4-10 16,-7-4-1-16,-9-5 1 15,-6 0-28-15,-4-4-90 16,1-2-441-16,2 1 369 16</inkml:trace>
  <inkml:trace contextRef="#ctx0" brushRef="#br0" timeOffset="-203270.42">22112 16144 1211 0,'-15'-10'560'15,"0"5"-272"-15,-8 5-93 16,0 4-16-16,-1 13-75 16,2 2-26-16,8 8-28 15,1-3-8-15,14 3-13 16,-1-2-5-16,10-6-7 15,8 4-2-15,-6-8-7 16,12-2-2-16,1-3-3 16,-1-5 12-16,5-1-77 15,-1-1 211-15,-5 9-125 16</inkml:trace>
  <inkml:trace contextRef="#ctx0" brushRef="#br0" timeOffset="-203096.23">22345 16337 1391 0,'0'2'607'15,"-4"10"-296"-15,-8-1-53 16,-7 1-48-16,0 6-65 16,-7-2-88-16,5-3-25 15,5-4-22-15,5-3-41 16,6-8-115-16,5-2-592 0,5-6 508 15</inkml:trace>
  <inkml:trace contextRef="#ctx0" brushRef="#br0" timeOffset="-202869.02">22695 16122 1529 0,'0'16'617'0,"-3"-1"-360"16,-1 2-66-16,-8 4-20 16,0 3-49-16,-4 4-74 15,-2 3-16-15,-1-3-18 16,0-2-5-16,3-5 4 16,1-7-27-16,4-5-101 0,-1-8-66 15,7-5 96-15</inkml:trace>
  <inkml:trace contextRef="#ctx0" brushRef="#br0" timeOffset="-202567.24">22476 16155 1287 0,'-7'10'604'0,"8"-3"-221"16,9 7-168-16,-2 0 2 0,12 4-68 15,1 2-42-15,6 2-45 16,2 3-10-16,-2-1-19 15,3-3-8-15,-6-5-11 16,-5-4-3-16,-7-7-40 16,-6 0-62-16,-6-5 61 15</inkml:trace>
  <inkml:trace contextRef="#ctx0" brushRef="#br0" timeOffset="-202288.99">22814 16001 1534 0,'5'-5'616'16,"-7"4"-323"-16,1 1-111 15,1 0-24-15,0 0-24 16,0 0-74-16,14 7-21 15,36 26-21-15,-21-14-7 16,0 2-5-16,9-2 0 16,3-2-2-16,-1 3 0 0,-6-2 0 15,-3 0-2-15,-12 0 2 16,-4-8 0-16,-10 8 4 16,-5-3 4-16,-10 0 12 15,-7 6 8-15,-7-2 6 16,-7 3 0-16,-6 2-11 15,-2 0-7-15,6-5-12 16,6-2-4-16,9-3-12 16,17-7-46-16,3-5-339 15,10 0 280-15</inkml:trace>
  <inkml:trace contextRef="#ctx0" brushRef="#br0" timeOffset="-201706.87">24124 16676 1177 0,'-23'-38'473'15,"26"30"-223"-15,2 4-74 16,-1 6 30-16,3 6-19 16,-3 10-62-16,2 6-16 15,-2 10-21-15,1 4-13 16,2-3-26-16,3 0-10 16,2-11-20-16,2 0-5 0,-3-10-6 15,-4-4 0-15,-5-8-10 16,-4-5-41-16,-4-12-145 15,1-7-49-15,-2-10 125 16</inkml:trace>
  <inkml:trace contextRef="#ctx0" brushRef="#br0" timeOffset="-201316.96">24066 16539 1413 0,'-1'3'555'0,"9"1"-353"16,4 0-19-16,10 0 1 15,5-4-44-15,12-4-68 16,7 1-23-16,4-3-28 16,-2 0-6-16,-7 2-6 15,-5-1 0-15,-15 5-1 16,-3 0 0-16,-6 0 3 0,-4 5 3 16,-3 3 10-16,5 3 4 15,-5 8 8-15,0 1 0 16,-2 6 1-16,-4 4-2 15,-4 1-8-15,1 0-4 16,8 3-10-16,-1-5-4 16,6 3-4-16,2-4 0 0,-8-8-1 15,1-1-1-15,-3-9 1 16,3 0-2-16,-2-6-68 16,-2-1-55-16,-2-4-329 15,0 1 291-15</inkml:trace>
  <inkml:trace contextRef="#ctx0" brushRef="#br0" timeOffset="-201197.03">24246 16856 1359 0,'4'-6'580'0,"4"7"-245"16,2 4-104-16,8-4-13 15,8 2-45-15,8-3-94 16,6-1-32-16,0-4-29 15,-10-3 1-15,1 1-65 16,-5 2-53-16,-5 6 64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3T14:51:59.8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26609 4446 478 0,'3'-1'351'0,"0"0"29"16,-2 0-104-16,-1 0-10 15,0 0-33-15,0 0-16 16,0 1-34-16,-1 0-16 0,0 0-28 15,-20 2-14-15,-35 43-38 16,22-27-16-16,4 7-30 16,0 0-12-16,6 0-15 15,9-3-5-15,11-5-5 16,4-5-1-16,10-2-2 16,-5 0 1-16,1 2 4 15,1 3 2-15,8 6 3 16,6 0 4-16,1 2 4 15,1 1 1-15,-5-1 0 16,2 0 0-16,0-1 0 16,-1-2 1-16,-5-3 0 15,0-3-2-15,-4-3-7 16,-2-3-3-16,-6-5-16 16,-3 1-30-16,-5-2-115 0,5-2-75 15,0 0 131-15</inkml:trace>
  <inkml:trace contextRef="#ctx0" brushRef="#br0" timeOffset="479.9">26877 4443 1412 0,'3'3'593'15,"0"3"-335"-15,-3 11-83 16,0 9 5-16,3 11-25 16,-1 5-25-16,-2 7-41 15,2 0-14-15,-3-4-25 16,4-3-3-16,3-8-21 16,-3-3-7-16,1-8-8 15,-4-5-2-15,0-10 3 16,-7-5 1-16,3-6-4 15,1-4-1-15,1-10-10 16,2-4-5-16,7-3-5 16,-2-1-1-16,1 8 3 0,6 5 2 15,-3 5 1-15,9 7 1 16,1 6 2-16,7 3 3 16,1 6 3-16,-3 2 5 15,-2 0 9-15,-4 0 3 16,-10 1 7-16,-6-1 3 15,-9-2 2-15,-6 2 2 16,-14-3 0-16,-5 0-5 16,4-2-10-16,-7-3-7 15,11-3-8-15,4-4-29 0,5-4-100 16,12-2-65-16,3-3-102 16,6-4 161-16</inkml:trace>
  <inkml:trace contextRef="#ctx0" brushRef="#br0" timeOffset="657.38">27309 4864 1714 0,'-1'17'687'0,"-10"3"-407"16,-4 2-34-16,-7 2-90 15,-1-1-26-15,1-6-94 16,2 0-15-16,3-5-20 15,4-2-27-15,4 0-99 16,6-7-66-16,4-8 187 0,8-3-56 16</inkml:trace>
  <inkml:trace contextRef="#ctx0" brushRef="#br0" timeOffset="1127.49">27521 4699 1549 0,'-9'7'636'0,"1"8"-358"16,-2 2-29-16,2 8-64 15,-5 2-21-15,7 2-73 16,4 0-19-16,4-3-35 16,6-4-14-16,1-5-14 15,1-3-7-15,3-10-10 16,3-3-20-16,2-10-54 15,3-8-26-15,-3-7-23 16,0-4 13-16,-3-1 52 16,-1 4 27-16,-5 10 37 15,-4 5 8-15,-5 10 36 16,-3 10 12-16,-3 8 27 16,-1 5 7-16,0 11-16 15,2 0-2-15,1 10-21 16,3 0-9-16,2 0-7 0,5 0-11 15,-1 2-5-15,0-2 2 16,-3 2 0-16,-3-4 1 16,-5-9-1-16,0-4-1 15,-8-11-2-15,1-5 0 16,-4-11-5-16,-4-5-3 16,-1-10-17-16,-2-5-26 15,-1-7-76-15,2-2-38 0,8 0-72 16,4-1-36-16,15 8 172 15</inkml:trace>
  <inkml:trace contextRef="#ctx0" brushRef="#br0" timeOffset="1500.95">27832 4593 1721 0,'5'4'633'0,"3"5"-460"15,3 0-15-15,-3 0-29 16,8 3-9-16,0 2-67 16,5 1-20-16,7 4-13 0,1 1-5 15,5-1-1-15,-5 3 1 16,-3-1 10-16,-3 3 6 15,-11-2 17-15,-1 1 9 16,-8-3 12-16,-4 1 2 16,-14 2 3-16,-8 1-5 15,-12 6-14-15,-6-1-7 16,4 8-19-16,-2-7-5 0,11-5-14 16,5-3-4-16,-2-14-42 15,9 2-48-15,6-10-134 16,6 0-10-16,4-9 124 15</inkml:trace>
  <inkml:trace contextRef="#ctx0" brushRef="#br0" timeOffset="2080.4">26125 4507 1070 0,'6'0'527'0,"-4"-2"-217"16,-5 7-67-16,-7-2-16 0,-10 11-62 16,-6 0-29-16,-7 0-34 15,2 3-9-15,-1-5-28 16,11 4-11-16,9-4-12 16,-1-2-6-16,11-3-9 15,-1 0-3-15,8 7-5 16,9 2-3-16,6 3-5 15,6 3-1-15,4-1-4 16,-1-5 0-16,1 1-2 16,-4-5 0-16,-6-6 2 15,-3 1-4-15,-7-5-79 16,-8-2-65-16,-7 2 84 16</inkml:trace>
  <inkml:trace contextRef="#ctx0" brushRef="#br0" timeOffset="2251.79">25967 4803 1177 0,'-2'6'540'15,"13"8"-208"-15,5-1-80 16,2 1-45-16,-1 0-33 16,7 0-51-16,1-2-32 15,-4-3-42-15,-1-3-8 16,-9-5-72-16,-3-1-14 0,-6-1 25 15</inkml:trace>
  <inkml:trace contextRef="#ctx0" brushRef="#br0" timeOffset="2995.29">24710 4395 1301 0,'35'-20'552'15,"-32"19"-289"-15,-3 1-62 16,-5 6-39-16,-8 3-32 16,-7 8-53-16,-5 1-30 0,-10 8-29 15,-3-1-5-15,3 1-1 16,4 0-2-16,11-3-6 16,1 0 8-16,13-1 5 15,5 0 4-15,6 0 14 16,8 1-7-16,6 2 3 15,1 3 3-15,3-4 8 16,1-1 7-16,-1-4 9 16,-2-1 1-16,-3-2-8 15,-3 0-7-15,-7-3-17 16,-1-2-8-16,-5-4-16 16,0 2-24-16,-3-2-95 15,-1-3-61-15,1-3 166 16,1-1-47-16</inkml:trace>
  <inkml:trace contextRef="#ctx0" brushRef="#br0" timeOffset="3287.28">25059 4627 1396 0,'-11'-13'599'16,"-4"5"-314"-16,-3 6-103 0,-3 1-47 15,-1 4-24-15,2 8-21 16,5 1-15-16,4 11-22 16,4-1-12-16,4 5-17 15,1 2-5-15,5-2-10 16,7 2-2-16,3-6-2 16,4-1-2-16,4-5-3 15,3-4 2-15,6-7-46 16,-2-5-56-16,2-5 365 15,-2-2-236-15</inkml:trace>
  <inkml:trace contextRef="#ctx0" brushRef="#br0" timeOffset="3435.72">25235 4854 1227 0,'2'8'608'15,"-1"3"-170"-15,-1 0-201 16,0 2-5-16,-4 4-35 0,-3-2-32 15,-2 3-69-15,-3-1-26 16,-3-5-43-16,1-3-21 16,1-6-103-16,5-5-70 15,8-6-75-15,3-6 120 16</inkml:trace>
  <inkml:trace contextRef="#ctx0" brushRef="#br0" timeOffset="3643.62">25568 4631 1453 0,'3'7'617'0,"-5"6"-309"15,-5 8-51-15,-9 8-46 16,-3 4-29-16,-4 6-76 16,-1-2-32-16,3-3-43 15,2-2-17-15,10-11-30 16,0-5-40-16,5-12-85 15,0-4-59-15,3-11-103 16,1-3 179-16</inkml:trace>
  <inkml:trace contextRef="#ctx0" brushRef="#br0" timeOffset="3829.9">25382 4662 1368 0,'3'8'633'0,"4"4"-303"16,1 5-71-16,2 5-25 15,2 3-67-15,0-1-35 16,7 3-59-16,1-1-22 16,-2-4-30-16,4-1-6 15,-8-6-18-15,-3-3-39 16,-4-4-112-16,-3-5 164 16,3-8-49-16</inkml:trace>
  <inkml:trace contextRef="#ctx0" brushRef="#br0" timeOffset="4126.18">25612 4530 1208 0,'0'12'626'16,"6"-5"-67"-16,5 8-410 15,2-1-10-15,6 5-27 16,4 2-9-16,6-4-40 15,4 1-5-15,0 0-16 16,-1-1-7-16,-12 5-4 16,-1 0-5-16,-15 2-7 15,-5 4 0-15,-9-1-1 0,-10-1 0 16,-4-3 0-16,-2-3-2 16,0-5-3-16,0-1-3 15,3-4-20-15,3-1-43 16,8-7-70-16,5-2-87 15,11-8 123-15</inkml:trace>
  <inkml:trace contextRef="#ctx0" brushRef="#br0" timeOffset="4845.43">29457 4732 918 0,'-12'-23'495'15,"10"13"-79"-15,-1 6-124 16,3 6-64-16,0 6-18 16,1 8-29-16,1 10-20 15,0 14-42-15,2 5-25 16,1 5-33-16,2-1-14 16,4-3-23-16,6-3-4 15,7-8-14-15,1-10-2 0,4-14-1 16,-2-3-1-16,-5-19-2 15,1-5-1-15,-7-14-2 16,-3-6-6-16,-7-2-39 16,-6-3-38-16,-9-1-163 15,-4 2-105-15,-5 15 216 16</inkml:trace>
  <inkml:trace contextRef="#ctx0" brushRef="#br0" timeOffset="4972.92">29456 4905 1367 0,'9'6'550'0,"4"-4"-324"15,1 0-6-15,5-1-57 16,0-1-27-16,4-1-79 0,1-1-24 16,-1-3-51-16,-1 1-43 15,0 1 39-15</inkml:trace>
  <inkml:trace contextRef="#ctx0" brushRef="#br0" timeOffset="5431.54">30227 4714 1082 0,'2'-14'571'15,"-4"2"-120"-15,-5-2-212 16,-3-1-36-16,-5 4-48 0,-1 1-30 16,2 10-55-16,1 5-12 15,2 10-32-15,3 14-10 16,3 14-6-16,0 7-2 16,5 15-4-16,2-2-1 15,5 0 0-15,5-5 0 16,2-12 1-16,0 0 1 15,-3-13 0-15,-5-6 6 16,-11-14-56-16,-5-10-55 0,-11-9-208 16,-2-6 189-16</inkml:trace>
  <inkml:trace contextRef="#ctx0" brushRef="#br0" timeOffset="5592.83">30009 4902 1354 0,'13'4'553'0,"6"-1"-349"16,5 1-31-16,1-2-96 16,1-2-22-16,5-2-51 15,3-3-34-15,-2 3-21 16,1 1 27-16</inkml:trace>
  <inkml:trace contextRef="#ctx0" brushRef="#br0" timeOffset="6144.32">30329 5020 1380 0,'14'-4'532'16,"7"-2"-359"-16,1-1-25 16,-7-8-51-16,3 4-16 15,-9-5-50-15,-8-3-6 0,-1 4 2 16,-6 0 3-16,-1 4 4 15,3 3 0-15,-9 7-1 16,-2 2-3-16,-1 7 9 16,-1 4 4-16,11 6-5 15,-1 4-3-15,2 1-17 16,6-2-9-16,8-6-9 16,7 0 0-16,7-7-2 15,-2 0 0-15,2-5-1 16,0-3-4-16,3-3-16 15,-3-7-7-15,-4-4-30 16,-1-4-9-16,-9-1 13 16,-2 0 9-16,-8 2 39 15,-2 3 15-15,-6 7 16 16,-1 4 9-16,-1 5 18 0,-1 3 10 16,4 6 13-16,-1 0 3 15,4 3-7-15,1 2-5 16,4 1-18-16,0 0-12 15,2-5-18-15,8 0-7 16,2-11-9-16,2-1-5 16,4-8-8-16,-1-6-3 15,0 2 5-15,-4-1 2 16,-4 6 9-16,-5 1 2 16,-3 6 2-16,0 0-1 0,-1 1 1 15,0-1-1-15,-1 0 5 16,0 0-20-16,0 0-46 15,-1 7-635-15,1-7 498 16</inkml:trace>
  <inkml:trace contextRef="#ctx0" brushRef="#br0" timeOffset="6434.32">30766 4911 1306 0,'0'1'625'0,"-4"-1"-212"15,-4 0-121-15,-5 3-105 16,2 2-44-16,-2 4-51 16,2 1-31-16,6 5-23 15,5 1-6-15,10 0-22 0,3-1-5 16,9-2-4-16,0-5 1 16,-2 1 0-16,-3-1 1 15,-5-1 3-15,-5 0 1 16,-9 1 5-16,-4 0 2 15,-15 0-1-15,0-1 0 16,-2-6-11-16,-2-1-15 16,11-6-78-16,3-4-78 0,11-4-212 15,5-6 233-15</inkml:trace>
  <inkml:trace contextRef="#ctx0" brushRef="#br0" timeOffset="6619.22">30924 4951 1157 0,'-2'13'623'16,"4"-1"-117"-16,-2 8-234 16,0 0-58-16,-3-2-89 15,0 0-48-15,3-8-57 16,-1-5-36-16,0-8-124 16,-1-4-99-16,1-10 135 15</inkml:trace>
  <inkml:trace contextRef="#ctx0" brushRef="#br0" timeOffset="6718.3">30882 4827 911 0,'-1'-12'562'0,"1"11"-15"0,6 6-170 15,2 7-164-15,-2 2-46 16,1 3-75-16,3 1-23 16,2-5-26-16,8-1-28 15</inkml:trace>
  <inkml:trace contextRef="#ctx0" brushRef="#br0" timeOffset="7280.06">31124 4790 1200 0,'2'17'564'0,"0"3"-220"15,-1 18-156-15,-1 3-26 16,-4 7-62-16,0 3-23 16,-1-5-51-16,3-8-10 15,2-14-7-15,0-7-2 16,6-16-4-16,-2-1-2 16,1-11-3-16,2-4-3 15,-3-10-3-15,2-4 1 16,4 1 2-16,-2 6 3 0,6 14 1 15,2 7 1-15,4 6 1 16,1 3 4-16,1 5 14 16,0 1 12-16,-5 4 31 15,-4 5 12-15,-13-1 9 16,-3-3-4-16,-15-3-23 16,-5-5-12-16,-3-6-21 15,0-1-7-15,2-5-7 16,3-1-24-16,10-4-99 15,2-2 204-15,10-7-102 16</inkml:trace>
  <inkml:trace contextRef="#ctx0" brushRef="#br0" timeOffset="7468.17">31413 4846 1636 0,'4'20'629'15,"-6"9"-445"-15,0 8-33 16,-7 3-65-16,-2-1 0 16,7-3-27-16,2-5-7 0,6-6-17 15,0-6-13-15,8-7-35 16,-5-4-47-16,1-13-145 16,-2 2-264-16,3-3 302 15</inkml:trace>
  <inkml:trace contextRef="#ctx0" brushRef="#br0" timeOffset="7796.15">31458 5132 232 0,'0'0'195'0,"0"0"89"16,2 4 13-16,8-2 20 15,2 2-20-15,34 22-53 16,-30-33-16-16,3-6-73 15,1-3-35-15,-5-7-66 16,-1 1-23-16,-5-10-18 0,-5-2 0 16,-6 2-7-16,-3 1 7 15,-6 14 36-15,1 6 13 16,-4 12 12-16,2 8 1 16,-3 13-11-16,1 8-1 15,4 6 7-15,-1 0-4 16,11-1-21-16,5-2-11 15,10-4-18-15,7-2-8 16,10-10-33-16,5-3-34 0,10-6 37 16</inkml:trace>
  <inkml:trace contextRef="#ctx0" brushRef="#br0" timeOffset="8318.79">32322 4982 749 0,'4'-1'499'16,"3"0"29"-16,-7 4-276 16,-6 0-27-16,-1 9-52 15,-7 7-12-15,-18 8-40 0,-5 7-10 16,-3 4-38-16,-3-3-19 15,13-5-29-15,4-5-9 16,11-12-31-16,4-4-40 16,7-10-98-16,4-7-76 15,5-10 134-15</inkml:trace>
  <inkml:trace contextRef="#ctx0" brushRef="#br0" timeOffset="8495.67">32115 4995 1395 0,'2'5'584'0,"2"4"-308"16,4 3-14-16,4 11-29 16,0 3-22-16,9 7-72 15,-1 0-31-15,4 0-52 16,-1-1-15-16,-4-9-17 16,1-1-6-16,-6-10-18 15,-9-7-16-15,-5-3-84 16,-6-3 96-16,-12-2-22 15</inkml:trace>
  <inkml:trace contextRef="#ctx0" brushRef="#br0" timeOffset="55084.15">10979 8123 1109 0,'-3'0'488'16,"0"0"-243"-16,2 0-6 15,0 0-32-15,-6 10-24 16,-1 18-36-16,-3 36-17 15,12-18-36-15,-1 3-16 0,3 3-27 16,-1-6-15-16,8-7-17 16,4-7-8-16,0-14-8 15,7-3-3-15,2-14-4 16,-1-8-6-16,5-15-8 16,-12-8-4-16,-2-10-4 15,-3-2 3-15,-5 2 9 16,2 5 7-16,-4 11 12 15,-1 7 5-15,1 15 5 16,-1 6 1-16,0 12 4 16,1 10 3-16,3 11 8 15,-2 6 9-15,3 13 18 16,0-2 6-16,4 5 5 16,2-2-4-16,5-6-18 15,-1 0-6-15,-3-8-9 16,-5-4-2-16,-7-11-1 15,-4-6 2-15,-7-10-2 0,-5-2 0 16,-4-6-7-16,-6-3-5 16,-4-5-16-16,0-4-28 15,-2-8-99-15,4 1-54 16,5-7 86-16,15-9 16 16</inkml:trace>
  <inkml:trace contextRef="#ctx0" brushRef="#br0" timeOffset="55320.31">11223 7897 1348 0,'-2'-8'611'0,"2"4"-178"16,6 3-244-16,10 1-38 15,3 1-4-15,12 3-55 16,1 1-19-16,3-3-39 16,1 3-13-16,-8-1-5 15,-5-2-18-15,-5-1-120 16,-11-1-84-16,-4-1 116 0</inkml:trace>
  <inkml:trace contextRef="#ctx0" brushRef="#br0" timeOffset="55514.15">11409 7925 1250 0,'-27'6'531'16,"34"-3"-271"-16,0-1-5 15,-1 7-18-15,3 8-20 16,-6 7-42-16,0 8-31 16,6 6-52-16,-9 1-22 0,0-4-40 15,4-5-13-15,-4-7-36 16,9-5-44-16,-2-11-132 15,-1-1-70-15,9-6 153 16</inkml:trace>
  <inkml:trace contextRef="#ctx0" brushRef="#br0" timeOffset="56061.72">11693 8062 1477 0,'-3'-5'601'15,"6"11"-372"-15,-1 6-24 16,3 11-16-16,2 6-37 15,0 12-43-15,4 5-24 16,-1 4-30-16,1 4-10 16,-1-7-15-16,0 0-6 0,-2-10-11 15,-1-5-3-15,-5-12-1 16,-2-10-2-16,-2-12-8 16,-4-5-7-16,0-12-8 15,1-8-3-15,5-3 3 16,1 2 3-16,8 5 7 15,4 6 0-15,8 6 3 16,4 2 1-16,5 9 3 16,1-2 3-16,-5 8 6 15,-2 4 6-15,-6-1 15 16,-4 6 8-16,-3 0 19 16,-3 6 7-16,-9 1 3 15,-6-2-4-15,-3 3-12 16,-2-1-8-16,-5-2-11 15,0 2-5-15,-7-6-11 0,-2-4-6 16,8-5-13-16,2-3-33 16,13-8-114-16,9-4-54 15,13-12-404-15,6 0 394 16</inkml:trace>
  <inkml:trace contextRef="#ctx0" brushRef="#br0" timeOffset="56457.97">12286 8118 1719 0,'-8'0'720'15,"2"0"-460"-15,7 1-84 16,8 1 0-16,11 1-78 16,10 1-14-16,8 4-43 15,-2 1-17-15,4 0-13 16,-6 1-2-16,-7-2-1 16,1-1 1-16,-13 3 5 15,-4 1 6-15,-11 3 16 16,-11 4 6-16,-11 1 1 0,-2 1-5 15,-1-2-17-15,1-4-9 16,-2-1-7-16,0 0-4 16,5-1-24-16,5 2-32 15,10-2-91-15,6-4-51 16,8-3-119-16,3-4-29 16,15-1 220-16</inkml:trace>
  <inkml:trace contextRef="#ctx0" brushRef="#br0" timeOffset="56620.14">12648 8311 1203 0,'1'10'603'0,"-6"-1"-161"16,-6 3-92-16,-10 9-54 15,-5-4-51-15,3 4-79 16,-10 0-47-16,5-7-66 16,3 0-21-16,4-4-40 15,12-4-39-15,7-6-129 16,3-1-73-16,7-6 142 15</inkml:trace>
  <inkml:trace contextRef="#ctx0" brushRef="#br0" timeOffset="57278.21">13114 8162 1071 0,'-70'-1'607'16,"64"1"-34"-16,0 7-366 15,3 4 24-15,2 13-60 16,1 5-20-16,6 11-36 16,-2 0-23-16,4-1-32 15,-2-10-13-15,6-7-26 16,7-2-11-16,1-12-12 16,4-2-5-16,-1-8-23 15,-1-12-26-15,1-8-45 16,-2-7-15-16,-5-5 14 15,-5-2 27-15,-7 8 52 16,-1 5 22-16,-5 12 34 16,-1 11 11-16,0 12 20 15,1 8 8-15,2 9-1 0,1 6-1 16,5 5-4-16,3 5-2 16,2 5-8-16,1 1-1 15,1 0-8-15,1-3-5 16,1-8-6-16,-4-2-1 15,-5-9-3-15,-6-4-2 16,-9-5 0-16,-4-6-2 0,-12-9-7 16,-6-3-3-16,-2-4-15 15,-5-6-15-15,3-3-69 16,5-8-50-16,12-5-109 16,8-1-28-16,21-8 164 15</inkml:trace>
  <inkml:trace contextRef="#ctx0" brushRef="#br0" timeOffset="57481.67">13267 7908 1707 0,'-5'-1'668'0,"-2"1"-444"0,7 1-72 16,11-1 5-16,5-1-37 16,18 1-47-16,8 0-17 15,2 0-36-15,2-1-9 16,-9-1-7-16,-4-1 9 16,-4 1-82-16,-6-3-64 15,-11 6-302-15,-5 5 270 16</inkml:trace>
  <inkml:trace contextRef="#ctx0" brushRef="#br0" timeOffset="57660.1">13454 7948 1398 0,'-2'3'658'16,"1"5"-306"-16,1 2-62 16,2 4-38-16,4 6-65 15,-3 1-30-15,0 7-64 16,-1-2-25-16,-1 0-35 15,-2 0-11-15,4-9-29 16,-6-3-36-16,3-6-40 16,9-6 47-16</inkml:trace>
  <inkml:trace contextRef="#ctx0" brushRef="#br0" timeOffset="58254.7">13736 8506 854 0,'0'2'486'16,"0"2"-56"-16,0-4-177 16,0 0 17-16,0 0-52 15,0 0-31-15,0-1-81 16,-1-26-40-16,-2-38-44 16,6 21-11-16,4-8-12 0,4 2-2 15,6-4-2-15,7 6 2 16,2 10 0-16,0 8 3 15,-6 16 0-15,-4 10 14 16,-6 16 31-16,-2 11 12 16,5 19 25-16,-6 10-2 0,1 7-14 15,0-2-8 1,3-1-21-16,-1-5-10 0,6-9-15 16,-3-4-4-16,-7-14-10 15,3-5-33-15,-9-10-114 16,-1-6-65-16,-7-6 120 15</inkml:trace>
  <inkml:trace contextRef="#ctx0" brushRef="#br0" timeOffset="58411.79">13778 8403 1268 0,'8'0'622'0,"-1"2"-128"15,5 3-234-15,6-5-44 16,6 0-31-16,3-1-74 15,-1 1-28-15,-1-2-56 0,-3-4-2 16,3 2-68-16,1 0 246 16,12 6-161-16</inkml:trace>
  <inkml:trace contextRef="#ctx0" brushRef="#br0" timeOffset="58646.55">14443 8220 1272 0,'0'12'707'0,"-6"-1"14"15,-2 5-446-15,-4 12-83 16,-8 5-33-16,-3 5-76 16,-3 6-22-16,-5-2-40 15,6-1-11-15,5-6-10 16,5-7-30-16,6-14-106 15,1-6-74-15,3-14-166 16,2-6 219-16</inkml:trace>
  <inkml:trace contextRef="#ctx0" brushRef="#br0" timeOffset="58816.77">14169 8225 1413 0,'16'5'648'16,"4"3"-327"-16,11 6-53 0,4 8 3 15,4 4-84-15,3 4-29 16,-7 2-62-16,-1-2-25 16,-13 0-28-16,-7-7-10 15,-5-9-56-15,-4-2-55 16,-4-7 51-16</inkml:trace>
  <inkml:trace contextRef="#ctx0" brushRef="#br0" timeOffset="59441.13">14994 8170 1477 0,'-10'0'610'0,"7"0"-364"15,0 0-18-15,3 2-35 16,0-2-40-16,0 0-47 16,0 0-24-16,11 7-30 15,10-6-10-15,36 32-19 16,-23-26-7-16,2-1-8 16,-3-2-1-16,-6 3-1 15,-6-2 2-15,-12 1 5 16,-6 3 7-16,-13 3 5 15,-6 3 1-15,-11 4-4 16,-3 1-7-16,-2 1-7 16,2-3-3-16,3-2-12 15,5-5-30-15,8-1-126 0,4 3-65 16,14 7 128-16</inkml:trace>
  <inkml:trace contextRef="#ctx0" brushRef="#br0" timeOffset="59653.5">15311 8411 1875 0,'-11'8'750'0,"-16"1"-506"16,-2 5-2-16,-5-1-82 16,-1 2-44-16,6 1-59 15,0-2-26-15,9-3-28 16,5-2-20-16,11-4-96 15,5-2-49-15,7-2-107 16,4-1-124-16,5 1 267 16</inkml:trace>
  <inkml:trace contextRef="#ctx0" brushRef="#br0" timeOffset="60469.33">16090 8189 1038 0,'1'-11'569'15,"-3"-1"-156"-15,-15-23-114 16,4 29-19-16,-14 5-74 16,-2 3-29-16,3 10-53 15,-4 6-21-15,11 10-34 16,-1 4-12-16,9 5-20 15,4 1-9-15,11-5-13 16,8 2-4-16,1-8-4 16,7-2-2-16,8-4-5 15,5-8 0-15,5-4-3 16,-2-7-14-16,-5-8-90 16,-4 0-72-16,-9-2 105 15</inkml:trace>
  <inkml:trace contextRef="#ctx0" brushRef="#br0" timeOffset="60788.02">16617 8137 1824 0,'-8'11'737'0,"-7"10"-460"16,-2 4-56-16,-4 15-25 16,-3 1-51-16,-2 4-64 15,4 0-30-15,3-2-39 16,4-6-6-16,13-3-7 15,-3-9-22-15,5-12-57 16,-1-5-47-16,-6-13-141 0,3-1-62 16,1-15 202-16</inkml:trace>
  <inkml:trace contextRef="#ctx0" brushRef="#br0" timeOffset="60980.2">16385 8200 1809 0,'15'14'730'15,"4"11"-471"-15,2 5 21 0,4 6-69 16,5 1-39-16,5 0-66 16,-1-2-26-16,-6-2-32 15,-1 0-11-15,-8-8-17 16,-3-4-11-16,-10-9-59 16,-5-7-68-16,-5-5-278 15,-2 0 255-15</inkml:trace>
  <inkml:trace contextRef="#ctx0" brushRef="#br0" timeOffset="64071.76">17300 8265 610 0,'-2'0'377'16,"1"0"1"-16,0 0-50 15,0 0-57-15,0 0-23 0,0 1-42 16,0 3-23-16,0-3-45 16,1-1-20-16,0 0-38 15,17 7-11-15,41 3-28 16,-29-13-9-16,-1 2-16 15,0-1-6-15,-2-2-6 16,0 3 2-16,-8-1-63 16,-3 2-61-16,-11 1-141 15,-6 4-468-15,-2 6 497 16</inkml:trace>
  <inkml:trace contextRef="#ctx0" brushRef="#br0" timeOffset="64248.65">17331 8386 1049 0,'10'-1'548'16,"0"1"-138"-16,13 0-175 15,-2 0 13-15,1 1-61 0,-3-2-28 16,-5-4-55-16,4 4-28 16,-2 1-40-16,-2-1-13 15,-1 4-38-15,-7-2-50 16,-6 6 317-16,7 5-213 15</inkml:trace>
  <inkml:trace contextRef="#ctx0" brushRef="#br0" timeOffset="64873.49">18232 8125 1044 0,'10'-5'496'0,"-4"3"-164"15,-3 0-36-15,-3 4-22 16,-1-2-51-16,0 0-79 16,-7 2-41-16,-15 19-43 15,-30 27-8-15,30-26-11 16,-2-2-4-16,7-1-10 16,5 0-3-16,1-6-1 15,5-1-1-15,8 1 2 16,2 1 1-16,14 3 4 15,3 1 1-15,3-1 2 16,2-4 1-16,2 0 1 16,1 2 0-16,-2-1-3 15,-1-1 0-15,-6-4-6 16,-4-2-5-16,-11-3-5 16,-4 2-1-16,-7-3-34 15,-5 6-44-15,-3-2-132 0,2 1 321 16,4 5-139-16</inkml:trace>
  <inkml:trace contextRef="#ctx0" brushRef="#br0" timeOffset="65158.52">18627 8229 1452 0,'-8'0'641'0,"-5"-3"-297"16,1 1-72-16,-8 3-41 16,-1 4-47-16,-2 3-76 15,2 5-27-15,5 6-49 16,3 0-14-16,12 7-13 16,1-1-4-16,10-4 1 15,3-3-1-15,9-1 2 16,4-1-1-16,6-3-1 15,-1 1 4-15,-1-7-74 16,-4-4-15-16,-2 7 46 16</inkml:trace>
  <inkml:trace contextRef="#ctx0" brushRef="#br0" timeOffset="65338.18">18908 8480 2723 0,'-12'12'141'0,"9"0"120"16,-8-1-86-16,-7 8-51 15,-3-2-68-15,-3-4-24 0,8-4-81 16,2-4-73-16,9-6 267 16,9-4-155-16</inkml:trace>
  <inkml:trace contextRef="#ctx0" brushRef="#br0" timeOffset="65552.07">19355 8182 1633 0,'13'7'707'0,"-21"4"-371"15,-1 8-48-15,-23 10-79 16,1 4-52-16,-2 3-72 15,-2 0-32-15,13-4-36 16,6-6-4-16,6-13-61 0,7-2-53 16,0-9-125-16,3-3 38 15,0 0 97-15</inkml:trace>
  <inkml:trace contextRef="#ctx0" brushRef="#br0" timeOffset="65748.49">19080 8193 1017 0,'-4'2'579'16,"8"4"-9"-16,6 4-235 16,4 5-67-16,1 2-32 0,7 8-71 15,6-1-31-15,2-4-53 16,3 4-21-16,2-5-24 16,-7-1-9-16,-4 2-17 15,-3-5-17-15,-11-4-105 16,2 1-68-16,-6-6 104 15</inkml:trace>
  <inkml:trace contextRef="#ctx0" brushRef="#br0" timeOffset="66039.94">19546 8157 1690 0,'15'5'680'15,"8"9"-450"-15,2 0-20 16,1 3-63-16,5 2-23 16,0-2-32-16,2-1-15 15,0-2-2-15,-8-1-7 16,-7-1-2-16,-5-1-6 16,-15 2-10-16,-6 4-4 15,-9-2-7-15,-7-1-7 0,-4 0-13 16,0 0-5-16,-4-2-32 15,2 4-32-15,0-2-83 16,2 2-53-16,8-2 89 16,3 1 27-16</inkml:trace>
  <inkml:trace contextRef="#ctx0" brushRef="#br0" timeOffset="66924.78">10081 8264 1437 0,'-9'9'599'0,"9"-5"-327"15,2-3-59-15,10 6-10 16,4-5-35-16,7 0-53 15,6 2-29-15,0-5-49 0,1 1-14 16,-1 2-7-16,-5-2-26 16,-9 5-110-16,-5 2-67 15,-13-1 101-15</inkml:trace>
  <inkml:trace contextRef="#ctx0" brushRef="#br0" timeOffset="67092.35">10129 8421 1191 0,'-1'1'540'0,"6"-1"-227"16,6 3-69-16,9-3-29 16,0 0-41-16,5-1-54 15,-1-1-26-15,-3 1-48 16,-1-2-3-16,-10 6-90 16,-3-1 329-16,-11 18-226 15</inkml:trace>
  <inkml:trace contextRef="#ctx0" brushRef="#br0" timeOffset="67732.55">8363 8064 1402 0,'11'-8'605'0,"-11"6"-294"16,-8 2-66-16,-12 7-49 15,-6 4-50-15,-10 12-82 16,-2 2-23-16,2 5-28 0,-2 0-5 16,11-4-4-16,2-4 0 15,11-4-1-15,4-4 2 16,10 1 3-16,6 3 5 15,10-2 14-15,4 4 5 16,6-9 10-16,-1-2 2 16,0 4-3-16,0-2-4 15,-3 3-7-15,-1 1-4 0,-9-5-9 16,-1 1-2-16,-10-2-17 16,-1-3-32-16,0-2-107 15,-1 1 316-15,-2-4-169 16</inkml:trace>
  <inkml:trace contextRef="#ctx0" brushRef="#br0" timeOffset="68181.67">8527 8042 1576 0,'-1'5'670'16,"-1"11"-406"-16,6 13-74 16,1 7-1-16,-3 10-68 0,0 2-20 15,1-1-51-15,5 0-17 16,-1-9-15-16,1-5-1 16,-8-11-3-16,0-7-1 15,-2-9-1-15,-4-6-2 16,-4-11-7-16,-1-3-4 15,5-4-9-15,4 0-2 16,9 4 0-16,6-1 3 0,5 6 5 16,3-2 2-16,3 5 2 15,0 3 2-15,-2 4 11 16,-4 5 8-16,-8 4 20 16,-5 4 10-16,-8 0 6 15,-7 6-2-15,-8-1-12 16,-3-4-11-16,-5 0-15 15,3-5-7-15,5-3-46 16,8 0-57-16,10-5-135 16,6 2 356-16,19 2-145 15</inkml:trace>
  <inkml:trace contextRef="#ctx0" brushRef="#br0" timeOffset="68330.87">8885 8328 1583 0,'11'10'690'0,"-15"4"-344"0,-5-2-79 16,-4 2-75-16,-8 3-56 15,4 0-66-15,2 5-37 16,5-6-125-16,4-1-65 16,3-8 89-16</inkml:trace>
  <inkml:trace contextRef="#ctx0" brushRef="#br0" timeOffset="68792.37">9064 8246 1701 0,'-4'17'751'15,"1"3"-402"-15,0 5-126 16,3 1-38-16,3-3-84 15,1-1-28-15,9-6-49 16,-1-7-10-16,4-5-15 16,3-4-6-16,-1-13-32 15,1-4-15-15,-2-8-18 16,1 0 0-16,-7 1 33 16,-2 3 17-16,-5 9 26 0,-4 2 6 15,0 13 9-15,-1 2 8 16,-2 8 21-16,0 9 7 15,0 7 7-15,2 7-2 16,2 9-12-16,2-1-6 16,3 0-4-16,-2-1 1 15,2-6 2-15,-3-5 4 16,-1-7-4-16,-2-3-4 16,-6-7-9-16,-2-2-6 0,-5-6-9 15,-5-7-5-15,-4-5-26 16,0-8-32-16,-2-9-100 15,6-1-68-15,11-6-365 16,8 0 378-16</inkml:trace>
  <inkml:trace contextRef="#ctx0" brushRef="#br0" timeOffset="69099.87">9364 8092 1740 0,'3'0'723'16,"-2"0"-436"-16,8 5-97 0,1 0-11 15,4 6-58-15,5 4-28 16,-1 3-51-16,11 1-15 16,-8 0-12-16,-2-3-1 15,2 0 0-15,-5 2 1 16,5-1 6-16,-1 2 2 15,-12-1 9-15,-5 1 6 16,-5 1 3-16,-8 2 3 16,-7-1-4-16,-6 0-6 0,-5-1-7 15,5-3-7-15,-11-1-11 16,-1-4-17-16,0-6-77 16,2 0-60-16,20-6 220 15,13 0-102-15</inkml:trace>
  <inkml:trace contextRef="#ctx0" brushRef="#br0" timeOffset="72484.05">5842 9512 880 0,'-11'7'438'16,"6"-4"-135"-16,2 3-32 0,-25 28-54 16,28-29-25-16,7-2-30 15,5 0-16-15,12-2-28 16,6-2-15-16,2-6-37 15,2-4-19-15,-3-8-30 16,1-6-8-16,-2-6-8 16,-9-3-1-16,-6 1 2 15,-11 4 1-15,-8 10 2 16,-3 1 1-16,-4 10 1 16,-5-4 1-16,-2 9 0 15,3 5 0-15,-5 4 2 16,8 11 4-16,3 5 10 15,3 2 6-15,7 9 3 16,3 1-4-16,1 2-9 16,1-2-6-16,8-7-6 15,4-5-3-15,5-7-14 0,3-7-38 16,3-8-113-16,-1 0-52 16,6-6 116-16</inkml:trace>
  <inkml:trace contextRef="#ctx0" brushRef="#br0" timeOffset="73094.53">6273 9572 1198 0,'6'0'557'16,"2"-6"-261"-16,5-3-60 16,-1-3-32-16,2-6-75 15,2-3-36-15,-4-9-60 16,-3 1-14-16,-4-3-6 15,-4 5 0-15,-9 4 2 16,-4 5 7-16,-8 10 9 16,-5 5 3-16,5 8 6 15,-2 5-2-15,4 9-6 16,3 3-1-16,3 4-5 16,4-1-5-16,4-3-6 15,4-4-3-15,2-5-11 16,4-4-1-16,2-5-3 15,3-1-1-15,3 1 1 0,0-1 3 16,-5 1 0-16,-2 3 4 16,-5 10 2-16,-3 10 0 15,-3 14 0-15,-1 10 1 16,3 7 0-16,4-1 1 16,8-6 0-16,7-5-2 15,7-13-2-15,2-8-2 16,6-15-4-16,-3-9-3 15,-3-18-38-15,-4-9-25 0,-7-6-36 16,-9-7-5-16,-5 6 28 16,-3 2 23-16,-18 3 32 15,-6 1 10-15,-12 10 26 16,-3 4 22-16,9 10 40 16,9 6 13-16,10 5 11 15,7 1-8-15,6 1-23 16,3-3-14-16,8-2-27 15,6-2-10-15,8-6-9 16,4-5-3-16,6-8-63 16,4-4-45-16,-12-4-135 15,3 1-112-15,-10-5-131 16,-5-2-62-16,3-1 340 16</inkml:trace>
  <inkml:trace contextRef="#ctx0" brushRef="#br0" timeOffset="73701.21">6568 9427 631 0,'0'-19'450'16,"-1"14"66"-1,0 5-77-15,-1 11-114 0,-7 10-48 16,0 7-87-16,-3 1-22 16,10 2-47-16,2-4-22 15,4-7-38-15,2-2-15 16,0-10-23-16,3-3-8 16,-4-7-13-16,4-5-11 15,2-7-58-15,-2-3-36 16,2-5-54-16,0 2-3 0,-2 0 43 15,-4 3 40-15,-1 6 57 16,-2 3 19-16,-2 10 41 16,0 6 20-16,0 6 40 15,0 4 12-15,1 1 0 16,1 2-8-16,6-2-27 16,3-4-14-16,4-4-30 15,2-4-12-15,5-8-17 16,3-2-3-16,5-5-26 15,4-7-21-15,2-1-39 16,3-4-35-16,-10 0-9 16,-2 1 8-16,-13 1 36 15,-9 1 41-15,-7 4 37 16,-7 1 24-16,-7 3 35 0,-6 3 14 16,-2 4 22-16,-1 2 5 15,3 7-7-15,5 4-5 16,5 7-10-16,6 4-9 15,3-1-15-15,3 1-9 16,5 0-17-16,2-5-8 16,8-5-10-16,2-4-3 15,4-11-3-15,7-5-2 16,-9-8-4-16,2 0-1 0,-4 1 4 16,-5 2 1-16,0 7 5 15,-5 3 2-15,-3 9 4 16,-4 1 1-16,0 9 3 15,-3 0 0-15,2-1-5 16,2 1-1-16,3-5-10 16,4-5-27-16,2-6-89 15,-1 2-76-15,1-4-644 16,1-3 575-16</inkml:trace>
  <inkml:trace contextRef="#ctx0" brushRef="#br0" timeOffset="73924.03">7149 9208 1690 0,'-7'23'730'16,"2"10"-378"-16,0 5-125 15,1 15-68-15,1 7-48 16,3-1-54-16,5-2-19 15,6-15-28-15,3-8-5 16,6-16-49-16,0-7-52 0,-2-12-100 16,0-7 206-16,-4-15-44 15</inkml:trace>
  <inkml:trace contextRef="#ctx0" brushRef="#br0" timeOffset="74086.35">7392 9460 1591 0,'5'16'665'0,"-5"1"-377"16,0 1-30-16,-3 0-75 16,1-2-42-16,2-2-76 15,2-4-27-15,6-3-41 16,-4-3-52-16,1-7-140 16,-2-4-98-16,-2-9 165 15</inkml:trace>
  <inkml:trace contextRef="#ctx0" brushRef="#br0" timeOffset="74251.73">7353 9308 1249 0,'0'-7'645'0,"2"4"-211"15,2 3-132-15,0 3-51 16,-4-3-89-16,0 0-37 16,0 0-67-16,0 1-36 15,10 9-137-15,3-3 328 16,43 28-197-16</inkml:trace>
  <inkml:trace contextRef="#ctx0" brushRef="#br0" timeOffset="74444.25">7731 9232 1513 0,'0'15'712'16,"-1"4"-320"-16,-1 16-130 15,-3 9-61-15,0 13-96 16,0 6-39-16,3 1-49 16,2-3-7-16,7-13-7 15,3-7 1-15,4-23-79 16,0-8-51-16,1-20 77 16</inkml:trace>
  <inkml:trace contextRef="#ctx0" brushRef="#br0" timeOffset="74803.58">7625 9447 1601 0,'-13'-6'683'15,"11"5"-355"-15,2 1-95 16,7 3-39-16,5 3-50 16,9-2-61-16,2-2-30 0,6-2-37 15,1-1-7-15,3-2-52 16,2-1-42-16,0-1-73 15,0 1-34-15,-7 1 10 16,-4 3 41-16,-8 6 73 16,-5 2 36-16,-3 5 45 15,-1 2 21-15,-3 4 52 16,-4 3 26-16,2 3 31 16,2 1-12-16,1-5-42 15,6-3-26-15,-11-10-38 16,-2-4-23-16,2-11-110 15,-1-8-61-15,4-13 94 16</inkml:trace>
  <inkml:trace contextRef="#ctx0" brushRef="#br0" timeOffset="74902.03">7907 9275 1348 0,'6'5'576'0,"-2"10"-358"0,4 3-36 16,1 4-115-16,-2 0-66 15,15 5-7-15</inkml:trace>
  <inkml:trace contextRef="#ctx0" brushRef="#br0" timeOffset="75239.12">8242 9359 1110 0,'-5'-6'644'16,"-5"3"-100"-16,-3 3-232 15,0 1-54-15,-1 5-114 16,1-1-43-16,3 1-67 16,2 4-18-16,4 1-14 15,0-1-2-15,5 6 0 16,5 0-1-16,4 4 3 16,3 3 6-16,3-3 11 15,0-2 7-15,-1-2 14 16,1-2 7-16,-5-1 8 15,-1 0 2-15,-5-1 2 16,-5-2-3-16,-4 1-6 0,-2-1-6 16,-4-1-15-16,-2-3-9 15,1-2-11-15,0-4-10 16,2-4-63-16,3-3-56 16,1-5-149-16,4 1-62 15,4 2 198-15</inkml:trace>
  <inkml:trace contextRef="#ctx0" brushRef="#br0" timeOffset="76000.92">8219 9518 945 0,'-1'0'534'0,"0"2"-61"15,-1 4-83-15,-1-1-78 16,1 0-52-16,1-2-75 16,-1-3-38-16,2 0-64 15,3 1-21-15,23 4-37 16,30-9-14-16,-26-19-12 0,5-2-4 16,-13-8-17-16,-7 0-4 15,-14 5 2-15,-8 3 1 16,-15 10 19-16,-5 0 4 15,-7 14 5-15,-1-1 2 16,9 11 8-16,5 7 3 16,5 1 2-16,5 9-1 15,6 5-8-15,4 4-2 16,3 5-4-16,7-2 0 0,4-9-3 16,3-3-2-16,7-14-19 15,4-4-52-15,13-14-90 16,4-9-26-16,14-11 96 15</inkml:trace>
  <inkml:trace contextRef="#ctx0" brushRef="#br0" timeOffset="76268.37">8578 9394 1574 0,'-21'-3'699'0,"3"9"-327"15,5 2-96-15,-1 6-53 16,4 4-45-16,8 3-53 15,1 1-29-15,5-3-43 16,6-1-13-16,5-4-16 16,1-1-6-16,4 0-6 15,-2-1 3-15,-2 0 7 0,-1-1 1 16,-8 0 3-16,-6-2-1 16,-4-1-4-16,-7-2-4 15,-4-4-17-15,0 0-15 16,-4-4-57-16,1-1-40 15,4-2-82-15,2 1 276 16,16 0-91-16</inkml:trace>
  <inkml:trace contextRef="#ctx0" brushRef="#br0" timeOffset="76854.83">9249 9310 980 0,'8'-9'572'0,"2"15"-21"15,1 3-165-15,-1 18-73 16,-4 6-44-16,-4 15-82 15,-2 4-39-15,-1 5-74 0,0-4-27 16,1-13-30-16,3-9-6 16,-3-14-7-16,3-3-1 15,-2-12-5-15,-1-2-7 16,2-5-16-16,-2 4-11 16,2-6-15-16,4-16-5 15,24-33 11-15,-6 32 8 0,-1 2 20 16,-2 3 11-16,-2 9 10 15,-1 6 6-15,-6 7 21 16,0 6 14-16,-7 9 20 16,0 2 4-16,-1 7-10 15,0-2-11-15,2-2-21 16,-3-2-9-16,2-6-11 16,-2-3-25-16,3-8-102 15,10-5-72-15,4-9 108 16</inkml:trace>
  <inkml:trace contextRef="#ctx0" brushRef="#br0" timeOffset="77137.44">9686 9535 1562 0,'0'17'657'0,"2"4"-366"0,1 1 2 15,4-4-64-15,0-5-31 16,9-5-66-16,0-6-37 15,5-5-49-15,1-6-14 16,-5-12-23-16,-3-3-4 16,-7-2-1-16,-6 0 2 15,-9 6 5-15,-5 4 0 16,-6 7 0-16,-3 5-1 16,-1 8-4-16,2 3-3 0,1 4-25 15,4 1-29-15,7-2-122 16,5 0-88-16,6-6-595 15,7-1 567-15</inkml:trace>
  <inkml:trace contextRef="#ctx0" brushRef="#br0" timeOffset="77334.78">9969 9266 1534 0,'-4'44'711'0,"-5"10"-310"16,12 5-96-16,-2 12-82 16,0-1-71-16,4-14-76 0,-3-5-24 15,6-21-37-15,3-11-22 16,3-14-112-16,-5-11-69 16,8-16 107-16</inkml:trace>
  <inkml:trace contextRef="#ctx0" brushRef="#br0" timeOffset="77782.92">10275 9600 1333 0,'4'0'666'16,"-4"-7"-260"-16,-8-2-120 16,-4-6-35-16,-2-1-120 15,-5-3-42-15,0 0-63 16,1 1-13-16,0 7-6 15,1 6-1-15,5 11-1 16,-1 11 1-16,6 12 2 16,1 4 2-16,6 4 2 15,4-1 6-15,5-11 8 16,6-6 0-16,5-8-2 16,3-11-6-16,3-5-12 15,-3-12-2-15,0-13-10 16,-1-4-15-16,0-12-29 15,-2-6-6-15,-3 0-8 0,-4 1 11 16,-7 11 29-16,-4 12 10 16,-8 14 29-16,-5 11 15 15,0 16 27-15,0 7 13 16,5 17 22-16,5 9 6 16,3 3-6-16,7 2-6 15,3-8-31-15,5-5-18 16,3-13-22-16,3-5-30 0,3-12-121 15,-7-4 224-15,18-11-105 16</inkml:trace>
  <inkml:trace contextRef="#ctx0" brushRef="#br0" timeOffset="78173.57">11297 9327 1039 0,'11'-5'596'16,"0"8"-169"-16,0 18-75 16,-2 13-28-16,-8 17-112 15,-1 11-38-15,0 4-67 16,1 2-29-16,7-19-39 15,4-10-12-15,7-18-22 16,-5-11-25-16,6-11-92 16,-2-9-58-16,-6-14-277 15,6-10 282-15</inkml:trace>
  <inkml:trace contextRef="#ctx0" brushRef="#br0" timeOffset="78343.67">11172 9465 1623 0,'-3'-5'671'16,"10"4"-379"-16,4 2-73 16,12 4-36-16,5 1-47 15,8-1-70-15,6-1-22 16,0-3-45-16,3-1-56 16,-8-4-126-16,-6 0-204 0,2 2 240 15</inkml:trace>
  <inkml:trace contextRef="#ctx0" brushRef="#br0" timeOffset="78702.41">11620 9303 1634 0,'1'18'698'0,"2"11"-383"16,-2 12 3-16,-1 9-77 15,-3 5-45-15,-2 0-76 16,3-2-36-16,-1-10-44 15,-1-8-10-15,2-16-16 16,0-13-6-16,0-6-8 16,2-7-5-16,1-11-11 15,4 3-15-15,4-10-26 0,3-4-12 16,2 0 1-16,-1-4 14 16,5 6 31-16,-3 8 15 15,5 9 12-15,-3 6 10 16,-2 11 24-16,-2 7 13 15,-4 14 20-15,-1 2 1 0,-1 4-14 16,-4-2-13 0,-1-4-23-16,-2-7-7 0,0-7-42 15,0-10-49-15,0-8-158 16,3-6 315-16,1-12-114 16</inkml:trace>
  <inkml:trace contextRef="#ctx0" brushRef="#br0" timeOffset="78972.05">11922 9541 1224 0,'15'20'662'15,"-12"3"-178"-15,4 4-164 16,-3 3-13-16,-1-1-93 16,3-6-35-16,-1-9-81 15,-3-5-36-15,-6-9-39 16,5-5-7-16,-5-10-8 15,-2 0-2-15,10-9-6 16,-6 1 0-16,2 4-1 0,10-1 0 16,-4 3-1-16,-1 3-2 15,7 2-17-15,-8 2-26 16,11 3-58-16,8 4-31 16,-2 3-89-16,7 3 397 15,-4 4-158-15</inkml:trace>
  <inkml:trace contextRef="#ctx0" brushRef="#br0" timeOffset="79301.42">12233 9570 1294 0,'28'15'651'15,"-34"-15"-254"-15,0 4-98 16,-2 6-41-16,2 9-77 15,0 4-23-15,3 2-60 16,4-5-25-16,5-2-33 16,4-2-15-16,6-5-15 15,1-4-6-15,6-9-5 16,0-8-1-16,3-7-3 16,-7-2 2-16,-7-3-1 0,-4-1 2 15,-16-1 0 1,-1 3-2-16,-14 0-7 15,-2 5-2-15,-1 6-14 0,3 6-18 16,8 7-69-16,2 4-45 16,9 7-111-16,2-3 241 15,7-4-13-15</inkml:trace>
  <inkml:trace contextRef="#ctx0" brushRef="#br0" timeOffset="79653.28">12513 9544 1610 0,'-6'23'704'0,"3"6"-358"15,3 2-34-15,3-1-85 16,-3-4-60-16,11-5-82 16,0-10-37-16,2-4-33 15,7-4-5-15,-5-10-12 16,3-6-16-16,-2-12-51 15,-3-6-18-15,-2 1-4 16,-2 1 14-16,-4 9 53 16,-1 7 21-16,-4 13 15 15,-2 7 10-15,-3 14 28 16,1 3 12-16,2 4 18 0,3 1 0 16,4-5-17-16,5-1-13 15,2-6-23-15,1-5-10 16,4-6-16-16,-1-6-28 15,-1-10-92-15,0-3 36 16,-4-11 28-16</inkml:trace>
  <inkml:trace contextRef="#ctx0" brushRef="#br0" timeOffset="80054.95">12815 9671 1935 0,'46'59'782'0,"-32"-57"-535"16,-2-4-52-16,6-4-82 15,0-3-56-15,-5-10-34 16,5-7-12-16,-16-3-7 16,4 1 0-16,-10 4 1 15,-6 3 0-15,2 7 0 16,-8 2-1-16,0 9 3 15,1 5 2-15,-6 12 7 16,10 6 3-16,2 12 4 0,6 0 0 16,7 10 1-16,6 5-1 15,8-1 1-15,-2 1 3 16,-1-3 3-16,4-5 2 16,-9-1 3-16,1 2-3 15,0-6-7-15,-10-2-5 16,-5-10-6-16,-2-5-4 15,-7-5-24-15,-4-6-26 16,9-8-92-16,-3-8-49 0,-7-19-413 16,2-5 396-16</inkml:trace>
  <inkml:trace contextRef="#ctx0" brushRef="#br0" timeOffset="80441.83">13150 9445 1537 0,'-10'0'695'0,"3"18"-272"16,3 3-182-16,-1 12-70 16,2 5-34-16,2 4-66 15,2 4-12-15,4-7-28 16,0 1-7-16,2-12-5 15,-2-7-2-15,-1-9-11 0,-2-11-5 16,1-7-5-16,-2-7-11 16,4-5-15-16,0-5-4 15,4-5-2-15,3 2 7 16,0 0 18-16,2 6 6 16,0 10 9-16,-3 7 11 15,1 7 22-15,-2 6 8 0,-1 10 21 16,-1 6 2-16,-4 3-8 15,3 2-6-15,-3-3-23 16,2-6-11-16,0-6-78 16,-3-8-58-16,2-6 220 15,-1-5-122-15</inkml:trace>
  <inkml:trace contextRef="#ctx0" brushRef="#br0" timeOffset="80853.33">13478 9604 1377 0,'4'3'664'0,"-5"-3"-277"15,1 3-95-15,-2-3-29 16,1 0-57-16,0 1-20 16,0 22-63-16,1 28-29 15,0-27-42-15,2-3-19 0,10-6-26 16,5-8-7 0,-1-7-6-16,7-1-5 0,1-11-5 15,-3-4-5-15,-2-7 3 16,-8 2 4-16,-11 1 9 15,-5 3 5-15,-14 2 4 16,-5-2 0-16,-5 7 1 16,5 5-1-16,1 6-1 15,5 6 1-15,7 4-53 16,8 0-63-16,6 0-27 16,4 0 63-16</inkml:trace>
  <inkml:trace contextRef="#ctx0" brushRef="#br0" timeOffset="81170.67">13751 9543 1557 0,'2'13'676'16,"-2"7"-335"-16,-1 6-37 16,0 5-55-16,0-2-49 15,3-2-81-15,4-4-45 16,3-8-51-16,3-7-11 15,8-5-16-15,-1-7-16 16,5-12-33-16,1 2-12 0,-7-9 4 16,2 6 16-16,-8 4 33 15,-6 8 16-15,-2 8 23 16,-5 5 15-16,1 7 29 16,2 2 1-16,-2 0 2 15,1 5-12-15,-2-3-29 16,4-3-5-16,3-6-20 15,-5-3-17-15,6-5-72 16,0-2-47-16,2-9-699 16,10-12 579-16</inkml:trace>
  <inkml:trace contextRef="#ctx0" brushRef="#br0" timeOffset="81340.44">14160 9477 1915 0,'2'43'808'0,"-1"12"-513"0,3 9-46 16,6-1-108-16,1-6-64 15,7-12-34-15,4-14-19 16,-1-12-85-16,1-10-72 16,-4-18-559-16,-9-9 468 15</inkml:trace>
  <inkml:trace contextRef="#ctx0" brushRef="#br0" timeOffset="81505.99">14066 9616 1725 0,'-7'9'724'0,"10"0"-415"16,7 0-57-16,7 1-76 16,5-4-58-16,8-3-76 15,2-3-20-15,5-2-13 16,-2 0-43-16,1-3 214 15,-3-2-144-15</inkml:trace>
  <inkml:trace contextRef="#ctx0" brushRef="#br0" timeOffset="82232.3">12444 7095 1411 0,'-1'-3'598'0,"3"4"-329"15,-2-1 3-15,0 0-54 16,0 0-19-16,7 25-44 16,14 41-31-16,-16-20-43 15,-5 1-21-15,7-5-35 0,-2-7-8 16,-1-12-28-16,4-4-35 16,-7-9-104-16,2-7-57 15,-1-4-83-15,0-6 161 16</inkml:trace>
  <inkml:trace contextRef="#ctx0" brushRef="#br0" timeOffset="82655.73">12265 6916 1098 0,'-27'10'500'16,"-4"0"-255"-16,-2 9-43 15,2 3-28-15,6 6-37 16,7 13-4-16,12 11-28 16,5 11-10-16,13 8-11 15,8 1-12-15,10-8-28 16,6-9-11-16,4-13-14 16,6-6-5-16,5-10-7 15,3-9-1-15,4-12-4 16,-4-13-2-16,0-18-8 0,-7-9-17 15,-9-21-38-15,-4-4-6 16,-16-15 7-16,-10-1 16 16,-19 4 45-16,-11 3 9 15,-18 9 11-15,-10 2-2 16,-13 5 12-16,1 9 9 16,-7 17 17-16,2 9 5 15,7 28-14-15,1 14-13 16,18 17-25-16,4 8 4 15,16 5-74-15,12-3 332 0,20-3-214 16</inkml:trace>
  <inkml:trace contextRef="#ctx0" brushRef="#br0" timeOffset="83502.1">15062 7259 1165 0,'-29'-6'508'0,"13"-4"-227"16,1 2-55-16,9 5-10 15,6 1-26-15,11 3-41 16,7 2-19-16,13 5-23 16,2 3-12-16,-2 5-28 15,-4 0-15-15,-5 1-27 16,-2-1-9-16,-8 0-6 16,-7-5 0-16,-8 5 2 15,-8-2 0-15,-8 2 0 16,0 3-3-16,-1-10-3 15,3 3-1-15,9-9-3 0,2 1-1 16,11 1 0-16,2-3 1 16,7-1 4-16,3 0 3 15,6-3 1-15,3-2-1 16,5 2-2-16,1-4-2 16,-2 2-1-16,-7-1-1 15,-10 3-8-15,-4 0-42 16,-8 4-115-16,-1 0-51 15,-9-4 114-15</inkml:trace>
  <inkml:trace contextRef="#ctx0" brushRef="#br0" timeOffset="84040.81">14937 6920 1347 0,'-17'-1'551'0,"-2"5"-345"16,-3 6 3-16,-3 17-36 16,-1-1-40-16,3 15-54 15,3 4-26-15,6 10-31 16,6 6-5-16,10 6-9 0,10 2-2 15,16 1 0-15,9 0 0 16,-1-3 0-16,2-4-2 16,4-10-3-16,-5-9-2 15,15-16-3-15,1-8 1 16,3-17-1-16,4-5 0 16,3-19 0-16,2-7 0 15,-12-21 4-15,-11-9 1 0,-15-8 3 16,-11-9 2-16,-16 3 4 15,-4 0 1-15,-26-2 2 16,-9 6 1-16,-19 6-1 16,-7 10 0-16,-6 15-1 15,0 12 1-15,8 11-2 16,6 6-3-16,14 15-20 16,1 0-22-16,11 12-64 15,1-4-47-15,9 3-463 16,9 7 418-16</inkml:trace>
  <inkml:trace contextRef="#ctx0" brushRef="#br0" timeOffset="86743.38">6488 10497 1295 0,'-1'-8'544'0,"-2"-5"-289"16,-5 3-26-16,9 7-15 15,-1 3-34-15,0 9-47 16,6 7-27-16,-7 14-29 16,4 9-7-16,-1 7-20 15,-2-1-12-15,1 1-20 16,-1-8-6-16,6-9-9 16,2-4 0-16,-2-12-8 15,2-5-37-15,-2-7-106 16,-3-4-65-16,2-5 117 15</inkml:trace>
  <inkml:trace contextRef="#ctx0" brushRef="#br0" timeOffset="87210.04">6228 10284 1350 0,'-28'5'509'16,"1"9"-387"-16,-1 8 13 0,2 15-7 16,6 5-9-16,9 11-11 15,4 5-10-15,12 4-21 16,7-1-7-16,8-3-15 16,10-2-10-16,6-6-19 15,6-2-9-15,12-6-10 16,0-6-3-16,6-12-2 15,2-6-1-15,-9-18-1 16,2-10-1-16,-8-19-3 16,-6-9-6-16,-11-18-17 15,-6-6-2-15,-12-7 1 16,-8 1 5-16,-15 6 23 16,-13 2 5-16,-16 3 4 15,-8 3-1-15,-12 4-3 16,-10 8-2-16,-9 13-3 15,3 6 0-15,11 12-2 16,12 5-4-16,25 5-14 0,9 6-14 16,18 11-51-16,5 5-39 15,11 17-347-15,3 3 322 16</inkml:trace>
  <inkml:trace contextRef="#ctx0" brushRef="#br0" timeOffset="89354.74">7575 10524 541 0,'-5'-3'367'15,"2"-2"28"-15,-1-1-42 0,2 4-70 16,0-2-27-16,1 3-49 16,0 0-22-16,0 1-39 15,0 0-12-15,-10 29-36 16,0 56-17-16,10-39-34 15,5 1-17-15,6-5-19 16,-1-9-6-16,11-7-5 16,-1-5-32-16,1-16-108 15,3-5-72-15,-7-10 117 16</inkml:trace>
  <inkml:trace contextRef="#ctx0" brushRef="#br0" timeOffset="89497.38">7402 10652 1515 0,'3'1'621'15,"5"-2"-377"-15,1 2-44 16,10 0-59-16,-3-1-36 16,13-2-53-16,7-1-20 15,0-6-17-15,8 3-38 16,-4 3-123-16,-3-2 104 15</inkml:trace>
  <inkml:trace contextRef="#ctx0" brushRef="#br0" timeOffset="89682.79">7813 10630 1293 0,'0'12'563'0,"-1"-2"-257"16,0 8-79-16,-1 1-33 15,1 0-48-15,1 0-75 16,0-3-33-16,0-7-26 16,2 0-34-16,-1-8-102 15,-1-1-71-15,-1-10 106 16</inkml:trace>
  <inkml:trace contextRef="#ctx0" brushRef="#br0" timeOffset="89839.25">7696 10477 1420 0,'0'-1'594'16,"6"2"-364"-16,2 4-23 15,3 3-86-15,5 1-41 16,3 0-41-16,-1-2-46 16,3 1 358-16,1 0-268 15</inkml:trace>
  <inkml:trace contextRef="#ctx0" brushRef="#br0" timeOffset="90296.94">7956 10778 1199 0,'13'-1'532'0,"-1"-1"-271"15,1-3-70-15,1-10-73 16,-3-5-46-16,-3-5-42 15,4-3-4-15,-9 6 3 16,-2 1 1-16,-5 5 17 16,-9 4 6-16,-4 2 5 15,-2 4 5-15,0 4 1 16,5 2-6-16,10 8-15 0,4-1-9 16,3 8-21-16,1 7-5 15,-1 1-3-15,-3 8 1 16,12 10 6-16,-3-1 4 15,0 6 17-15,0 0 1 16,-6-3 20-16,1-1 6 16,-4-12 6-16,6 1 9 15,-12-11-11-15,-1-6-8 0,-3-3-19 16,-7-9-11-16,4-3-13 16,3 1-15-16,-5-10-55 15,2-3-51-15,7-8-124 16,-1-6 184-16,7-6-6 15</inkml:trace>
  <inkml:trace contextRef="#ctx0" brushRef="#br0" timeOffset="90639.95">8195 10456 1707 0,'1'18'700'0,"1"7"-426"15,-2 6-11-15,-4 8-66 16,1 1-45-16,0 8-75 16,1-4-30-16,2-4-32 15,1-4-6-15,1-12-6 0,2-5 0 16,-2-11-4-16,1-4-4 16,0-9-19-16,-1-6-9 15,2-9-10-15,5-4-2 16,2-3 16-16,1 2 10 15,1 5 13-15,-2 3 4 16,1 6 12-16,1 8 14 16,2 5 26-16,-2 9 17 0,-2 8 15 15,-7 6 5-15,-1 8-11 16,-1 0-14-16,-2-1-24 16,2-7-18-16,-3-5-18 15,1-6-16-15,1-7-96 16,-1-7-54-16,2-10 94 15</inkml:trace>
  <inkml:trace contextRef="#ctx0" brushRef="#br0" timeOffset="90847.25">8595 10521 1733 0,'-13'23'714'0,"5"13"-426"0,4 7-87 16,2 6-58-16,2 0-41 16,8 2-48-16,4-4-18 15,7-10-29-15,2-7-2 16,-1-13-24-16,-3-8-44 16,2-9-99-16,-5-3 94 15,-1-6 11-15</inkml:trace>
  <inkml:trace contextRef="#ctx0" brushRef="#br0" timeOffset="91020.77">8455 10645 1784 0,'-2'3'699'0,"14"-1"-461"16,3 2-37-16,3-4-30 15,14 4-44-15,7-4-68 16,8-4-21-16,4 3-22 15,1-2-52-15,1 1 56 16,2 0-25-16</inkml:trace>
  <inkml:trace contextRef="#ctx0" brushRef="#br0" timeOffset="100516.94">10570 10417 593 0,'8'-9'340'0,"4"-2"-36"16,-4-2-7-16,-1 3-15 15,1 2-34-15,-6 6-38 0,-1 2-15 16,-5 6-49-16,3-6-20 16,0 0-45-16,-22 10-22 15,-36 36-16-15,24-25-2 16,-3 2-3-16,3 4-1 16,-2 1-3-16,1 2-5 15,5-4-5-15,5 0-2 0,13-6-1 16,5-5 2-16,8-5 2 15,6 0 4-15,11 0 2 16,4 0 4-16,11 7 4 16,4-2 4-16,-1 3-8 15,-2 2-2-15,-6 1-6 16,-9-2-8-16,-6-3-1 16,-4-2-4-16,-6-8-3 15,4 0-7-15,-2-5-87 16,-1-2-68-16,1-8-121 15,-3-5 147-15</inkml:trace>
  <inkml:trace contextRef="#ctx0" brushRef="#br0" timeOffset="101050">10793 10489 1334 0,'-6'4'598'0,"2"5"-323"0,3 8-64 16,-1 3-17-16,6 10-77 15,0 2-22-15,5-5-39 16,4 2-10-16,5-9-2 15,-4-5 0-15,7 0-13 16,-4-7-8-16,-2-6-12 16,4 1-3-16,-6-15-16 15,0 0-18-15,4-9-27 16,-6-5-2-16,-4 1 11 16,2-2 20-16,-9 8 25 15,2 6 6-15,-2 13 10 16,-6 7 9-16,6 14 13 15,-5 4 6-15,3 12 6 16,1 0 5-16,0 7 14 16,1 2 5-16,4-3 13 0,2 0 0 15,-3-6-7-15,0-4-4 16,-5-3-18-16,-1-3-9 16,-6-8-15-16,0-4-8 15,0-11-10-15,-6-3-2 16,-5-6-23-16,-7-4-35 15,-2-6-141-15,0-4-91 16,16-3 161-16</inkml:trace>
  <inkml:trace contextRef="#ctx0" brushRef="#br0" timeOffset="101277.04">11191 10769 1802 0,'0'5'720'0,"-5"3"-454"16,-3 1-44-16,-5 3-31 15,-4 1-62-15,3 3-79 16,0-3-20-16,5-4-83 16,1-1-65-16,8-5 167 15,4-3-84-15</inkml:trace>
  <inkml:trace contextRef="#ctx0" brushRef="#br0" timeOffset="101726.21">11400 10432 1566 0,'0'-2'673'15,"-2"2"-400"-15,2 5-64 16,-1-5-12-16,0 15-69 16,-1 13-25-16,-5 50-43 15,10-28-15-15,2-1-15 16,3 2-3-16,3-11-10 16,-4-5-3-16,-3-8-2 15,-5-10-1-15,1-9 0 16,-3-5-2-16,-5-7-5 15,4-5-4-15,-2-6-11 16,3-5-6-16,4-3 0 16,5 2 1-16,4 5 8 15,-2 2 5-15,9 8 3 16,-4-1 0-16,0 6 1 16,6 6 1-16,-4-1 9 15,-1 4 5-15,-1 3 14 16,-12-4 8-16,-1 8 6 0,0 3 1 15,-8 4-4-15,1 3-6 16,-2-4-12-16,-4-2-6 16,6-10-9-16,0-3-1 15,-4-10-42-15,3-3-39 16,1-6-104-16,3-1-74 16,7-2 134-16,4 1 28 15</inkml:trace>
  <inkml:trace contextRef="#ctx0" brushRef="#br0" timeOffset="102087.21">11644 10470 1684 0,'-4'9'694'16,"4"0"-405"-16,3-2-149 15,6 1 15-15,3 1-55 16,7-2-25-16,6 0-35 16,1 2-12-16,8 0-10 15,-3 2 0-15,-3-1-3 16,2 2-2-16,-13 0 8 0,-1 3 7 16,-9 8 10-16,-7 1 2 15,-7 3 2-15,-4 3-5 16,-8-5-8-16,0-2 0 15,-1 1-13-15,-2-4-3 16,0-6-3-16,-1 0-2 16,2-6-3-16,1-2-2 15,7-3-3-15,6-2-12 16,8-1-61-16,5-2-51 0,13 0-21 16,1-2 69-16</inkml:trace>
  <inkml:trace contextRef="#ctx0" brushRef="#br0" timeOffset="102386.54">12158 10589 1759 0,'-3'11'669'16,"9"-9"-456"-16,6 5-101 16,5-3 2-16,5-2-35 15,7-2-46-15,2-4-14 16,5 1-25-16,-3 3-52 15,-7 0 330-15,-2 3-221 16</inkml:trace>
  <inkml:trace contextRef="#ctx0" brushRef="#br0" timeOffset="102571.72">12201 10739 1198 0,'0'-1'571'0,"3"3"-69"16,7 1-277-16,8-2 16 15,2 4-13-15,5-5-90 16,3-4-37-16,-3 1-63 16,1 0 0-16,-3 3-93 15,-3 4 263-15</inkml:trace>
  <inkml:trace contextRef="#ctx0" brushRef="#br0" timeOffset="103081.65">12945 10462 1098 0,'3'-5'535'0,"2"2"-86"16,-4 3-164-16,-2 0-15 15,0 0-43-15,-10 13-100 16,-42 40-37-16,15-25-43 16,0 4-14-16,-1-5-7 15,4-2 3-15,13-2 6 16,5-4 2-16,9 2 0 16,5-1-2-16,8 0 6 0,8 3 5 15,8 3 4-15,4-1 2 16,9 3-6-16,7-1 0 15,-6-7-2-15,0 0-2 16,-14-2-11-16,-10-2-6 16,0 1-11-16,-6-3-3 15,-2-7-29-15,-1-3-56 16,-6-10 14-16,3-6 19 16</inkml:trace>
  <inkml:trace contextRef="#ctx0" brushRef="#br0" timeOffset="103616.9">13167 10643 1131 0,'-6'4'1131'0,"1"1"-895"0,-2 4-31 0,2 1-44 16,2 5-82-16,-2 8 37 15,1 7 24-15,3 3-46 16,1-1-18-16,8-1-47 16,2-4-14-16,4-7-7 15,4-7-2-15,2-8-5 16,1-8 1-16,0-12-30 16,-1-6-23-16,-5-10-20 15,-2-6-3-15,-5 5 30 16,-3 4 24-16,-1 17 26 15,-3 7 6-15,-1 7 11 16,-1 7 5-16,-1 8 7 16,1 8 1-16,2 10 2 0,4 1 2 15,1 3 0-15,5-2 3 16,1 1 5-16,3-1 1 16,-3 0 8-16,-10-7-2 15,-3-8-7-15,-6-2-4 16,-10-10-15-16,-1 0-5 15,-10-7-10-15,-8-4-3 0,1 2-21 16,-1-2-30-16,9-2-90 16,6 1-55-16,15-8 66 15,7 0 40-15</inkml:trace>
  <inkml:trace contextRef="#ctx0" brushRef="#br0" timeOffset="103725.06">13540 10930 1574 0,'0'7'728'15,"-1"-2"-276"-15,-2 3-244 16,0 1 6-16,-9 1-97 16,1-1-44-16,-9-2-117 15,-2-1-61-15,7-3 64 16</inkml:trace>
  <inkml:trace contextRef="#ctx0" brushRef="#br0" timeOffset="104203.11">13737 10886 1856 0,'-1'6'727'0,"0"-5"-498"16,-1-1-4-16,1 0-49 15,0 0-48-15,0-1-71 16,1-19-25-16,7-48-25 16,2 21-5-16,5 0-3 15,3 3-1-15,4 3 1 16,1 7 1-16,-1 12 0 16,-2 6 0-16,-4 16-1 15,-2 9 1-15,-2 18 0 16,-4 6 0-16,4 13 8 15,-1 4 3-15,4 1 6 16,3 1 3-16,-4-9 0 16,1-10-2-16,-5-12-6 15,-5-5 4-15,-2-13-53 16,-6-3-67-16,-3-8 5 0,-7-3 33 16</inkml:trace>
  <inkml:trace contextRef="#ctx0" brushRef="#br0" timeOffset="104353.64">13751 10765 1400 0,'8'-1'677'0,"3"3"-156"15,12 2-335-15,4 2 28 16,9 3-67-16,0-3-42 0,-6 1-47 16,2-1-42-1,-5-1-77-15,7 2 50 0</inkml:trace>
  <inkml:trace contextRef="#ctx0" brushRef="#br0" timeOffset="104592.5">14324 10669 1781 0,'-5'2'801'15,"-12"5"-322"-15,-2 9-343 16,-2 6 0-16,-6 15-73 16,1 1-22-16,4 1-23 15,3-3-10-15,13-23-8 16,2-7-33-16,1 1-96 16,-6 13-77-16,6-16-203 0,2-8 250 15</inkml:trace>
  <inkml:trace contextRef="#ctx0" brushRef="#br0" timeOffset="104777.4">14165 10636 1882 0,'6'9'757'0,"6"1"-490"16,2 9 24-16,1 4-66 16,1 1-50-16,3 10-84 15,1-1-29-15,3-1-37 16,-4-5-7-16,-1-5-7 15,-3-6-26-15,-8-6-114 16,-2-3-76-16,-5-7 115 16</inkml:trace>
  <inkml:trace contextRef="#ctx0" brushRef="#br0" timeOffset="105186.61">14442 10503 1967 0,'0'5'721'16,"4"0"-569"-16,4 2-18 0,6 6 7 15,7 0-34-15,9 2-37 16,7 3-10-16,1-6-11 16,1 1 0-16,-1 1-12 15,-7 2-10-15,-6-3-11 16,-7 4-3-16,-9 1 4 16,-7-4 3-16,-7 8 2 15,-9-2 0-15,-3-1-6 16,-3 8-3-16,-3-3-5 15,2 3-3-15,-3-2-4 16,-1-3 2-16,4-4-22 16,3-5-30-16,6-7-108 15,3-2-14-15,13-5 93 16</inkml:trace>
  <inkml:trace contextRef="#ctx0" brushRef="#br0" timeOffset="117721.08">16692 10616 974 0,'0'0'463'16,"0"0"-179"-16,0 0-91 16,0 0 25-16,0 0-31 15,0 0-20-15,0 0-28 16,2 11-11-16,9 10-23 15,5 29-8-15,-16-25-25 16,0-1-13-16,3 2-23 16,-3-4-9-16,2-5-14 15,0-2-4-15,-2-6-4 16,1-1 2-16,-1-9-78 16,0-5-79-16,0-11-311 15,1-7 287-15</inkml:trace>
  <inkml:trace contextRef="#ctx0" brushRef="#br0" timeOffset="117906.55">16645 10455 1382 0,'-5'-4'595'0,"5"-2"-313"15,0 2-107-15,2-3 19 16,0 4-64-16,1 0-35 15,4 2-54-15,0 1-9 0,4 3-116 16,2 1-76-16,6 6 101 16</inkml:trace>
  <inkml:trace contextRef="#ctx0" brushRef="#br0" timeOffset="118230">17211 10422 967 0,'-8'-19'484'15,"-2"-3"-178"-15,-5 0-113 16,-2 1 4-16,-6 8-57 16,-4 2-9-16,1 11-10 0,0 5-11 15,6 12-20-15,-2 9-14 16,5 13-33-16,12 10-9 15,3 13-13-15,7 9-1 16,10 6-5-16,-8 3 1 16,3-8 2-16,3-6 0 15,3-10-1-15,-3-7-4 16,-1-8-4-16,-9-10-7 16,-3-11-89-16,-2-9-59 0,-8-18-319 15,5-8 293-15</inkml:trace>
  <inkml:trace contextRef="#ctx0" brushRef="#br0" timeOffset="118414.39">16920 10674 1730 0,'13'0'680'0,"0"0"-449"16,4 2-64-16,4-2-18 15,8 2-33-15,4-2-42 16,2-1-18-16,0 1-32 15,-4-3-8-15,0 3-16 16,-4-1-34-16,-7-2-84 16,-1 5-396-16,-16-2 352 15</inkml:trace>
  <inkml:trace contextRef="#ctx0" brushRef="#br0" timeOffset="124332.44">18246 10519 971 0,'0'0'474'16,"0"0"-198"-16,0 0-51 16,0 0-11-16,0 0-47 15,2 7-20-15,5 20-30 16,9 35-13-16,-7-26-23 16,3 2-14-16,2-1-19 0,2-7-9 15,4 0-18-15,0-9-7 16,0-12-7-16,-2-9-2 15,1-12-1-15,-2-3 0 16,0-11-6-16,2-1-4 16,-5-4-4-16,-1-1 0 15,-7 1 5-15,-2 3 5 16,0 6 2-16,-3 6 2 16,-1 10 1-16,0 6 2 15,-9 11 6-15,-1 4 6 16,4 14 15-16,-4 6 6 0,10 4 5 15,6 6-2-15,0-2-8 16,2 0 0-16,-2-2 0 16,-3-5 2-16,3 0 4 15,-1-3-1-15,0-6 3 16,-5-2 2-16,-7-10 6 16,3-1-1-16,-10-3-3 15,6-3-5-15,-14-5-13 16,-4-3-5-16,-2-1-12 15,-10-2-1-15,6 1-27 16,-1-3-49-16,5-5-149 16,6-1 118-16,11-13 17 15</inkml:trace>
  <inkml:trace contextRef="#ctx0" brushRef="#br0" timeOffset="124542.77">18747 10804 1704 0,'0'3'671'16,"-1"2"-461"-16,3 5-54 16,0 2 37-16,-1 8-52 15,2-2-25-15,-1 2-54 16,-1-3-21-16,3-1-20 15,1-4-4-15,-1-4-3 16,0-3-32-16,-1-6-125 16,-1-5 331-16,-5-5-187 15</inkml:trace>
  <inkml:trace contextRef="#ctx0" brushRef="#br0" timeOffset="124716.51">18712 10608 1781 0,'2'17'696'0,"-1"-12"-441"16,3 2-51-16,0-4-17 0,0 3-28 15,2-1-71-15,-2-2-32 16,2 3-40-16,-3-4-66 16,-1-2-2-16,1 0 26 15</inkml:trace>
  <inkml:trace contextRef="#ctx0" brushRef="#br0" timeOffset="126841.42">19080 10586 1002 0,'-67'-13'454'0,"62"10"-142"15,4 2-87-15,2 1 11 16,-1 0-14-16,0 0-59 16,1 0-23-16,24 12-44 15,30 14-22-15,-24-14-26 16,4-4-13-16,0 0-19 0,3-3-4 16,0 1-5-16,-5 0-1 15,-8 0 0-15,-4 2 3 16,-18 3 12-16,-5 0 9 15,-16 4 18-15,-10 1 8 16,-10 5 1-16,-5 3-5 16,0-2-19-16,2-1-11 15,6-1-15-15,3-2-4 0,12-5-20 16,6-2-42-16,14-7-131 16,5-5-28-16,16-3 115 15</inkml:trace>
  <inkml:trace contextRef="#ctx0" brushRef="#br0" timeOffset="127216.3">19619 10589 1565 0,'-11'5'632'0,"0"0"-351"15,0 8-109-15,-3 10-27 0,0 4-16 16,2 9-49-16,6 0-18 16,9-5-21-16,8 2-12 15,11-9-10-15,4-8-1 16,4-9-7-16,3-7-2 16,1-11 0-16,-4-5-1 15,0-6-1-15,-5-5-1 16,-10-4 1-16,-6-1 1 15,-13 1 2-15,-10-1 3 16,-11 7 1-16,-5 2 2 0,-5 12-2 16,1 6-1-16,-1 5-7 15,4 5-5-15,5 3-9 16,2 2-30-16,13 7-110 16,3-2-46-16,15-1 106 15</inkml:trace>
  <inkml:trace contextRef="#ctx0" brushRef="#br0" timeOffset="128422.67">20283 10861 1493 0,'68'-19'600'0,"-68"19"-374"16,1 4-19-16,-4 5-31 15,-11 1-39-15,-4 1-65 0,-5 1-23 16,-3-4-59-16,3 1-52 16,6 0 341-16,7-4-232 15</inkml:trace>
  <inkml:trace contextRef="#ctx0" brushRef="#br0" timeOffset="128844.79">20826 10537 1400 0,'6'10'605'16,"-8"0"-311"-16,-1 15-107 15,-6 4 11-15,-1 10-54 16,3 5-33-16,5-5-56 16,6 3-16-16,11-8-24 15,3-7-5-15,4-12-2 16,-2-6-12-16,-1-13-84 16,1-4-63-16,-3-9-460 0,4 0 404 15</inkml:trace>
  <inkml:trace contextRef="#ctx0" brushRef="#br0" timeOffset="129013.67">20719 10623 1425 0,'-2'7'566'0,"6"0"-338"16,8-2-42-16,7 0-18 16,9-2-40-16,11 1-79 15,-1-3-20-15,2-2-36 16,-7-1-64-16,-4-4 50 15</inkml:trace>
  <inkml:trace contextRef="#ctx0" brushRef="#br0" timeOffset="129614.78">21130 10444 1525 0,'0'14'632'0,"3"13"-351"16,-3 6-79-16,-3 11-33 16,-4 2-40-16,-1 3-60 0,2-2-21 15,0-12-26-15,2-4-9 16,1-13-6-16,0-7-2 16,2-10-4-16,-1-5 0 15,1-8-7-15,0-6-3 16,2-2-2-16,3-4 0 15,5 6 6-15,-1 2 5 16,3 5 0-16,-1 7 5 16,2 6 18-16,0 4 10 0,2 10 18 15,1 5 1-15,3 2-6 16,-1 1-6-16,5-7-13 16,1-1-5-16,7-10-10 15,-3-3-4-15,4-3-3 16,-2-4-2-16,-11-7-5 15,5 0-8-15,-12-5-27 16,-2-4-10-16,-1-1-13 16,-8-3 3-16,1-1 27 15,-1 3 11-15,-2 5 20 16,-3 3 7-16,-3 4 9 16,-1 4 12-16,1 6 15 15,0 8 6-15,-3 9 1 16,-3 1-9-16,6 5-14 15,5 0-4-15,3 1-5 16,9 1-3-16,0-2-5 16,-3-3-4-16,6-3-4 0,5-2-3 15,-1-6 0-15,0-2-13 16,0-7-90-16,-8-1-63 16,4-10-164-16,2-3-118 15,2-4 286-15</inkml:trace>
  <inkml:trace contextRef="#ctx0" brushRef="#br0" timeOffset="129894.53">21604 10700 713 0,'5'4'496'16,"1"3"21"-16,-2 6-184 15,-3 5-25-15,0 2-71 16,-1-2-38-16,0-1-68 16,1-4-24-16,0-5-43 15,-1-5-12-15,1-8-26 16,1-6-13-16,2-4-22 15,1-1-14-15,4-3-21 16,2-2-3-16,3 3 12 16,2-2 12-16,2 10 21 15,1 2 2-15,-3 6 29 16,1 6 15-16,-3 10 43 16,-4 4 17-16,-1 12-2 15,-2 5 1-15,-2-3-31 0,-1 1-18 16,-4-14-14-16,3-4-40 15,-5-14-128-15,2-5-30 16,-1-4 76-16</inkml:trace>
  <inkml:trace contextRef="#ctx0" brushRef="#br0" timeOffset="134629.84">22668 10457 998 0,'0'-6'424'0,"0"2"-188"16,0 3-35-16,0 0 30 0,0 0-15 16,0 1-46-16,9 18-24 15,9 54-37-15,-16-21-20 16,0 1-23-16,1-4-9 16,0-4-15-16,0-7-5 15,1-8-7-15,-3-6-4 16,-1-11-5-16,0-6-2 0,-3-8-4 15,-3-7-2-15,-3-7-6 16,-2-3-3-16,1-5-6 16,4-1-4-16,6 1-4 15,3 0 0-15,9 5 1 16,2 0 4-16,7 9 3 16,4 0 0-16,4 10 2 15,-1 5 2-15,1 8 5 16,-5 3 7-16,-12 2 17 15,3 6 13-15,-15 0 17 16,-8 0 6-16,-4 1 0 16,-6-7-5-16,-1-4-13 15,-1 1-10-15,-4-7-16 16,-3-2-7-16,5-4-3 16,5-3-19-16,6-3-98 15,3-3-62-15,8 2-149 0,6-1 178 16</inkml:trace>
  <inkml:trace contextRef="#ctx0" brushRef="#br0" timeOffset="134825.39">23065 10846 1385 0,'-3'2'589'0,"4"10"-260"16,1 4-71-16,2 0 1 15,-4 1-43-15,1 5-97 16,3-2-43-16,1-2-55 16,0-3-9-16,-1-8-12 15,-1-4-51-15,-2-4-135 16,-1-4-31-16,0 4 106 16</inkml:trace>
  <inkml:trace contextRef="#ctx0" brushRef="#br0" timeOffset="135021.46">23022 10627 1789 0,'0'-4'681'0,"8"3"-485"16,-2-4-1-16,5 5-44 16,3 2-33-16,-7-2-53 0,1 4-51 15,0-2-8-15</inkml:trace>
  <inkml:trace contextRef="#ctx0" brushRef="#br0" timeOffset="135520.01">23372 10616 1323 0,'-1'8'550'0,"1"-7"-281"16,8 1-68-16,5 1-13 16,0-2-16-16,13 0-44 15,7 4-34-15,-1-5-47 16,5 0-18-16,-9 0-42 15,-4-2-55-15,-7 4 94 16,-4 9-42-16</inkml:trace>
  <inkml:trace contextRef="#ctx0" brushRef="#br0" timeOffset="135703.1">23484 10785 1128 0,'1'-1'581'15,"2"1"-82"-15,5-4-286 0,6 3 19 16,5 2-64-16,2-1-45 16,4 0-79-16,-7-4-10 15,-1 3 144-15,1 2-130 16</inkml:trace>
  <inkml:trace contextRef="#ctx0" brushRef="#br0" timeOffset="136073.53">24110 10500 1733 0,'-7'-4'673'0,"-3"6"-473"0,-3 4-7 15,-6 11-47-15,0 4-27 16,4 10-54-16,2 5-13 15,7 4-25-15,2-1-8 16,4 2-8-16,6-1-5 16,4-1-3-16,5-4-1 15,1-7-15-15,-3-6-44 0,3-10 268 16,1-3-176-16</inkml:trace>
  <inkml:trace contextRef="#ctx0" brushRef="#br0" timeOffset="136500.03">24299 10918 1663 0,'9'8'668'0,"-9"-5"-370"16,1 0-57-16,1-5-21 15,-2 1-27-15,0 0-86 16,0-9-37-16,-2-19-38 15,-2-38-14-15,2 23-14 16,1-2-5-16,1-6-20 16,5-2-9-16,3 2-1 15,5 8 4-15,-4 12 19 0,2 11 7 16,-1 18 4-16,-2 6 7 16,9 21 7-16,-3 9 5 15,-8 13 2-15,-2 0-2 16,0 5-9-16,0-2-2 15,10-6-5-15,-1 1-2 16,-8-10-3-16,0-4 9 16,-2-12-62-16,-1-5-54 0,-2-9-95 15,-7-4 105-15</inkml:trace>
  <inkml:trace contextRef="#ctx0" brushRef="#br0" timeOffset="136611.06">24242 10743 1678 0,'9'7'674'0,"10"2"-424"16,2-3-28-16,6 3-57 15,5-8-45-15,-4-3-72 16,3 1-12-16,-7-7-75 16,-1 8-74-16,-3 0 75 15</inkml:trace>
  <inkml:trace contextRef="#ctx0" brushRef="#br0" timeOffset="136826.46">24867 10622 1607 0,'5'5'731'0,"-2"-1"-313"16,-9 13-192-16,-1 0-24 0,-7 13-73 15,-9-1-42-15,1 6-51 16,-1 3-10-16,3-5-17 16,6-2-2-16,5-11-32 15,1-6-48-15,1-10-128 16,0-8 129-16,3-7 7 16</inkml:trace>
  <inkml:trace contextRef="#ctx0" brushRef="#br0" timeOffset="137014.85">24674 10612 1721 0,'5'8'681'0,"5"7"-396"15,3 0-57-15,7 4-33 16,1 6-26-16,4-5-82 16,1 10-22-16,2-1-24 0,0-2-10 15,-6 1-15-15,-10-9-9 16,-2-4-83-16,-4-3-64 15,-9-6-565-15,3-5 476 16</inkml:trace>
  <inkml:trace contextRef="#ctx0" brushRef="#br0" timeOffset="137269.82">24985 10445 1876 0,'18'8'717'0,"8"9"-519"16,-1 5 2-16,2 10-25 16,5 1-13-16,-4 6-57 15,1 2-9-15,-11 3-40 16,-2 4-16-16,-15 2-3 16,-6 3-12-16,-12-3-13 15,-7-2-2-15,-5-13-25 16,4-5-35-16,5-15-116 15,6-7-79-15,12-8-255 16,5-6 307-16</inkml:trace>
  <inkml:trace contextRef="#ctx0" brushRef="#br0" timeOffset="137454.03">25427 10955 1770 0,'17'29'749'0,"-16"-4"-410"16,0 4-128-16,-1-1-13 16,0-4-83-16,1 2-51 0,-7-15-48 15,2-6-43-15,-3-12-145 16,1-8-75-16,4-15 131 16</inkml:trace>
  <inkml:trace contextRef="#ctx0" brushRef="#br0" timeOffset="137611.97">25368 10661 1380 0,'27'2'667'0,"-10"4"-211"15,2 5-99-15,-1-5-100 16,-2 0-57-16,1 5-100 16,-2-9-43-16,3 3-54 15,-6-1-56-15,2-8 36 16</inkml:trace>
  <inkml:trace contextRef="#ctx0" brushRef="#br0" timeOffset="160090.97">26820 9824 925 0,'-2'-10'405'0,"2"5"-181"15,1-5 3-15,2 7-11 16,4 5-13-16,-7 7-43 15,0 11-22-15,-2 15-30 16,-3 7-15-16,3 7-27 0,2 0-11 16,0-8-25-16,11-6-12 15,2-8-14-15,7-5 3 16,-1-10-60-16,-3-7-52 16,-2-6-111-16,-6-7 119 15</inkml:trace>
  <inkml:trace contextRef="#ctx0" brushRef="#br0" timeOffset="160628.68">26653 9959 1148 0,'-13'-1'494'0,"8"3"-252"16,5-1-68-16,10 2-50 16,7 0-28-16,13-1-42 15,11-1-24-15,12-1-22 16,-1-2-3-16,4 1-19 15,-4 1-39-15,-3 0-57 16,-2 1-45-16,-11 0-112 16,-5-1-9-16,-13 1 40 15,-2 1 47-15,-10 0 143 16,-3 1 78-16,-6-2 84 16,2-1 28-16,0 0 45 15,0 0-5-15,0-1-18 16,-4 0-6-16,-5-3-22 0,-1 0-6 15,-25-10-15-15,25 14-9 16,2 7-19-16,0 4-15 16,-1 7-26-16,3 5-12 15,2 0-17-15,3-2-6 16,5-5-9-16,4-3-2 16,2-6 0-16,4-5 0 15,0-4 1-15,1-5 1 0,0-2-1 16,-2-2 0-16,0-2 1 15,-2-1-1-15,0-2 0 16,-1 1 0-16,-2 7 0 16,-1 1-2-16,-3 7 13 15,1 6 6-15,-4 6 7 16,2 3 3-16,0 4-13 16,0-3-7-16,4-3-8 15,-1-1 2-15,1-11-59 16,-1 1-69-16,3-8-168 15,1-6 173-15</inkml:trace>
  <inkml:trace contextRef="#ctx0" brushRef="#br0" timeOffset="160799.47">27364 9807 1399 0,'11'12'580'0,"-8"9"-338"0,-3 8-18 16,4 12-59-16,-10 0-31 15,8 1-61-15,-2-5-23 16,2-9-31-16,6-5-8 16,-8-12-45-16,9-3-48 15,0-10 53-15</inkml:trace>
  <inkml:trace contextRef="#ctx0" brushRef="#br0" timeOffset="161247.5">27556 9919 1567 0,'-23'17'582'0,"-7"4"-428"15,-3 0-6-15,5-3-21 16,-4-3-14-16,13-7-52 16,8-3-18-16,9-2-23 15,2 0-9-15,5 1-5 16,-5-4-3-16,0 0 1 15,1 0 1-15,15 6 2 16,32 13 1-16,-19-15 1 16,4 1 0-16,3-2 0 15,-1-2 0-15,4-5-2 0,0-1 0 16,0-5-2-16,-6-1-1 16,-5 0 1-16,-6-4-1 15,-13 1 0-15,-3-3 1 16,-12 1 1-16,-6 1 1 15,-8 5 1-15,-1 0-1 16,1 9 10-16,1 3 14 16,5 8 20-16,2 7 7 0,4 10 6 15,4 2-9-15,8 3-15 16,5-2-6-16,10-4-16 16,7-4-6-16,5-11-6 15,6-5-1-15,-2-10-88 16,3-6 269-16,8-14-162 15</inkml:trace>
  <inkml:trace contextRef="#ctx0" brushRef="#br0" timeOffset="162759.49">28622 9904 794 0,'-7'-52'447'16,"5"46"-73"-16,1 2-131 16,-1 5-16-16,1-1-35 15,0 4-22-15,-4 25-40 16,-9 50-19-16,8-25-36 16,1 0-18-16,9-7-30 15,4-7-11-15,8-18-7 16,4-8-19-16,6-14-113 15,1-11-91-15,-4-14 123 16</inkml:trace>
  <inkml:trace contextRef="#ctx0" brushRef="#br0" timeOffset="162928.04">28467 9993 1234 0,'-20'2'515'16,"19"2"-249"-16,3-1-104 15,8 2-34-15,6 0-19 16,9-3-58-16,9 1-21 16,12-2-77-16,-2 0-98 15,4-1 95-15</inkml:trace>
  <inkml:trace contextRef="#ctx0" brushRef="#br0" timeOffset="163089.21">28885 10051 988 0,'0'11'518'0,"4"3"-119"15,-7-2-79-15,1 5-88 16,5-1-36-16,-3-2-71 16,3 1-28-16,-3-10-55 15,-3-3-17-15,4-3-61 16,-1 0-74-16,0 0-169 16,1-15-236-16,4-40 321 15</inkml:trace>
  <inkml:trace contextRef="#ctx0" brushRef="#br0" timeOffset="163208.73">28814 9876 929 0,'5'0'541'15,"0"9"8"-15,2 2-393 16,1 2-29-16,-2 2-89 16,-1-1-39-16,7 3-8 0</inkml:trace>
  <inkml:trace contextRef="#ctx0" brushRef="#br0" timeOffset="163557.35">29034 10112 1264 0,'24'7'497'0,"5"-6"-322"16,-1-2 14-16,-4-8-7 16,-2-2-19-16,-8-5-52 15,-3-1-9-15,-10-2-32 16,-3 0-8-16,-9 6-9 15,-2 3-2-15,-5 9-9 16,1 3-5-16,0 9-12 16,0 4-8-16,5 10-6 15,2 2-3-15,7 8 3 16,3 2 1-16,4 3 0 16,4-3-1-16,0-1 7 15,3-3 4-15,-1-7 10 16,-1 3 4-16,-6-10-4 15,-2-1-5-15,-5-8-9 16,-5-4-3-16,-4-7-29 0,-1-7-42 16,0-10-110-16,0-11 359 15,14-17-184-15</inkml:trace>
  <inkml:trace contextRef="#ctx0" brushRef="#br0" timeOffset="163900.28">29328 9828 1709 0,'10'14'665'16,"-3"10"-449"-16,-3 7 2 0,-5 9-51 15,0 6-31-15,-9-1-73 16,0-2-14-16,5-7-20 16,-4-7-6-16,9-13-9 15,-1-4-3-15,1-13-7 16,0-7 0-16,8-9-26 15,4-9-15-15,4-2-12 16,3 2-1-16,-3 7 24 16,-6 6 15-16,-4 12 12 15,1 5 0-15,1 13 20 16,-5 7 8-16,4 6 10 16,-4 6 4-16,-3-4-14 15,3-3-9-15,-2-10-10 0,5-10 0 16,2-9-47-1,4-2-58-15,6-17 290 0,3-5-182 16</inkml:trace>
  <inkml:trace contextRef="#ctx0" brushRef="#br0" timeOffset="164076.43">29671 9902 1632 0,'0'20'666'0,"0"17"-373"16,0 7-102-16,-1 7-52 15,1-2-23-15,2 1-51 16,4-8-28-16,4-10-23 16,6-2-1-16,1-19-61 15,4-5-69-15,-7-12-144 16,1-7-492-16,-18-18 510 16</inkml:trace>
  <inkml:trace contextRef="#ctx0" brushRef="#br0" timeOffset="164208.31">29605 9967 1268 0,'-4'-1'633'16,"3"1"-136"-16,6 1-302 15,-5-1-33-15,0 0-63 16,20 4-36-16,36 7-47 0,-24-8-51 16,7 0 26-16</inkml:trace>
  <inkml:trace contextRef="#ctx0" brushRef="#br0" timeOffset="164775.1">30482 10027 1163 0,'-1'-1'486'0,"0"-12"-219"16,1-4-60-16,-8-23 8 16,-3 32-19-16,-9 8-64 15,0 5-37-15,1 12-32 16,-1 5-12-16,6 6-13 16,0 4-6-16,7-2-13 15,8-1-6-15,10-5-10 16,8-1-1-16,6-9-35 15,2-7-51-15,8-7-133 16,0-6-76-16,3-4 171 16</inkml:trace>
  <inkml:trace contextRef="#ctx0" brushRef="#br0" timeOffset="165281.41">30696 10054 1080 0,'4'9'536'15,"-3"5"-119"-15,-1 4-118 16,0-1-64-16,0 1-20 0,0-4-72 15,2-4-40-15,4 0-59 16,-2-2-16-16,2-7-17 16,-4-1-3-16,-2-8-15 15,0-2-8-15,-5-2-16 16,-2-3-11-16,-2-5 1 16,-3-1-3-16,0-1 1 15,1 4 11-15,2 2 10 16,4 5 12-16,4 5 16 15,1 1 4-15,7 8 12 16,3-1 3-16,8 1 0 16,4 3-4-16,7-2-12 15,5 3-5-15,0 1-2 16,-3 3-1-16,-7 2 0 16,-4 3 0-16,-9 1 3 15,-3 2 1-15,-5-3 6 0,-8-3 3 16,0-9 2-16,0-4-1 15,1-8-7-15,6-2-3 16,4-3-6-16,1-2-2 16,1 2 1-16,2-2 0 15,0 9 2-15,-6 4 1 16,6 3 2-16,-5 2 8 16,0 6 22-16,3 2 9 15,-8 2 8-15,2 2-6 0,-2-4-18 16,-4 0-29-16,4-2-87 15,-1-3-53-15,7-6-93 16,10 0 463-16,8-12-199 16</inkml:trace>
  <inkml:trace contextRef="#ctx0" brushRef="#br0" timeOffset="165563.38">31238 9950 1518 0,'1'1'615'0,"-10"7"-355"16,-5 3-77-16,-6 2-57 16,-1 0-15-16,6 2-36 15,6-3-8-15,8-3-1 16,3 0-5-16,9 0-18 0,4-1-8 16,6 0-13-16,1 1-4 15,2-2 1-15,-1 4 4 16,-6-4 9-16,-8 0 1 15,-9-2-4-15,-3 1-4 16,-12-1-7-16,0 2-4 16,-5-4-4-16,-2-5-7 15,7-1-81-15,2-7 14 16,5-7 26-16</inkml:trace>
  <inkml:trace contextRef="#ctx0" brushRef="#br0" timeOffset="166026.65">31519 9835 1385 0,'-2'9'549'0,"0"14"-337"16,-3 9-29-16,-6 10-29 16,1 6-31-16,3 2-66 15,-2-2-23-15,10-5-19 16,8-6-7-16,10-11-5 15,8-5 7-15,3-10-65 16,-4-4-65-16,-9-9 79 16</inkml:trace>
  <inkml:trace contextRef="#ctx0" brushRef="#br0" timeOffset="166414.06">31348 9993 1439 0,'5'4'542'16,"8"6"-388"-16,0 1-26 16,2-2-32-16,9 0-8 15,8-8-40-15,7-4-15 16,8-4-19-16,-1-1-6 16,2 5-4-16,-4 5-2 15,-10 7 0-15,-5 4 0 16,-9 8 0-16,-7-2 2 0,-1 4 8 15,-3-3 11-15,-6-5 27 16,5 0 16-16,-8-10 19 16,-1 1-1-16,1-6-18 15,-2-1-13-15,1 0-26 16,0 0-8-16,-2-13-11 16,0-7-4-16,5-32-5 15,12 27-4-15,6-2-13 16,0 3-9-16,0 9-49 15,-4 4-52-15,-2 8-130 16,-1 6-105-16,-5 6 224 16</inkml:trace>
  <inkml:trace contextRef="#ctx0" brushRef="#br0" timeOffset="166778.93">32105 10087 965 0,'2'1'454'15,"-4"-7"-138"-15,-4-4-100 16,-6-4-51-16,-4-1 3 16,-6 0-24-16,-1 2-20 15,-1 4-17-15,0 6-13 0,1 9-24 16,4 7-15-16,6 8-28 16,1 5-10-16,6-3-7 15,1 0 1-15,6-9 1 16,1-5 1-16,11-7-4 15,1-4-2-15,8-8-17 16,6-3-11-16,3-5-11 16,-1 1-1-16,-7 5 14 15,-4 3 8-15,-7 9 11 16,-3 4 1-16,-5 6 2 16,-3 2 6-16,-2 1 13 15,0 3 2-15,-2-4-3 16,1 0-5-16,2-5-9 15,4-1-41-15,6-8-133 16,1-7-108-16,9-7 152 16</inkml:trace>
  <inkml:trace contextRef="#ctx0" brushRef="#br0" timeOffset="167266.14">32289 10065 1122 0,'-2'15'579'0,"2"0"-159"16,2 1-147-16,-2-1-43 15,-1-5-84-15,-5-3-48 16,-4-7-66-16,1-4-21 16,1-6-50-16,5-3-19 0,2-3-17 15,2-3-9-15,2-3 7 16,2-2-5-16,0 1-49 16,2 2-1-16,2 4 30 15,-4 3 25-15,7 5 110 16,-2 5 42-16,0 6 50 15,1 6 10-15,-3 8-25 16,-7 3-15-16,5 4-28 16,-3 0-4-16,-1-1-5 15,9-4-9-15,-2-1-17 16,2-7-9-16,-4-5-16 16,0-3-4-16,1-7 0 15,-4-4-12-15,17-7-28 16,-4-3-7-16,2 3-2 15,3-1 13-15,-13 10 27 16,2 6 7-16,-8 7 15 0,-3 8 12 16,-2 6 17-16,-5 0 5 15,2 2-9-15,0-5-9 16,2-4-17-16,3-3-3 16,3-7-45-16,5-3-44 15,8-12-112-15,3-6-90 16,12-12-139-16,-2-2-22 0,5 1 270 15</inkml:trace>
  <inkml:trace contextRef="#ctx0" brushRef="#br0" timeOffset="167427.1">32810 9855 1291 0,'9'10'602'0,"-15"17"-240"16,-7 6-153-16,-6 12-106 15,-1 0-28-15,2 3-31 16,7 1-14-16,12-12-17 15,4-4-4-15,11-13-4 16,2-8 1-16,-4-10-49 16,2-6-51-16,-4-17-160 15,-9-3 153-15</inkml:trace>
  <inkml:trace contextRef="#ctx0" brushRef="#br0" timeOffset="167590.04">32667 9982 1457 0,'4'0'611'16,"7"1"-321"-16,2 4-68 16,9 2-71-16,4 4-42 15,12 5-78-15,2-1-9 16,-7 1-86-16,0-1-65 16,-16-3-97-16,-5-5 114 0</inkml:trace>
  <inkml:trace contextRef="#ctx0" brushRef="#br0" timeOffset="168284.58">27079 10799 986 0,'-36'-8'457'15,"36"17"-134"-15,2 7-62 16,1 11-26-16,-2 3-10 16,-1 6-57-16,-1 0-37 15,-2-4-52-15,2-2-21 16,1-14-31-16,1-8-13 15,3-13-139-15,-1-11-73 16,1-13-240-16,-1-2-213 0,-2 3 427 16</inkml:trace>
  <inkml:trace contextRef="#ctx0" brushRef="#br0" timeOffset="168718.66">26994 10710 1231 0,'1'0'517'0,"4"2"-269"16,5 5-56-16,6-2-51 15,-1 4-22-15,1 2-52 16,2-2-19-16,3 2-24 16,0-1-10-16,2-5-14 15,0 3-13-15,-4 0-20 16,0-1-5-16,-4 3 2 16,1-1 12-16,-6 0 19 15,0 0 5-15,-3 3 4 16,-5 1 4-16,-2 1 22 0,0 0 8 15,-8-1 15-15,2 0 7 16,-1-2-9-16,-1-3-6 16,6-4-16-16,2-2-9 15,5-7-15-15,2-3-3 16,6-6-2-16,-1-5-4 16,4 0-2-16,-1-2 1 15,1 0 2-15,-1 5 3 16,-4 5 1-16,-7 5 4 0,4 12 30 15,-3 5 17-15,1 12 38 16,5 3 12-16,-7 5-10 16,4-2-15-16,-2-4-35 15,-1-5-14-15,5-11-60 16,0-7-32-16,20-15 38 16</inkml:trace>
  <inkml:trace contextRef="#ctx0" brushRef="#br0" timeOffset="169123.37">28162 10736 1458 0,'0'-1'657'0,"-1"8"-263"16,-3 10-199-16,-4 10-5 15,-4 6-43-15,0 1-34 16,3-3-56-16,5-4-17 0,6-8-25 16,5-3-7-16,5-9-15 15,3-3-48-15,4-7-141 16,-2-4-46-16,-3-3 127 15</inkml:trace>
  <inkml:trace contextRef="#ctx0" brushRef="#br0" timeOffset="169286.57">28010 10832 1511 0,'0'-1'580'0,"11"2"-401"16,6 3-2-16,5 3-29 15,4 1-33-15,3 0-68 16,3-3-14-16,7-1-79 0,3-2-71 16,-3-2 75-16</inkml:trace>
  <inkml:trace contextRef="#ctx0" brushRef="#br0" timeOffset="169795.97">28416 10710 1175 0,'-5'10'552'16,"0"13"-183"-16,0 4-87 16,-6 10-84-16,0 3-34 0,2 2-70 15,2-3-22-15,5-5-20 16,6-5-10-16,-4-11-22 16,2-6-6-16,2-6-8 15,0-6-2-15,0-9-21 16,-1-2-10-16,3-9-17 15,-6-3-2-15,5 1 21 16,1 3 9-16,-4 5 14 16,3 8 4-16,0 10 30 15,-2 5 11-15,1 10 26 16,5 4 8-16,2-3-11 16,2 1-4-16,7-8-16 15,-4-5-8-15,5-8-17 16,2-3-5-16,-5-11-8 15,-1-3-1-15,-6-7-5 0,-3 3-2 16,-3 3-4-16,-3 4 1 16,-2 7 2-16,0 0 1 15,-3 4 2-15,-1 0-1 16,1 3 1-16,1 0-1 16,1 0 4-16,0 0 5 15,-4 13 9-15,-1 13 5 16,2 28-2-16,9-30-5 0,9-6-11 15,5-6 4 1,11-8-52-16,6-5-41 0,13-17 54 16</inkml:trace>
  <inkml:trace contextRef="#ctx0" brushRef="#br0" timeOffset="170169.31">29300 10726 1533 0,'10'10'679'0,"0"11"-336"0,0 12-101 16,-2 5-20-16,-9 5-56 16,2 0-38-16,-2-2-57 15,-3-2-20-15,9-5-29 16,-3-3-5-16,4-12-7 15,3-1-38-15,-7-10-124 16,1-8-83-16,-3-1-166 16,3-6-124-16,6-9 343 15</inkml:trace>
  <inkml:trace contextRef="#ctx0" brushRef="#br0" timeOffset="170328.34">29450 10960 1268 0,'7'8'592'0,"1"7"-202"15,4 1-82-15,0 3-58 16,-4 1-35-16,0-4-90 16,-2-3-41-16,-6-5-49 15,-1-7-36-15,-4 0-122 0,1-6-87 16,4-6-238-16,0 0 264 16</inkml:trace>
  <inkml:trace contextRef="#ctx0" brushRef="#br0" timeOffset="170759.9">29397 10846 1219 0,'8'-1'545'0,"-4"1"-281"15,9 4-140-15,-3 0-37 16,2 0-62-16,9-1-13 0,-2-2-12 16,5 0-6-16,2 1-17 15,-5 0 0-15,2 4 3 16,-2 4 4-16,-6 4 26 15,-1 3 19-15,-4 8 67 16,-1 0 35-16,-3 4 47 16,0-1 9-16,-3-5-31 15,-1-5-26-15,-1-6-53 16,-1-7-23-16,0-3-30 16,-1-2-9-16,1-1-6 15,0 0-4-15,0 0-16 16,3-11-13-16,3-7-10 15,19-27-1-15,-7 27 11 16,2 0 12-16,1 5 12 16,-2 5 0-16,-2 8 10 0,-4 5 12 15,-5 11 26-15,-3 2 17 16,-4 6 15-16,-3-1-8 16,-5 0-23-16,5-5-17 15,-6-7-18-15,2 0-27 16,4-10-103-16,-1 0-58 15,9-3-611-15,-6 2 531 0</inkml:trace>
  <inkml:trace contextRef="#ctx0" brushRef="#br0" timeOffset="171335.45">30010 11019 905 0,'-58'32'541'0,"56"-31"25"15,-1 1-253-15,5-2-101 16,-2 0-27-16,0-1-64 15,1 0-38-15,23-7-43 16,30-15-10-16,-28 5-12 16,-3-4-6-16,-5 2-8 15,-6-2-2-15,-10 7 0 16,-3-1-2-16,-10 4 2 16,-4 2 0-16,-6 4-1 15,0 4 1-15,-2 7 18 16,0 4 9-16,8 10 10 15,2 5 4-15,6 10-7 16,6 4-5-16,4-1-4 16,7-3-3-16,5-10-11 15,7-4-2-15,6-12-40 16,1-8-59-16,8-15-170 0,2-7-102 16,2-6 208-16</inkml:trace>
  <inkml:trace contextRef="#ctx0" brushRef="#br0" timeOffset="171752.4">30350 10945 1389 0,'1'-5'607'16,"-4"2"-273"-16,-4 0-61 15,-2 0-45-15,-4 2-32 16,-8 5-73-16,-1 2-26 0,-5 7-38 16,0 5-10-16,6 3-16 15,2-1-8-15,8 0-14 16,4-2-5-16,6-6-4 15,1 0-1-15,6-7-1 16,3-4 0-16,3-3 0 16,3-6-1-16,3-5-7 15,2 1-3-15,-3 1-1 16,2 3 1-16,-4 2 7 16,-3 5 3-16,-4 1 1 15,-4 2 0-15,-2 7 3 16,-2-4 0-16,1 6 1 15,2 0-2-15,-3 1 2 16,5 1 0-16,-3 1-2 16,-2-6 0-16,6 1-2 15,-5-2 13-15,9-3-74 0,-1 2-58 16,0-10-94-16,5-6 106 16</inkml:trace>
  <inkml:trace contextRef="#ctx0" brushRef="#br0" timeOffset="171970.44">30465 10963 1612 0,'-2'20'653'15,"3"5"-415"-15,1 6-42 0,-2-4-64 16,0-1-21-16,0-5-33 16,1-7 4-16,-2-5-15 15,2-1-13-15,-3-13-18 16,-2-2-12-16,4-13-12 15,-1-3-4-15,0-5-6 16,3-4-1-16,1-2-3 16,2 1-2-16,13 9-2 15,-1 3 0-15,8 10 0 16,3 5 5-16,-2 3-32 16,-4 5-21-16,2 4 34 15</inkml:trace>
  <inkml:trace contextRef="#ctx0" brushRef="#br0" timeOffset="172433.44">31316 10919 1449 0,'4'-3'535'16,"-4"-1"-327"-16,-8-2-74 15,8 2 21-15,-5 1 4 16,-5 3-57-16,2 3-27 16,-6 6-11-16,2 6 1 0,1 7-7 15,2 2-11-15,7 5-25 16,1-2-9-16,5-9-10 15,11 1-2-15,9-11-13 16,4-3-22-16,2-4-52 16,0-2-40-16,-1-3-107 15,1-3-66-15,8-3 188 16</inkml:trace>
  <inkml:trace contextRef="#ctx0" brushRef="#br0" timeOffset="173255.36">31598 10977 919 0,'3'8'547'15,"-3"2"-16"-15,-1 3-265 16,-3 1-49-16,-2 0-65 16,4 1-38-16,1-4-53 15,2-3-10-15,5-1-10 0,1-5-4 16,2-1-14-16,1-3-7 16,2-6-9-16,0-4-2 15,3-3-4-15,-2-4-1 16,-3-4 0-16,-2 0-1 15,-7-3 1-15,-3 4 1 16,-7 7 0-16,-5 2 2 16,-6 11 0-16,-1 2 4 15,-4 7 3-15,2 5 1 16,2 5 1-16,5 0-3 0,11-1-3 16,5-4-1-16,15-9-1 15,7-5 0-15,13-8-1 16,5-3 0-16,7 1-3 15,5 1 1-15,-7 3 0 16,-4 2 0-16,-12 1 1 16,-3 3 1-16,-12 2 1 15,-3 2-1-15,-5 7-1 16,-8 4 3-16,-1 9 14 16,2 2 8-16,-1 2 12 15,0-2-1-15,-1-5-12 16,-5-7-7-16,4-10-10 15,-3-1-1-15,8-11-14 16,1-4-12-16,7-5-14 0,3-7-3 16,1 0 9-16,-1 3 10 15,-3 8 11-15,3 4 1 16,-4 10 2-16,2 2 2 16,-7 9 0-16,-4 3 7 15,0 5 10-15,-4 1 4 16,2-1 12-16,0-2 2 15,-2-7-2-15,5-2-4 16,4-3-12-16,1-5-6 16,2-5-8-16,1-3-2 0,1 0-1 15,3 0-2-15,5 0 1 16,-3 2 0-16,0 1 1 16,-2 1 1-16,-3 3 1 15,-3 2 0-15,0 5 1 16,-2 3 7-16,-1 8 10 15,0 5 1-15,-3 0 0 16,0 1-7-16,1-5-9 16,0-5-15-16,7-13-77 15,3-8-50-15,5-16-122 16,5-7-34-16,2-6 16 16,-3-1-437-16,-6 8 528 15</inkml:trace>
  <inkml:trace contextRef="#ctx0" brushRef="#br0" timeOffset="173635.93">32327 10695 1726 0,'11'17'675'15,"-14"13"-412"-15,-3 5-118 16,-8 10-30-16,1-1 1 16,1 3-29-16,-2-3-20 15,6-3-15-15,2 3-7 0,1-10-12 16,5-3-9-16,0-7-13 15,3-9-4-15,0-4-4 16,-2-2 2-16,0-11 0 16,-1-4-3-16,6-11-6 15,5-4-4-15,4-6-4 16,1-3 1-16,2 5 5 16,-3-2 1-16,2 14 3 15,-1 7 0-15,-2 8 1 16,-5 3-1-16,-3 8 2 15,4 3 1-15,-8 0 1 16,10 6 3-16,-6-8 11 16,-3-1 5-16,-1 3 12 15,-4-5 2-15,-7 5-5 16,-6-2-5-16,-4-3-13 16,-6 0-4-16,-1-9-37 0,4-3-17 15,0-7-39-15,9-8-12 16,6 3 16-16,3-3-25 15,11 3 80-15</inkml:trace>
  <inkml:trace contextRef="#ctx0" brushRef="#br0" timeOffset="173819">32558 11166 1978 0,'2'6'775'0,"0"-1"-530"16,-2-3-61-16,-9 0-88 16,-2-5-57-16,-5 1-61 15,2-3-33-15,6-2-50 16,0-1 73-16</inkml:trace>
  <inkml:trace contextRef="#ctx0" brushRef="#br0" timeOffset="176075.87">6525 12089 1204 0,'-3'-9'570'0,"-24"-32"-245"16,32 32-106-16,6 0-21 16,5 1-56-16,-2 6-25 15,8 2-45-15,0 0-19 16,3 0-26-16,5 1-7 16,-5 2-7-16,0 6-2 15,-9 8-3-15,-4 0 0 0,-9 8 1 16,-7-1 1-16,-8 6-1 15,-4-2 0-15,-5-1-2 16,-1-3-1-16,2-6-2 16,3 1 0-16,0-7-2 15,8-1 4-15,4-5 11 16,3-1 2-16,11-2 16 16,3 2 4-16,12-4-2 15,3-1 2-15,6-4-11 16,2-2-7-16,0-2-4 15,1 2 0-15,-8-1-1 16,-5 1-1-16,-11 1 1 16,-10-2-40-16,-5 2-127 15,-7-2-54-15,-10 2 103 16</inkml:trace>
  <inkml:trace contextRef="#ctx0" brushRef="#br0" timeOffset="176557.02">6440 11817 1389 0,'-24'0'534'0,"-16"9"-351"16,5 6-34-16,-5 10 18 15,1 6-15-15,9 5-44 16,4 7-25-16,7 3-44 16,6 2-16-16,13 9-14 15,6 3-2-15,13 8-1 16,8 4 3-16,18 3 1 16,7-5 1-16,13-14-3 15,4-10 0-15,2-20-2 16,-1-13 0-16,1-13 2 15,1-9 0-15,-2-13 0 16,-2-4 1-16,-13-15-1 16,-14-4-3-16,-17-13-5 0,-8-6-2 15,-13-4-1-15,-7-2 2 16,-22-3 1-16,-18 0 2 16,-31 0-1-16,-6 6-1 15,-4 15 0-15,5 10 6 16,19 25 10-16,-1 9 0 15,4 18 0-15,0 7-7 16,4 11-10-16,9 1 4 0,19 3-72 16,10-2-33-16,18-2 62 15</inkml:trace>
  <inkml:trace contextRef="#ctx0" brushRef="#br0" timeOffset="177290.01">7765 12041 1008 0,'6'-10'538'0,"-2"0"-106"15,-2 10-188-15,0 4-6 16,-5 17-47-16,-2 12-29 0,-1 19-58 16,2 9-20-16,5 5-28 15,4 0-7-15,8-11-17 16,3-9-10-16,6-17-14 15,-2-7 1-15,2-21-50 16,7-3-51-16,-12-14 322 16,5-8-210-16</inkml:trace>
  <inkml:trace contextRef="#ctx0" brushRef="#br0" timeOffset="177469.27">7647 12272 1453 0,'-19'-5'597'0,"18"6"-297"16,7 5-102-16,9 0-11 16,5 4-23-16,6-3-68 15,6-4-31-15,6-3-40 0,7-2-7 16,-1-3-56-16,1 3-85 16,-6 0-38-16,-4 3 76 15</inkml:trace>
  <inkml:trace contextRef="#ctx0" brushRef="#br0" timeOffset="177621.98">8074 12268 1177 0,'0'8'529'15,"2"8"-193"-15,5 4-86 0,-2 3-22 16,2 1-38-16,3-3-84 16,-3-4-35-16,1-7-46 15,-4-5-62-15,0-5-149 16,-3-6-228-16,3-9 250 15</inkml:trace>
  <inkml:trace contextRef="#ctx0" brushRef="#br0" timeOffset="177766.85">8044 12195 1174 0,'-8'-13'552'0,"13"11"-193"15,-2 2-118-15,-3 1-85 16,0-1-52-16,0 0-110 15,15 6 384-15,37 28-293 16</inkml:trace>
  <inkml:trace contextRef="#ctx0" brushRef="#br0" timeOffset="178115.92">8320 12426 1290 0,'20'1'540'16,"0"-2"-318"-16,-4-8 23 0,-1-8-53 15,-3-4-41-15,-7-7-62 16,-3 1-15-16,-10 2-13 16,-6 3 1-16,-5 2-2 15,-4 6-3-15,2 9-13 16,0 3-9-16,7 11-13 16,4 5-6-16,6 12-7 15,4 7-1-15,10 13 0 16,2 3 2-16,7 7 1 15,3 4 2-15,1-2 20 16,-3-1 6-16,-2-8 7 16,-6-8 1-16,-6-15-18 15,-3-4-4-15,-11-11-6 16,-4-6-2-16,-11-8-20 16,-2-5-36-16,-3-9-111 15,0-5-59-15,7-7 118 0</inkml:trace>
  <inkml:trace contextRef="#ctx0" brushRef="#br0" timeOffset="178480.55">8528 12081 1616 0,'2'20'654'15,"6"11"-356"-15,-4 3-125 0,-2 9-9 16,-1 2-34-16,-1-3-68 15,-3-2-17-15,5-12-26 16,4-4-9-16,0-11-5 16,2-6-2-16,0-4-1 15,-6-7-1-15,4-7-9 16,-3-2-7-16,2-8-4 16,3 2 0-16,4-3 11 15,0 1 6-15,4 8 3 16,-1 1 8-16,-1 9 18 15,1 3 13-15,0 8 30 16,-3 7 6-16,-6 5-2 16,-2 3-11-16,-4 4-28 15,-3-1-10-15,2-3-29 0,1-8-41 16,1-9-132-16,0-6-53 16,5-16 125-16</inkml:trace>
  <inkml:trace contextRef="#ctx0" brushRef="#br0" timeOffset="178648.38">8867 12099 1166 0,'15'24'611'0,"-7"19"-53"16,-3 5-295-16,-4 8-99 16,6 6 3-16,-2-11-55 15,4-7-28-15,7-16-46 16,-1-8-11-16,-4-18-63 15,-2-5-63-15,-3-14-130 16,-1-8 131-16</inkml:trace>
  <inkml:trace contextRef="#ctx0" brushRef="#br0" timeOffset="178801.95">8788 12221 1746 0,'11'0'698'0,"6"7"-404"15,4-2-125-15,10 1-7 0,2-5-39 16,3-1-64 0,-3-5-17-16,-3 2-42 0,1-1-43 15,5 6 28-15</inkml:trace>
  <inkml:trace contextRef="#ctx0" brushRef="#br0" timeOffset="180048.43">10601 12011 1366 0,'5'-7'534'0,"0"5"-344"16,-2-1 2-16,-5 7 13 15,-4 4-29-15,-7 5-54 16,-3 2-27-16,-6 6-41 16,-2 1-12-16,-6 1-20 15,-5 1-7-15,7-2-8 16,2 1-2-16,6-2-2 15,10 2-1-15,7 0 0 16,3 2 3-16,14 4 13 16,2 1 8-16,5 2 19 15,3-3 4-15,-1-2 4 0,6-6-2 16,4-5-2-16,-2-2 1 16,1-4-2-16,-6 1-5 15,-7-1-14-15,-4-4-8 16,-5 0-11-16,-4 4-2 15,-8-5-27-15,-2 2-55 16,-4-7-127-16,0-6 338 16,4-11-152-16</inkml:trace>
  <inkml:trace contextRef="#ctx0" brushRef="#br0" timeOffset="185470.53">11027 12137 1197 0,'-9'0'485'0,"9"12"-254"16,0 4-6-16,4 13-25 15,-7 3-3-15,4 4-69 16,7 0-31-16,1-6-42 15,6-7-17-15,5-8-16 16,-5-9-6-16,0-6-8 16,2-4-1-16,-4-10-17 15,2-2-12-15,-4-11-19 16,0-2-3-16,-1 1 15 16,0-3 9-16,-4 9 19 15,0 4 3-15,-6 8 8 0,0 9 13 16,-1 9 17-16,1 9 10 15,2 16 15-15,-2 9 0 16,3 11 2-16,2 5-2 16,3 4-9-16,4-9-5 15,3-8-1-15,-2-6-1 16,-3-10-2-16,-4-3-3 16,-6-6-9-16,-3-6-3 15,-9-9-5-15,-4-2-3 16,-5-5-10-16,-3-7-4 0,-2-4-3 15,1-4-18-15,0-8-69 16,4 3-51-16,2-6-108 16,0-5 382-16,19-9-141 15</inkml:trace>
  <inkml:trace contextRef="#ctx0" brushRef="#br0" timeOffset="185650.91">11246 11781 1734 0,'0'-5'652'0,"0"5"-487"16,2 0-39-16,-2 0-36 16,0 0-17-16,23 3-32 0,33 2-10 15,-21-10-16-15,0-2-6 16,-4 1-9-16,-2-3-48 15,-7 1 20-15,1 2 8 16</inkml:trace>
  <inkml:trace contextRef="#ctx0" brushRef="#br0" timeOffset="185822.76">11416 11766 1157 0,'5'3'597'16,"-5"6"-130"-16,2 7-219 15,-2 4 2-15,-1 9-78 16,2 4-47-16,-8 0-69 16,2 0-22-16,5-2-23 15,0-8-43-15,5-6-109 16,0-3 384-16,3-6-229 16</inkml:trace>
  <inkml:trace contextRef="#ctx0" brushRef="#br0" timeOffset="186593.73">11620 12331 1505 0,'-1'0'634'0,"-5"11"-324"16,-1 2-99-16,-16 29-27 15,10-25-46-15,0-3-70 16,5 1-24-16,-2-7-63 0,-2-6-69 16,5-5 294-16,1-4-185 15</inkml:trace>
  <inkml:trace contextRef="#ctx0" brushRef="#br0" timeOffset="186992.74">11783 12435 1000 0,'-3'5'539'16,"-2"-5"-122"-16,-1-3-161 16,0-5-18-16,0 1-57 15,2-2-25-15,-1-1-48 16,2 0-18-16,1-3-28 15,1 1-13-15,2-3-22 16,2-3-11-16,4-5-12 16,0-4-4-16,4-3-5 15,1 1-14-15,-2 0-22 0,-1 7-4 16,-3 11-11-16,-2 7-9 16,-4 18-67-16,-4 5-32 15,-3 8 94-15</inkml:trace>
  <inkml:trace contextRef="#ctx0" brushRef="#br0" timeOffset="187588.19">11617 12354 762 0,'-38'41'433'15,"27"-25"-84"-15,-1 1-97 16,4 0-9-16,-6-5-33 0,9-7-11 16,5-3-23-16,-5-1-15 15,6 2-21-15,-2-3-13 16,0-2-38-16,0 1-18 16,0 0-35-16,2-5-12 15,7-23-15-15,15-33-2 16,-7 17-4-16,0-3-1 15,5-6 0-15,1-1-1 0,1-1-1 16,0 8 2-16,0 7-1 16,0 8 0-16,-3 19 4 15,-2 6 4-15,-4 18 13 16,0 6 8-16,1 16 7 16,0 5 4-16,2 11-4 15,-2 4-3-15,5 2-6 16,-6-2-4-16,-2-4-8 15,0-5-2-15,-3-11-6 16,-2-8 0-16,-4-13-41 16,-2-5-43-16,-5-9-116 15,-5-5-82-15,-5-5-202 16,-1-5 290-16</inkml:trace>
  <inkml:trace contextRef="#ctx0" brushRef="#br0" timeOffset="187760.71">11698 12238 1508 0,'-11'-5'661'16,"5"10"-293"-16,2-1-81 16,5 5-43-16,2-2-41 15,5 2-82-15,5-3-36 16,6-5-46-16,3-1-15 16,3-6-13-16,2 0-3 15,3-3-24-15,-2 1-34 0,-6 1-93 16,1 3-74-16,-4 4 369 15,0 5-169-15</inkml:trace>
  <inkml:trace contextRef="#ctx0" brushRef="#br0" timeOffset="188091.94">12181 12368 1869 0,'1'9'755'16,"0"0"-444"-16,-1 4-90 16,-2 30-31-16,-8-25-49 0,-5 0-74 15,-1-2-25-15,0-5-46 16,0-7-51-16,5-7-152 16,2 0 327-16,11-12-145 15</inkml:trace>
  <inkml:trace contextRef="#ctx0" brushRef="#br0" timeOffset="188342.2">12602 12124 1877 0,'-16'0'734'0,"1"16"-462"15,-4 8-82-15,-9 7-68 16,2 5-18-16,-1 2-68 0,0 1-15 16,12-5-15-16,-4-6 6 15,11-6-88-15,7-9-67 16,1-9-164-16,5-4 2 16,-8-17 176-16</inkml:trace>
  <inkml:trace contextRef="#ctx0" brushRef="#br0" timeOffset="188529.42">12393 12117 1582 0,'13'10'707'15,"-2"2"-368"-15,-1 10-99 16,2 0-9-16,6 5-66 16,-1 2-27-16,4 1-57 15,3 2-22-15,-2 1-36 16,1 0-8-16,-1-4-25 15,-6-5-41-15,-1-10-111 16,-3-8-32-16,1-9 103 16</inkml:trace>
  <inkml:trace contextRef="#ctx0" brushRef="#br0" timeOffset="188923.16">12787 11982 1957 0,'8'10'699'16,"3"-2"-553"-16,5 6-70 15,12 9 43-15,0 0-9 0,6 2-28 16,0-2-12-16,-1-3-31 15,0 3-7-15,-6 1-8 16,3 1-3-16,-8 6-3 16,-5-1 2-16,-12 2 9 15,-9 3 6-15,-13-1 5 16,-3 5-2-16,-12-3-7 16,1-4-8-16,0-3-10 15,-3-5-5-15,-1-4-10 16,-1-6-17-16,1-1-57 15,5-5-49-15,14-5-110 16,7 4-323-16,8-13 380 16</inkml:trace>
  <inkml:trace contextRef="#ctx0" brushRef="#br0" timeOffset="189198.26">13266 12336 1925 0,'1'0'719'0,"11"1"-548"15,4 0-9-15,41 6-31 16,-26-3-32-16,1 0-52 16,0 1-23-16,-11-2-3 15,-1 0-35-15,-2-1-149 16,-5 0-67-16,-7 3 117 16</inkml:trace>
  <inkml:trace contextRef="#ctx0" brushRef="#br0" timeOffset="189362.54">13314 12476 1243 0,'-5'5'614'16,"-1"-2"-174"-16,8 0-220 0,6 2 10 15,6-2-34-15,4-3-28 16,7 3-59-16,-3-2-39 16,5 3-28-16,-6-2-48 15,-6-4-28-15,7 2 26 16</inkml:trace>
  <inkml:trace contextRef="#ctx0" brushRef="#br0" timeOffset="190945.37">14108 12152 1095 0,'25'-29'494'15,"-2"8"-189"-15,-2 3-56 16,-13 12 5-16,-6 4-32 15,-12 8-65-15,-8 4-30 0,-12 4-52 16,-5 5-14-16,-7 3-11 16,4 5-4-16,7 4-16 15,4-2-5-15,15 7-7 16,3 2 0-16,12 4 3 16,5 1 1-16,7 0 3 15,7-4 1-15,2-11-1 16,4-5 3-16,3-11 8 15,-3-1 2-15,-4-1-4 16,-5-4-4-16,-10 2-14 16,-5-7-2-16,-6-2-47 15,-3 0-63-15,4-1-139 16,0 1-32-16,0 0 148 16</inkml:trace>
  <inkml:trace contextRef="#ctx0" brushRef="#br0" timeOffset="191248.69">14567 12300 1355 0,'-12'-12'604'15,"3"-2"-182"-15,-3-1-192 0,-3 2-65 16,-1 5 11-16,-1 6-60 15,2 6-19-15,3 10-31 16,-4 6-14-16,12 7-19 16,1 3-8-16,1-1-15 15,11 2-5-15,-1-7-3 16,4-4-2-16,8-5 4 16,0-2 4-16,11-5-88 15,-1-2-73-15,4-6 94 16</inkml:trace>
  <inkml:trace contextRef="#ctx0" brushRef="#br0" timeOffset="191423.48">14780 12435 1608 0,'1'14'672'15,"-5"0"-360"-15,-5-2-34 16,-5 2-36-16,-6 3-59 15,-2 1-100-15,-1 2-36 16,1-2-37-16,4-6-33 16,6-10-137-16,5-2-74 15,13-4 127-15</inkml:trace>
  <inkml:trace contextRef="#ctx0" brushRef="#br0" timeOffset="191647.48">15104 12253 1831 0,'0'9'736'0,"-5"9"-473"16,-5 11-43-16,-5 6-44 16,-1 5-47-16,-1 2-62 15,6-2-22-15,1-6-30 16,1-6-5-16,9-9-63 15,-3-10-55-15,4-10-159 16,0-8-597-16,7-19 597 16</inkml:trace>
  <inkml:trace contextRef="#ctx0" brushRef="#br0" timeOffset="191845.33">14910 12227 1753 0,'13'-6'732'16,"4"11"-382"-16,-2 4-96 15,4 11-39-15,-1 4-44 16,2 8-73-16,9 1-21 16,3 0-31-16,3 2-9 0,-5-4-18 15,-3-3-6-15,-9-7-28 16,-3-8-35-16,-7-10-101 16,-4 4 69-16,-5-16 26 15</inkml:trace>
  <inkml:trace contextRef="#ctx0" brushRef="#br0" timeOffset="192244.43">15258 12099 1516 0,'8'-2'590'15,"4"8"-344"-15,6-2-81 16,7 9 48-16,2 4-11 16,3-3-52-16,3 0-30 15,1 1-60-15,0-2-23 16,1 1-23-16,-6-2-4 15,-5 3-5-15,-4 2 4 0,-13 1 18 16,-6 5 7-16,-12 5 20 16,-4 1 0-16,-4 7-7 15,-5-3-7-15,5-4-17 16,1 0-7-16,-5-8-10 16,9 0 0-16,-4-6-35 15,-5-7-52-15,6-4-111 16,-4-3-63-16,0-1 147 15</inkml:trace>
  <inkml:trace contextRef="#ctx0" brushRef="#br0" timeOffset="194013.05">16926 12308 1473 0,'0'14'570'0,"9"3"-398"0,-2 2-34 16,5 0 20-16,-1-2-40 16,-4-3-35-16,1-3-47 15,1 0-15-15,-5-4-8 16,0-2-15-16,-1-4-110 15,-7-4-87-15,4-9 116 16</inkml:trace>
  <inkml:trace contextRef="#ctx0" brushRef="#br0" timeOffset="194163.76">16813 11992 1406 0,'6'1'583'0,"-2"-1"-309"15,7 9-96-15,6 5-31 0,-3-2-42 16,7 8-52-16,2-4-74 16,4 8 17-16</inkml:trace>
  <inkml:trace contextRef="#ctx0" brushRef="#br0" timeOffset="194454.46">17371 11940 1550 0,'-16'-14'630'0,"-5"5"-409"15,4 3-9-15,-2 11-41 16,2 7-27-16,8 13-38 16,5 12-19-16,1 15-30 15,3 7-11-15,1 14-13 16,1 3-7-16,4-1-15 15,4-4-4-15,0-17-3 16,0-8-1-16,-2-15 9 16,-6-11-33-16,-7-8-122 15,-6-7 338-15,-10-11-195 16</inkml:trace>
  <inkml:trace contextRef="#ctx0" brushRef="#br0" timeOffset="194606.82">17037 12240 1621 0,'13'-10'700'0,"4"3"-383"16,13 4-97-16,3 1-12 15,3 3-84-15,5 1-40 16,8 0-54-16,1 2-3 16,-5 4-84-1,-23-3 208-15,1 0-127 0</inkml:trace>
  <inkml:trace contextRef="#ctx0" brushRef="#br0" timeOffset="195027.43">18599 12148 1233 0,'5'-20'548'16,"-2"18"-203"-16,-4 4-56 16,-12 16-22-16,-7 7-34 0,-12 15-94 15,-2 5-32-15,6 7-50 16,2-5-20-16,7-12-18 15,9-7-12-15,-1-16-125 16,-1-5-68-16,-1-16 105 16</inkml:trace>
  <inkml:trace contextRef="#ctx0" brushRef="#br0" timeOffset="195221.66">18338 12062 1578 0,'25'0'656'0,"-13"9"-348"16,4 4-26-16,2 10-37 16,-3 6-35-16,1 5-83 0,0-1-36 15,0 2-48-15,-3-5-17 16,6-1-12-16,-3-4-20 16,0-2-96-16,-3-1-44 15,-2-4 77-15</inkml:trace>
  <inkml:trace contextRef="#ctx0" brushRef="#br0" timeOffset="195482.98">18788 12386 1669 0,'16'17'679'16,"-8"-8"-364"-16,0-1-59 0,11 24 9 15,5 9-40-15,-7 5-91 16,-10-13-28-16,5 4-48 16,-10-5-12-16,2-4-15 15,-4-1-4-15,-10-11-11 16,-2-5-2-16,-14-12-13 16,-7-8-18-16,-5-11-112 15,1-6-72-15,7-13 117 16</inkml:trace>
  <inkml:trace contextRef="#ctx0" brushRef="#br0" timeOffset="195609.95">18749 12126 1671 0,'24'2'645'16,"-1"1"-456"-16,1 2-63 15,-5 4-17-15,-1 3-30 0,-3 5-63 16</inkml:trace>
  <inkml:trace contextRef="#ctx0" brushRef="#br0" timeOffset="196165.29">19115 12168 1611 0,'-3'-4'650'0,"4"2"-435"0,9 2-52 15,3 3 19-15,8 5-34 16,5 0-17-16,6 0-40 15,3 1-21-15,6-1-28 16,-4-2-8-16,-4 2-10 16,-4-1-5-16,-18 0-1 15,-1 3 6-15,-10 2 10 16,-5 2 4-16,-10 3 1 16,-7-1-4-16,-11 1-9 15,-4-2-3-15,1 0-10 16,1 3-6-16,4-5-8 15,6-1-33-15,7-4-123 16,9-4-81-16,12-5-334 16,9-2 357-16</inkml:trace>
  <inkml:trace contextRef="#ctx0" brushRef="#br0" timeOffset="196507.48">19724 12200 1782 0,'5'-1'708'16,"-4"2"-483"-16,-1 6-6 15,-6 12-62-15,-2 6-40 0,0 10-45 16,4 3-13-16,6-2-14 16,7-3-4-16,7-10-6 15,7 0-5-15,5-13-7 16,1-7-3-16,2-6-7 15,-7-12-4-15,-1-6-2 16,-4-4 0-16,-9-9-2 16,-3-2 1-16,-20-6 0 15,-1 1-1-15,-14 5 1 16,-6 2 0-16,3 15 0 16,-9 1-1-16,4 14-5 15,4 7 1-15,9 9-26 16,5 3-37-16,8 5-91 15,7-3 272-15,7 6-122 0</inkml:trace>
  <inkml:trace contextRef="#ctx0" brushRef="#br0" timeOffset="198881.4">20325 12395 1351 0,'20'7'639'15,"-10"-1"-196"-15,7 4-254 16,-6 4 11-16,-7 5-49 16,-7 0-31-16,-6 5-62 15,-8-6-25-15,1 4-27 16,3-2-46-16,1-10-150 15,7 0 131-15</inkml:trace>
  <inkml:trace contextRef="#ctx0" brushRef="#br0" timeOffset="199248.05">20986 12172 1541 0,'-13'3'597'0,"13"18"-376"16,0 4-57-16,1 7 15 15,7 3-28-15,3-2-64 16,3-3-25-16,6-4-37 16,0-7-12-16,5-6-6 15,-1 0-32-15,-9-9-105 16,-3-2 67-16,-5-8 5 15</inkml:trace>
  <inkml:trace contextRef="#ctx0" brushRef="#br0" timeOffset="199446.97">20870 12250 1566 0,'3'0'616'15,"8"4"-409"-15,4 3-33 16,5-1-29-16,12 1-36 15,9-6-52-15,1-1-18 16,11-1-24-16,-9-3-54 16,-4 2-28-16,-4 2 39 15</inkml:trace>
  <inkml:trace contextRef="#ctx0" brushRef="#br0" timeOffset="199946.66">21303 12047 1298 0,'9'13'590'0,"-11"5"-218"16,2 6-91-16,-1 10-63 15,-2 5-32-15,3 7-75 16,-2-1-24-16,3-3-32 16,1-3-13-16,2-14-21 15,1-6-8-15,-1-10-6 16,0-6-2-16,-1-6-15 15,-1-4-18-15,-3-9-30 16,0-4-12-16,2-2 5 16,2 3 16-16,5 7 28 15,0 6 12-15,1 8 12 16,3 6 9-16,2 8 21 0,6 4 13 16,2 2 11-16,9-3-2 15,5-5-15-15,0-8-11 16,8-6-14-16,-8-6-4 15,-5-11-4-15,-4 1 0 16,-11-5 0-16,-5-1 2 16,-11 0 0-16,-5 1 1 15,-6 2-1-15,1 0-1 0,2 7-3 16,1 4-1-16,-1 9 7 16,0 6 4-16,0 9 3 15,2 5 3-15,3 8-6 16,2 0-3-16,3 0-5 15,2-3-2-15,6-7-5 16,2-4 1-16,1-9-23 16,1-2-30-16,0-4-95 15,1-6-78-15,3-3-175 16,-3-3-95-16,2-5 308 16</inkml:trace>
  <inkml:trace contextRef="#ctx0" brushRef="#br0" timeOffset="200233.85">21845 12298 1023 0,'5'3'552'0,"2"12"-119"16,-2 4-76-16,-10 4-108 0,5 1-48 16,-1-5-67-16,-1-5-28 15,4-4-47-15,-4-8-16 16,2-5-23-16,3-4-6 16,-3 6-8-16,0 0-9 15,9-18-20-15,24-29-7 16,-16 26 1-16,1 3 7 15,-1 2 17-15,-1 7 9 16,-2 10 27-16,-9 5 21 16,6 14 45-16,-5 7 14 0,-1 8 4 15,5 2-13-15,-7-1-41 16,-1-7-17-16,3-7-19 16,3-6-24-16,-1-15 22 15,1-5-656-15,8-21 471 16</inkml:trace>
  <inkml:trace contextRef="#ctx0" brushRef="#br0" timeOffset="201416.59">22899 12239 1042 0,'10'-57'478'0,"-11"51"-191"16,4 3-14-16,-3 6-28 15,0-3-19-15,0 1-36 16,1 27-17-16,6 41-36 15,-2-22-25-15,1 1-45 16,-5-6-22-16,15-11-28 16,4-8-7-16,13-16-5 15,4-7-2-15,-3-19-31 16,-5-5-16-16,-8-11-20 16,-3-1 1-16,-7-1 31 15,-8 4 16-15,-3 12 18 16,-2 6 7-16,-6 14 16 15,4 5 7-15,-3 14 14 16,2 7 5-16,4 11-4 0,-2 7 2 16,5 12 1-16,0 1-1 15,-1 2 3-15,2-1-1 16,-1-5-6-16,-1-4-3 16,-1-6-10-16,-2-5-4 15,-3-12-9-15,-3-5-3 16,-3-12-5-16,-2-4-3 15,-3-14-9-15,0-4-25 0,0-7-99 16,0-4-63-16,0-3 250 16,6 1-103-16</inkml:trace>
  <inkml:trace contextRef="#ctx0" brushRef="#br0" timeOffset="202088.35">23232 11917 1392 0,'-1'0'586'0,"0"-1"-337"15,0 0-63-15,-1 1 10 16,2 0-46-16,27 3-35 16,37 7-58-16,-20-5-24 15,-11-4-23-15,4-2 7 16,-7-1-91-16,-9-5-74 0,0 4-597 16,-7 1 495-16</inkml:trace>
  <inkml:trace contextRef="#ctx0" brushRef="#br0" timeOffset="202269.04">23400 11935 1332 0,'-4'12'570'0,"4"7"-282"16,0-1-47-16,0 2-31 16,0 4-26-16,-3-2-61 15,3 4-27-15,0-2-48 16,2-7-19-16,-1 1-48 15,0-2-58-15,1-3 317 16,1 3-207-16</inkml:trace>
  <inkml:trace contextRef="#ctx0" brushRef="#br0" timeOffset="202685.99">23625 12574 1003 0,'-1'3'577'15,"-3"-3"13"-15,1-4-364 16,2 3-1-16,0-1-35 16,0-1-34-16,-6-18-67 15,-2-33-27-15,12 14-39 16,6-4-13-16,4-11-13 15,4-1-14-15,5 0-18 16,1-1-2-16,1 12 6 16,-3 9 13-16,-3 17 16 15,-1 15 2-15,-4 18 7 16,4 9 4-16,-8 17 14 16,1 6 8-16,-4 8 5 15,-5 4-2-15,2-3-3 16,0-5-5-16,3-8-10 0,5-6-2 15,-7-10-14-15,-4-5-39 16,-1-9 246-16,-13-10-168 16</inkml:trace>
  <inkml:trace contextRef="#ctx0" brushRef="#br0" timeOffset="202825.36">23649 12322 1584 0,'0'2'668'15,"9"4"-335"-15,7-1-73 0,9 5-60 16,2 0-42-16,9-1-89 16,-1-4-27-16,1-3-21 15,-7-2-45-15,-12-3-133 16,-6-1 345-16,-19-5-191 16</inkml:trace>
  <inkml:trace contextRef="#ctx0" brushRef="#br0" timeOffset="203191.9">22847 11715 1258 0,'-13'-4'534'16,"-10"13"-296"-16,-12 10-116 16,-2 12-1-16,-2 11-38 15,-3 4-10-15,14 14-23 16,8 4-3-16,19 14-4 15,5 2-8-15,19 9-7 16,6 2-8-16,11-4-13 16,8 3-17-16,6-12-66 15,-1-7-50-15,10-12 71 16</inkml:trace>
  <inkml:trace contextRef="#ctx0" brushRef="#br0" timeOffset="203654.35">23954 11905 1651 0,'8'-2'605'0,"6"7"-449"15,5 8-25-15,9 15 23 16,3 8-14-16,1 11-41 16,0 5-8-16,-9 14-13 15,-7 4-5-15,-9 3-10 16,-4 5-9-16,-8-4-22 16,-3-5-9-16,-8-16-11 15,1-7-3-15,0-21 2 16,0-6-28-16,1-14-90 15,3-5-51-15,11-3 83 16</inkml:trace>
  <inkml:trace contextRef="#ctx0" brushRef="#br0" timeOffset="203870.84">24439 12554 1759 0,'9'21'777'0,"-1"1"-428"0,-4 4-104 16,-3 4-14-16,-5 7-97 16,1 2-33-16,-3 2-50 15,3-4-14-15,1-5-7 16,0-5-1-16,-2-9-8 16,-6-4-3-16,-11-10-14 15,-7-4-30-15,-9-12-113 16,-1-5-68-16,6-17 117 15</inkml:trace>
  <inkml:trace contextRef="#ctx0" brushRef="#br0" timeOffset="204003.71">24358 12305 1063 0,'38'0'573'0,"-22"8"-63"16,1 2-283-16,-7 5-110 0,0 1-47 15,0-1-59-15</inkml:trace>
  <inkml:trace contextRef="#ctx0" brushRef="#br0" timeOffset="204543.2">24746 12322 1705 0,'-1'-1'647'0,"0"0"-421"15,1-3-70-15,0 2 14 16,20-10-17-16,37-4-63 15,-32 14-30-15,2-1-40 16,2 3-5-16,-11 0-53 16,7 5-73-16,-16 2 74 15</inkml:trace>
  <inkml:trace contextRef="#ctx0" brushRef="#br0" timeOffset="204740.19">24783 12395 1334 0,'11'4'576'0,"0"-7"-256"16,3 0-43-16,0 0-16 15,4-1-30-15,-2 1-86 0,-1 0-43 16,-1 3-60-16,-1-1-8 16,1 1-94-16,4 0-48 15,2-3 68-15</inkml:trace>
  <inkml:trace contextRef="#ctx0" brushRef="#br0" timeOffset="205705.94">25577 12269 1203 0,'-12'-53'565'16,"3"36"-220"-16,-4 4-141 15,-2 4-2-15,-7 4-46 16,1 5-27-16,-6 9-46 16,2 4-10-16,5 9-15 15,2 3-5-15,11 9-8 16,2 3-8-16,6 2-12 15,5 2-4-15,9-6-7 16,-3-7-5-16,6-8-4 16,1-4 3-16,8-11-45 15,7-4-52-15,2-3-160 0,1-7-27 16,-4-4 153-16</inkml:trace>
  <inkml:trace contextRef="#ctx0" brushRef="#br0" timeOffset="206030.1">25796 12441 1115 0,'3'1'589'16,"2"4"-182"-16,-2 5-102 15,1 7-27-15,1 3-52 16,0 7-24-16,-3-1-22 15,-2 1-13-15,6 6-38 16,-6-5-16-16,1 6-33 16,1 0-13-16,-8-2-17 15,-3 2-6-15,-8-4-17 16,0 0-6-16,-4-7-6 16,0-5-5-16,-2-11-9 15,-3-9-21-15,1-16-90 16,1-8-73-16,5-18-54 15,4-5-577-15,7-15 581 16</inkml:trace>
  <inkml:trace contextRef="#ctx0" brushRef="#br0" timeOffset="206155.46">25794 12176 1605 0,'33'-6'709'0,"-12"6"-377"16,-6 5-87-16,-4 2-12 0,-7 0-107 15,-1-1-37-15,4 6-118 16,-9-4 136-16,-6 7-88 16</inkml:trace>
  <inkml:trace contextRef="#ctx0" brushRef="#br0" timeOffset="213419.89">27300 12002 1026 0,'34'-20'456'0,"-34"19"-200"15,2 1-10-15,-6 10-28 16,-1 4-27-16,-8 7-44 16,-4 8-12-16,4 8-25 15,2 2-17-15,8 0-40 16,5-3-19-16,8-6-25 0,4-2-2 15,4-8-3-15,-1-5 0 16,3-11-38-16,-4-4-56 16,1-10-107-16,-6-3 117 15</inkml:trace>
  <inkml:trace contextRef="#ctx0" brushRef="#br0" timeOffset="213600.02">27198 12106 1194 0,'-15'-6'495'0,"8"5"-254"16,2 1-52-16,10 1-19 16,5 0-23-16,10 2-62 15,10 0-24-15,6 3-32 16,1-5-14-16,2-1-24 16,-5 0-63-16,-1-3-301 15,7 4 258-15</inkml:trace>
  <inkml:trace contextRef="#ctx0" brushRef="#br0" timeOffset="214155.01">27563 11924 1133 0,'0'10'530'0,"2"3"-228"15,-2 12-88-15,2 6-20 16,-4 5-59-16,-1 3-30 15,1-2-48-15,1-3-6 16,-2-5-18-16,3-4-8 16,0-9-10-16,0-4-3 15,-1-8-2-15,-1-1-1 16,-1-7-2-16,2 3-2 0,1 0-4 16,0-3-1-1,2-17-2-15,7-26 1 0,-2 26 1 16,4 6 0-16,-3 7 0 15,1 5 1-15,0 12 1 16,-3 6 1-16,3 9 6 16,-1 0 4-16,3-1 15 15,4-3 4-15,5-9 3 16,5-3-2-16,5-9-9 16,3-2-3-16,1-9-4 15,1-1-3-15,-8-5-5 16,-6-4-2-16,-6 5 0 15,-3-2 1-15,-10-1 2 16,-3 3-1-16,-5 0 2 16,-7 3-1-16,6 13-3 15,-6 0 1-15,-1 13 4 0,5 3 1 16,-1 8 7-16,8 4 3 16,5-1-4-16,-3 2-2 15,15-7-6-15,3-1-3 16,-1-8 22-16,8-5-38 15,8-8 55-15,10-3-31 16</inkml:trace>
  <inkml:trace contextRef="#ctx0" brushRef="#br0" timeOffset="-214664.49">28646 12192 845 0,'0'-1'415'16,"0"-1"-90"-16,0 1-82 16,3-5-24-16,2-6-31 15,-1-5-54-15,6-23-18 16,-17 23-10-16,-3 6-9 15,-7 8-19-15,-3 1-11 0,-2 12-17 16,-1 1-7-16,4 11-15 16,0 2-4-16,10 3-9 15,5 0-5-15,8-7-4 16,7-2-1-16,6-7-1 16,2-3 0-16,1-2-1 15,0-4 1-15,1-4-2 16,0-5 0-16,-1-11-1 15,2-6-1-15,-1-9-15 16,0-4-7-16,1-8-1 16,-3 0 0-16,-1 2 17 15,-4 4 6-15,-7 13 6 16,-5 8 4-16,-10 16 10 16,-2 5 3-16,-6 17 9 15,-5 3 4-15,5 12 8 0,-1 4 3 16,7 2-4-16,5 1-6 15,5-7-18-15,4-5-7 16,7-8-7-16,1-5-1 16,3-7-21-16,3-3-53 15,7-7-155-15,-5-7-189 16,4 1 251-16</inkml:trace>
  <inkml:trace contextRef="#ctx0" brushRef="#br0" timeOffset="-213966.63">28933 12151 1482 0,'0'20'609'0,"-1"2"-353"16,0 0-6-16,1-1-63 15,3-4-31-15,4-3-76 16,0-4-24-16,4-9-19 16,-1-1-17-16,0-9-10 15,0-2-2-15,-2-5-5 16,-3 1-3-16,-2-4-4 15,-1 2-5-15,-9-2-14 16,-9-4 0-16,-3 2 3 16,-2 7 5-16,5 1 15 15,6 7 1-15,5 8 0 0,2 1-1 16,3 3 1-16,2 3 2 16,4-2 0-16,8-2 1 15,5-1-1-15,1-3-2 16,7-1 0-16,-2-2-1 15,5 4 0-15,2-2 0 16,-2 8 0-16,-5 1 1 16,-6 4-1-16,-5 2 7 0,-8 0 9 15,0 1 4 1,-5-3 5-16,-1-2-3 0,-2-3-2 16,-2-5-3-16,3-4-1 15,0-6-5-15,3-5-11 16,5-4 0-16,5-5-11 15,1 3-1-15,1-1 0 16,0 5 1-16,-5 7 6 16,0 6 3-16,-1 6 2 15,-3 4 1-15,-5 5 3 16,-2 2 3-16,0 0 7 16,-1-3 7-16,5-2 12 15,-1-3 2-15,1-5-6 16,-1-2-6-16,3-6-11 15,-4 4-5-15,0 0-5 16,2-1-2-16,13-7-2 0,31-26 0 16,-32 34 2-16,-6-4 0 15,3 7 0-15,-7 4 2 16,-2 0 2-16,-2 3-2 16,-7-2 2-16,5-1-2 15,-1 1 0-15,6 1 0 16,2-3-1-16,-5 1 1 15,2-4-27-15,-3-1-49 16,0-2-144-16,1 0-100 0,0 0 186 16</inkml:trace>
  <inkml:trace contextRef="#ctx0" brushRef="#br0" timeOffset="-213202.84">29496 12140 817 0,'5'9'512'15,"0"3"-6"-15,-4 3-200 16,-1 1-25-16,-2 2-47 15,-2 1-43-15,1-4-85 16,1-3-32-16,0-5-49 16,-3-6-8-16,1-9-21 15,1-5-24-15,-4-6-37 16,0-5-19-16,1 2-24 16,-3-3 8-16,6 2 29 15,0 5 18-15,5 3 38 16,0 8 14-16,8 7 28 0,4-1 11 15,1 2 19-15,4-1 3 16,0 6-13-16,0 1-8 16,1 4-5-16,1 2 3 15,-6-1 12-15,-2 6 4 16,-7-3 5-16,-6 4-2 16,-4-3-14-16,-3-3-6 15,-1-4-13-15,0-6-8 0,4-6-6 16,2-4-4-16,3-5-8 15,4 0-4-15,7-1-10 16,3-1-2-16,1 4 2 16,-1 3 3-16,-3 5 11 15,-1 5 3-15,-4 5 3 16,-2 2 2-16,0 3 1 16,-1-2 0-16,2 0-2 15,1-1-1-15,8-2 6 16,2-3-26-16,5-5-76 15,5 0-37-15,8-3-65 16,-7-3 7-16,-1 1 51 16,-4-5 36-16,-9 0 58 15,2-2 22-15,-2-1 29 16,-4 2 3-16,-8-1 32 16,-3 3 17-16,-7 1 27 15,-4 2 11-15,-1 6-6 0,-4 2-3 16,-1 9 5-16,-1 2 2 15,5 6-8-15,10 2-11 16,-6-5-29-16,10 2-14 16,0-11-19-16,4-2-5 15,11-5-6-15,-1-4-2 16,4-2 0-16,-7-2-2 16,0 4 1-16,-3 0 0 0,-4 4 0 15,7 4 0-15,-6 1 2 16,-1 3-2-16,5 1 1 15,-4-2 6-15,1-2-61 16,-1-2-56-16,0-4 71 16</inkml:trace>
  <inkml:trace contextRef="#ctx0" brushRef="#br0" timeOffset="-213007.61">30183 11991 1765 0,'0'23'690'0,"-8"11"-500"16,-3 1 5-16,-4 9-61 0,0 2-44 15,4 1-51-15,2-2-9 16,6-13-19-16,5-6-5 16,5-15-4-16,3-7-48 15,-2-11-151-15,0-8-53 16,-2-6 127-16</inkml:trace>
  <inkml:trace contextRef="#ctx0" brushRef="#br0" timeOffset="-212690.9">30054 12078 1443 0,'-9'3'578'0,"11"-1"-320"16,2 3-65-16,1-3-42 15,4 4-21-15,4 1-74 16,3-5-31-16,6 4-19 15,-1-4-2-15,10 3-2 16,2 2-1-16,1-1 0 16,1 3 0-16,-4-1 0 15,-7-1 1-15,-5 2-1 16,-7 0 3-16,-5 2 31 16,-2 0 18-16,-7 3 30 15,3 4 8-15,-4-2-21 16,-1 0-15-16,1-2-26 15,-1-6-10-15,2-3-6 0,-4-3-12 16,1-5-88-16,-4-5-61 16,10-8 182-16,3-1-79 15</inkml:trace>
  <inkml:trace contextRef="#ctx0" brushRef="#br0" timeOffset="-212138.51">30469 12072 976 0,'-8'16'545'0,"6"1"18"0,-5 3-372 16,3 1-9-16,4-1-29 16,0-1-25-16,3 0-50 15,1-4-6-15,0 0-14 16,1-3-12-16,2-3-16 16,1-3-9-16,3-6-12 15,3-3-3-15,2-5-3 16,-3-4 0-16,-1-3-10 15,-2 0-23-15,-7 1-18 16,-8 6-2 0,3 4 8-16,1 0 21 0,-14-4 19 15,-3 0 2-15,0 6 3 16,10 2 3-16,6 0 2 16,2 2-1-16,4-1-2 15,-4-1-2-15,0 0-2 0,19 0-1 16,32 5 0-16,-27 0 0 15,-1 5 1-15,0 2 4 16,-5 5 15-16,-4 1 9 16,-3 2 10-16,-2-2 2 15,-6-5-9-15,0-2-7 16,-3-7-11-16,2-5-5 16,4-8-9-16,5-4-9 0,7-7-11 15,3 1 0-15,4 3 3 16,-5 3 7-16,-1 8 10 15,-7 5 0-15,-7 7 11 16,2 3 7-16,-5 7 14 16,6 2 6-16,-5 2-3 15,3 1-7-15,-2-4-14 16,-3-2-5-16,6-5-41 16,-3-3-44-16,7-4-41 15,3-6-117-15,17-4 154 16</inkml:trace>
  <inkml:trace contextRef="#ctx0" brushRef="#br0" timeOffset="-199811.4">27475 12763 587 0,'-9'-43'389'16,"9"35"76"-16,-3-1-150 16,3 7-71-16,-2 4-24 15,-6 11-57-15,4 8-29 16,-2 15-34-16,-1 5-10 15,4 1-37-15,-1 0-16 0,7-5-23 16,8-2-6-16,5-15-4 16,3-1 9-16,3-11-97 15,-6-8 258-15,5 0-150 16</inkml:trace>
  <inkml:trace contextRef="#ctx0" brushRef="#br0" timeOffset="-199384.24">27311 12821 1527 0,'3'5'557'0,"12"4"-456"16,1 1-1-16,13-1-23 16,3-1-19-16,4-7-30 15,8-3-10-15,3-4-11 16,0 1-9-16,-5-1-26 15,-5 5-8-15,-13 3-7 0,-8 2 6 16,-10 3 25-16,-4 3 8 16,-6 4 8-16,0 3 3 15,2 2 16-15,1-1 7 16,3-3 12-16,3-2 6 16,4-3-7-16,2 2-1 0,3-8-9 15,4-3-3-15,5-9-10 16,0-7-6-16,2-5-4 15,-2-3-3-15,-7 0-1 16,-6-3 0-16,-11 2 2 16,-9-2-1-16,-12 7 2 15,-4 1 0-15,-6 8 1 16,1 5 0-16,4 6-3 16,7 2-3-16,9 10-5 15,7 3 21-15,12 1 54 16,11 2-49-16</inkml:trace>
  <inkml:trace contextRef="#ctx0" brushRef="#br0" timeOffset="-198560.72">28524 12648 1041 0,'4'0'459'0,"7"7"-212"15,1 4 7-15,-1 16-31 16,0 3-27-16,-7 9-55 16,1 4-22-16,-4-1-33 15,0-2-20-15,0-6-31 16,1-5-10-16,-1-12-13 15,-1-7-2-15,0-10 2 16,-2-3 0-16,0-9-1 0,-3-2-3 16,4-7-6-16,0-2-1 15,3-1-1-15,6 3-2 16,6 4 1-16,5 2 0 16,3 8-1-16,0 7 1 15,-3 8 1-15,-1 4 1 16,-6 5 2-16,-3 2 1 15,-8-2 3-15,-5 1 2 0,-5-3 2 16,-5 2 1-16,-3-9-2 16,-2 1-1-16,1-2-2 15,1-6-2-15,5-1-2 16,6-1-2-16,8-2-2 16,4 0-2-16,9 1 1 15,1-3-1-15,5-4 2 16,3-1 1-16,9-2-1 15,4 1 1-15,6 1-1 16,-3-1 1-16,-10 0 0 16,-5 0 1-16,-15 1 1 15,-9-2 2-15,-1 4 0 16,-2-2 0-16,-5 1-1 16,1 5 1-16,-9 3-2 15,3 4 0-15,-2 10 7 16,1 3 3-16,5 7 9 0,3 2 1 15,9-4-4-15,8-1-4 16,15-5-8-16,-2-2-1 16,13-8-12-16,5-1-50 15,6-4 291-15,5 0-192 16</inkml:trace>
  <inkml:trace contextRef="#ctx0" brushRef="#br0" timeOffset="-198213.66">29549 12755 1228 0,'-1'-1'529'0,"1"10"-210"16,-1 8-113-16,-4 10-11 15,-3 6-31-15,2 13-72 0,0-4-30 16,6-4-30-16,7-7-11 15,6-14-14-15,3-1 9 16,2-6-84-16,-2-5-73 16,-3-8 92-16</inkml:trace>
  <inkml:trace contextRef="#ctx0" brushRef="#br0" timeOffset="-197915.11">29382 12853 1471 0,'3'6'583'0,"2"1"-366"16,10 2-22-16,8 2-38 16,0-4-38-16,12-1-72 15,4-4-18-15,6-3-14 16,1-1-4-16,0 2-6 16,-3 5-1-16,-8 4-2 15,-7-1 1-15,-12 4 0 16,-6-1 0-16,-9 2 1 15,-1 3-1-15,-1-2 0 16,-2 4 15-16,1-3 19 16,2 1 4-16,0-4 3 15,-1-4-13-15,0-2-14 0,0-3-17 16,-1-4-122-16,1 0-111 16,1 0 137-16</inkml:trace>
  <inkml:trace contextRef="#ctx0" brushRef="#br0" timeOffset="-197778.91">29710 12815 1119 0,'5'4'501'15,"1"1"-185"-15,2 1-113 0,-1 2-43 16,0-1-47-16,4 3-79 16,2-1-561-16,-3-8 394 15</inkml:trace>
  <inkml:trace contextRef="#ctx0" brushRef="#br0" timeOffset="-197413.35">29980 13047 1230 0,'19'0'531'0,"2"-4"-282"16,-1-3 18-16,0-2-51 15,-5-3-34-15,0-7-72 16,-4 0-28-16,-5-8-48 15,-5 2-13-15,-7 1-10 16,-2 4-1-16,-10 11-3 0,-2 4-4 16,-5 16-3-16,-1 8 0 15,2 10 0-15,0 5 0 16,13 7 2-16,6 3 0 16,5-3 3-16,7 1 4 15,-2-3 12-15,-2-5 6 16,4-1 7-16,-1 0 0 0,-7-7 0 15,-3-2-3-15,-10-4-3 16,-3-9-3-16,1-7-7 16,-3-6 8-16,2-14-78 15,4-6-59-15,2-14-340 16,10-3 285-16</inkml:trace>
  <inkml:trace contextRef="#ctx0" brushRef="#br0" timeOffset="-197065.27">30206 12768 1324 0,'16'16'586'0,"-9"11"-243"16,0 7-84-16,-7 10-50 16,-4 1-47-16,-4 1-78 15,-1-4-27-15,3-11-21 16,1-4-8-16,5-12-13 0,3-6-3 15,4-9-3-15,2-3-2 16,3-6-1-16,3-5-3 16,5-4-3-16,-2-2 0 15,0 2 1-15,-6 0 1 16,0 8-1-16,-1 5 0 16,-3 7 2-16,2 7 8 0,-6 7 14 15,-6 5 6-15,-4 2 2 16,4 0-7-16,0-3-13 15,7-4-6-15,5-6 3 16,-4-5-12-16,0-5-99 16,4 0-63-16,1-7 93 15</inkml:trace>
  <inkml:trace contextRef="#ctx0" brushRef="#br0" timeOffset="-196832.16">30590 12783 1517 0,'-6'20'614'0,"-3"16"-327"16,-3 5-106-16,-5 6-26 15,-1 6-20-15,6-8-61 16,3-1-23-16,12-2-22 16,4-9-8-16,11-5-9 0,4-11-2 15,1-11-18-15,-1-5-47 16,-6-10-143-16,-5-4-198 15,-6-2 245-15</inkml:trace>
  <inkml:trace contextRef="#ctx0" brushRef="#br0" timeOffset="-196718.27">30390 12941 1588 0,'-2'1'635'0,"5"2"-395"15,9 1 4-15,13 0-68 16,3-2-42-16,17-1-93 15,0-1-21-15,4 0-22 16,1 4-42-16,-5 2 31 16</inkml:trace>
  <inkml:trace contextRef="#ctx0" brushRef="#br0" timeOffset="-196513.46">30954 13177 1217 0,'-20'-9'658'16,"19"8"-17"-16,-2-1-507 15,-8-2-121-15,5-1-5 16</inkml:trace>
  <inkml:trace contextRef="#ctx0" brushRef="#br0" timeOffset="-151503.95">26740 12944 840 0,'2'-11'360'0,"0"4"-161"16,-2 2 8-16,0 3-6 0,-1 1-21 15,0 1-68-15,0 0-20 16,0 0-27-16,-1 5-13 16,-8 19-13-16,-14 33-11 15,6-13-15-15,-3 8-3 16,-8 15-4-16,-3 8 0 15,-6 13-1-15,-5 3 0 0,0 2 0 16,-3-2 0-16,-9-1 1 16,-6 2 1-16,-15 6 2 15,-13 6 0-15,-3 8 6 16,-2 3 1-16,-8 4 0 16,4 1 1-16,-1 0-7 15,0-4-3-15,12 2-3 16,-5-4 0-16,-1-6-2 15,-1-2 2-15,-1-14 0 16,16-2-1-16,10-16 0 16,8-6-2-16,11-11-1 15,1-9 0-15,16-11-1 16,4-8-2-16,20-14-6 16,5-7-1-16,12-13-34 15,3-4-37-15,5-9-118 0,4-4-116 16,-2-5 196-1</inkml:trace>
  <inkml:trace contextRef="#ctx0" brushRef="#br0" timeOffset="-151177.95">24821 15238 916 0,'1'0'366'15,"-7"8"-181"-15,-5 2-55 0,-5 13 20 16,-6 6-4-16,-4 9-38 16,-2 7-9-16,3 3 0 15,4 2-3-15,3-4-9 16,4-3-14-16,10-2-25 16,4-9-7-16,13-1-12 15,8 1 0-15,14-8-12 16,12-1-4-16,10-4-3 15,0-6-1-15,-3-6 5 16,-4 2 3-16,-7-7 3 16,-3-2 0-16,-7-3 0 15,-8 0-21-15,-14-1-80 16,-6 3-36-16,-10 6 59 16</inkml:trace>
  <inkml:trace contextRef="#ctx0" brushRef="#br0" timeOffset="-140672.65">32664 11724 882 0,'4'-17'410'15,"-1"1"-214"-15,-2 6-100 16,0 3 30-16,1 2-27 15,2 4 0-15,-2 1-2 16,-2 0-11-16,0 0-30 16,0 0-9-16,3 16-13 15,9 34-2-15,-9-17-4 16,1 4-3-16,0 11-4 16,-1 4-2-16,2 6-3 15,-2 2-2-15,-1 3-1 16,-1 5 0-16,-1 1-1 15,-3 5-1-15,-7-2 0 16,-1 2 0-16,-2 4 0 16,-2 2 0-16,-3 5 0 15,1 1-2-15,0 4-1 0,1-4 0 16,2 7 0-16,2 1 0 16,1 3 2-16,0 0 3 15,1-1 4-15,-1 4 0 16,-2 1 1-16,-1 1 1 15,-5-3-1-15,-2 1 0 16,-3 2-3-16,-3-2-5 0,-9 1-2 16,-4-2 0-16,-8-1-2 15,-6 0-1-15,-9 0-1 16,-2 0 0-16,-16-3 0 16,-6 0 0-16,-10 3 0 15,-3 0 0-15,-10-3 0 16,-5 4-1-16,-11 0 1 15,-5-2 0-15,-10 3 1 16,-7-3-2-16,-3 3 7 16,-2-3 1-16,-6 2 2 15,2-4 0-15,-4-6 0 16,-1-1 1-16,9-6-2 16,2 1 0-16,-4-11-5 15,0-1-3-15,4-8-1 16,-4 1 1-16,4-5-2 15,3-2 1-15,-4-3-1 0,0-3 0 16,7-2 0-16,-2-1 0 16,-2 0 0-16,2-2 0 15,4-4 1-15,-4 1 0 16,3-2 1-16,3-2 1 16,-3-3-1-16,1 0 2 15,5-5 0-15,3-3 1 16,-2-1 1-16,3-3-1 15,5-6 0-15,4 1-1 0,4-4 2 16,1 1 3-16,4-4 0 16,0 1-1-16,8 0 1 15,-2 1 0-15,3 2 1 16,-3-4 0-16,12 1-3 16,4 0-1-16,4-2-2 15,2-2 0-15,10-4-2 16,5-2-2-16,12-3-8 15,8 0-15-15,9-3-39 16,3-2-17-16,17-2-34 16,6 1-21-16,9 2-49 15,4 1-183-15,8 2 254 16,4 1-144-16,3 0-58 16</inkml:trace>
  <inkml:trace contextRef="#ctx0" brushRef="#br0" timeOffset="-140290.48">24837 17224 1381 0,'-3'-4'550'16,"-15"9"-374"-16,-7 7-115 15,-13 5 17-15,-2 5-20 16,-7 6 8-16,-1 1 5 16,1 1-10-16,3 2-7 15,9-2-11-15,3 0-5 16,11-2-2-16,6 0 4 0,13 2 1 16,3 3 0-16,12 4 2 15,6 3 0-15,8 4 2 16,7 3 1-16,7 2-6 15,5 0-7-15,5-2-13 16,-2-4-5-16,0-5-7 16,-6-4 0-16,-8-8-27 15,-4-6-31-15,-13-11 175 16,-8-8-118-16,-18-13 39 16,-9-8 44-16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23T15:02:58.6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29006 4551 889 0,'84'6'433'16,"-80"-15"-220"-16,0-3-111 16,0-3 31-16,-4-1 2 15,-6 0 0-15,-3 0-10 16,-9-1-32-16,-4 0-12 15,-6 0-22-15,-4 2-7 16,-14 1-11-16,-5 1-8 0,-8 3-11 16,-3 2-4-16,-4 1-3 15,0 2 0-15,0 3-1 16,-1 2-1-16,1 2-2 16,3 3-2-16,2 4-2 15,3 1-2-15,4 7-5 16,-4 3-3-16,3 7-4 15,3 4 0-15,6 9-1 16,6 1 0-16,2 5-1 16,0 5 1-16,7 1 1 15,4 2 0-15,5 1 1 16,4-1-1-16,5 0 2 16,1 1-1-16,7-2 1 15,5-1 0-15,8-1 0 16,4 0 1-16,4-3 0 0,3-1 1 15,4 2 0-15,4 1 0 16,5 0 1-16,3 4 0 16,5-2 1-16,0 2 1 15,8-4 0-15,5-2 1 16,6-6 0-16,3-4 2 16,5-7-1-16,2-5 1 15,3-6 0-15,3-5-1 16,3-7 0-16,-1-6 0 0,4-9 0 15,-3-6 1-15,3-10-2 16,-2-6 1-16,2-10 1 16,-3-2 0-16,-10-6 1 15,-3-2 1-15,-9-4 1 16,-3-1 1-16,-12-3 2 16,-6-3 0-16,-13-8 0 15,-5-1-1-15,-9-7-2 16,-3-2-2-16,-11-2-2 15,-5 0-1-15,-7 1-2 16,-7 5-2-16,-9 6 0 16,-5 1 0-16,-6 11-1 15,-3 5 1-15,-1 7-3 16,-3 5-3-16,0 7-9 16,4 6-6-16,5 6-13 15,5 6-15-15,8 4-59 0,3 2-47 16,8 7 111-16,2 1-78 15,7 4-43-15</inkml:trace>
  <inkml:trace contextRef="#ctx0" brushRef="#br0" timeOffset="566.66">29382 3927 789 0,'8'-11'450'0,"-4"-1"-209"16,-4-2-135-16,-1-3 93 16,-4 1-89-16,-2 0-22 15,-2 1-7-15,-7 3-18 0,-5 1-18 16,-4 4-22-16,2 4-6 16,-5 4-13-16,5 3-4 15,4 7-3-15,2 3-2 16,8 6 1-16,6 1 1 15,7 4 1-15,4 2 1 16,9 5 4-16,1 1 5 16,3 1 12-16,0-2 6 0,-3-4 7 15,2 1 5-15,-7-7 11 16,-3-3 7-16,-7-5 7 16,-4-3-2-16,-6-5-6 15,-4-3-5-15,-4-3-7 16,-4-4-5-16,-2-2-11 15,2 1-7-15,-1-4-9 16,1 3-8-16,4-3-25 16,-1 2-19-16,6 1-61 15,3 1 21-15,5-2 49 16,0-3-59-16,5-4-32 16</inkml:trace>
  <inkml:trace contextRef="#ctx0" brushRef="#br0" timeOffset="3136.26">29056 4902 806 0,'-3'1'452'16,"-1"2"-204"-16,0-1-135 15,-2 1 54-15,-3-1-11 16,3 0-29-16,0 0-19 16,1 0-37-16,-1-1-11 15,2 2-20-15,1-2-7 0,2-1-13 16,0 0-5-16,0 0-9 16,-1 0-2-16,2 0-2 15,0 0 0-15,0-1 1 16,3 0 1-16,4 1 9 15,1 0 3-15,-4 1 8 16,0 0 3-16,-4-1 7 16,2 3 3-16,2 4 4 15,-2-2 0-15,-2-3-3 16,0-2-3-16,-1 0-5 16,0 0-3-16,0 0-5 15,0 0-3-15,-1 0-6 16,0 0-2-16,-1 0-4 15,2-1-2-15,0 0-2 0,0 0-1 16,0 0-1-16,1 0 0 16,0 0 1-16,0 0 0 15,0-1 4-15,5 1 1 16,2 0 6-16,-3 0 1 16,-1 0 2-16,-3 1 0 15,0 0 0-15,0 0-2 16,0 0-4-16,0 0-14 15,0 0-59-15,0 0-38 0,0 0 79 16,0 0-58-16,0 0-42 16</inkml:trace>
  <inkml:trace contextRef="#ctx0" brushRef="#br0" timeOffset="3751.37">28700 5433 773 0,'4'1'512'16,"-2"-1"-201"-16,-1-3-166 16,-1 2 113-16,0-1-87 0,0 1-35 15,0 0-17-15,0 0-38 16,0 0-19-16,0 0-20 15,0 0-10-15,0 0-13 16,0 0-2-16,0 1-5 16,0 0-1-16,0 0-2 15,0 0 0-15,0 0-2 16,-1 0 0-16,0 0 0 16,0 0-1-16,0 0-2 15,0 0 0-15,0 0-3 16,0 0-1-16,0-1 0 15,1 0-1-15,0-1 0 16,0 1 2-16,4 0 5 16,6 0 2-16,-1 0 6 15,-1 1 4-15,24 2 3 16,-29 3 1-16,-6-1-1 0,-1-1-1 16,-4 2-4-16,-2-2-1 15,0 0-15-15,-1-1-20 16,3-2-55-16,0-4-31 15,8-5 79-15,-1-3-62 16,1-3-42-16</inkml:trace>
  <inkml:trace contextRef="#ctx0" brushRef="#br0" timeOffset="4183.66">28913 4764 814 0,'-3'-6'496'0,"-4"1"-210"15,0 4-160-15,0 1 76 16,-4 2-64-16,0 2-19 15,-3 2-37-15,1 0-20 0,0 2-24 16,1 0-13-16,0 1-22 16,-1-2-19-16,3-1-47 15,0-1-38-15,3-2 76 16,1 0-58-16,-1-3-40 16</inkml:trace>
  <inkml:trace contextRef="#ctx0" brushRef="#br0" timeOffset="4403.3">28747 4772 696 0,'20'-72'482'0,"-13"69"-168"15,-2 3-159-15,0 7 97 16,2 1-39-16,-1 6-48 16,0-1-22-16,2 2-41 15,0 1-16-15,0 0-31 16,-3-3-10-16,2-1-39 0,-4-2-25 15,0-1-45-15,-3-2 52 16,-8 0-43-16,-4-2-33 16</inkml:trace>
  <inkml:trace contextRef="#ctx0" brushRef="#br0" timeOffset="5081.64">28565 5178 918 0,'-95'17'497'16,"86"-18"-234"-16,5 4-144 16,-2 4 63-16,2 1-64 15,2 3-6-15,-2 1-25 16,1 0-21-16,2 0-29 15,1 0-11-15,0 0-15 16,3-1-4-16,6-4-7 16,-1-1-7-16,0-4-14 15,1-2-6-15,2-2-4 0,1-4 0 16,1-2 1-16,-1-2 1 16,-4 0 4-16,0 1 6 15,-4 2 16-15,0 1 4 16,-4 4 10-16,0 2 2 15,-1 0 3-15,0 0 1 16,0 0 1-16,-3 8 0 16,-4 9 0-16,-9 30 0 15,12-24-3-15,0 0 0 16,4 2 1-16,-3-1 1 16,0-1 3-16,1-2 2 0,-4-1 5 15,0-4 3-15,-2-5 5 16,0-1 0-16,-1-5 0 15,-3-3 0-15,3-2-2 16,-3-2-4-16,2-5-7 16,1-1-4-16,3 1-12 15,-2-2-5-15,8 1-16 16,2 3-15-16,9-1-48 16,2 1-39-16,8-2 84 15,5 0-61-15,3-2-37 16</inkml:trace>
  <inkml:trace contextRef="#ctx0" brushRef="#br0" timeOffset="8399.04">29033 4960 211 0,'-1'0'196'0,"-1"0"26"16,2 0-9-16,0 0-11 0,0 0-25 15,0 0-12-15,0 0-23 16,0 0-10-16,0 0-21 15,0 0-10-15,0 0-20 16,0 0-8-16,0 0-22 16,0 0-9-16,0 0-14 15,0 0-5-15,0 0-3 16,0-1-2-16,0 1-2 16,0-1-1-16,0 1 1 15,0 0 1-15,0 0 2 16,0 0 0-16,0 0 1 15,-1 0 0-15,0 0-1 16,0 0 0-16,0 0-2 16,0 0-2-16,0 0-4 15,0 0-2-15,0 0-3 16,0 0-2-16,-1 0-2 0,1 0 1 16,0 0-1-16,0 0 0 15,0 0 0-15,0 0 0 16,0 0 1-16,0 2 1 15,0 1 0-15,0-1-1 16,0 2-1-16,-1-3 0 16,1 3 1-16,0-2 0 0,0 0 1 15,0 0 1-15,0-2 2 16,0 3-1-16,0 1-1 16,0 2 0-16,0 1-2 15,0-4 0-15,-2 6-1 16,2-4 0-16,-1 4 0 15,1-2-1-15,0-4 0 16,-1 5 1-16,-1-2-1 16,0 6 1-16,1-2-1 15,-10 26 1-15,2-29-1 16,5-3 0-16,-3 3 1 16,5 0-2-16,0 1 1 15,3 2-1-15,-4-2 0 16,2 1 0-16,3 0 1 15,-10-3-1-15,11 4 0 16,-4 0 0-16,-3-4 1 0,5 3-1 16,-6-3 0-16,4 0 1 15,-3 3-1-15,-2-2 0 16,-1-1 1-16,1 2-1 16,2 0 0-16,0 0 1 15,3 2-1-15,-4 1 1 16,-4-1-1-16,5 2 0 15,-6-1 0-15,2-1-1 16,6 1 1-16,-8-1-1 0,8 1 1 16,0-3 1-16,1-1 0 15,0-1 0-15,1 0 0 16,-2-3 0-16,1 2-1 16,-1-1 0-16,-2 0 1 15,5 4 0-15,-2-4-1 16,2 0 1-16,0-3 0 15,0-2 0-15,0 0 1 16,0-1-2-16,0 1-1 16,0 0-2-16,0 0-1 15,5-9 1-15,6-4 2 16,30-29-1-16,-34 28-1 16,-1-2 1-16,4 2 0 15,-4-1-1-15,5-1 1 16,1 0 0-16,-5-3-1 0,1-3-1 15,3-1-2-15,7 0 1 16,-3-2 2-16,0 2 3 16,-5 3-3-16,-5-1 0 15,-1 6-1-15,-2 4-1 16,0-2 4-16,0 7-1 16,-1-2 0-16,2 4 0 0,-1 2-1 15,-2-2 2-15,0 3-1 16,0 1 1-16,0-1 0 15,0 1 1-15,0 0-1 16,0 0 1-16,0 0 0 16,0 0 0-16,0 0-2 15,0 0 0-15,0 1 1 16,0 0 1-16,0 0 1 16,0 0 0-16,0 0 0 15,-1 4 0-15,-2 12 0 16,-14 29 1-16,3-25 0 15,-7 1-1-15,5 5 1 16,-2-1-1-16,4 5 0 16,4 3 0-16,-2-2-1 15,-7-1 1-15,-1-2 1 16,5-3 0-16,-1-2 0 0,6-4 2 16,1-1 1-16,-3-4 2 15,1-7 1-15,5-1-1 16,6-3-1-16,0-3-4 15,3-5-2-15,-3 4-14 16,1-2-68-16,10-24-49 16,38-32-140-16,-29 30 162 15</inkml:trace>
  <inkml:trace contextRef="#ctx0" brushRef="#br0" timeOffset="35828.31">23545 5778 668 0,'-2'-1'336'0,"-2"0"-81"16,3-1-37-16,0 1-24 15,-2 0-22-15,2 0-50 16,-1 0-29-16,-3 0-47 16,4 0-18-16,-4-1-22 15,0 0-6-15,4 0-36 16,0 1-29-16,0 0-82 16,0 0-57-16,-6-3-283 15,0-1 317-15</inkml:trace>
  <inkml:trace contextRef="#ctx0" brushRef="#br0" timeOffset="35969.19">23407 5757 501 0,'-32'9'279'16,"22"-7"-42"-16,4 1-36 16,0-2-31-16,-6 0-28 15,7-1-54-15,4 0-37 16,-1 1-45-16</inkml:trace>
  <inkml:trace contextRef="#ctx0" brushRef="#br0" timeOffset="36167.16">23122 5923 1245 0,'-11'16'441'0,"4"-16"-381"16,2 2-24-16,3-1-26 16,0-1-2-16,1 0-69 15,0-1-73-15,1 0 85 16</inkml:trace>
  <inkml:trace contextRef="#ctx0" brushRef="#br0" timeOffset="36310.47">22981 6083 804 0,'-15'7'334'0,"6"-1"-219"16,5 3-57-16,-1-5-113 16,5 7 35-16</inkml:trace>
  <inkml:trace contextRef="#ctx0" brushRef="#br0" timeOffset="36476.86">22851 6253 845 0,'-16'12'410'16,"-2"-1"-111"-16,6 2-200 15,0-2-10-15,4-3-46 16,3-1-43-16,4-1-3 15</inkml:trace>
  <inkml:trace contextRef="#ctx0" brushRef="#br0" timeOffset="36655.08">22774 6593 1083 0,'0'11'396'15,"-5"6"-316"-15,-1 0-34 16,4-4-17-16,-1 4-10 16,3-5-14-16,5 1-96 15,4-3 67-15</inkml:trace>
  <inkml:trace contextRef="#ctx0" brushRef="#br0" timeOffset="36805.9">22872 6880 596 0,'4'35'291'0,"-4"-16"-54"15,-4-2-188-15,5 1-44 16,0-6-11-16,10 0 4 16</inkml:trace>
  <inkml:trace contextRef="#ctx0" brushRef="#br0" timeOffset="36939.16">23077 7136 816 0,'2'19'282'0,"0"-2"-242"16,3-4-38-16</inkml:trace>
  <inkml:trace contextRef="#ctx0" brushRef="#br0" timeOffset="37108.57">23425 7324 1224 0,'13'10'426'0,"-7"-5"-383"16,4 4-20-16,0-7-17 15</inkml:trace>
  <inkml:trace contextRef="#ctx0" brushRef="#br0" timeOffset="37268.47">23810 7338 1517 0,'11'9'435'16,"-9"-17"-455"-16</inkml:trace>
  <inkml:trace contextRef="#ctx0" brushRef="#br0" timeOffset="37432.36">24068 7259 956 0,'-10'9'419'0,"10"-9"-168"16,0 0-265-16,4-7-2 16</inkml:trace>
  <inkml:trace contextRef="#ctx0" brushRef="#br0" timeOffset="37610.05">24309 7109 1499 0,'-3'0'518'0,"-1"0"-481"0,1-4-67 16,2 3 20-16</inkml:trace>
  <inkml:trace contextRef="#ctx0" brushRef="#br0" timeOffset="37770.05">24456 6752 1603 0,'-21'6'550'0,"13"-6"-535"16,2-4-90-16,6-2-304 16,2-4 256-16</inkml:trace>
  <inkml:trace contextRef="#ctx0" brushRef="#br0" timeOffset="37964.72">24461 6495 1494 0,'-9'2'518'0,"0"-6"-487"16,3-4-96-16,6-8 41 0</inkml:trace>
  <inkml:trace contextRef="#ctx0" brushRef="#br0" timeOffset="38094.08">24398 6201 1296 0,'-13'-2'484'0,"2"1"-387"16,1-1-39-16,1-6-81 15,0 0-87-15,1-4 69 16</inkml:trace>
  <inkml:trace contextRef="#ctx0" brushRef="#br0" timeOffset="38257.94">24218 5957 1078 0,'-12'-1'409'0,"1"1"-320"15,3-3-35-15,0-5-97 16,0 1 31-16</inkml:trace>
  <inkml:trace contextRef="#ctx0" brushRef="#br0" timeOffset="38398.48">24020 5827 968 0,'-24'1'342'0,"9"-1"-354"16,-6 0 7-16</inkml:trace>
  <inkml:trace contextRef="#ctx0" brushRef="#br0" timeOffset="38596.35">23693 5783 985 0,'-12'3'367'0,"-4"0"-289"16,2 0-33-16,3-3-200 16,2-1 118-16</inkml:trace>
  <inkml:trace contextRef="#ctx0" brushRef="#br0" timeOffset="38714.87">23585 5771 795 0,'-42'5'327'16,"33"-4"-159"-16,0 1-23 16,0 0-2-16,3-2-31 15,3 0-83-15,-1 0-68 16,4 0 20-16</inkml:trace>
  <inkml:trace contextRef="#ctx0" brushRef="#br0" timeOffset="44439.87">23590 6608 364 0,'-2'-4'176'16,"-2"-1"-39"-16,3 3 0 16,0 1 16-16,0 0-10 15,0-1-29-15,0 1-12 0,0 0-19 16,0 0-5-16,0 0-8 15,0 0-7-15,-1 0-13 16,1 0-2-16,0 0 1 16,0 0-1-16,-1-3-6 15,1 2-6-15,-2-3-15 16,0 1-3-16,0 0-5 16,-5-2 0-16,3 2 1 15,-4 0-1-15,8 3 3 31,0 0-2-31,-11-4 2 0,-1 2-1 0,-31-31-1 16,31 28 3-16,1-1 3 16,2-2 3-16,0 4 4 15,2-3 1-15,7 5-2 16,-10-1 0-16,5 2-5 16,-5 2-1-16,-3 0-4 0,7-3-1 15,-3 2-5-15,5-1 0 16,-2 0-4-16,1 0-1 15,-1-2-3-15,0-2 2 16,2 1-2-16,1 1 0 16,-1 0 1-16,0 4-1 15,-2-1 0-15,-2 1 0 16,1 0 0-16,-2-3-1 16,2 3 1-16,2-3-1 15,-1-1 0-15,0 2 0 0,1-2 1 16,-1 0-1-16,1 2-1 15,0-1 2-15,-1-2-1 16,-1 0 0-16,-2-1 0 16,-1 1 1-16,5 3-1 15,-2 0-1-15,2 2 0 16,2 1 0-16,1 0 0 16,2-1 0-16,0 0 0 15,1 0 0-15,-2 0 2 16,1 0 0-16,0-1-1 15,0 0 0-15,0 0 0 16,0 0 0-16,0 0 0 16,0-1 0-16,0 1 0 15,0-1-1-15,-5-4 1 16,2-1 0-16,-2-1-1 0,3 3 2 16,-1-2 0-16,-1 1 2 15,3 2 0-15,1 2 1 16,0 1 3-16,-5-3 0 15,3 2-1-15,-1-1 1 16,0 1-3-16,2 1-1 16,0 0-2-16,0 0 0 0,1 0-2 15,0 0 1-15,0 0 0 16,0 0 0-16,-1-1 0 16,1 1 1-16,-1 0 0 15,-2-1 0-15,-1 0 1 16,-1-1-1-16,4 2-1 15,-4-2 0-15,2 2 0 16,3 0-1-16,-3 0 1 16,3 0-1-16,0 0 0 15,0 0 1-15,0 0 0 16,0 0 0-16,0-1 0 16,-2 1 0-16,-1 0 0 15,-8-2 0-15,5 1 0 16,0 1 0-16,-24-3-1 15,33 8 1-15,-4-1-1 16,2 0 0-16,-1-3 0 0,1 0 0 16,0 0 0-1,0 0 0-15,0 0 0 0,0 0 2 16,0 0 1-16,0 0 2 16,0-1 0-16,0 0 0 15,0 0 0-15,0 0 0 16,-1 0 0-16,0 0 1 0,0 0-2 15,0 0-1-15,0-1-1 16,0 1-1-16,0 0 1 16,-1 0 1-16,1 1-1 15,0-1 1-15,0 0-2 16,0 0 0-16,0 1 0 16,0 0 0-16,0 0 0 15,0 0 1-15,0 0-1 16,0 0-1-16,-1 0 0 15,1 0 0-15,0 0-1 16,0 0 0-16,0 0 0 16,0 0 0-16,0 0-2 15,1 0-10-15,0 0-25 16,0 0-25-16,0 0-78 16,0 0-13-16,0 0 89 15</inkml:trace>
  <inkml:trace contextRef="#ctx0" brushRef="#br0" timeOffset="49702.88">26545 5908 375 0,'0'-1'268'0,"0"0"32"16,1 0-30-16,-1 0-56 16,0 0-22-16,2-4-33 0,-1 2-13 15,-1 2-24-15,0-2-10 16,0-1-25-16,-1 2-11 15,0 1-28-15,-13-8-11 16,-34-7-13-16,27 19-5 16,-2 0-3-16,7 4 0 15,2-1-2-15,2 2-2 16,-2 2 0-16,-6-1-2 0,-4 1-2 16,-5 1 0-16,1 1-3 15,3-1 0-15,1 1-1 16,2 0-1-16,3 2 1 15,0 2 0-15,0-3 0 16,1 3 0-16,1-1 0 16,-1 0-1-16,0 5 0 15,2-1-1-15,-1-3 0 16,2 2-1-16,2-2-1 16,-1-1 1-16,-1 4-1 15,6 1 0-15,-6-2 1 16,7 2-1-16,0 3 0 15,2 2 0-15,3 5 1 16,-3 0-1-16,2-2 1 16,-1-3 0-16,4-1 1 15,-2-3 3-15,3 2 3 0,0-1 2 16,-3 2 1-16,3-1 0 16,-2 0-4-16,3 2-1 15,3-3-2-15,-1 2-1 16,1 1 0-16,3-1 1 15,-1 0 1-15,3 0 0 16,1 1 0-16,-3-2 1 16,3 1-1-16,-1-1 0 0,3-4 0 15,0 2 1-15,1-6 1 16,0 3 0-16,-1 3 0 16,2-3 0-16,-2 1-1 15,0 1 0-15,-1-4 0 16,1 2 0-16,0 0 0 15,-1-1 0-15,2-3 1 16,0 1-1-16,3 2 0 16,0-1 0-16,1 2-3 15,2-1 0-15,1-2 0 16,1 0 0-16,1-4 3 16,0-1 0-16,1-4 1 15,-3 1 1-15,-1-2-1 16,4-2-1-16,-4 0-1 15,4-3 0-15,1-1 1 0,0-1-2 16,5 0 1 0,0 2-1-16,0-1-2 0,-2 0 2 15,-1-1-2-15,-1-1 0 16,3-2 0-16,0 1-1 16,3 1 1-16,-1 0 0 15,-2 0 0-15,-1 0 0 16,-4-3-1-16,-3 0 0 15,0-4 0-15,2 0 1 0,-4-3 0 16,6 0 0-16,-3-3 0 16,4 0 0-16,-2-2 0 15,-3 2 1-15,1-1 0 16,-4-2 0-16,-2-1 0 16,-1-3 3-16,-4-4 0 15,0-2 2-15,-4-6 0 16,2-2-1-16,-4-2 0 15,0 0-2-15,-1 3-1 16,-1-1-1-16,2 6-1 16,-1-1 0-16,-1 2 0 15,1 4 1-15,-2-2 0 16,-1 2 1-16,-1-1 0 16,-1-1 0-16,-1 1-1 15,0-3-2-15,-2 3 1 0,-1 0-1 16,-3 1 1-16,-1 3 1 15,-2 2 0-15,0-4 2 16,1 2 2-16,-2 2 1 16,1-4 1-16,-2 1-1 15,-1 4-1-15,-1-2-1 16,-2 5 0-16,0 3 1 16,-3-2 4-16,3 7 1 15,2-2-1-15,-2-1-2 0,3 4-3 16,1-4-2-16,-5-2-1 15,5 0 0-15,1-1-1 16,-5-2 0-16,1 5-1 16,-2 0 0-16,-3 4 2 15,-1 2 0-15,-3 2 3 16,-2 2 0-16,-4-1 1 16,2 4-2-16,4-1 0 15,0 0-2-15,5 0-1 16,-1-2-1-16,5-2-1 15,1-1 1-15,1 3-1 16,1-3 0-16,-3 4-1 16,3 0-1-16,2 0-1 15,5 3-1-15,3-2-19 16,5 4-14-16,-1-3-50 16,-1-1-33-16,1-1-80 0,-1 0-44 15,0-1 154-15</inkml:trace>
  <inkml:trace contextRef="#ctx0" brushRef="#br0" timeOffset="68601.98">6991 13053 253 0,'1'-3'208'0,"-1"-1"63"16,0-1 16-16,0 4-21 15,0 0-27-15,0 0-55 16,0 0-27-16,-1 0-38 16,0 0-17-16,-1-5-25 15,-4-1-10-15,1 1-6 16,-15-2 4-16,-29-30 12 16,25 30 6-16,-12 1-1 15,1 3-6-15,-8 4-18 16,-3 2-6-16,-1 3-8 15,0 2-4-15,-4 7-8 16,1 0-6-16,-5 6-13 16,-7-2-2-16,-1 3-4 15,1 2-1-15,1-2-2 16,4 4-1-16,3 0-1 0,5 1 0 16,2 1 0-16,1-1 0 15,5 2 0-15,-1-1 0 16,5 0 1-16,9 2-1 15,-3 6-1-15,3 2 1 16,3 5-2-16,-2 4 1 16,1 1-1-16,1 3 1 0,-2 0 0 15,0-1-1-15,5 1 0 16,2-4 0-16,6-1 0 16,2 3 0-16,4-3 1 15,-1 1-1-15,0 0 1 16,-6-1-1-16,4 0 0 15,-2 0 0-15,3 4 0 16,10 1 0-16,-6-2 0 16,4-2 1-16,4-1 0 15,2-3 0-15,1-2-1 16,5 1 1-16,-5-3-1 16,-3 1 1-16,6 1 1 15,3 3 0-15,8-2-1 16,2 1 1-16,4-3 0 15,-1-4 0-15,1 0 0 16,4 2 2-16,1 3-2 0,2 5-2 16,3 0 2-16,0-4-1 15,6 0 0-15,5-5 3 16,1-2-2-16,-2 0 2 16,-3-3-2-16,-1 0 0 15,-2 0 0-15,6 1-1 16,0-4-1-16,1 3 1 15,2-5-1-15,2-2 1 16,4-2 0-16,-1-4-1 0,1 0 2 16,0-2 0-16,-1-3 0 15,0-3 2-15,1-3 0 16,2 0-1-16,3-2 0 16,1 0 1-16,-5-1 1 15,-7-1 1-15,-5 0 3 16,-2-1 0-16,3-2 0 15,3-1-1-15,-1-6-3 16,0-1 0-16,5-5-2 16,-1-3 0-16,0-3-1 15,-2 0 0-15,-7-3 2 16,-3 2 1-16,-7-10 1 16,0 0 1-16,-1-2-1 15,-1-7-1-15,1 6 0 16,-2-2-1-16,0-6 0 0,2 3 0 15,7-10-2-15,-1-5 1 16,6-1 0-16,-6-1-1 16,-5 1 1-16,-2 3 1 15,-17 2 2-15,0 1 1 16,-4-1-1-16,-4-4-1 16,6-4 0-16,-3-1 0 0,-1-1-1 15,3 5-1-15,-9 1 1 16,1 4 0-16,-9-3 0 15,-5 1 3-15,2-6-2 16,-5-1 0-16,2 4-1 16,-8-2-1-16,-8 10 1 15,0 3 0-15,-5-1-1 16,2 1 0-16,-3 0-2 16,5-2 0-16,0-1-1 15,4-1 0-15,4 1 0 16,-3 2 0-16,1 3 0 15,-1 3 0-15,2 7 0 16,-2 4 0-16,-2 3 0 16,4 2 0-16,-4-6 0 15,-3 0 0-15,-1-1 0 16,0 2 0-16,4 5-2 16,5 1 0-16,5 10 0 0,-2 3 0 15,-4 9 0-15,-1 6 0 16,-6 3 0-16,-1 0 1 15,1-6 1-15,2-2 0 16,2-6 0-16,-1-2 0 16,8-7-1-16,-3-2 0 15,6 0-2-15,8 2-1 16,-3 2 0-16,7 3 1 0,3 5-26 16,-2 1-21-16,3 1-85 15,0 1-64-15,0 0-69 16,0-1 41-16,1 1 137 15</inkml:trace>
  <inkml:trace contextRef="#ctx0" brushRef="#br0" timeOffset="69516.03">4541 14565 1283 0,'-2'-1'480'0,"1"0"-316"16,0 0-48-16,-4-10 27 15,0-3 19-15,-3-27-23 0,8 30-47 16,-1 3-17-16,-8 0-23 15,0 5-10-15,-11 7-16 16,-3 3-6-16,-12 11-11 16,-5 2-2-16,5 3 0 15,0 2-2-15,8 1-2 16,6 1-1-16,6-1-2 16,7 4 0-16,12-2 0 15,7-1 0-15,15 2 0 16,5-5-1-16,9-3 1 15,0 2 0-15,0-1 10 16,1 5 4-16,-12 0 10 16,3 0 8-16,-13 0 18 15,-15-3 11-15,-6 2 14 16,-10 1 4-16,-2-7-9 16,-1 1-6-16,-12-7-14 15,-1-1-10-15,-15-7-16 0,3-3-9 16,3-3-3-16,-2-1-24 15,11-5-119-15,7-4 125 16,14-5-38-16</inkml:trace>
  <inkml:trace contextRef="#ctx0" brushRef="#br0" timeOffset="70679.17">7002 13093 449 0,'-7'-29'289'0,"2"28"15"16,1 1-16-16,-2 0-54 15,-9-4-20-15,9-2-37 16,-8-1-9-16,3-3-12 16,10 8-10-16,-8 0-28 15,9 2-16-15,-2 2-35 16,-6-1-17-16,12 3-29 16,-5 3-11-16,5 4-10 15,11 3-2-15,-1 1-2 16,12 4 2-16,5 2 2 15,1 0 4-15,6 7 3 16,1-1 1-16,-2-2-1 16,-5-4 0-16,-9-7 0 0,-5-3 1 15,-9-6-1-15,-2-2 4 16,-7-2 9-16,-5-1 2 16,-7-3 1-16,-6-2-1 15,-7-4-12-15,-4-3-5 16,1-8-15-16,-5-6-13 15,1-4-17-15,-2 0 2 0,6 6 11 16,5 1 9-16,2 7 14 16,3 3 2-16,7 2-1 15,4 3-1-15,1 7-6 16,7 0-1-16,8 0 5 16,1 5 4-16,8 3 15 15,3 3 6-15,2 8 6 16,5 3 2-16,0 3-3 15,2 4-3-15,-3-2-6 16,-2-1-3-16,-2-9-4 16,-4-2 0-16,-3-8-1 15,-6-3 0-15,-7 0 7 16,-3-2 4-16,-7-5-3 16,-5 0-6-16,-6-6-20 15,-3-4-6-15,-5-8-14 0,2 0 3 16,-8-4 8-16,-1 1 2 15,12 11 12-15,-4-4 5 16,17 14 7-16,3 1 4 16,5 6 7-16,5 5 4 15,9 3-3-15,11 4-2 16,9-3-2-16,8 3 0 16,9 5 7-16,-4 2 5 15,1 3 6-15,-4 1 0 16,-9-2-8-16,-4-1-5 0,-13-4-6 15,-2-2-1-15,-13-9 4 16,-1-4 3-16,-4-4-15 16,-6-3-20-16,-8-4-63 15,-3-1-39-15,-5-1-80 16,-1-2-47-16,4 1 158 16</inkml:trace>
  <inkml:trace contextRef="#ctx0" brushRef="#br0" timeOffset="71366.32">7036 13086 1373 0,'-15'-8'510'16,"6"3"-337"-16,1 0-82 16,2-1 16-16,7 6 8 15,7 0-14-15,9 2-41 16,4 0-7-16,6 1 13 16,1 3 0-16,15 5-18 15,4 2-11-15,3 4-19 16,0-4-4-16,-5 4-2 15,-2 0 0-15,-16-2 0 16,-6 0 0-16,-14-4 2 16,-6 0 1-16,-8-2 5 15,-2-1-2-15,-6-5-10 0,-2-3-13 16,-5-4-30-16,-4-6-10 16,-6-6-15-16,-3-4-5 15,-5-4 8-15,-1-3 6 16,1 1 22-16,3 5 15 15,9 8 26-15,6 7 13 16,12 6 24-16,1 2 12 0,6 5 7 16,4 4-6-16,8 7-18 15,4 0-7-15,11 2-13 16,1-2-2-16,5-4-5 16,4 0-4-16,0 0-5 15,0 3-1-15,-8 0-31 16,-2 0-42-16,-6 1-80 15,-2 1 19-15,-4-4 63 16</inkml:trace>
  <inkml:trace contextRef="#ctx0" brushRef="#br0" timeOffset="74718.02">9631 14288 860 0,'-7'34'391'0,"5"-28"-142"15,0 0 0-15,-2-2-10 16,-3-1-33-16,3-3-74 16,0 0-26-16,-2 0-29 15,0-8-12-15,2-1-15 16,1 0-8-16,3-6-21 16,4 6-5-16,3-4-8 15,2 5-3-15,5-1 0 0,-2 2 1 16,1 7 1-16,-1 1 2 15,-6 7 5-15,-1 3 3 16,-5 3 13-16,-3 3 3 16,-4-1 4-16,-3 2 0 15,-3-6-6-15,-1 0-4 0,-1-6-4 16,-1-5-4-16,5 1-7 16,-3-9-1-16,5-3-8 15,7-1-1-15,3-5-4 16,8 3-3-16,6-2 0 15,-2 1 1-15,4 5 4 16,-1 5 0-16,-3 4 8 16,-1 3 3-16,-6 3 5 15,-2 4 4-15,-6-1 8 16,-3 6 4-16,-2 1 5 16,-4-3 1-16,-1 0-7 15,2-3-6-15,-1-6-9 16,-2-4-4-16,4-5-5 15,-3-6-3-15,5-1-4 0,5 3-4 16,4-2-3 0,4 5-1-16,6-1 0 0,2 2 1 15,3 0 4-15,0 1 0 16,-2 4 3-16,-1 0 0 16,-7 3 5-16,1 5 4 15,-8-2 7-15,-1 1 2 16,-8-1 1-16,-5-3-2 15,-7-1-5-15,0 0-2 16,-1 3-4-16,0-1-4 16,14 0-2-16,-4 0-2 0,13 0-77 15,2-3-70-15,6-7 328 16,12-3-189-16</inkml:trace>
  <inkml:trace contextRef="#ctx0" brushRef="#br0" timeOffset="75374.41">9663 13732 1011 0,'-4'-6'468'16,"2"0"-209"-16,0 0-44 15,1 2 12-15,0 3-38 16,1 0-24-16,0 0-35 16,0 1-14-16,8 14-24 15,19 45-13-15,-18-19-29 0,-2-1-11 16,1-4-13-16,2-6 2 15,1-11 1-15,1-2-1 16,0-10-4-16,-2 4-5 16,1-10-5-16,-1-3 0 15,3-10-3-15,4-9 1 16,4-6-5-16,-3-5-1 16,2-2-5-16,-6 5-13 15,-3 2-40-15,-2 8-38 0,-9 8-102 16,-1 5-60-16,-11 8 154 15</inkml:trace>
  <inkml:trace contextRef="#ctx0" brushRef="#br0" timeOffset="82516.67">9519 11503 206 0,'-23'35'202'16,"19"-23"25"-16,-3-2 1 15,-3 0-21-15,6 3-52 16,-6-5-25-16,4 5-36 15,2 2-13-15,-1 4-16 16,-4 4-9-16,-2 3-17 0,1 6-8 16,-5 7-11-16,-3 4-5 15,0 8-5-15,-6 5-2 16,0 6-3-16,2 6 0 16,1 7-1-16,-2 0 0 15,2 2-1-15,-1 1-2 0,-1 1 1 16,-2 3 0-16,-2 4 0 15,-3 3 0-15,-3 6 0 16,4 1-2-16,2 7 1 16,0 1-1-16,-5-6 1 15,5-1 0-15,-10-5 0 16,-1-2 0-16,8 3 0 16,-9-1-1-16,6 0 0 15,-3 1 0-15,1 5 0 16,3-1 0-16,0-3 0 15,4-1 0-15,1-4 0 16,0-2 0-16,3 4-1 16,3 1-1-16,-7 0-3 15,4 4 1-15,-1-3 2 16,-7 4 0-16,3-3 1 16,-3 0-1-16,0 4-1 15,3-2-2-15,0 4 1 0,0 1 0 16,-3 0 3-16,1 2 1 15,0 3-1-15,0 2 1 16,2-2 0-16,-2-2 0 16,4 2 2-16,3-1-1 15,1-1-1-15,5 3 0 16,4-7-2-16,-1 2 0 16,4-9-17-16,-1-2-1 15,-5-11-1-15,-2-3 0 0,-1-4 4 16,0-5-2-16,0-12-37 15,0-9-44-15,3-20-227 16,4-9 217-16</inkml:trace>
  <inkml:trace contextRef="#ctx0" brushRef="#br0" timeOffset="86173.98">9120 12831 869 0,'-54'8'410'16,"42"-11"-183"-16,5 2-49 15,4 0-3-15,3 0-49 16,0 1-17-16,0 0-33 16,10 1-17-16,16 5-7 15,32 6-9-15,-25-9-14 16,4-1-5-16,4 0-4 16,5 4 1-16,5-2 9 15,0 3 1-15,-3-1 0 16,-7-1-1-16,-6-3-10 15,-3 4-3-15,-8-1-4 16,-5 2-1-16,-10-2 0 16,-3-2 3-16,-10 0-25 15,-3-1-46-15,-2-2-115 16,0 0-74-16,1-2 140 0</inkml:trace>
  <inkml:trace contextRef="#ctx0" brushRef="#br0" timeOffset="86561.65">9529 12688 824 0,'1'-5'358'0,"0"5"-155"16,-1 1-30-16,0-1 12 15,-1 0-13-15,1 0-35 16,1 7-23-16,5 8-42 16,19 26-17-16,-13-28-24 15,3 2-7-15,4-2-10 16,2 2-1-16,-4 1 0 16,1-3 3-16,-4 4 5 15,-1-1 2-15,-5 3 1 16,-2-1 3-16,-8 5-2 15,-6 1 0-15,-8-1-3 16,-6 4-4-16,-2-8-7 0,-1-1-3 16,3-2-3-16,4-6-1 15,1-2 0-15,5-4-18 16,7-3-93-16,5 0-73 16,11-3 103-16</inkml:trace>
  <inkml:trace contextRef="#ctx0" brushRef="#br0" timeOffset="95543.3">6855 14283 652 0,'-6'4'332'16,"3"0"-91"-16,-2-2 1 16,0-2-24-16,3 0-23 15,1-1-42-15,0 0-25 0,0-1-52 16,0 1-23-16,0 0-34 15,0 0-7-15,1 0-11 16,0 0-1-16,0 0 0 16,0 0 0-16,0 0 2 15,0 0 1-15,0-1 1 16,0 2 1-16,0 0-1 16,-1 0 1-16,-4 10-2 15,0-3 0-15,1-3-1 16,-1 1-1-16,4-5-1 15,0 1 0-15,0-1-1 16,0 0-1-16,1-1 1 16,0 0 1-16,0-1-1 15,5-6 1-15,2 6 14 16,-5-1 14-16,-2 2 20 16,0 0 6-16,0 0-5 15,0 1-11-15,0 0-18 0,-1 6-5 16,-2 3-7-16,-1 1-3 15,-10 21-2-15,11-28-1 16,2-4-1-16,1-4 3 16,0 3-49-16,0 1-40 15,0 0-123-15,-1-4-90 16,-2-12 186-16</inkml:trace>
  <inkml:trace contextRef="#ctx0" brushRef="#br0" timeOffset="95815.46">6898 13791 851 0,'5'2'456'15,"-5"-2"8"-15,-1 5-340 16,0-5-3-16,0 0-15 15,-10 18-22-15,-44 40-40 16,28-27-13-16,1-1-13 16,0-2-7-16,7-4-6 0,6 0-3 15,4-6-28-15,5-4-42 16,1-7-150-16,2-6-156 16,4-6 230-16</inkml:trace>
  <inkml:trace contextRef="#ctx0" brushRef="#br0" timeOffset="96007.75">6713 13835 757 0,'0'-2'354'0,"0"2"-96"15,5 2-53-15,-5-2-16 16,0 0-4-16,8 4-45 16,10 13-22-16,30 33-30 15,-25-27-16-15,2 3-25 16,-3-1-12-16,-1-4-21 15,-6-2 0-15,-2-4-69 16,-3-3-76-16,0-3 85 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20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2551 441 5385,'0'-12'5510,"-2"-5"-2650,-1-6-946,3 18-1742,-1-12 1310,-7-28 0,5 35-1105,0 1 0,0 0-1,-1 0 1,0 0 0,-1 0-1,0 0 1,-9-10-1,6 9-153,-1 0 0,0 1 0,-1 0 0,0 0 0,-12-7 0,-2-1 105,-2 1 0,0 1 0,0 1 0,-1 1 0,-43-14 0,-17 3 57,-109-15-1,151 34-369,0 1-1,0 2 0,0 2 0,-66 9 0,91-6-13,-146 24 9,3 12-3,127-28-9,-61 22-6,69-22 4,-66 28-6,2 4-2,43-22-1,-67 41-1,76-34-3,1 1 0,-62 60 0,67-57 3,2 2 1,-50 67-1,64-73 6,8-11 0,-16 19 1,-11 8-7,-28 35-2,51-60 10,2 0 1,-17 32 0,-22 51-2,18-39 2,-39 106 0,4 72-2,57-188 4,2 1 0,-1 88 0,9-129 3,2 136-8,1-114 5,2 0 1,10 43-1,-7-49 3,42 161-2,-35-145 3,2 0 0,26 48-1,-16-42 14,3-2 0,2-1 0,67 80-1,-61-87-4,102 120 16,-115-131-11,1-1 1,2 0 0,1-2-1,1-2 1,55 39 0,5-13 13,-23-14-8,143 99 37,-164-103-25,3-2 0,59 29 0,153 45 205,-157-66-138,-63-24-25,1-2 0,0-2 0,1-2 0,0-1 0,79 3 0,147 5 246,-213-8-264,-26-4-30,1-1 0,-1-1 0,36-2 0,98-17 62,-131 12-71,1-2 0,59-21 0,54-41 42,-6-11 52,-7 4 82,-89 52-116,0-3 1,-1-1 0,-2-3 0,-1-1 0,62-65-1,-58 47-28,31-33 22,63-63 41,-100 100-35,45-69 0,-9-12 40,-64 106-98,-1-1 1,-1 0-1,-1-1 1,6-30 0,-5-10 18,1-86 1,2-31-10,-8 160-23,-2 0 0,0-34 1,-2 41-1,-1 1 1,0-1-1,-1 1 1,0 0-1,-8-19 1,-22-46 29,-41-108-2,58 137-22,-2 0 0,-2 1-1,-27-47 1,24 57-3,-108-199 41,114 203-34,-1 0 0,-27-36 0,3 6 46,20 29-10,-31-37 0,23 40-24,-47-39-1,7 7 8,47 41-7,-1 2 0,0 0 0,-2 2 0,-54-29 0,61 37-15,0-1 0,0 0 1,1-1-1,-28-25 0,1-11-4,-15-12-2,52 53-6,0 1-1,-1 0 1,0 0-1,0 1 0,0 0 1,-1 1-1,0 0 1,0 0-1,-12-2 0,-6 0 2,-1 1-1,-30-1 0,31 4-1,0-2 0,0-1 0,0-2-1,1 0 1,-32-14 0,45 15-6,2-1 0,-19-12 1,-1 0-29,30 18 22,0 0-1,-1 0 0,1 0 0,0 1 1,-1-1-1,1 1 0,-1-1 0,0 1 1,1 0-1,-1 0 0,-2 1 0,-1-1-365,1 1 0,0 0 0,-9 3 0,12-3-89,2-1 373,0 0-1,0 0 1,0 0 0,0 0 0,0 0-1,0 0 1,0 0 0,0 0 0,0 0 0,0 0-1,0-1 1,0 1 0,0 0 0,0 0 0,0 0-1,0 0 1,0 0 0,0 0 0,0 0-1,0 0 1,0 0 0,0 0 0,0 0 0,0 0-1,-1 0 1,1 0 0,0 0 0,0 0-1,0 0 1,0 0 0,0 0 0,0 0 0,0 0-1,0 0 1,0 0 0,0 0 0,0 0-1,0 0 1,0 0 0,0 0 0,0 0 0,0 0-1,0 0 1,0 0 0,-1 0 0,1 0-1,0 0 1,0 0 0,0 0 0,0 0 0,0 0-1,0 0 1,0 0 0,0 0 0,0 0-1,0 0 1,0 0 0,0 0 0,0 0 0,0 0-1,0 0 1,0 0 0,2-4-2444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21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78 7962,'0'0'242,"0"0"1,1 0 0,-1 1-1,0-1 1,0 0 0,1 0-1,-1 0 1,0 1 0,1-1-1,-1 0 1,0 0 0,1 0-1,-1 0 1,0 0 0,1 0-1,-1 1 1,0-1 0,1 0-1,-1 0 1,1 0 0,-1 0 0,0 0-1,1-1 1,-1 1 0,0 0-1,1 0 1,-1 0 0,0 0-1,1 0 1,-1 0 0,0-1-1,1 1 1,-1 0 0,0 0-1,1 0 1,-1-1 0,0 1-1,0 0 1,1 0 0,-1-1-1,0 1 1,0 0 0,0-1-1,1 1 1,-1 0 0,0-1-1,0 1 1,0 0 0,0-1-1,2-9 2960,-2 0-3814,0 9 645,0 0 1,0 0-1,0-1 1,-1 1 0,1 0-1,-1 0 1,1 0-1,-1 0 1,1-1-1,-1 1 1,0 0-1,0-1 1,-1-1-7,0 1 0,1-1 0,-1 1 0,0-1 1,0 1-1,0 0 0,-1 0 0,1 0 0,0 0 0,-1 0 0,0 0 1,1 1-1,-1-1 0,0 1 0,0 0 0,1-1 0,-1 1 0,0 1 1,0-1-1,0 0 0,0 1 0,-4-1 0,-10 2 39,0 0 0,-1 1 0,1 1 0,1 0 0,-1 1 0,0 1 0,1 0 0,0 2 0,0 0 0,1 0 0,0 2 0,0 0 0,-16 12 0,19-11-47,1-1 0,0 2 0,1-1-1,0 2 1,1-1 0,-15 23 0,21-28-20,1-1 1,-1 0 0,1 0 0,0 1 0,1-1 0,-1 1 0,1 0 0,0-1 0,0 1 0,1 0 0,0 0-1,0-1 1,0 1 0,1 0 0,0 0 0,0-1 0,0 1 0,1 0 0,-1-1 0,5 9 0,0-4 0,0 1 1,0-1 0,1 0-1,1-1 1,0 1-1,0-1 1,18 14 0,6 2 17,36 21 0,-9-7 25,11 16 120,-59-45-39,0 1 0,-1 0 0,17 22-1,-24-28-45,-1-1 0,1 0-1,-1 1 1,0 0 0,2 7-1,-4-10-21,1 0 0,-1 1 0,1-1 0,-1 0-1,0 1 1,0-1 0,0 1 0,0-1 0,0 0-1,-1 1 1,1-1 0,-1 0 0,1 0 0,-2 3-1,-1 0 54,0-1 0,0 0 0,0 0 0,0-1 0,-1 1 0,1-1 0,-1 1-1,0-1 1,0 0 0,-1-1 0,1 1 0,-8 3 0,-1 0 105,-1 0 1,-28 6 0,18-7-85,0-1 0,1-1 0,-36 0 0,20-5-32,-52-7 0,75 6-95,0 0-1,0-2 1,1 0 0,-1 0 0,-18-11 0,29 14 87,-12-6-797,16 7 602,0 1-1,0-1 1,1 1 0,-1-1 0,0 1-1,0-1 1,1 0 0,-1 1-1,0-1 1,1 0 0,-1 0-1,1 0 1,-1 1 0,1-1-1,-1-2 1,1 3 49,0-1-1,0 0 0,0 0 1,0 1-1,0-1 0,0 0 1,0 0-1,1 1 1,-1-1-1,0 0 0,1 1 1,0-2-1,-1 2 56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35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150 132 2521,'0'0'2052,"-1"-3"6122,0-5-1177,-2-37-5255,3 11-1497,0 32-226,1 1 0,-1-1 0,0 1 0,0-1 0,1 0 0,-1 1 0,1-1 0,0 1-1,-1-1 1,1 1 0,0-1 0,0 1 0,0 0 0,0-1 0,0 1 0,0 0 0,0 0 0,0 0-1,1-1 1,-1 1 0,0 1 0,1-1 0,-1 0 0,3-1 0,-3 2-7,0-1 0,0 1 0,0-1-1,1 1 1,-1 0 0,0 0 0,0-1 0,1 1 0,-1 0 0,0 0 0,0 0 0,0 1 0,1-1-1,-1 0 1,0 0 0,0 1 0,0-1 0,1 0 0,-1 1 0,0-1 0,0 1 0,0 0-1,0-1 1,0 1 0,0 0 0,0 0 0,0 0 0,1 1 0,-1 0 12,1 1 0,-1-1 1,0 0-1,0 1 0,0-1 1,-1 1-1,1-1 0,0 1 1,-1 0-1,0-1 0,0 1 1,0 0-1,0-1 0,0 1 0,0 0 1,-1-1-1,1 1 0,-1-1 1,1 1-1,-1-1 0,0 1 1,-2 2-1,1 0 13,0-1 1,0 0 0,0 0-1,-1 0 1,0-1-1,0 1 1,0-1-1,0 1 1,0-1-1,-1 0 1,0 0-1,-4 3 1,3-4-25,1 0 0,-1 0 0,0-1 0,0 1 0,1-1 0,-1 0 0,0 0 0,0 0 0,0-1 0,0 0 0,0 0 0,0 0 0,-1-1 0,2 0 0,-1 1 0,0-2 0,0 1 0,0-1 0,0 1 1,1-1-1,-1-1 0,1 1 0,-1-1 0,1 1 0,0-1 0,-6-6 0,8 8-12,1-1 0,0 1-1,-1-1 1,1 0 0,0 1 0,0-1 0,0 0 0,0 0 0,0 0 0,0 0 0,1 0 0,-1 0-1,1 0 1,-1 0 0,1 0 0,0 0 0,0-3 0,0 3-2,0 1-1,0-1 1,1 1 0,-1-1 0,0 1 0,1-1-1,-1 1 1,1 0 0,0-1 0,-1 1-1,1 0 1,0 0 0,0-1 0,0 1-1,0 0 1,0 0 0,0 0 0,0 0-1,0 0 1,0 0 0,1 1 0,-1-1-1,0 0 1,1 0 0,2 0 0,6-2-7,0 1 0,1 0 0,-1 1 1,1 0-1,11 0 0,-15 1 10,0 0 1,-1 1-1,1 0 0,0 0 0,-1 0 1,1 1-1,10 5 0,-15-7 6,0 1 1,1 0-1,-2 1 0,1-1 1,0 0-1,0 1 0,0-1 1,-1 1-1,1-1 0,0 1 1,-1 0-1,0-1 0,1 1 1,-1 0-1,0 0 0,0 0 1,0 0-1,0 0 0,0 1 1,-1-1-1,1 0 0,0 0 1,-1 0-1,0 1 0,0-1 0,0 4 1,0-3 17,0 1 1,-1 0 0,1-1 0,-1 1-1,0-1 1,0 1 0,0-1-1,-1 0 1,1 1 0,-1-1-1,0 0 1,0 0 0,0 0-1,0 0 1,-1 0 0,1-1-1,-1 1 1,-5 4 0,5-5-10,0 0 1,-1 0 0,1 0 0,0-1-1,-1 0 1,1 1 0,-1-1 0,0 0-1,1 0 1,-1-1 0,0 1-1,0-1 1,1 0 0,-6 0 0,5 0-6,1 0-5,-1-1 0,0 1 0,1-1-1,-1 1 1,0-1 0,1 0 0,-1 0 0,1-1-1,-1 1 1,1-1 0,0 0 0,-1 0-1,1 0 1,0 0 0,0 0 0,1-1 0,-1 1-1,0-1 1,1 0 0,-1 0 0,1 0 0,-3-6-1,3 6-8,1 1 0,-1-1-1,1 0 1,0 0 0,1 1-1,-1-1 1,0 0-1,1 0 1,-1 0 0,1 0-1,0 0 1,0 0 0,0 0-1,0 0 1,1 0 0,-1 0-1,1 1 1,0-1 0,0 0-1,0 0 1,0 0 0,0 1-1,1-1 1,-1 0-1,1 1 1,-1 0 0,1-1-1,0 1 1,3-3 0,1 0-8,0 0 1,0 0 0,1 1-1,-1 0 1,1 0 0,0 1 0,15-5-1,-18 6 6,1 1 1,0 0-1,0 0 0,0 0 0,-1 0 0,1 1 0,0 0 1,0 0-1,0 1 0,0-1 0,0 1 0,0 0 0,8 3 1,-11-4 6,0 1 0,0 0 1,0 0-1,0 0 0,-1 0 1,1 0-1,0 0 0,-1 1 1,1-1-1,-1 1 0,1-1 1,-1 1-1,1-1 0,-1 1 1,0 0-1,0 0 0,0-1 1,0 1-1,0 0 0,0 0 1,-1 0-1,1 0 0,-1 0 1,1 0-1,-1 0 0,0 0 1,0 1-1,0-1 0,0 0 1,0 0-1,0 0 0,0 0 1,-1 0-1,1 0 0,-1 0 1,0 0-1,1 0 0,-1 0 1,0 0-1,0 0 0,0-1 1,0 1-1,-3 2 0,-1 2 18,0 0 0,0-1 0,-1 0-1,0 0 1,0-1 0,0 1 0,0-1-1,-1-1 1,1 1 0,-11 3 0,10-5-4,0 1 0,1-2 0,-1 1 0,0-1 0,0 0 0,0 0 0,0 0 0,0-1 1,0-1-1,0 1 0,-9-2 0,12 0-11,0 1-1,1 0 1,-1-1 0,1 1 0,0-1 0,-1 0 0,1 0 0,0-1-1,-4-3 1,7 6-7,-1-1 0,0 1 1,1-1-1,-1 1 0,0-1 0,1 0 0,-1 1 0,1-1 0,-1 0 0,1 0 0,-1 1 0,1-1 0,0 0 1,0 0-1,-1 0 0,1 1 0,0-1 0,0 0 0,0 0 0,0 0 0,0 0 0,0 0 0,0 1 1,0-1-1,0 0 0,0 0 0,0 0 0,0 0 0,1 0 0,-1 1 0,0-1 0,1 0 0,-1 0 0,0 0 1,1 1-1,-1-1 0,1 0 0,0 1 0,-1-1 0,1 0 0,-1 1 0,1-1 0,1 0 0,2-2-4,1 0-1,0 0 0,0 1 0,1 0 1,-1 0-1,0 0 0,1 0 0,-1 1 0,1 0 1,-1 0-1,10 0 0,7 1-3,34 3-1,-55-3 10,33 5 8,-33-5-7,-1 0 0,1 0 0,-1 1 0,1-1 0,-1 0 0,0 0 0,1 0 0,-1 0 0,1 1 0,-1-1 0,0 0 0,1 0 1,-1 1-1,1-1 0,-1 0 0,0 0 0,1 1 0,-1-1 0,0 1 0,0-1 0,1 0 0,-1 1 0,0-1 0,0 0 0,0 1 0,1-1 0,-1 1 0,0-1 0,0 1 0,0-1 0,0 1 0,0-1 0,0 0 0,0 1 0,0-1 0,0 1 0,0-1 0,0 1 0,0-1 0,0 1 0,-1 0 3,1 1 1,-1-1-1,0 0 1,1 0-1,-1 1 0,0-1 1,0 0-1,0 0 1,1 0-1,-1 0 1,-3 1-1,1 1 6,0-1-1,0-1 1,-1 1-1,1 0 0,-1-1 1,0 0-1,1 1 1,-1-1-1,0-1 1,0 1-1,0-1 1,1 1-1,-1-1 1,0 0-1,-7-1 1,5 0-67,0-1 1,1 1 0,-1-1-1,0 0 1,0 0-1,1-1 1,-1 1 0,1-1-1,-6-5 1,-4-2-372,-4-1 149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2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86 10282,'-2'0'9020,"-1"1"-4428,0 0-4579,1-1 1,0 1 0,0-1 0,0 1 0,-1-1-1,1 0 1,0 0 0,0 0 0,0 0 0,-1 0-1,1 0 1,0-1 0,0 1 0,0-1 0,-4-1-1,2 0-12,2 1 0,-1-1-1,0 1 0,0-1 0,-4-4 1,7 6-2,-1-1 1,0 1 0,1-1-1,-1 0 1,1 0 0,-1 1-1,1-1 1,-1 0 0,1 0-1,-1 0 1,1 0-1,0 1 1,0-1 0,-1 0-1,1 0 1,0 0 0,0 0-1,0 0 1,0 0 0,0 0-1,0 0 1,0 0 0,0 1-1,1-2 1,0-1-2,0 0-1,0 0 1,1 0 0,0 1-1,-1-1 1,1 1 0,0-1-1,0 1 1,0 0 0,1 0-1,-1 0 1,0 0 0,1 0-1,0 0 1,-1 1 0,1-1-1,0 1 1,0 0 0,-1 0 0,6-1-1,-2 0 8,-1 1-1,0 0 1,0 0 0,1 0-1,-1 1 1,1-1-1,-1 2 1,0-1 0,1 0-1,-1 1 1,7 2-1,-11-3 10,0 0-1,0 1 0,0-1 1,0 0-1,0 1 0,0-1 0,0 1 1,0 0-1,0-1 0,0 1 1,0 0-1,0 0 0,-1-1 0,1 1 1,0 0-1,-1 0 0,1 0 1,0 0-1,-1 0 0,1 0 0,-1 0 1,1 0-1,-1 0 0,0 0 1,1 0-1,-1 0 0,0 0 0,0 1 1,0-1-1,0 0 0,0 0 1,0 0-1,0 0 0,0 2 0,-1 0 45,0 0 0,0 0-1,0 0 1,-1 0-1,1 0 1,0-1 0,-1 1-1,0 0 1,0-1-1,0 0 1,0 1-1,-3 2 1,-3 1 88,0 1 0,-9 5 0,13-10-118,0 0 0,1 0 0,-1 0-1,0-1 1,0 1 0,0-1 0,0 0-1,-4 0 1,7 0-24,0-1 0,0 0 1,-1 0-1,1 0 0,0 0 0,0-1 0,0 1 0,0 0 0,-1 0 0,1-1 0,0 1 0,0 0 1,0-1-1,0 1 0,0-1 0,0 0 0,0 1 0,0-1 0,0 0 0,0 0 0,0 1 0,1-1 1,-1 0-1,0 0 0,0 0 0,1 0 0,-1 0 0,1 0 0,-1 0 0,1 0 0,-1-2 0,0 1-5,1 1 0,0-1 0,-1 0-1,1 1 1,0-1 0,0 0 0,0 1 0,1-1-1,-1 0 1,0 1 0,0-1 0,1 0-1,-1 1 1,1-1 0,0 1 0,-1-1-1,1 1 1,0-1 0,0 1 0,0-1 0,2-1-1,-1 1-2,1 0 0,-1 0 0,1 0 0,0 0 0,0 0 0,0 0 0,0 1 1,0 0-1,1-1 0,-1 1 0,5-1 0,-6 2 5,0-1 1,0 1-1,0 0 1,1 0 0,-1 0-1,0 0 1,0 0-1,1 0 1,-1 0 0,0 1-1,0-1 1,0 1-1,1 0 1,-1-1 0,0 1-1,0 0 1,0 0-1,2 2 1,-4-3 14,1 1 1,-1-1-1,1 1 0,-1-1 1,1 1-1,-1-1 0,0 1 1,1 0-1,-1-1 0,0 1 1,1-1-1,-1 1 0,0 0 1,0-1-1,0 1 0,0 0 1,0-1-1,1 1 0,-1 0 1,0 0-1,0-1 0,-1 1 1,1 0-1,0-1 0,0 1 1,0 0-1,0-1 0,-1 1 1,1-1-1,0 1 0,0 0 1,-1-1-1,1 1 0,-1-1 1,1 1-1,0-1 0,-1 1 1,1-1-1,-1 1 0,1-1 1,-1 1-1,0 0 0,0 0 17,-1 0 0,1 0 0,0 0 0,-1 0 0,1-1 0,0 1 0,-1 0 0,1 0 0,-1-1-1,1 1 1,-1-1 0,0 1 0,1-1 0,-1 0 0,1 0 0,-1 0 0,-2 0 0,-3-2-155,-13-3 336,20 4-343,-1 1 1,1 0 0,-1 0-1,1 0 1,-1 0-1,0 0 1,1 0-1,-1 0 1,1 0 0,-1 0-1,1 0 1,-1 0-1,1 0 1,-1 0-1,1 1 1,-1-1 0,1 0-1,-1 0 1,1 1-1,-1-1 1,1 0 0,-1 0-1,1 1 1,-1-1-1,1 1 1,-1 0-1,1-1-776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25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29 8298,'-9'-16'3175,"3"4"3703,6 12-5163,1 3-280,8 24-628,-1 0 0,-1 1 1,4 31-1,-6-30-296,-1-7-139,2 0-1,9 26 0,-10-34-187,1-1 1,0-1 0,1 1-1,13 18 1,-18-28-142,-1-1 1,1 0 0,0-1-1,0 1 1,0 0 0,0 0-1,0-1 1,0 1 0,0-1-1,0 0 1,0 0-1,1 1 1,3 0 0,-4-2-21,-1 0 0,1 0 1,0 0-1,0 0 0,-1 0 0,1 0 1,0 0-1,-1 0 0,1-1 0,0 1 1,-1-1-1,1 0 0,-1 1 1,1-1-1,-1 0 0,1 0 0,-1 0 1,1 0-1,-1 0 0,0 0 0,2-2 1,16-17 134,-1 0 0,25-39 0,-11 14-97,28-32-39,-57 72-91,17-17 21,-19 20-47,0 1 0,0 0 0,1 0 0,-1 0 0,1 0-1,-1 0 1,1 0 0,-1 0 0,1 0 0,0 1 0,-1-1 0,1 1 0,2-1 0,-3 1-81,0 0 1,0 0-1,0 1 1,0-1-1,0 0 0,0 1 1,0-1-1,-1 0 1,1 1-1,0-1 0,0 1 1,0-1-1,0 1 1,-1 0-1,1-1 0,0 1 1,-1 0-1,1 0 1,-1-1-1,1 1 0,0 0 1,-1 0-1,0 0 1,1 0-1,-1 0 0,1 1 1,4 12-717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57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66 4833,'2'-3'8029,"1"0"-4131,12-8-4146,-10 7 1272,3-3-892,-1 2-1,1-1 1,1 1 0,8-4 0,-10 5-54,-4 3-33,-1 0 0,1 0 0,0 0 0,-1 0 0,1 0 1,0 0-1,0 0 0,0 1 0,0 0 0,0 0 0,0-1 0,0 1 0,-1 1 0,1-1 0,0 0 0,0 1 0,3 1 0,-5-2-12,0 1-1,1-1 1,-1 1-1,0-1 1,0 1-1,0 0 1,0 0-1,0 0 1,0 0-1,0 0 1,0 0-1,0 0 1,0 0-1,0 0 1,0 0-1,-1 0 1,1 0-1,-1 1 1,2 1-1,-2-1 11,1 0-1,-1 0 1,1 0-1,-1 0 0,0 0 1,1 0-1,-1 0 0,0 0 1,-1 0-1,1 0 1,-1 3-1,0-1 15,-1 1 0,0-1 0,0 0 0,0-1 0,0 1-1,-1 0 1,1-1 0,-1 1 0,0-1 0,0 0 0,0 1 0,-1-2 0,1 1 0,-1 0 0,-4 2-1,3-2-34,-1 0 0,1-1 0,-1 1-1,0-1 1,0 0 0,0 0 0,0-1-1,0 0 1,0 0 0,-8 0 0,12-1-20,0 0 1,0 0-1,0 0 1,0 0 0,0-1-1,0 1 1,1-1-1,-1 1 1,0-1-1,0 0 1,0 1 0,1-1-1,-1 0 1,0 0-1,1 0 1,-1-1 0,1 1-1,-1 0 1,1 0-1,0-1 1,-1 1 0,1-1-1,-1-1 1,1 1-3,0-1 0,0 1-1,0 0 1,1 0 0,-1-1 0,1 1 0,0 0 0,-1-1 0,1 1 0,0-1 0,0 1-1,1 0 1,-1-1 0,0 1 0,1 0 0,-1-1 0,1 1 0,1-3 0,-1 4-2,-1-1 1,1 0-1,0 1 0,0-1 1,0 1-1,0 0 1,0-1-1,0 1 1,0 0-1,0-1 1,0 1-1,1 0 1,-1 0-1,1 0 1,-1 0-1,0 0 1,3 0-1,-2 0 0,0 0 0,1 0 0,-1 1 0,1 0 0,-1-1 1,1 1-1,-1 0 0,1 0 0,-1 0 0,5 1 0,1 1 0,0 0 0,-1 1 1,1-1-1,-1 2 0,0-1 0,10 7 0,-14-8 9,0 0 0,-1 0 0,1 0 0,0 1-1,-1-1 1,1 1 0,-1-1 0,0 1 0,3 4 0,-5-6 8,1 1 0,0-1 0,-1 0 0,1 1 0,-1-1 0,1 1 0,-1-1 0,0 1 0,1-1 0,-1 1 0,0-1 0,0 1 0,0-1 0,0 1 0,0-1 0,-1 1 0,1-1 0,0 0 0,-1 1 0,1-1 0,-1 1 0,1-1 0,-1 0 0,0 1 0,-1 1 0,0-1 16,0 0 1,0 0-1,0-1 0,0 1 1,0 0-1,-1-1 0,1 1 1,-1-1-1,1 0 0,-1 0 1,1 0-1,-1 0 0,0 0 1,0-1-1,1 1 0,-6-1 1,3 1-3,0-1 0,-1 0 0,1 0 1,-1-1-1,1 1 0,0-1 1,-10-3-1,13 3-27,0 0 1,0 0-1,0 0 0,0 0 1,0 0-1,0-1 0,0 1 1,0-1-1,0 1 0,0-1 1,1 0-1,-1 1 1,1-1-1,-1 0 0,1 0 1,0 0-1,0 0 0,0-1 1,0 1-1,0 0 1,0 0-1,0-1 0,1 1 1,-1 0-1,1-1 0,0 1 1,0 0-1,0-1 0,0 1 1,0-4-1,1 4-4,-1 1 0,1 0 0,-1 0 0,1 0 0,-1 0 0,1 0 0,-1 0 0,1 1-1,0-1 1,0 0 0,-1 0 0,1 0 0,0 0 0,0 1 0,0-1 0,0 1 0,0-1 0,0 0 0,0 1 0,0 0-1,0-1 1,0 1 0,0-1 0,0 1 0,0 0 0,1 0 0,-1 0 0,1 0 0,5-1-3,-1 1 0,1 0 1,9 2-1,-11-1 7,29 4 3,-32-4 1,-1-1-1,1 1 1,0-1 0,0 1-1,-1 0 1,1 0 0,0-1 0,-1 1-1,1 0 1,-1 1 0,1-1-1,-1 0 1,1 0 0,1 3 0,-3-3-2,0 0 1,0-1 0,0 1 0,0-1 0,0 1 0,0 0 0,0-1 0,0 1 0,0-1 0,0 1 0,0-1 0,-1 1-1,1-1 1,0 1 0,0-1 0,-1 1 0,1-1 0,0 1 0,-1-1 0,1 1 0,0-1 0,-1 1 0,1-1 0,-1 0-1,1 1 1,-1-1 0,1 0 0,-1 1 0,-18 11 101,2-3-12,-1-1 0,0-1 1,-22 5-1,40-11-91,-1-1 0,1 0 0,-1 0 0,1 0 0,0 0 0,-1 0-1,1 0 1,0 0 0,-1 0 0,1 0 0,-1 0 0,1 0 0,0 0 0,-1 0 0,1 0 0,0 0 0,-1 0 0,1 0 0,0 0-1,-1 0 1,1-1 0,0 1 0,-1 0 0,1 0 0,0 0 0,-1-1 0,1 1 0,0 0 0,-1 0 0,1-1 0,-1 0-1,1 0 0,0 0 1,0 0-1,0 0 0,-1 0 1,1 0-1,0 1 0,0-1 1,0 0-1,0 0 0,0 0 1,1-1-1,0-3 2,0 1 0,0-1 0,4-7 0,-3 7-3,1 1-1,0 0 0,0 0 1,0 1-1,0-1 0,1 1 0,-1-1 1,1 1-1,4-3 0,-6 4 0,1 1 0,-1-1 0,0 1 0,0 0 0,0 0 0,1 0 0,-1 0 0,1 0 0,-1 0 0,1 1 0,-1-1 0,1 1 0,-1 0 0,1 0 0,-1-1 0,1 2 0,-1-1 0,5 1 0,-6-1 4,0 0-1,0 1 1,0-1-1,-1 1 1,1-1 0,0 1-1,-1-1 1,1 1 0,0-1-1,-1 1 1,1-1-1,-1 1 1,1 0 0,-1-1-1,1 1 1,-1 0-1,1 0 1,-1-1 0,0 1-1,1 0 1,-1 0-1,0 0 1,0-1 0,1 1-1,-1 0 1,0 0-1,0 0 1,0 0 0,0 0-1,-1 1 1,1-1-122,0 1 0,0-1 1,-1 1-1,1-1 0,-1 0 0,1 1 0,-1-1 1,1 0-1,-1 0 0,0 0 0,0 1 1,0-1-1,0 0 0,0 0 0,0 0 1,0 0-1,0 0 0,-1 1 0,-9 1-581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3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5529,'28'-41'2969,"-27"40"-2824,-1 0 0,1 0 0,-1 1 0,1-1 0,-1 0 1,0 0-1,1 0 0,-1 0 0,0 1 0,0-1 0,1 0 0,-1 0 0,0 0 1,0 0-1,0 0 0,0 0 0,0 1 0,0-1 0,-1 0 0,1 0 1,0 0-1,0 0 0,-1 0 0,1 1 0,0-1 0,-1 0 0,1 0 0,-1 1 1,1-1-1,-1 0 0,0 0 0,1 0 52,-1 1 0,1 0 0,-1-1 0,1 1 0,0-1 0,0 1 0,-1 0 0,1-1 1,0 1-1,0-1 0,0 1 0,-1-1 0,1 1 0,0-1 0,0 1 0,0-1 0,0 1 0,0-1 0,0 1 0,0-1 0,0 1 0,0-2 0,0 2 109,1-1-218,0 4 1843,1 21-1546,5 97 346,-7-102-616,1 0-1,1 0 1,1 0-1,0-1 1,1 1-1,10 25 1,-13-42-60,0-1-1,0 1 1,1 0 0,-1-1 0,0 1 0,3 1 0,0 0-682,-6-5-3313,1 0 2826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5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8 3297,'0'-5'6532,"0"2"186,-1 6-4578,-2 7-2287,-4 5 313,0 0 0,-1 0 0,-1-1 0,-16 22-1,-3-3 171,0-1-1,-45 38 0,26-25 6,-17 16-161,62-65-2195,2 2-2443,0 1 2166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5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9146,'6'12'1385,"0"-1"0,0 1 0,2-2 0,-1 1 0,11 10 0,48 44 1223,-44-46-1831,37 44 1,-42-40-213,18 33-1,-25-38-334,3 0 33,0-1 1,22 23-1,-30-33-183,-5-7-79,0 1 0,0-1 0,0 0-1,0 0 1,0 0 0,0 0 0,0 0 0,0 0 0,0 0-1,0 0 1,0 0 0,0 0 0,0 0 0,0 1 0,0-1-1,0 0 1,0 0 0,0 0 0,0 0 0,0 0 0,0 0-1,0 0 1,0 0 0,0 0 0,0 0 0,0 1 0,0-1-1,0 0 1,0 0 0,0 0 0,0 0 0,0 0 0,-1 0-1,1 0 1,0 0 0,0 0 0,0 0 0,0 0 0,0 0-1,0 0 1,0 0 0,0 1 0,0-1 0,0 0 0,0 0-1,0 0 1,-1 0 0,1 0 0,0 0 0,0 0 0,0 0-1,0 0 1,0 0 0,0 0 0,0 0 0,0 0 0,0 0-1,0 0 1,-1 0 0,1 0 0,0 0 0,0-1 0,0 1-1,0 0 1,0 0 0,0 0 0,0 0 0,0 0 0,0 0-1,-4-5-3472,3 4 2666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7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55 1568,'-8'-44'1585,"7"37"143,-5 3 104,-1 4-71,-1 5-513,0 3-248,5 2-344,2 2-135,1-2-193,0 2-72,-2 2-120,1-4-40,1 5-24,4 1-480,-5 5 320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1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9058,'1'-4'6912,"1"1"-4397,-1 3-2498,-1 0 1,0 0-1,0 0 1,0 0 0,1 0-1,-1 0 1,0 0-1,0 0 1,0 0-1,1 0 1,-1 0 0,0 0-1,0 0 1,1 1-1,-1-1 1,0 0 0,0 0-1,0 0 1,0 0-1,1 0 1,-1 0-1,0 1 1,0-1 0,0 0-1,0 0 1,0 0-1,1 0 1,-1 1 0,0-1-1,0 0 1,0 0-1,0 0 1,0 1 0,0-1-1,0 0 1,0 0-1,0 1 1,0-1-1,0 0 1,6 16 265,10 15-1,-12-21-205,1-1-1,-1 1 1,-1 0-1,1 0 1,2 17-1,-4-17-27,1-1 0,0 0 0,0-1 0,1 1 0,0-1 0,8 14 0,-9-18-38,1 1 0,-1-1 0,1 1 0,0-1 0,0 0 0,0 0 0,1-1 0,-1 1 0,1-1 0,0 0 0,0 0 0,8 3 0,-11-5-32,0-1 1,1 1-1,-1-1 0,0 1 1,0-1-1,1 0 0,-1 0 1,0 0-1,1 0 1,-1-1-1,0 1 0,0-1 1,1 1-1,-1-1 1,0 0-1,0 1 0,0-1 1,0-1-1,0 1 0,0 0 1,3-2-1,-2 0-98,1-1 0,0 1-1,-1-1 1,0 1 0,0-1 0,0 0-1,0-1 1,3-7 0,-3 2-54,-2 7 122,-2 5 47,0 2 74,1 1 0,0-1 0,-1 0 0,1 0 0,1 1 0,-1-1 0,1 0 0,-1 0 1,1 0-1,2 5 0,-2-7 11,0 0 1,0 0 0,0 0-1,0 0 1,0 0 0,0-1-1,0 1 1,1 0 0,-1 0-1,1-1 1,0 1-1,-1-1 1,1 0 0,0 1-1,0-1 1,0 0 0,0 0-1,0 0 1,0 0 0,0 0-1,3 0 1,-3-1-31,-1 1 0,0-1 1,0 0-1,0 0 0,1 0 0,-1-1 1,0 1-1,0 0 0,0 0 1,1-1-1,-1 1 0,0 0 0,0-1 1,0 1-1,0-1 0,0 1 0,0-1 1,0 0-1,0 0 0,0 1 0,1-2 1,2-3 76,0 1 1,-1-1 0,5-6 0,1-2 38,-3 4-122,0-1 1,0 1-1,-1-1 1,0 0 0,-1-1-1,0 1 1,0-1-1,2-18 1,-2 10-25,-2-1 0,-1 1 0,0-1 1,-2-23-1,1 41-21,-1-2 1,1-1 1,-1 1-1,1-1 0,-1 1 0,0 0 0,-3-6 0,4 9-6,0 1 0,0 0 0,-1-1 0,1 1 0,0 0 0,0-1 0,0 1 1,-1 0-1,1 0 0,0-1 0,-1 1 0,1 0 0,0 0 0,-1 0 0,1-1 0,0 1 0,0 0 0,-1 0 1,1 0-1,-1 0 0,1 0 0,0 0 0,-1 0 0,1-1 0,0 1 0,-1 0 0,1 0 0,0 1 0,-1-1 1,1 0-1,-1 0 0,1 0 0,0 0 0,-1 0 0,1 0 0,0 0 0,-1 0 0,1 1 0,0-1 1,0 0-1,-1 1 0,-1 0-73,0 1 0,0-1 0,0 1 0,0-1 0,0 1 0,-1 3 0,0-1-70,0 0 0,0 1 1,-2 7-1,-8 21-244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2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8386,'-73'4'3705,"67"-2"-1529,2-2-528,8 2-127,-4-2-305,2 0-544,24 5-264,40 6-320,-32-11 32,2-2-656,0 1-520,-5 5 672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2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21 10178,'-6'7'3801,"11"-6"-2545,10 0 129,9-1 111,5-4-240,10-1-672,2-2-232,1 1-176,-2 0-448,-6 5-776,-8 4 720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8970,'27'-35'3421,"-27"34"-3050,1 0 0,0 0 0,-1 0 0,1 0 0,0 0 0,-1 1 0,1-1 0,0 0 0,0 1 0,0-1 0,1 0 0,-2 1-246,1 0 0,-1 0-1,0 0 1,0 0 0,1 1-1,-1-1 1,0 0 0,0 0-1,0 1 1,1-1-1,-1 0 1,0 0 0,0 1-1,0-1 1,0 0 0,0 0-1,1 1 1,-1-1 0,0 0-1,0 1 1,0-1 0,0 0-1,0 0 1,0 1 0,3 8 603,54 111 1183,-52-107-1676,1 0 0,1-1-1,0 0 1,1-1-1,0 0 1,1 0 0,0 0-1,0-1 1,12 9-1,-21-19-211,1 1-1,0-1 1,-1 1-1,1-1 1,-1 0-1,1 1 1,0-1-1,0 0 0,-1 1 1,1-1-1,0 0 1,-1 0-1,1 0 1,0 0-1,0 1 1,-1-1-1,1 0 1,0 0-1,0-1 0,0 1 1,-1 0-1,1 0 1,0 0-1,-1 0 1,1-1-1,0 1 1,0 0-1,-1-1 1,1 1-1,0-1 0,2-1 49,0-1 0,0 0-1,0 1 1,-1-1 0,3-4-1,1 0 1,77-103 373,-75 97-438,0-1 0,0 0-1,-2 0 1,0-1 0,0 1 0,6-30-1,-11 38-167,-1 0 0,1 0 1,-1 1-1,0-1 0,0 0 0,-2-7 0,2 13 133,0-1 0,0 0 0,0 1 0,-1-1 0,1 0 0,0 0 0,0 1 0,-1-1 0,1 0 0,-1 1 0,1-1 0,-1 1 0,1-1 0,-1 0 0,-8-3-386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10298,'0'3'4433,"-4"-3"-2264,4 0-801,0 0 24,0 0-336,0-2-271,0 1-409,13 0-136,22-1-160,39 2-32,-30 4-16,-3-1-112,-9 2-808,-6 3-561,-13 4 825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4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0 9146,'4'0'4217,"-7"9"-1225,-7 11-1391,-13 3-569,-9 10-16,-12 10-288,0-2-215,6 4-249,0-5-32,12-4-144,10-3-24,3-11-24,3-4 40,16-10-624,-12-6-425,8-4 609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8730,'3'3'4201,"1"2"-1137,7 12-1703,3 7 63,-2 2-344,4 7-216,7 4-319,-3-1-73,3 0-128,1-3-56,-9-5-112,-1-5-56,-6-6-56,0-1 24,-7-8-488,-1-3-512,0-6-3353,0-2 2832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10394,'2'4'4225,"1"6"-2160,1 2-497,-3 14 96,-1 0-255,-1 4-593,0-1-256,1-1-280,1-4-112,-1-8-104,0-2-168,0-12-912,0 0-697,3-6 985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3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50 7482,'-3'-2'352,"0"1"1,0-1 0,1 0 0,-1 1 0,0 0 0,0 0 0,0 0 0,0 0 0,-1 0-1,1 1 1,0-1 0,0 1 0,0 0 0,-1 0 0,1 0 0,0 0 0,0 0-1,0 1 1,-1 0 0,1-1 0,0 1 0,0 1 0,-3 0 0,0 1-154,0 0 0,0 1 0,0-1 0,1 1 0,-1 0 1,1 1-1,0-1 0,0 1 0,1 0 0,-6 8 0,1 1-52,1 0-1,1 0 1,0 1-1,1 0 0,0 0 1,2 1-1,0-1 1,0 1-1,1 0 1,1 0-1,0 20 0,2-19-119,1 1 0,0 0 0,1 0 0,1-1 0,1 1-1,0-1 1,1 0 0,1 0 0,1-1 0,8 17 0,-7-22-25,-1 1 0,2-1 0,-1-1 0,1 1 0,1-1 0,0-1 0,0 0 0,1 0 0,0-1 0,1-1 0,-1 0 0,2 0 0,-1-1 0,0 0 0,1-2 1,0 1-1,1-1 0,-1-1 0,0-1 0,1 0 0,0 0 0,0-1 0,26-2 0,-30-1-3,1 1 0,0-2 1,0 1-1,-1-2 0,1 1 0,-1-1 1,0-1-1,0 0 0,-1 0 0,0-1 1,0 0-1,0-1 0,0 0 0,-1 0 1,0-1-1,-1 0 0,0 0 0,8-11 0,-6 5 5,-1 0-1,0 0 0,0-1 1,-2 0-1,0 0 0,0 0 1,-2-1-1,0 0 0,-1 0 1,0 0-1,0-26 0,-3 20 16,-1 1 0,-1 0 0,-1 0 0,-10-38 0,8 44 3,0-1 0,-1 1 0,-1 0 0,0 0 0,-1 1 0,-19-25-1,22 33-3,0 0 0,0 1 0,-1 0 0,0 0 0,0 0 0,0 1 0,-1-1 0,0 2 0,1-1 0,-1 1 0,0 0 0,-15-4 0,13 5 5,-1 0 0,1 1 0,0 0 0,-1 1 0,1 0 0,-1 0 0,1 1 0,0 0 0,-1 1 0,-11 3 0,5 0 9,0 1 0,0 0 0,-21 13 0,31-16-337,0 1 0,0 0 0,0 1 0,0-1 0,1 1 0,0 0 0,0 0 0,0 1 0,1 0 0,-7 10 0,3 2-659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11891,'16'-6'4424,"-14"2"-2831,5-1-553,5 1 152,4 0-87,9 1-489,6 3-224,10-1-208,6 1-48,9 0-64,-3-1-8,-11-1-32,-7 4 24,-18-1-488,-10 0-408,-14 3-1281,-11-4 1257</inkml:trace>
  <inkml:trace contextRef="#ctx0" brushRef="#br0" timeOffset="1">336 31 7850,'9'-18'3472,"-1"12"-1335,-5 0-689,-3 15-136,-5 4-271,-17 11-505,1 8-160,11-16-120,0 0-48,-40 53-56,0 1-24,13-7-80,17-36 16,8-12-504,0-6-584,6-6 664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6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10394,'11'4'4601,"-3"8"-2416,-3 9-665,-2 7-128,5 9-399,2 5-193,13 4-248,-2-3-88,2-5-176,1 0-72,-5-9-104,-3-5-48,-6-8-184,-3-7-392,-7-9-904,-3-1 895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3465,'-5'11'1504,"-3"2"-800,6-1-256,1 2-392</inkml:trace>
  <inkml:trace contextRef="#ctx0" brushRef="#br0" timeOffset="1">83 199 2873,'-33'72'1216,"27"-53"-800,-9-3-80,10 0-320,-2-1-80,0 0-544,-2-2 432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38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27 7242,'3'-2'537,"-1"1"1,0 0-1,0-1 1,0 1 0,0-1-1,-1 1 1,3-3 0,9-7 2431,-12 10-993,-4 1-814,-7 3 16,0 2-574,0 0-241,0 0 1,0 1-1,-12 9 1,-7 9-197,0 2 1,2 1-1,0 1 1,-37 54-1,56-70-119,-17 19 0,22-28-173,-1 1 0,0-1 0,1 0 0,-1 0 0,0 0 0,-1 0 0,1-1 0,-7 3 0,9-5-253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3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10210,'6'6'1504,"-1"0"0,0 1-1,0 0 1,0 0 0,4 9-1,15 40 975,-16-35-1980,12 22 0,19 17 65,-25-42-439,-2 2 0,14 28 0,-24-44-94,0 0 0,-1 0 0,0 0 0,0 1 0,0 7 0,0-10-137,-1-1 0,0 0 0,0 1 0,0-1 1,0 0-1,-1 0 0,1 1 0,0-1 1,0 0-1,-1 0 0,1 1 0,-1-1 0,1 0 1,-1 0-1,0 0 0,1 0 0,-1 0 0,0 0 1,0 0-1,1 0 0,-1 0 0,-2 2 1,0-3-671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39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9570,'-1'0'366,"1"-1"1,0 0-1,-1 0 1,1 1-1,0-1 1,-1 0-1,1 1 0,-1-1 1,1 1-1,-1-1 1,0 0-1,1 1 0,-1-1 1,0 0-1,10 5 3245,9-1-3024,0-1-1,0 0 0,1-1 1,26-2-1,-14 0-302,194-5 667,-210 6-953,-10 1-434,-8 0-256,-7 1-684,-6-2-493,-6 1 764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39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9002,'-4'3'3625,"1"9"-1993,-1 4-352,-10 9 137,-2 3-281,-7 8-520,-4-2-184,5 2-232,2-2-64,-2-6-88,13-3-8,-5-8-32,-4-4-232,10-3-552,-13-8-408,10-4-2209,11-6 2241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5:39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9258,'1'6'4265,"0"9"-2113,9 9-431,-8-3-17,6 7-464,4 4-215,3 1-241,5 2-104,3-3-264,-1-2-112,-3-3-168,-3-2-40,-6-6-336,-4-6-392,-6-7-1953,4-6 1705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01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33 820 4001,'-7'1'4252,"5"-1"-3377,0 0-1,0 0 0,1 0 1,-1 0-1,0-1 0,0 1 1,-2-1-1,3 1-761,1-1-1,-1 1 1,1 0-1,-1-1 1,1 1 0,-1 0-1,1-1 1,-1 1 0,1-1-1,0 1 1,-1-1-1,1 1 1,0-1 0,-1 1-1,1-1 1,0 1-1,0-1 1,-1 1 0,1-1-1,0 0 1,0 1 0,0-1-1,0 1 1,0-1-1,0 1 1,0-1 0,0-1-1,1 1-86,1 0 1,-1 0-1,1 0 0,-1 0 0,1 1 1,-1-1-1,1 0 0,-1 0 0,3 0 1,1-1 17,52-25 141,-51 24-120,0-1 0,10-8 0,2-2 58,0 3-32,-7 4-18,16-8 0,32-13 40,-22 10-76,0 2 0,0 1-1,53-13 1,-13 7-13,-65 17-19,0 0 0,-1-2 0,0 1-1,15-10 1,-6 1 1,0 1 0,1 1 0,32-13 0,3 0 10,57-34-1,-12 6 1,71-30-7,-160 78-5,0-1-1,0-1 1,0 0-1,-1 0 0,0-2 1,11-9-1,-13 10 8,15-10-1,-8 5 3,1 2 4,22-13 0,-22 15-14,21-16 0,-5 2 6,-19 14 1,17-15 0,-30 23-9,0 1-1,0-1 1,1 0 0,-1 1 0,0-1-1,0 1 1,1-1 0,-1 1 0,0-1-1,0 1 1,3 0 0,-3-1 0,1 1 0,-1 0 0,0 0 0,1-1 0,-1 1-1,0-1 1,1 1 0,1-2 0,-2 1 0,0 0 1,0 1-1,0-1 0,0 0 0,0 0 1,-1 0-1,1 0 0,0 0 0,-1 0 0,1 0 1,0 0-1,-1 0 0,0 0 0,1-1 0,-1 2 2,0 0-1,0-1 1,0 1-1,0 0 1,0 0-1,0 0 0,0-1 1,0 1-1,0 0 1,0 0-1,0-1 1,0 1-1,0 0 0,0 0 1,0 0-1,0-1 1,0 1-1,-1 0 1,1 0-1,0 0 1,0 0-1,0-1 0,0 1 1,0 0-1,-1 0 1,1 0-1,0 0 1,0 0-1,-1-1 18,0 1 1,0 0-1,0 0 0,0-1 0,1 1 1,-1 0-1,0 0 0,0 0 0,0 0 1,0 0-1,-1 1 0,-18 2 1723,-7 6-833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0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5881,'0'0'3537,"1"3"-2285,2 5 0,-1 1-1,2 12 1,-2-10-963,-1 0 1,0 17 0,-2-23-216,1-1 1,-1 0-1,0 0 1,0 0 0,0 0-1,-1 0 1,1 0-1,-1-1 1,0 1-1,0 0 1,-3 3-1,0 2 72,-104 145 904,35-54-782,71-96-243,1 0-1,-1 0 1,1 0 0,0 0 0,1 0-1,-3 6 1,4-9-13,0 0 0,-1 1 0,1-1-1,0 1 1,0-1 0,0 0 0,0 1 0,0-1-1,0 1 1,1-1 0,-1 0 0,0 1-1,1-1 1,-1 0 0,1 0 0,0 1 0,-1-1-1,1 0 1,0 0 0,0 0 0,-1 0 0,1 1-1,0-1 1,1 0 0,3 3 38,-1-1 0,1 1 0,0-2 0,0 1 0,0 0 0,1-1 0,6 2 0,42 10 367,-47-13-354,47 8 433,-32-6-179,-1 1 1,24 7-1,-44-11-126,3 2-524,-6-2 3496,0 0-1987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3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51 8986,'-3'-5'1508,"-1"1"1,0-1-1,-6-5 1,3 4-411,7 5-1021,-1 1-1,1 0 1,0 0-1,0 0 1,-1-1-1,1 1 1,0 0 0,0 0-1,0-1 1,0 1-1,-1 0 1,1-1-1,0 1 1,0 0-1,0 0 1,0-1 0,0 1-1,0 0 1,0-1-1,0 1 1,0 0-1,0-1 1,0 1-1,0 0 1,0-1-1,0 1 1,0 0 0,0 0-1,0-1 1,1 0-12,-1 1-1,0-1 1,1 1 0,-1-1 0,1 1 0,-1-1 0,1 1-1,0 0 1,-1-1 0,1 1 0,-1 0 0,1 0 0,0-1 0,21-4 340,-21 5-354,2 0-32,1 0-1,-1 0 1,1 0 0,-1 0-1,0 1 1,0-1 0,1 1 0,-1 0-1,0 0 1,0 0 0,0 1 0,0-1-1,0 1 1,0 0 0,0 0-1,0 0 1,-1 0 0,1 0 0,-1 0-1,1 1 1,-1-1 0,0 1-1,0-1 1,0 1 0,-1 0 0,1 0-1,2 6 1,-3-6-6,-1 0 0,1 0 0,-1 1 0,0-1 0,0 0 0,0 0 0,-1 0 0,1 0 0,-1 1 1,-1 4-1,-2 2 41,-8 18 1,8-22-33,0 0 0,0 1-1,0-2 1,-9 10 0,-8 11 52,11-14-31,8-9-25,-1-1 1,1 1-1,0 0 0,-4 6 0,6-8-6,0 0 0,-1 0 0,1 0 0,0 0 1,0 0-1,-1 0 0,1 0 0,0 0 0,0 0 0,0 0 1,0 0-1,0 0 0,0 0 0,1 0 0,-1 0 0,0 0 1,1 0-1,-1 0 0,0 0 0,1 0 0,0 1 1,1 1 2,0-1 0,0 1 0,0-1 0,1 0 0,-1 1 0,0-1 0,1 0 0,0-1 0,-1 1 0,1 0 0,0-1 0,0 1 0,0-1 0,0 0 0,0 0 0,0 0 0,0-1 0,1 1 0,-1-1 0,0 0 0,3 1 0,8-1-4,0-1 0,0 0 1,19-5-1,-33 6-10,12-2 11,-5 1 2,0 0 0,0-1 1,0 1-1,12-7 1,-18 8-52,-1 0 1,0 0 0,1 0 0,-1 0 0,0 0 0,1 0 0,-1-1 0,0 1-1,1 0 1,-1 0 0,0 0 0,0-1 0,1 1 0,-1 0 0,0 0 0,0-1-1,1 1 1,-1 0 0,0-1 0,0 1 0,0 0 0,1-1 0,-1 1 0,0 0-1,0-1 1,0 1 0,0 0 0,0-1 0,0 1 0,0 0 0,0-1 0,0 1-1,0-1 1,-3-4-452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04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65 2152,'-38'-34'2102,"36"32"-1480,-1 0 0,1 0 0,-1 1 0,0-1 0,0 1 0,1 0 0,-1 0-1,0 0 1,0 0 0,0 0 0,-1 0 0,-5 0 0,7 1-196,-1 0 0,0-1 0,0 1 1,1-1-1,-1 0 0,-4-1 0,7 2-391,0 0 0,0 0 0,0 0 0,-1-1 0,1 1 1,0 0-1,0 0 0,0 0 0,0 0 0,0 0 0,0-1 0,-1 1 0,1 0 0,0 0 1,0 0-1,0 0 0,0-1 0,0 1 0,0 0 0,0 0 0,0 0 0,0 0 0,0-1 0,0 1 1,0 0-1,0 0 0,0 0 0,0-1 0,0 1 0,0 0 0,0 0 0,0 0 0,0 0 0,0-1 1,0 1-1,0 0 0,0 0 0,1 0 0,-1 0 0,0-1 0,0 1 0,0 0 0,0 0 1,0 0-1,0 0 0,1 0 0,-1 0 0,0-1 0,0 1 0,0 0 0,0 0 0,1 0 0,-1 0 1,0 0-1,0 0 0,0 0 0,0 0 0,1 0 0,-1 0 0,0 0 0,0 0 0,0 0 1,1 0-1,-1 0 0,17 0 325,30 3 0,-37-2-284,3 1 178,0 0 1,1 0-1,-1 1 1,0 1-1,21 8 1,-28-9-164,0 0 1,-1 0 0,10 8-1,-11-7-51,1-1 0,0 1 0,0-1 1,11 4-1,53 14 151,-3-2-72,-31-9 123,2 0 1,51 5-1,23 6-24,-54-5-42,-30-8-110,0-1-1,1-1 1,0-1 0,39 1 0,-57-6-42,9 0 20,28 3 1,-41-2-39,0 0 0,0 0 0,-1 1 1,1 0-1,-1 0 0,1 0 0,-1 1 0,0-1 1,6 5-1,-8-5 5,0 1 0,-1-1-1,1 1 1,-1-1 0,4 6 0,-6-8 10,0 0-3,2 1-2,49 18 24,-45-17-39,5 3 8,1 0 1,0-2-1,0 1 0,18 2 1,-19-5-3,-1 0 0,0 1 0,0 1-1,0-1 1,0 2 0,0-1 0,-1 2 0,1-1 0,-1 1 0,0 0 0,9 8 0,-12-9 12,-1-1 0,1 1 0,0-1 0,0-1 0,0 1 0,0-1 0,0 0 0,10 2 1,16-4 58,-20 0-35,-9 0 4,-1 1-1,0-1 1,0 0 0,0 1 0,0 0-1,0-1 1,0 1 0,0 0 0,0 0 0,2 2-1,10 4-16,-4-2-25,-6-3-2,1 1 1,-1-1-1,1-1 0,-1 1 0,11 1 0,-12-1 0,1-1-1,0 0 1,-1 1-1,0 0 1,1 0-1,2 3 1,-2-3-1,-1 0 1,1 1-1,0-1 0,0 0 1,6 2-1,25 8 22,-29-10-14,2 1 69,-7-4-46,-2-3-26,-3-1 1002,0-1-371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0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21 7346,'-40'-14'2665,"30"10"-991,9 2 970,2 2 2246,14 8-4579,-8-4-278,-1-1-1,0 1 1,8 6-1,3 5 0,-3-3 28,28 18-1,-29-21-14,1-1 10,18 15 0,-30-21-40,1 0 0,0 1 0,0 0 0,-1-1 0,1 1 0,-1 0 0,0 0 0,0 1 0,0-1 0,0 0 0,1 6 0,-2-7 12,-1 0 1,0 0 0,0 0-1,0 0 1,0 0 0,0 0-1,0-1 1,-1 1 0,1 0-1,0 0 1,-1 0 0,0 0-1,1 0 1,-1-1 0,0 1-1,0 0 1,0-1 0,0 1-1,0-1 1,-1 1 0,1-1-1,-3 3 1,-3 2 125,0 0 1,0 0-1,-11 6 0,16-11-127,-32 19 426,-1-2 0,-48 18 0,71-32-409,-1 0 0,1-1 0,-1-1 0,-19 2 0,24-1-509,2 0-3101,6-3 3260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0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 2320,'-1'0'331,"1"0"0,-1 0 0,1 0-1,-1 0 1,1 0 0,-1 0-1,1 0 1,-1 1 0,1-1-1,-1 0 1,1 0 0,0 0 0,-1 1-1,1-1 1,-1 0 0,1 0-1,0 1 1,-1-1 0,1 0-1,-1 1 1,1-1 0,0 0-1,0 1 1,-1-1 0,1 1 0,-1 0-145,1 0 1,0 1 0,-1-1 0,1 0 0,0 0 0,0 0 0,0 0 0,0 0 0,0 1 0,0 1 0,1 1-88,0 1 0,1 0 0,-1-1 0,4 8 0,-3-10-44,-1 0 1,0 0-1,0 0 0,1 0 1,-1 0-1,1 0 1,-1 0-1,1-1 1,0 1-1,0-1 1,0 1-1,0-1 1,3 2-1,-2-1-53,10 8 74,-8-6-42,0 0-1,0-1 0,0 1 1,0-1-1,1 0 0,-1-1 1,1 1-1,10 2 0,108 22 427,-29-7-195,-63-13-116,0-1 0,0-2 0,0-1 0,46-2 0,-55-2-37,1-2 1,-1 0-1,0-2 1,0 0-1,0-2 1,39-16-1,75-48 211,-59 28-69,-70 39-204,3-1 124,-1-1 0,19-14 1,-28 20-168,-1 0 0,0 0 0,0 0 0,0 0 0,0 0 1,0 0-1,1 0 0,-1 0 0,0 0 0,0 0 1,0-1-1,0 1 0,0 0 0,0 0 0,0 0 0,0 0 1,1 0-1,-1 0 0,0-1 0,0 1 0,0 0 1,0 0-1,0 0 0,0 0 0,0-1 0,0 1 1,0 0-1,0 0 0,0 0 0,0 0 0,0 0 0,0-1 1,0 1-1,0 0 0,0 0 0,0 0 0,0 0 1,0-1-1,0 1 0,-1 0 0,1 0 0,0 0 0,0 0 1,0 0-1,0 0 0,0-1 0,0 1 0,-1 0 1,-10-4 207,-13 2-56,19 3-169,0-1 0,1 1 0,-1 0 0,1 0 0,-1 0-1,1 1 1,-7 2 0,11-4-62,-1 1 1,1-1-1,-1 0 1,1 1-1,-1-1 0,1 1 1,0-1-1,-1 0 1,1 1-1,0-1 0,-1 1 1,1-1-1,0 1 1,0-1-1,0 1 0,-1 0 1,1-1-1,0 1 1,0-1-1,0 1 0,0-1 1,0 1-1,0 0 1,0-1-1,0 1 0,0-1 1,1 2-1,-1 1-965,0-2 446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0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5369,'-5'2'2959,"2"0"2400,12 3-2654,18 10-2235,57 25 261,-72-36-581,-2 0 5,0 0 0,12 7 0,-21-10-124,1 0 0,-1 0 1,1 0-1,-1 0 0,1 0 1,-1 0-1,0 0 0,0 0 0,0 0 1,0 1-1,0-1 0,0 0 0,0 1 1,0-1-1,0 1 0,0-1 1,-1 1-1,1 0 0,-1-1 0,1 1 1,-1 2-1,0-3-12,0-1 0,0 1 0,0 0 1,0 0-1,-1 0 0,1 0 0,0 0 0,-1 0 0,1-1 1,-1 1-1,1 0 0,-1 0 0,1-1 0,-1 1 0,1 0 0,-1-1 1,0 1-1,0 1 0,-17 8 168,11-6-102,-11 6 42,8-3-25,0-1 0,-1-1 1,1 0-1,-1 0 0,-21 5 0,28-9-77,1 0-3,0-1-1,0 1 1,0 0 0,0 0 0,0 0 0,1 0-1,-6 3 1,-11 8 66,18-11-347,0-4-4282,1 1 3041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1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74 206 6057,'2'0'447,"0"0"0,0 1 1,0-1-1,0 0 0,0 0 0,0-1 0,0 1 0,0 0 0,0-1 0,0 1 0,0-1 0,0 1 0,0-1 0,0 0 0,0 0 0,3-2 1,1-1-74,-1 1 1,0-1 0,0 0 0,5-6-1,-4 4-39,1-1-1,-1 0 0,-1-1 0,1 1 0,-1-1 1,7-15-1,-11 21-285,0-1 0,0 0 0,-1 1 0,1-1 0,0 0 0,-1 0 0,0 0 0,0 1 0,0-1 0,0 0 0,0 0 0,0 0 0,-1 0 0,1 1 0,-1-1 0,0 0 0,0 1 0,0-1 0,0 0 1,-1 1-1,1-1 0,-1 1 0,1 0 0,-1-1 0,0 1 0,-2-2 0,0 0-9,0 1 1,0 0-1,0 0 1,0 0-1,0 1 1,-1-1-1,1 1 0,-1 0 1,0 0-1,1 1 1,-1-1-1,0 1 1,0 0-1,0 1 1,-9-1-1,10 1-32,-1 0 0,1 0 0,0 1 0,-1-1 0,1 1 0,0 0 0,0 0 0,0 1 0,0-1 0,0 1 0,0 0 0,0 0 0,0 0 0,1 1 0,-1-1 0,1 1 0,0 0 0,-5 4 0,6-5-8,1 0 0,0 0 1,-1 0-1,1 0 1,0 0-1,0 0 1,0 1-1,0-1 1,0 0-1,1 0 0,-1 1 1,1-1-1,-1 0 1,1 1-1,0 3 1,1-3 1,-1 0 0,1 0 0,0 0 0,-1 0 0,1 0 0,1 0 0,-1 0 0,0 0 0,1 0 0,2 3 0,4 4 12,0-1 0,1 0 0,0 0 0,17 12 0,-25-20-12,26 19 45,-18-15 24,0 2-1,-1-1 1,0 1-1,0 0 0,0 1 1,8 10-1,-15-15-21,1 0 0,-1-1-1,1 1 1,-1 0 0,0 0 0,0 0-1,0 0 1,0 0 0,-1 0 0,1 0 0,-1 0-1,0 0 1,0 0 0,0 1 0,0-1-1,-1 0 1,1 0 0,-1 0 0,0 0-1,1 0 1,-1 0 0,-1 0 0,1 0 0,0 0-1,-3 2 1,0 2 56,-1 0 1,0-1-1,-1 0 0,1 0 0,-1-1 0,0 0 1,0 0-1,-12 7 0,12-7-80,5-4-44,0-1-1,1 1 0,-1 0 0,0-1 0,0 1 0,0 0 1,0-1-1,0 1 0,0-1 0,0 1 0,0-1 0,0 0 1,0 1-1,0-1 0,0 0 0,-1 0 0,1-2-2555,1 1 1632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14 8026,'-19'32'5969,"-7"15"-3274,22-40-2373,2 1 0,-1-1 0,1 1 0,-2 11 0,4-18-295,0 1 1,0-1-1,0 1 1,0-1-1,1 1 1,-1 0-1,0-1 1,1 1-1,-1-1 1,1 1-1,-1-1 1,1 1-1,0-1 1,-1 0-1,1 1 0,0-1 1,0 0-1,0 1 1,0-1-1,0 0 1,0 0-1,1 0 1,-1 0-1,0 0 1,1 0-1,1 0 1,1 2 27,0-1 1,1 0-1,-1 0 1,1 0-1,-1-1 1,1 0-1,6 1 1,-9-2-42,0 0 0,0 0 0,0 0 0,-1 0 0,1 0 0,0-1 0,0 1 1,0-1-1,0 1 0,-1-1 0,1 0 0,0 0 0,-1 0 0,1 0 1,0 0-1,-1 0 0,1 0 0,-1 0 0,0-1 0,1 1 0,-1 0 1,0-1-1,2-2 0,-1 0 10,0 1 1,0-1-1,0 0 0,0 1 1,-1-1-1,1 0 0,-1 0 1,0 0-1,0-8 0,0 7 19,-1-1 1,0 0-1,-1 0 0,1 0 0,-1 1 0,0-1 0,0 0 0,-1 1 1,0-1-1,0 1 0,0 0 0,-4-7 0,4 9-14,-1-1 0,1 1 0,-1 0 0,0 0 0,0 0 1,0 0-1,-1 0 0,1 1 0,0-1 0,-1 1 0,0 0 0,1 0 0,-1 0 0,0 1 0,0-1 0,0 1 0,-5-1 1,3 1-27,0 0 1,1 1 0,-1-1 0,-6 1 0,10 0-10,1 0-1,-1 0 1,1 1-1,-1-1 1,1 0-1,0 0 1,-1 1-1,1-1 1,0 1-1,-1-1 1,1 1-1,0 0 1,-1-1-1,1 1 1,0 0 0,0 0-1,0 0 1,0 0-1,0 0 1,0 0-1,0 0 1,-1 2-1,1-1-211,0 1 0,1-1 0,-1 1 0,1-1-1,0 1 1,-1-1 0,1 1 0,0 0 0,0-1 0,1 1 0,-1 0 0,0-1-1,1 1 1,0-1 0,0 1 0,-1-1 0,2 1 0,-1-1 0,0 0-1,0 1 1,1-1 0,2 3 0,10 5-1057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2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22 7922,'0'0'52,"-31"-1"5053,29 1-4824,0 1-1,1-1 1,-1 0-1,0 1 1,0-1-1,0 1 1,0 0-1,1 0 1,-1 0-1,0-1 1,1 2-1,-1-1 1,-2 2-1,4-2-230,-1-1-1,1 1 0,-1 0 1,1 0-1,-1 0 1,1 0-1,0 0 0,0 0 1,-1 0-1,1 0 1,0-1-1,0 1 0,0 0 1,0 0-1,0 0 1,0 0-1,0 0 0,0 0 1,1 0-1,-1 0 0,0 0 1,0 0-1,1 0 1,-1 0-1,1-1 0,-1 1 1,1 0-1,-1 0 1,1 0-1,-1-1 0,2 2 1,1 2 39,0-1-1,0 1 1,1 0 0,6 4 0,-7-6-55,0 0 1,1 0-1,-1 0 0,1-1 1,-1 1-1,1-1 1,-1 0-1,1 0 1,0 0-1,0 0 0,4-1 1,-7 0-28,0 1 0,0-1 0,0 0 0,1 0 0,-1-1 0,0 1 0,0 0 0,0 0 0,0-1 0,0 1 0,0 0 0,0-1 0,0 1 0,0-1 0,0 1-1,0-1 1,0 0 0,0 0 0,0 1 0,0-1 0,0 0 0,0 0 0,-1 0 0,1 0 0,0 0 0,-1 0 0,1 0 0,-1 0 0,1 0 0,-1 0 0,1 0 0,-1 0 0,0 0 0,0 0 0,1 0 0,-1 0 0,0-1 0,0 1 0,0-2 0,-1-1 8,1 1-1,0-1 1,-1 0 0,0 0 0,0 1-1,0-1 1,0 0 0,0 1 0,-1-1-1,0 1 1,0 0 0,-2-4 0,3 5-26,0 0 0,-1 1 0,1-1 0,-1 1 0,1-1 0,-1 1 0,1 0 0,-1 0 0,0 0 0,0-1 0,0 1 0,1 1 0,-1-1 0,0 0 0,0 0 0,0 1 0,0-1 0,0 1 0,0 0 0,-1 0 0,1-1 0,0 1 0,-3 1 0,4-1-73,0 0 1,1 0-1,-1 0 1,0 1-1,0-1 1,1 0-1,-1 0 1,0 1-1,0-1 0,1 1 1,-1-1-1,0 1 1,1-1-1,-1 1 1,0-1-1,1 1 1,-1-1-1,1 1 1,-1 0-1,1-1 1,-1 1-1,1 0 0,0-1 1,-1 2-1,-2 12-642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7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5977,'-10'29'2545,"5"-1"-1241,-3-2-168,3-4-143,1-4-297,0-10-592,2-2-64</inkml:trace>
  <inkml:trace contextRef="#ctx0" brushRef="#br0" timeOffset="1">58 426 8010,'-11'23'2944,"-1"2"-2175,0 0-161,3-5-56,0-4-144,6-2-952,2-4 408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6297,'-16'71'2729,"6"-50"-1593,4-4-576,1-1 16,2-9-816,3-4 192</inkml:trace>
  <inkml:trace contextRef="#ctx0" brushRef="#br0" timeOffset="1">80 166 3193,'-20'58'2224,"14"-52"321,0 1-969,6-3-720,0 0-624,0-4-256</inkml:trace>
  <inkml:trace contextRef="#ctx0" brushRef="#br0" timeOffset="2">36 435 3681,'-6'20'2184,"-1"-1"257,2-3-1401,-2-2-64,0-3-296,3 1-704,7-3-24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7434,'-12'24'2688,"4"-1"-2304,10-1-144,2-2-48,-6-7-264,9 2 48</inkml:trace>
  <inkml:trace contextRef="#ctx0" brushRef="#br0" timeOffset="1">68 329 4401,'-21'29'2344,"9"-10"-167,-8-4-1073,11 5-488,3 0-168,8-3-1112,3 4 496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40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9994,'-24'10'6363,"5"-3"-5175,4 0-573,1 1-1,-14 9 1,22-12-532,1-1 0,0 1 0,0-1 0,0 1 0,0 1-1,1-1 1,-6 9 0,4-2-52,0-1-1,1 2 1,0-1-1,1 0 1,1 1-1,0 0 1,-3 25-1,4-16-25,2 1 0,0 0-1,6 40 1,-3-43-7,2 1 0,0-1 0,1 0 1,1-1-1,1 1 0,18 31 0,-19-39-5,1 0 0,0-1 0,1 0 0,0 0 0,1-1 0,0 0 0,1 0 0,0-1 1,0-1-1,23 13 0,-26-17-1,0 0 1,1-1 0,-1 0-1,1-1 1,-1 0 0,1 0-1,0 0 1,-1-2 0,1 1-1,13-1 1,-11-1-5,0-1 0,0 0 0,0 0 0,0-1-1,0-1 1,0 0 0,15-8 0,-12 4 4,1-1 0,-1 0 0,-1-1 0,0-1 0,0 0 0,-1-1 0,-1 0 0,0-1 0,0 0 0,-1-1 0,8-14 0,-12 17 18,-1 0 0,0-1 0,-1 1-1,0-1 1,-1 1 0,0-1 0,-1 0-1,0-1 1,-1 1 0,0 0 0,-1 0-1,-1 0 1,1-1 0,-2 1 0,-3-14-1,0 9 14,-1 0-1,0 0 0,-1 1 1,-1-1-1,-1 2 1,0-1-1,-1 1 0,0 1 1,-2 0-1,1 1 1,-2 0-1,0 0 0,-21-15 1,25 22 6,0 0 0,0 1 0,0 1 0,-1 0 0,0 0 0,0 0 0,0 2 0,0-1 0,-17-1 0,19 3-77,-1 0 0,1 1 0,0 0 1,0 1-1,-1 0 0,1 0 0,0 1 0,0 0 0,0 0 0,0 1 0,1 0 1,-12 6-1,16-7-111,0 0 0,0 0 1,1 0-1,-1 0 0,1 1 0,-3 2 1,-9 18-457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3633,'-13'9'2320,"5"8"305,4-2-1057,4-6-576,0 1-263,0-5-745,5-4-1081,-1 2 737</inkml:trace>
  <inkml:trace contextRef="#ctx0" brushRef="#br0" timeOffset="1">65 851 6681,'-14'41'2705,"1"-2"-1601,2 2-240,2-4-239,1-3-177,4-8-312,1-5-72,2-7-352,0-6-1209,1-2 1049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1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648 1 7130,'-17'38'2848,"0"1"-1544,2 5-479,-2 4-9,-2 0-208,3 1-384,3-4-8,2-10-1248,7-5 792</inkml:trace>
  <inkml:trace contextRef="#ctx0" brushRef="#br0" timeOffset="1">340 928 7706,'-22'51'2808,"-6"3"-2168,2 1-544,10-3-96,-2 2-24,1-6-776,0-4-648,1-7 888</inkml:trace>
  <inkml:trace contextRef="#ctx0" brushRef="#br0" timeOffset="2">141 1392 7106,'-33'88'3792,"2"-28"-847,2-3-1921,5-3-184,10-13-736,4-15-648,10-18 376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12283,'-28'36'4409,"8"-8"-3553,10-3-600,11-18 48,11-8-192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 4857,'-4'0'813,"0"0"0,0-1 0,0 1-1,1-1 1,-1 0 0,-5-2 0,4 1 592,14 6 6066,31 18-6842,-25-12-523,-1 0-24,1-1-1,0-1 1,0 0-1,1-1 1,19 7-1,141 24 181,-43-11-161,105 37 212,-203-54-169,0 2-1,-1 2 0,34 19 1,9 3 72,-72-32-344,-8-1-894,-12-2-1266,12-1 2113,-16 0-1081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6:27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9066,'1'2'353,"0"1"1,0-1-1,1 0 1,-1 0-1,0 0 0,1 0 1,-1 0-1,1 0 1,0 0-1,-1 0 1,4 1-1,6 9 59,177 180 3413,-188-192-3823,16 15 320,0 0 0,-2 1 0,0 1 0,12 19-1,-22-31-204,-1 1 0,-1 0 0,1 0 0,-1 0 0,0 0 0,0 0 0,1 12 0,-2-14-33,-1 1-1,0 0 1,-1-1-1,1 1 1,-1 0-1,0-1 1,0 1-1,0-1 1,0 1-1,-1-1 1,0 0-1,-2 5 1,-3 2 63,0-1 0,0 0 0,-1 0 0,0-1 0,-1 0 0,0 0 0,0-1 0,-22 14 0,9-9-4,0 0-1,-1-1 1,-33 11-1,48-20-134,-73 25-34,73-27-359,8-1 373,0 0 1,0 0-1,0 0 0,0 0 1,0 0-1,0-1 1,0 1-1,0 0 1,0 0-1,0 0 1,0 0-1,0 0 1,0 0-1,0 0 1,0 0-1,0 0 1,0 0-1,0-1 0,0 1 1,0 0-1,0 0 1,0 0-1,0 0 1,0 0-1,0 0 1,0 0-1,0 0 1,0 0-1,0 0 1,0-1-1,0 1 1,0 0-1,0 0 0,0 0 1,0 0-1,0 0 1,-1 0-1,1 0 1,0 0-1,0 0 1,0 0-1,0 0 1,0 0-1,0 0 1,0 0-1,0 0 1,0 0-1,0-1 0,0 1 1,-1 0-1,1 0 1,0 0-1,0 0 1,0 0-1,0 0 1,0 0-1,0 0 1,0 0-1,0 0 1,0 1-1,-1-1 1,1 0-1,0 0 1,0 0-1,0 0 0,0 0 1,0 0-1,0 0 1,0 0-1,15-12-370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4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295 236 7722,'11'-2'880,"-8"1"-629,0 1 1,0-1-1,0 0 1,0 1-1,0-2 0,0 1 1,0 0-1,0 0 1,-1-1-1,1 0 1,-1 1-1,1-1 0,-1 0 1,0 0-1,1 0 1,1-3-1,2-3 339,-1 1-1,0-1 1,-1 0-1,0-1 1,0 1-1,0-1 1,-1 1 0,2-12-1,-4 17-478,0-1 0,-1 0 0,0 1 0,0-1 0,0 0-1,0 1 1,0-1 0,-1 0 0,0 1 0,1-1 0,-1 1 0,-1-1 0,1 1-1,0-1 1,-1 1 0,0 0 0,0-1 0,0 1 0,0 0 0,0 0 0,-1 1 0,-5-6-1,3 3-45,-2 1-1,1 0 0,0 0 0,-1 1 0,1-1 0,-1 1 1,0 1-1,0-1 0,0 1 0,0 1 0,-1-1 1,1 1-1,0 1 0,-1-1 0,1 1 0,-15 2 0,9-1-59,1 1 0,1 1 0,-1 0 0,0 1 0,1 0 0,-1 0 0,1 1 0,0 1 0,-15 10 0,17-9-18,0 0-1,1 0 1,0 0 0,0 1 0,1 1 0,0-1 0,0 1 0,1 0 0,-10 19 0,13-20-7,0-1 1,0 1 0,1 0 0,0 0-1,0 0 1,1 0 0,0 0-1,0 0 1,1 1 0,0-1 0,1 0-1,-1 0 1,2 0 0,1 10 0,2-4-6,0 1 0,1-1 0,1 0 0,0 0 0,1-1 0,14 21 0,0-7 17,46 46 0,-5-19 117,-4-2 309,-57-51-349,0 1 1,0 0 0,0 0-1,0 0 1,-1 0-1,1 1 1,-1-1 0,3 5-1,-4-7-41,0 1 0,0-1-1,0 1 1,1-1-1,-1 1 1,0-1 0,0 1-1,0-1 1,-1 1 0,1-1-1,0 1 1,0-1-1,0 1 1,0-1 0,0 1-1,-1-1 1,1 1 0,0-1-1,-1 1 1,0 0 26,0 0-1,0 0 1,1 0 0,-2 0-1,1-1 1,0 1 0,0 0-1,0-1 1,0 1 0,-3 0-1,-13 4 225,0-1-1,-1-1 0,0-1 0,-34 0 0,48-1-257,-17-1 79,-25-2 0,37 1-167,1 0 0,0-1 1,-1 0-1,1 0 1,-13-6-1,6-1-851,15 9 868,-1-1 1,1 1-1,-1 0 1,1-1-1,0 1 1,-1 0-1,1-1 1,0 1-1,-1-1 1,1 1-1,0-1 1,0 1-1,-1-1 1,1 1-1,0-1 1,0 1-1,0-1 1,0 1-1,0-1 1,0 1-1,0-1 1,0 1-1,0-1 1,0 1-1,0-2 0,1 1-37,0-1-1,-1 1 0,1 0 0,0-1 1,1 1-1,-1 0 0,0 0 0,2-2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46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41 7114,'-1'-14'9547,"-4"4"-6838,3 9-2689,0-1 0,0 1-1,0 0 1,0 0 0,0 0-1,-1 0 1,1 0 0,0 0-1,0 1 1,-5-2 0,4 2 9,-3-2 24,1 1-1,0 0 0,0 1 1,-11-1-1,14 2-40,0-1 0,0 0 0,0 1 0,0-1 0,-1 1 0,1 0 0,0-1 0,0 1 0,1 0 0,-1 0 0,0 0 0,0 1 0,0-1 0,1 0 0,-1 1 0,1-1 0,-1 1 0,-1 1 0,-1 4-7,0 0 1,0 1-1,1-1 1,0 1-1,0-1 1,1 1-1,0 0 1,0 0-1,1 0 1,0 0-1,0 0 1,1 0-1,0 0 1,2 13-1,-1-17-5,0 0 0,0 0-1,0 0 1,1 0 0,-1 0-1,1 0 1,0 0 0,0-1-1,0 1 1,1-1 0,-1 1-1,1-1 1,0 0 0,0 0-1,0 0 1,0 0-1,1-1 1,-1 1 0,1-1-1,0 0 1,-1 0 0,9 3-1,-1-1-85,0-1-1,0 0 0,1 0 0,-1-1 0,1 0 0,-1-1 0,16-1 1,-19 0-136,-1 0 1,1-1 0,14-3 0,-13 1 94,0 0 0,0-1-1,8-6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47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10098,'0'0'4361,"-8"4"-2441,-1 13-791,2 6 47,-4 17-536,5 6-152,4 9-280,2-2-96,8-4-64,4-10-8,7-15-16,2-4 24,-2-14-536,0-2-552,5-10 664</inkml:trace>
  <inkml:trace contextRef="#ctx0" brushRef="#br0" timeOffset="1">224 248 10162,'-1'13'1551,"1"-1"-1,1 0 1,3 24-1,-4-33-1394,1 1-1,0-1 0,0 0 1,0 1-1,1-1 1,-1 0-1,1 0 0,-1 0 1,1 0-1,0 0 0,0 0 1,0-1-1,1 1 0,-1 0 1,1-1-1,0 0 0,-1 0 1,5 3-1,-5-4-124,-1 0-1,1-1 0,-1 1 1,1-1-1,-1 1 0,1-1 1,-1 0-1,1 1 1,-1-1-1,1 0 0,-1 0 1,1 0-1,0 0 0,-1 0 1,1-1-1,-1 1 1,3-1-1,-2 0-7,1 0 1,-1 0-1,0 0 0,0-1 1,0 1-1,0-1 1,-1 1-1,1-1 0,0 1 1,2-4-1,0-1 7,0 0 1,0-1-1,-1 1 0,0-1 1,0 0-1,3-11 0,-4 11-3,-1 0 0,0-1 0,0 1 0,-1 0 0,0-1 0,-1 1 0,1-1 0,-1 1 0,-1-1 0,1 1 0,-1 0 0,0 0 0,-5-10 0,5 13-2,0-1 1,-1 1-1,0 0 0,1 0 1,-1 0-1,-1 0 1,1 1-1,0-1 1,-6-3-1,6 5-11,0 0-1,0 0 1,0 1-1,0-1 0,0 1 1,0 0-1,0 0 1,0 0-1,-1 0 1,1 0-1,0 1 1,-1 0-1,1-1 0,-6 2 1,8-1-27,0 0 0,0 0 0,0 0 0,0 0 0,0 0 0,0 0 0,0 0 0,0 1 0,0-1 0,0 0 0,0 1 0,0-1 0,0 1 0,0-1 1,0 1-1,1-1 0,-1 1 0,0 0 0,0-1 0,0 1 0,1 0 0,-1 0 0,0-1 0,1 1 0,-1 0 0,1 0 0,-1 0 0,1 0 0,-1 0 0,1 0 0,0 0 0,-1 0 0,1 0 0,0 0 0,0 0 0,0 0 0,0 0 1,0 0-1,0 0 0,0 2 0,1 0-213,-1 1 0,1-1-1,0 1 1,0-1 0,1 1 0,-1-1 0,1 0 0,0 1 0,0-1 0,3 4 0,-1-3-6,0 0 0,0 0 0,6 3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47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15 9450,'0'0'176,"0"-1"0,1 1-1,-1-1 1,0 1 0,0 0 0,0-1-1,0 1 1,0-1 0,0 1 0,0 0-1,0-1 1,0 1 0,0-1 0,0 1 0,-1 0-1,1-1 1,0 1 0,0-1 0,0 1-1,0 0 1,-1-1 0,1 1 0,0 0 0,0-1-1,-1 1 1,1 0 0,0-1 0,-1 1-1,1 0 1,0 0 0,-1-1 0,0 1 39,-1-1 0,1 1 0,0-1 1,0 1-1,-1 0 0,1 0 0,0 0 1,-1 0-1,1 0 0,-2 0 0,-4 0 206,1 1 0,-1 1 0,-8 2-1,11-3-298,1 1-1,0-1 0,0 0 0,0 1 0,0 0 1,0 0-1,0 0 0,0 0 0,0 0 0,1 1 1,-1-1-1,-3 6 0,4-5-88,1-1 1,0 1-1,0-1 0,0 1 1,0-1-1,0 1 0,0 0 1,1 0-1,-1-1 0,1 1 0,0 0 1,0 0-1,0 0 0,0-1 1,0 1-1,2 5 0,-1-1-21,2 0 0,-1 0 0,1-1-1,0 1 1,0-1 0,1 0 0,0 1-1,0-1 1,0-1 0,7 7 0,6 5 99,33 26 0,-25-23 159,-23-18-198,1 1 0,-1-1 1,0 0-1,1 1 0,2 4 1,-5-6-60,0-1 1,1 0-1,-1 1 1,0-1-1,0 1 1,0-1-1,1 1 1,-1-1-1,0 0 1,0 1-1,0-1 1,0 1-1,0-1 1,0 1-1,0-1 1,0 1-1,0-1 1,0 1-1,0-1 1,0 1 0,0-1-1,0 1 1,0-1-1,0 1 1,-1-1-1,1 1 1,0-1-1,0 1 1,0-1-1,-1 0 1,1 1-1,0-1 1,-1 0-1,1 1 1,0-1-1,-1 0 1,1 1-1,-1-1 1,1 0-1,0 1 1,-1-1-1,1 0 1,-1 0-1,1 0 1,-1 1-1,1-1 1,-1 0-1,0 0 1,-8 2 94,-1-1 0,0 0 0,-10 0 1,-16 2-675,32-1-2879,16-4-5897,17-4 6713,25-7 1146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4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74 184 5049,'6'-5'2333,"-5"5"-2139,-1 0 0,1 0 0,-1-1 0,1 1 0,0-1-1,-1 1 1,1 0 0,-1-1 0,1 1 0,-1-1 0,0 1-1,1-1 1,-1 0 0,1 1 0,-1-1 0,0 1 0,0-1-1,1 0 1,-1 1 0,0-1 0,0 1 0,0-1 0,0 0-1,1 1 1,-1-1 0,0 0 0,0 0 0,0 1 0,0-1-1,-1 0 1,1 1 0,0-2 0,-7-21 2554,5 19-2407,1 0-1,-1 1 1,1-1-1,0 0 0,1 0 1,-1 0-1,1 0 0,-1-6 1,1 10-304,0-1-1,0 1 1,0 0 0,0 0 0,0-1-1,0 1 1,0 0 0,0 0 0,0-1-1,0 1 1,0 0 0,0 0 0,0-1-1,1 1 1,-1 0 0,0 0 0,0-1-1,0 1 1,0 0 0,0 0 0,0 0-1,1-1 1,-1 1 0,0 0 0,0 0-1,0 0 1,1 0 0,-1-1 0,0 1-1,0 0 1,0 0 0,1 0 0,-1 0-1,0 0 1,0 0 0,1 0 0,-1 0-1,0 0 1,0 0 0,1-1 0,-1 1-1,0 0 1,0 0 0,1 1 0,-1-1 225,0 0-156,0 0-70,0 0-24,1-1-12,-1 0 1,0 0 0,1 0-1,-1 0 1,1 0-1,-1 1 1,1-1 0,-1 0-1,1 0 1,0 1 0,-1-1-1,1 0 1,0 1 0,0-1-1,0 1 1,-1-1 0,1 1-1,0-1 1,0 1-1,0 0 1,0-1 0,1 1-1,5-4 3,32-22 20,-38 26-21,0-1-1,-1 1 1,1 0 0,-1-1 0,1 1 0,-1-1 0,1 1 0,-1-1 0,1 1 0,-1-1 0,1 0 0,-1 1-1,0-1 1,1 1 0,-1-1 0,0 0 0,0 1 0,1-1 0,-1 0 0,0 1 0,0-1 0,0 0 0,0 1-1,0-1 1,0 0 0,0 0 0,0 1 0,0-1 0,0 0 0,0 1 0,0-1 0,-1 0 0,1 1 0,0-1-1,-1 0 1,0-1 5,0 0 0,0 1-1,-1 0 1,1-1-1,0 1 1,-1 0-1,-3-3 1,3 3-1,-1 0 0,0 0-1,0 0 1,0 0 0,0 0 0,0 1 0,0-1-1,0 1 1,-1 0 0,1 0 0,0 0-1,0 0 1,0 0 0,0 1 0,0-1 0,0 1-1,0 0 1,-4 2 0,0-1 0,0 1-1,1 0 1,-1 0 0,1 1-1,0 0 1,-10 8-1,14-9-6,0-1-1,0 0 1,1 0 0,-1 1-1,1-1 1,-1 1-1,1-1 1,0 1-1,0 0 1,0-1 0,1 1-1,-1 0 1,0 3-1,0 3-11,1 0-1,0 17 0,1-18 17,0-1-1,0 0 1,0 0-1,1 0 1,0 0-1,1 0 1,0 0-1,6 11 1,-6-13-55,0-1 1,-1 0 0,2-1 0,-1 1 0,0 0 0,1-1 0,0 0 0,0 0 0,0 0-1,0 0 1,0 0 0,1-1 0,-1 0 0,7 2 0,-4-2-202,-1 0 0,1 0 0,11 0 0,25-2-321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4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9858,'10'4'6065,"1"0"-4043,11 4-1000,-17-5-901,0-1 0,0 1 0,0 0 0,0 1 0,0-1 0,-1 1 0,0 0 0,5 6 0,-8-9-110,0 1 0,1-1 0,-1 1 0,-1 0 0,1 0 0,0-1 0,0 1 0,-1 0 0,1 0 0,-1 0 0,1 0 0,-1 0 0,0 0 0,0 0 0,0 0 0,0 0 0,0-1 0,0 1 0,-1 0 0,1 0 0,-1 0 0,1 0 0,-1 0 0,1 0 0,-1-1 0,0 1 0,-2 3 0,-3 3 29,1 0 0,-2-1 0,1 1 0,-1-2 0,0 1-1,0-1 1,-12 8 0,13-11-15,1 0 1,-1 0-1,0-1 0,-7 2 0,7-2 33,0 0-1,1 0 1,-1 0-1,-9 6 1,14-8-49,1 1 1,-1-1 0,0 0 0,1 1-1,-1-1 1,1 0 0,0 1 0,-1-1-1,1 1 1,-1-1 0,1 1 0,0-1 0,-1 1-1,1-1 1,0 1 0,-1-1 0,1 1-1,0 0 1,0-1 0,0 1 0,-1-1-1,1 1 1,0 0 0,0-1 0,0 1 0,0 0-1,0-1 1,0 1 0,0-1 0,0 1-1,1 0 1,-1-1 0,0 1 0,0-1-1,0 1 1,1 0 0,-1-1 0,0 1 0,1-1-1,-1 1 1,0-1 0,1 1 0,0 0-1,2 2 6,1 0 0,-1 0 0,1 0-1,7 4 1,-10-7-14,13 8-4,29 10 0,-32-14 67,0 1 0,1 0 0,-2 0 0,1 1 0,17 14 0,-26-19-10,0 1 0,0 0 0,0-1 0,-1 1-1,1 0 1,-1 0 0,1 0 0,-1 0-1,0 0 1,0 1 0,0-1 0,0 0 0,0 1-1,-1-1 1,1 0 0,-1 1 0,1-1 0,-1 1-1,0-1 1,0 0 0,0 1 0,0-1 0,-1 4-1,0-1 30,-1 0-1,0 0 1,0-1 0,0 1-1,0 0 1,-1-1-1,0 0 1,0 1-1,0-1 1,-5 4-1,6-5-50,0-1-1,-1 1 1,0-1-1,1 0 1,-1 0-1,0 0 1,0 0-1,0 0 1,0-1-1,0 1 1,0-1-1,0 0 1,-1 0-1,1 0 1,0-1-1,-1 1 1,1-1-1,-1 0 0,-4 0 1,1 0-275,0-1 0,0 0 0,0 0 0,1-1 1,-1 0-1,1 0 0,-1-1 0,-9-5 0,15 8 21,1 0-1,-1 0 0,1-1 1,-1 1-1,1 0 1,-1-1-1,1 1 1,0-1-1,-1 1 1,1-1-1,-1 1 0,1-1 1,0 1-1,-1-1 1,1 1-1,0-1 1,0 1-1,-1-1 0,1 1 1,0-1-1,0 1 1,0-1-1,0 0 1,0 1-1,0-1 0,0-1 1,9-3-1724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4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176 282 8546,'0'-3'792,"0"-1"1,0 1-1,-1 1 1,1-1-1,-1 0 1,0 0-1,0 0 1,0 0-1,0 0 0,-2-2 1,1 2-393,0 0 0,-1 0 0,1 0 0,-1 0 0,1 0 0,-1 1 0,-5-5 1,5 5-340,1 0 0,-1 1 1,1 0-1,-1-1 0,0 1 1,0 0-1,1 0 1,-1 0-1,0 0 0,0 1 1,0-1-1,0 1 1,0 0-1,0 0 0,0 0 1,0 0-1,0 0 0,0 1 1,0-1-1,0 1 1,0 0-1,-4 2 0,2 0-50,0 0 0,0 0 0,1 1 0,-1 0 0,1 0 0,0 0 0,0 0 0,0 1 0,0 0 0,1-1 0,0 1 0,0 1 0,0-1 0,1 0 0,-1 1 0,1-1 0,1 1 0,-1 0 0,-1 11 0,2-11-13,0-1 1,1 1-1,0 0 0,0 0 0,0-1 0,1 1 0,-1 0 0,1-1 0,1 1 0,-1 0 0,1-1 0,0 0 0,0 1 0,1-1 0,-1 0 0,1 0 0,0 0 0,1-1 0,-1 1 0,8 6 0,-8-8 2,-1-1 1,1-1-1,0 1 1,-1 0-1,1-1 1,0 1-1,0-1 1,0 0-1,1 0 0,-1 0 1,0 0-1,0-1 1,0 1-1,1-1 1,-1 0-1,0 0 1,1 0-1,-1 0 0,0-1 1,0 1-1,1-1 1,-1 0-1,0 0 1,0 0-1,4-2 1,-1 0-25,0-1 1,0 1-1,-1-1 0,0 0 1,1 0-1,-2 0 1,1-1-1,0 0 1,-1 0-1,0 0 1,6-10-1,-1-2-316,-1 0 0,0-1-1,7-27 1,8-57-967,-20 80 1167,-1 1 0,0-1 0,-2 0 0,-4-38 0,4 56 159,-3-17 47,3 21-46,0-1-1,0 0 0,0 1 0,0-1 0,-1 0 0,1 1 1,0-1-1,0 0 0,-1 1 0,1-1 0,0 1 0,-1-1 1,1 0-1,0 1 0,-1-1 0,1 1 0,-1-1 0,1 1 1,-1 0-1,0-1 0,1 1 0,-2-1 0,2 1 3,-1 0-1,1 0 0,0 0 0,-1 0 0,1 1 1,0-1-1,-1 0 0,1 0 0,0 1 0,-1-1 1,1 0-1,0 0 0,-1 1 0,1-1 0,0 0 1,0 1-1,0-1 0,-1 0 0,1 1 0,0-1 1,0 0-1,0 1 0,-1 0 0,1-1-8,-5 9 204,0 1 1,1 0-1,0 0 1,0 0-1,1 0 1,-3 16-1,2 0 217,-1 44 0,5-48-338,0 0 1,2 1 0,0-1 0,2 0-1,0 0 1,2 0 0,0-1 0,2 0-1,0 0 1,15 27 0,-20-42-54,0-1-74,0 0 1,1 0 0,4 5-1,-7-9 22,0 0 0,0 0-1,0 0 1,0 0 0,0 0 0,0 0-1,0 0 1,0-1 0,0 1-1,1 0 1,-1-1 0,0 1 0,1-1-1,-1 1 1,0-1 0,1 0 0,-1 0-1,0 1 1,1-1 0,1 0 0,19-7-46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2130 441 3873,'-5'-8'6896,"5"-8"-5088,1-1-518,-1 5-791,0 6-227,0-1 0,0 1 0,0 0 0,-1-1-1,0 1 1,0 0 0,-1 0 0,-3-8 0,1 5 61,0 0 0,-1 0 0,0 0 0,-1 1 0,0-1 0,0 2 0,-1-1 0,-9-8 0,-2 1 28,0 0 1,-30-17-1,14 12-158,-1 2 1,-61-23 0,-77-13 256,128 42-350,0 1-1,0 3 1,-1 2 0,-51-1 0,26 8-76,0 4-1,1 3 1,-1 3 0,-77 23-1,92-16-40,0 2-1,1 2 0,1 3 1,1 2-1,2 3 0,-51 37 1,46-25-39,3 2 1,-59 63 0,105-100 39,-5 5-11,0 1-1,1 0 1,1 0 0,0 1 0,1 0-1,-12 25 1,-72 176-23,72-156 31,-31 100-15,46-136 17,1-1 0,1 1 0,-1 36 1,6 71-14,2-102 20,0-1-1,2 1 1,12 41 0,36 76 1,-36-102 4,-4-8 7,2-1 0,1 0 0,21 32 0,-17-39 7,2 0 0,0-1 0,2-1 0,45 36 0,118 73 46,-97-72-49,-28-19 15,1-3-1,2-3 0,108 46 1,254 59 186,-336-119-31,2-4-1,170 12 0,-182-29-79,1-3 0,154-22 0,-201 17-60,-1-1 0,52-18 0,-69 18-19,1 0-1,-1-1 1,-1-1-1,1-1 1,-2 0-1,22-18 1,6-10 39,88-74 68,-8-1-56,-100 91-64,1-1 22,-1-2 0,-1-1-1,-1 0 1,-1-2 0,-2 0 0,0-1 0,-2-1 0,20-54 0,-22 44-5,-1-1 1,-3 0-1,-1-1 1,-2 0-1,2-67 1,-11-64 73,-1 142-80,-1 0-1,-2 0 0,-13-45 1,-1 21 3,-2 2 0,-40-70 0,-73-91 32,103 170-56,-62-63 0,-47-30-18,105 103 6,-10-6-11,-1 1-1,-1 3 0,-2 2 0,-101-51 1,90 60-17,42 18-356,0-1 1,-20-11-1,30 12-939,8 4-341,4 3-1403,9 4 1500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4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66 9386,'58'-44'5565,"-57"44"-5479,0-1-1,0 0 0,0 1 1,0-1-1,-1 0 0,1 0 1,0 0-1,-1 0 0,1 1 1,0-1-1,0-2 0,-1 2-53,0 1 0,0 0-1,0 0 1,0-1 0,0 1-1,0 0 1,0 0-1,0-1 1,0 1 0,0 0-1,0 0 1,0 0 0,0-1-1,0 1 1,0 0 0,-1 0-1,1-1 1,0 1-1,0 0 1,0 0 0,0 0-1,0-1 1,-1 1 0,1 0-1,0 0 1,0 0 0,0 0-1,-1 0 1,1 0-1,0-1 1,0 1 0,-1 0-1,-2-1 125,-1 0 0,0 1-1,1-1 1,-1 1 0,1 0 0,-5 0-1,-13-1-101,1 2-1,0 1 0,-1 0 1,1 1-1,0 2 0,1 0 1,-1 0-1,1 2 0,-23 12 1,34-15-54,-2 1 0,-1 1 0,1 0-1,-14 12 1,21-16-1,1 1 1,-1-1-1,1 1 0,0-1 0,0 1 1,0-1-1,1 1 0,-1 0 1,0 0-1,1 0 0,0 0 1,0 0-1,0 0 0,0 1 0,0-1 1,1 0-1,-1 7 0,2-5 1,-1 0 0,1 1 1,0-1-1,0 0 0,1 1 0,0-1 0,0 0 0,0 0 0,0 0 0,5 6 0,3 4 17,22 25 0,5-1 219,76 62 0,-64-60 256,-44-37-373,-1 0 0,0 0 0,0 0-1,-1 0 1,1 0 0,4 8 0,-7-10-70,-1-1 1,1 0-1,-1 0 0,1 1 1,-1-1-1,0 0 0,0 1 0,1-1 1,-1 0-1,0 1 0,0-1 1,0 0-1,0 1 0,0-1 1,-1 0-1,1 1 0,0-1 1,-1 0-1,1 1 0,-1-1 1,1 0-1,-1 0 0,1 1 0,-1-1 1,0 0-1,0 0 0,0 0 1,1 0-1,-1 0 0,-2 2 1,-1-1 60,0 1 0,0-1-1,1 0 1,-1 0 0,-1 0 0,1 0 0,0-1 0,0 0 0,-1 1 0,1-2 0,0 1 0,-1 0 0,1-1 0,-6 0 0,-8-1 140,0 0 1,-22-4-1,39 4-248,-223-27 291,218 27-487,1 1 1,0 0-1,-1 0 1,1 0-1,0 1 1,-8 2-1,13-3 182,0 0 0,0 0-1,-1 0 1,1 0 0,0 0 0,0 0 0,0 0-1,0 0 1,0 1 0,0-1 0,-1 0 0,1 0-1,0 0 1,0 0 0,0 0 0,0 1 0,0-1 0,0 0-1,0 0 1,0 0 0,0 0 0,0 1 0,0-1-1,0 0 1,0 0 0,0 0 0,0 0 0,0 1-1,0-1 1,0 0 0,0 0 0,0 0 0,0 0-1,0 1 1,0-1 0,0 0 0,0 0 0,0 0-1,0 0 1,1 1 0,-1-1 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4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51 7017,'0'1'254,"0"-1"0,0 0-1,0 1 1,0-1-1,1 0 1,-1 1-1,0-1 1,0 0-1,0 1 1,1-1 0,-1 0-1,0 0 1,0 1-1,1-1 1,-1 0-1,0 0 1,1 0-1,-1 1 1,0-1 0,1 0-1,-1 0 1,0 0-1,1 0 1,-1 0-1,0 0 1,1 0-1,-1 0 1,1 0-1,-1 0 1,0 0 0,1 0-1,-1 0 1,0 0-1,1 0 1,-1 0-1,1 0-88,-1 0-1,1 0 0,-1 0 0,1 0 0,-1 0 0,1 0 1,-1 0-1,1 0 0,-1 0 0,1 0 0,-1 0 0,1 0 1,-1 0-1,1 1 0,-1-1 0,1 0 0,-1 0 1,1 0-1,-1 1 0,0-1 0,1 0 0,-1 1 0,1 0 1,-1-1 1106,-8 1 2095,7-1-3366,1 0-1,0 0 0,0 0 1,0-1-1,-1 1 0,1 0 0,0 0 1,0 0-1,0 0 0,0 0 1,-1 0-1,1 0 0,0 0 1,0-1-1,0 1 0,0 0 0,0 0 1,-1 0-1,1 0 0,0-1 1,0 1-1,0 0 0,0 0 0,0 0 1,0 0-1,0-1 0,0 1 1,0 0-1,0 0 0,0 0 0,0-1 1,-1 1-1,1 0 0,1 0 1,-1-1-1,0 1 0,0 0 1,0 0-1,0 0 0,0-1 0,0 1 1,0 0-1,0 0 0,0 0 1,0 0-1,0-1 0,0 1 0,1 0 1,-1 0-1,0 0 0,0-1 1,1 1-2,-1-1 0,1 0 1,-1 0-1,1 1 1,0-1-1,-1 0 1,1 1-1,0-1 0,0 0 1,-1 1-1,1-1 1,0 1-1,0 0 1,0-1-1,0 1 0,1-1 1,3-1-3,6-4 4,0 1 0,0 1 0,15-5 0,-26 9 0,1 0 1,-1 0-1,0 0 0,0-1 1,1 1-1,-1 0 0,0 0 1,1 0-1,-1 0 0,0 0 1,1 0-1,-1 0 1,0 0-1,1 0 0,-1 0 1,0 0-1,0 1 0,1-1 1,-1 0-1,0 0 0,1 0 1,-1 0-1,0 0 0,0 0 1,1 1-1,-1-1 0,0 0 1,0 0-1,1 0 1,-1 1-1,0-1 0,0 0 1,0 0-1,1 1 0,-1-1 1,0 0-1,0 1 0,0-1 1,0 1-1,0-1 2,0 1-1,0 0 1,0-1 0,0 1-1,0 0 1,-1-1 0,1 1-1,0 0 1,0-1-1,-1 1 1,1-1 0,0 1-1,-1 0 1,0 0 0,-4 3 9,0 1 1,-1-1 0,1-1 0,-1 1 0,0-1-1,0 0 1,0 0 0,-12 4 0,3-2 24,15-5-34,0 0-1,0 0 1,-1 0-1,1 0 1,0 0-1,0 0 1,0 0-1,-1 0 1,1 0-1,0 0 0,0 0 1,-1 0-1,1 0 1,0 0-1,0-1 1,0 1-1,-1 0 1,1 0-1,0 0 1,0 0-1,0 0 1,0-1-1,-1 1 1,1 0-1,0 0 0,0 0 1,0 0-1,0-1 1,0 1-1,0 0 1,-1 0-1,1-1 1,0 1-1,0 0 1,0 0-1,0 0 1,0-1-1,0 1 1,0 0-1,0 0 1,0-1-1,0 1 0,0 0 1,0 0-1,0-1 1,0-14 11,1 12-7,-1 0-6,0 1 1,0-1-1,1 1 1,-1-1-1,1 1 1,0 0-1,-1-1 1,1 1-1,0 0 0,0 0 1,1-1-1,-1 1 1,3-3-1,-3 4-1,-1 0 0,1 0-1,0 0 1,0 0 0,0 1-1,1-1 1,-1 0 0,0 0-1,0 1 1,0-1 0,0 1-1,1-1 1,-1 1 0,0-1-1,1 1 1,-1 0 0,0 0-1,1-1 1,-1 1 0,0 0 0,1 0-1,-1 0 1,0 1 0,1-1-1,-1 0 1,2 1 0,-2-1 1,0 0 1,0 1 0,-1-1 0,1 0 0,0 1-1,0-1 1,-1 0 0,1 1 0,0-1-1,-1 1 1,1 0 0,0-1 0,-1 1 0,1-1-1,-1 1 1,1 0 0,-1-1 0,1 1 0,-1 0-1,0-1 1,1 1 0,-1 0 0,0 0-1,0 0 1,1-1 0,-1 1 0,0 0 0,0 0-1,0 0 1,0-1 0,0 1 0,0 0-1,0 0 1,0 0 0,0 0 0,-1-1 0,1 1-1,0 0 1,0 0 0,-1-1 0,1 1 0,-1 0-1,1 0 1,-1 0 0,-1 2 7,1-1 0,-1 1 0,0-1 0,0 1 0,0-1 0,0 0 0,0 0 0,0 0 0,-1 0 1,1 0-1,-4 2 0,-13 4-109,-15 8 1358,22-8-642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13291,'0'0'157,"0"0"0,0 0 0,0 1 1,0-1-1,0 0 0,0 0 0,0 0 0,0 0 0,0 0 1,0 1-1,0-1 0,0 0 0,0 0 0,0 0 0,0 0 1,0 0-1,0 0 0,0 1 0,0-1 0,0 0 0,-1 0 1,1 0-1,0 0 0,0 0 0,0 0 0,0 0 0,0 0 1,0 1-1,0-1 0,-1 0 0,1 0 0,0 0 1,0 0-1,0 0 0,0 0 0,0 0 0,-1 0 0,1 0 1,0 0-131,-1 0 0,1 0 0,0 0 0,-1 1 1,1-1-1,0 0 0,-1 0 0,1 0 0,0 1 1,0-1-1,-1 0 0,1 0 0,0 1 0,-1-1 1,1 0-1,0 0 0,0 1 0,0-1 1,-1 0-1,1 1 0,0-1 0,0 0 0,0 1 1,0-1-1,0 1 0,0-1 0,0 0 0,0 1 1,0-1-1,0 0 0,0 1 0,0-1 0,0 1 1,-7 87 973,7-78-899,0 0 0,0 0 0,1 0 0,0 0 0,1 0 0,0 0 0,0 0 0,1 0 0,1-1 0,0 1 0,0-1 0,8 13 0,-12-21-91,1-1-1,0 1 1,-1 0 0,1 0-1,-1-1 1,1 1 0,0 0-1,0-1 1,0 1 0,-1-1 0,1 1-1,0-1 1,0 1 0,0-1-1,0 0 1,0 1 0,0-1-1,0 0 1,-1 0 0,1 1 0,0-1-1,0 0 1,0 0 0,0 0-1,0 0 1,0-1 0,0 1-1,0 0 1,0 0 0,0 0 0,0-1-1,1 0 1,3-1 28,0-1 1,-1 0-1,1 1 0,6-7 1,-6 5-19,73-63 186,-2 2-157,-38 34-47,-33 26-153,-4 4-45,-5 2-270,-12 8 176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45 8082,'-7'-1'9433,"2"-1"-5471,4 1-3937,0 1 0,1-1 0,-1 1 0,1-1 1,-1 0-1,0 1 0,1-1 0,0 0 0,-1 1 0,1-1 0,-1 0 1,1 0-1,0 1 0,-1-1 0,1 0 0,0 0 0,0 0 0,0 1 1,0-1-1,0 0 0,0-1 0,4-3 343,-9 10-260,1 0-66,0-2-1,-1 1 1,1 0 0,-6 2-1,-28 21 38,36-26-74,1 0 1,-1 0-1,1 0 1,-1 0-1,0-1 1,1 1-1,-1 0 1,0-1-1,0 1 1,1-1-1,-1 0 1,0 0-1,0 1 1,0-1 0,-3-1-1,2 1 3,3 0-8,0 0 1,1 0-1,-1 0 0,0 0 1,0-1-1,0 1 1,0 0-1,0 0 0,0 0 1,0 0-1,0 0 0,1 0 1,-1-1-1,0 1 0,0 0 1,0 0-1,0 0 1,0 0-1,0 0 0,0-1 1,0 1-1,0 0 0,0 0 1,0 0-1,0 0 1,0-1-1,0 1 0,0 0 1,0 0-1,0 0 0,0 0 1,0 0-1,0-1 1,-1 1-1,1 0 0,0 0 1,0 0-1,0 0 0,0 0 1,0 0-1,0-1 1,0 1-1,0 0 0,-1 0 1,1 0-1,0 0 0,0 0 1,0 0-1,0 0 1,0 0-1,-1 0 0,1 0 1,0-1-1,0 1 0,0 0 1,0 0-1,0 0 1,-1 0-1,1 0 0,0 0 1,0 0-1,0 0 0,0 0 1,-1 0-1,1 1 0,14-11-16,-11 7 13,12-8-6,0 1 0,17-10 0,-25 16 22,0 1-1,0 0 1,1 0-1,0 0 0,-1 1 1,16-2-1,-23 4-9,0 0 0,0 0 1,0 0-1,0 0 0,0 0 0,0 1 0,0-1 0,1 0 0,-1 0 0,0 0 0,0 0 0,0 0 0,0 0 1,0 0-1,0 0 0,0 0 0,0 1 0,0-1 0,0 0 0,0 0 0,0 0 0,0 0 0,0 0 1,0 0-1,0 0 0,0 1 0,0-1 0,0 0 0,0 0 0,0 0 0,0 0 0,0 0 0,0 0 0,0 0 1,0 1-1,0-1 0,0 0 0,0 0 0,0 0 0,0 0 0,-1 0 0,1 0 0,0 0 0,0 0 1,0 0-1,0 1 0,0-1 0,0 0 0,0 0 0,0 0 0,0 0 0,-1 0 0,-1 2 31,-1-1 0,1 0 0,-1 1 0,0-1 0,1 0 0,-1 0 0,0-1 1,0 1-1,-3 0 0,-11 3 124,12-2-115,-1 0 0,0-1 0,1 0 0,-1 0 0,0 0 0,0-1 0,1 1 0,-1-1 0,0-1 0,0 1 0,1-1 0,-1 0 0,0-1 0,1 1 0,-10-5 0,14 6-43,1 0 0,-1 0 0,1 0 0,0 0 0,-1-1 0,1 1 0,0 0-1,-1 0 1,1-1 0,0 1 0,0 0 0,-1 0 0,1-1 0,0 1 0,0 0 0,-1-1 0,1 1 0,0-1-1,0 1 1,0 0 0,-1-1 0,1 1 0,0 0 0,0-1 0,0 1 0,0-1 0,0 1 0,0-1 0,7 1-8,64 12 46,-54-7-29,-16-5-6,-1 0-1,0 0 1,1 1 0,-1-1-1,0 0 1,0 0-1,1 0 1,-1 1 0,0-1-1,1 0 1,-1 0-1,0 1 1,0-1 0,1 0-1,-1 1 1,0-1 0,0 0-1,0 1 1,0-1-1,0 0 1,1 1 0,-2 0-14,1 0 0,-1 0 0,1-1 0,-1 1 0,1 0 0,-1-1 0,1 1 0,-1 0 0,0-1 1,1 1-1,-1 0 0,0-1 0,0 1 0,1-1 0,-1 0 0,0 1 0,0-1 0,0 0 1,0 1-1,0-1 0,-1 0 0,-3 1-94,4-1 52,0 0 0,1 0 0,-1 0 0,0 1 0,0-1 0,0 0 0,0 0 0,0 0 0,1 1 0,-1-1 0,0 0 0,0 1 0,0-1 0,1 1 0,-1-1 0,0 1 0,1-1 0,-1 1 0,0 0 0,1-1 0,-1 1 1,1 0-1,-1 1 0,1 4-38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26 6457,'13'-4'3145,"-11"4"-904,-8 1-433,-12 11-320,-8 6-111,-16 6-241,3 5-128,-10 4-240,6 2-184,7 1-304,2-3-112,14-8-96,4-3-136,9-13-760,5-5-616,8-11 832</inkml:trace>
  <inkml:trace contextRef="#ctx0" brushRef="#br0" timeOffset="1">48 1 10890,'-1'16'4065,"1"10"-2889,3-3-47,2 13 71,0-3-24,2 6-288,0 1-151,-1-6-321,4 0-144,-1-9-152,0 0-40,-1-6-88,-1-3-416,-3-10-873,1-2 849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12499,'16'-5'4473,"9"4"-3601,6-2-56,0 7-56,5 1-16,3 3-272,-7 0-128,7 2-183,-6 2-57,-9-6-104,4 2-361,-16-6-1063,-10-2-1568,-2-4 1823</inkml:trace>
  <inkml:trace contextRef="#ctx0" brushRef="#br0" timeOffset="1">365 2 9514,'-5'-1'3905,"-7"10"-2153,-8 5-359,-11 8-417,-3 2-176,-1 4-456,3-1-176,-5-2-104,6-2-24,7-10-128,6-4-344,15-10-1336,2-7-1873,1-5 2272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7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9418,'16'3'3897,"-8"5"-2089,-4 1-183,7 17-217,-6 3-96,-1 12-368,5 2-119,-3-1-297,3 0-176,7-5-192,-4-3-112,1-8 16,0-9-40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8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7082,'0'1'322,"0"-1"0,0 1 1,1 0-1,-1-1 1,0 1-1,0-1 1,0 1-1,0 0 0,0-1 1,0 1-1,0-1 1,0 1-1,0 0 1,0-1-1,0 1 0,0 0 1,0 0-1,-1-1 49,1 1-1,0-1 1,-1 0-1,1 1 0,0-1 1,-1 0-1,1 0 1,0 1-1,-1-1 0,1 0 1,-1 0-1,1 1 1,0-1-1,-1 0 1,1 0-1,-1 0 0,1 0 1,-1 0-1,1 0 1,0 0-1,-1 0 0,1 0 1,-1 0-1,8-6 161,8 2-509,-1 0 1,25-3-1,-28 8-11,-11-1-10,0 0 0,1 0-1,-1 1 1,0-1 0,0 0-1,0 0 1,0 0-1,0 0 1,0 0 0,0 0-1,0 0 1,0 1 0,1-1-1,-1 0 1,0 0-1,0 0 1,0 0 0,0 0-1,0 1 1,0-1 0,0 0-1,0 0 1,0 0 0,0 0-1,0 0 1,0 1-1,0-1 1,0 0 0,0 0-1,0 0 1,0 0 0,0 0-1,-1 1 1,-6 8 47,3-6-30,1-1-1,-1 1 1,1-1-1,-1 0 1,0 0-1,0 0 1,0 0 0,0-1-1,-1 1 1,1-1-1,0 0 1,-1-1-1,1 1 1,0-1 0,-1 0-1,1 0 1,-9-1-1,13 1-16,0 0-1,0 0 1,0 0 0,0 0-1,0 0 1,0 0 0,0 0-1,0 0 1,0 0 0,0 0-1,0 0 1,0 0 0,0 0-1,-1 0 1,1 0 0,0 0-1,0 0 1,0-1 0,0 1-1,0 0 1,0 0-1,0 0 1,0 0 0,0 0-1,0 0 1,0 0 0,0 0-1,0 0 1,0 0 0,0 0-1,0-1 1,0 1 0,0 0-1,0 0 1,0 0 0,0 0-1,0 0 1,0 0-1,0 0 1,0 0 0,0 0-1,0 0 1,0 0 0,0 0-1,0-1 1,0 1 0,0 0-1,0 0 1,1 0 0,-1 0-1,0 0 1,0 0 0,0 0-1,0 0 1,0 0 0,0 0-1,0 0 1,0 0-1,0 0 1,0 0 0,0 0-1,0 0 1,0 0 0,1 0-1,-1 0 1,0 0 0,0 0-1,0 0 1,8-5 37,-2 2 53,-7-1-3540,0 2 2022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4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199 166 6153,'-2'-2'476,"0"-1"-1,1 1 0,-2 0 1,1 0-1,0 1 1,0-1-1,0 0 0,-1 1 1,1-1-1,-1 1 1,1 0-1,-1-1 0,-4 0 1,4 2-275,1 0-1,-1 0 1,1 0 0,-1 0 0,0 0 0,1 1 0,-1-1-1,1 1 1,-1-1 0,1 1 0,-1 0 0,1 0 0,0 0-1,-1 1 1,-2 2 0,-3 1 10,1 0-1,-1 1 1,2 0-1,-1 0 1,1 1 0,-1 0-1,2 0 1,-7 11-1,5-6-67,0 0 0,1 1-1,1 0 1,-8 26 0,8-12-73,0 1 0,1-1-1,2 1 1,3 54 0,1-47-23,1 0 0,3 0 0,0 0 0,3-1 0,15 43 0,-16-58-34,1 0 0,0-1 1,2 0-1,14 19 0,-16-25-9,1 0 0,0-1 0,1 0 0,0-1 0,1 0 0,17 10 0,-12-10-4,-1-1-1,1 0 0,1-1 1,0-1-1,0-1 1,0-1-1,28 5 0,-34-9-3,0 1 0,0-2 0,0 1 0,0-2 0,0 0 0,0 0-1,0-1 1,0 0 0,0-1 0,0-1 0,-1 0 0,21-10-1,-16 5 13,-2-1-1,1-1 0,-1 0 0,-1-1 1,0 0-1,-1-1 0,22-29 0,-18 18 21,0-1-1,-2 0 0,-1-1 1,12-32-1,-17 37-4,-2-1 0,0 0-1,-1-1 1,-1 1 0,-1-1-1,-1 0 1,-1 0 0,-1 1-1,-2-1 1,0 0 0,-6-29-1,-1 19 25,-1 0-1,-1 0 1,-2 1-1,-1 1 1,-2 0-1,-36-53 1,43 71 30,-1 0 1,-1 0 0,0 1 0,-1 1-1,0 0 1,-27-18 0,33 25-20,-1 0 0,0 1 0,0-1 0,0 2 0,-1-1 0,1 1 0,0 0 0,-1 0 0,0 1 0,1 0 0,-1 1 0,0-1 0,0 1 0,1 1 0,-1 0 1,-14 3-1,3 2-167,1 0 0,0 2 0,1 0 0,-1 1 0,2 1 0,-1 0 0,1 1 0,1 1 0,-15 14 0,25-20-201,-1-1-1,2 1 1,-7 9-1,6-8 67,1 1-1,-3 8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61 9674,'19'-54'3897,"-14"50"-2345,-4 1-23,-4 6-177,2-3-152,-3 1-440,-20 12-176,-44 49-336,38-36-88,6 3-80,1-7-31,11-8-290,2-3-407,2-11-1360,8-1 1280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11578,'6'1'4385,"7"3"-3032,-8 2-185,4 4-16,-3 2-72,-1 6-335,8 4-153,-1 1-312,4-3-96,-1 0-104,1-3 56,-3-4-704,3-1 3104,12-1-2032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2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876 6 9938,'-8'-3'3953,"-4"3"-2481,-2-1-135,-7-1-257,-5 5-112,-12 2-400,-8 7-152,-13 2-272,-1 2-64,-7 1-48,-2-1-8,-4 1-8,-3 0-8,0 2-8,6 2-40,8-1-504,4 0-272,18-5 464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3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 10314,'-13'2'5323,"-5"8"-4267,7-4-480,4-3-398,-20 10 330,1 0 0,-26 19 0,45-28-465,1 1-1,-1 0 1,1 1 0,1-1-1,-1 1 1,1 0 0,0 0-1,0 1 1,0 0 0,1-1-1,0 2 1,-5 12 0,8-17-33,0 0 0,1 0 1,-1 0-1,0 1 1,1-1-1,0 0 0,0 0 1,0 1-1,0-1 1,0 0-1,1 1 0,-1-1 1,1 0-1,0 0 1,2 5-1,-1-4-2,0 0 0,1 0 1,-1-1-1,1 1 0,0-1 0,0 0 0,0 0 1,0 0-1,1 0 0,5 3 0,3 2 13,0-2-1,1 0 1,0-1-1,1 0 1,-1 0-1,17 2 1,36 2 724,-35-6-11,16 6-134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3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31 11546,'-45'-11'3784,"43"11"-3632,1 0 1,-1-1 0,0 1-1,1-1 1,-1 1-1,0-1 1,1 0-1,-1 0 1,1 0-1,-1 0 1,1 0-1,0 0 1,-1 0-1,1 0 1,-2-2-1,3 2-126,0 1-1,0 0 0,0 0 0,0 0 1,0 0-1,0 0 0,0 0 0,0 0 1,0 0-1,-1 0 0,1-1 0,0 1 1,0 0-1,0 0 0,0 0 0,0 0 1,0 0-1,0 0 0,0 0 0,0-1 0,0 1 1,0 0-1,0 0 0,0 0 0,0 0 1,0 0-1,0 0 0,0-1 0,0 1 1,0 0-1,0 0 0,0 0 0,0 0 1,0 0-1,0 0 0,0-1 0,1 1 0,4 0 442,8 4-96,142 67 585,-62-35-817,2-4-1,107 20 1,-191-49-164,60 14-710,-71-17 717,0 0-1,0 0 1,0 0 0,0 0 0,0 0-1,0 0 1,0 0 0,0 0 0,0 0-1,0 0 1,0 0 0,1 0-1,-1 0 1,0 0 0,0 0 0,0 0-1,0 0 1,0 0 0,0 0 0,0 1-1,0-1 1,0 0 0,0 0-1,0 0 1,0 0 0,0 0 0,0 0-1,1 0 1,-1 0 0,0 0 0,0 0-1,0 0 1,0 0 0,0 0-1,0 0 1,0 0 0,0 0 0,0 1-1,0-1 1,0 0 0,0 0 0,0 0-1,0 0 1,0 0 0,0 0 0,0 0-1,0 0 1,0 0 0,0 0-1,0 0 1,0 0 0,0 1 0,0-1-1,0 0 1,0 0 0,0 0 0,0 0-1,0 0 1,-1 0 0,-3 3-645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3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10042,'11'2'4089,"2"7"-3284,-5-4-462,141 111 2315,-140-109-2401,0 1 0,-1 0 1,0 0-1,10 15 0,-16-20-185,-1 0 0,1 0 0,-1 0 1,1 0-1,-1 0 0,0 0 0,0 0 1,-1 1-1,2 3 0,-2-5-34,0 0 0,0 0 0,-1 0 0,1 0 0,0 0 1,-1 0-1,1 0 0,-1 0 0,1 0 0,-1 0 0,0 0 0,0-1 0,0 1 0,0 0 0,0 0 0,-2 1 0,-2 2 10,0 0 0,0-1-1,0 0 1,0 0 0,-1-1-1,0 1 1,0-1 0,0 0-1,0-1 1,-10 3 0,-3 1-218,0-2 0,-25 3 0,21-2-603,7 2 311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3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1055 33 3153,'-3'-9'2184,"3"8"-1718,0-1 0,0 1 1,0 0-1,-1-1 0,1 1 0,0 0 1,-1-1-1,1 1 0,-1 0 0,0-1 1,0 1-1,1 0 0,-1 0 1,0 0-1,0 0 0,0 0 0,-2-2 1,-2 18 58,2-6-497,-1 0-1,0-1 1,0 1-1,0-1 1,-8 10 0,7-11 3,1 0 1,0 0 0,0 0-1,1 0 1,-1 1 0,2 0-1,-1-1 1,-2 14 0,-10 94 589,-1 1-218,-53 166 138,62-258-411,-79 226 1248,41-128-1032,2 7-221,5 3-1,-30 195 1,39-116-57,-33 198 650,13-159 44,-36 200-23,42-199-633,-9 54-16,21-124-31,-14-5 7,14-84-39,-60 213-97,48-56-182,25-128-780,15-105 3,3-21 426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50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7354,'33'34'2648,"-37"-35"-2176,5-2-288,-2 1-88,-1 0-24,2 1-40,0 0-16,0-1-16,0 1 8,0 0 8,0-1 240,0 1-184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5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1839 1 1872,'-1'0'364,"0"0"-1,-1 0 0,1 0 0,-1 0 1,1 1-1,0-1 0,0 0 0,-1 1 0,1-1 1,0 1-1,-2 0 0,-17 16 134,18-15-345,-12 11 13,3-2-46,-1 0-1,-17 11 0,-26 21-112,-61 60-1,89-80 0,-2 0 0,-49 29-1,3-3 11,-94 80-7,142-107-14,2 2 0,1 1 0,1 1 0,-23 34 0,-10 14 6,33-44 0,6-5-1,-28 53 1,5-5-22,-27 32 14,1-3 30,-21 38 108,-88 249 243,140-300-367,10-24 33,-20 74 0,26-53 57,10-37-22,-24 68 0,-63 169 44,60-136 21,15-61-42,-72 363 1140,78-360-950,4 0-1,1 104 0,12-35 12,0 46-45,-15 0-33,7-159-199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56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6305,'15'35'2445,"-9"-27"-4,-6-8-2383,0 0-1,0 0 1,0 0 0,0 0 0,0 0 0,0 0-1,1 0 1,-1 0 0,0 0 0,0 0-1,0 0 1,0 0 0,0 0 0,0 0 0,0 0-1,0 0 1,1 0 0,-1 0 0,0 0 0,0 0-1,0 0 1,0 0 0,0 0 0,0 0 0,0 0-1,0 0 1,1 0 0,-1 0 0,0 0 0,0 0-1,0-1 1,0 1 0,0 0 0,0 0-1,0 0 1,0 0 0,0 0 0,3-11 2469,-2 10-2512,0-3 205,0 2-79,0 0-1,0 0 0,-1 0 1,1 0-1,-1 0 0,1 0 0,-1-3 1,2 0 11,-2 2 144,-8 3-182,-19 1-55,27-1-52,0 0 1,0 0 1,8 2 406,-8-1-403,0-1 1,0 0 0,0 0 0,-1 0-1,1 0 1,0 1 0,0-1 0,0 0 0,0 0-1,0 0 1,-1 0 0,1 0 0,0 0-1,0 1 1,0-1 0,0 0 0,-1 0-1,1 0 1,0 0 0,0 0 0,0 0 0,-1 0-1,1 0 1,0 0 0,0 0 0,0 0-1,-1 0 1,1 0 0,0 0 0,0 0-1,0 0 1,-1 0 0,1 0 0,0 0 0,0 0-1,-1-1 1,-1 0-397,0 0 224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4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4073,'6'1'2844,"-6"-1"-2433,0 0 0,0 0 0,1 0 0,-1 0 0,0-1 0,0 1 0,1 0 0,-1 0 0,0 0 0,0 0 0,0 0 0,0-1 0,1 1 0,-1 0 0,0 0 0,0 0 0,0-1 0,0 1 0,0 0 0,0 0-1,1 0 1,-1-1 0,0 1 0,1-2 1270,-1 2-1651,0 0-1,0 0 1,0 0-1,0 0 1,0-1-1,0 1 1,0 0-1,0 0 1,0 0-1,0 0 1,0 0-1,0 0 1,0 0-1,1 0 1,-1 0-1,0 0 1,0 0-1,0 0 1,0 0-1,0 0 1,0 0-1,0 0 1,0 0-1,0 0 1,1 0-1,-1 0 1,0 0-1,0 0 1,0 0-1,0 0 1,0 0-1,0 0 1,0 0-1,0 0 1,1 0-1,-1 0 1,0 0-1,0 0 1,0 0-1,0 0 1,0 0-1,0 0 1,0 0-1,0 0 1,0 0-1,0 1 1,0-1-1,0 0 1,1 0-1,-1 0 1,0 0-1,0 0 1,0 0-1,0 0 1,0 0-1,0 1 1,1 1 49,0 0 1,1 0-1,-1 1 1,0-1-1,-1 1 0,1-1 1,0 1-1,0 3 1,7 24 128,-2-14-143,2 7 27,-1 1 1,0 0-1,4 35 1,-6-24-18,12 48 0,-13-67-60,1-1-1,1 1 1,0-1-1,1-1 1,12 19-1,-15-28-40,-2-6-202,-2-7-600,-7-6-312,-10-9 436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7:5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5681,'0'0'120,"0"0"0,-1 0-1,1 0 1,0 0-1,0 0 1,-1 0 0,1 0-1,0 0 1,-1 0 0,1 1-1,0-1 1,0 0 0,-1 0-1,1 0 1,0 0 0,0 0-1,0 0 1,-1 1-1,1-1 1,0 0 0,0 0-1,0 0 1,-1 0 0,1 1-1,0-1 1,0 0 0,0 0-1,0 1 1,-1-1 0,1 0-1,0 0 1,0 1 0,0-1-1,0 0 1,0 0-1,0 1 1,0-1 0,0 0-1,0 0 1,0 1 0,0-1-1,0 0 1,0 1 0,0-1-1,0 0 1,0 1 0,6 14-69,-3-8 171,-2 0-64,0-1 0,-1 0-1,0 1 1,0-1-1,0 0 1,-1 1-1,0-1 1,-4 12-1,3-12-23,1 1 0,0 0 0,0 0 0,0 0 0,0 0-1,1 0 1,1 9 0,0-14-115,-1 1-1,0-1 1,1 1-1,0-1 1,-1 1-1,1-1 1,0 0-1,0 0 1,1 1-1,-1-1 1,0 0-1,1 0 1,-1 0-1,1 0 1,0 0-1,0-1 1,-1 1-1,1 0 1,0-1-1,1 1 1,-1-1-1,0 0 1,0 0-1,4 2 1,-5-3-12,0 0 1,1 1-1,-1-1 1,0 0-1,0 0 1,0 0-1,1 0 1,-1 0-1,0 0 1,0 0-1,0-1 1,0 1-1,1 0 1,-1-1-1,0 1 1,0-1-1,1 0 1,19-13 66,-11 6-35,-8 6-30,1 0 1,0 0 0,-1 0-1,1 0 1,-1 0-1,0-1 1,0 1 0,0-1-1,0 1 1,0-1-1,0 0 1,-1 0-1,1 0 1,-1 0 0,0 0-1,0 0 1,0 0-1,0 0 1,-1-1 0,1-5-1,1-20 99,-1 27-101,0 2-27,-1 0-8,0 0 11,0 3 9,10 83 73,-10-79-41,-1 0 0,1 0-1,-1-1 1,-1 1 0,1-1 0,-1 1 0,-1-1 0,1 1-1,-1-1 1,-5 9 0,-1 3 59,-38 88 469,45-100-489,0-1 0,-1 0 0,0 1 0,-4 4 0,6-9-44,0 0 0,0 0 0,0 0 0,0 0-1,1 0 1,-2 0 0,1 0 0,0-1 0,0 1 0,0 0-1,0-1 1,0 1 0,-1-1 0,1 1 0,0-1 0,-1 1-1,1-1 1,0 0 0,0 0 0,-1 0 0,1 0 0,0 0-1,-3 0 1,3 0-12,0-1 0,0 1 0,0-1 0,0 1 0,0-1-1,0 0 1,0 1 0,0-1 0,0 0 0,0 0 0,0 0 0,0 0-1,1 0 1,-1 0 0,0 0 0,1 0 0,-1 0 0,0 0 0,1 0-1,0 0 1,-2-2 0,-4-26-17,6 28 9,-1-2-60,0-1 0,1 0-1,0 1 1,0-1 0,0 0 0,0 1-1,1-1 1,-1 1 0,1-1-1,2-5 1,-3 7-45,1 0 0,0 1-1,0-1 1,1 0 0,-1 1 0,0-1 0,0 1-1,1-1 1,-1 1 0,1 0 0,-1 0 0,1-1-1,0 1 1,-1 0 0,1 0 0,0 1-1,0-1 1,0 0 0,0 0 0,3 0 0,24-2-629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29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8370,'1'10'3617,"-1"-6"-1689,3 5-176,0 0 89,-2-1-257,0 3-424,-1-4-207,-2 3-401,-6 8-120,-28 27-192,15-29-72,-1-8-120,2-3-304,6-4-1241,2-5-2919,13 2 2863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2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8106,'10'-4'3833,"-7"15"-1393,2 8-391,-5 19-329,-2 14-336,-2 8-472,-3 0-199,4-8-305,9-6-88,8-8-160,5-8-48,9-10-88,-9-10 56,3-13-840,0-8-753,-1-13 961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0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11715,'0'3'4336,"6"6"-3455,6-1-105,11-1-32,5 0-176,9-6-184,2-1-136,3 0-168,1-3 80,-10-3-888,-1-1-968,2-1 1112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0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7562,'-1'2'905,"0"0"0,1 1 0,0-1 0,-1 0 0,1 1 0,0 3 0,1 1 278,0 0 0,3 10 1,1 10 329,1 103 1902,-5-82-2704,7 62 0,-5-83-527,-3-27-182,0 0 1,0 0-1,0 0 0,0 0 1,0-1-1,0 1 0,0 0 1,0 0-1,0 0 0,-1 0 1,1 0-1,0 0 0,0 0 1,0 0-1,0 0 0,0 0 0,0 0 1,0 0-1,0 0 0,0 0 1,-1 0-1,1 0 0,0 0 1,0 0-1,0 0 0,0 0 1,0 0-1,0 0 0,0 0 1,0 0-1,0 0 0,-1 0 0,1 0 1,0 0-1,0 0 0,0 0 1,0 0-1,0 0 0,0 0 1,0 0-1,0 1 0,0-1 1,0 0-1,0 0 0,0 0 1,-1 0-1,1 0 0,0 0 1,0 0-1,0 0 0,0 0 0,0 0 1,0 1-1,0-1 0,0 0 1,0 0-1,0 0 0,0 0 1,-5-10-89,4 4 59,0-1 0,1 1 0,0 0 0,0 0 0,0 0 0,1 0 0,0-1 0,0 1 0,3-8 0,-4 13 26,1 0-1,0 0 0,-1 0 0,1 0 0,0-1 0,-1 1 0,1 0 0,0 1 0,0-1 1,0 0-1,0 0 0,0 0 0,0 0 0,0 1 0,0-1 0,0 0 0,0 1 1,0-1-1,1 1 0,-1-1 0,0 1 0,0 0 0,1 0 0,-1-1 0,0 1 1,0 0-1,1 0 0,-1 0 0,0 0 0,0 1 0,2-1 0,3 1 3,1 1-1,-1 0 0,-1 0 1,12 5-1,-12-4 0,10 3 13,0 0 1,0 0-1,1-1 1,0-1-1,28 3 1,-35-6-7,-1-1 1,0 0-1,0 0 0,0-1 1,0 0-1,1 0 0,-1-1 1,0 0-1,-1 0 0,1-1 1,0 0-1,-1-1 0,10-5 1,-12 6 2,0 0-1,-1 0 1,0-1 0,0 1 0,0-1 0,4-5-1,-7 8-3,0-1 0,0 1 0,0-1 0,0 1 0,-1 0 0,1-1 0,-1 0 0,1 1-1,-1-1 1,1 1 0,-1-1 0,0 0 0,0 1 0,0-1 0,0 1 0,0-1 0,0 0 0,0 1-1,-1-1 1,1 0 0,0 1 0,-1-1 0,0 1 0,0-3 0,-1 1 7,0 0 1,0 1-1,0-1 1,0 0-1,-1 1 1,1 0-1,-1 0 1,1-1-1,-1 2 1,0-1-1,0 0 1,0 0-1,0 1 1,0 0-1,0-1 1,0 1-1,-5-1 1,5 2-8,1-1 0,0 1 1,0-1-1,0 1 0,0 0 1,0 0-1,0 0 0,-1 0 1,1 0-1,0 1 0,0-1 0,0 1 1,0-1-1,0 1 0,0 0 1,0 0-1,0 0 0,0 0 0,0 0 1,1 0-1,-1 0 0,0 1 1,1-1-1,-1 0 0,1 1 0,-1 0 1,1-1-1,-3 5 0,2-1 15,-1 1 1,1 0-1,1 0 0,-1 0 0,1 0 0,0 0 0,0 0 0,0 0 1,1 9-1,1-6 5,0 0 0,0-1 0,0 1 0,1-1 1,0 0-1,5 11 0,-6-16-22,0 0 1,1 0-1,0 0 1,0 0-1,0 0 1,0-1-1,0 1 1,0-1-1,1 1 1,-1-1-1,1 0 1,5 3-1,-3-2-23,-1-1 0,1 0 0,0 0 0,0-1 0,0 1 0,0-1 0,10 1 0,-8-1-472,1-1 0,-1 0 0,1 0 0,0-1 0,-1 0 0,1 0 0,-1-1 0,1 0 0,-1-1 0,0 1-1,11-7 1,-15 7-111,0 0-1,0 0 1,0-1-1,0 0 1,0 1-1,0-1 1,-1 0-1,1-1 0,3-5 1,0-3-830,7-19 0,-3 8 1674,-9 19-1,1 0-1,-1-1 0,0 1 0,1-5 1,-2 5 1481,-3 7-571,-1 9 282,3-8-1095,-2 7 395,1-1 1,0 0-1,1 1 1,0-1-1,1 16 0,0-21-557,1 2 115,0 0 0,0 0 1,0-1-1,1 1 0,-1 0 0,6 10 0,-7-17-285,0 0-1,0 0 0,0 0 1,0 0-1,0 0 1,0 0-1,0 0 1,0 1-1,0-1 0,0 0 1,0 0-1,0 0 1,0 0-1,1 0 1,-1 0-1,0 0 0,0 0 1,0 0-1,0 0 1,0 0-1,0 0 1,0 0-1,0 0 0,0 0 1,0 0-1,0 0 1,1 0-1,-1 0 1,0 0-1,0 0 0,0 0 1,0 0-1,0 0 1,0 0-1,0 0 1,0 0-1,0 0 0,0 0 1,1 0-1,-1 0 1,0 0-1,0 0 0,0 0 1,0 0-1,0 0 1,0 0-1,0 0 1,0-1-1,0 1 0,0 0 1,0 0-1,5-6 17,-2 0 4,-1 3-22,52-65 45,-46 59-33,-1 1-16,0 1 1,0 1-1,0-1 0,14-8 1,-19 13 9,0 1 0,1 0 1,-1 0-1,0 0 0,1 0 0,0 0 1,-1 1-1,1-1 0,-1 1 1,1-1-1,-1 1 0,1 0 1,0 0-1,-1 0 0,1 1 1,0-1-1,-1 1 0,1-1 0,-1 1 1,1 0-1,-1 0 0,3 1 1,0 1 81,-1 0 0,1 0 0,-1 0 1,0 1-1,0-1 0,0 1 1,-1 0-1,0 0 0,1 0 0,-1 1 1,3 5-1,0 1 206,-1 1 0,0-1 0,5 21 0,-3-16-580,-5-19 90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4753,'0'-2'609,"2"-14"5312,-2 16-5824,0 0 1,0 0-1,0 0 1,0-1-1,0 1 1,0 0-1,0 0 1,0 0-1,0 0 1,0 0-1,1 0 1,-1-1-1,0 1 1,0 0-1,0 0 1,0 0-1,0 0 1,0 0-1,1 0 1,-1 0-1,0 0 1,0 0-1,0 0 0,0 0 1,0 0-1,1 0 1,-1 0-1,0 0 1,0 0-1,0 0 1,8 5 2075,-8-5-2043,0 0 0,0 1 0,1-1 0,-1 1 0,0-1 0,0 1 0,0-1 0,0 1 0,0-1-1,0 1 1,0-1 0,0 1 0,0-1 0,0 1 0,0-1 0,0 1 0,-1 4 244,1 36 603,4 77 23,-1-97-915,0-1 0,1 1 0,1-1 0,10 24 0,-11-31-118,-3-10 58,0 1 1,0-1-1,0 0 1,1 1-1,3 5 1,-4-8-62,-1 0 1,1-1 0,-1 1-1,1-1 1,0 1 0,0 0-1,-1-1 1,1 1 0,0-1-1,0 0 1,0 1 0,-1-1-1,1 1 1,0-1 0,0 0-1,0 0 1,0 0-1,0 0 1,0 0 0,0 1-1,0-1 1,0-1 0,-1 1-1,1 0 1,0 0 0,0 0-1,0 0 1,1-1 0,12-5-383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10466,'-15'14'4828,"-1"1"-1348,15-14-3329,0 0 1,1 0-1,-1 0 1,0 0-1,1 0 1,-1 0 0,1 0-1,-1 0 1,1 0-1,-1 0 1,1 0-1,0 0 1,0 0 0,-1 2-1,2-2-93,-1 0 1,1 0-1,-1 0 0,1 0 0,-1 0 0,1 0 1,0-1-1,-1 1 0,1 0 0,0 0 0,0 0 1,0-1-1,0 1 0,-1 0 0,1-1 0,0 1 1,0-1-1,0 1 0,0-1 0,0 0 0,0 1 1,1-1-1,-1 0 0,1 0 0,4 1-3,-1-1 0,1-1 0,-1 1-1,0-1 1,1 0 0,9-3 0,32-15 146,-7 3-75,-24 10-69,-9 4-6,-1-1 0,1 1 0,0 1 0,0-1 0,-1 1-1,8-1 1,-14 3-47,0-1 0,1 0 0,-1 0 0,0 0 0,0 0 0,0 0 0,0 0-1,0 0 1,0 0 0,0 0 0,0 0 0,0 0 0,0 0 0,0 0 0,0 0-1,0 0 1,0 1 0,0-1 0,0 0 0,0 0 0,0 0 0,0 0 0,0 0-1,0 0 1,0 0 0,0 0 0,0 0 0,0 0 0,0 0 0,0 1 0,0-1-1,0 0 1,0 0 0,0 0 0,0 0 0,0 0 0,0 0 0,0 0 0,0 0-1,0 0 1,0 0 0,0 0 0,0 0 0,0 0 0,-1 0 0,1 0 0,0 0-1,0 1 1,0-1 0,0 0 0,0 0 0,0 0 0,0 0 0,0 0 0,0 0-1,0 0 1,0 0 0,0 0 0,-1 0 0,1 0 0,0 0 0,0 0 0,0 0 0,0 0-1,0 0 1,-4 1 102,3 2-105,1-1 1,0 0-1,0 0 1,0 0-1,0 0 1,1 1-1,-1-1 0,0 0 1,1 0-1,0 0 1,0 3-1,13 21-9,-10-20 8,-1 0 0,2-1 0,-1 1 0,8 7 0,-7-9 0,0 1 0,-1 0 0,0 0 0,0 0 0,6 12 0,-5-7 4,-1 0-1,0 0 1,0 1-1,-1-1 1,0 1-1,-1 0 1,2 14-1,-2 78 80,-2-78-54,-1 3 10,4 86 165,-2-107-475,0 0 0,5 12 0,-5-18-793,-3-4-329,-3-7-625,-2-7 290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48 12267,'-9'3'4753,"9"-2"-3409,5-1-40,10-4-416,6-1-199,11-5-321,7 1-168,7 0-152,5 1 96,-7 2-880,2 5-657,-14 4 889</inkml:trace>
  <inkml:trace contextRef="#ctx0" brushRef="#br0" timeOffset="1">102 188 11178,'-5'13'4553,"6"-12"-2552,4 3-561,7-4 48,4-2-295,8 0-465,7-2-208,5 0-304,2 4-80,4 0-280,-5-1 2480,5-4-1807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4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38 10090,'-5'-21'4201,"6"13"-2113,2 0-471,-2 10 239,-5 9-239,-5 17-473,-2 9-224,-5 14-488,3 5-144,-2-4-144,2-6-40,2-10-64,-1-9 40,8-11-592,-4-10-608,8-7-1209,-5-7 1297</inkml:trace>
  <inkml:trace contextRef="#ctx0" brushRef="#br0" timeOffset="1">0 82 11763,'15'-7'4889,"-1"17"-2721,12 7-456,-5 6-119,3 6-313,-1 0-408,-5-1-224,6 0-320,-3-4-104,1-1-128,-2-2 8,-4-1-472,1-2-496,-1-8-5361,1-10 4328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11 173 14659,'-11'2'5545,"11"-5"-4008,8-1-681,10 0 56,0 0-224,13 1-264,3 2-48,9 0-232,6-3-56,-6 0-32,-2-2 16,-10 1-440,-15 1-400,-2 0-424,-13 1 576</inkml:trace>
  <inkml:trace contextRef="#ctx0" brushRef="#br0" timeOffset="1">256 0 10458,'8'2'4513,"-14"18"-2168,-3 5-625,-8 14-88,-9 2-383,0 9-585,-5 1-176,7-9-336,7-2-72,4-13-208,3-11-448,5-12-832,1-13 879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4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89 9210,'-2'-1'313,"-1"1"0,1 0 0,-1 0 1,0 0-1,1 1 0,-1-1 0,1 1 0,-1-1 0,1 1 1,-1 0-1,1 0 0,-1 0 0,1 0 0,0 0 0,-1 1 1,1-1-1,0 1 0,0-1 0,-2 3 0,-6 5 197,1 0 0,-12 16 0,19-23-384,-8 10 29,1 1-1,0 1 1,1-1-1,0 1 1,1 1-1,0-1 1,2 1-1,0 1 1,0-1-1,1 0 1,1 1 0,1 0-1,0 0 1,1 0-1,1 0 1,2 22-1,1-9-75,3 0 0,0 0 0,2-1 0,1 0 0,1 0 0,1-1 0,2 0-1,0-1 1,2-1 0,1 0 0,35 41 0,-40-53-75,2-1 1,-1 0-1,2-1 0,0 0 1,0-1-1,1-1 0,0 0 1,0-1-1,1-1 0,0 0 1,29 7-1,-30-10-8,-1-2 1,0 1-1,1-2 1,-1 0-1,1-1 1,0 0-1,-1-1 1,1-1-1,-1 0 0,1-1 1,-1 0-1,0-1 1,0-1-1,16-8 1,-15 5 4,0-1 0,0-1 0,-1 0 0,-1-1 0,0 0 0,0-1 0,-1-1 0,-1 0 1,0 0-1,0-1 0,-2 0 0,0-1 0,10-22 0,-11 21 16,-2 0-1,0-1 1,-1 1-1,-1-1 1,0 0 0,-2-1-1,0 1 1,0 0 0,-2-1-1,0 1 1,-1-1 0,-1 1-1,-5-24 1,1 20 12,-2-1-1,0 1 1,-1 0 0,-1 1 0,-1 0 0,-24-34 0,9 21 13,-1 1 0,-54-49 0,65 67-17,0 0 0,-2 1 1,1 1-1,-1 0 0,-37-16 0,43 23-4,0 1 0,1 1 0,-1 0 0,0 0-1,-1 1 1,1 1 0,0 0 0,-1 0 0,1 2 0,0-1-1,-20 5 1,18-3-4,1 1 0,-1 1 0,1 0 0,0 1-1,1 1 1,-1-1 0,-22 16 0,20-10-32,1 0 0,-15 16 0,23-22-37,1 1 0,0 0 0,1 1 0,-1-1 1,1 1-1,0 0 0,-4 10 0,7-14 56,0 0 1,0 0-1,0 1 1,1-1-1,-1 0 1,1 0-1,0 0 0,0 4 1,1-3-9,0 1-1,0-1 1,0 0 0,3 7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5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12083,'9'20'5209,"0"8"-3129,9 10-576,-1 4-23,3 3-521,1 2-144,3-9-336,0 1-168,-3-8-192,-2-5 16,-7-10-952,-5-2 656,-6-8-80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63 8122,'-14'-15'1345,"2"3"1828,-16-23 1,31 39-2208,-1 0 0,0 0 0,0 0 0,2 6 0,8 36 90,-7-25-365,0 1-381,0 1-1,-2-1 1,1 32-1,-4-48-276,0 0 1,0 1-1,3 8 0,0-9 15,0-8-14,1-9-10,0-10-18,-2 7-18,1 0-1,0 0 1,1 1-1,6-14 1,-5 15 3,1 1 0,0 0 0,1 1 0,0-1 0,10-10 0,-14 18 9,-1 0 0,1 1 1,-1-1-1,1 1 1,0-1-1,0 1 0,0 0 1,0 0-1,1 1 0,-1-1 1,0 1-1,1-1 1,-1 1-1,1 0 0,-1 1 1,1-1-1,-1 0 1,1 1-1,0 0 0,-1 0 1,1 0-1,4 1 0,-6-1 5,1 1 0,-1 0-1,1 0 1,-1 0-1,0 0 1,1 0 0,-1 1-1,0-1 1,0 1 0,0-1-1,0 1 1,3 3-1,-2-2 16,0 1 0,0 0 0,0 1 0,-1-1 0,0 0 0,3 6 0,-1 4 98,1 0 0,-2 1 0,3 20 1,6 69 567,-9-95-632,-3-9-53,1 0-1,-1 0 0,0 0 1,0 0-1,0 0 1,1 0-1,-1-1 0,0 1 1,0 0-1,0 0 0,0 0 1,1 0-1,-1 0 1,0 0-1,0 0 0,0 0 1,0-1-1,0 1 0,1 0 1,-1 0-1,0 0 1,0 0-1,0 0 0,0-1 1,0 1-1,0 0 0,0 0 1,0-1-1,8-19-47,-6 14 25,11-31-184,-5 14 30,1 0 0,22-43 0,-29 63 174,-1 2 0,-1-1 0,1 1 0,0-1 0,1 1-1,-1-1 1,0 1 0,0-1 0,1 1 0,1-1-1,-2 1 6,0 1 0,1-1 0,-1 1-1,0 0 1,0-1 0,0 1-1,1 0 1,-1 0 0,0 0-1,0 0 1,1 0 0,-1 0-1,0 0 1,0 1 0,1-1-1,-1 0 1,0 1 0,0-1 0,2 1-1,0 1 13,0-1 0,0 1 0,0 0-1,0 0 1,0 0 0,-1 0 0,1 0 0,0 0-1,-1 1 1,0 0 0,1-1 0,-1 1 0,0 0-1,-1 0 1,1 0 0,0 0 0,-1 0 0,0 1-1,0-1 1,2 6 0,-1 1 48,-1 0 0,0-1 0,0 1 0,-1 0 0,0 0 0,-2 15 0,-3 8-1156,6-42-273,0-5 485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9786,'7'8'4665,"5"7"-2000,-7 1-777,-5 0-48,4 1-567,-4-4-257,3-3-488,0-4-208,-7-8-384,-2-5-632,1-6-2457,5-5 2129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10250,'14'6'1445,"-1"1"0,1 1 1,-1 0-1,-1 1 0,13 11 0,-17-13-1094,0 1 0,-1 1 0,0-1 0,0 1 1,0 0-1,-1 1 0,7 16 0,-2-5-216,-8-16-111,0 0 1,0 1 0,0 0-1,-1 0 1,0 0-1,0 0 1,-1 0-1,2 9 1,-3-14-19,0 0-1,0-1 1,0 1-1,0 0 1,0-1 0,-1 1-1,1 0 1,0-1-1,0 1 1,-1-1 0,1 1-1,0 0 1,-1-1-1,1 1 1,0-1 0,-1 1-1,1-1 1,-1 1 0,1-1-1,-1 1 1,1-1-1,-1 1 1,1-1 0,-1 0-1,1 1 1,-2-1-1,-4 4 71,5-4-68,2-7-36,0 5 26,0-1 0,0 1 1,0-1-1,0 0 0,0 1 1,1 0-1,2-4 0,32-38 0,-30 37 23,0 0 0,0 0 0,1 1 0,11-9-1,-16 14-7,-1 0 0,1 0 0,0 0 0,0 0 0,0 0 0,0 1 0,1-1 0,-1 1 0,0-1 0,0 1 0,0 0 0,0-1 0,0 1 0,1 1 0,-1-1 0,0 0-1,0 0 1,0 1 0,0-1 0,0 1 0,3 0 0,-3 1 71,1-1 0,-1 1 0,0-1 1,0 1-1,1 0 0,-1 0 0,0 0 0,-1 0 0,1 0 0,0 0 0,0 1 0,-1-1 0,0 1 0,1-1 0,-1 1 1,2 5-1,1 4 254,-1 1 1,3 17 0,-5-23-252,2 6 83,3 19 25,-4-23-3,-1-9-35,-1-4 54,1-11 159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3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11803,'7'20'5161,"-2"1"-2929,2 1-592,-3-1 17,-3 0-569,-2-2-192,0-3-472,-1-3-192,2-6-120,-1-7-376,0-8-1072,-2-4-704,-5-11 1087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11290,'6'8'2306,"1"-1"0,12 11 1,-12-12-2114,0-1 1,0 0 0,0-1-1,1 0 1,0 0 0,0 0-1,0-1 1,0 0 0,0-1-1,11 2 1,17 1 163,-20-3-102,0 1 0,25 7 1,-36-9-187,0 1 0,-1 0 0,1 0 0,-1 1 0,0-1 1,0 1-1,0 0 0,0 0 0,0 0 0,0 1 1,-1-1-1,0 1 0,3 4 0,1 3 112,-1 0 0,0 1 0,-1 0 0,-1 0 0,0 0 0,4 22 0,-7-31-145,0-1-1,-1 1 1,1-1-1,-1 1 1,0 0-1,0 0 1,0-1 0,0 1-1,0 0 1,-1-1-1,0 4 1,1-6-33,0 0 1,0 0-1,0 1 0,-1-1 1,1 0-1,0 0 0,0 0 1,-1 0-1,1 0 1,0 0-1,0 0 0,0 0 1,-1 0-1,1 0 0,0 0 1,0 0-1,-1 0 0,1 0 1,0 0-1,0 0 1,0 0-1,-1 0 0,1 0 1,0 0-1,0 0 0,-1 0 1,1 0-1,0-1 1,0 1-1,0 0 0,-1 0 1,1 0-1,0 0 0,0 0 1,0-1-1,0 1 0,0 0 1,-1 0-1,1 0 1,0 0-1,0-1 0,0 1 1,0 0-1,-8-11 28,7 8-35,-1 0 1,1 0-1,0 0 1,-1 0-1,2 0 1,-1 0 0,0-1-1,1 1 1,-1 0-1,1 0 1,0-1-1,0 1 1,0 0 0,1-1-1,-1 1 1,1 0-1,0 0 1,-1-1 0,2 1-1,-1 0 1,0 0-1,3-3 1,-1 0-3,0 1 2,0-1 0,0 1-1,1 0 1,5-6 0,-7 10 5,0-1 0,-1 1 0,1-1 0,0 1-1,0 0 1,0 0 0,0 0 0,0 0 0,0 0 0,0 1 0,1-1 0,-1 0 0,0 1 0,0 0 0,4-1 0,-3 1 15,-1 0 1,1 0-1,-1 0 1,0 0-1,1 1 1,-1-1-1,0 0 1,1 1 0,-1 0-1,0 0 1,0-1-1,0 1 1,1 1-1,-1-1 1,0 0-1,0 0 1,-1 1-1,1-1 1,0 1-1,0 0 1,-1-1-1,1 1 1,-1 0-1,1 0 1,-1 0-1,0 0 1,0 0-1,0 0 1,0 0-1,1 4 1,2 9 273,-2 1 0,1-1 1,-2 1-1,0 20 0,-3-28-142,2-9-147,0 1 0,0 0 0,-1 0 0,1-1 0,0 1 0,0 0 0,0-1 0,0 1 0,0 0 0,0-1 0,0 1 0,0 0 0,0 0 1,0-1-1,0 1 0,0 0 0,0-1 0,0 1 0,0 0 0,0-1 0,1 1 0,-1 0 0,0 0 0,0-1 0,0 1 0,0 0 0,7-20-29,9-23 1,-12 33 18,0 1 4,0 0 0,0 1-1,1-1 1,0 1 0,1-1 0,0 2 0,0-1-1,10-8 1,-16 15 7,1 1 0,-1-1 0,1 0 0,0 1-1,-1-1 1,1 0 0,0 1 0,-1-1 0,1 1-1,0 0 1,-1-1 0,1 1 0,0-1 0,0 1-1,0 0 1,-1 0 0,1 0 0,0-1 0,0 1 0,0 0-1,0 0 1,0 0 0,-1 0 0,2 0 0,0 1 5,-1 0 0,0 0 1,0-1-1,0 1 1,0 0-1,-1 0 1,1 0-1,0 0 0,0 0 1,0 0-1,-1 0 1,1 0-1,0 1 0,-1-1 1,1 2-1,3 9 110,0-1 0,-1 1-1,-1 0 1,2 21-1,-3-19-6,1-1 0,0 1-1,6 16 1,-8-29-131,1 0-1,-1 0 1,1 1-1,-1-1 1,1 0 0,0 0-1,0 0 1,-1 0 0,2 1-1,-1-1-18,-1-1-1,0 0 1,0 0-1,1 0 0,-1 0 1,0 0-1,0 0 1,1 0-1,-1 0 0,0 1 1,1-1-1,-1 0 1,0 0-1,0 0 1,1-1-1,-1 1 0,0 0 1,1 0-1,-1 0 1,0 0-1,0 0 0,1 0 1,-1 0-1,0 0 1,0 0-1,1-1 1,-1 1-1,0 0 0,0 0 1,1 0-1,-1-1 1,0 1-1,0 0 0,0 0 1,0-1-1,1 1 1,-1 0-1,0 0 1,0-1-1,0 1 0,0 0 1,0 0-1,0-1 1,0 1-1,0-1 0,7-12 369,3-5-308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0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12603,'13'44'6417,"12"41"-1679,-25-82-4624,1-1 0,0 0 0,0 0 0,0 1 1,0-1-1,1 0 0,-1 0 0,0 0 0,1 0 0,3 3 0,-5-5-100,1 1 1,-1 0-1,1-1 1,0 1-1,-1-1 1,1 1-1,0-1 1,-1 0-1,1 1 1,0-1-1,0 1 1,-1-1-1,1 0 1,0 0-1,0 0 1,-1 1-1,1-1 1,0 0-1,0 0 1,0 0-1,-1 0 1,1 0-1,0 0 1,0 0-1,0-1 1,-1 1-1,1 0 1,0 0-1,0-1 0,-1 1 1,1 0-1,0-1 1,1 0-1,0-2-4,1 0 0,-1 0-1,0 0 1,0-1-1,-1 1 1,3-5 0,1-3-24,62-110-774,-65 118 790,-3 4 20,-1 9 23,1 8 34,0-10 7,0 0 0,1 0-1,0 0 1,1 1 0,2 13-1,14 32 664,-17-53-735,0 0 0,0-1 0,1 1 0,-1 0 0,0-1 0,0 1-1,1-1 1,-1 1 0,0 0 0,1-1 0,-1 1 0,0-1 0,1 1 0,0 0-19,-1-1-1,1 0 1,-1 0-1,1 0 0,-1 0 1,0 0-1,1 0 0,-1 0 1,1 0-1,-1 0 1,1 0-1,-1 0 0,1 0 1,-1 0-1,0 0 1,1 0-1,-1-1 0,1 1 1,-1 0-1,0 0 0,1 0 1,0-1-1,3-2-549,0 0-1,0 0 0,0-1 1,-1 1-1,1-1 1,-1 0-1,0 0 0,5-7 1,8-11-2741,2 0 1523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4617,'14'-12'4335,"-12"10"-3978,0 1-1,1-1 1,-1 1 0,1 0-1,-1 0 1,1 0 0,3-1-1,-5 2-246,-1 0 0,1 0-1,-1 0 1,1 0 0,-1 0-1,1 1 1,-1-1 0,0 0-1,1 0 1,-1 0 0,1 1-1,-1-1 1,1 0 0,-1 1 0,0-1-1,1 0 1,-1 1 0,0-1-1,1 0 1,-1 1 0,0-1-1,1 1 1,-1-1 0,0 1-1,0-1 1,0 0 0,1 1 0,-1-1-1,0 1 1,0-1 0,0 1-1,0-1 1,0 1 0,0 0-1,4 23 2165,-4-18-1755,3 9 934,0 1-1,6 17 0,-9-33-1423,0 1 0,0-1 0,0 0 0,0 0-1,0 0 1,0 1 0,0-1 0,0 0 0,0 0-1,0 0 1,0 1 0,0-1 0,1 0 0,-1 0 0,0 0-1,0 1 1,0-1 0,0 0 0,0 0 0,1 0 0,-1 0-1,0 0 1,0 0 0,0 1 0,1-1 0,-1 0-1,0 0 1,2-10 339,-1-3-534,0 0 0,2 0 0,-1 0 1,6-16-1,-6 26 130,-1 0-1,0 0 1,1 0 0,-1 0 0,1 1 0,0-1 0,0 0 0,0 1 0,0 0 0,0-1 0,0 1 0,1 0 0,-1 0 0,1 0 0,0 1 0,-1-1-1,1 0 1,0 1 0,0 0 0,0 0 0,4-1 0,-6 2 43,0 0 1,0 0-1,0 0 0,0 0 1,0 0-1,0 0 0,0 0 1,0 0-1,1 1 0,-1-1 0,0 0 1,0 1-1,0-1 0,0 1 1,0-1-1,0 1 0,-1 0 1,1-1-1,0 1 0,0 0 0,0 0 1,-1-1-1,1 1 0,0 0 1,-1 0-1,1 0 0,0 0 1,0 2-1,1 3 101,1 0 0,-1 0 0,-1 0 0,2 6-1,-2-5 58,2 7 416,1 22 1,-3-22-271,0-8-128,2-7-102,3-10-74,-5 8-11,2-3-1,1 1 1,0-1-1,1 1 1,-1 0-1,1 0 0,0 0 1,0 1-1,0-1 1,11-5-1,-15 9 6,0 0 1,1 1-1,-1-1 0,0 0 0,1 1 0,-1-1 0,1 1 1,-1-1-1,1 1 0,-1-1 0,1 1 0,0 0 0,-1 0 1,1 0-1,-1 0 0,1 0 0,-1 0 0,1 0 0,2 2 1,-1-1 3,0 0-1,0 1 1,0-1 0,-1 1 0,1 0 0,4 4 0,-4-3-1,1 1 27,-1 0 1,0 0-1,0 0 1,-1 0-1,1 0 1,-1 0 0,0 1-1,0-1 1,2 6-1,0 1 98,-4-10-119,0-1 0,1 1 1,-1 0-1,0 0 1,1-1-1,-1 1 0,1 0 1,-1 0-1,1-1 0,-1 1 1,1 0-1,-1-1 0,1 1 1,0-1-1,-1 1 1,1-1-1,0 1 0,-1-1 1,1 1-1,1-1 0,0 0 53,-1 1 0,1-2 0,0 1 0,-1 0 0,1 0 0,0 0 0,-1-1 0,1 1 0,-1-1 0,1 1 0,1-2 0,22-7 283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1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176 158 12123,'-1'0'274,"0"0"0,1 0 0,-1 0 0,0-1 0,0 1 1,1 0-1,-1 0 0,0-1 0,0 1 0,1-1 0,-1 1 1,0-1-1,1 1 0,-1-1 0,0 1 0,1-1 1,-1 1-1,1-1 0,-1 0 0,1 1 0,-1-1 0,1 0 1,0 1-1,-1-1 0,1-1 0,-1-2 50,0 0 1,0 0-1,1 0 1,0-6-1,-2-7 517,1 10-689,0-1 1,-1 1-1,0-1 1,0 1-1,-7-13 1,8 17-135,-1 0 1,0-1 0,-1 1 0,1 0 0,0 0-1,-1 1 1,0-1 0,0 0 0,1 1-1,-2 0 1,1-1 0,0 1 0,0 1-1,-4-3 1,5 3-3,0 1 0,0-1-1,0 1 1,0-1 0,0 1-1,-1 0 1,1 0 0,0 0 0,0 0-1,0 0 1,0 1 0,0-1-1,0 0 1,0 1 0,0 0 0,0-1-1,0 1 1,0 0 0,0 0-1,0 0 1,0 0 0,1 0 0,-1 1-1,0-1 1,1 1 0,-1-1-1,1 1 1,-2 2 0,-2 1 53,1 1 0,0 0 1,1 0-1,-1 0 0,1 0 0,0 0 1,-2 11-1,3-10-3,0 1 0,1-1 0,0 0-1,1 0 1,0 0 0,0 10 0,1-13-21,-1 1-1,1-1 1,0 1-1,0-1 1,0 1-1,1-1 1,0 0-1,-1 0 1,2 0-1,3 6 1,-6-8-32,1-1 0,0 0 0,0 0 0,0 0-1,0 0 1,0 0 0,0 0 0,0 0 0,0 0 0,1-1 0,-1 1 0,0 0 0,0-1 0,1 1 0,-1-1 0,0 1 0,1-1 0,-1 0 0,0 1 0,1-1 0,-1 0 0,1 0 0,-1 0 0,0 0 0,1 0 0,-1-1 0,1 1 0,-1 0 0,0 0-1,3-2 1,1 0 3,0-1 0,0 0 0,0 0 0,0-1 0,7-6 0,-7 6-9,5-5 11,-1-1 0,0-1 0,15-21 0,11-13 35,-35 45-51,0 0-1,0-1 1,1 1 0,-1 0-1,0-1 1,1 1 0,-1 0-1,0-1 1,1 1-1,-1 0 1,0 0 0,1-1-1,-1 1 1,1 0 0,-1 0-1,0 0 1,1-1-1,-1 1 1,1 0 0,-1 0-1,1 0 1,-1 0 0,0 0-1,1 0 1,-1 0-1,1 0 1,-1 0 0,1 0-1,-1 0 1,1 0 0,-1 1-1,0-1 1,1 0-1,-1 0 1,1 0 0,-1 0-1,0 1 1,1-1 0,-1 0-1,0 1 1,1-1 0,-1 0-1,0 0 1,1 1-1,-1-1 1,0 1 0,0-1-1,1 0 1,-1 1 0,0-1-1,0 0 1,0 1-1,1-1 1,-1 1 0,0 0-1,2 5 36,0-1-1,-1 1 0,2 9 0,-2-11-7,3 31 135,1 9 31,-4-39-184,0-1 1,0 0-1,0 0 0,1 0 1,0 0-1,-1 0 1,4 5-1,-4-8-33,-1 0-1,1-1 1,-1 1 0,1-1 0,0 1-1,-1-1 1,1 1 0,-1-1 0,1 1-1,0-1 1,-1 0 0,1 1 0,0-1-1,0 0 1,-1 0 0,1 0 0,0 1-1,0-1 1,-1 0 0,1 0 0,0 0-1,0 0 1,-1 0 0,1 0 0,0 0-1,0-1 1,0 1 0,-1 0 0,1 0-1,0-1 1,-1 1 0,1 0 0,0-1-1,1 0 1,14-15-273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14675,'-2'36'5617,"2"18"-4264,0 2 63,6 3-464,3-2-232,11-17-280,3-7-192,2-18-160,-4-10-56,-7-10-936,-8-10-632,-8-8 904</inkml:trace>
  <inkml:trace contextRef="#ctx0" brushRef="#br0" timeOffset="1">0 78 12075,'0'4'5001,"3"4"-3129,10 0-648,7-4 73,7 7-473,5-5-176,1-4-344,4 2-112,2-4-208,-2-4-512,-1 4 376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49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5849,'-40'17'2966,"39"-17"-2561,0 1 1,0-1-1,-1 1 0,1-1 1,0 1-1,0-1 0,-1 1 0,1-1 1,0 0-1,-1 0 0,1 0 1,-1 0-1,1 0 0,0 0 0,-1 0 1,1 0-1,0-1 0,-2 1 1,3 0-59,0 0-320,0 0 0,0 0 0,0 0 0,0 0 0,0 0 0,0 0-1,0 0 1,0 0 0,0 0 0,1 0 0,-1 0 0,0 0 0,0 0 0,0 0 0,0 0 0,0 0 0,0 0-1,0 0 1,0 0 0,0 0 0,0 0 0,0 0 0,0 0 0,1 0 0,-1 0 0,0 0 0,0 0 0,0 0 0,0 0-1,0-1 1,0 1 0,0 0 0,0 0 0,0 0 0,0 0 0,0 0 0,0 0 0,0 0 0,0 0 0,0 0-1,0 0 1,0 0 0,0 0 0,0 0 0,0 0 0,0 0 0,0-1 0,0 1 0,0 0 0,0 0 0,0 0-1,0 0 1,0 0 0,0 0 0,0 0 0,0 0 0,0 0 0,0 0 0,0 0 0,0 0 0,0-1 0,0 1 0,0 0-1,0 0 1,0 0 0,0 0 0,0 0 0,0 0 0,24-1 627,46 4 0,-62-2-570,-1 0 0,1 0 0,-1 1-1,0 0 1,0 0 0,0 0 0,0 1 0,0 0-1,0 1 1,-1 0 0,8 5 0,-11-7-56,-1 0-1,1 1 1,-1-1 0,0 1 0,1 0 0,-1 0 0,0 0-1,-1 0 1,1 0 0,0 0 0,-1 0 0,0 1 0,0-1 0,0 1-1,0-1 1,-1 0 0,1 1 0,-1-1 0,0 1 0,0 0-1,0-1 1,0 1 0,-2 5 0,0 2 15,-1 0 1,-1 0 0,0-1-1,0 1 1,-1-1-1,-6 10 1,-42 54 106,50-71-140,0 0 0,0 0 0,0 0 0,0 0 0,-8 4 0,11-7-9,0 0 2,0 0-1,0 0 1,0 0 0,1 0-1,-1 1 1,0-1-1,0 0 1,0 0 0,0 0-1,0 0 1,0 0-1,0 0 1,0 0 0,0 0-1,0 0 1,0 0 0,0 0-1,0 0 1,0 0-1,0 0 1,0 0 0,0 1-1,0-1 1,1 0 0,-1 0-1,0 0 1,0 0-1,0 0 1,0 0 0,0 0-1,0 0 1,0 0-1,0 0 1,0 1 0,0-1-1,-1 0 1,1 0 0,0 0-1,0 0 1,0 0-1,0 0 1,0 0 0,0 0-1,0 0 1,0 0-1,0 0 1,0 1 0,0-1-1,0 0 1,0 0 0,0 0-1,0 0 1,0 0-1,4 0 17,20 0 55,0 0 1,0-2-1,43-8 1,-49 6 79,0 1 1,0 1 0,0 1-1,0 0 1,22 3 0,-40-2-147,0-1 0,0 1 0,1 0 0,-1 0 0,0 0-1,0 0 1,1 0 0,-1 0 0,0 1 0,0-1 0,0 0 0,1 0 0,-1 0 0,0 0 0,0 0 0,1 0 0,-1 0 0,0 0 0,0 0 0,0 1 0,0-1 0,1 0 0,-1 0 0,0 0 0,0 0 0,0 1 0,-4 3-127,-19 4-959,14-5 138,-3 2 198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11586,'4'21'5266,"2"3"-2778,0 14-840,-3 4-119,0 5-633,1 3-128,1-8-320,2-4-184,1-12-160,-6-5 48,5-13-624,-7-5-512,1-8 416,7-5-8</inkml:trace>
  <inkml:trace contextRef="#ctx0" brushRef="#br0" timeOffset="1">9 132 8810,'-1'1'770,"-6"0"1980,7-1-2742,0 0 0,0 0-1,0 0 1,0 1 0,0-1-1,0 0 1,0 0-1,0 0 1,0 0 0,0 0-1,0 0 1,0 0 0,0 0-1,0 0 1,0 0-1,0 0 1,0 0 0,0 1-1,0-1 1,0 0 0,0 0-1,0 0 1,0 0-1,0 0 1,0 0 0,0 0-1,0 0 1,0 0 0,0 0-1,0 0 1,0 0-1,0 1 1,0-1 0,0 0-1,0 0 1,0 0 0,0 0-1,1 0 1,-1 0 0,0 0-1,0 0 1,0 0-1,0 0 1,0 0 0,0 0-1,0 0 1,0 0 0,0 0-1,0 0 1,0 0-1,0 0 1,0 0 0,1 0-1,-1 0 1,0 0 0,0 0-1,0 0 1,0 0-1,0 0 1,1 1-100,4-1-12,22 4 303,0-1 1,0-2-1,36-2 1,-47 0 1737,0 2 0,0 0 1,30 5-1,-9 0 288,-10 0-1321,-27-6-951,0 0 0,0 0 0,1 0-1,-1 0 1,0 0 0,0 0 0,1 0 0,-1 0 0,0 0 0,0 0 0,0 0 0,1 0 0,-1 0 0,0-1-1,0 1 1,0 0 0,1 0 0,-1 0 0,0 0 0,0 0 0,0 0 0,0-1 0,1 1 0,-1 0 0,0 0-1,0 0 1,0 0 0,0-1 0,0 1 0,0 0 0,1 0 0,-1-1 0,0 1 0,0 0 0,0 0 0,0 0-1,0-1 1,0 1 0,0 0 0,0 0 0,0-1 0,0 1 0,0 0 0,0 0 0,0-2-697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164 160 12299,'1'-7'1789,"0"0"1,-1 0 0,0 0 0,-1-9 0,0 9-1658,0-1 1,-1 0-1,0 0 1,0 1-1,-1-1 0,0 1 1,0 0-1,0-1 1,-1 2-1,-9-13 1,11 17-121,0 0 1,0 0-1,0 0 0,0 0 1,0 0-1,-1 0 1,1 1-1,-6-3 1,7 3-9,-1 1 0,1-1 1,0 1-1,-1-1 1,1 1-1,-1 0 0,1 0 1,-1-1-1,1 1 1,-1 0-1,1 0 1,-1 1-1,1-1 0,-1 0 1,1 0-1,-1 1 1,1-1-1,0 1 0,-2 0 1,-1 2 0,0-1 1,1 1-1,0 0 1,0 0-1,0 0 1,0 0-1,0 1 0,-4 5 1,2-1 5,1 1 1,0-1-1,-5 12 1,5-8 41,1 0 0,0 0 1,0 0-1,1 1 1,1-1-1,0 1 1,1-1-1,0 1 1,1 0-1,0-1 1,4 16-1,-4-26-26,0 1 0,-1 0 0,1 0 0,0-1 0,1 1 0,-1-1 0,0 1-1,1-1 1,-1 0 0,1 1 0,0-1 0,0 0 0,0 0 0,0 0 0,0 0 0,0-1 0,1 1 0,-1 0 0,1-1 0,-1 0-1,1 1 1,-1-1 0,1 0 0,0-1 0,-1 1 0,1 0 0,0-1 0,0 1 0,-1-1 0,1 0 0,5 0 0,-4-1-18,0 1 1,0-1 0,0 0 0,0 0 0,0 0-1,0-1 1,0 0 0,0 1 0,0-1 0,-1 0-1,1-1 1,-1 1 0,1-1 0,2-2 0,4-6 16,0 0 0,14-20 1,-8 9 36,-16 22-59,0 0-1,0-1 1,0 1 0,0 0 0,0 0-1,0 0 1,0 0 0,0 0 0,0 0-1,0 0 1,0 0 0,0-1 0,0 1-1,1 0 1,-1 0 0,0 0 0,0 0-1,0 0 1,0 0 0,0 0 0,0 0-1,0 0 1,0 0 0,0 0 0,0-1-1,1 1 1,-1 0 0,0 0 0,0 0-1,0 0 1,0 0 0,0 0 0,0 0-1,0 0 1,1 0 0,-1 0 0,0 0-1,0 0 1,0 0 0,0 0 0,0 0-1,0 0 1,0 0 0,1 0 0,-1 0-1,0 0 1,0 0 0,0 1 0,0-1-1,0 0 1,0 0 0,0 0 0,0 0-1,0 0 1,1 0 0,-1 10 157,-5 21 61,3-23-156,2-6-70,-1 5-62,-1 1-1,2 0 1,-1 13-1,1-21-3,0 0 1,0 0-1,0 1 0,0-1 0,0 0 0,0 1 0,1-1 0,-1 0 0,0 0 0,0 1 1,0-1-1,0 0 0,0 0 0,0 1 0,1-1 0,-1 0 0,0 0 0,0 1 0,0-1 0,1 0 1,-1 0-1,0 0 0,0 1 0,1-1 0,-1 0 0,0 0 0,0 0 0,1 0 0,-1 0 0,0 0 1,0 1-1,1-1 0,9-2-3327,1-1 1859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6329,'13'8'4241,"-6"8"-104,-2 12-1456,-9 4-233,0 2-807,2-1-377,-4-7-600,14-8-296,-8-11-144,2-10-376,0-13-1328,-6-8 368,-8-6 319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11074,'6'1'1021,"-1"-1"0,0 1 0,0 0 0,0 1 0,0-1 0,0 1-1,-1 0 1,8 5 0,1 1 593,18 16 1,-3-2-994,-24-20-588,1 1 0,-1 0 0,0 0 1,-1 1-1,1-1 0,-1 1 0,1 0 0,-1 0 0,0 0 1,0 0-1,-1 1 0,0-1 0,1 1 0,-1 0 1,-1-1-1,3 10 0,-2 5 38,0 0 1,-2 23-1,0 0 155,0-38-187,-1-3-28,1 0 0,0 0 0,0 0 0,0 0-1,0 0 1,0-1 0,1 1 0,-1 0 0,0 0 0,0 0 0,0 0-1,1 0 1,-1 0 0,1 0 0,-1 0 0,0-1 0,1 1-1,0 0 1,0 0 0,-1-1-8,0 0 0,1 0 0,-1 0 0,0 0 0,1 0 0,-1 0 0,0 0 0,0 0 0,1 0 0,-1 0 0,0 0 0,1-1 0,-1 1 0,0 0 0,0 0 0,1 0 0,-1-1 0,0 1 0,0 0 0,0 0-1,1 0 1,-1-1 0,0 1 0,0 0 0,0 0 0,0-1 0,0 1 0,1 0 0,-1-1 0,0 1 0,0 0 0,0-1 0,5-14 3,-4 13 2,6-16-1,-2 1-2,11-20-1,-14 32-1,1 0 0,0 0 0,1 0 0,-1 1 0,1-1 0,0 1 0,8-7 0,-10 9 3,-1 1-1,0 0 1,1 0-1,-1 0 0,1 0 1,0 0-1,-1 1 1,1-1-1,0 0 1,-1 1-1,1 0 1,0-1-1,0 1 1,-1 0-1,1 0 1,0-1-1,0 1 0,-1 1 1,1-1-1,0 0 1,0 0-1,0 1 1,-1-1-1,1 1 1,0-1-1,2 2 1,-2 0 11,1 0 0,-1-1 0,1 1 0,-1 1 0,0-1 0,0 0 0,0 0 0,0 1 0,0-1 1,-1 1-1,1 0 0,-1-1 0,3 6 0,0 5 53,-1 0 0,0 0 0,2 15 0,1 12-938,-4-35 61,2-4 256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1 286 9362,'46'6'4060,"-41"-6"-3373,0 1 0,0-1 1,-1-1-1,1 1 1,0-1-1,-1 0 0,1 0 1,0 0-1,6-3 1,-6 2-313,0-1 0,0 0 1,0 0-1,0 0 1,-1-1-1,1 1 1,3-5-1,-1 0-249,0 0 0,-1 0 1,0-1-1,-1 0 0,0 0 0,0 0 0,4-15 0,-7 20-119,-1-1 0,1 0 1,-1 1-1,0-1 0,-1 0 0,1 0 1,-1 0-1,-1-6 0,1 11-12,0-1 0,0 0-1,0 1 1,0-1-1,0 0 1,0 1 0,-1-1-1,1 1 1,0-1 0,-1 0-1,1 1 1,0-1 0,-1 1-1,1-1 1,0 1 0,-1-1-1,1 1 1,-1 0 0,1-1-1,-1 1 1,1-1-1,-1 1 1,0 0 0,0-1-1,0 1-7,0 0-1,0-1 0,-1 1 0,1 0 1,0 0-1,0 0 0,0 1 0,0-1 1,-1 0-1,1 0 0,0 0 0,-2 1 1,-2 1-45,1 1 1,-1-1-1,0 1 1,-7 5-1,7-4 39,1 0 0,-1 1 1,1-1-1,0 1 0,0 0 0,0 0 0,0 1 1,1-1-1,0 1 0,-4 11 0,5-13 14,1 0 0,-1 1 0,1-1-1,0 1 1,1 0 0,-1-1 0,1 1 0,0-1 0,0 1 0,1 0-1,-1-1 1,1 1 0,0-1 0,0 1 0,3 6 0,-3-9-3,0 0 1,0 0 0,0 0 0,1 0-1,-1 0 1,0 0 0,1-1-1,-1 1 1,1-1 0,0 1 0,0-1-1,-1 0 1,1 1 0,3 0 0,-2 0-104,1-1 0,-1 0 0,1 0 0,0 0 0,-1 0 0,1-1 0,7 1 0,1-2-662,1 0 1,0 0-1,-1-1 1,13-4-1,114-25-6358,-136 30 7114,1 0 0,-1 0 0,1-1 0,-1 1 0,0-1 0,1 0 0,-1 0 1,5-3-1,-7 4 106,0 0 0,0-1 0,0 1 1,0 0-1,0 0 0,-1 0 0,1 0 1,0-1-1,-1 1 0,1 0 0,-1-1 1,1 1-1,-1-1 0,1 1 1,-1 0-1,0-1 0,0 1 0,0-1 1,0 1-1,0-1 0,0 1 0,0-1 1,-1-2-1,0 0 166,-1 0 0,1 0 0,-1 1 1,0-1-1,0 0 0,0 1 0,-1-1 0,1 1 0,-1 0 1,0 0-1,0 0 0,0 0 0,0 0 0,-7-4 0,9 6-190,-1 0-1,1 0 0,-1 0 0,1 1 0,-1-1 0,0 0 0,1 1 0,-1-1 0,0 1 0,1-1 0,-1 1 0,0 0 0,0 0 0,1 0 0,-1 0 0,0 0 0,1 0 0,-1 0 0,0 1 0,0-1 0,1 1 0,-1-1 1,0 1-1,1 0 0,-1-1 0,1 1 0,-1 0 0,1 0 0,-1 0 0,1 0 0,0 0 0,-1 1 0,1-1 0,0 0 0,0 0 0,0 1 0,-1 1 0,0 1 79,0-1-1,1 1 0,0 0 0,-1-1 1,1 1-1,1 0 0,-1 0 1,1 0-1,-1-1 0,1 1 1,1 7-1,-1-2 183,1 0 1,1 0 0,4 16-1,-6-24-306,1 0 0,-1 1 0,0-1 0,1 0 0,-1 0 0,1 0 0,0 1 0,-1-1 0,1 0 0,0 0 0,0 0 0,0 0 0,-1 0 0,1 0 0,0 0 0,0-1 0,1 1 0,-1 0 0,0 0 0,0-1 0,0 1 0,0-1 0,1 1 0,-1-1 0,0 0 0,0 1 0,1-1 0,-1 0 0,0 0 0,1 0 0,-1 0 0,0 0 0,1 0 0,-1 0 0,0 0-1,0 0 1,1-1 0,-1 1 0,0 0 0,0-1 0,1 1 0,1-2 0,0 0-15,0 0 0,-1 0 0,1 0 0,-1 0 0,1 0 0,-1 0 0,0-1 0,1 1 0,-1-1 0,0 0 0,-1 1-1,1-1 1,-1 0 0,2-4 0,2-6-76,0 0 0,3-15-1,-7 21 26,40-175-1376,-41 181 1426,0 1 0,0-1-1,0 1 1,1-1 0,-1 1 0,0-1-1,0 0 1,0 1 0,0-1 0,0 1-1,0-1 1,0 1 0,-1-1 0,1 0-1,0 1 1,0-1 0,-1 0 0,-4 7 265,-7 22 338,9-15-433,0 0 0,1 1 0,0-1 0,1 0-1,0 1 1,1-1 0,1 1 0,0-1 0,5 23-1,0-13 39,0 0 0,2-1 0,1 0-1,19 37 1,-23-50-183,0-1-1,0 0 1,11 12-1,-14-17-54,1-1 0,-1 1 1,1-1-1,-1 0 0,1 0 0,0 0 0,0 0 0,0-1 0,0 1 0,0-1 0,0 0 0,1 0 1,-1 0-1,4 1 0,14-2-99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47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8234,'1'0'72,"-1"0"0,0 0 0,0 0 0,0 0 0,0 0 0,1 0 0,-1 0 1,0 0-1,0 0 0,0 0 0,1 0 0,-1 0 0,0 0 0,0 0 0,0 0 0,1 0 0,-1 0 0,0 0 1,0 1-1,0-1 0,0 0 0,1 0 0,-1 0 0,0 0 0,0 0 0,0 0 0,0 0 0,0 1 0,1-1 1,-1 0-1,0 0 0,0 0 0,0 0 0,0 1 0,0-1 0,0 0 0,0 0 0,0 0 0,0 0 1,0 1-1,1-1 0,-1 0 0,-1 12 101,0-2-70,0 53 511,1-38-167,7 45 0,-3-42-198,2 27 182,17 210 1188,-34 62-221,6-230-1060,-1 561 1020,25-199-985,-14-325-380,-4-132-50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54 7266,'-3'-1'7709,"0"-1"-4559,-2-3-1471,-33-12-677,0-7-659,37 23-327,0 0 0,-1 1 0,1-1 1,0 1-1,0 0 0,0-1 1,-1 1-1,1 0 0,0 0 1,0 0-1,0-1 0,-1 1 0,1 1 1,0-1-1,-2 0 0,3 0-4,-1 1-1,0-1 0,0 0 0,0 1 1,1-1-1,-1 1 0,0-1 0,1 1 1,-1-1-1,0 1 0,1-1 1,-1 1-1,1 0 0,-1-1 0,1 1 1,-1 1-1,-1 1 9,1 0 0,0 1 1,0-1-1,0 1 0,1-1 1,-1 0-1,1 6 0,0-5-22,0 1-1,0 0 0,1 0 1,0 0-1,0 0 0,0 0 1,1 0-1,0-1 0,-1 1 1,2-1-1,-1 1 0,0-1 1,1 0-1,0 0 0,0 0 1,0 0-1,5 4 0,7 6-8,1 0 0,31 20 0,-37-27 20,-4-3 15,0 0 0,-1 1-1,1-1 1,-1 1 0,-1 0-1,1 0 1,4 6 0,-8-9 5,0-1 1,-1 1 0,1-1 0,0 1 0,0 0-1,-1-1 1,1 1 0,-1 0 0,0-1 0,1 1-1,-1 0 1,0-1 0,0 1 0,0 0-1,0 0 1,0-1 0,-1 1 0,1 0 0,0-1-1,-1 1 1,1 0 0,-1-1 0,0 1 0,1-1-1,-1 1 1,0-1 0,0 1 0,0-1-1,0 1 1,0-1 0,0 0 0,-3 2 0,0 1-18,0-2 0,0 1 0,0 0 0,-1-1 0,1 0 0,0 0 0,-1 0 0,0 0 0,0-1 1,1 0-1,-1 0 0,0 0 0,0 0 0,0-1 0,0 0 0,0 0 0,0 0 0,0-1 0,0 0 1,1 0-1,-1 0 0,0 0 0,0-1 0,1 1 0,-1-1 0,-5-4 0,10 6-79,-7-4-817,7 4 867,0-1 0,0 1 0,0 0 0,0 0 0,0 0 0,0 0 0,-1 0 0,1 0 0,0 0 0,0 0 0,0-1 0,0 1 0,0 0 0,0 0 0,0 0 0,0 0 0,0 0 0,0 0 0,0-1 0,0 1 0,0 0 0,0 0 0,0 0 0,0 0 0,0 0 0,0-1 0,0 1 0,0 0 0,0 0 0,0 0 0,0 0 0,0 0 0,0-1 0,0 1 0,0 0 0,0 0 0,0 0 0,0 0 0,0 0 0,0 0 0,0-1 0,0 1 0,1 0 0,-1 0 0,0 0 0,12-4-468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1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9802,'3'5'931,"-1"-1"-1,1 1 1,-1 0 0,0 0-1,0 0 1,0 1-1,0 5 1,0 4 428,1 19 0,-2-23-941,-1 0 1,2 0 0,0 0-1,3 11 1,-4-19-383,0-1 1,0 1-1,0 0 1,0-1-1,1 0 1,-1 1-1,1-1 0,0 0 1,0 0-1,-1 0 1,1 0-1,1 0 1,-1 0-1,0-1 0,0 1 1,4 1-1,-4-2-30,0 0-1,0 0 0,0-1 1,1 1-1,-1-1 1,0 1-1,0-1 0,0 0 1,1 0-1,-1 0 0,0 0 1,0 0-1,1-1 1,-1 1-1,0-1 0,0 1 1,0-1-1,0 0 0,0 0 1,4-2-1,-2 1 0,1-2 0,-1 1 0,1 0 0,-1-1 0,0 1 0,-1-1 0,5-5-1,-1-2 13,13-21-1,-19 29-12,2-3 7,1 0 0,6-9 0,-9 14-8,0 0 0,0 0 0,0 0 0,0 0 0,0 0 0,0 0 0,0 1 0,2-2 0,-2 2-2,-1-1 1,1 1-1,-1 0 1,1 0-1,-1 0 1,0 0-1,1 0 0,-1 0 1,1 0-1,-1 0 1,1 0-1,-1 0 1,1 0-1,-1 0 1,0 0-1,1 0 1,-1 1-1,1-1 0,-1 0 1,1 0-1,-1 0 1,0 1-1,1-1 1,-1 0-1,1 1 1,-1 0 7,1 0 1,0 0-1,-1 1 1,0-1-1,1 0 1,-1 0-1,0 1 1,0-1-1,1 0 1,-1 1-1,0-1 1,0 0 0,-1 1-1,1 1 1,0 1 37,-5 39 437,3-29-267,1 0 0,1 26 0,0-34-197,0 0-1,1 1 0,0-1 1,1 0-1,-1 0 1,1 0-1,0 0 0,4 7 1,-6-13-57,0 1-1,1-1 1,-1 1 0,0-1 0,1 0 0,-1 1-1,0-1 1,1 1 0,-1-1 0,1 0 0,-1 0-1,0 1 1,1-1 0,-1 0 0,1 0-1,-1 1 1,1-1 0,-1 0 0,1 0 0,-1 0-1,1 0 1,-1 0 0,1 0 0,-1 0 0,1 0-1,-1 0 1,2 0 0,13-7-853,-13 6 845,18-10-493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2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7522,'0'16'4176,"6"1"-439,-2 11-1936,-2 8 55,2 13-320,-2 7-215,4 6-489,1-3-240,3-8-360,2-10-88,-1-15-120,0-8 40,-5-16-600,1-8-624,0-20-1465,-3-3-2992,-3-13 3697</inkml:trace>
  <inkml:trace contextRef="#ctx0" brushRef="#br0" timeOffset="1">30 1 9066,'68'42'9165,"-47"-31"-7743,0 2 0,36 29 0,-56-41-1371,-1-1 0,1 1 0,0 0 0,0 0 0,0-1 0,-1 1 0,1 0 0,0 0 0,-1 0 0,1 0 0,-1 0 0,1 0 0,-1 0 0,0 0 0,1 0 0,-1 0 0,0 0 0,0 0 0,0 0 1,1 0-1,-1 0 0,-1 2 0,1-2-27,0 0 1,-1 0 0,1 0-1,-1 0 1,0 0-1,1 0 1,-1 0 0,0 0-1,0 0 1,1 0 0,-1 0-1,0-1 1,0 1-1,0 0 1,0-1 0,0 1-1,0-1 1,0 1 0,0-1-1,-2 1 1,-20 10 137,13-6-215,-1-1-1,-13 5 0,-19 4-2794,44-12 2135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10402,'10'18'4817,"2"3"-2464,-2 14-209,-12 3-239,5 6-657,-3 7-296,0 1-544,15 1-168,-9-9-160,5-8-40,2-10-32,-9-9-8,3-9-304,1-5-392,-8-16-1056,0-8-761,0-13 1505</inkml:trace>
  <inkml:trace contextRef="#ctx0" brushRef="#br0" timeOffset="1">17 2 8978,'5'2'1590,"1"0"1,-1 1-1,10 5 0,0 3 342,13 12-1,-16-12-822,15 9 1,-26-19-1055,0-1 1,-1 0-1,1 1 1,0-1-1,0 1 1,-1-1-1,1 1 1,0-1-1,-1 1 1,1 0-1,0-1 1,-1 1-1,1 0 1,-1-1-1,1 1 1,-1 0-1,0 0 1,1-1-1,-1 1 1,0 0-1,1 0 1,-1 0-1,0 0 1,0-1-1,0 2 1,0 0-5,-1 0 1,0-1-1,0 1 1,0 0-1,0-1 1,0 1-1,0-1 1,-1 0-1,1 1 1,-3 1-1,-20 24 161,19-20-411,-1-1-1,1 0 0,-1 0 0,0 0 0,-7 4 0,11-9-295,2-1 399,-1 0 0,1 1 0,0-1 1,-1 0-1,1 0 0,0 0 0,0 0 0,-1 0 0,1 1 1,0-1-1,0 0 0,0 0 0,-1 0 0,1 1 0,0-1 1,0 0-1,0 0 0,-1 1 0,1-1 0,0 0 0,0 0 1,0 1-1,0-1 0,0 0 0,0 0 0,0 1 0,0-1 1,0 0-1,0 1 0,0-1 0,0 0 0,0 1 0,4 6-1029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4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12 7426,'-6'-5'6862,"0"-1"-2309,6 6-4469,-1 0 1,1 0-1,0 0 1,-1 0-1,1 0 1,0 0-1,0 0 1,-1 0-1,1 0 1,0 0-1,0 0 1,-1 0 0,1 1-1,0-1 1,0 0-1,-1 0 1,1 0-1,0 0 1,0 1-1,0-1 1,-1 0-1,1 0 1,0 1-1,0-1 1,0 0 0,0 0-1,0 0 1,0 1-1,-1-1 1,1 0-1,0 1 1,0-1-1,0 0 1,0 1-1,-58 148 586,41-102-596,-16 46 81,26-72-264,2 0 0,-5 29 0,8-44-942,2-6 1021,0 0 0,0 0 0,0 0 0,0 0 0,0 0 0,0 0 0,0 0 0,0 0 0,0 0 0,0 0 0,0 0 1,0 0-1,0 0 0,0 0 0,0 0 0,-1 0 0,1 0 0,0 0 0,0 0 0,0 0 0,0 0 0,0 0 0,0 0 1,0 0-1,0 0 0,0 0 0,0 0 0,0 0 0,0 0 0,0 0 0,0 0 0,-1 0 0,1 0 0,0 0 0,0 0 0,0 0 1,0 0-1,0 0 0,0 0 0,0-1 0,0 1 0,0 0 0,0 0 0,0 0 0,0 0 0,0 0 0,0 0 0,0 0 0,0 0 1,0 0-1,-1-7-928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50 8738,'13'43'7543,"5"18"-3189,-17-58-4215,0 0-1,0 0 1,0-1 0,1 1 0,-1-1-1,1 1 1,-1-1 0,1 0-1,0 0 1,0 1 0,0-1 0,5 3-1,-6-4-119,0-1 1,1 1-1,-1 0 0,1-1 1,-1 1-1,0-1 0,1 1 0,-1-1 1,1 0-1,-1 0 0,1 0 0,-1 0 1,1 0-1,0 0 0,-1 0 0,1 0 1,-1 0-1,1-1 0,-1 1 0,0-1 1,1 1-1,-1-1 0,1 0 0,-1 1 1,0-1-1,2-1 0,1-2-7,1 1 1,-1-1-1,-1 0 0,1 0 0,0 0 0,-1 0 0,0-1 1,0 0-1,0 1 0,1-7 0,-1 7-3,-2-1 0,1 1 0,0-1 0,-1 0-1,0 0 1,0 0 0,0 0 0,-1 0 0,0 0 0,1 0-1,-2-6 1,0 7 4,0 1-1,0-1 1,0 1-1,0-1 1,0 1-1,-1 0 1,1 0-1,-1 0 1,0 0-1,0 0 1,0 0-1,-1 0 1,1 0-1,-1 1 1,1-1-1,-1 1 1,0 0-1,0 0 0,0 0 1,0 0-1,0 1 1,0-1-1,-1 1 1,1-1-1,0 1 1,-1 0-1,1 1 1,-1-1-1,-5 0 1,3 1-11,1 0-1,-1 0 1,1 0 0,-1 1 0,1 0-1,0 0 1,-1 0 0,1 1 0,0 0-1,0 0 1,0 0 0,0 0 0,0 1 0,0 0-1,1 0 1,-1 0 0,1 0 0,-7 8-1,10-9-27,0-1 0,-1 1 0,1-1 0,0 1 0,0-1 0,1 1 0,-1 0 0,0-1 0,0 1 0,1 0 0,-1 0 0,1 0 0,0-1 0,-1 1 0,1 0 0,0 0-1,0 0 1,0 0 0,0 0 0,1 0 0,-1-1 0,0 1 0,1 0 0,-1 0 0,1 0 0,0-1 0,1 3 0,11 15-94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3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 10378,'-5'-2'2946,"-6"-2"1631,10 4-4441,0 0 0,0 0-1,0 0 1,0 0 0,0 0 0,0 0 0,0 0 0,0 0-1,0 1 1,0-1 0,0 0 0,1 1 0,-1-1 0,0 1-1,0-1 1,0 1 0,0-1 0,0 2 0,-3 1-6,1 0 1,0 0 0,0 0-1,0 1 1,0 0 0,1 0-1,-1-1 1,1 1-1,0 0 1,0 1 0,0-1-1,1 0 1,0 1 0,0-1-1,0 0 1,0 1 0,0 0-1,1-1 1,0 1-1,0-1 1,0 1 0,2 7-1,2-1-80,0 0-1,1 0 0,0-1 1,1 1-1,0-1 0,1-1 1,-1 1-1,2-1 0,0-1 1,0 1-1,0-1 0,1 0 1,13 8-1,-19-14-38,0 0 51,0 0 1,0 0-1,0 0 0,3 4 0,-5-6-50,-1 1 0,0-1 0,1 0-1,-1 1 1,0-1 0,1 0-1,-1 1 1,0-1 0,0 0-1,0 1 1,1-1 0,-1 1 0,0-1-1,0 1 1,0-1 0,0 0-1,0 1 1,0-1 0,0 1-1,0-1 1,0 1 0,0-1 0,0 1-1,0-1 1,0 0 0,0 1-1,0-1 1,0 1 0,-1-1-1,1 1 1,0-1 0,0 0 0,0 1-1,-1-1 1,1 0 0,0 1-1,0-1 1,-1 0 0,1 1-1,0-1 1,-1 0 0,1 1 0,-1-1-1,1 0 1,0 0 0,-1 1-1,-26 7 336,19-5-615,0-1 0,0-1-1,-1 1 1,1-1 0,-1 0 0,-9-1-1,18 0 135,-1 0-1,0 0 1,0-1-1,1 1 1,-1 0-1,0 0 1,0 0-1,1-1 1,-1 1-1,0 0 1,1-1-1,-1 1 1,0 0-1,0-2 1,1 2 52,0 0-1,0 0 1,-1 0-1,1-1 1,0 1-1,0 0 1,0 0-1,0-1 1,0 1-1,0 0 1,0 0-1,0-1 1,0 1-1,0 0 1,0 0-1,0-1 1,0 1-1,0 0 1,0 0-1,0-1 1,0 1-1,0 0 1,0 0-1,1-1 1,-1 1-1,0 0 1,0 0-1,1-2-217,0 1-1,1-1 0,-1 1 0,0 0 0,1 0 1,-1 0-1,4-2 0,3-1 134,0 1 1,1 0 0,0 0-1,0 1 1,0 0-1,0 0 1,12 0-1,-7 1 337,1-1 0,13-5 0,-16 4 108,0-1 0,-1-1 0,1 0 0,-1 0 0,0-1 0,11-8 0,-17 10-196,-1 1 0,0-1 0,0 0 0,0 0 1,-1 0-1,0 0 0,0-1 0,0 1 0,0-1 0,0 0 1,-1 0-1,0 0 0,0 0 0,0 0 0,-1 0 0,1-7 0,-1 9 26,-1-1 0,0 1 0,0 0-1,0 0 1,0 0 0,0 0 0,-1 0-1,1-1 1,-1 1 0,0 0 0,0 0-1,0 0 1,-1 1 0,1-1 0,-3-3-1,3 4-33,0 1 0,0-1-1,-1 1 1,1-1 0,-1 1-1,1 0 1,-1 0 0,1 0 0,-1 0-1,0 0 1,1 0 0,-1 0-1,0 0 1,0 1 0,0-1-1,0 1 1,0-1 0,1 1-1,-1 0 1,0 0 0,0-1-1,0 2 1,0-1 0,0 0-1,-4 1 1,3 0 2,0 0 1,0 0 0,0 0-1,0 0 1,1 0-1,-1 1 1,0 0-1,0-1 1,1 1-1,-1 0 1,1 0-1,0 0 1,-1 1-1,1-1 1,0 1 0,0-1-1,1 1 1,-1 0-1,0-1 1,1 1-1,0 0 1,0 0-1,0 0 1,0 0-1,0 0 1,-1 6 0,2-4-35,-1 0 1,1-1-1,0 1 1,0 0-1,1 0 1,-1 0-1,1 0 1,0 0 0,0-1-1,1 1 1,-1 0-1,1-1 1,0 1-1,0-1 1,1 0-1,-1 0 1,5 5 0,-3-4-41,1 0 1,0 0-1,0-1 1,1 0-1,-1 0 1,1 0-1,0-1 1,0 0-1,0 0 1,0-1-1,10 4 1,3-2-1348,0 0 1,34 1-1,-5-1-281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3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12147,'9'1'4857,"-13"19"-2737,-4 4-808,-11 16 1,-2 6-161,-6 1-440,3 1-216,7-8-296,2-4-120,7-13-32,2-7-312,2-11-1056,-1-5-585,2-11 1009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11282,'11'15'4873,"1"5"-2792,5 13-265,0 1-55,-2 3-401,0 3-272,-2-8-520,0 0-176,-2-4-176,1-1-384,-3-3 2017,1 3-1401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4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0 271 10650,'4'12'4625,"-4"5"-1760,3 3-881,-3-2 129,1-1-297,2-5-760,-2 0-375,0-4-393,-2-3-280,-2-2-673,6-2-2183,-3-1 1880</inkml:trace>
  <inkml:trace contextRef="#ctx0" brushRef="#br0" timeOffset="1">334 330 15051,'-11'5'5817,"-1"-4"-4312,-5 3-809,-3 6-112,-2-2-440,-1 2-128,7-1-264,5-6 168</inkml:trace>
  <inkml:trace contextRef="#ctx0" brushRef="#br0" timeOffset="2">721 1 15355,'-17'19'5505,"-3"14"-4632,0 5-113,-5 6-120,3 2-160,8-8-256,-1-5-128,9-9-176,2-4-320,4-10-872,2-4 856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12459,'6'13'4817,"14"8"-3481,-4 7 232,5 4-223,8 4-161,2-2-376,2-4-184,0-1-328,2-6-104,-13-3 48,-3-3-304,-12-6-800,-7-2 656</inkml:trace>
  <inkml:trace contextRef="#ctx0" brushRef="#br0" timeOffset="1">318 263 8754,'43'-31'3982,"-42"30"-3754,1 0-1,-1 0 1,1 1 0,0-1-1,-1 1 1,1-1-1,0 1 1,-1 0 0,1-1-1,0 1 1,-1 0-1,1 0 1,0 0 0,-1 0-1,1 1 1,0-1 0,-1 0-1,1 1 1,0-1-1,-1 1 1,1 0 0,-1-1-1,1 1 1,-1 0 0,1 0-1,1 1 1,5 3 852,-6-4-796,1 0 1,0 1 0,-1-1-1,1 1 1,-1 0 0,1 0 0,-1 0-1,0 0 1,2 3 0,-3-5-258,0 1 0,-1 0-1,1 0 1,-1-1 0,0 1 0,1 0 0,-1 0 0,0 0 0,1 0 0,-1-1 0,0 1 0,0 0-1,0 0 1,0 0 0,0 0 0,0 0 0,0 0 0,0 0 0,0-1 0,0 1 0,-1 0 0,1 0 0,0 0-1,0 0 1,-1 0 0,1-1 0,-1 1 0,1 0 0,-1 0 0,1-1 0,-1 1 0,1 0 0,-1-1-1,-1 2 1,-3 2 31,-1 1 0,0-1-1,-1-1 1,1 1 0,-1-1-1,1 0 1,-1-1 0,0 1 0,0-2-1,0 1 1,-14 1 0,14-1 99,8-1 56,14 3 98,-9-3-331,19 4 60,0-2-1,0-1 1,0-1-1,1-1 1,26-3-1,-37 1 646,20-6 0,-31 6-464,6 1 469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10346,'9'24'5150,"-1"-3"-3101,-1 1 0,9 40 0,-14-47-1648,1-4-67,-2 0 0,1 13 0,-6-45-139,3 13-233,0-12-368,3-32 1,-2 48 339,1-1 0,0 0 0,0 1 1,0-1-1,0 0 0,1 1 0,0 0 0,0-1 1,0 1-1,0 0 0,1 0 0,4-6 1,-5 9 68,0-1 1,0 0 0,0 1 0,0 0 0,0 0 0,1-1-1,-1 1 1,0 0 0,1 1 0,-1-1 0,0 0 0,1 1-1,-1-1 1,1 1 0,-1 0 0,1 0 0,0 0 0,-1 0-1,1 0 1,-1 1 0,1-1 0,-1 1 0,0-1 0,1 1-1,2 1 1,2 1 117,0 0 0,0 0 0,-1 1 0,1 0 0,-1 0 0,0 1 0,6 5-1,-6-5 24,-1 0-1,-1 0 0,1 1 0,-1 0 0,0 0 0,0 0 0,-1 0 0,1 0 0,-1 1 1,-1-1-1,1 1 0,-1 0 0,0 0 0,-1 0 0,0 0 0,0 0 0,0 0 0,-1 0 0,0 0 1,-1 1-1,1-1 0,-3 9 0,2-13-120,0 0 0,0 0-1,0-1 1,0 1 0,-1 0 0,1-1 0,-2 3 0,3-5-23,0 0 1,-1 1-1,1-1 1,0 0-1,0 0 1,0 0 0,0 0-1,0 0 1,0 0-1,0 1 1,0-1 0,0 0-1,0 0 1,0 0-1,0 0 1,-1 0-1,1 0 1,0 0 0,0 0-1,0 0 1,0 0-1,0 0 1,0 0 0,0 1-1,-1-1 1,1 0-1,0 0 1,0 0-1,0 0 1,0 0 0,0 0-1,0 0 1,-1 0-1,1 0 1,0 0 0,0 0-1,0 0 1,0-1-1,0 1 1,0 0-1,-1 0 1,0-6-12,3-8-36,1 6 24,1 0 0,0 0 0,0 0 0,0 1 0,1 0-1,10-12 1,-4 7 9,2 0-1,17-14 1,-27 23 17,0 1 1,0 0-1,1 0 1,-1 0-1,0 0 1,1 0 0,0 1-1,-1-1 1,1 1-1,0 0 1,0 0-1,0 1 1,7-1-1,-10 1 7,0 0 0,0 0 0,0 0 0,-1 0 0,1 0 0,0 0 0,0 0 0,0 1 0,0-1 0,0 0 0,-1 1 0,1-1 0,0 0 0,0 1 0,0-1 0,-1 1 0,1-1 0,0 1 0,-1 0 0,1-1 0,0 1 0,-1 0 0,1-1 0,-1 1 0,1 0 0,-1 0 0,1-1-1,-1 1 1,0 0 0,1 0 0,-1 0 0,0 0 0,0-1 0,0 1 0,0 0 0,1 1 0,-1 4 102,0 1 0,0-1-1,0 0 1,-2 8-1,1-7-28,-4 25-289,-15 59 1,19-83-1423,6-11 1062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9714,'0'18'4609,"7"1"-1272,-2 3-1241,-2 4-263,0-2-329,-3-4-616,0-3-336,-2-13-320,-3-5-152,1-13-784,0-8-632,1-8-1601,-1-4-2272,-4-9 3401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6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7922,'8'3'2358,"-1"1"0,1 0 1,7 6-1,34 33 1217,-22-19-2084,-16-14-1091,42 38 1126,-48-43-1372,-1 0-1,1 1 0,-1 0 0,0 0 1,0 0-1,-1 0 0,5 11 0,-7-12-99,0 1-1,0 0 1,0-1-1,0 1 1,-1 0-1,0 0 0,-1-1 1,1 1-1,-1 0 1,0-1-1,0 1 1,-1 0-1,1-1 0,-1 0 1,-5 9-1,6-13-57,1-5-21,3-7-55,2-4-82,1 1 0,1-1-1,1 1 1,9-13 0,-14 21 142,1 1 0,0 0 0,1 0-1,0 0 1,-1 0 0,1 1 0,1 0-1,-1 0 1,1 0 0,-1 1 0,1-1 0,8-2-1,-13 6 38,0 0-1,1-1 0,-1 1 1,1 0-1,-1 0 0,0 0 1,1 0-1,-1 0 0,1 0 1,-1 1-1,1-1 1,-1 0-1,0 1 0,1-1 1,-1 1-1,0-1 0,0 1 1,1 0-1,-1-1 0,0 1 1,0 0-1,0 0 0,0 0 1,0 0-1,0 0 0,0 0 1,0 0-1,0 0 0,0 1 1,1 1-1,1 3 138,0 0 0,0 1 0,0-1 0,3 12 0,-3-5 52,20 75 656,-22-72-1103,-2-14-76,2-8 800,1-6-296</inkml:trace>
  <inkml:trace contextRef="#ctx0" brushRef="#br0" timeOffset="1">583 168 13067,'7'25'5193,"-5"-2"-3145,2 2-71,-1-1-129,-3 0-280,1-4-727,3-2-305,-2-12-320,-4-5-328,1-10-888,1-7-601,0-12-1591,4-2-1097,-7-8 2760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51 6457,'-12'-18'3489,"0"7"-752,5 0-545,-3 4-688,7 5-127,-2 0-97,5 2-16,0 0-31,0 0-33,0 0-88,0 0-88,0 0-288,2 4-167,0-1-329,-1 0-40,-1-3-880,8 4 2232,5-2-1328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49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8842,'-6'8'4121,"8"3"-1297,10 10-695,2 8-145,1 6-399,5 4-681,-4-6-216,2-3-328,1 0-88,-2-9-128,1 0-40,-6 1-48,1-4-24,-5 0-200,-4-4-368,0-6-1232,-4 0-305,1 1 1129</inkml:trace>
  <inkml:trace contextRef="#ctx0" brushRef="#br0" timeOffset="1">482 277 6577,'13'-4'3849,"-7"9"400,-3 6-1928,5 1-425,-1 4-176,-6 6-615,5-2-233,-5 8-352,-1 0-144,0-1-184,0 0-40,1-8-88,-2-5-24,6-8-24,-1-2-232,-2-6-800,0-5-520,-2 6 839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 14075,'4'8'3246,"-1"0"0,3 15 0,-5-18-2915,0 0 0,-1 1 0,1-1 0,-1 0 1,-1 1-1,1-1 0,-1 0 0,1 0 0,-3 8 0,2-12-311,1 0-1,-1 0 0,1 0 0,-1 0 0,1 0 0,-1 0 0,0 0 0,1 0 0,-1 0 0,0 0 0,0 0 0,0-1 0,0 1 0,-1 1 0,1-2-29,1 1 0,-1-1 0,1 0-1,-1 0 1,1 0 0,-1 1 0,1-1-1,-1 0 1,1 0 0,-1 0 0,0 0-1,1 0 1,-1 0 0,1 0 0,-1 0-1,0 0 1,1 0 0,-1 0 0,1-1-1,-1 1 1,1 0 0,-1 0 0,1 0-1,-1-1 1,1 1 0,-1 0 0,1-1-1,-1 1 1,1 0 0,-1-1-1,0 0-22,1 0 0,0 1 0,0-1-1,-1 1 1,1-1 0,0 0 0,0 1-1,0-1 1,0 1 0,0-1 0,0 0-1,0 1 1,0-1 0,0 0-1,0 1 1,0-1 0,0 0 0,0 1-1,0-1 1,1 0 0,6-19-197,-2 11 178,-1 1 0,2-1 0,-1 1 0,1-1 0,9-8-1,-13 15 48,1-1 0,-1 1 0,0 0 0,1 0 0,0 1 0,-1-1 0,1 1 0,0-1 0,0 1 0,5-2 0,-6 3 13,-1 0 0,1-1 0,0 1 0,0 0 0,-1 0 0,1 1-1,0-1 1,0 0 0,-1 0 0,1 1 0,0-1 0,-1 1 0,1 0 0,0-1-1,-1 1 1,1 0 0,-1 0 0,1 0 0,-1 0 0,3 3 0,-2-2 54,1 1 1,-1-1 0,0 1-1,0 0 1,-1 0 0,1 0-1,0 0 1,-1 0 0,0 0-1,0 0 1,0 1 0,0-1-1,1 5 1,-1 6 266,0 0-1,0 13 1,-2-17-173,1-1-26,-1-6-56,1-7-2,0 0-86,0 1 0,1 0 1,-1 0-1,1-1 0,0 1 0,-1 0 1,1 0-1,1 0 0,-1 0 1,0 0-1,1 0 0,0 0 0,-1 1 1,1-1-1,4-4 0,2 0-49,-1 0-1,1 1 1,16-9-1,-24 14 66,1 1-1,-1-1 1,1 1-1,-1 0 1,1 0-1,-1-1 1,1 1 0,0 0-1,-1 0 1,1 0-1,-1-1 1,1 1-1,0 0 1,-1 0-1,1 0 1,-1 0-1,1 0 1,0 0-1,-1 0 1,1 1 0,0-1-1,-1 0 1,1 0-1,0 1 1,0-1 3,0 1 0,0 0 0,0 0 0,-1-1 0,1 1 0,0 0 0,0 0 0,-1 0 0,1 0 0,-1 0 0,1 0 0,0 2 0,1 3 35,0 1 1,0-1-1,1 12 1,-3-13-12,5 37 151,-3-37-23,0-11-3716,-2 5 2564</inkml:trace>
  <inkml:trace contextRef="#ctx0" brushRef="#br0" timeOffset="1">418 28 10618,'4'16'4929,"-5"-2"-1848,-1 2-1249,0 3-39,2 0-321,2-1-288,-2-3-616,2-6-231,-1-9-353,-4-5-417,3-11-1071,2-5-504,-1-10 1087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9970,'0'9'3633,"1"3"-3025,5 0-240,-1 4-248,3-6-2840,16 1 2047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8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7810,'0'0'3432,"0"0"-926,2 0-309,9 4-115,4 9-822,17 19-120,-29-30-950,-1 1-1,1-1 1,-1 1-1,0 0 1,0 0-1,0 0 1,0 0 0,0 0-1,-1 0 1,0 1-1,1-1 1,0 5-1,-2-6-157,0-1-1,0 0 0,0 1 0,0-1 0,0 0 0,0 1 1,-1-1-1,1 0 0,0 1 0,-1-1 0,1 0 1,-1 1-1,1-1 0,-1 0 0,0 0 0,1 0 1,-1 1-1,0-1 0,0 0 0,0 0 0,0 0 0,0-1 1,0 1-1,0 0 0,0 0 0,-1 0 0,1-1 1,-1 1-1,-11 7 9,2-1 1,-17 14-1,28-21-42,-1 1 1,0 0-1,1-1 0,-1 1 0,1 0 0,-1 0 1,1 0-1,-1 0 0,1 0 0,0-1 1,-1 1-1,1 0 0,0 0 0,0 0 1,-1 0-1,1 0 0,0 0 0,0 0 0,0 0 1,0 0-1,1 0 0,-1 0 0,0 0 1,0 0-1,0 0 0,1 0 0,-1 0 1,1-1-1,-1 1 0,2 2 0,1 2 3,0 1 0,1-1-1,6 8 1,-7-9 0,10 11 236,-1 1-1,-1 0 1,0 1-1,16 35 0,-25-47-139,1 1-1,-1 0 1,-1 0-1,1 0 1,-1 0-1,0 0 1,-1 0-1,1 0 1,-1 0-1,0 0 0,-1 0 1,1 0-1,-1 1 1,-1-1-1,1 0 1,-1-1-1,0 1 1,0 0-1,-6 10 1,6-13-89,0-1 0,1 1 0,-1-1 0,0 0 0,0 0 0,-1 0 0,1 0 0,0 0 0,-1 0 0,1-1 0,-1 1 0,1-1 0,-1 0 0,0 0 0,0 0 0,-3 1 0,5-2-168,-1 1 0,1-1-1,-1 0 1,1 0 0,0 0 0,-1 0 0,1 0 0,-1 0-1,1 0 1,0-1 0,-1 1 0,1 0 0,-1-1 0,1 1 0,0-1-1,0 0 1,-1 1 0,1-1 0,0 0 0,0 0 0,0 0-1,0 0 1,0 0 0,0 0 0,0 0 0,0 0 0,0 0 0,0 0-1,0 0 1,1-1 0,-1 1 0,1 0 0,-2-2 0,1-1-287,1 1 1,-1-1-1,0 1 1,1-8-1</inkml:trace>
  <inkml:trace contextRef="#ctx0" brushRef="#br0" timeOffset="1">257 175 10802,'13'-6'2943,"-1"1"0,20-6 0,-22 9-2659,-2-1 1,1 0-1,0 0 0,-1-1 1,1 0-1,-1-1 1,10-7-1,-13 7-223,0 1 0,0-1 0,0 0 0,-1-1 0,5-7 0,-8 12-48,0-1 1,0 0-1,0 0 1,0 0-1,-1 0 0,1-1 1,-1 1-1,1 0 1,0-3-1,-1 4-4,-1 0 1,1 0-1,0 0 0,0 0 1,0 0-1,0 0 0,-1 0 1,1 0-1,0 0 0,-1 0 1,1 0-1,-1 0 0,1 0 1,-1 0-1,0 0 0,1 1 1,-1-1-1,0 0 0,0 0 1,-1 0-1,1 0 24,-2-1-1,1 1 0,0 1 1,0-1-1,0 0 1,0 0-1,-1 1 1,1-1-1,0 1 0,0 0 1,-1-1-1,1 1 1,0 0-1,-1 1 1,1-1-1,0 0 0,0 1 1,-4 0-1,1 1 68,0-1 0,0 1-1,0 0 1,0 1 0,0-1-1,-8 6 1,9-4 13,-1 1 0,0-1 0,1 1 0,0 0 0,0 0 0,1 1 0,-1-1 1,1 1-1,0 0 0,1-1 0,0 1 0,-1 0 0,2 1 0,-1-1 0,-1 10 0,2-7-23,0-1-1,1 0 1,0 1 0,0-1-1,1 1 1,0-1-1,0 0 1,1 0 0,0 0-1,0 0 1,6 12-1,-7-17-73,1 0-1,0 0 0,0 0 1,0 0-1,0 0 0,1 0 1,-1 0-1,1-1 0,-1 0 1,1 1-1,6 3 0,-7-5-70,1 0-1,-1 0 0,0 0 0,1-1 0,-1 1 1,1 0-1,0-1 0,-1 0 0,1 1 1,-1-1-1,1 0 0,0-1 0,-1 1 0,1 0 1,-1-1-1,1 1 0,2-2 0,2-1-500,-1 0 0,0 0 0,0 0 0,0-1 0,-1 0 0,7-5-1,-4 2-252,26-19-1001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57 8090,'5'28'8975,"-4"-20"-7818,0-1 0,-1 1-1,0 0 1,0 0 0,-1 0 0,-3 13 0,4-20-971,-1 1 0,0-1 0,1 1 0,-1-1 0,0 0 0,0 1 1,0-1-1,-1 2 0,2-3-148,0 0 0,-1 0 0,1 1 0,0-1 0,0 0 0,-1 0 0,1 1 0,0-1 0,0 0 1,-1 0-1,1 0 0,0 1 0,-1-1 0,1 0 0,0 0 0,-1 0 0,1 0 0,0 0 0,-1 0 0,1 0 0,-1 0 0,1 0 0,0 0 1,-1 0-1,1 0 0,0 0 0,-1 0 0,1 0 0,0 0 0,-1 0 0,1 0 0,0 0 0,-1-1 0,1 1 0,0 0 0,-1 0 1,1 0-1,0-1 0,-1 1 0,1-1-35,0 1 0,-1-1-1,1 0 1,0 0 0,0 1 0,-1-1 0,1 0 0,0 0 0,0 1 0,0-1 0,0 0 0,0 0 0,0 1 0,0-1 0,0 0 0,1-1-1,-1-2 1,1-4-38,0 0 0,1 0 0,0 0 0,0 0 0,1 0 0,-1 1 0,8-14 0,-7 16-273,0-1 1,1 1 0,-1 0-1,1 0 1,0 0 0,0 0-1,1 1 1,-1-1 0,1 1-1,0 0 1,0 1 0,7-4-1,-9 5-132,1 0 0,-1 1 0,0 0 0,1 0 0,-1 0 0,1 0 0,0 1 0,-1-1 0,1 1 0,0 0 0,6 0 0,2 2-1527,-1 0 0,16 5 0,-15-3 503,20 3-714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47 4113,'1'0'262,"0"0"0,-1-1 0,1 0 0,0 1-1,-1-1 1,1 1 0,-1-1 0,1 0 0,-1 1 0,1-1 0,-1 0 0,1 0 0,-1 1 0,0-1-1,0 0 1,1 0 0,-1 1 0,0-1 0,0 0 0,0 0 0,0 0 0,1 0 0,-2 1 0,1-1 0,0 0-1,0 0 1,0 0 0,0 0 0,0 1 0,-1-1 0,1 0 0,0 0 0,-1 0 0,1 1 0,0-1-1,-1 0 1,1 0 0,-1 1 0,1-1 0,-1 1 0,1-1 0,-1 0 0,0 1 0,1-1 0,-1 1 0,0-1-1,0 1 1,0-1 0,-4-1 259,-1 0-1,1 0 0,0 0 0,-1 1 1,1 0-1,-1 0 0,1 0 1,-1 1-1,1 0 0,-1 0 0,-7 1 1,10-1-408,1 0 1,-1 1 0,1 0 0,-1-1 0,1 1 0,-1 0 0,1 0 0,-1 0 0,1 1-1,0-1 1,0 0 0,-1 1 0,1 0 0,0-1 0,0 1 0,1 0 0,-1 0-1,0 0 1,1 0 0,-1 0 0,1 1 0,-1-1 0,1 0 0,0 1 0,0-1-1,-1 4 1,2-2-67,0 0 0,-1-1-1,1 1 1,1 0 0,-1 0 0,0 0-1,1-1 1,0 1 0,0 0-1,0-1 1,0 1 0,1 0-1,-1-1 1,4 5 0,1 2 81,0-1 1,0 1 0,14 13-1,-7-10 94,10 13 251,-22-26-467,-1 0 0,0 1 1,0-1-1,0 0 0,1 0 0,-1 1 1,0-1-1,0 0 0,0 0 0,0 1 0,0-1 1,0 0-1,1 0 0,-1 1 0,0-1 1,0 0-1,0 1 0,0-1 0,0 0 0,0 1 1,0-1-1,0 0 0,0 0 0,0 1 0,0-1 1,0 0-1,-1 1 0,1-1 0,0 0 1,0 0-1,0 1 0,0-1 0,0 0 0,-1 0 1,1 1-1,0-1 0,0 0 0,0 0 1,-1 0-1,1 1 0,0-1 0,0 0 0,-1 0 1,1 0-1,0 0 0,0 1 0,-1-1 1,1 0-1,-14 2 74,4-2-267,0-1-1,0-1 1,1 0 0,-1 0-1,0-1 1,-9-4-1,-5 0 672,-2 0-377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8:59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 10066,'-13'9'4289,"6"-4"-2160,-2 6-217,-8 11-104,-7 5-151,-3 9-345,0 7-272,7 3-488,-5-6-176,7-4-240,-2-5-56,4-16-32,2-4-264,1-16-928,4-11-664,2-16-1849,4-7-1240,2-10 3121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6337,'7'-12'3801,"1"10"-384,5 11-1137,10 14-271,-2 8-281,3 9-151,-7 4-305,-9 0-120,11 5-352,-3-3-184,-4-10-312,1-6-88,-12-9-176,-1-5-440,14-4 2193,-1-1-1465</inkml:trace>
  <inkml:trace contextRef="#ctx0" brushRef="#br0" timeOffset="1">398 340 9002,'5'18'4601,"3"8"-840,-2 2-1977,-1 0 120,-4 2-335,-1-1-265,0-1-712,0-4-208,0-6-144,-2-6-312,2-12-1048,0-8 928,6-15-272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0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13387,'0'4'5377,"5"0"-3297,8 0-847,7-1-193,7-3-264,3 0-248,9-8-360,-5 4-64,0-4-288,-1 3-488,-8 3-1352,-7-3-2153,-5 6 2616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0 313 10706,'4'11'4345,"7"-1"-2392,9-3-849,3-3 72,2-1 48,0-6-151,10 2-513,-2-5-184,-4 2-296,1 0-328,-16-2-960,-2 0-4066,-5 0 3586</inkml:trace>
  <inkml:trace contextRef="#ctx0" brushRef="#br0" timeOffset="1">98 0 11731,'0'10'4648,"-2"6"-2623,4 8-425,2 11-111,-3 7-137,3 2-576,0-4-256,4-1-256,1-3-128,0-2-96,2-2-304,1-6-952,7-2-544,7 3 943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1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0 12939,'-13'24'5657,"-3"-3"-2592,1 10-1689,-1 1-176,-10 4-368,4 2-200,1-3-375,9 4-89,1-9-88,-3-7-288,7-9-825,-4-7-391,1-7 720</inkml:trace>
  <inkml:trace contextRef="#ctx0" brushRef="#br0" timeOffset="0.99">1 15 10338,'10'26'4521,"-4"-7"-1832,6 9-953,1 0-192,0 3-79,8 0-337,5 3-360,-1-5-432,-4-6-112,-3-3-24,-12-7-328,1 3-872,1-4 2977,-7 4-1881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7218,'-4'-8'3632,"4"11"-615,4-3-1081,7 1-335,5 3-217,4-4-584,1 3-256,6-3-312,-1-3-88,-2 3-16,0-1-280,-12 1-1184,2 1 968</inkml:trace>
  <inkml:trace contextRef="#ctx0" brushRef="#br0" timeOffset="1">48 179 10674,'7'-1'4313,"12"-2"-2792,-9-1 87,17 0-536,1 0-264,-4-2-464,9 2-120,-14-2-136,-3 4 40,-3 2-872,-7 2-248,1 10 560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5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45 4017,'-14'1'972,"-1"0"279,2 3 2547,13-4-3622,-1 0 0,1 0-1,0 0 1,0 0 0,-1 0-1,1 0 1,0 0 0,-1 0 0,1 0-1,0-1 1,0 1 0,-1 0-1,1 0 1,0 0 0,0 0 0,0 0-1,-1-1 1,1 1 0,0 0-1,0 0 1,0 0 0,-1-1 0,1 1-1,0 0-82,0 0 0,0 0 0,0 0-1,0 0 1,0 0 0,0-1 0,-1 1-1,1 0 1,0 0 0,0 0 0,0 0-1,0 0 1,0 0 0,0 0 0,0 0-1,0 0 1,0-1 0,0 1 0,0 0-1,0 0 1,0 0 0,0 0-1,0 0 1,0 0 0,0 0 0,0 0-1,0-1 1,0 1 0,0 0 0,0 0-1,0 0 1,0 0 0,0 0 0,1 0-1,-1 0 1,0 0 0,0 0 0,0 0-1,0-1 1,0 1 0,0 0 0,0 0-1,0 0 1,0 0 0,0 0 0,0 0-1,0 0 1,1 0 0,-1 0 0,0 0-1,0 0 1,0 0 0,0 0 0,0 0-1,0 0 1,0 0 0,0 0-1,1 0 1,-1 0 0,0 0 0,0 0-1,0 0 1,0 0 0,20 0 217,2 0-85,-1 0 0,38-7 1,-15-1-115,108-14 11,-115 20-1836,-39 2 15,-3-5 626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1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11218,'68'-13'4304,"-65"13"-3956,1 0 0,-1 0 0,0 0 0,0 0 0,1 0 0,-1 0 0,0 1 0,1 0 0,-1-1 0,0 1 0,0 1 0,0-1 0,0 0 0,5 3 0,-7-3-264,0 0 1,0 0-1,0 0 0,0-1 1,0 1-1,0 0 1,-1 0-1,1 0 0,0 1 1,0-1-1,-1 0 1,1 0-1,-1 0 0,1 0 1,-1 1-1,1-1 0,-1 0 1,0 0-1,0 1 1,1-1-1,-1 0 0,0 1 1,0-1-1,0 0 1,0 1-1,-1-1 0,1 0 1,0 0-1,-1 1 1,1-1-1,-1 2 0,0-1-60,-1 0-1,1 0 0,0-1 1,0 1-1,-1 0 0,1-1 1,-1 1-1,0-1 0,1 0 1,-1 0-1,0 1 0,0-1 1,0 0-1,-2 1 0,-6 2 62,-17 4-1,13-4 11,14-4-87,-1 0 0,0 0 0,1 0 0,-1 1 1,1-1-1,-1 0 0,1 0 0,-1 0 0,1 1 0,-1-1 1,1 0-1,-1 1 0,1-1 0,-1 0 0,1 1 0,0-1 1,-1 1-1,1-1 0,0 0 0,-1 2 0,1-2 5,0 0 0,0 1 0,0-1 0,0 0 0,0 0-1,1 1 1,-1-1 0,0 0 0,0 1 0,0-1 0,1 0-1,-1 0 1,0 1 0,0-1 0,1 0 0,-1 0 0,0 0-1,0 1 1,1-1 0,-1 0 0,0 0 0,1 0 0,-1 0 0,1 0-1,2 2 64,1-1-1,0 0 1,0 0-1,6 1 0,3-1-74,-1 0-1,0-2 0,1 1 0,-1-1 0,0-1 1,21-6-1,10-7-6227,-28 10 3682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2001 509 3665,'0'0'2194,"7"-3"8355,-3-13-8794,-1 5-1292,0 0 0,-1 0 1,1-19-1,-3 26-370,0 0 0,-1 0 0,0 0-1,0 0 1,0 0 0,0 0 0,-1 0-1,1 0 1,-1 0 0,0 0 0,0 1-1,0-1 1,-1 1 0,-4-6 0,-2 0 55,0 1 0,0 0 0,-17-11 1,-195-108 582,179 105-630,-19-8 47,-1 2 0,-115-35 1,124 49-98,-1 2 1,-1 3-1,-99-5 1,118 14-56,0 2 0,0 1 0,0 2 0,1 2 1,0 1-1,0 1 0,1 2 0,1 2 0,-1 1 1,2 1-1,0 2 0,1 2 0,-51 39 0,-102 89-45,88-66 22,78-63 12,0 0 0,2 1-1,-15 22 1,2 5-12,3 1 1,-32 76-1,45-88 17,1 0 0,2 0 0,1 1 0,3 1 0,0-1 1,3 1-1,1 69 0,5-55 8,3 0 1,2-1-1,2 1 1,2-2-1,21 53 1,-12-42-2,68 179-2,-78-212 8,2 0 0,0 0 0,2-1 0,1-1-1,1-1 1,1 0 0,1-1 0,1-1 0,1-1 0,34 27 0,-1-9 24,74 41-1,66 22 19,-149-80-39,155 69 15,-150-73 1,1-2 1,61 10-1,103 7 51,-172-30-44,0-1 1,0-2-1,45-6 1,-51 0 15,1-1-1,70-25 1,-80 21-27,-1-1-1,0-2 1,26-17-1,70-58 44,-90 62-29,41-45 0,25-39 37,-59 64-41,-23 28 1,-2-1-1,0-1 1,-2 0-1,0-1 1,-1 0-1,-1-1 1,13-41 0,10-80 89,0 2-59,-16 82-45,17-66 15,-32 109-9,0 1-1,-1-1 1,-1 0-1,-1 0 0,-3-28 1,0 24 33,-2 0 0,0 0 0,-15-36 0,-34-56 120,42 88-149,-74-156 54,-7-15-76,86 183 0,-1 0-1,0 0 0,-14-16 1,17 22-2,-1 1-1,-1 0 1,1 0 0,-1 1 0,0 0 0,0 0 0,-11-6-1,-2 3-2,0 1 0,0 1 0,-1 1 0,-35-5 0,-23-5-177,68 12-21,-1 0 0,1-1 0,0-1 0,-17-9 0,22 9-489,4 4-299,4 4-1193,-2-3 1526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6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8418,'0'7'1106,"-1"0"1,-4 13-1,4-20-965,1 1 1,-1 0-1,1-1 0,-1 1 0,1-1 0,-1 1 1,0 0-1,1-1 0,-1 0 0,0 1 0,0-1 1,1 1-1,-1-1 0,0 0 0,0 0 0,0 1 1,1-1-1,-1 0 0,0 0 0,-2 0 0,-15 0 2402,17 0-2319,-1-1 0,1 1 0,-1 0 0,1-1 0,0 0 0,-1 1 0,1-1 0,0 0-1,-1 0 1,1 1 0,0-1 0,0 0 0,0 0 0,0 0 0,-2-2 0,3 2-150,-1 1 0,1-1 0,-1 0 0,1 0 0,0 1 0,-1-1 0,1 0 0,0 0-1,-1 0 1,1 0 0,0 1 0,0-1 0,0 0 0,0 0 0,0 0 0,0 0 0,0 0 0,0 0 0,0 1 0,0-1 0,0 0 0,0 0 0,1 0-1,-1 0 1,0 1 0,1-1 0,0-1 0,0 1-59,-1 1-1,1 0 1,-1 0 0,1-1-1,-1 1 1,1 0 0,0 0-1,-1 0 1,1 0-1,-1 0 1,1 0 0,0 0-1,-1 0 1,1 0 0,-1 0-1,1 0 1,0 0-1,-1 0 1,1 1 0,-1-1-1,1 0 1,-1 0-1,1 1 1,0-1 0,-1 0-1,1 1 1,3 1 26,-3-2-35,1 1 0,0-1 0,-1 1 0,1-1-1,-1 1 1,0 0 0,1 0 0,-1-1-1,0 1 1,1 0 0,1 3 0,5 4 27,12 17 0,-19-24-28,-1 0-1,1-1 0,-1 1 0,1 0 1,-1 0-1,1 0 0,-1-1 1,0 1-1,1 0 0,-1 0 0,0 0 1,0 0-1,0 0 0,1-1 1,-1 1-1,0 0 0,0 0 0,-1 1 1,1-1-1,0-1 0,0 1 0,-1-1 0,1 1 0,0-1 0,-1 1 0,1-1 1,-1 1-1,1-1 0,0 1 0,-1-1 0,1 1 0,-2 0 0,0 0 16,-2 2 24,-1 0-1,1 0 1,0-1-1,-1 1 1,0-1-1,1 0 1,-1-1-1,0 1 1,-7 0-1,8-1 10,3-1-46,1 0-1,-1 1 1,1-2 0,-1 1-1,0 0 1,1 0 0,-1 0-1,1 0 1,-1 0 0,1 0-1,-1 0 1,1-1 0,-1 1 0,1 0-1,0 0 1,-1-1 0,1 1-1,-1 0 1,1-1 0,0 1-1,-1 0 1,1-1 0,-1 1-1,1-1 1,0 1 0,0-1-1,-1 1 1,1-1 0,0 1-1,0-1 1,0 1 0,-1-1-1,1 1 1,0-1 0,0 1-1,0-1 1,0 1 0,0-1-1,0 1 1,0-1 0,0 0-1,1 0-7,0-1-1,-1 1 1,1 0 0,0 0-1,0 0 1,-1 0 0,1 0-1,0 0 1,0 0-1,0 1 1,0-1 0,0 0-1,1 0 1,-1 1 0,0-1-1,0 1 1,0-1 0,1 1-1,-1-1 1,2 1-1,14-8-5,2-2 4,-13 6 3,1 0 0,-1 0 0,1 1 0,0 0 0,-1 1 0,1 0-1,1 0 1,13-2 0,-13 3 3,17-1-8,-24 2 7,0 0 0,0 0 1,0 0-1,0 0 0,1 0 1,-1 0-1,0 1 1,0-1-1,0 0 0,0 1 1,0-1-1,0 1 0,0-1 1,0 1-1,0-1 0,1 2 1,-2-2-2,0 0 0,0 0 0,0 0 0,0 0 1,0 0-1,0 0 0,0 0 0,0 1 0,0-1 1,0 0-1,1 0 0,-1 0 0,0 0 1,0 0-1,0 0 0,0 0 0,0 0 0,0 0 1,0 1-1,0-1 0,0 0 0,0 0 0,0 0 1,0 0-1,-1 0 0,1 0 0,0 0 1,0 0-1,0 0 0,0 0 0,0 1 0,0-1 1,0 0-1,0 0 0,0 0 0,0 0 0,0 0 1,0 0-1,0 0 0,0 0 0,0 0 0,0 0 1,-1 0-1,1 0 0,0 0 0,0 0 1,0 0-1,0 0 0,0 0 0,0 0 0,0 0 1,0 0-1,0 0 0,-1 0 0,-16 9 273,-36 12 0,46-19-220,0 0 0,0-1 1,0 1-1,-1-2 0,1 1 0,0-1 0,-1 0 0,-10-1 0,35 9-774,-10-6 89,12 6-1275,17 13 1048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7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0 9450,'1'0'4065,"-2"2"-1833,-5 3-727,5-5-65,0 0-120,-28 11-360,-38 50-487,27-33-161,11 4-224,4-2-56,6-14-216,6-4-344,2-10-305,11-6 449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9906,'7'-4'3961,"-5"14"-1849,-2 3-735,6 11 143,-2 4 48,9 10-343,-4 0-241,0-5-272,1-1-168,-10-12-256,4 0-104,1-4-368,-1-4-496,0-8 2760,0-3-1807</inkml:trace>
  <inkml:trace contextRef="#ctx0" brushRef="#br0" timeOffset="1">271 344 9298,'-4'10'4609,"3"-4"-1112,-3 7-1705,-3 0-32,-6-1-479,1 5-321,-2-6-616,4 1-144,3-3-120,0-3 56,3-2-760,3-7 2848,10 3-1815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8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82 9794,'-2'-1'700,"0"0"-1,-1 0 1,1 0-1,-1 0 1,1 0-1,0-1 1,0 1-1,0-1 1,-3-2-1,4 3-475,0-1 0,1 1-1,-1 0 1,0 0 0,0-1 0,1 1-1,-1-1 1,1 1 0,-1 0 0,1-1-1,0 1 1,-1-1 0,1 1 0,0-1-1,0 1 1,0-1 0,0 1 0,1-3 0,-1 3-184,0 0 0,1 0 0,-1 0 0,1 0 0,-1 0 0,1 0 0,-1 0 0,1 1 0,0-1 0,-1 0 1,1 0-1,0 0 0,0 1 0,0-1 0,0 0 0,-1 1 0,1-1 0,0 1 0,0-1 0,0 1 0,0 0 1,0-1-1,0 1 0,1 0 0,-1-1 0,2 1 0,3-1 0,0 1 0,0-1 0,10 1 0,-15 0-35,33 4 68,-33-4-69,0 1 0,1-1 1,-1 0-1,1 0 0,-1 1 1,0-1-1,1 1 0,-1 0 1,0-1-1,0 1 0,0 0 1,1-1-1,-1 1 0,0 0 1,0 0-1,0 0 0,0 0 1,0 0-1,0 0 0,0 2 0,-1-2 1,0-1 0,1 1-1,-1 0 1,0-1-1,0 1 1,0 0 0,0-1-1,0 1 1,-1 0-1,1 0 1,0-1-1,0 1 1,0 0 0,-1-1-1,1 1 1,0 0-1,0-1 1,-1 1 0,1-1-1,-1 1 1,1 0-1,-1-1 1,1 1-1,-1-1 1,1 1 0,-1-1-1,1 0 1,-1 1-1,0 0 1,-2 0 13,0 1 0,0-1 1,0 1-1,0-1 0,-3 1 0,6-2-17,-8 3 28,0-1 1,0 0-1,-1-1 0,1 0 1,-13 1-1,20-2-25,-1 0-1,1 0 0,-1-1 0,1 1 0,-1 0 0,1-1 0,-1 1 0,1 0 0,0-1 0,-1 0 0,1 1 0,0-1 0,-1 0 1,1 0-1,0 0 0,0 0 0,0 0 0,0 0 0,0 0 0,0 0 0,0 0 0,0 0 0,0-1 0,0 1 0,0 0 1,1-1-1,-1 1 0,1-1 0,-1 1 0,1 0 0,0-1 0,-1 1 0,1-1 0,0 1 0,0-1 0,0 1 0,0-1 0,0-1 1,0 1-5,0 0 1,0 0-1,0 0 1,1 0 0,-1 1-1,1-1 1,-1 0 0,1 0-1,-1 0 1,1 1-1,0-1 1,1-1 0,-1 2-2,-1 0 1,1 0 0,0 0-1,0 0 1,0 1 0,0-1 0,-1 0-1,1 1 1,0-1 0,0 1-1,0-1 1,0 1 0,0-1 0,1 1-1,-1 0 1,0-1 0,0 1-1,0 0 1,0 0 0,2 0 0,4 0 0,-2 0 3,1 0-1,-1 0 1,10 2-1,-14-2 10,-1 0 0,1 0 0,0 0 0,-1 0 0,1 0 0,0 1 0,-1-1 0,1 0 0,0 0 0,-1 1 0,1-1 0,-1 0 0,1 1 0,0-1 0,-1 1 0,1-1 0,-1 1 0,1-1 0,-1 1 0,0-1 0,1 1 0,-1-1 0,1 1 0,-1 0 0,0-1 0,0 1 0,1 0 0,-1-1 0,0 1 0,0 0 0,0-1 0,0 1 0,0 0 0,0-1 0,0 1 0,0 1 0,0-1 26,-1 0 0,0 1 0,1-1 0,-1 0 1,0 0-1,0 0 0,1 0 0,-1 0 0,0 0 1,0 0-1,0 0 0,0 0 0,-1 0 0,1-1 1,0 1-1,0 0 0,0-1 0,-1 1 0,1-1 0,0 1 1,-3 0-1,-29 5 328,33-6-361,-4 1 19,1-1 1,-1 0 0,0 0-1,0 0 1,-6-1 0,6 0-16,5 1 23,-1 0-1,0 0 1,0 0-1,0 0 1,0 0-1,0 0 1,0 0-1,0 0 1,0 0-1,0 0 1,0 0-1,0-1 1,0 1-1,0 0 0,0 0 1,0 0-1,0 0 1,1 0-1,-1 0 1,0 0-1,0 0 1,0 0-1,0 0 1,0 0-1,0 0 1,0-1-1,0 1 1,0 0-1,0 0 1,0 0-1,0 0 1,0 0-1,0 0 1,0 0-1,0 0 1,0 0-1,-1 0 1,1 0-1,0-1 0,0 1 1,0 0-1,0 0 1,0 0-1,0 0 1,0 0-1,0 0 1,0 0-1,0 0 1,0 0-1,0 0 1,0 0-1,0 0-29,1-1 714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55 12875,'-27'5'4841,"0"14"-3617,-13-2 0,-2 11-432,1 1-175,3-4-433,10-1-96,12-9-48,6-6 32,6-9-960,4-2-273,6-12 649</inkml:trace>
  <inkml:trace contextRef="#ctx0" brushRef="#br0" timeOffset="1">51 0 8858,'7'12'4097,"4"4"-1769,2 13-695,-1 6-129,1 1-224,1 0-160,-1-2-391,-5-4-161,-2-4-304,0-2-32,-8-8-392,0-5 1584,-11-12-1112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0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6969,'32'21'8377,"-25"-17"-7468,0 0 0,0 1 0,0 0 0,6 6 0,-12-10-843,-1-1 0,1 1-1,0 0 1,-1 0 0,1-1 0,-1 1 0,1 0-1,-1 0 1,1 0 0,-1 0 0,0 0 0,1 0-1,-1 0 1,0 0 0,0 0 0,0 0 0,1 0-1,-1 0 1,0 0 0,-1 0 0,1 0-1,0 0 1,0 0 0,0 0 0,0 0 0,-1 0-1,1 0 1,-1 0 0,1 0 0,-1 0 0,1 0-1,-1 1 1,-3 2 71,1 0 0,-1 0-1,0-1 1,0 1 0,-5 3 0,-3 3 108,1-3-158,10-6-79,-1-1 0,1 1-1,-1 0 1,1 0 0,-1 0 0,1 0-1,0 0 1,-1 0 0,1 0 0,0 1 0,0-1-1,0 0 1,0 1 0,-1 1 0,2-3-7,1 1 0,0-1 0,-1 1 0,1-1 0,0 0 0,-1 1 0,1-1 0,0 0 0,0 1 0,-1-1 0,1 0 0,0 0 0,1 0 0,0 1 1,20 2 154,1 0 1,0-2 0,0 0 0,40-4 0,-9-2 180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1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50 6489,'-2'-2'3484,"-6"-6"5900,7 7-9148,1 0 1,-1 0 0,0 0 0,0 0 0,1 0-1,-1 0 1,1-1 0,-1 1 0,1 0-1,-1-1 1,1 1 0,0 0 0,0-1-1,-1 1 1,1-3 0,-1 3-120,1 1-115,0 0-1,-1 0 1,1 0-1,0 0 1,0 0-1,-1 0 1,1 0-1,0-1 1,0 1-1,0 0 1,0 0-1,-1 0 1,1 0 0,0 0-1,0-1 1,0 1-1,0 0 1,0 0-1,-1 0 1,1 0-1,0-1 1,0 1-1,0 0 1,0 0-1,0 0 1,0-1-1,0 1 1,0 0 0,0 0-1,0 0 1,0-1-1,0 1 1,0 0-1,0 0 1,0-1-1,0 1 1,0 0-1,0 0 1,0 0-1,0-1 1,-5-2 67,5 3-71,-1 0 0,1-1 0,-1 1-1,1 0 1,-1 0 0,1-1 0,0 1 0,-1 0 0,1-1 0,-1 1 0,1 0 0,0-1 0,-1 1 0,1 0 0,0-1-1,-1 0 1,1 1 10,0 0 6,-11 1 2,0 0-52,5 0-3082,5-1 2232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6057,'0'1'9380,"0"2"-4699,4 26-3776,-3-13-688,0 1 238,5 21-1,-6-34-360,1 0 0,0 0 0,0 0 0,1 0 0,-1 0 0,1-1 0,0 1 0,0-1 0,0 1 0,0-1 0,5 5 0,-6-7-67,0 0 1,0 0-1,1-1 0,-1 1 1,0-1-1,0 1 0,0-1 0,1 1 1,-1-1-1,0 0 0,0 1 1,1-1-1,-1 0 0,0 0 1,1 0-1,-1 0 0,0 0 1,0-1-1,1 1 0,-1 0 1,0 0-1,0-1 0,1 1 1,-1-1-1,0 1 0,0-1 0,2-1 1,3-1 30,1-2 1,-1 1-1,8-8 1,-11 10-43,13-12 53,0-1 1,-1-1-1,-1 0 0,0-1 1,20-33-1,-24 33 404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51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9258,'3'11'4561,"-1"2"-1992,2 10-617,0 3-160,-1 9-711,5 2-249,-4 4-312,-1 1-152,-1-5-168,-2-5-56,3-8-80,1 0-24,-3-16-136,3 0-296,-2-8-880,-2-7-537,0 0 1025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83 6657,'9'-18'3675,"-7"15"-3126,0 0 0,-1 0 1,1 0-1,-1-1 0,0 1 0,1-1 1,-1-4-1,1-2 324,-1 7-232,-1 1 1,0-1-1,1 1 1,-1-1-1,0 1 0,-1-4 1,1 5-600,0 1-1,0 0 1,0 0 0,0 0 0,0 0 0,0 0-1,0 0 1,0 0 0,0 0 0,0 0 0,-1-1-1,1 1 1,0 0 0,0 0 0,0 0-1,0 0 1,0 0 0,0 0 0,0 0 0,0 0-1,-1 0 1,1 0 0,0 0 0,0 0-1,0 0 1,0 0 0,0 0 0,0 0 0,-1 0-1,1 0 1,0 0 0,0 0 0,0 0 0,0 0-1,0 0 1,0 0 0,0 0 0,-1 0-1,1 0 1,0 0 0,0 1 0,0-1 0,0 0-1,0 0 1,0 0 0,-11 10 605,7-4-422,0 0 0,-6 12 0,-3 6 12,6-14-182,-87 129 252,82-122-337,-12 14 70,22-29-192,0 0 1,0 0-1,0 0 1,0 0-1,0-1 1,0 1-1,-1-1 1,1 0-1,-1 1 1,-4 0-1,6-1 52,1-1-1,-1 0 1,1 0-1,-1 0 1,0 0-1,1 0 1,-1 0-1,0 0 1,1 0 0,-1 0-1,0 0 1,1-1-1,-1 1 1,0 0-1,1 0 1,-2-1-1,-9-9-1030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11474,'16'6'4529,"8"11"-3056,-3 6 183,-5 6-168,-3 3-199,-5 4-401,4 1-232,4-2-368,2-5-112,0-5 0,-2-3-304,-5-6-856,-5-3-560,0-6 791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6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10906,'2'14'4865,"3"5"-2696,-1 3-337,-2 1-127,-1 4-665,2-1-280,1-3-456,0-3-152,-2-11-128,2-4-336,-1-6-1392,4-7-2545,1-9 2696</inkml:trace>
  <inkml:trace contextRef="#ctx0" brushRef="#br0" timeOffset="1">123 141 11034,'-1'0'4457,"2"-2"-2464,3 0-553,-4 2 128,0 0-175,21 0-457,46 2-232,-30 0-424,4-2-112,2 0-104,-11-2-8,2 0-192,-12-4-272,-5 0-672,-2 0 664</inkml:trace>
  <inkml:trace contextRef="#ctx0" brushRef="#br0" timeOffset="2">307 1 11234,'10'8'4369,"-2"15"-2800,0 2-313,-3 7 104,2 2-224,-4 2-447,-1 2-169,2-4-304,0 1-104,2-11-112,-1-6-504,0-16-5114,6-8 4074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12619,'2'19'5025,"-4"8"-3433,-5 9-104,-9 6-439,-1-1-241,2 5-336,2-8-152,5-1-232,2-6-40,1-11-304,2-4-408,1-15 2968,2-1-1968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7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12587,'7'8'4937,"5"6"-3433,3 1-16,2 5-295,-1 0-281,0 1-408,-2 0-152,1 1-224,-3-2 0,0-3-496,-1 3-608,-3-7-4713,-2-4 3880</inkml:trace>
  <inkml:trace contextRef="#ctx0" brushRef="#br0" timeOffset="1">203 151 9458,'104'4'5919,"-90"-4"-4880,-1 1 0,25 4 0,-35-4-882,1 0 0,-1 0 1,1 0-1,-1 0 0,0 1 0,0-1 0,0 1 0,0 0 1,0 0-1,0 0 0,0 0 0,0 0 0,-1 1 0,1-1 1,-1 1-1,2 3 0,-3-5-112,0 0 1,0 1-1,-1 0 0,1-1 1,0 1-1,-1-1 0,0 1 1,1-1-1,-1 1 0,0 0 1,0-1-1,0 1 0,0 0 1,0-1-1,0 1 0,-1 0 1,1-1-1,0 1 0,-1 0 1,1-1-1,-1 1 0,0-1 1,1 1-1,-1-1 1,0 0-1,0 1 0,-2 2 1,-3 2 31,0 0 0,0 0 0,-1 0 0,-8 5 0,4-2 44,5-5-55,-9 8 198,14-11-251,1-1-1,0 0 1,-1 1-1,1-1 0,0 1 1,0-1-1,-1 0 1,1 1-1,0-1 0,0 1 1,0-1-1,-1 1 1,1-1-1,0 1 1,0-1-1,0 1 0,0-1 1,0 1-1,0-1 1,0 1-1,0-1 0,0 1 1,0-1-1,0 1 1,1-1-1,-1 0 1,0 1-1,0-1 0,0 1 1,1-1-1,-1 1 1,0-1-1,1 1 0,1 1 11,0 0-1,0-1 0,0 1 1,0 0-1,0-1 0,1 1 1,-1-1-1,0 0 0,1 0 0,-1 0 1,1 0-1,-1 0 0,1-1 1,0 1-1,-1-1 0,1 0 1,0 0-1,-1 0 0,1 0 1,0 0-1,-1 0 0,6-2 0,-3 1-28,0 0 0,-1 0-1,1-1 1,0 0-1,-1 0 1,1 0 0,-1-1-1,1 1 1,-1-1-1,0 0 1,6-6-1,16-17 981,-9 10-465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42 9058,'-12'-1'4299,"12"1"-4215,0 0 0,0 0 1,0 0-1,0 0 0,0 0 1,0 0-1,0 0 0,0 0 0,0 0 1,0 0-1,0 0 0,0 0 1,0 0-1,0 0 0,0 1 0,0-1 1,0 0-1,0 0 0,0 0 1,0 0-1,0 0 0,0 0 1,0 0-1,0 0 0,0 0 0,0 0 1,0 0-1,0 0 0,0 0 1,0 0-1,0 0 0,0 0 1,0 0-1,0 0 0,0 0 0,0 0 1,0 0-1,0 1 0,0-1 1,0 0-1,0 0 0,0 0 0,33 8 2342,19-1-2046,-1-2 0,94-3 0,71-24-171,-84 6-147,135-5 83,328 15 1,-456 7 54,-139-1-217,0 0 1,1 0-1,-1-1 1,0 1-1,0 0 1,1 0-1,-1 0 1,0 0-1,0 0 1,1 0-1,-1 0 1,0 0-1,0 0 1,1 0-1,-1 0 0,0 0 1,0 0-1,1 0 1,-1 0-1,0 0 1,0 1-1,1-1 1,-1 0-1,0 0 1,0 0-1,1 0 1,-1 0-1,0 1 1,0-1-1,-7 5-1467,4-4 1227,-9 6-507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11162,'0'0'77,"0"-1"-1,0 1 0,0 0 1,0 0-1,0 0 1,-1 0-1,1 0 0,0 0 1,0 0-1,0 0 0,0 0 1,0 0-1,0 0 0,0 0 1,0 0-1,0 0 0,0 0 1,0 0-1,0-1 1,0 1-1,0 0 0,0 0 1,0 0-1,1 0 0,-1 0 1,0 0-1,0 0 0,0 0 1,0 0-1,0 0 0,0 0 1,0 0-1,0 0 0,0 0 1,0 0-1,0 0 1,0 0-1,0 0 0,0 0 1,0 0-1,0-1 0,0 1 1,0 0-1,0 0 0,0 0 1,0 0-1,1 0 0,-1 0 1,0 0-1,0 0 1,0 0-1,0 0 0,0 0 1,0 0-1,0 0 0,0 0 1,0 0-1,0 0 0,0 0 1,0 0-1,0 1 0,0-1 1,0 0-1,0 0 1,1 0-1,-1 0 0,0 0 1,0 0-1,9 0 1858,12 4-624,37 8 463,-36-9-1391,0 2 0,28 9 0,-47-13-347,-1 0 1,0 0-1,0 0 0,1 0 1,-1 1-1,0-1 0,0 1 0,0-1 1,2 3-1,-4-4-24,1 1 1,-1 0-1,1 0 1,-1-1-1,1 1 1,-1 0-1,0 0 1,1-1-1,-1 1 0,0 0 1,0 0-1,0 0 1,0 0-1,1 0 1,-1-1-1,0 1 1,0 0-1,-1 0 1,1 0-1,0 0 0,0 0 1,0 0-1,0-1 1,-1 1-1,1 0 1,0 0-1,-2 1 1,-5 9 55,-1 0 0,0 0 0,-1 0 0,-1-1 1,1-1-1,-15 12 0,5-5-12,-2 2 99,-25 16 0,38-29 0,7-5-119,0 0 1,0 1-1,1-1 0,-1 1 1,0 0-1,0-1 0,0 1 1,0 0-1,0-1 1,-1 2-1,2-1-29,0-1 0,0 0-1,0 0 1,0 0 0,0 0 0,0 1 0,0-1-1,0 0 1,0 0 0,1 0 0,-1 0 0,0 0 0,0 1-1,0-1 1,0 0 0,0 0 0,0 0 0,0 0-1,0 0 1,0 0 0,0 0 0,0 1 0,1-1-1,-1 0 1,0 0 0,0 0 0,0 0 0,0 0 0,0 0-1,0 0 1,1 0 0,10 4 132,7-1-86,0 0-1,0-2 1,0 0-1,0-1 1,0-1 0,24-4-1,109-28 253,-131 28-199,-14 4 323,0-1 0,12-5 0,-16 6-354,-1 0 0,1 0 1,-1 0-1,0 0 0,1 0 1,-1-1-1,0 1 0,2-2 1,-3 2-72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5297,'-1'-2'3241,"-1"1"-457,1 0-391,1 1-121,0 0-383,1 9-273,3 21-520,3 32-247,-3-30-393,0 1-152,1-17-168,-1 2-88,0-12-912,-4-6-57,-2 0 449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1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10938,'0'-3'4265,"5"3"-2792,3 4-505,1 0-96,3 4-280,2 1-248,3 1-496,7 0 128</inkml:trace>
  <inkml:trace contextRef="#ctx0" brushRef="#br0" timeOffset="1">429 101 8794,'-4'3'961,"0"-1"1,0 0-1,0 0 1,0-1-1,-1 1 1,-8 1-1,-6 3 469,13-4-1065,-2 1 193,-1 0 0,1 0 0,0 1 1,-7 5-1,13-8-454,1 0 1,0 0-1,-1 0 1,1 0-1,0 0 1,0 1 0,-1-1-1,1 1 1,0-1-1,0 0 1,-1 3-1,2-3-64,0 0 0,0 1-1,-1-1 1,1 0 0,0 0-1,0 0 1,0 0 0,0 0 0,0 0-1,0 0 1,1 0 0,-1 0-1,0 0 1,0 0 0,1 0 0,-1 0-1,1 0 1,-1 0 0,1 0-1,0 1 1,1 1-20,0-1 1,0 0-1,0 0 0,0 0 1,1 0-1,-1 0 0,0 0 1,1-1-1,-1 1 0,1-1 1,0 0-1,-1 0 0,5 2 1,5 0 23,-1-1 0,13 2 0,-11-2 27,-7-1-36,50 10 364,-51-10-305,0 0 0,0 1 0,-1 0 0,1 0 0,-1 0 0,0 0 0,1 1 0,-1 0 0,5 4 0,-8-6-58,0 0 1,0 0-1,0 0 0,0 0 1,-1 0-1,1 0 1,0 1-1,0-1 0,-1 0 1,1 0-1,-1 1 1,1-1-1,-1 0 0,0 1 1,1-1-1,-1 0 0,0 2 1,0-1-10,0-1 0,0 0 0,-1 0 0,1 0 1,0 0-1,-1 0 0,1 0 0,-1 0 0,1 0 0,-1 0 0,1 0 1,-1 0-1,0 0 0,0 0 0,1 0 0,-3 1 0,1 0-10,-1-1 0,1 1-1,-1-1 1,1 1 0,-1-1-1,0 0 1,0 0 0,0 0 0,0 0-1,1-1 1,-1 1 0,0-1-1,0 0 1,-5 0 0,5 0-162,1 0 0,0 0 0,-1-1-1,1 1 1,0-1 0,0 1 0,0-1 0,0 0 0,0 0 0,0 0 0,0 0 0,0 0 0,-3-3 0,2 1-462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2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3 203 9986,'0'0'123,"0"0"-1,-1 0 0,1 0 1,0 0-1,0 0 1,0 0-1,0 0 0,0 1 1,-1-1-1,1 0 1,0 0-1,0 0 0,0 0 1,0 0-1,0 0 1,0 0-1,0 1 0,0-1 1,0 0-1,-1 0 1,1 0-1,0 0 1,0 0-1,0 1 0,0-1 1,0 0-1,0 0 1,0 0-1,0 0 0,0 1 1,0-1-1,0 0 1,0 0-1,0 0 0,0 0 1,0 1-1,7 1 2144,14-3-866,-14 0-1301,1 0 0,-1-1 0,-1 0 0,1 0 0,0-1 0,0 0 0,-1 0 0,0 0 0,1-1 0,-1 0-1,8-7 1,-6 4-32,0 0 0,0-1 0,-1 0 0,0-1 0,-1 1-1,11-19 1,-15 24-47,-1 1-1,1-1 1,-1 0-1,0 0 1,0 0-1,0 0 1,-1-1 0,1 1-1,-1 0 1,1 0-1,-1-7 1,-1 8 3,1 0 0,-1 0 0,1 0 1,-1 0-1,0-1 0,0 1 0,0 0 0,0 0 1,0 1-1,0-1 0,-1 0 0,1 0 0,-1 0 1,1 1-1,-1-1 0,0 1 0,-3-3 0,2 2 43,0 0 0,-1 0-1,1 0 1,-1 1-1,0-1 1,0 1 0,0 0-1,0 0 1,1 0 0,-1 0-1,0 1 1,0-1-1,-1 1 1,-4 1 0,6-1-14,0 0 0,0 1 0,0 0 1,0-1-1,1 1 0,-1 0 0,0 1 1,0-1-1,1 0 0,-1 1 1,0 0-1,1-1 0,0 1 0,-1 0 1,1 0-1,0 0 0,0 1 0,0-1 1,0 0-1,-1 4 0,0 0-4,0 0 0,1 0-1,0 1 1,0-1 0,1 1-1,0-1 1,0 1 0,0-1 0,1 1-1,0 0 1,0-1 0,1 1-1,0 0 1,0-1 0,1 1-1,2 7 1,-2-7-18,0 0-1,1 0 1,0 0 0,1 0-1,0 0 1,0 0-1,0-1 1,1 0 0,-1 0-1,2 0 1,-1 0 0,1-1-1,10 8 1,-12-11-116,-1 0 1,1 0 0,0 0 0,-1-1-1,1 1 1,0-1 0,0 0 0,0 0-1,0-1 1,0 1 0,0-1-1,0 0 1,0 0 0,0 0 0,0-1-1,0 1 1,0-1 0,5-1-1,17-11-460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5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 6945,'-2'-4'7454,"0"2"-3396,1 2-3983,1 0-1,0 0 1,-1 0 0,1 0 0,0 0 0,-1 0-1,1 0 1,0 0 0,-1 1 0,1-1-1,0 0 1,-1 0 0,1 0 0,0 1 0,0-1-1,-1 0 1,1 0 0,0 1 0,0-1 0,-1 0-1,1 1 1,0-1 0,0 0 0,0 0 0,-1 1-1,1-1 1,0 0 0,0 1 0,-9 16 272,-11 15 0,8-12-150,10-17-157,1-1 1,-1 0-1,1 0 0,0 1 1,0-1-1,1 1 1,-1-1-1,0 1 1,1-1-1,-1 1 1,1-1-1,0 1 1,0 0-1,0-1 1,0 1-1,0-1 0,1 1 1,-1-1-1,1 1 1,0-1-1,-1 1 1,1-1-1,0 1 1,1-1-1,-1 0 1,0 1-1,1-1 1,-1 0-1,1 0 1,2 3-1,4 2 27,0-1 0,0 1 0,1-1 0,0-1 0,16 8 0,-14-8-42,1 0-1,-1-1 1,1 0 0,0-1-1,19 3 1,65 1 30,-55-6-34,-35 0-32,19 0-48,33-2 0,-67-2-1943,-11 4 1252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2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10666,'4'10'1339,"-1"-1"0,0 1 0,-1 0 0,0 0 0,0 14 0,-1-18-1005,0 0 1,0 0-1,0 0 1,0-1-1,1 1 0,0 0 1,0-1-1,1 0 1,-1 1-1,6 5 0,2 3 133,1 0 0,14 14 0,-23-26-441,12 10 208,-13-12-228,-1 1 1,1-1-1,-1 0 1,1 0-1,-1 1 1,0-1-1,1 0 1,-1 0-1,1 0 1,-1 0 0,1 1-1,-1-1 1,1 0-1,-1 0 1,1 0-1,0 0 1,-1 0-1,1 0 1,-1 0-1,1 0 1,-1 0-1,1-1 1,-1 1-1,1 0 1,-1 0-1,0 0 1,1-1 0,-1 1-1,1 0 1,0-1-1,2-3 19,-1 0 0,0 0 0,1 0 0,-1 0 0,-1 0 0,1 0 0,-1-1 0,2-6 0,-1 4-41,0-1-1,5-9 1,19-41-1573,-14 32 106,3 3 542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2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8826,'3'0'636,"1"0"1,-1 0 0,0-1-1,1 0 1,-1 0 0,0 0-1,1 0 1,-1 0-1,0 0 1,6-4 0,-5 1-170,1 1 0,-1-1 0,1 1 0,-1-1 0,0-1 0,4-4 1,-3 2-275,-1 0 1,0 0 0,0 0 0,0-1 0,-1 1-1,0-1 1,0 0 0,-1 0 0,2-11 0,-4 14-126,0 0 0,1 0 0,-2 0 0,1-1 0,-1 1 0,0 0 1,-2-10-1,2 13-26,1 1 0,-1-1 0,1 0 0,-1 1 0,0-1 0,0 1 0,0-1 0,0 1 0,0-1 0,0 1 0,0 0 0,0 0 0,0-1 0,-1 1 0,1 0 0,-1 0 0,1 0 0,0 0 0,-1 0 1,0 1-1,1-1 0,-1 0 0,1 1 0,-1-1 0,0 1 0,-2-1 0,2 1-4,1 1 0,-1-1-1,1 0 1,-1 0 0,1 1 0,-1-1 0,1 1 0,-1 0-1,1-1 1,0 1 0,-1 0 0,1 0 0,0 0-1,-1 0 1,1 0 0,0 0 0,0 0 0,0 0 0,0 0-1,0 0 1,0 1 0,1-1 0,-1 0 0,-1 3 0,0 1 13,-1 1 1,1-1 0,0 1 0,1 0-1,-2 8 1,2-7-20,0 0 1,1 1-1,0-1 0,0 1 1,1-1-1,0 0 0,0 1 1,1-1-1,-1 0 0,2 0 0,-1 0 1,6 10-1,-7-13-129,1-1 1,0 0-1,1 0 1,-1 0-1,0 0 1,1 0-1,-1 0 0,1 0 1,0-1-1,0 0 1,0 1-1,0-1 1,1 0-1,-1 0 0,0-1 1,1 1-1,-1-1 1,1 0-1,0 0 0,-1 0 1,1 0-1,0-1 1,0 1-1,0-1 1,7 0-1,4-3-3466,2-2 1415</inkml:trace>
  <inkml:trace contextRef="#ctx0" brushRef="#br0" timeOffset="1">236 183 7674,'13'-6'2079,"21"-8"1,-34 14-1963,1-1 0,-1 1-1,1 0 1,0 0 0,-1 0-1,1 0 1,-1 0 0,1 0 0,-1 0-1,1 0 1,-1 0 0,1 0-1,-1 0 1,1 0 0,-1 0-1,1 0 1,0 0 0,-1 1 0,1-1-1,-1 0 1,0 0 0,1 1-1,-1-1 1,1 0 0,-1 1-1,1-1 1,-1 0 0,0 1 0,1-1-1,-1 1 1,0-1 0,1 1-1,-1-1 1,0 0 0,1 2-1,-1 0 250,1 0 0,0 1 0,-1-1 0,0 1-1,0-1 1,0 4 0,1 2 779,1 2-209,1 18 1050,-3-26-1908,0-1 0,0 1 0,0 0 0,0-1 0,0 1 0,0 0 0,0 0 0,1-1 0,-1 1 0,1 0 0,-1-1 0,1 1 0,0-1 0,0 1 0,-1-1 0,1 1 0,2 2 0,-2-4-73,0-1-1,-1 1 0,1 0 0,0 0 0,-1 0 0,1 0 0,-1-1 0,1 1 0,0 0 0,-1-1 0,1 1 0,-1 0 0,1-1 0,-1 1 0,1-1 1,-1 1-1,1-1 0,-1 1 0,1-1 0,0 0 0,-1-1-19,1 1-1,0-1 1,0 1 0,-1-1 0,1 1 0,-1-1-1,1 1 1,-1-1 0,0 0 0,1 1 0,-1-4-1,1-4-85,1-3-42,1 1-1,0 0 1,7-16 0,-7 22 137,-1 0-1,1 0 1,0 0-1,0 0 1,1 0-1,0 1 1,-1 0-1,9-7 1,-8 8 12,10-6 278,-14 9-267,1-1 0,0 1 0,0 0 0,-1 0 0,1 0 0,0 0-1,-1 0 1,1 0 0,0 0 0,-1 0 0,1 1 0,0-1 0,-1 0 0,1 0 0,0 1 0,-1-1 0,1 0 0,0 1 0,-1-1 0,1 0 0,0 2 0,3 1 84,-1 1-1,0 0 1,0 1 0,0-1 0,-1 0-1,1 1 1,-1 0 0,0-1 0,0 1-1,1 7 1,-1 15 330,-2-22-403,1 1 0,-1-1 1,1 1-1,2 8 0,-2-12 81,0 0 0,0 1-1,0-1 1,1 0 0,-1 0 0,0 0 0,1 0 0,-1 0-1,1 0 1,0-1 0,0 1 0,0-1 0,0 1 0,2 1-1,21 9 550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2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114 132 10338,'6'-33'4105,"-4"-4"-2771,-2 34-1176,0 0 1,0 1 0,-1-1-1,1 0 1,-1 1 0,1-1-1,-1 0 1,0 1-1,0-1 1,0 1 0,0 0-1,0-1 1,-1 1 0,1 0-1,-1 0 1,1-1 0,-1 1-1,0 1 1,0-1 0,0 0-1,0 0 1,0 1-1,-3-2 1,3 2-79,0 0 1,1 0-1,-1 1 0,0-1 1,0 1-1,1-1 0,-1 1 1,0 0-1,0 0 0,0 0 1,0 0-1,1 0 0,-1 0 0,0 1 1,0-1-1,0 0 0,1 1 1,-1-1-1,0 1 0,1 0 1,-1 0-1,0 0 0,1 0 1,-1 0-1,1 0 0,-1 0 1,1 0-1,0 0 0,-1 1 0,1-1 1,-2 3-1,-1 2-23,-1 1 0,1 0-1,0 1 1,1-1 0,0 0 0,0 1 0,1 0 0,-1 0-1,2-1 1,-1 1 0,1 1 0,0 14 0,1-18-53,0 1 1,1 0 0,-1-1-1,1 1 1,1 0 0,-1-1-1,1 0 1,0 1 0,0-1-1,0 0 1,1 0 0,0 0-1,0 0 1,0 0 0,0-1 0,1 1-1,0-1 1,0 0 0,5 4-1,-3-4-47,0 0-1,1 0 0,-1 0 1,1-1-1,0 0 0,0-1 1,11 4-1,-5-4 407,-1 0-1,1 0 1,20-1 0,2-1 290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2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12059,'9'14'4753,"-15"-8"-2737,0 13-872,-4 9-160,-4 4-39,9 12-273,-3-2-200,12 2-208,7-4-72,6-7-136,0-2-16,8-11-104,-6-4-256,-3-9 1152,4-6-720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2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66 12603,'-2'7'1344,"1"1"1,0-1-1,1 1 1,0 0-1,2 14 1,-2-19-1138,1 0 1,-1 0-1,1-1 1,0 1-1,0 0 1,0 0 0,0 0-1,0-1 1,1 1-1,-1 0 1,1-1-1,0 1 1,0-1-1,0 0 1,0 0-1,0 0 1,4 3-1,-5-4-172,1 0 0,-1-1 0,0 1 0,0 0 0,1-1 0,-1 1 0,0-1 0,1 0-1,-1 1 1,0-1 0,1 0 0,-1 0 0,1 0 0,-1 0 0,0 0 0,1 0 0,-1 0 0,0-1 0,1 1 0,-1 0-1,0-1 1,1 1 0,-1-1 0,0 0 0,1 1 0,-1-1 0,0 0 0,0 0 0,0 1 0,0-1 0,0 0-1,2-2 1,-1 0-11,0 0-1,0 0 0,0 0 0,0 0 0,0 0 0,-1 0 0,0-1 0,1 1 1,-1 0-1,0-1 0,0-6 0,0 3-6,-1 1 0,0-1 0,-1 0 0,1 1 0,-1-1 0,-1 0 0,1 1-1,-1-1 1,-3-6 0,4 10-15,-1 0 0,1 0 0,-1-1 0,0 1-1,0 1 1,0-1 0,0 0 0,-1 0 0,1 1 0,-1-1-1,1 1 1,-1 0 0,0 0 0,0 0 0,0 0-1,0 0 1,0 1 0,-7-3 0,9 4-19,-1-1 1,1 1-1,-1 0 0,1 0 0,-1 0 1,0 0-1,1 0 0,-1 0 1,1 0-1,-1 1 0,1-1 1,-1 0-1,1 1 0,-1-1 1,1 1-1,-1 0 0,1-1 1,0 1-1,-1 0 0,1 0 0,0 0 1,-1 0-1,1 0 0,0 0 1,0 0-1,0 0 0,0 1 1,0-1-1,0 0 0,1 1 1,-2 1-1,-1 3-314,1 0 1,-1 0-1,1 0 0,0 1 1,-2 11-1,4-13-248,-1 1 1,1-1-1,-1 0 0,2 10 1,-1-13 302,1 0 0,-1 0 0,0-1 0,1 1 1,0 0-1,-1 0 0,1 0 0,0-1 1,0 1-1,0 0 0,0-1 0,0 1 0,0-1 1,0 1-1,1-1 0,2 3 0,0-2-124,1 1 0,-1-1 0,10 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2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31 8378,'1'-3'1109,"0"0"1,1-1-1,-1 1 0,-1 0 1,2-5-1,-2 8-962,0 0-1,0 0 1,0-1-1,0 1 1,0 0 0,0-1-1,0 1 1,0 0-1,0 0 1,0-1-1,-1 1 1,1 0-1,0-1 1,0 1 0,0 0-1,0 0 1,0-1-1,0 1 1,-1 0-1,1 0 1,0 0-1,0-1 1,0 1 0,-1 0-1,1 0 1,0 0-1,-1-1 1,1 1-9,-1 0 1,0 0 0,0 0 0,1 0 0,-1 0-1,0 0 1,0 1 0,1-1 0,-1 0-1,0 0 1,0 1 0,1-1 0,-1 0-1,0 1 1,1-1 0,-2 1 0,-1 1-12,0 0-1,0 1 1,0-1 0,0 1 0,0 0 0,0 0 0,1 0 0,0 0 0,-1 0 0,1 0 0,0 1 0,0-1 0,1 0 0,-1 1 0,1 0 0,0-1-1,0 1 1,0 0 0,0 0 0,1 0 0,-1 0 0,1 7 0,1-4-121,-1-1 0,1 1 0,1-1 0,-1 1 0,1-1 0,0 1 0,0-1 0,1 0 0,0 0-1,0 0 1,0 0 0,8 9 0,-9-12 25,1 0 0,-1 0-1,0 0 1,0 0 0,0 1-1,0-1 1,-1 1 0,1 0-1,0 5 1,-1-8-26,-1 0 1,0 1-1,0-1 0,0 0 1,0 1-1,-1-1 0,1 0 1,0 1-1,0-1 0,-1 0 1,1 0-1,-1 1 0,1-1 1,-1 0-1,0 0 0,1 0 1,-1 1-1,0-1 0,0 0 1,0 0-1,0 0 0,0 0 1,0-1-1,0 1 0,0 0 1,0 0-1,0-1 0,0 1 1,-3 1-1,3-2-114,0 1-1,0-1 1,0 0 0,0 1-1,0-1 1,0 0 0,-1 0-1,1 0 1,0 1-1,0-1 1,0 0 0,0-1-1,0 1 1,-1 0 0,1 0-1,0 0 1,-2-1 0,-5-6-646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2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7754,'25'1'7133,"-9"-1"-4190,0 0 1,17-2-1,-28 1-2786,0 0 0,0 0-1,0-1 1,0 1 0,0-1 0,-1 0-1,1 0 1,0-1 0,-1 1 0,6-5-1,-4 2-91,1 0 18,0-1-1,12-13 1,-17 17-74,0-1 1,-1 1-1,1-1 0,-1 0 0,1 1 0,-1-1 1,0 0-1,0 0 0,0 0 0,0 0 0,0 0 0,-1 0 1,1-3-1,-1 5-7,0 0 0,-1-1 0,1 1 1,0 0-1,0 0 0,-1-1 0,1 1 0,0 0 1,-1 0-1,1 0 0,-1 0 0,0 0 0,1 0 1,-1-1-1,0 1 0,0 0 0,1 1 0,-1-1 1,0 0-1,0 0 0,0 0 0,0 1 0,0-1 0,0 0 1,-1 1-1,1-1 0,0 1 0,-1-1 0,-1 0 0,0 0 0,0 0-1,0 1 1,1-1 0,-1 1-1,0-1 1,0 1-1,0 0 1,0 0 0,-5 2-1,5-2-1,1 1 0,0 0-1,-1-1 1,1 1 0,0 0-1,0 1 1,0-1 0,0 0-1,0 1 1,0-1 0,0 1-1,0-1 1,1 1 0,-1 0-1,0 0 1,-1 2 0,2-1-4,-1 0 1,0 1 0,1-1-1,0 1 1,0 0-1,0-1 1,0 1 0,0 0-1,1 5 1,-1 0-4,2 0 0,0 0 0,0 0 0,0 0 0,1-1 0,0 1 0,1-1 0,4 11 0,-5-16-18,0 0 1,0 1 0,0-1 0,1 0 0,-1-1-1,1 1 1,-1 0 0,1-1 0,0 1 0,0-1 0,0 0-1,1 0 1,-1 0 0,0-1 0,1 1 0,-1-1-1,1 0 1,0 1 0,-1-2 0,1 1 0,0 0 0,7-1-1,17 1-163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2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11819,'2'3'857,"0"-1"1,0 1 0,-1 0 0,1 0 0,-1-1 0,0 1 0,0 0-1,0 0 1,0 0 0,-1 0 0,1 4 0,0 2 51,-1 0 1,-1 14-1,0-16-647,0 0-1,1 1 1,0-1 0,2 11 0,-1-41 175,0 4-434,0 0-1,6-30 1,-5 44-32,-1 0 1,0 0-1,1-1 0,0 1 1,0 0-1,1 0 0,0 0 1,-1 1-1,1-1 0,1 1 0,-1 0 1,1-1-1,0 1 0,0 1 1,0-1-1,8-5 0,-4 4-165,0 1-1,1 0 0,-1 0 0,1 1 1,0 0-1,0 1 0,0 0 0,13-2 1,-18 4 99,1-1 0,-1 1 0,1 0 0,-1 0 0,0 0 0,1 1 0,-1 0 0,0 0 0,0 0 0,1 0 1,7 4-1,17 10-132</inkml:trace>
  <inkml:trace contextRef="#ctx0" brushRef="#br0" timeOffset="1">591 239 18284,'-3'4'6329,"-3"-4"-5665,2-3-480,2 2-272,1-1-128,0 1 112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53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41 3201,'-4'4'8980,"4"-3"-8672,0-1 0,0 0 0,0 1 0,0-1 0,0 1 0,-1-1 0,1 0 0,0 1 1,0-1-1,0 0 0,-1 1 0,1-1 0,0 0 0,-1 1 0,1-1 0,0 0 0,-1 0 0,1 1 0,0-1 0,-1 0 1,1 0-1,0 0 0,-1 1 0,0-1 0,-3 1 1661,-2 0-1548,5-1-422,1 0-1,0-1 0,0 1 0,0 0 0,0 0 0,0-1 1,0 1-1,0 0 0,0-1 0,0 1 0,0 0 1,0 0-1,0-1 0,0 1 0,0 0 0,0 0 1,0-1-1,0 1 0,0 0 0,0-1 0,0 1 0,0 0 1,0 0-1,0-1 0,0 1 0,1 0 0,-1 0 1,0-1-1,0 0 2,1 0 0,-1 0 1,1 0-1,-1 0 0,1 0 1,0 1-1,-1-1 0,1 0 1,0 0-1,-1 0 0,1 1 0,0-1 1,0 0-1,0 1 0,0-1 1,0 1-1,1-2 0,7-4 5,24-16 27,-33 21-29,0 1 0,0 0 0,0 0 0,1-1 0,-1 1 0,0 0 0,0 0 0,1 0 0,-1 0 0,0-1 0,0 1 0,1 0 0,-1 0 1,0 0-1,1 0 0,-1 0 0,0 0 0,0 0 0,1 0 0,-1 0 0,0 0 0,1 0 0,-1 0 0,0 0 0,1 0 0,-1 0 0,0 0 0,1 0 0,-1 0 0,0 0 0,0 0 0,1 0 0,-1 1 0,0-1 0,0 0 0,1 0 0,-1 0 0,0 0 0,0 1 0,1-1 0,-1 0 0,0 0 0,0 1 0,0-1 0,1 0 0,-1 0 0,0 1 0,0-1 0,0 0 0,0 1 0,0-1 0,0 0 0,0 0 0,0 1 0,0-1 0,0 0 0,0 1 0,0-1 0,0 1 0,-2 15 245,1-14-196,-1 1 1,1-1-1,-1 1 1,1-1-1,-1 0 1,-3 3-1,-2 3 82,-1 3 4,3-4-47,-1 0 0,1 0 0,-1-1 0,-8 7-1,12-11-79,1-1-1,0 0 0,-1 0 1,1 0-1,-1 0 0,0-1 1,1 1-1,-1 0 0,0-1 1,1 1-1,-1-1 0,0 1 0,0-1 1,1 0-1,-1 0 0,0 0 1,0 0-1,0 0 0,1 0 1,-1 0-1,0 0 0,0-1 1,1 1-1,-1-1 0,0 0 1,-1 0-1,1 0-13,1 0-1,0 1 1,0-1 0,0 0 0,0 0-1,0 0 1,0 0 0,0 0 0,1 0-1,-1 0 1,0-1 0,1 1 0,-1 0 0,0 0-1,1-1 1,0 1 0,-1 0 0,1 0-1,0-1 1,-1 1 0,1 0 0,0-1-1,0 1 1,0 0 0,0-1 0,0 1 0,1-1-1,-1 1 1,0 0 0,1-3 0,0 1-6,1 0-1,-1-1 1,0 1 0,1 0 0,0 0 0,-1 0 0,1 0 0,1 0 0,-1 0 0,5-4 0,-5 5 13,0 1-1,0-1 1,0 1 0,0 0 0,1 0 0,-1 0-1,0 0 1,1 0 0,-1 1 0,1-1 0,-1 1-1,1-1 1,-1 1 0,1 0 0,-1 0 0,5 0-1,-6 1 10,0-1 0,0 0 0,0 0 0,0 1-1,1-1 1,-1 1 0,0-1 0,0 1-1,0-1 1,0 1 0,0 0 0,0 0 0,0-1-1,0 1 1,0 0 0,-1 0 0,1 0-1,0 0 1,0 0 0,-1 0 0,1 0 0,-1 0-1,1 0 1,-1 0 0,1 1 0,-1-1-1,0 0 1,1 0 0,-1 0 0,0 1 0,0-1-1,0 0 1,0 0 0,0 0 0,0 1-1,-1 0 1,1 2 31,-1-1 0,0 0 0,0 1 0,0-1 0,0 0 0,-1 0 0,1 0 0,-1 0 0,0 0 0,0 0 0,0-1 0,0 1 0,0 0 0,-1-1 0,1 0 0,-4 3 0,4-4-33,1 0 0,0 0-1,-1 0 1,1 0 0,-1 0 0,1 0-1,-1 0 1,0-1 0,1 1-1,-1-1 1,0 1 0,0-1 0,1 0-1,-1 0 1,0 0 0,0 0-1,1 0 1,-1 0 0,0 0 0,0 0-1,1-1 1,-1 1 0,0-1-1,1 1 1,-1-1 0,1 0-1,-1 0 1,0 1 0,1-1 0,0 0-1,-1 0 1,-2-3 0,4 4-16,-1-1 1,1 1-1,-1-1 1,1 0-1,-1 1 1,1-1 0,0 1-1,-1-1 1,1 0-1,0 1 1,-1-1-1,1 0 1,0 0-1,0 1 1,0-1-1,0 0 1,0 1-1,-1-1 1,1 0-1,1 0 1,-1 1 0,0-1-1,0 0 1,0 0 0,0 1 0,1-1 1,-1 1-1,0-1 1,1 1-1,-1-1 1,0 1-1,1-1 0,-1 1 1,0 0-1,1-1 1,-1 1-1,1 0 0,-1-1 1,1 1-1,-1 0 1,1 0-1,-1-1 0,1 1 1,-1 0-1,1 0 1,-1 0-1,1 0 1,-1 0-1,1-1 0,-1 1 1,1 0-1,0 0 1,0 1-1,3-1 6,-1 1 0,1 0-1,-1 0 1,0 0 0,1 0-1,-1 1 1,0 0 0,0-1 0,0 1-1,3 3 1,-3-3-44,1 0 1,-1 0-1,1 0 0,-1 0 1,1 0-1,0-1 0,4 2 0,-6-3-147,-1 0 146,-1 0 0,0 1 0,0-1 0,0 0 0,1 0 0,-1 0 0,0 0 0,0 0 0,1 0 0,-1 0 0,0 0 0,0 0 0,0 0 0,1 0 0,-1 0 0,0 0 0,0 0 0,1 0 0,-1 0 0,0 0 0,0 0-1,1 0 1,-1 0 0,0 0 0,0-1 0,0 1 0,1 0 0,-1 0 0,0 0 0,0 0 0,0 0 0,0-1 0,1 1 0,-1-10-537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5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1272,'36'6'2238,"-35"-6"-876,-1 0 343,0 0 201,0 0 657,-1 1-1145,0 1 2990,-7 20-3268,4-14-954,-1 0 1,0 0 0,0 0-1,-1-1 1,0 0-1,0 0 1,-1 0-1,-10 8 1,-6 5 194,2 1 0,0 1 0,-23 33 0,31-38-315,9-13-166,-7 9-348,11-12 358,-1-1 1,1 0-1,-1 1 0,1-1 0,-1 0 1,1 0-1,-1 1 0,1-1 0,-1 0 1,1 0-1,-1 1 0,1-1 0,-1 0 1,0 0-1,1 0 0,-1 0 0,1 0 1,-1 0-1,0 0 0,1 0 0,-1 0 1,1 0-1,-1-1 0,0 1 0,-7-5-867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5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12179,'6'14'5097,"0"3"-3089,-1 8-103,-4 10-705,-1 3-344,3 13-448,-3-3-136,0-2-144,0 0-40,3-9-48,3-3-24,1-12-168,-3-4-272,-4-12-624,0-1-464,0-4-3506,0-1 3402</inkml:trace>
  <inkml:trace contextRef="#ctx0" brushRef="#br0" timeOffset="1">549 32 10810,'-15'15'4921,"-2"6"-2600,-6 12-665,-2 11-231,1 7-649,-2-2-184,7 3-328,0-4-112,7-12-96,7-3-32,1-17-192,3-8-344,-1-8-1193,1-3-743,1 2 1416</inkml:trace>
  <inkml:trace contextRef="#ctx0" brushRef="#br0" timeOffset="2">321 67 10810,'-2'12'4705,"8"8"-2088,5 4-705,1 5-295,5 7-377,2-2-648,2 4-168,1-2-248,-4-10-56,-5-3-56,-2-6-48,-6-5-736,-1 0-552,-4-4-3001,3 4 2713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54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10106,'4'8'4537,"5"12"-2336,3 4-401,3 0-16,6 8-439,3-4-233,1-3-432,1 0-192,-4-2-248,-4-6-72,-5 3-120,-5-4-8,0-4-512,-1 0-448,-7-8 2976,-2-1-1904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5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 8482,'-1'-2'3473,"0"1"-1793,1 0-408,0 1 80,20 1-207,41 3-497,-33-3-192,1-1-344,-1-1-72,-9-3-48,-3-1-424,-7-1-1649,-1 4 1449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5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7330,'-1'11'4248,"-6"7"-223,-10 18-2440,-3 0-145,-5 9-640,-2 1-264,3-7-352,3-1-96,6-10-104,5-2-144,0-6-616,5-5-504,2-7-1841,2-3 1945</inkml:trace>
  <inkml:trace contextRef="#ctx0" brushRef="#br0" timeOffset="1">21 125 6761,'-8'-3'4041,"8"16"536,2 7-2456,4 4-473,2 4-192,2 0-615,2-1-241,0-5-376,2 0-128,2-6-288,0-3-312,-3-4-721,-2-1 753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57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2545,'0'0'169,"0"1"64,0-1 0,0 0 0,0 0 0,0 0 0,0 0-1,0 0 1,0 0 0,1 0 0,-1 1 0,0-1 0,0 0 0,0 0-1,0 0 1,0 0 0,0 0 0,0 0 0,0 0 0,0 0 0,0 0-1,0 1 1,0-1 0,0 0 0,0 0 0,0 0 0,1 0 0,-1 0-1,0 0 1,0 0 0,0 0 0,0 0 0,0 0 0,0 0-1,0 0 1,0 0 0,1 0 0,-1 0 0,0 0 0,0 0 0,0 0-1,0 0 1,0 0 0,0 0 0,0 0 0,1 0 0,3 1-555,-3 0 589,0-1 0,0 1 1,1 0-1,-1-1 0,0 1 1,0 0-1,0 0 0,0 0 1,0-1-1,0 1 0,0 0 1,0 0-1,0 1 0,-1-1 0,1 0 1,0 0-1,-1 0 0,1 0 1,-1 1-1,1-1 0,-1 0 1,1 0-1,-1 1 0,0-1 1,0 0-1,0 2 0,0-2 149,0-1-148,-5-4-56,3 2-226,1-1 0,0 0 0,0 0 0,0 1 0,0-1 0,0 0 0,1 0 0,-1 0-1,1 0 1,0 0 0,0-4 0,0 7 29,1-1 1,-1 1-1,1-1 0,-1 0 1,1 1-1,0-1 0,-1 1 1,1-1-1,0 1 0,-1 0 0,1-1 1,0 1-1,0 0 0,-1-1 1,1 1-1,1 0 0,-1-1 239,-1 1 38,-4 20 514,-1-12-735,5-8-75,-1 0 0,1 0 0,0 0 0,0 0 0,-1 1 0,1-1 0,0 0 0,0 0 0,-1 0 1,1 0-1,0 0 0,-1 0 0,1 0 0,0-1 0,0 1 0,-1 0 0,1 0 0,0 0 0,-1 0 0,1 0 0,0 0 0,0 0 0,0-1 0,-1 1 0,1 0 0,0 0 0,0 0 0,-1 0 0,1-1 0,0 1 0,-2-6 681,1 3-405,-3 2-4885,4 1 2626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09:5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10778,'-1'-6'4032,"-2"8"-1023,0 12 188,3 7-1678,2 53 333,-1-67-1783,0-1 1,0 1-1,1-1 1,-1 1-1,2-1 1,-1 0-1,1 0 1,5 10-1,-6-13-50,0-1-1,0 1 1,0-1-1,0 0 1,1 0-1,-1 0 1,1 0-1,-1 0 1,1 0-1,0-1 1,0 1-1,0-1 1,-1 0-1,1 0 1,0 0-1,1 0 1,-1 0-1,0-1 1,0 1-1,0-1 1,0 0-1,0 0 1,1 0-1,-1-1 1,0 1-1,0-1 1,0 1-1,0-1 1,0 0-1,0 0 1,0-1-1,0 1 1,0 0-1,0-1 1,-1 0-1,1 0 1,-1 0-1,1 0 1,3-4-1,36-44 25,-26 30-56,19-19 1,-22 26-49,1 0-689,19-23 0,-33 35 505,7-4-452,-4 7-2422,6 10 2399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0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1808,'-4'2'3827,"4"-1"-3759,0-1 0,-1 0 0,1 0 0,0 1 0,0-1 0,-1 0 0,1 0 0,0 1 0,-1-1 1,1 0-1,0 0 0,-1 0 0,1 0 0,0 0 0,-1 0 0,1 0 0,0 1 0,-2-1 0,2 0 135,-1 0 1,1 0-1,-1 0 0,0 1 1,1-1-1,-1 0 0,1 1 1,-1-1-1,1 1 0,-1-1 1,1 0-1,-1 1 0,1-1 1,-1 1-1,1-1 0,-1 1 1,1 0-1,0-1 0,-1 1 1,1-1-1,0 1 0,0 0 1,-1-1-1,1 1 0,0-1 1,0 1-1,0 1 0,-4 25-434,4-18 756,-2 2-291,1 0-1,1 18 1,1 40 106,-3 3-268,-22 141-1,18-169-75,3 0 0,4 67 0,0-40-17,2 128-119,-1 100 105,2 6 179,9-128-98,-12-128 212,-8 80-1,4-103-89,1-4 4,-1 0-1,-1 0 1,-10 29-1,13-48-226,0-4-694,1 0 450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0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3001,'0'0'1871,"-4"0"3812,4 0-5644,0 0 0,0 0 0,0 0 0,0 0 0,0 1-1,0-1 1,0 0 0,0 0 0,0 0 0,0 0 0,0 0 0,0 0 0,0 0 0,0 0 0,0 0 0,0 0 0,0 0 0,0 0 0,0 0-1,0 0 1,0 0 0,0 0 0,0 0 0,0 0 0,0 0 0,0 0 0,0 0 0,0 0 0,0 0 0,0 0 0,0 0 0,0 1-1,0-1 1,0 0 0,0 0 0,0 0 0,0 0 0,0 0 0,0 0 0,-1 0 0,1 0 0,0 0 0,0 0 0,0 0 0,0 0 0,0 0-1,0 0 1,0 0 0,0 0 0,0 0 0,0 0 0,0 0 0,0 0 0,0 0 0,0 0 0,0 0 0,0-1 0,0 1 0,0 0 0,0 0-1,4 3 51,1 0-1,1 0 0,-1-1 0,6 2 0,-3 0 5,8 2 147,1-1 1,21 4-1,-7-2 334,34 13 0,-45-14-547,22 12 54,-34-14-69,1 0 0,0-1 0,1 0 0,11 3-1,-6-3 4,22 8 0,-24-6-11,0-1 0,16 2 0,-10-4 1,-10-1 0,1 0 0,0 1 1,-1 0-1,1 0 0,-1 1 0,15 7 0,-5 0 21,3 1 106,0 0 0,1-1 1,43 13-1,-25-14-52,40 11 36,-69-16-71,-1 0 0,1 1-1,-1 0 1,18 12 0,-22-13-18,-1 0 1,1-1-1,-1 0 0,1 0 1,0 0-1,0-1 0,1 0 1,-1 0-1,0 0 1,1-1-1,-1-1 0,1 1 1,-1-1-1,0 0 0,1-1 1,-1 0-1,1 0 1,7-2-1,-10 2-17,0 0 0,0 1 0,0 0 0,-1 0 0,1 0 0,0 1 1,0-1-1,0 1 0,-1 0 0,1 1 0,0-1 0,7 5 0,-4-3 46,-1-1 0,1 1 1,-1-2-1,9 2 0,1-1 12,-10-2-52,1 1 0,0 0 1,0 0-1,-1 1 0,1 0 0,11 4 0,64 29 889,-78-34-874,-1 0 0,1 0 1,-1 0-1,1-1 1,0 1-1,-1-1 0,1 0 1,0 0-1,-1-1 1,1 1-1,0-1 0,-1 0 1,6-2-1,17-3 15,-24 6-42,0 0 0,-1 0 0,1 1 1,0-1-1,0 1 0,-1 0 0,1-1 0,-1 1 0,1 0 0,0 1 1,-1-1-1,0 0 0,1 1 0,2 2 0,-1-1 7,0-1 0,0 1-1,0-1 1,1 0 0,-1-1 0,7 3-1,39 1 43,-38-4-45,0 0 0,0 0 1,0 1-1,20 7 0,-4 2 72,-20-7-26,0 0-1,0-1 0,1 0 0,-1 0 0,1-1 0,0-1 0,13 2 0,-6-3 13,-8-1-21,0 1 0,15 2 0,-20-1-3,-1-1 0,1 1 0,-1 0-1,1 0 1,-1 0 0,1 0 0,-1 0 0,1 1-1,-1-1 1,0 1 0,0-1 0,3 4-1,-4-4 29,1 0 0,-1 0 0,1 0 0,-1 0 0,1 0-1,0 0 1,2 1 0,-3-2-10,-1 0-24,0 0-29,1 0 0,-1-1 0,1 1 1,-1 0-1,0 0 0,1 0 0,-1 0 0,1-1 0,-1 1 0,1 0 0,-1 0 0,1 0 0,-1 0 1,1 0-1,-1 0 0,0 0 0,1 0 0,-1 0 0,1 1 0,-1-1 0,1 0 0,0 0 0,12 4 76,-10-3-213,0-1 0,0 1 0,1 0 0,-1-1 1,0 0-1,1 0 0,-1 0 0,0 0 0,1-1 0,-1 1 1,0-1-1,5-1 0,18-3 44,-14 3 64,-5 0 19,-1 1-1,0 0 1,0 1 0,1-1 0,-1 1 0,12 1 0,-8 4 27,-10-5-10,0 0 0,0 0-1,0 0 1,0 0 0,1 0-1,-1 0 1,0 0 0,0 0-1,0 0 1,0 0 0,0 0 0,1 0-1,-1 0 1,0 0 0,0 0-1,0 0 1,0 0 0,0 1-1,0-1 1,1 0 0,-1 0-1,0 0 1,0 0 0,0 0-1,0 0 1,0 1 0,0-1-1,0 0 1,0 0 0,0 0-1,0 0 1,0 0 0,0 1-1,0-1 1,0 0 0,0 0 0,0 0-1,0 0 1,0 0 0,0 1-1,0-1 1,0 0 0,0 0-1,0 0 1,0 0 0,0 1-1,0-1 1,0 0 0,-4 0 240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34 6705,'-6'2'8000,"-3"-1"-3757,9-1-4196,0 0 0,-1 0 1,1 0-1,-1 0 0,1 0 0,-1 0 1,1 0-1,0 0 0,-1 0 1,1 0-1,-1 0 0,1 0 1,-1 0-1,1-1 0,0 1 0,-1 0 1,1 0-1,0-1 0,-1 1 1,1 0-1,0 0 0,-1-1 0,1 1 1,0 0-1,-1-1 0,1 1 1,0 0-1,0-1 0,0 1 0,-1-1 1,1 1-1,0-1 0,0 0-41,0 1 0,0 0 0,1 0 0,-1 0 0,0-1 1,0 1-1,0 0 0,1 0 0,-1 0 0,0 0 0,0 0 0,0-1 0,1 1 0,-1 0 0,0 0 0,0 0 0,1 0 0,-1 0 0,0 0 0,1 0 0,-1 0 0,0 0 0,0 0 0,1 0 0,-1 0 0,1 0 0,7 0 81,-8 0-74,1 0 26,0 1-1,0-1 1,0 0 0,1 1-1,-1-1 1,0 1 0,0-1-1,0 1 1,0-1 0,0 1-1,0 0 1,0 0-1,0-1 1,0 1 0,-1 0-1,1 0 1,0 0 0,0 0-1,-1 0 1,1 0 0,0 0-1,-1 0 1,1 0 0,-1 0-1,0 1 1,1-1 0,-1 0-1,0 0 1,0 0-1,0 1 1,1-1 0,-2 2-1,2 0-11,-1 1-1,0 0 0,0-1 0,-1 1 0,1 0 0,-1-1 0,-2 7 0,3-10-23,0 0 0,-1 1 0,1-1 0,0 1 0,0-1 0,-1 0 0,1 1 0,-1-1 0,1 0 0,0 1 0,-1-1 0,1 0 0,-1 0 0,1 1 0,-1-1 0,1 0 0,-1 0 0,1 0 0,-1 1 0,1-1 0,-1 0 0,1 0 0,-1 0 0,1 0 0,-1 0 0,1 0 0,-1 0 0,1 0 0,-1-1 0,1 1 0,-1 0 0,1 0 0,0 0 0,-1 0 0,1-1 0,-1 1 0,-1-1 2,0 0-1,0 0 1,0 0-1,1 0 1,-1-1-1,0 1 1,-2-3-1,1 0-8,0-1 0,0 0 0,0 1 1,0-1-1,1-1 0,0 1 0,0 0 0,0-1 0,1 1 0,-1-1 0,0-7 0,2 12-35,0 1 0,0 0 1,0-1-1,0 1 0,0-1 0,0 1 0,0-1 0,0 1 0,0-1 0,0 1 0,0-1 0,0 1 0,0-1 0,0 1 0,0 0 0,1-1 0,-1 1 0,0-1 0,0 1 0,0-1 0,1 1 0,-1 0 0,0-1 0,0 1 0,1 0 0,-1-1 0,0 1 0,1 0 0,-1-1 0,1 1 0,-1 0 0,0 0 0,1-1 0,-1 1 0,1 0 0,-1 0 0,1 0 0,-1 0 0,0 0 0,1 0 0,-1-1 0,1 1 0,0 0 0,-1 0-365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0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9386,'-12'5'3809,"8"7"-2353,3 5 32,-23 6-71,12 6-225,-19 2-352,5-2-192,15-1-344,-2-1-96,9-11-152,-2-7-240,4-10-1192,-5-11-792,7-6 1247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0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6993,'5'4'3449,"0"7"-664,7 6-681,2 7-87,6 4-217,-3 4-552,-10-7-255,7 3-393,-6-4-152,0-10-200,8 3-72,-11-6-112,2-5-56,-6 2-416,-2-5-352,2-1 464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5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10978,'55'2'6160,"-44"-1"-5200,1 1-1,19 5 0,-26-6-859,0 1 1,0 0-1,-1 0 0,1 0 0,-1 0 0,1 1 0,-1-1 1,0 1-1,0 0 0,0 1 0,0-1 0,0 1 0,-1 0 0,0 0 1,0 0-1,0 0 0,0 0 0,0 1 0,2 5 0,-4-6-78,0-1 0,0 1 0,-1-1-1,1 1 1,-1 0 0,1 0 0,-1-1 0,0 1-1,-1 0 1,1-1 0,-1 1 0,1 0-1,-3 4 1,-1 5 24,-1 0 1,-9 15-1,6-10 0,7-16-19,-1 1-1,1-1 1,-1 0 0,0 0 0,1 0 0,-1 0-1,0 0 1,0 0 0,0-1 0,0 1-1,-1-1 1,1 1 0,0-1 0,-1 0 0,1 0-1,-1 0 1,1 0 0,-1 0 0,1-1-1,-1 1 1,0-1 0,1 1 0,-5-1 0,34-6 1886,-17 4-1879,3 0 14,-1-1 0,1-1 0,13-6 0,-22 8-28,0 0 1,0 0 0,0-1-1,7-4 1,-1-1-74,-8 6-85,-2 2 104,0 0 0,0 0 0,0 0 1,1-1-1,-1 1 0,0 0 0,0 0 0,0 0 0,0 0 0,0 0 0,1 0 0,-1 0 1,0-1-1,0 1 0,0 0 0,1 0 0,-1 0 0,0 0 0,0 0 0,0 0 0,1 0 0,-1 0 1,0 0-1,0 0 0,1 0 0,-1 0 0,0 0 0,0 0 0,0 0 0,1 0 0,-1 0 1,0 0-1,0 1 0,0-1 0,0 0 0,1 0 0,7 10-438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08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3617,'-24'29'2774,"23"-29"-2546,0 1-1,0 0 1,0-1 0,0 1 0,0 0 0,0-1 0,0 1-1,0-1 1,-1 0 0,1 1 0,0-1 0,0 0 0,0 0-1,0 0 1,0 0 0,-1 0 0,1 0 0,0 0 0,0 0-1,0 0 1,-1-1 0,1 1 0,0 0 0,0-1 0,-2 0-1,-1 0 686,3 0-627,-1 1 1,1-1-1,-1 0 0,1 0 1,-1 0-1,1 0 0,-2-1 1,2 2-208,1-1 0,0 1 1,-1 0-1,1 0 0,0-1 1,-1 1-1,1 0 0,0-1 1,-1 1-1,1 0 0,0-1 1,0 1-1,0-1 0,-1 1 1,1 0-1,0-1 0,0 1 1,0-1-1,0 1 0,0 0 1,0-1-1,0 1 0,0-1 1,0 1-1,0-1 0,0 1 1,0 0-1,0-1 1,0 1-1,0-1 0,1 0-35,0 1-1,0 0 0,0-1 1,-1 1-1,1 0 1,0 0-1,0 0 1,0 0-1,0 0 0,0 0 1,0 0-1,0 0 1,-1 0-1,1 0 1,0 0-1,0 0 0,1 1 1,0 0 37,3-1-57,1 1 0,-1 0 0,0 1 0,0-1 0,1 1-1,5 3 1,-4-2 12,-6-3-23,0 1 0,-1-1 0,1 0 0,0 1 0,0-1 0,-1 0 0,1 1 0,0-1 0,-1 1 0,1-1 0,-1 1 0,1-1 0,-1 1 0,1-1 0,-1 1 0,1-1 0,-1 1 0,1 0 0,-1-1 0,0 1 1,1 0-1,-1 0 0,0-1 0,0 1 0,1 0 0,-1-1 0,0 1 0,0 0 0,0 0 0,0 0 0,0-1 0,0 1 0,0 0 0,0 0 0,0-1 0,-1 1 0,1 0 0,0 0 0,0-1 0,-1 1 0,1 0 0,0-1 0,-1 1 0,0 1 0,-1 1 49,-1 0 0,1 0 0,-1 0-1,1 0 1,-1-1 0,-5 4 0,5-4-44,1 0 0,-1-1 0,0 1 0,0-1 0,0 0 0,-1 0 0,1 0 0,0 0 0,0-1 0,0 1 0,-5-1 0,7 0-17,0 0 0,0 0 1,0 0-1,0 0 0,0 0 1,0-1-1,0 1 0,1 0 1,-1-1-1,0 1 0,0-1 1,0 1-1,0-1 0,0 1 1,1-1-1,-1 1 0,-1-2 1,2 1-6,-1 0 1,1 0-1,-1 0 1,1 0-1,-1 0 1,1 0-1,0 0 1,-1 0-1,1 0 1,0 0-1,0 0 1,0 0-1,0 0 1,0-1-1,0 1 1,0 0-1,0 0 0,1-2 1,-1 2-1,0-1 1,1 1-1,-1-1 1,1 1-1,0-1 1,-1 1-1,1-1 1,0 1-1,0 0 1,0-1-1,0 1 1,0 0-1,0 0 1,0 0-1,1-1 1,-1 1-1,0 0 1,1 1-1,-1-1 1,0 0-1,1 0 1,-1 1-1,1-1 1,-1 1-1,4-2 1,1 1 4,-1 1 0,1-1 0,-1 1 1,1 0-1,0 0 0,5 1 0,-11-1 3,1 0 0,0 0-1,-1 0 1,1 0 0,-1 0-1,1 0 1,-1 0 0,1 0-1,-1 0 1,1 1 0,-1-1-1,1 0 1,-1 0 0,1 1-1,-1-1 1,1 0-1,-1 1 1,0-1 0,1 0-1,-1 1 1,1-1 0,-1 1-1,0-1 1,1 1 0,-1-1-1,0 0 1,0 1 0,1-1-1,-1 1 1,0 0 0,0-1-1,0 1 1,0-1 0,0 1-1,0-1 1,0 1 0,0-1-1,0 1 1,0-1 0,0 1-1,0 0 1,-1 3 25,0-1 1,0 0 0,0 0-1,0 1 1,-3 3 0,2-4-14,-30 50 299,14-24-116,15-24-161,2-3-20,1-9-52,3-8 19,0 0 0,1 0-1,10-27 1,-12 37 13,1 0 0,-1-1 0,1 1 0,0 1 0,6-9 0,-8 12 2,0 0 1,0 0 0,-1 0-1,1 0 1,0 1 0,0-1-1,0 0 1,0 1 0,0-1-1,0 0 1,0 1-1,0-1 1,0 1 0,0 0-1,0-1 1,0 1 0,1 0-1,-1-1 1,0 1-1,0 0 1,0 0 0,0 0-1,0 0 1,1 0 0,-1 1-1,0-1 1,0 0 0,0 0-1,2 2 1,-2-2 2,0 1 0,0-1-1,0 1 1,-1 0 0,1-1 0,0 1 0,-1 0 0,1 0 0,-1 0 0,1-1 0,-1 1-1,1 0 1,-1 0 0,1 0 0,-1 0 0,0 0 0,1 0 0,-1 0 0,0 0-1,0 0 1,0 0 0,0 0 0,0 0 0,0 1 0,0 4 1,-1 0 1,-2 11 0,1-10-23,-2 17-430,4-18 282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0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11154,'-1'2'477,"-1"-1"-1,1 1 1,0 0-1,0 0 1,0 0-1,0 0 1,0 0-1,0 1 1,1-1-1,-1 0 1,0 3-1,1 25 305,0-16-97,0-7-585,0 1-1,1 0 0,0-1 0,0 1 0,1-1 1,0 0-1,0 1 0,1-1 0,-1 0 1,2 0-1,-1-1 0,1 1 0,0-1 1,0 1-1,1-1 0,0 0 0,9 8 1,-13-13-100,0 0 1,0 0 0,0-1-1,0 1 1,0 0 0,0-1-1,0 1 1,0-1 0,0 0-1,0 1 1,0-1 0,0 0-1,1 1 1,-1-1 0,0 0-1,0 0 1,0 0 0,2 0-1,-1-1 0,0 1 0,0-1-1,0 1 1,-1-1-1,1 0 1,0 0 0,0 0-1,-1 0 1,1 0 0,1-2-1,3-2-5,1-2 0,-2 1-1,11-14 1,-12 14 4,2-4 4,0 0-1,-1 0 1,7-18-1,-9 20 8,-2 7-3,-1 0 0,1-1 0,-1 1 1,0-1-1,1 1 0,-1-1 0,0 1 1,0-1-1,0 1 0,0-1 0,0 1 0,0-1 1,-1-2-1,1 4-4,0 0 0,0 0 1,0 0-1,0 0 0,0 0 1,0 0-1,0 0 0,0 0 0,0 0 1,0 0-1,0 0 0,0 0 0,0 0 1,0 0-1,0 0 0,0 0 0,0-1 1,0 1-1,0 0 0,0 0 0,0 0 1,0 0-1,0 0 0,0 0 0,0 0 1,0 0-1,0 0 0,0 0 0,0 0 1,0 0-1,0 0 0,0 0 0,0 0 1,0 0-1,0 0 0,0 0 1,0 0-1,0 0 0,0 0 0,0 0 1,-1 0-1,1 0 0,0 0 0,0 0 1,0 0-1,0 0 0,0 0 0,0 0 1,0 0-1,0 0 0,0 0 0,0 0 1,0 0-1,0 0 0,0 0 0,0 0 1,0 0-1,0 0 0,0 0 0,0 0 1,0 0-1,0 0 0,-1 0 0,1 0 1,0 0-1,0 0 0,0 0 0,0 0 1,-2 6 47,-2 9 15,-3 22 45,-2 10 226,2 1 0,-1 56 0,4 8 251,3-100-494,-1 1-1,0 0 0,-6 15 0,6-18-24,1-8-55,1 0 1,-1 0-1,0-1 0,1 1 0,-1 0 0,0 0 0,0-1 0,0 1 0,0 0 0,0-1 0,0 1 0,-1-1 0,1 0 0,0 1 0,-1-1 0,1 0 0,-1 0 0,0 0 0,1 0 0,-1 0 0,0 0 0,-2 1 0,1-2 1,1 1-1,-1-1 0,1 0 1,-1 0-1,1 0 0,-1 0 1,1 0-1,-1 0 1,1-1-1,-1 1 0,1-1 1,0 0-1,-1 1 0,1-1 1,-3-2-1,3 2-23,0 0-1,0 0 0,-1-1 0,1 1 1,0-1-1,1 1 0,-1-1 0,0 0 1,0 0-1,1 0 0,-1 0 1,1 0-1,-1 0 0,-1-4 0,3 4-21,-1 0-1,1 1 0,0-1 0,-1 0 1,1 1-1,0-1 0,0 0 0,0 1 0,0-1 1,0 0-1,1 1 0,-1-1 0,0 0 1,1 1-1,-1-1 0,1 0 0,0 1 0,-1-1 1,1 1-1,0-1 0,0 1 0,0 0 1,0-1-1,1 0 0,1-1-182,1 0 1,-1 0-1,0 0 0,1 1 1,-1-1-1,1 1 0,0 0 1,0 0-1,5-2 1,22 0-427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17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42 4905,'0'-3'1029,"0"-1"499,0-1-1,0 0 1,-1 0 0,-1-5 0,-3 0 4231,5 10-5564,0 0-174,0 0-1,0 0 1,0 0-1,0 0 1,0 0 0,0 1-1,0-1 1,0 0 0,0 0-1,0 0 1,0 0 0,0 0-1,0 0 1,0 0-1,0 0 1,0 0 0,0 0-1,0 0 1,0 0 0,0 0-1,0 1 1,0-1 0,0 0-1,0 0 1,-1 0 0,1 0-1,0 0 1,0 0-1,0 0 1,0 0 0,0 0-1,0 0 1,0 0 0,0 0-1,0 0 1,0 0 0,0 0-1,0 0 1,0 0-1,0 0 1,-1 0 0,1 0-1,0 0 1,0 0 0,0 0-1,0 0 1,0 0 0,0 0-1,0 0 1,0 0 0,0 0-1,0 0 1,0 0-1,0 0 1,-1 0 0,1 0-1,0 0 1,0 0 0,0 0-1,0 0 1,0 0 0,0 0-1,0 0 1,0 0-1,-2 6 152,1 1-1,0-1 1,0 1-1,1 0 1,-1-1-1,2 10 1,-1-14-153,0 16 135,1 0 0,1 0 0,0-1 0,7 24 0,-6-32-106,0-1-1,1 1 1,0-1 0,1 1-1,-1-1 1,1 0 0,13 14-1,-15-19-46,1 1 0,0 0 0,0-1 0,0 1 0,0-1-1,0-1 1,1 1 0,-1 0 0,1-1 0,0 0 0,0 0 0,0 0-1,0-1 1,0 0 0,9 1 0,-12-2-6,0 0 1,1 0-1,-1 0 1,0 0-1,1-1 1,-1 1-1,0-1 1,0 0-1,0 1 1,1-1-1,-1 0 1,0 0-1,2-2 1,0 0-9,0 0 1,-1 0-1,0 0 1,0-1-1,0 1 1,4-6-1,-1 0-45,-1-1-1,0 0 0,0-1 1,5-17-1,-5 12-36,-1 0 0,3-27 0,-7 33 99,1 1 0,-1 0 1,0-1-1,-1 1 0,0-1 0,-3-8 0,-4 0 89,2 13-8,6 5-80,0 0 0,0 0 0,-1 0 0,1 0 0,0 0 0,0 1 0,-1-1 0,1 0 0,0 0 0,0 0 0,0 0 0,-1 0 0,1 0 0,0 1 0,0-1 0,0 0 0,0 0 0,-1 0 0,1 1 0,0-1 0,0 0 0,0 0 0,0 0-1,0 1 1,0-1 0,0 0 0,0 0 0,0 1 0,0-1 0,0 0 0,0 1 0,-2 6 50,1 0 0,1 0 0,-1 1 0,1-1 0,0 0-1,2 10 1,0-1 40,5 63 642,21 89 1,-24-153-650,13 85 620,-15-85-538,-1 0-1,-1-1 0,0 1 1,-4 26-1,3-36-128,0-1-1,0 1 1,-1-1-1,1 1 1,-1-1-1,0 0 1,0 0-1,0 0 1,-4 4-1,4-6-24,1 0 0,-1 0 0,0 0-1,0 0 1,0-1 0,0 1 0,-1-1-1,1 1 1,0-1 0,-1 0 0,1 0 0,-1 0-1,1 0 1,-1-1 0,1 1 0,-5 0-1,0 0-5,0-1 0,0 0-1,0-1 1,0 1-1,1-1 1,-1 0-1,0-1 1,1 0 0,-1 0-1,1 0 1,-12-7-1,14 7-165,-1-1 0,1 0 0,0 0 0,0 0 0,0 0 1,0-1-1,0 0 0,1 0 0,0 0 0,0 0 0,0 0 0,0-1 0,0 1 0,1-1 0,-3-9 0,4 12 59,1 1-1,0 0 1,-1-1 0,1 1 0,0-1-1,0 1 1,0-1 0,0 1 0,0 0-1,1-1 1,-1 1 0,1-3 0,11-15-742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17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12331,'-1'-2'5025,"-1"1"-3193,1 0-656,0-1 169,1 2-417,0 0-256,12 0-288,17 4-176,33 3-176,-35-7-16,-6 0-440,-3-1-432,-12 1-945,9 0 1041</inkml:trace>
  <inkml:trace contextRef="#ctx0" brushRef="#br0" timeOffset="1">34 132 9522,'-8'12'4489,"3"-3"-1912,11-2-785,6 1 64,3-5-415,4-2-193,6-1-456,-8-1-216,4-5-336,1 2-104,-4-1-160,4 0-416,-1 2-56,5 3 240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18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68 6817,'3'-40'3712,"-3"39"-3510,0 0 1,0 0 0,0 0-1,0 0 1,0-1-1,-1 1 1,1 0 0,0 0-1,-1 0 1,1 0-1,0 0 1,-1 0-1,1 0 1,-1 0 0,0 0-1,1 1 1,-1-1-1,0 0 1,1 0 0,-1 0-1,0 1 1,0-1-1,0 0 1,0 1-1,0-1 1,0 1 0,0-1-1,0 1 1,-2-1-1,1 0 20,0 1-1,0 0 0,0-1 0,0 1 1,-1 0-1,1 0 0,0 1 0,0-1 1,0 0-1,0 1 0,-4 0 0,2 2 6,0-1 0,0 1 0,0-1 0,0 1 0,0 0 0,0 1 0,1-1 0,-6 7 0,6-7-132,-3 4 32,0 1-1,0 0 1,1 0-1,0 1 0,0-1 1,1 1-1,0 0 1,0 0-1,1 1 1,0-1-1,1 1 1,-2 17-1,3-15-81,1-1-1,0 1 1,0-1-1,1 0 1,1 1-1,0-1 1,1 0-1,0 0 1,0 0-1,9 18 1,0-8-107,1-1 1,0-1-1,1 0 0,1-1 0,1 0 1,34 28-1,-46-42-187,1 0 0,0 0 0,0-1 0,0 0 0,0 0 0,0 0 0,12 4 0,19 0-424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18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9778,'-5'14'4809,"-1"3"-776,5 5-2825,0 2 97,-2 10-177,2 2-232,1-2-360,1 1-160,2-7-224,1-4-64,-2-7-64,1-4-216,-3-9-792,3 2-560,1-6 863</inkml:trace>
  <inkml:trace contextRef="#ctx0" brushRef="#br0" timeOffset="1">168 175 10818,'6'0'4473,"3"-4"-2616,0 0-105,7 0-64,1 2-263,11 1-409,-8-2-224,2 3-424,0 0-128,-10 0-96,4 4-440,-5-4 2353,2-1-1609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19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7 12651,'-8'-2'1444,"0"0"0,-1 1 1,1 0-1,-11 1 0,10 0-1185,-1 0 0,1 1 1,0 1-1,-1 0 0,1 0 0,0 1 0,0 0 0,0 0 0,1 1 0,-16 9 0,21-11-227,1-1-1,0 1 0,0 0 1,-1 0-1,1 0 0,0 0 1,1 0-1,-1 0 0,0 0 1,1 1-1,-2 2 0,2-3-21,0 0 1,1-1-1,-1 1 0,1 0 0,0 0 0,-1 0 0,1 0 0,0-1 0,0 1 0,0 0 0,1 0 1,-1 0-1,0 0 0,1-1 0,-1 1 0,1 0 0,-1 0 0,2 2 0,0-1-12,0 0 0,0 1-1,1-1 1,-1 0 0,1 0 0,-1-1-1,1 1 1,0-1 0,0 1-1,0-1 1,0 0 0,0 0-1,1 0 1,-1 0 0,1-1 0,-1 1-1,1-1 1,0 0 0,-1 0-1,6 0 1,7 1-4,-1 0 0,1-2-1,24-1 1,-31 0 22,-9 1-14,0 0 1,1 0-1,-1 0 1,1 0-1,-1 0 1,1 0-1,-1 0 1,1 0-1,-1 0 1,0 0-1,1 0 1,-1 0-1,1 1 1,-1-1-1,1 0 1,-1 0-1,0 0 1,1 1-1,-1-1 0,1 0 1,-1 0-1,0 1 1,1-1-1,-1 0 1,0 1-1,0-1 1,1 0-1,-1 1 1,0-1-1,0 1 1,1-1-1,-1 0 1,0 1-1,0-1 1,0 1-1,0-1 1,0 1-1,0-1 1,0 0-1,0 1 0,0-1 1,0 1-1,0-1 1,0 1-1,0-1 1,0 1-1,0 0 1,-1 2 11,0 1 0,0 0 1,0-1-1,-3 6 0,3-7-9,-10 19 37,-6 13 51,16-31-66,0 0 1,0 0-1,0 1 0,1-1 0,-1 1 0,1-1 0,-1 1 1,1 4-1,1-6-15,-1-1 1,0 1 0,1 0-1,-1-1 1,1 1 0,0-1-1,0 1 1,-1-1 0,1 1-1,0-1 1,0 1 0,0-1-1,0 0 1,1 1 0,-1-1-1,0 0 1,0 0 0,1 0-1,-1 0 1,1 0 0,-1 0-1,1-1 1,-1 1 0,4 1-1,1-1 29,0 1-1,0 0 0,1-1 0,-1 0 0,9 0 0,-11-1-165,-1 0-1,1-1 1,0 1-1,0-1 1,0 0 0,-1 1-1,1-2 1,0 1-1,-1 0 1,1-1-1,-1 0 1,0 1 0,5-4-1,-4 1-179,0 1 1,1-1-1,-1 0 0,0 0 1,-1-1-1,1 1 0,-1-1 1,4-6-1,6-20-1046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19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10522,'5'3'1512,"-1"0"1,1 1-1,-1-1 0,5 6 0,2 2-253,12 19-1,-12-13-921,-1 0 1,0 1-1,-1 0 0,-1 0 0,-1 1 0,-1 0 0,0 1 0,-1-1 0,-2 1 0,0 0 0,0 0 1,-2 25-1,-2-26-235,-1 1 1,0-1-1,-2 0 1,0 0-1,-8 21 0,10-33-133,-1-1 0,1 1 0,-1-1 0,0 1 0,0-1 0,-1 0 0,0 0 0,0 0 0,-1-1 0,-6 7 0,10-11-30,1-1 0,-1 1 0,1-1-1,-1 1 1,0-1 0,0 1 0,1-1 0,-1 0-1,0 1 1,0-1 0,1 0 0,-1 0 0,0 0 0,0 1-1,0-1 1,1 0 0,-1 0 0,0 0 0,-1-1-1,1 1 80,1 0-1,-1 0 1,1-1-1,0 1 1,-1 0-1,1 0 0,0-1 1,-1 1-1,1 0 1,0-1-1,0 1 1,-1 0-1,1-1 1,0 1-1,0-1 0,-1 1 1,1 0-1,0-1 1,0 1-1,0-1 1,0 1-1,0-1 0,0 1 1,0 0-1,0-1 1,0 1-1,0-1 1,0 1-1,0-1 1,0 1-1,0-1 0,0 1 1,1-1-1,0-15 339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0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189 245 11450,'33'-36'4913,"-37"36"-2704,-4 5-33,-4 11-415,-4 6-377,-2 10-552,-2 6-216,0 9-360,1-3-103,6-2-105,5-3-48,5-17-361,2 0-279,1-18-568,3-14-3769,1-13 3537</inkml:trace>
  <inkml:trace contextRef="#ctx0" brushRef="#br0" timeOffset="1">0 262 11987,'4'16'5313,"5"4"-2881,9 10-679,-1-1-33,7 0-648,-1 2-240,2-5-368,1-3-151,0 1-185,-4-8-40,-4-3-112,-4 3-224,-3-7-697,1-1-423,-3-5 760</inkml:trace>
  <inkml:trace contextRef="#ctx0" brushRef="#br0" timeOffset="2">289 28 12963,'1'-6'5369,"5"0"-3345,13 4-631,12 2 119,-2 0-544,-1 0-216,0-2-408,-9-4-120,10 3-136,0 3-24,-7-3-392,-4 3-528,-12 4-1544,-1 7 1496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0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9 13067,'-7'14'5353,"3"12"-3369,-8 4-167,-5 10-617,0 7-360,0 2-496,-1 0-176,9-8-168,0-7-120,-1-16-688,4-8-528,-1-16-2841,3-4 2689</inkml:trace>
  <inkml:trace contextRef="#ctx0" brushRef="#br0" timeOffset="1">0 1 8058,'16'18'4689,"-11"-2"272,10 7-2273,-6 6-695,3 6-353,-4 3-776,-2 4-264,12 0-327,-5-1-73,9-3-761,3-8-559,6-8 704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5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7106,'1'0'5250,"-5"3"-3074,-9 7-364,-1-1-1,-18 9 1,-3 2-905,12-7-485,5-3-74,0 1 1,1 1-1,-21 18 0,37-29-321,0 0 1,1-1-1,-1 1 1,0 0-1,0 0 0,1 0 1,-1 0-1,1 0 1,-1 0-1,1 0 1,-1 0-1,1 1 0,0-1 1,-1 0-1,1 0 1,0 0-1,0 0 1,0 0-1,0 1 0,0-1 1,0 0-1,0 0 1,0 0-1,0 0 0,1 1 1,-1-1-1,0 0 1,1 0-1,-1 0 1,1 0-1,-1 0 0,1 0 1,0 0-1,-1 0 1,1 0-1,2 1 1,0 2 19,1-1 1,-1 1 0,1-1-1,0 0 1,1-1 0,-1 1-1,6 2 1,1-1-5,0-1 0,0 0 1,1 0-1,13 1 0,-9-2-21,15 2 12,-20-3-187,-1 0 0,1 0 0,15 6 0,-21-4-466,-5-3 570,0 0 0,0 0 0,0 0 0,1 0 0,-1 0 0,0 0 0,0 0 1,0 0-1,0 0 0,0 0 0,0 0 0,0 0 0,0 1 0,0-1 0,0 0 1,0 0-1,0 0 0,0 0 0,0 0 0,1 0 0,-1 0 0,0 1 0,0-1 1,0 0-1,0 0 0,0 0 0,0 0 0,0 0 0,0 0 0,0 0 0,0 1 1,-1-1-1,1 0 0,0 0 0,0 0 0,0 0 0,0 0 0,0 0 0,0 0 1,0 0-1,0 1 0,0-1 0,0 0 0,0 0 0,0 0 0,-1 0 0,-3 3-1095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11042,'-23'41'4545,"20"-40"-2520,3-2-665,5 1 64,-5 0-207,2 0-265,25 1-184,44 1-312,-28-8-112,-2-2-160,0 0-48,-9 4 80,-5 3-360,-13 2-808,-8 1-264,-8-2 512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1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8938,'12'16'4929,"-8"8"-392,0 7-2209,2 10-927,-6 3-265,2 1-552,1 1-144,-3-8-288,4 1-80,3-14-392,-6-10-352,8-7-752,-2-8-3217,-4-3 3208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75 9338,'0'-2'538,"0"-4"928,0 1-1,0-1 1,-1 0-1,0 0 1,-1-6-1,1 10-1293,0 1 0,1-1 0,-1 0 0,0 1 0,0-1 0,0 1-1,0-1 1,0 1 0,0 0 0,0-1 0,0 1 0,-1 0-1,1 0 1,-1 0 0,1 0 0,-1 0 0,1 0 0,-1 0 0,1 0-1,-1 1 1,-2-2 0,0 1-40,1 0 1,-1 1-1,1-1 0,-1 1 0,0-1 0,1 1 0,-1 0 1,0 0-1,0 1 0,1-1 0,-1 1 0,1 0 1,-1 0-1,-5 2 0,5-1-44,0 0 0,0 1 0,0-1-1,0 1 1,0 0 0,1 0 0,0 0 0,-1 0 0,1 1-1,-4 6 1,3-5-54,1 1-1,-1 1 1,1-1 0,1 0-1,-1 1 1,1 0-1,0-1 1,0 1-1,1 0 1,0 0-1,1 0 1,-1 0 0,1 0-1,0 0 1,2 8-1,-2-13-34,1 0 0,-1 0 1,1 1-1,0-1 0,0 0 0,0 0 0,0 0 0,0 0 0,1 0 0,-1 0 0,1 0 1,-1 0-1,1 0 0,-1-1 0,5 3 0,-3-1-4,0-1 0,1 0-1,0-1 1,-1 1 0,1-1 0,0 1 0,0-1 0,6 1-1,0-1 1,0-1 0,0 1 0,0-1 0,0-1-1,-1 0 1,18-4 0,2-3 24,-27 10 39,-4 1-40,-5 4 0,-5 4 23,7-7-23,-1 1-1,1 0 1,0 0-1,1 1 1,-8 10 0,11-15-7,0 1 0,1-1 1,-1 1-1,0 0 0,1 0 1,-1-1-1,1 1 1,0 0-1,-1 0 0,1 0 1,0-1-1,0 1 0,0 0 1,1 0-1,-1-1 0,0 1 1,1 0-1,-1 0 1,1-1-1,-1 1 0,1 0 1,0-1-1,0 1 0,0 0 1,0-1-1,0 1 1,0-1-1,2 2 0,0 0 7,-1 0-1,1-1 0,0 1 0,1-1 1,-1 0-1,0 0 0,1 0 0,-1-1 1,1 1-1,-1-1 0,1 0 0,0 0 1,-1 0-1,5 0 0,4 1-12,0-1-1,0-1 1,14-1 0,-13-1-195,0 0 0,0-1 0,-1 0 0,24-10 0,-8-1-81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 10714,'-10'8'5537,"-12"17"-439,-4 4-3162,-5 11-856,3 4-192,-4 5-608,3-2-120,12-9-144,-2-4-56,14-12-368,3-4-272,-2-12-976,3-4-649,-2-10 1433</inkml:trace>
  <inkml:trace contextRef="#ctx0" brushRef="#br0" timeOffset="1">6 19 9506,'-6'2'4785,"10"18"-536,8 7-1913,3 13-383,5 3-137,5 4-623,1-5-257,2 1-408,-1-6-184,-3-6-264,-2-5-168,-8-13-744,-2-5-192,-6-9 519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 9842,'-2'-1'4265,"2"1"-1976,0 0-305,4 20-112,10 50-327,-12-23-585,0 5-248,0 4-360,-2-2-136,2-7-152,2-5-40,-4-7-448,4-6-288,-3-12-640,2-5-409,1-10-399,0-6 1272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4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11338,'10'8'4873,"-10"10"-2408,-8 6-369,6 15-279,-8 6-417,10 3-680,0 3-224,4-10-312,-6-7-88,2-6-64,7-2 0,1-8-440,5 0-344,-6-10-1176,2-3 2392,7-9-696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4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7130,'-4'-1'858,"-7"0"3475,11 1-4005,0 0 0,0 0-1,0 0 1,-1 0 0,1 0 0,0 0 0,0 0 0,0 0-1,-1 0 1,1 0 0,0 0 0,0 0 0,0 0 0,0 0 0,-1 0-1,1 0 1,0 0 0,0 0 0,0 0 0,0 0 0,-1 0-1,1 0 1,0 0 0,0 1 0,0-1 0,0 0 0,-1 0-1,1 0 1,0 0 0,0 0 0,0 0 0,0 1 0,27 124 1505,-26-118-1779,0 0 0,1 0 0,0 0-1,1 0 1,0-1 0,4 8-1,-6-12-50,0-1-1,0 1 1,0-1-1,0 1 0,0-1 1,1 1-1,-1-1 1,1 0-1,-1 0 0,1 0 1,-1 0-1,1 0 1,-1 0-1,1 0 0,0-1 1,0 1-1,0 0 1,-1-1-1,1 1 0,0-1 1,0 0-1,0 0 0,0 0 1,0 0-1,-1 0 1,1 0-1,0 0 0,3-1 1,-2 0-15,1-1 0,-1 1 1,1-1-1,-1 1 0,0-1 1,0 0-1,0-1 0,0 1 1,0 0-1,0-1 0,-1 1 1,1-1-1,-1 0 0,0 0 1,3-4-1,2-5-113,-1 0-1,10-23 1,-7 14 2,-5 14 119,-1 0 0,0 0 0,0 0 1,0-1-1,-1 1 0,-1-1 0,2-8 1,-8 26 137,3 3-57,1 0-1,1-1 1,1 21 0,0-15-14,2 26 90,3 0 1,15 57 0,-11-57 200,-2 1 1,4 54-1,-12-92-275,0 0 0,0 0 0,-1 0 0,0-1 0,-2 12 0,2-16-57,0 1 0,0-1 0,0 0 0,0 1 0,0-1 0,0 0 0,-1 0 0,1 0-1,-1 0 1,0 0 0,1 0 0,-1 0 0,0 0 0,0-1 0,0 1 0,0-1 0,-1 1 0,-2 0 0,2 0-36,0-1-1,-1 0 1,1 0 0,-1 0 0,1-1-1,-1 1 1,1-1 0,-1 0 0,0 0-1,1 0 1,-1 0 0,1 0 0,-1-1-1,0 0 1,1 0 0,0 0 0,-1 0-1,1 0 1,0-1 0,-1 1 0,1-1-1,0 0 1,0 0 0,0 0 0,-4-5-1,2 3-206,1 0-1,1-1 0,-1 1 1,1-1-1,0 0 0,0 0 1,0 0-1,0 0 1,1 0-1,0-1 0,0 1 1,0-1-1,1 1 0,0-1 1,-1-8-1,2 7-3,1 0 0,0-1 0,1-6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5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14699,'7'0'5497,"0"-1"-4136,5 1-129,2-2-152,-5 2-280,5-2-440,2-1-144,-3 2-152,4-2-8,9 0-816,-8 1-184,14-1 520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33 8418,'-9'-23'2594,"5"14"1959,39 107 2759,-20-53-6175,-12-35-917,1 1 0,1-1 0,0 1 0,1-1 0,-1-1 0,12 15-1,-14-21-188,-1-1-1,0 1 0,1-1 0,0 1 0,-1-1 1,1 0-1,0 0 0,0 0 0,0 0 1,0-1-1,1 1 0,-1-1 0,0 0 0,1 0 1,-1 0-1,0 0 0,1-1 0,-1 1 0,1-1 1,-1 0-1,1 0 0,0 0 0,-1 0 1,1-1-1,3-1 0,-3 1-25,0 0-1,-1 0 1,1-1 0,-1 0-1,1 0 1,-1 0 0,0 0-1,0 0 1,0-1-1,6-5 1,-5 3 3,0 0 0,0-1 0,0 0-1,-1 0 1,5-10 0,0-5-239,-1 0 0,7-40 0,-11 44-116,-1 10-271,-2-1 0,1-15 0,-1 19 229,0 1-602,-1 3 38,-4 5-157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6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10258,'-5'8'4729,"5"1"-1992,0 5-953,1 6 41,0 14-465,-1 5-296,4 21-512,-4-2-208,4 3-200,-3-1-56,3-16-72,2 3-8,-1-19-224,-1-10-232,-3-7-600,3-10-368,-1-17 856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5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8274,'-1'0'4329,"9"0"-857,13 3-791,1 1-497,6 5-351,6-1-561,-1 4-168,-1 1-319,-3-7-145,-5 3-256,-4-6-112,-9 1-144,-6 2-24,-8 0-504,-6 4-416,-6-2-825,-1 2-1231,4 4 1879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6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11578,'0'20'5362,"0"9"-2522,-2 14-1079,0 10-81,-1 11-720,0 1-256,3 3-376,3-6-128,2-13-168,3-5-16,0-9-328,2-15-280,-3-13-208,-3-7 368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12243,'3'1'845,"-1"1"-1,1-1 1,-1 0 0,1 0 0,3 1 0,25 3 2559,-25-5-2894,0 1 0,0 0 1,10 3-1,-15-4-485,0 1 0,-1-1 0,1 0 0,0 1 0,-1-1 0,1 1 0,0-1 0,-1 1 0,1 0 0,-1-1 0,1 1 0,-1 0 0,1-1 0,-1 1 0,0 0 0,1-1 0,-1 1 0,0 0 0,1 0 0,-1-1 0,0 1 0,0 0 0,0 0 0,0 0 0,0-1 0,0 2 0,0 2-3,0-1 1,0 0-1,-1 1 1,1-1-1,-2 4 0,-2 17 105,4-21-107,-1 1 0,1-1-1,-1 1 1,1-1-1,-1 1 1,0-1-1,-1 1 1,1-1 0,-2 4-1,-3 1 113,1 1-1,-4 10 1,9-18-125,0-1 1,0 0-1,0 0 0,0 1 1,0-1-1,0 0 1,0 0-1,0 1 0,0-1 1,0 0-1,0 0 1,0 0-1,0 1 0,0-1 1,1 0-1,-1 0 1,0 1-1,0-1 0,0 0 1,0 0-1,0 0 1,0 1-1,0-1 0,1 0 1,-1 0-1,0 0 1,0 0-1,1 1 0,-1-1-5,0 0 0,0 0 0,0 0 0,0 0-1,0 0 1,1 0 0,-1 0 0,0 0-1,0 0 1,0 0 0,0 0 0,0 0-1,1 0 1,-1 0 0,0 0 0,0 0 0,0 0-1,0-1 1,0 1 0,0 0 0,1 0-1,-1 0 1,0 0 0,0 0 0,0 0 0,0 0-1,0 0 1,0-1 0,0 1 0,0 0-1,0 0 1,1 0 0,-1 0 0,0 0-1,0 0 1,0-1 0,0 1 0,0 0 0,0 0-1,0 0 1,0 0 0,0 0 0,0-1-1,0 1 1,0 0 0,0 0 0,0 0 0,0 0-1,0 0 1,0-1 0,0 1 0,-1 0-1,1 0 1,0 0 0,1-1-2,-1 1 1,0 0-1,0-1 1,1 1-1,-1 0 0,1-1 1,-1 1-1,0 0 1,1-1-1,-1 1 1,1 0-1,-1 0 0,1 0 1,-1-1-1,0 1 1,2 0-1,0-1 2,105-52-158,-90 44-102,-4 0-371,-8-1 272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7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13923,'3'-2'674,"0"0"0,0 0 0,0 0 0,0 1 1,0 0-1,1-1 0,-1 1 0,0 0 0,1 1 0,-1-1 0,6 0 0,-5 1-541,0 0 1,-1 0-1,1 0 0,0 1 0,-1 0 0,1-1 0,-1 1 0,1 1 0,-1-1 0,0 0 0,1 1 0,-1 0 0,0-1 1,0 1-1,0 0 0,0 1 0,4 3 0,-6-4-118,0 0 0,0 0 0,1-1 1,-1 1-1,0 0 0,-1 1 0,1-1 0,0 0 0,-1 0 1,1 0-1,-1 0 0,1 1 0,-1-1 0,0 0 1,0 0-1,0 1 0,0-1 0,-1 0 0,1 0 0,-1 0 1,1 1-1,-1-1 0,0 0 0,0 0 0,0 0 1,0 0-1,0 0 0,0 0 0,0 0 0,-1-1 0,1 1 1,-1 0-1,-1 1 0,-1 1 0,0-1 0,1 1 0,-1 0 0,1 0 0,0 0 0,-3 5 0,7-8-8,-1 1 0,0-1 0,1 0 0,-1 0 0,1 0 0,-1 0 0,1 1 0,-1-1-1,1 0 1,0 0 0,0 0 0,-1 0 0,1 0 0,0-1 0,0 1 0,2 1 0,-1-1 9,1 0 0,-1 0-1,1-1 1,0 1 0,-1-1 0,1 1 0,-1-1 0,1 0 0,0 0 0,3-1 0,28-5 71,-31 5-80,26-7 47,-20 5-229,0 1-1,0 0 1,1 0 0,12-1-1,9 4-116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13787,'-5'3'5385,"5"3"-3777,4-4-103,-4-2-321,2 0-264,24 6-392,34 3-184,-39-10-248,0-1-8,3 1-496,-1 0-384,1 1-1240,-11 1-889,-9 6 1817</inkml:trace>
  <inkml:trace contextRef="#ctx0" brushRef="#br0" timeOffset="1">69 126 9826,'-3'5'4593,"12"2"-1888,1-2-905,0-2-40,6 1-223,-1-4-193,9 0-400,-7-2-224,6-2-368,-7 3-111,0-2-241,4 3-273,-3 2 185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8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 7386,'-9'-4'3960,"7"3"-617,1 5 999,2 77-856,-1 37-2422,1-21-501,1-79-526,0 0 0,1 0 0,7 22 0,-8-34-281,0 0 1,0 0-1,0-1 1,1 1-1,0-1 0,0 0 1,0 0-1,0 0 1,1 0-1,7 7 1,-10-11 31,-1-1 1,1 1-1,-1-1 1,1 0-1,-1 1 1,1-1-1,-1 0 1,1 0-1,-1 1 1,1-1-1,-1 0 1,1 0-1,0 0 1,-1 1-1,1-1 1,-1 0-1,1 0 1,0 0-1,-1 0 1,1 0-1,-1 0 1,1 0-1,0 0 1,-1-1-1,1 1 1,-1 0-1,1 0 1,0 0-1,-1-1 1,1 1-1,0-1 1,14-13-2023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9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10298,'3'8'9015,"-4"9"-7786,1-9-52,-3 50 1232,1-11-1458,4 60 0,2-64-931,3 0 0,1 0 1,17 49-1,-23-87-199,-1-1-79,-1-1 1,1 0-1,1 0 0,-1 0 0,0 0 0,1 0 0,0-1 0,-1 1 0,1 0 0,3 2 1,-5-5 213,0 0 0,0 0 1,0 0-1,0 0 0,0 0 1,0 0-1,1 0 0,-1 0 1,0 0-1,0 0 0,0 0 1,0 0-1,0 0 0,0 0 1,0 0-1,1 0 1,-1 0-1,0 0 0,0 0 1,0 0-1,0 0 0,0 0 1,0 0-1,0 0 0,0 0 1,0-1-1,0 1 0,1 0 1,-1 0-1,0 0 0,0 0 1,0 0-1,0 0 0,0 0 1,0 0-1,0 0 1,0 0-1,0-1 0,0 1 1,0 0-1,5-10-962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9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164 163 11242,'-11'-8'4777,"2"11"-2384,-1 7-593,-2 11 17,-4 5-353,-1 10-496,-1 1-224,-2-3-400,5 5-143,3-8-153,5-2-137,1-6-455,0-7-304,6-11-1168,-4-4-681,10-15 1689</inkml:trace>
  <inkml:trace contextRef="#ctx0" brushRef="#br0" timeOffset="1">0 201 10690,'4'2'4777,"5"12"-1888,2 8-577,10 10-215,-6 1-337,4 4-680,0 4-287,-4-6-433,1 0-136,-1-13-176,1-3-240,-3-13-656,2-4-361,1-10 665</inkml:trace>
  <inkml:trace contextRef="#ctx0" brushRef="#br0" timeOffset="2">224 14 13883,'-3'4'5737,"0"-4"-3504,10 0-849,-7 0-8,0-2-520,19 2-231,48 3-345,-31-3-112,2-5-96,-3-4-8,-7 10-368,-6-1-425,-17 0-927,-9 1-304,-16-7 1128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2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13 8250,'12'-3'4105,"-12"-4"-849,-1 5-583,-3 10-185,-4 4-303,-3 13-777,-2 8-328,-11 5-559,-2 5-209,6-4-240,2-7-144,8-15-489,4-11-359,2-10-1064,1-10 3496,2-3-1472</inkml:trace>
  <inkml:trace contextRef="#ctx0" brushRef="#br0" timeOffset="1">1 6 9266,'7'-1'4889,"2"2"-1448,3 12-921,2 6-87,0 9-809,0 4-392,2 1-655,-1 0-225,0-1-192,3-2-328,1-5-553,4 3-3623,-5 2 2991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0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36 15179,'-13'6'5833,"5"-6"-4320,7-2-137,11-3-368,8-2-328,6-3-367,4 2-105,1 2-24,-1 2-304,1 7-729,-1 4-199,-1-3 456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0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13491,'30'-25'5176,"-30"25"-5094,1 0 1,-1 0-1,0 0 1,0-1-1,1 1 1,-1 0 0,0 0-1,0 0 1,1 0-1,-1 0 1,0 0-1,0 0 1,1 0-1,-1 0 1,0 0-1,1 0 1,-1 0 0,0 0-1,0 0 1,1 0-1,-1 0 1,0 0-1,0 0 1,1 0-1,-1 1 1,0-1 0,0 0-1,1 0 1,-1 0-1,0 0 1,0 0-1,0 1 1,1-1-1,-1 0 1,0 0-1,0 0 1,0 1 0,1-1-1,3 11 785,-3-7-402,5 13 1092,6 29-1,2 9-605,-11-48-863,0 0-1,0 0 1,1 0-1,0 0 1,8 10-1,-8-12-48,0 0-1,1 0 0,0-1 0,0 0 0,0 0 1,0 0-1,1-1 0,0 1 0,10 3 1,-14-6-35,0 0 0,0 0 1,0-1-1,0 1 0,0-1 1,0 1-1,0-1 0,0 0 0,1 0 1,-1 0-1,0 0 0,0 0 1,0-1-1,0 1 0,0-1 1,0 1-1,0-1 0,0 0 1,0 1-1,0-1 0,0 0 1,0 0-1,0-1 0,0 1 1,-1 0-1,1-1 0,-1 1 0,1-1 1,-1 1-1,1-1 0,-1 0 1,0 1-1,0-1 0,1-2 1,8-16-15,-2 0 0,10-32-1,0-3-585,-1 1-1225,-14 45 1337,5-9-376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5:54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10 7514,'1'0'200,"-1"0"0,0-1 0,0 1 1,0 0-1,0-1 0,0 1 1,0 0-1,0 0 0,0-1 0,0 1 1,0 0-1,0-1 0,0 1 1,0 0-1,0 0 0,0-1 0,0 1 1,0 0-1,0 0 0,-1-1 1,1 1-1,0 0 0,0 0 1,0-1-1,0 1 0,0 0 0,-1 0 1,1 0-1,0-1 0,0 1 1,0 0-1,-1 0 0,1 0 0,0-1 1,0 1-1,-1 0 0,1 0 1,0 0-1,0 0 0,-1 0 0,1 0 1,0 0-1,-1 0 0,1 0 1,0 0-1,0 0 0,-1 0 0,1 0 1,-5 7 1677,1 1-1557,-42 58 569,14-22-653,11-9 41,-29 64 0,38-69-197,1 0-1,1 1 1,2 0 0,1 0 0,1 1-1,2-1 1,1 1 0,2 0 0,1 0-1,7 57 1,-4-74-52,0 1-1,1-1 1,0 0 0,9 19-1,-11-29-21,1-1-1,-1 1 0,0-1 1,1 0-1,0 0 0,0 0 1,0 0-1,1 0 0,-1-1 1,1 1-1,0-1 0,0 0 1,0 0-1,0-1 0,1 1 0,8 3 1,-10-5-3,0-1-1,0 1 1,0 0 0,1-1 0,-1 0-1,0 0 1,0 0 0,0 0 0,1 0-1,-1-1 1,0 1 0,0-1 0,0 0 0,0 0-1,0 0 1,0 0 0,0-1 0,0 1-1,0-1 1,0 0 0,2-1 0,2-3 9,-1 0 1,1-1-1,-1 1 1,-1-1-1,1 0 1,5-10-1,-6 7 13,0 0 0,0 0 0,-1-1-1,0 1 1,-1-1 0,0 0 0,-1 0-1,2-23 1,-3 29 6,-1-1 0,0 1 0,-1-1 0,1 1 0,-1-1 0,0 1 0,0 0 0,-1-1 0,1 1 0,-1 0-1,0 0 1,-1 0 0,1 0 0,-1 0 0,0 1 0,0-1 0,-1 1 0,1 0 0,-1 0 0,0 0 0,0 0 0,0 1 0,-1-1 0,1 1-1,-1 0 1,0 1 0,0-1 0,0 1 0,0 0 0,0 0 0,0 0 0,-1 1 0,1 0 0,-9-1 0,8 2-30,0 0 0,-1 0 0,1 1 0,0 0 1,0 0-1,0 1 0,0-1 0,0 1 0,0 1 0,1-1 1,-1 1-1,1 0 0,-1 0 0,1 0 0,0 1 0,0 0 0,1 0 1,-1 0-1,1 1 0,-5 6 0,6-9-327,2 1-1310,0 0-2860,1-3 3120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1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 6097,'0'-1'680,"0"-14"3547,-3 10 2734,2 15-4442,-2 175 151,2-137-2250,-1 2-27,8 86 0,-5-131-406,-1-3-21,0 0-1,0 0 0,0 0 1,1 0-1,-1 0 0,0 0 1,1 0-1,0 0 1,-1 0-1,1 0 0,0 0 1,0-1-1,0 1 0,0 0 1,3 2-1,-4-3 23,0-1 0,1 0 0,-1 0 0,0 0 0,0 0 0,1 0 0,-1 0 0,0 0 0,0 0 0,1 0 0,-1 0 0,0 0 0,1 0 0,-1 0 0,0 0 0,0 0 0,1 0 0,-1 0 0,0 0 0,0 0 0,1 0 0,-1 0 0,0-1 0,0 1 0,0 0 0,1 0 0,-1 0 0,0 0 0,0-1 0,0 1 0,1 0 0,-1 0 0,0 0 0,0-1 1,0 1-1,6-11 572,-5 9-462,9-20 111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1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8818,'0'0'235,"1"0"1,-1 1-1,1-1 1,-1 0 0,0 0-1,1 0 1,-1 1-1,0-1 1,1 0-1,-1 0 1,0 1-1,0-1 1,1 0-1,-1 1 1,0-1-1,0 0 1,1 1 0,-1-1-1,0 1 1,0-1-1,0 0 1,0 1-1,1-1 1,-1 1-1,0-1 1,0 0-1,0 1 1,0-1-1,0 1 1,-1 15 1669,0-11-1403,-1 36 1892,3 43 0,1-12-1209,-5 3-416,1-27-613,5 68 0,1-105-779,-4-11 561,0 1-1,0-1 0,0 0 1,0 0-1,0 1 1,0-1-1,0 0 1,0 0-1,0 1 0,0-1 1,0 0-1,1 0 1,-1 0-1,0 1 0,0-1 1,0 0-1,0 0 1,0 0-1,1 0 1,-1 1-1,0-1 0,0 0 1,0 0-1,1 0 1,-1 0-1,0 0 0,0 0 1,1 0-1,-1 0 1,0 1-1,0-1 1,1 0-1,-1 0 0,0 0 1,0 0-1,1 0 1,-1 0-1,0 0 0,0 0 1,0 0-1,1-1 1,-1 1-1,0 0 1,0 0-1,1 0 0,3-6-840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10034,'-39'9'3874,"39"-9"-3817,0 0 0,0 0 0,0 0 0,0 0-1,0 0 1,0 0 0,0 0 0,-1 0 0,1 0-1,0 0 1,0 0 0,0 0 0,0 0 0,0 0 0,0 0-1,0 0 1,0 0 0,0 0 0,0 1 0,0-1-1,0 0 1,0 0 0,0 0 0,-1 0 0,1 0 0,0 0-1,0 0 1,0 0 0,0 0 0,0 0 0,0 0-1,0 0 1,0 0 0,0 0 0,0 1 0,0-1-1,0 0 1,0 0 0,0 0 0,0 0 0,0 0 0,0 0-1,0 0 1,0 0 0,0 0 0,0 0 0,0 0-1,0 0 1,0 1 0,5 2 1523,8 4-283,-11-6-927,9 4 437,-8-4-694,0 0 1,1 1 0,-1-1-1,0 1 1,0 0 0,-1 0-1,1 0 1,0 0-1,-1 1 1,5 4 0,-6-6-94,-1-1 1,0 1 0,0-1-1,1 1 1,-1 0-1,0-1 1,0 1 0,0 0-1,0-1 1,0 1-1,0 0 1,0-1 0,0 1-1,0 0 1,0-1-1,0 1 1,0 0 0,0-1-1,-1 1 1,1-1-1,0 2 1,-10 12 262,6-9-187,-3 6 28,-2-1-1,0 1 1,0-1-1,0-1 1,-1 0 0,-13 9-1,13-12 68,10-6-186,0 0 1,0 0-1,0 0 0,0 0 1,0 0-1,0 0 0,0 1 1,0-1-1,0 0 0,0 0 0,0 0 1,0 0-1,-1 0 0,1 0 1,0 0-1,0 0 0,0 0 1,0 0-1,0 0 0,0 0 1,0 0-1,0 0 0,0 0 0,0 0 1,0 1-1,0-1 0,0 0 1,0 0-1,0 0 0,0 0 1,0 0-1,0 0 0,0 0 0,0 0 1,0 0-1,0 0 0,0 0 1,0 0-1,0 0 0,0 0 1,0 0-1,1 1 0,-1-1 1,0 0-1,0 0 0,0 0 0,0 0 1,0 0-1,0 0 0,0 0 1,5 1 178,9 0 93,-13-1-215,12-1 184,0 0 1,24-7-1,-4 2-137,-30 5-241,0 1 1,0-1-1,0 0 1,1 0 0,-1 0-1,5-2 1,0-4-215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4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13595,'3'2'1198,"1"-1"-1,-1 1 1,0 0 0,6 4-1,21 21 1037,-1 0-1194,-19-19-879,-5-5-105,0 1 0,-1-1 0,1 1 0,-1 1 0,4 4 0,-7-8-49,0 0 0,0 1 0,0-1 0,0 0 1,-1 1-1,1-1 0,-1 1 0,1-1 1,-1 1-1,1-1 0,-1 1 0,0-1 0,0 1 1,0 0-1,0-1 0,0 1 0,0-1 0,0 1 1,-1-1-1,1 1 0,0-1 0,-1 1 0,1-1 1,-1 1-1,0 1 0,-2 1 19,0 0 1,0 1-1,0-1 0,0 0 0,-1-1 1,-4 5-1,-2 1 49,-5 4 82,12-11-59,0 0 0,1 0 0,-1 0 0,1 0-1,0 1 1,0-1 0,-3 4 0,5-5-85,0-1 0,-1 0 0,1 1-1,0-1 1,0 0 0,0 0 0,0 1 0,0-1 0,0 0 0,0 1 0,0-1-1,0 0 1,0 1 0,0-1 0,0 0 0,0 1 0,0-1 0,0 0 0,1 1-1,-1-1 1,0 0 0,0 0 0,0 1 0,0-1 0,1 0 0,-1 1 0,0-1-1,0 0 1,0 0 0,1 0 0,-1 1 0,0-1 0,0 0 0,1 0 0,-1 0-1,1 1 1,11 4 145,-10-4-99,6 2 5,1 0-1,-1-1 0,0 0 1,1-1-1,-1 0 0,15 0 0,51-7 15,-24 1 1068,-27 5-584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11386,'-4'-1'4601,"4"0"-2816,5-1-225,-5 2-96,0 0-223,18 0-441,12 0-208,39 2-352,-34-5-104,0 3 8,-5 0-288,-10 1-944,-5 2-368,-11 4 703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5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47 8314,'-2'-2'698,"1"1"1,0-1-1,-1 0 1,1 1-1,0-1 1,0 0 0,0 0-1,0 0 1,0-2-1,1 3-545,0 0 0,0 1 0,0-1 0,0 0-1,0 0 1,0 1 0,0-1 0,0 0 0,0 0 0,0 1-1,0-1 1,1 0 0,-1 1 0,0-1 0,0 0 0,1 1 0,-1-1-1,1 1 1,-1-1 0,1 0 0,-1 1 0,1-1 0,-1 1-1,1-1 1,-1 1 0,1-1 0,-1 1 0,1 0 0,0-1-1,-1 1 1,1 0 0,0-1 0,3 0 14,-1 0 1,0 0-1,1 0 1,-1 0-1,1 0 0,-1 1 1,1 0-1,-1 0 1,1 0-1,-1 0 1,1 0-1,0 1 0,-1-1 1,0 1-1,1 0 1,-1 0-1,1 0 0,-1 1 1,4 2-1,-4-3-140,-1 0 0,0 1 0,0-1 0,0 1 0,0 0 0,0-1 0,0 1 0,0 0 0,0 0 0,-1 0 0,1 1 0,-1-1 0,0 0 0,1 1 0,-1-1 0,0 0 0,-1 1 0,1 0 0,0-1 0,-1 1 0,1-1 0,-1 1 0,0 0 0,0-1 0,0 1 0,0 3 0,-3 6 15,0-1 1,0 0-1,-1-1 0,-8 17 1,0 0 13,-39 93 157,50-120-203,1 1 0,0 0-1,-1-1 1,1 1 0,0 0 0,-1 0-1,1 0 1,0-1 0,0 1-1,0 0 1,-1 0 0,1 0-1,0-1 1,0 1 0,0 0 0,1 0-1,-1 0 1,0-1 0,0 1-1,1 2 1,-1-3 2,1 0 1,-1 1-1,1-1 0,-1 0 1,1 0-1,-1 1 0,1-1 0,-1 0 1,1 0-1,-1 0 0,1 0 1,-1 0-1,1 1 0,-1-1 1,1 0-1,-1 0 0,1 0 0,0-1 1,-1 1-1,1 0 0,-1 0 1,1 0-1,5-2 113,0 0 0,-1 0 0,11-6 0,114-49 327,-104 47-1012,-12 5-421,-5 3 371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13 12331,'-1'-1'680,"0"0"1,-1 0 0,1 0 0,0 1 0,-1-1 0,1 0 0,-1 1-1,1-1 1,-3 0 0,-24-3 890,23 4-1011,0-1-403,-1 2 0,1-1-1,0 0 1,0 1 0,0 0 0,1 0 0,-1 1 0,0-1-1,0 1 1,1 0 0,-1 0 0,1 1 0,-1 0 0,1-1-1,-6 6 1,5-4-102,1 0 1,0 0-1,0 1 0,0-1 0,1 1 0,0-1 1,-1 1-1,2 0 0,-1 1 0,1-1 0,-1 0 1,1 1-1,-1 6 0,2-9-37,1-1 0,0 1 0,0-1 0,0 1 0,0-1 0,0 1 0,0-1 0,1 0 0,-1 1 0,1-1 0,-1 0 0,1 1 0,0-1 0,0 0 0,2 3 0,-1-2-4,0 1 1,1-1 0,0 0-1,0 0 1,0 0 0,0 0-1,0 0 1,5 2 0,0 0-4,0-1 0,0 0 0,1 0 0,0-1 0,-1 0 0,1 0 0,13 1 0,-2-1 31,28-1 0,-58 2 117,-1 0 1,1 1-1,-1 0 0,-17 14 0,26-18-125,1 1 0,-1 0-1,1-1 1,-1 1 0,1 0-1,0-1 1,0 1 0,0 0 0,0 0-1,0 0 1,1 0 0,-1 0-1,0 0 1,1 0 0,0 0-1,-1 0 1,1 0 0,0 0 0,0 0-1,0 0 1,0 1 0,1-1-1,-1 0 1,0 0 0,1 0-1,0 0 1,-1 0 0,3 3 0,-2-2-7,1 0 1,0 0-1,0 0 1,1 0-1,-1 0 1,1 0-1,-1-1 1,1 0-1,0 1 1,0-1 0,0 0-1,0 0 1,0 0-1,0-1 1,0 1-1,5 0 1,-4 0-33,1-1 1,0-1-1,0 1 1,0-1-1,0 1 0,0-1 1,0-1-1,0 1 1,-1-1-1,10-2 0,2-2-766,29-14-1,-20 8-435,6-2 507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6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4 10778,'1'0'845,"6"-3"3155,-4 3-1759,-3 1 263,-9 8 1272,-1 4-2422,-12 14-1255,19-23-60,-19 20 284,-32 49 0,11-2 26,36-57-278,1-1 1,0 1-1,-6 22 0,11-32-46,1 0 0,-1 0-1,0 0 1,1 0-1,0 0 1,0 0-1,0 0 1,1 1 0,-1-1-1,1 0 1,0 0-1,0 0 1,2 5-1,0-3 40,1 0-1,-1 0 1,1-1-1,0 1 1,0-1 0,1 0-1,7 7 1,3 1 81,0-1 1,1 0-1,25 14 1,57 24 288,6 4-69,-95-49-354,-1 0-1,-1 1 1,1 0-1,-1 1 0,9 10 1,-11-13-607,-4-10 662,-1 4 107,0-7-63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20 6441,'4'-9'3777,"-2"2"-248,-4 3-1537,-3 4 97,4 0-369,-1 0-191,-10 33-385,-46 48-168,30-21-336,-1 2-168,6-5-240,2-4-96,7-13-72,6-7-128,4-17-624,2-9-424,-1-13 3104,0-8-1880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11098,'-6'-7'4657,"20"22"-2344,3 2-353,8 14-143,3 6-169,0-2-488,2 2-264,-3-4-407,0-1-153,-3-3-200,-4-3-56,-5-4-144,-1-4-328,0-8-921,0-3 2850,-3-12-1505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0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 6161,'-34'2'3205,"33"-2"-2810,0 0-1,0 0 1,1 0-1,-1 0 1,0 0 0,0 0-1,1-1 1,-1 1-1,0 0 1,0 0-1,1-1 1,-1 1 0,0 0-1,1-1 1,-1 1-1,-1-1 1,2 1-318,0-1 0,0 1 1,0 0-1,0 0 0,0 0 0,0 0 0,0 0 1,0 0-1,0 0 0,0 0 0,0 0 1,0-1-1,0 1 0,0 0 0,0 0 0,0 0 1,0 0-1,0 0 0,0 0 0,0 0 1,0-1-1,0 1 0,0 0 0,0 0 0,0 0 1,0 0-1,0 0 0,0 0 0,0 0 1,0 0-1,0-1 0,0 1 0,0 0 0,0 0 1,0 0-1,0 0 0,1 0 0,-1 0 0,0 0 1,0 0-1,0 0 0,0 0 0,0 0 1,0 0-1,0 0 0,0-1 0,1 1 0,-1 0 1,0 0-1,0 0 0,0 0 0,0 0 1,0 0-1,0 0 0,0 0 0,0 0 0,1 0 1,-1 0-1,0 0 0,0 0 0,0 0 0,0 1 1,0-1-1,0 0 0,0 0 0,1 0 1,-1 0-1,0 0 0,0 0 0,15 2-27,1 0-1,-1 1 1,0 1-1,17 6 0,-31-10-46,5 2 3,-1 0 1,1 0 0,0 1 0,-1-1-1,1 1 1,-1 1 0,0-1 0,0 1 0,-1 0-1,8 6 1,-10-7 3,-1-1-1,1 1 0,0-1 1,-1 1-1,1 0 1,-1-1-1,0 1 1,0 0-1,0 0 1,0 0-1,0 0 1,-1 0-1,0 0 0,1 0 1,-1 0-1,0 0 1,0 0-1,-1 1 1,1-1-1,-1 0 1,1 0-1,-1 0 1,-2 4-1,-1 4 38,-1 0 0,-1 0 1,-11 17-1,-25 29 74,18-26-74,-8 5 87,27-31-9,4-5-19,2 0 12,0 0-84,0 0 176,3 0 66,12-1-52,79-8 515,16-1 197,-101 7-728,-9 2-440,-5 0-1049,3 1 758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12755,'1'-3'5265,"0"2"-2913,1 1-607,-2 0-273,0 0-272,10 1-512,10 2-231,33 6-289,-27-9-72,4-3-120,-2-2-344,-1-4-857,0 0 2858,-10-6-1593</inkml:trace>
  <inkml:trace contextRef="#ctx0" brushRef="#br0" timeOffset="1">244 53 8362,'-45'-53'4393,"41"53"-648,-4 2-1097,4 10-679,-5 5-273,-9 17-704,6 9-320,-12 6-424,6 6-112,8-3-400,-3-12-304,13-11-1008,-6-16-433,4-14 1185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8898,'7'2'5033,"-2"12"-16,3 13-3321,0 6-39,4 11-433,2 1-280,-2-4-488,7-3-120,1-6-568,4-3-456,5-2 440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14 259 11723,'-11'3'4673,"9"-3"-2865,2 0-464,2 0-88,-2 0-143,0-2-337,3 1-96,24-4-200,38-7-144,-21 8-160,-3 0-48,-4 4-216,2 0-448,-10 4-1888,-5 1 1647</inkml:trace>
  <inkml:trace contextRef="#ctx0" brushRef="#br0" timeOffset="1">706 1 14475,'-4'0'5649,"-8"15"-3992,-4 7-121,-5 14-504,-3 5-312,0 5-448,8-13-120,8-17-168,0 1-272,-18 38-864,4-10-288,14-21 760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14035,'6'19'5577,"6"8"-3696,8 7-201,-3 9-352,3-1-304,3-1-487,-2-3-177,-1-6-352,0-3-384,2-5-145,-3-4 265</inkml:trace>
  <inkml:trace contextRef="#ctx0" brushRef="#br0" timeOffset="1">490 398 13067,'0'17'5409,"-6"-5"-3097,0 6-375,-14 0-577,-5-6-440,-4 3-1048,-5-3-536,5-7 1904,8 0-1216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9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14715,'12'9'5681,"-17"15"-3840,-14 5-353,-11 18-136,-9 1-375,0 3-577,5 0-192,6-8-176,9-7-176,9-15-512,3-9-409,4-16 129,-1-7 384</inkml:trace>
  <inkml:trace contextRef="#ctx0" brushRef="#br0" timeOffset="1">0 42 10962,'7'5'5169,"4"6"-2160,2 11-776,3 13-17,0 6-656,0 4-383,2 2-593,-2-3-192,6-8-248,-1-3-56,3-10-624,-5-10-296,-11-10 496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3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13211,'24'13'5929,"-5"-10"-2096,2 2-2441,-2-2 73,6 1-417,-2-4-336,5-2-408,2-3-112,2-2-104,-3 1-288,-6 0-1008,-3 2-313,-9 4 777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0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14227,'-12'10'5777,"0"8"-3624,-1 4-313,-12 11-568,1 4-407,-4 0-561,7 5-264,3-5-736,-3-8-561,14-4-727,-2-11 1072</inkml:trace>
  <inkml:trace contextRef="#ctx0" brushRef="#br0" timeOffset="1">0 16 8074,'9'-1'4577,"-2"4"-176,1 6-1473,7 11-887,-7 5-345,0 11-736,-2 1-280,-3 2-247,5 0-313,7-2-1065,1-5 2666,17 16-1641</inkml:trace>
  <inkml:trace contextRef="#ctx0" brushRef="#br0" timeOffset="2">391 692 13387,'0'11'5649,"-6"-3"-2928,-4 0-497,-4 10-592,-6 2-487,-6-1-1001,4-2-544,4-10 1792,12-10-1216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0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31 13027,'-78'53'5617,"74"-49"-3112,8-2-833,3-1-192,-7-2-632,21-5-255,54-23-425,-29 8-80,0 4-64,-6 5-8,-9 8-192,-1 4-249,-10 5-431,-4-1-248,-10-1 656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1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11474,'14'-12'2350,"16"-10"0,-29 22-2298,-1 0-1,0-1 1,0 1-1,1 0 0,-1 0 1,0 0-1,0 0 1,1-1-1,-1 1 1,0 0-1,1 0 1,-1 0-1,0 0 1,0 0-1,1 0 1,-1 0-1,0 0 1,1 0-1,-1 0 1,0 0-1,1 0 1,-1 0-1,0 0 0,1 0 1,-1 0-1,0 0 1,1 0-1,-1 0 1,0 0-1,0 1 1,1-1-1,-1 0 1,0 0-1,0 0 1,1 0-1,-1 1 1,0-1-1,0 0 1,1 0-1,-1 1 1,0-1-1,0 0 0,0 0 1,0 1-1,1-1 1,-1 0-1,0 1 1,0-1-1,0 0 1,0 1-1,0-1 1,0 0-1,0 1 1,0-1-1,0 0 1,0 1-1,6 23 1897,-1-1 0,3 44 0,6 27-157,-10-78-1464,9 24 0,-11-34-277,0-1 0,1 0 0,0-1 1,-1 1-1,2 0 0,-1-1 0,0 0 0,5 5 1,-7-8-43,0 0 0,0 0 0,0-1 0,0 1 0,0 0 0,1-1 0,-1 1 0,0-1 1,0 1-1,0-1 0,0 1 0,1-1 0,-1 0 0,0 0 0,0 0 0,1 1 0,-1-1 0,0-1 0,0 1 1,1 0-1,-1 0 0,0 0 0,0 0 0,0-1 0,1 1 0,0-1 0,1-1-2,0 0-1,0 0 1,0 1-1,-1-2 1,1 1-1,-1 0 1,1 0-1,1-4 1,11-14-62,-1-1 1,18-38-1,-1 2-718,14-13-1142,-28 50 1261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2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10090,'0'4'940,"0"-1"731,0 1 0,0 0 0,0 0 0,2 6 0,7 7-280,2-1-774,2-2-1,0 0 0,0 0 0,1-1 0,1-1 0,28 19 0,-15-13-282,-1 1 0,-1 1-1,0 1 1,32 36 0,-32-28-222,-8-10-38,-1 1-1,-1 0 1,22 36-1,-36-51-36,0 0-1,0 0 0,0 0 0,0 0 0,-1 0 0,0 1 0,0-1 0,0 1 1,0-1-1,-1 9 0,-1-6 27,0 0 0,0 0 0,-1 0 0,0-1 0,-1 1 0,-4 11 0,-3-1 45,0 0 0,-1 0 0,-1-1 0,-24 25 0,-24 20-122,51-54-892,0 0 0,-1-1 1,0 0-1,0-1 0,-13 6 0,12-8-167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 8058,'5'2'5091,"-6"-4"-3238,-3 1 940,2 3 2164,-5 22-4384,-8 9-255,-2-1 0,-30 41 0,-39 84-234,70-125-374,16-31 140,0-1-1,-1 1 1,1-1-1,0 1 1,0 0-1,-1-1 1,1 1-1,-1-1 1,1 1-1,0-1 1,-1 1-1,1-1 1,-1 1-1,1-1 1,-1 0 0,1 1-1,-2 0 1,0-6-851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11763,'-103'3'4536,"103"-3"-2935,0 1-257,12 4 64,3-2-71,17 2-385,9-2-296,10-6-408,4 1-120,-4-4-16,-6 5-136,-14 1-680,-10 3-464,-20 3-3073,-7 0 2777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10746,'0'4'4921,"0"8"-2224,0 8-1025,0 8-143,0 10-545,0 3-280,0 6-360,0-4-104,7-8-136,2-7-248,6-9-784,0-7-200,1-19 544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189 100 9618,'20'-43'3932,"-19"42"-3641,0-1 0,0 0 1,-1 0-1,1 1 0,-1-1 1,1 0-1,-1 0 0,0 0 1,0 0-1,0 0 1,0 1-1,0-1 0,0 0 1,0 0-1,-1 0 0,1 0 1,-2-2-1,2 3-124,-1-1 0,0 1 0,0 0 1,0 0-1,0 0 0,0-1 0,0 1 0,-1 0 0,1 1 0,0-1 0,0 0 0,-1 0 0,1 0 0,-1 1 1,1-1-1,-3 0 0,-2-1 18,0 1 0,-1 0 0,1 1 0,-1-1-1,0 1 1,1 0 0,-11 2 0,10-1-154,-1 1 0,1 0 0,0 0 0,0 0 0,0 1 0,0 0 0,0 1 0,0-1 0,1 1 0,-1 0 0,1 1 0,-10 10 0,13-13-29,0 1 1,1 0 0,0 0 0,-1 1 0,1-1 0,0 0 0,1 1 0,-1-1 0,1 1 0,-1 0 0,1-1 0,0 1 0,0 0 0,1 0 0,-1 0-1,1 0 1,0-1 0,0 1 0,0 0 0,0 0 0,1 0 0,0 0 0,0 0 0,0-1 0,0 1 0,3 6 0,-3-8-4,1 1 1,-1-1 0,1 1 0,-1-1-1,1 0 1,0 0 0,0 0-1,0 0 1,0 0 0,0 0-1,0 0 1,1-1 0,-1 1 0,1-1-1,-1 0 1,1 0 0,-1 0-1,1 0 1,0 0 0,2 0 0,6 1-4,0-1 1,0 0 0,20-1 0,-12 0 11,-19 0-7,0-1 0,0 1 0,0 0 0,0 0 0,0 0 0,1 0 0,-1 0 0,0 0 0,0 0 0,0 0 0,0 0 0,0 0 0,0 0 0,1 0 0,-1 1 0,0-1 0,0 0 0,0 0 0,0 0 0,0 0 0,0 0 0,0 0 0,1 0 0,-1 0 0,0 0 0,0 0 0,0 0 0,0 0 0,0 1 0,0-1 0,0 0 0,0 0 0,0 0 0,0 0 0,0 0 0,0 0 0,1 0 0,-1 1 0,0-1 0,0 0 0,0 0 0,0 0 0,0 0 0,0 0 0,0 0 0,0 1 0,0-1 0,0 0 0,0 0 0,0 0 0,-1 0 0,1 0 0,0 0 0,0 1 0,0-1-1,0 0 1,0 0 0,0 0 0,0 0 0,-6 8 25,5-7-18,-3 4 7,1 0 0,0-1 0,0 1 0,0 0-1,1 1 1,-1-1 0,1 0 0,-2 12-1,3-15-1,1 0 0,0 0-1,0 1 1,0-1 0,0 0-1,1 1 1,-1-1 0,0 0-1,1 0 1,0 1 0,-1-1-1,1 0 1,0 0 0,0 0-1,0 0 1,1 0 0,-1 0-1,0 0 1,1 0 0,-1-1-1,1 1 1,-1 0-1,1-1 1,4 3 0,-3-2-1,0 0 0,1 0 1,-1 0-1,1-1 0,-1 0 1,1 0-1,0 0 0,-1 0 0,1 0 1,0-1-1,0 1 0,6-1 1,4-1-69,0-1 0,15-3 0,-26 4 25,22-4-364,-6-4 170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4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12675,'24'-8'6112,"2"0"-4387,-22 8-1475,1-1 0,-1 1 0,0 0-1,1 0 1,-1 0 0,0 1 0,1-1 0,-1 1-1,0 0 1,0 0 0,5 2 0,-7-1-185,0-1 0,1 0 0,-1 1 1,0-1-1,0 1 0,0 0 0,0-1 1,-1 1-1,1 0 0,0 0 0,-1 0 1,1 1-1,-1-1 0,0 0 0,0 0 1,0 1-1,0-1 0,0 1 0,1 3 1,-2-4-56,1-1 1,-1 1-1,0-1 0,0 1 1,0-1-1,0 1 1,0-1-1,0 1 1,0-1-1,-1 1 0,1-1 1,0 1-1,-2 1 1,1 0 7,-1 0 0,0 0 0,0 0 0,-4 4 1,-2 3 20,0-1-2,5-5-21,0-1 0,1 0 0,-1 0 0,1 1 0,0-1 0,0 1 0,0 0 0,-2 6 0,4-9-11,0 0 0,0 0 0,0-1-1,1 1 1,-1 0 0,0 0 0,0 0 0,0-1 0,0 1-1,1 0 1,-1-1 0,0 1 0,1 0 0,-1-1-1,1 1 1,-1 0 0,1-1 0,-1 1 0,1-1 0,-1 1-1,1 0 1,0-1 0,-1 0 0,1 1 0,-1-1 0,1 1-1,0-1 1,0 0 0,0 1 0,23 8 75,-18-8-66,-1 0-1,0-1 1,1 1-1,-1-1 0,0 0 1,1 0-1,-1-1 0,1 1 1,-1-1-1,8-3 1,4-1-846,29-15 1,-43 18 663,33-15-577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16 9522,'5'12'4529,"-4"7"-1360,-1 8-849,-1 18-727,-2 11-169,-9 9-504,2 7-232,-4 1-304,0-1-104,8-10-200,2-11-48,7-17-368,2-8-272,2-21-912,0-4 168,2-22 735</inkml:trace>
  <inkml:trace contextRef="#ctx0" brushRef="#br0" timeOffset="1">212 0 13659,'3'34'5121,"-5"15"-3721,0 5-87,-10 10-97,4 4-160,2 4-432,-7-3-176,6-5-208,6-4-80,0-13-104,5-9-48,4-15-424,-8-13-240,9-12-784,-2-12 824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58 8330,'53'-44'4057,"-53"36"-1065,4 3-535,-4 5-329,-7 2-231,6-2-521,0 2-288,-18 28-344,-45 41-152,27-29-263,4 1-105,7-5-176,5-2-48,11-12-472,0-5-369,4-14-767,3-7 3064,4-14-1344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5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11202,'18'16'5378,"3"8"-2250,0 14-815,3 9-241,3 5-736,-2-2-415,3-9-505,-7-8-160,1-13-176,-4-1-200,-7-14-624,5-4-121,-9-10 425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 13187,'-16'-4'5145,"12"3"-3561,6 1-71,11 0-369,6 0-320,11 0-488,5 0-160,1 0-112,5 0-352,-4 1-3873,-2 0 3041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9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8546,'0'0'135,"0"0"0,0 0 1,0 0-1,-1 0 0,1 0 1,0 0-1,0 0 0,-1-1 1,1 1-1,0 0 0,0 0 1,-1 0-1,1 0 0,0 0 0,0 0 1,0 0-1,-1 0 0,1 0 1,0 0-1,0 1 0,-1-1 1,1 0-1,0 0 0,0 0 1,-1 0-1,1 0 0,0 0 1,0 0-1,0 1 0,0-1 0,-1 0 1,1 0-1,0 0 0,0 0 1,0 1-1,0-1 0,-1 0 1,1 0-1,0 0 0,0 1 1,0-1-1,0 0 0,0 0 0,0 1 1,0 12 724,1-9-253,13 105 3086,-5-47-2694,-6-39-477,11 40 1,-11-55-425,-1 0 0,1 0 0,1-1 0,0 1 0,0-1 1,0 1-1,1-2 0,7 10 0,-10-13-62,1-1 0,-1 0 0,1 0 0,0 1 0,0-2 0,0 1 0,0 0 0,0 0 0,3 0 0,-4-1-22,0-1-1,-1 1 1,1-1-1,0 0 1,0 1-1,0-1 1,0 0 0,-1 0-1,1 0 1,0-1-1,0 1 1,0 0-1,-1-1 1,1 1-1,0-1 1,0 0-1,-1 1 1,1-1-1,2-1 1,0-1-1,-1 0 0,1-1 0,-1 1 0,1-1 0,-1 1 1,0-1-1,-1 0 0,4-6 0,18-38 45,-19 37-53,71-177-2405,-67 159 796,-8 12 702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11 9194,'-3'-8'3897,"3"6"-1857,4 3-311,-4-1-281,-1 11-64,-2 23-288,-5 74-199,4-36-217,-1 0-120,1-2-272,1-5-104,2-14-160,3-11-32,5-22-352,4-6-296,-3-20 1832,-6-10-1120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1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11090,'3'5'945,"-1"0"0,0 0 0,-1 0-1,1 1 1,-1-1 0,1 9 0,2 5 94,10 63 1555,-2-9-1350,4 4-405,-11-49-633,-3-22-169,-1 0-1,0 1 1,0-1-1,0 1 1,-1 10-1,3 26 65,-3-43-111,0 0 0,0 0 0,0 0-1,0 0 1,1 0 0,-1 0-1,0 0 1,0 0 0,0 0 0,0 0-1,0 0 1,0 0 0,0 0-1,0 0 1,0 0 0,0 1 0,0-1-1,0 0 1,0 0 0,0 0-1,-1 0 1,1 0 0,0 0 0,0 0-1,0 0 1,0 0 0,0 0-1,0 0 1,0 0 0,0 0-1,0 0 1,0 0 0,0 0 0,0 0-1,0 0 1,0 1 0,0-1-1,0 0 1,0 0 0,0 0 0,0 0-1,0 0 1,0 0 0,-1 0-1,1 0 1,0 0 0,0 0 0,0 0-1,0 0 1,0 0 0,0 0-1,0 0 1,0 0 0,0 0 0,0 0-1,0 0 1,0 0 0,0 0-1,0 0 1,0 0 0,-1-1 0,1 1-1,0 0 1,-4-4 67,-4-10 551,1-8-380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8842,'0'2'4177,"34"58"3088,5-2-4213,47 52-2139,-54-70 30,-30-37-920,2 1 18,0 1 1,-1 0-1,0-1 1,0 1-1,0 1 1,2 4-1,-1 0 1,-3-8-135,0-1 0,0 1 1,-1-1-1,1 0 0,-1 1 0,1-1 0,-1 1 1,0-1-1,1 2 0,-1-2-165,-1-1-1,1 1 0,0 0 1,0-1-1,-1 1 1,1-1-1,0 1 1,0 0-1,-1-1 1,1 1-1,-1-1 1,1 1-1,-1-1 0,1 1 1,0-1-1,-1 0 1,0 1-1,1-1 1,-1 0-1,1 1 1,-1-1-1,1 0 1,-1 0-1,0 1 1,1-1-1,-2 0 0,-13 4-2256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4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11610,'-4'38'4866,"-1"2"-2578,-4 11-920,-2 7 1,-1 11-249,1 2-272,5-1-416,6-2-112,-10-13-216,8-6-56,0-17-144,2-12-192,11-11-488,-10-5-400,9-8-681,-4-8 1097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50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9882,'-5'3'3040,"2"0"4054,7-1-2779,2 2-5720,-2-1 1469,0 0-1,0 1 0,6 5 1,27 33 61,-35-40-113,0 1-1,0 0 1,0-1 0,0 1-1,0 0 1,-1 0 0,1 0 0,-1 0-1,0 1 1,0-1 0,0 0-1,0 0 1,-1 1 0,1-1-1,-1 0 1,0 1 0,0-1-1,0 1 1,0-1 0,0 0 0,-1 1-1,0-1 1,-1 4 0,0-3 5,0 0 1,0 0 0,0 0 0,-1 0-1,0-1 1,1 1 0,-1-1 0,-1 0-1,1 1 1,0-2 0,-1 1 0,0 0-1,1-1 1,-8 4 0,-1-2 20,-3-1 17,99-19-122,-74 14-116,-5 1-78,-1 0 0,0 0 0,0 0 0,0 0 0,4-2 0,3-6-351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50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10938,'6'0'692,"0"0"-1,0 1 1,0 0-1,0 0 1,0 1-1,0-1 1,-1 1-1,7 3 1,-6-2-471,-1 0 0,0 0 0,-1 0 1,1 0-1,0 1 0,-1 0 0,0 0 0,4 5 0,-5-6-198,0 1-1,0 0 1,-1 0-1,1 1 0,-1-1 1,0 0-1,0 1 0,-1 0 1,1-1-1,-1 1 0,0 0 1,0-1-1,-1 1 1,1 0-1,-1 0 0,0 0 1,-1-1-1,1 1 0,-1 0 1,0 0-1,0 0 1,-2 6-1,-4 4 116,0 0 1,-13 20 0,5-11 225,14-22-307,0-1 1,0 1-1,1-1 0,-1 1 1,0 0-1,1-1 0,-1 1 1,1 0-1,0 0 0,-1-1 1,1 3-1,0-3-29,1 0-1,-1 0 1,0-1 0,0 1-1,1 0 1,-1-1 0,0 1-1,1 0 1,-1-1 0,1 1-1,-1 0 1,1-1 0,-1 1-1,1-1 1,-1 1 0,1-1-1,-1 1 1,1-1 0,0 1 0,-1-1-1,1 0 1,0 1 0,0-1-1,-1 0 1,1 0 0,0 1-1,1-1 1,5 1 60,0 1 0,0-1 1,1-1-1,-1 1 0,0-1 0,1-1 0,-1 1 0,11-3 1,59-19-147,-59 17-85,41-11-267,-35 11 330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5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31 7922,'0'0'213,"0"0"1,0 0 0,-1 0 0,1 0 0,0 0-1,0 0 1,0 0 0,0 0 0,0 0-1,0 0 1,0 0 0,0 0 0,0 0-1,0 0 1,0 0 0,0 0 0,-1 1 0,1-1-1,0 0 1,0 0 0,0 0 0,0 0-1,0 0 1,0 0 0,0 0 0,0 0-1,0 0 1,0 0 0,0 0 0,0 1 0,0-1-1,0 0 1,0 0 0,0 0 0,0 0-1,0 0 1,0 0 0,0 0 0,0 0-1,0 0 1,0 0 0,0 1 0,0-1 0,3 7 1741,11 14-2011,6 3 719,29 26 1,-9-15-214,1-2 1,81 48 0,-121-79-440,1-1 0,0 0 0,0 0 0,-1-1 0,1 1 0,0 0 0,0 0 0,0-1 0,0 1 0,0-1 0,0 0 0,0 0 0,0 0 0,0 0 0,0 0 0,0 0 0,0 0 0,0 0 0,0-1 0,0 1 0,-1-1 0,1 1 0,0-1 0,0 0 0,0 0 0,0 0 0,-1 0 0,1 0 0,0 0 0,1-2 0,3-4 21,-1 1-1,1-1 1,-1 0-1,-1 0 1,7-14 0,0 2-27,-4 9-3,0 1 1,0 0-1,1 0 0,0 1 1,1 0-1,0 0 0,12-8 1,0 3-8,0 1 0,33-15 0,-21 14 10,1 1 0,46-10 0,70-4 29,-122 23 23,0 1-1,0 2 0,0 0 0,0 2 0,0 1 0,0 2 0,0 0 1,-1 2-1,0 1 0,29 12 0,108 53 310,-135-58-293,-1 2 0,-1 0 0,38 33-1,-54-40 38,0 1-1,-2 0 0,1 1 1,11 17-1,-20-26-60,0 0 0,1 0 0,-1 0 0,0 0 0,-1 0 0,1 0-1,0 0 1,-1 0 0,0 0 0,1 0 0,-2 4 0,-1-6 77,-1-4-51,-3-10 52,4 8-115,0 0-1,1 0 1,0-1-1,0 1 1,0-1 0,1 1-1,0-1 1,0 1-1,0-1 1,2-7-1,0 4-12,0 0-1,0 0 0,1 0 1,1 0-1,5-11 0,-6 15-1,0 0-1,1 1 1,-1-1-1,1 0 0,0 1 1,0 0-1,1 0 1,-1 0-1,1 1 0,0 0 1,8-5-1,3 0-2,0 1-1,25-7 1,-2 3 4,0 2 1,65-7 0,80 5 51,58 18 31,-1 16-35,142 8 244,-333-30-178,1-3 0,-1-2 0,0-2 0,78-20 0,-122 24-103,39-13 51,-40 14-52,-1-1 0,0-1 0,1 1 0,-1-1 0,0 0 0,-1 0 0,7-5 0,-10 8-13,0-1 0,1 1 0,-1 0 0,0 0 0,0-1 0,1 1 0,-1 0 0,0-1 0,0 1 0,0 0 0,1 0 0,-1-1 0,0 1 0,0 0 0,0-1 0,0 1 0,0 0 0,0-1 0,0 1 0,0-1 0,-5-2-374,-18 5-831,-14 4 310,-13 0 232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0:5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15 9498,'-50'-14'11725,"50"14"-11649,-1 0 0,1 0 0,0 0 1,0 0-1,0 0 0,0 0 0,-1 0 0,1 0 0,0 0 0,0 0 0,0 0 0,0 0 0,-1 0 0,1 0 0,0 0 1,0 0-1,0 0 0,0 1 0,0-1 0,-1 0 0,1 0 0,0 0 0,0 0 0,0 0 0,0 0 0,0 1 0,0-1 0,0 0 1,-1 0-1,1 0 0,0 0 0,0 0 0,0 1 0,0-1 0,0 0 0,0 0 0,0 0 0,0 0 0,0 1 0,0-1 1,0 0-1,0 0 0,1 7 220,0-5-223,1 1 1,-1-1 0,1 1 0,-1-1 0,1 0 0,0 0 0,0 0-1,0 0 1,0 0 0,1 0 0,-1-1 0,0 1 0,1-1-1,-1 1 1,3 0 0,7 3 71,24 7 0,-28-10-89,45 12 118,-32-9-107,0 1 0,34 14 1,-53-20-60,0 1 1,0 0-1,-1 0 1,1 0-1,0 1 1,-1-1-1,1 0 1,-1 1-1,0-1 1,1 0-1,-1 1 1,0 0-1,0-1 1,0 1-1,0 0 1,1 3-1,-2-4 1,1 1 0,-1-1-1,0 1 1,0-1 0,1 1 0,-1-1 0,0 1-1,-1-1 1,1 1 0,0-1 0,0 1-1,-1-1 1,1 1 0,-1-1 0,1 1 0,-1-1-1,0 0 1,1 1 0,-1-1 0,0 0-1,-1 2 1,-2 1 12,1-1 0,0 0 0,-1 0 0,1-1 0,-1 1 0,0-1 0,1 0 0,-6 3 0,-36 11 75,21-8-55,-104 36 35,106-35-209,21-8 28,-1-1 0,1 1 1,0 0-1,0 0 0,0-1 1,0 1-1,0 0 0,0 0 1,0 0-1,1 0 0,-1 0 0,0 0 1,0 0-1,1 0 0,-1 0 1,0 2-1,1-3 47,0 0 0,0 1-1,0-1 1,0 0 0,0 0-1,0 0 1,0 1 0,0-1-1,1 0 1,-1 0 0,0 0-1,0 1 1,0-1 0,0 0-1,0 0 1,1 0 0,-1 0 0,0 1-1,0-1 1,0 0 0,0 0-1,1 0 1,-1 0 0,0 0-1,0 0 1,0 0 0,1 0-1,-1 1 1,0-1 0,0 0 0,1 0-1,-1 0 1,0 0 0,0 0-1,1 0 1,2 0-319,0 0 0,0 0 0,-1 0 1,1 0-1,0-1 0,3 0 0,33-9-1082</inkml:trace>
  <inkml:trace contextRef="#ctx0" brushRef="#br0" timeOffset="0.99">556 55 10650,'2'1'424,"-1"0"-1,1 1 1,-1-1-1,0 0 1,0 1-1,1-1 1,-1 0 0,0 1-1,0-1 1,0 1-1,1 2 1,-1-1-107,-1 0 1,1-1-1,-1 1 1,0-1-1,0 1 1,0 0 0,0-1-1,-1 5 1,-1 10 661,0 1 1,2 34-1,0-47-896,1 1-1,0-1 0,0 1 1,0-1-1,1 1 0,0-1 1,0 0-1,0 0 0,1 0 1,0 0-1,0 0 0,0-1 1,6 7-1,-6-8-34,0 0 0,0 0 0,1 0 0,0 0 0,-1-1 0,1 0 0,0 0 0,0 0 0,1 0 0,-1 0 0,0-1 0,0 0 0,1 0 0,-1 0 0,1 0 0,-1-1 0,1 0 0,-1 0 0,8-1 0,-8 1-33,0-1-1,-1 0 1,1 1 0,0-2 0,0 1 0,-1 0 0,1-1-1,-1 0 1,1 0 0,-1 0 0,0 0 0,0 0-1,0-1 1,0 1 0,0-1 0,0 0 0,-1 0-1,0 0 1,1 0 0,-1-1 0,0 1 0,2-5-1,-3 4 1,0 0-1,0 0 1,0 0-1,0 0 1,-1 0-1,0 0 1,1 0-1,-2 0 1,1 0-1,0 0 0,-1 0 1,0 0-1,0 0 1,0 0-1,0 0 1,0 0-1,-1 1 1,0-1-1,0 0 0,0 1 1,0-1-1,-1 1 1,-2-4-1,1 2 4,-1 0 0,0 0 1,0 1-1,0 0 0,0-1 0,-1 2 0,1-1 0,-1 0 0,0 1 0,0 0 0,-1 1 0,1 0 0,-12-3 1,9 3-32,-3 0-156,-18-2 0,27 4 2,0 0 0,-1 0 0,1 0-1,0 1 1,0-1 0,0 1-1,0 0 1,0 0 0,0 0-1,0 0 1,-3 2 0,-6 6-517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3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58 7722,'-8'-14'1238,"-5"-8"412,-3 0 2973,22 32 303,0 4-4354,0 3-313,33 101 916,-9-24-591,-26-82-531,1 0 0,0 0 0,1-1 0,14 21 0,-18-29-47,1 1 1,-1-1-1,1 0 0,-1 0 0,1-1 0,0 1 0,0-1 0,1 1 0,-1-1 0,0 0 0,1 0 0,-1 0 1,1-1-1,0 1 0,-1-1 0,1 0 0,0 0 0,0 0 0,0-1 0,5 1 0,-7-1-3,0 0 0,0 0-1,0-1 1,0 1-1,0 0 1,0-1 0,0 0-1,0 1 1,0-1 0,0 0-1,0 0 1,0 0 0,-1 0-1,1 0 1,0-1 0,-1 1-1,1 0 1,-1-1 0,1 0-1,1-2 1,0-2 8,1 0 1,-1 0-1,-1 0 1,5-13 0,-3 5 8,32-112 148,-36 126-168,0 0 0,0 0 0,0 0 0,0 0 1,0 0-1,0 0 0,0 0 0,0 0 0,0-1 1,0 1-1,0 0 0,0 0 0,0 0 0,0 0 0,0 0 1,0 0-1,0 0 0,0 0 0,0 0 0,0 0 1,0 0-1,0 0 0,0 0 0,0 0 0,1 0 1,-1 0-1,0 0 0,0-1 0,0 1 0,0 0 0,0 0 1,0 0-1,0 0 0,0 0 0,0 0 0,0 0 1,0 0-1,0 0 0,0 0 0,0 0 0,0 0 0,0 0 1,1 0-1,-1 0 0,0 0 0,0 0 0,0 0 1,0 0-1,0 0 0,0 0 0,0 0 0,0 0 1,0 0-1,0 0 0,0 0 0,0 0 0,0 0 0,0 0 1,0 0-1,0 1 0,1-1 0,-1 0 0,0 0 1,0 0-1,0 0 0,0 0 0,0 0 0,0 0 1,4 7 11,2 13 45,24 93 642,-25-99-521,1 0 0,1 0-1,8 12 1,-14-24-143,0 0 0,0 0 0,0 0 0,0 0 1,1-1-1,-1 1 0,1-1 0,-1 1 0,1-1 0,0 1 0,-1-1 0,1 0 0,0 0 1,0 0-1,0 0 0,3 1 0,-2-2-7,-1 1 1,0-1-1,0 0 0,0 0 1,0 0-1,1 0 0,-1-1 1,0 1-1,0-1 1,0 1-1,0-1 0,0 0 1,0 0-1,0 0 0,3-1 1,-3 0-7,1 1-1,-1-1 1,0 0 0,0 0 0,0 0-1,0 0 1,0 0 0,0 0 0,-1 0 0,1-1-1,-1 1 1,1-1 0,-1 1 0,0-1-1,0 1 1,0-1 0,0 0 0,0 1-1,-1-1 1,1-3 0,0-5 38,-1-1-1,0 1 1,-4-21 0,2 13-8,-10-51 6,4 30-1122,9 30-229,-1 10 1246,0 0 0,0 0 0,0-1 0,0 1 0,0 0 0,0 0 0,0 0 0,0-1 0,0 1 0,0 0 0,0 0 0,1 0 0,-1 0 0,0-1-1,0 1 1,0 0 0,0 0 0,0 0 0,1 0 0,-1 0 0,0-1 0,0 1 0,0 0 0,1 0 0,-1 0 0,0 0 0,0 0 0,0 0 0,1 0 0,-1 0 0,0 0 0,0 0 0,0 0 0,1 0 0,-1 0 0,0 0 0,0 0 0,0 0 0,1 0 0,-1 0 0,0 0 0,13 9-961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3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38 10298,'-7'4'4985,"-10"2"-712,0-1-2448,15-2-769,2-1 16,14 1-584,-1 0-232,7-5-192,11 0-24,-1-8-104,1-2-328,-2-2-968,-5-1-521,-9 7 1025</inkml:trace>
  <inkml:trace contextRef="#ctx0" brushRef="#br0" timeOffset="1">30 198 11410,'-3'15'4361,"8"-10"-2896,9-1 79,14-4 168,0-3-223,1-2-521,-7-3-232,5 1-408,-4 2-64,-5 1-544,9 5 2417,-1-5-1697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37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36 10658,'-1'0'157,"1"0"-1,-1 0 1,1 0 0,-1 0-1,1 0 1,-1 0-1,1 0 1,-1 0 0,1 0-1,-1 0 1,1 0-1,-1 0 1,1 0 0,-1 0-1,1 1 1,0-1-1,-1 0 1,1 0 0,-1 1-1,1-1 1,-1 0-1,1 1 1,0-1-1,-1 0 1,1 1 0,0-1-1,-1 0 1,1 1-1,0-1 1,-1 1 0,1-1-1,0 1 1,0 1 53,0 0 0,0 0 0,0 0 0,1 0 1,-1 0-1,1 0 0,0 0 0,1 3 0,13 36 1830,37 67 0,-41-88-1643,2 0 1,1-1-1,0 0 0,1-1 1,18 16-1,-28-29-189,1 0 0,12 8 0,-17-12-165,0-1 0,1 1 1,-1 0-1,1 0 1,-1-1-1,1 1 1,0-1-1,-1 1 0,1-1 1,-1 1-1,1-1 1,0 0-1,-1 0 0,1 0 1,0 0-1,-1 0 1,1 0-1,3-1 0,-5 0-19,1 1-1,0-1 0,0 0 0,0 1 1,-1-1-1,1 0 0,0 1 0,-1-1 1,1 0-1,-1 0 0,1 1 0,-1-1 1,1 0-1,-1 0 0,1 0 0,-1 0 1,0 0-1,1-1 0,2-20 171,-2 16-147,19-104 165,-15 90-269,1 1 0,1-1 0,12-23 0,-6 20-635,29-41 0,-38 60 436,0 0 0,0 0 0,5-5 0,-8 9 243,0-1 1,-1 0 0,1 1 0,0-1-1,0 0 1,0 1 0,0-1 0,0 1-1,-1-1 1,1 1 0,0 0-1,0-1 1,0 1 0,0 0 0,0 0-1,0-1 1,0 1 0,0 0 0,2 0-1,-3 1 8,0 0 0,0-1 0,0 1 0,0-1 0,0 1 0,0-1 0,0 1 0,0 0 0,0-1 0,0 1 0,0-1 0,0 1 0,0-1-1,0 1 1,-1-1 0,1 1 0,0-1 0,0 1 0,-1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37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 13539,'-65'18'5217,"56"-12"-3281,9-2-879,4-3-65,6-1-240,12-1-464,4-5-128,5-2 16,3 0-408,-2-4-5033,4 4 3929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38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7 12531,'0'0'5457,"-5"3"-2441,-10 14-1871,-6 5 23,-11 18-480,-4 13-264,-6 5-280,0 5-88,14-6-40,2-8 24,16-15-472,9-13-320,-7-13-904,7-11-4306,13-17 4218</inkml:trace>
  <inkml:trace contextRef="#ctx0" brushRef="#br0" timeOffset="1">1 1 14083,'5'26'5361,"4"6"-3632,10 7-649,0 5 120,10 1-264,3-1-384,-1-3-136,3-6-200,-3-3-88,-1-6-488,0-7-64,-8-4-936,-3-5 216,-11-11 720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11354,'-4'-2'5298,"-3"0"-2530,7 9-823,0-7-121,-1 8-688,0 20-208,2 37-319,6-37-145,-1-4-200,1-4-88,-2-11-80,-5-2-128,0-6-696,0-2-505,-1-1-1191,0 1-4130,1 0 4546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38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14435,'5'11'5577,"2"-6"-3288,13 2-1393,4 2 96,8-4 0,8-2-247,2-3-425,2-1-120,-14-3-88,-7 0-160,1-4-825,-5 0-567,-3 0 2944,-9 2-1616</inkml:trace>
  <inkml:trace contextRef="#ctx0" brushRef="#br0" timeOffset="0.96">322 39 12355,'-41'-38'5097,"29"42"-2945,0 5-271,-4 14-289,-3 6-424,-9 12-640,-4 3-240,-2 5-208,1-5-72,17-12-456,4-11-360,10-11-880,1-5 407,-3-17 673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3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12371,'8'19'5161,"-3"5"-3161,7 8-704,-6 2 137,6 1-601,8-2-256,-6-9-272,2-1-232,0-15 2129,5-4-1633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4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259 224 7130,'-4'-8'5095,"3"-6"-3526,1 12-1143,3-20 1316,14-45 969,-16 64-2601,0 0-1,-1 0 1,1 0 0,-1-1-1,0 1 1,0 0-1,0 0 1,0 0-1,-1 0 1,1-1-1,-1 1 1,0 0-1,1 0 1,-2 0 0,1 0-1,0 0 1,0 0-1,-1 1 1,0-1-1,0 0 1,1 1-1,-1-1 1,-1 1-1,1 0 1,0 0 0,-1 0-1,-2-2 1,1 0-76,-1 1-1,0 0 1,0 0 0,0 0 0,0 1 0,-1 0 0,1 0 0,-1 0 0,1 0-1,-1 1 1,0 0 0,1 0 0,-1 1 0,0 0 0,0 0 0,1 0 0,-1 0-1,0 1 1,0 0 0,1 0 0,-1 1 0,1 0 0,-1 0 0,1 0-1,0 0 1,-1 1 0,1 0 0,1 0 0,-6 4 0,3-1-32,1 0 1,0 0-1,0 0 0,1 1 1,0 0-1,0 0 1,1 1-1,-8 14 0,8-10 0,-1 0-1,2 0 1,0 1-1,0-1 0,-1 19 1,3 0 3,2 1 1,1-1-1,1 0 1,8 35-1,52 198 99,-58-248-118,-1-5-34,-1 0 0,0 0 0,-1 1 0,0-1 0,0 14 0,-3-13-609,1-11 620,0-1 0,-1 0 0,1 0 0,0 0 0,0 1 0,0-1 0,0 0 1,0 0-1,0 0 0,-1 0 0,1 1 0,0-1 0,0 0 0,0 0 1,-1 0-1,1 0 0,0 0 0,0 0 0,0 1 0,-1-1 0,1 0 0,0 0 1,0 0-1,-1 0 0,1 0 0,0 0 0,0 0 0,-1 0 0,1 0 1,0 0-1,0 0 0,0 0 0,-1 0 0,1 0 0,0 0 0,0 0 0,-1-1 1,1 1-1,0 0 0,-1 0 0,-6-5-798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4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9714,'15'0'4257,"4"6"-2369,14 6-551,1 0 7,17 1-472,1-5-176,-6-5-328,5 1-128,-12-3-296,-1 0-520,1-1 392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4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8298,'2'-1'4112,"8"1"-2374,-9 0-1577,0 0 0,0 0 0,0 0-1,0 1 1,0-1 0,-1 0 0,1 1-1,0-1 1,0 0 0,0 1 0,1 0 0,14 18 1694,-10-11-1503,-2-2-142,0 0 0,0 0 0,0 0 0,-1 0 0,0 0 1,0 1-1,0-1 0,-1 1 0,0 0 0,2 10 0,-1 10 380,-2 1 0,-1 29 0,-2-48-417,-1-12 13,-1-13-27,2-3-148,1 0 1,0-1 0,2 1 0,1 0 0,0-1 0,1 1 0,1 0 0,1 1-1,9-25 1,-11 36-52,0-1 0,1 1 0,0 0 0,0 0-1,1 0 1,6-6 0,-10 11-37,1 0 1,0 1-1,-1-1 1,1 1-1,0-1 0,0 1 1,0 0-1,0 0 0,1 0 1,-1 0-1,3-1 0,-4 2-33,0-1 0,1 1 0,-1 0 0,1 0-1,-1 0 1,1 0 0,-1 1 0,0-1-1,1 0 1,-1 0 0,1 1 0,-1-1 0,0 1-1,0-1 1,1 1 0,-1 0 0,0-1 0,0 1-1,1 0 1,0 1 0,13 17-709</inkml:trace>
  <inkml:trace contextRef="#ctx0" brushRef="#br0" timeOffset="1">386 79 10130,'-1'0'525,"-1"0"-1,0 0 1,0 1-1,1-1 1,-1 1-1,0-1 1,0 1-1,1 0 1,-1-1-1,1 1 1,-1 0-1,1 0 1,-3 2-1,-16 17 1170,13-13-1159,3-2-295,-1 1 0,0-1 1,1 1-1,0-1 1,1 1-1,-1 0 0,-3 9 1,7-13-213,-1 0 1,0 0 0,1 0 0,-1 0 0,1 0-1,0 0 1,0 1 0,0-1 0,0 0-1,0 0 1,0 0 0,1 0 0,-1 0-1,1 0 1,-1 0 0,1 0 0,0 0-1,0 0 1,0 0 0,0 0 0,0 0 0,0 0-1,0-1 1,1 1 0,-1 0 0,1-1-1,2 3 1,0-1-15,0 0 1,0 0-1,1-1 0,-1 1 0,1-1 0,0 0 1,0 0-1,0-1 0,-1 0 0,2 1 0,-1-2 1,0 1-1,0 0 0,0-1 0,0 0 0,0 0 1,0-1-1,0 0 0,0 1 0,0-1 0,0-1 1,7-2-1,-10 3-7,0-1 0,0 1 0,0-1 0,0 0 0,0 1 0,0-1 0,-1 0 0,1 0 0,-1-1 0,1 1 0,-1 0 0,0 0-1,1-1 1,-1 1 0,-1-1 0,1 1 0,0-1 0,-1 1 0,1-1 0,0-4 0,-1-1 6,1 0-1,-1 0 0,-1 0 0,0 0 1,-2-12-1,2 16-12,0 0-1,0 0 1,0 1 0,-1-1-1,1 0 1,-1 1 0,0-1-1,0 1 1,0 0-1,-1-1 1,1 1 0,-1 0-1,-3-2 1,4 3-62,0 0 1,-1 1-1,1 0 1,0-1-1,-1 1 0,0 0 1,1 0-1,-1 0 0,0 0 1,1 1-1,-1-1 0,0 1 1,0-1-1,1 1 1,-1 0-1,0 0 0,0 1 1,0-1-1,-4 2 0,5-2-26,0 0-51,0 0-1,0 1 1,1-1-1,-1 1 1,0-1 0,1 1-1,-1-1 1,1 1-1,-1 0 1,1 0-1,-1 0 1,1 0 0,-1 0-1,1 0 1,0 0-1,0 1 1,-1-1 0,1 0-1,-1 3 1,-4 10-840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50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5657,'1'0'280,"-1"0"0,1 0 0,-1 0 0,1 0-1,0 0 1,-1 0 0,1 0 0,-1 1 0,1-1 0,-1 0-1,1 0 1,0 1 0,-1-1 0,1 0 0,-1 1 0,1-1-1,-1 0 1,1 1 0,-1-1 0,0 1 0,1-1 0,-1 0-1,1 1 1,-1 0 0,11 14 2233,-9-10-1990,0-1 0,0 1 0,0 0 0,0 0 0,-1 0 0,0 0-1,0 0 1,0 1 0,0 4 0,-1-4-348,0 0 0,-1-1 1,0 1-1,1 0 0,-2-1 0,1 1 0,-1-1 0,1 0 0,-1 1 0,-1-1 0,1 0 0,-1 0 0,-4 5 0,10-26-17,4-5-200,1 1 1,1 0 0,0 0 0,2 1 0,16-23 0,-26 40 40,1 0 1,-1 0-1,1 1 1,-1-1 0,1 1-1,0-1 1,-1 1-1,1-1 1,0 1-1,0 0 1,0 0-1,0 0 1,0 0-1,0 0 1,0 1-1,5-2 1,-5 2 7,-1 0 0,1 0 0,0 1-1,0-1 1,-1 0 0,1 1 0,0-1 0,-1 1 0,1 0-1,0-1 1,-1 1 0,1 0 0,-1 0 0,0 0 0,1 0-1,-1 0 1,1 0 0,-1 1 0,0-1 0,0 0 0,0 1-1,1 1 1,4 6 124,-1 0 0,-1 1 0,1-1 1,-1 1-1,-1 0 0,0 1 0,3 20 0,-3-15 213,1 0 0,8 19 0,-12-34-328,0 0-1,1 0 1,-1 0 0,1-1 0,-1 1 0,1 0 0,-1 0 0,1 0 0,-1-1 0,1 1 0,-1 0-1,1-1 1,1 2 0,-2-2-11,1 0-1,-1 0 1,0 0-1,0 0 1,1 0-1,-1 0 1,0 0-1,1 0 1,-1 0-1,0 0 0,1 0 1,-1 0-1,0 0 1,0 0-1,1 0 1,-1 0-1,0 0 1,1 0-1,-1-1 1,0 1-1,0 0 1,1 0-1,-1 0 1,0 0-1,0-1 1,0 1-1,1 0 1,1-3 7,0 0-1,0 0 1,0 0 0,0 0 0,1-5 0,1 0-11,39-72-277,-33 65 195,0 0 0,1 1 0,13-15 0,-22 27 79,0 0 0,0 0 0,1 0 0,-1 0 0,0 0 1,1 0-1,-1 1 0,1-1 0,0 1 0,-1 0 0,1 0 0,6-2 1,-9 3 4,1 0 0,0 0 0,-1 0 0,1 0 0,0 0 0,-1 0 0,1 0 1,0 0-1,-1 1 0,1-1 0,0 0 0,-1 0 0,1 1 0,0-1 0,-1 0 1,1 1-1,-1-1 0,1 1 0,-1-1 0,1 1 0,-1-1 0,1 1 0,-1-1 1,1 1-1,-1-1 0,1 2 0,7 18 111,-7-16-82,3 11 112,-1 1-1,-1 0 1,0 0-1,-1 19 0,2 14 178,1-33-308,-4-16-30,0 1-1,1-1 1,-1 0 0,0 1-1,0-1 1,0 0 0,0 1-1,0-1 1,1 0-1,-1 1 1,0-1 0,0 0-1,0 0 1,1 1 0,-1-1-1,0 0 1,1 0 0,-1 0-1,0 1 1,0-1-1,1 0 1,-1 0 0,0 0-1,1 0 1,-1 0 0,0 1-1,1-1 1,-1 0 0,0 0-1,1 0 1,-1 0 0,0 0-1,1 0 1,-1 0-1,0 0 1,1 0 0,-1 0-1,0-1 1,1 1 0,-1 0-1,0 0 1,1 0 0,-1 0-1,0 0 1,1-1-1,-1 1 1,11-11-290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51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58 7122,'-4'-2'541,"-18"-7"2218,1-1 0,-21-14 1,35 18-1736,6 2 44,2 4-984,0-1 0,0 1 0,0-1 0,0 1 0,0 0 0,0 0 0,0 0 0,0-1 0,1 1 0,-1 0 0,0 0 0,0 1 0,1-1 0,10 1 19,-1 0 0,1 2 0,0-1-1,-1 1 1,0 1 0,1 0-1,-2 0 1,1 1 0,0 1 0,-1 0-1,0 0 1,0 1 0,8 8-1,-12-9-81,0-1-1,-1 1 0,1 0 0,-1 0 1,-1 1-1,1-1 0,-1 1 0,-1 0 0,4 8 1,-5-9-3,0-1 0,-1 1-1,0 0 1,0-1 0,0 1 0,0 0 0,-1 0 0,0 0 0,-1 0 0,1-1 0,-1 1 0,0 0 0,-3 7 0,2-5 7,-2 0 0,1-1 0,-1 1 0,0-1 0,-1 0 0,1 0 0,-12 12 1,-46 39 162,57-54-172,4-4-9,-13 15 110,14-15-108,-1 0 1,1 1-1,0-1 0,-1 0 0,1 1 1,0-1-1,0 0 0,-1 1 0,1-1 1,0 0-1,0 1 0,0-1 0,-1 1 1,1-1-1,0 0 0,0 1 0,0-1 1,0 1-1,0-1 0,0 0 0,0 1 1,0-1-1,0 1 0,0-1 0,0 0 1,0 1-1,0-1 0,0 1 0,0-1 0,1 0 1,-1 1-1,0-1 0,0 1 0,0-1 1,1 0-1,-1 1 0,0-1 0,0 0 1,1 0-1,-1 1 0,0-1 0,1 0 1,-1 1-1,0-1 0,1 0 0,4 2 66,1 0-1,-1 0 0,1-1 1,0 0-1,10 1 0,32-2 135,-47 0-206,51-5 165,82-16 1,-46 5-66,-68 12-6,-14 3-851,1-1 0,11 1-1,-23 1-28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51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 10018,'-16'9'1217,"0"1"-1,1 0 1,-23 20-1,24-16-995,0 1 0,1 0 0,0 1 0,2 0 0,-17 30 0,17-25-127,1 1 0,1 1 0,0 0 0,2 0-1,1 1 1,1 0 0,0 0 0,2 0 0,1 0 0,1 1 0,1-1-1,2 0 1,0 1 0,1-1 0,11 38 0,-5-29 32,2 0 0,1-1 1,1 0-1,2-1 0,37 57 1,-38-68-82,2 0 1,0 0-1,1-2 1,0 0-1,2-1 0,0-1 1,1 0-1,42 24 1,-46-33-30,1 1 1,-1-2-1,2 0 1,-1-1-1,0-1 1,1-1-1,0 0 1,0-1-1,0-1 1,0-1-1,0-1 0,0 0 1,31-7-1,-25 3 13,0-1 0,0-1-1,-1-1 1,0-2 0,0 0-1,-1-1 1,0-1 0,-1-1-1,-1-1 1,0-1 0,21-21-1,-29 24-3,-1-1 0,0 0-1,-1 0 1,0-1-1,-1-1 1,-1 1-1,8-21 1,-7 10 29,0 0 0,-2 0 1,7-50-1,-11 58-14,-1-1-1,-2 1 1,1-1-1,-2 0 1,0 1-1,-7-30 1,5 34-13,-2 0-1,1 0 1,-1 0 0,-1 0 0,0 1-1,-1 0 1,-1 0 0,0 1-1,-9-12 1,2 7 15,-1 1 1,0 0-1,-37-25 0,-59-26 60,60 40-52,-1 2 0,0 2 0,-62-16 0,86 31-5,0 2 0,-59-4 0,68 8-20,-1 2 0,1 0 0,-1 1 0,1 2 0,-21 5 0,29-6-22,0 1 0,1 0-1,0 1 1,0 0 0,0 1 0,-11 8-1,17-11-1,0 1 0,1 0 0,-1 0 0,1 0 0,0 1 0,0-1-1,1 1 1,0 0 0,-1 0 0,2 0 0,-1 0 0,0 1 0,1-1-1,-2 9 1,1 3 2,-2 18 0,5-34-3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5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10642,'11'27'4009,"1"21"-3009,5 14-191,-2 8-105,-5-1-96,-2-1-192,-2-9-72,2-15-184,1-8-56,-4-21-328,-2-15 16,-7-12 88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5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10 11578,'-8'10'527,"1"0"0,0 1 0,1-1 0,0 1-1,1 1 1,0-1 0,0 1 0,2 0 0,-5 21-1,4-9-394,2 0 0,0 0 0,2-1-1,3 28 1,3 1 136,3-1 0,2 0-1,2 0 1,28 68 0,-24-77-175,1-1 1,33 52-1,-40-76-70,1 1 0,0-2-1,2 0 1,0 0 0,0-1-1,2-1 1,22 16-1,-24-20-9,0-1 0,1-1 0,0 0 0,0-2 0,1 1 0,0-2 0,0 0 0,1-1 0,18 3 0,-24-6 0,0 0 0,0-1 0,-1 0 0,1-1 0,0 0 1,-1-1-1,1 0 0,-1-1 0,0 0 0,0 0 1,0-1-1,0 0 0,0-1 0,-1 0 0,14-10 1,-11 5 3,0 0 1,0-2-1,-1 1 1,-1-1-1,0-1 1,0 0-1,-1 0 1,-1-1 0,0 0-1,-1-1 1,-1 1-1,0-1 1,-1-1-1,0 1 1,3-22-1,-5 13 8,0 0 0,-1-1 0,-2 1-1,0 0 1,-2-1 0,-1 1-1,0 0 1,-2 0 0,-11-34 0,5 29 1,0 1 1,-2 1-1,-1 0 1,-2 0 0,0 2-1,-2 0 1,0 1-1,-2 0 1,-26-24 0,27 31-10,-1 1 1,0 0-1,-1 1 1,0 1 0,-1 2-1,-1 0 1,0 1 0,-1 1-1,0 1 1,0 2-1,-31-7 1,39 12-4,1 0-1,-1 1 0,1 0 1,-1 1-1,0 1 1,-20 4-1,27-3-7,-1 0-1,0 1 1,1 0-1,0 1 1,0 0-1,0 0 1,0 1-1,0 0 1,1 1-1,-15 12 1,12-7-7,1 1-1,-12 17 1,15-20-2,0 0-1,-4 6-12,-17 29-1,21-29 34,1 0 1,1 1-1,0 0 1,1 0-1,1 0 1,0 1-1,-1 26 1,4-34 31,0-1 0,1 1 0,0-1 0,0 0 1,1 1-1,5 14 0,1-3 53,22 35 0,-29-54-99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12 171 10850,'-8'-5'5001,"5"-2"-2696,8 4-681,7 3-223,12 4-673,9 2-128,11 1-224,4-4-104,0-2-168,-8-1-32,-8 2-16,-7-1-248,-15 3-920,-2 0-761,-12-1 1057</inkml:trace>
  <inkml:trace contextRef="#ctx0" brushRef="#br0" timeOffset="1">210 1 6865,'3'8'4177,"-3"-1"632,4 4-2128,2 12-633,-5 6-223,5 10-745,-5 3-264,-1 3-368,4-1-136,-1-5-200,-1-7-48,6-11 0,-4-6-312,4-9-912,0-3-520,7-3 872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53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10778,'0'-1'210,"0"0"0,1 0 0,-1 1 0,1-1-1,-1 0 1,1 0 0,-1 1 0,1-1 0,-1 0-1,1 1 1,0-1 0,-1 0 0,1 1 0,0-1 0,-1 1-1,1-1 1,0 1 0,0-1 0,0 1 0,0 0-1,-1-1 1,1 1 0,0 0 0,0 0 0,0 0 0,0 0-1,0 0 1,0 0 0,0 0 0,1 0 0,4 0 189,0 0 0,0 1 0,9 2 0,8 3 618,27 10-1,-41-13-868,-1 1 0,1 0-1,-1 0 1,0 1-1,14 11 1,-20-15-127,-1 1 0,1-1 1,-1 1-1,0-1 0,1 1 0,-1 0 1,0-1-1,0 1 0,0 0 0,0 0 1,-1 0-1,1 0 0,0 0 0,-1 0 0,1 3 1,-1-2-3,0 0 1,0 0-1,0 0 0,-1 1 1,1-1-1,-1 0 1,0 0-1,0-1 0,-1 6 1,-4 2 15,0 1 0,-1-1 0,1 0 0,-12 11 1,13-15-15,-5 7 14,-1-1 1,0-1-1,-1 1 1,0-2 0,-1 0-1,0 0 1,0-1-1,-16 7 1,27-15 42,4 0 87,7-2 213,-7 1-326,30-2 81,-15 1-96,1-1 1,-1-1-1,21-5 0,-22 4-46,-1 0-93,0 0 0,-1 0 1,1-1-1,17-10 0,-31 15 5,-1 0-1,1 0 1,-1-1-1,1 1 0,-1 0 1,1-1-1,-1 1 1,1 0-1,-1-1 1,1 1-1,-1-1 1,0 1-1,1 0 0,-1-1 1,0 1-1,1-1 1,-1 1-1,0-1 1,1 1-1,-1-1 0,0 0 1,0 1-1,0-1 1,0 1-1,1-1 1,-1 1-1,0-1 1,0 0-1,0 1 0,0-1 1,0 0-1,-7-9-990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5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61 6585,'-7'-2'726,"-15"-3"1567,21 5-2148,0 0-1,0 0 1,0 0 0,-1 1 0,1-1 0,0 0-1,0 0 1,0 0 0,0 1 0,0-1 0,0 1 0,0-1-1,1 1 1,-1-1 0,0 1 0,0-1 0,0 1-1,0 0 1,-1 1 0,-2 4 329,0 1-1,0 0 1,1 0-1,0 0 1,0 0-1,-2 11 1,2-8-146,-15 59 1163,5-17-794,4-19-266,1 0 1,-5 45 0,10-49-312,1-1 0,2 0 0,0 1 0,2-1 1,2 1-1,7 33 0,-5-39-89,1-1-1,2 0 1,0-1 0,0 0-1,2 0 1,1-1 0,18 23-1,-23-34-23,1 0-1,0-1 1,0 0-1,1-1 1,0 0 0,1 0-1,9 5 1,-10-7-3,0-1 1,-1-1-1,1 0 1,0 0 0,0-1-1,1 0 1,-1 0 0,0-1-1,15 0 1,-9-1 0,0-2 0,-1 0 1,1-1-1,0 0 0,-1-1 0,0-1 0,0 0 1,0-1-1,-1 0 0,0-1 0,0-1 0,16-11 1,-8 2-4,0-1 1,-1 0-1,-1-2 1,0 0-1,28-42 1,-30 38 5,-2-1 0,-1-1 1,0-1-1,-2 1 0,13-43 1,-22 56 4,0 0 1,0-1-1,-1 1 1,-1-1 0,0 0-1,-1 0 1,0 0-1,-1 1 1,-1-1-1,0 0 1,-1 1-1,0 0 1,-1-1 0,-6-13-1,1 9 8,-1 0 0,-1 0 0,-1 1 0,0 0 0,-1 1 0,-1 0 0,-21-18 0,18 19 5,0 1 0,-1 1 0,-1 1 0,0 0 1,0 2-1,-38-16 0,44 22 18,-1-1 0,1 2 0,-1 0 0,0 1 0,0 0 1,-1 1-1,1 0 0,0 1 0,0 1 0,0 0 0,0 1 0,-17 5 0,25-5-15,0 0-1,1 0 1,-1 1 0,0 0-1,1 0 1,-1 0-1,1 1 1,0 0-1,-9 9 1,11-10-62,1 0-1,-1 0 1,0 1 0,1 0 0,0-1 0,0 1 0,0 0-1,0 0 1,1 0 0,-1 0 0,1 0 0,0 0 0,0 1-1,1-1 1,-1 6 0,1-6-47,0 0 1,1 0-1,-1 0 0,1 0 1,0 0-1,1 4 1,1-3-5,-1 0 0,1 0-1,5 8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1:59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 8786,'-3'0'4256,"-1"5"-3175,-3 2-832,-88 66 1486,-14 11-675,45-36-434,39-29-325,15-13-165,1 1 0,0 0 0,1 0 0,0 1 0,0 0-1,-7 10 1,14-17-114,0 0 0,0 0 0,1 1 0,-1-1 0,1 0 0,-1 1 0,1-1 0,0 0-1,-1 1 1,1-1 0,0 0 0,0 1 0,0-1 0,0 1 0,0-1 0,0 1 0,0-1-1,1 0 1,-1 1 0,0-1 0,1 0 0,-1 1 0,1-1 0,-1 0 0,1 1 0,0-1-1,0 0 1,0 0 0,1 2 0,3 2 112,0 1 0,1-1-1,-1-1 1,11 7 0,-12-8-63,54 35 908,16 13 492,-46-31-591,32 18 1,-52-34-800,0 1-1,0 0 0,-1 0 0,10 8 1,-15-11-134,-1 0 0,1-1 0,0 0 1,0 1-1,0-1 0,2 1 0,-4-2 75,1 0 0,-1 1-1,0-1 1,1 0-1,-1 0 1,0 0 0,1 0-1,-1 0 1,1 0-1,-1 0 1,1 0 0,-1 0-1,0 0 1,1 0-1,-1 0 1,1 0 0,-1 0-1,0 0 1,1-1 0,-1 1-1,0 0 1,1 0-1,-1 0 1,0-1 0,1 1-1,-1 0 1,0 0-1,1-1 1,-1 1 0,0 0-1,1-1 1,-1 1-1,0 0 1,0-1 0,0 1-1,1 0 1,-1-1 0,0 0-1,5-11 417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10810,'-4'-3'4393,"4"14"-2272,4-1-625,8 8 32,3 0-231,6 6-497,9 5-136,4 1-176,-1 4-64,-3-4-144,-8-1-64,-4-7-112,0-2-32,-7-8-296,0-4-448,-13-2-808,-3-6 872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0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 10682,'-6'0'4577,"0"10"-2056,-6 5-633,-12 1-199,5 5-345,-12 6-688,6 1-216,-4 4-296,-6-2-56,13-6-336,-1-7-432,15-9-936,5-6 967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1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57 206 11867,'-54'-10'4865,"52"9"-2801,2-2-584,8 0-111,-8 2-353,0 0-456,18-1-160,41 5-272,-31 1-32,0 0-464,-4-4-352,0 4 448</inkml:trace>
  <inkml:trace contextRef="#ctx0" brushRef="#br0" timeOffset="1">639 7 12275,'-10'-7'5049,"-8"19"-2745,-3 10-783,-13 9-305,-4 11-336,1 0-560,4 1-144,9-1-144,11-4 16,6-10-512,3-7-504,1-16-1105,-3-6 1177</inkml:trace>
  <inkml:trace contextRef="#ctx0" brushRef="#br0" timeOffset="2">357 2 12195,'10'6'5105,"0"17"-3073,2 6-39,4 14-561,3 2-384,9 3-496,1 0-144,2-10-208,-5-4-56,-2-13-56,-7-8-328,-7-10-704,-4-8-5057,1-15 4184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12155,'3'22'5073,"6"-15"-2489,4 0-543,10-1-529,3-3-160,20 2-648,-2-5-199,4-4-209,-9 2-88,-16-8-120,-7 4-336,-15 6-985,1-2-575,-9 2 960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2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67 7354,'11'-5'4104,"-4"5"-263,-1 3-976,-6 9-577,-4 5-319,-10 16-737,-10 2-312,-5 7-488,-1 2-176,2-11-184,2-5-8,14-12-496,4-5-448,1-12-800,3-1 912</inkml:trace>
  <inkml:trace contextRef="#ctx0" brushRef="#br0" timeOffset="1">1 1 11682,'8'10'5002,"8"10"-2514,1 8-559,1 6-321,5 3-408,6 1-592,2 1-160,-6-4-232,3-5 8,-9-5-712,-3 2-248,-7 1 432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13563,'2'15'5281,"1"-6"-2792,-2 1-577,-3 3-128,-8-2-151,-6 3-977,-4 5-256,-6-2-680,-1 2-464,6-11-4345,14-10 3496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9290,'-2'-1'920,"-2"0"2558,5 3-409,3 4-2288,-2 0-299,0 0 0,0 0-1,0 0 1,-1 1 0,0-1-1,0 0 1,0 11 0,1 6 181,-2-17-501,3 14 350,0-1 0,7 21 0,-9-35-444,1-1-1,-1 1 0,1-1 1,1 1-1,-1-1 1,1 1-1,-1-1 1,1 0-1,0 0 1,1-1-1,-1 1 0,1-1 1,6 6-1,-8-8-59,-1 0 0,1 0-1,0 0 1,0 0-1,0 0 1,0-1 0,0 1-1,0-1 1,0 1 0,0-1-1,0 0 1,0 0-1,0 0 1,0 0 0,0 0-1,0 0 1,0 0-1,0-1 1,0 1 0,0-1-1,0 1 1,0-1 0,0 0-1,0 0 1,0 0-1,-1 0 1,1 0 0,0 0-1,-1-1 1,4-2 0,1-2-138,0-1 0,0 0 1,-1 0-1,0 0 0,6-13 1,14-28-1282,-25 46 1365,1 1 1,-1 0-1,1 0 1,-1 0-1,1 0 1,0 0-1,0 0 0,-1 0 1,1 0-1,1-1 1,-1 2 36,-1 0 0,0 0 0,0 0 0,1 0 0,-1 0 0,0 0 0,0 0 0,0 0 0,1-1 0,-1 1 0,0 0 0,0 0 0,1 0 0,-1 0 0,0 0 0,0 1 0,1-1 0,-1 0 0,0 0 0,0 0 0,0 0 0,1 0 0,-1 0 0,0 0 0,0 0 0,1 0 0,-1 1 0,0-1 0,0 0 0,0 0 0,1 0 0,0 3-8,1-1 0,0 1 0,-1 0 0,0 0 0,0-1 0,2 5 0,-1-1 47,5 12 227,1 0-1,0-1 0,16 23 1,-21-35-99,0 0 1,1-1-1,0 1 0,0-1 1,0 1-1,0-1 0,1-1 1,0 1-1,0-1 1,0 1-1,0-1 0,0-1 1,1 1-1,-1-1 0,8 2 1,-10-3-92,-1-1 1,1 1-1,0-1 1,0 0-1,0 0 0,-1 0 1,1-1-1,0 1 1,0-1-1,-1 1 1,1-1-1,0 0 1,-1 0-1,1 0 0,-1 0 1,1-1-1,-1 1 1,0-1-1,1 1 1,-1-1-1,0 0 1,0 0-1,0 0 0,0 0 1,-1 0-1,1-1 1,-1 1-1,2-3 1,1-1-23,-1-1 1,0 0 0,0 0-1,0-1 1,-1 1 0,-1 0-1,1-1 1,-1 1 0,1-9-1,-2 5-243,0-1 0,0 1-1,-1-1 1,0 0 0,-1 1 0,-1 0-1,0-1 1,0 1 0,-1 0 0,0 1-1,-10-18 1,13 26 260,0 0-1,-1 0 1,1 0 0,0 1 0,-1-1-1,1 0 1,-4-2 0,4 4-50,0-1 1,0 1-1,0 0 1,0-1-1,0 1 1,1 0-1,-1 0 1,0 0-1,0 0 1,0 0-1,0 0 1,0 0 0,0 0-1,-2 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 8634,'5'-1'2373,"-5"1"-2018,1 0-1,-1-1 1,0 1-1,1 0 1,-1 0-1,0 0 1,0 0-1,1 0 1,-1 0-1,0 0 1,1 0-1,-1 0 1,0 0-1,1 0 1,-1 0-1,0 0 1,1 0-1,-1 0 1,0 0-1,1 0 1,-1 0-1,1 1-139,-1 0-1,0 0 0,0 0 1,0-1-1,0 1 0,0 0 1,0 0-1,0 0 0,-1-1 1,1 1-1,0 0 1,0 0-1,-1 1 0,-1 5-158,-1 1-1,0 0 0,0-1 1,0 0-1,-6 8 1,5-8-42,0 0 0,0 1 1,1 0-1,0-1 1,-3 13-1,5-16-9,0 0-1,1 0 1,-1 1 0,1-1 0,0 0-1,0 0 1,1 1 0,-1-1-1,1 0 1,0 0 0,0 0-1,0 0 1,1 0 0,-1 0-1,1 0 1,0 0 0,0 0-1,0-1 1,1 1 0,-1-1 0,1 0-1,4 5 1,0-2-3,1 1 0,-1-1 1,1-1-1,0 1 0,0-1 1,1-1-1,0 0 0,-1 0 0,11 3 1,5-1 4,-1 0 1,41 3-1,48-2-207,-83-6-54,11-2-2790,-34 0 180,-9-5 1234</inkml:trace>
  <inkml:trace contextRef="#ctx0" brushRef="#br0" timeOffset="1">323 126 10178,'1'0'4657,"-1"9"-2048,-1 0-385,1 14-583,0 1-329,0 2-472,4 8-120,-6 2-312,1-3-120,4 0-168,-6-6-56,4-9-344,2-2-376,-2-13-1096,9-3 1328,7-7-56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3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11739,'0'0'548,"-5"-6"3381,5 6-3846,0 0-1,0 0 0,0 0 1,0-1-1,0 1 0,0 0 1,0 0-1,0 0 0,0 0 1,-1 0-1,1 0 1,0 0-1,0 0 0,0 0 1,0 0-1,0 0 0,0 0 1,0-1-1,0 1 0,0 0 1,0 0-1,0 0 0,0 0 1,0 0-1,0 0 0,0 0 1,0 0-1,0 0 1,0-1-1,0 1 0,0 0 1,0 0-1,0 0 0,0 0 1,0 0-1,0 0 0,0 0 1,0 0-1,0 0 0,0 0 1,0-1-1,1 1 1,-1 0-1,0 0 0,0 0 1,0 0-1,0 0 0,0 0 1,0 0-1,0 0 0,0 0 1,0 0-1,0 0 0,1 0 1,-1 0 1469,2 2-309,3 3-1055,8 9 83,1-1 1,1 0 0,0-1-1,32 20 1,-14-14-50,49 19 1,-15-7-82,-60-27-126,-1 0 0,1 1 0,-1-1 0,0 2 0,-1-1 0,1 1 0,-1-1 0,5 7 0,-7-8-4,0 1 1,-1-1-1,0 1 0,0 0 1,0 0-1,0 0 0,-1 0 0,1 0 1,-1 0-1,0 0 0,0 1 1,-1-1-1,1 0 0,-1 8 1,0-4 9,-1-1 0,-1 1 0,1 0 0,-1-1 0,-1 1 1,1-1-1,-1 0 0,-1 0 0,1 0 0,-1 0 1,0-1-1,-6 8 0,-8 8 86,-40 38 1,56-58-104,-21 20 24,-10 11-43,-74 56 0,93-80-506,26-21 895,22-14-51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21 8986,'1'-2'566,"0"1"-1,0-1 1,1 1 0,-1-1-1,0 1 1,0 0 0,1 0-1,-1 0 1,1-1 0,-1 1 0,1 1-1,-1-1 1,1 0 0,-1 0-1,1 0 1,3 0 0,-20 3 5271,11-1-5813,0-1-1,0 1 1,0 0 0,0 0-1,1 0 1,-1 1 0,-5 2-1,-46 27 236,-15 10 36,40-25-175,-49 27 209,77-42-320,1 0 0,-1 0 0,1 0 0,-1 0 0,1 0 0,0 0 0,0 0 0,-1 1 0,1-1 0,0 0 0,0 1 0,0-1 0,1 1 0,-1-1 0,0 1 0,0-1 0,1 1 0,-1 0 0,1-1 0,0 1 0,-1 0 0,1-1 0,0 1 0,0 0 0,0-1 0,0 1 0,0 0 0,0 0 0,1-1 0,-1 1 0,0 0 0,1-1 0,0 1 0,-1-1 0,1 1 0,0 0 0,0-1 0,1 2 0,3 4 22,0 0 0,1-1 0,0 0 0,0 0 0,0-1 0,1 1 0,0-1 1,0-1-1,0 1 0,13 4 0,4 1 85,0-1-1,28 7 1,-26-11-36,-21-5-107,0 1-1,0 0 1,0 0-1,0 1 0,-1-1 1,1 1-1,0 0 1,-1 1-1,5 2 0,-3 2-694,-8-1 309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4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11082,'5'9'4993,"14"-8"-2160,4-1-464,8-4-313,4 0-424,0 3-679,-3 2-321,-7 2-328,-4 0-280,-6-1-1152,-5-2 2600,-3-2-1472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4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27 12947,'-6'2'821,"1"0"0,-1 1 1,1 0-1,0 0 0,0 0 1,0 0-1,0 1 0,-4 5 0,4-4-392,0 0-1,1 1 0,0-1 1,0 1-1,1 0 0,-5 10 0,5-9-299,0 1-1,1-1 1,0 0 0,0 1-1,1 0 1,0-1-1,1 1 1,-1-1-1,1 1 1,1 0-1,0-1 1,0 1 0,3 11-1,-3-15-85,0 0 0,1 1-1,0-1 1,0 0 0,0 0 0,0 0 0,0-1 0,1 1-1,0 0 1,0-1 0,0 0 0,0 1 0,0-1-1,1 0 1,0-1 0,-1 1 0,1-1 0,0 0 0,0 0-1,0 0 1,5 2 0,-3-3-7,1 1 1,-1-1-1,0 0 1,1-1-1,-1 1 1,0-1-1,1 0 0,-1-1 1,1 0-1,-1 0 1,0 0-1,0-1 1,1 0-1,6-3 0,-4 1-9,0 0 0,-1-1-1,1 0 1,-1-1-1,0 0 1,0 0-1,-1 0 1,0-1 0,0 0-1,9-13 1,-13 16-16,0 0 0,-1-1 0,1 1 0,-1-1 0,0 0-1,0 0 1,0 1 0,-1-1 0,0 0 0,0 0 0,0-1 0,0 1 0,-1 0 0,0 0 0,0 0 0,0 0 0,-1 0 0,0 0 0,0-1 0,0 1 0,-4-8 0,2 6-8,-1 1 0,1-1 1,-2 1-1,1 0 0,-1 0 0,0 1 1,0-1-1,0 1 0,-1 0 0,1 1 1,-1-1-1,-1 1 0,1 0 0,0 1 1,-1-1-1,0 1 0,0 1 0,0-1 1,0 1-1,0 1 0,0-1 0,-1 1 1,1 0-1,-1 1 0,1 0 0,0 0 1,-1 0-1,1 1 0,-1 0 0,1 1 1,-8 2-1,11-3-68,-1 2 1,1-1-1,-1 0 0,1 1 1,0 0-1,0 0 0,0 0 1,-4 5-1,6-7-133,0 1 0,1 0 1,-1-1-1,1 1 0,0 0 0,0 0 0,-1 0 0,1 0 0,0 0 0,1 0 1,-1 0-1,0 0 0,1 1 0,-1-1 0,1 0 0,-1 0 0,1 1 0,0-1 1,0 0-1,1 3 0,4 10-1242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8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7466,'-20'10'3408,"3"1"-1607,2-4-337,8-1 120,13-1-343,7-1-217,20 0-176,9-4-40,4-2-232,7-1-152,-1-2-224,-4 0-96,0 2-16,-11 2-120,-11 1-992,-15 4-312,-28 6 696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8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8186,'-2'16'3561,"17"-7"-1433,9-5-544,10-3-7,2 1-265,10-5-528,0 3-208,1-1-272,-7-6-32,-7 7-1040,-9 0-1768,-19-15 1711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7354,'8'-1'5965,"0"4"-3478,6 8-2097,-9-6 232,54 45 1111,38 30-664,-91-75-1022,84 66 591,-69-53-433,-2 1-1,23 27 1,-36-38-160,0-1 1,-1 2-1,0-1 0,-1 1 0,0-1 1,0 1-1,0 1 0,2 11 0,-5-14-23,0 0 0,0 0 0,0 1-1,-1-1 1,0 0 0,0 1 0,-1-1-1,0 0 1,0 1 0,-1-1 0,-3 9-1,-3 7 90,-23 41-1,27-57-89,0 0-1,0-1 0,-1 1 0,0-1 1,-1 0-1,1 0 0,-1 0 1,0-1-1,-13 9 0,15-12-148,-1-1 0,0 1-1,0-1 1,0 1 0,0-1-1,1-1 1,-1 1-1,0-1 1,-1 0 0,1 0-1,-7-1 1,9 1-13,-7 0-297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0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22 7346,'12'-17'5526,"-12"17"-5455,0 0 1,0 0-1,0 0 1,0 0-1,0 0 1,0-1 0,0 1-1,0 0 1,0 0-1,0 0 1,0 0-1,0 0 1,0 0-1,0-1 1,0 1-1,0 0 1,0 0-1,0 0 1,0 0-1,0 0 1,0 0-1,0-1 1,0 1-1,0 0 1,0 0-1,0 0 1,0 0-1,0 0 1,0 0-1,0-1 1,0 1-1,0 0 1,0 0-1,-1 0 1,1 0-1,0 0 1,0 0-1,0 0 1,0 0-1,0 0 1,0-1-1,-13 5 1920,-23 14-422,-41 27-1,71-41-1465,-20 12 190,-27 24 1,41-30-158,1 0 0,1 1 0,0 0 0,-13 19 0,21-28-109,1 0 0,0 0 1,0 0-1,0 0 0,0 0 0,0 0 1,1 1-1,-1-1 0,1 0 1,-1 1-1,1-1 0,0 0 0,0 1 1,0-1-1,0 4 0,1-3 4,0 1-1,0-1 1,0 0-1,1 1 1,-1-1-1,1 0 1,-1 0 0,1 0-1,3 4 1,5 3 62,0 0 0,0 0-1,1-1 1,14 9 0,-15-10-3,201 141 1615,-187-132-1418,-20-14-230,0-1-1,0 1 1,-1 0-1,1 0 0,-1 1 1,3 3-1,-6-7-55,0 0 0,1 0 1,-1 0-1,0 1 0,0-1 0,0 0 0,0 0 0,1 0 0,-1 1 0,0-1 1,0 0-1,0 0 0,0 0 0,0 1 0,0-1 0,0 0 0,1 0 0,-1 1 1,0-1-1,0 0 0,0 0 0,0 1 0,0-1 0,0 0 0,0 0 0,0 1 1,0-1-1,-1 0 0,1 0 0,0 1 0,0-1 0,0 0 0,0 0 0,0 0 1,0 1-1,-1-1 0,-8 0-399,-13-8-1025,9-1 743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 9898,'-7'-3'4785,"7"7"-976,8 13-2297,7 10 1,3 4-273,5 2-296,5-1-440,2-2-104,1-2-144,0-2-72,-3-2-64,-3-1-40,-5-1-136,-10-4-392,-6-3-856,-4-6-552,-1-6 1023</inkml:trace>
  <inkml:trace contextRef="#ctx0" brushRef="#br0" timeOffset="1">287 19 8850,'5'-19'4385,"-10"19"-1112,-8 9-817,-6 11-544,-5 11-327,-8 8-633,-2 3-288,-6 3-352,2-3-112,8-8-136,9-2 40,14-17-1016,4-6-480,11-6 824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13451,'-9'9'5521,"-6"7"-3465,-3-4-311,-9 3-657,10-1-448,0-2-576,1-5-328,9 1-3137,-12-9 2457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2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 8922,'9'9'4545,"-9"-2"-728,-1 5-1417,-9 8-383,-3 6-353,-10 12-776,2 4-192,-2 7-416,4-1-120,5-3-128,1-7-32,8-14-304,1-10-360,2-12-1024,1-4-593,1-7 1361</inkml:trace>
  <inkml:trace contextRef="#ctx0" brushRef="#br0" timeOffset="1">0 90 11122,'4'12'4897,"12"-1"-2200,4 3-601,2 9-319,0 2-377,5 8-608,-3-1-208,4 4-272,0 1-135,-4-5-113,0-1 48,-11-8-529,-6-6-463,-9-10 2577,-3-5-1657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 7642,'0'0'2091,"-1"0"-1983,1-1 1,0 1 0,0 0-1,0 0 1,0 0 0,0 0-1,0 0 1,0 0 0,0-1 0,0 1-1,0 0 1,0 0 0,0 0-1,0 0 1,0 0 0,0 0-1,-1 0 1,1-1 0,0 1 0,0 0-1,0 0 1,0 0 0,0 0-1,0 0 1,0 0 0,-1 0-1,1 0 1,0 0 0,0 0 0,0 0-1,0 0 1,0 0 0,-1 0-1,1 0 1,0 0 0,0 0 0,0 0-1,0 0 1,0 0 0,0 0-1,-1 0 1,1 0 0,0 0-1,0 0 1,0 0 0,0 0 0,0 0-1,0 0 1,0 1 0,-1-1-1,1 0 1,0 0 0,0 0-1,0 0 1,0 0 0,0 0 0,0 0-1,0 0 1,0 1 0,0-1-1,0 0 1,0 0 0,0 0-1,0 0 1,-1 0 0,1 0 0,0 1-1,0-1 1,-7 27 1182,5-18-1085,0 1-1,1 0 1,0 0 0,1 0-1,0 0 1,0 0 0,1-1-1,3 15 1,-1-12-1,0-1 1,1 0-1,0 0 1,1 0-1,1 0 1,8 13-1,-11-20-171,0 0-1,0 0 0,0-1 1,0 1-1,1-1 1,0 0-1,-1 0 1,1 0-1,0 0 1,0-1-1,1 0 1,-1 1-1,0-2 1,1 1-1,-1 0 0,1-1 1,0 0-1,7 1 1,-10-2-28,0 0 0,0 0 0,0 0 1,0 0-1,1 0 0,-1 0 0,0-1 1,0 1-1,0-1 0,0 1 0,0-1 1,0 0-1,0 0 0,0 0 0,0 0 0,0 0 1,0-1-1,-1 1 0,1-1 0,-1 1 1,3-3-1,0-2 9,0 0 1,-1 0 0,0 0-1,0 0 1,3-9 0,5-12 22,4-6 16,-11 25-34,-3 18 10,-1-3-11,1 1 1,0 0-1,0 0 0,1 0 0,0-1 0,0 1 0,4 7 0,-4-10 31,0-1-1,0 1 0,1 0 0,0-1 0,0 0 0,0 0 0,0 0 1,1 0-1,-1 0 0,1-1 0,0 1 0,5 2 0,-8-5-20,1 0-1,-1 0 0,1-1 0,-1 1 1,1 0-1,-1-1 0,1 1 1,0-1-1,-1 1 0,1-1 0,0 0 1,-1 0-1,1 0 0,0 0 1,-1 0-1,1 0 0,0 0 0,-1-1 1,1 1-1,0-1 0,-1 1 1,1-1-1,0 1 0,-1-1 0,1 0 1,-1 0-1,0 0 0,1 0 1,-1 0-1,0 0 0,1 0 0,-1 0 1,0 0-1,0-1 0,0 1 0,0-1 1,1-1-1,2-3 8,-1 0 0,0 0-1,-1-1 1,1 1 0,-1-1-1,0 1 1,-1-1 0,1-7 0,-1-4 14,-1 0 1,0 0 0,-2 1 0,-6-33 0,3 24-59,4 19-343,1 7-139,1 8-970,1 7 749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11490,'3'5'2236,"1"1"-1,7 8 1,12 9-94,30 16-1380,-51-38-640,24 15 114,2 0 0,45 17 0,-31-15-141,1 1-21,37 17 19,-68-29-69,1 0-1,-1 1 1,21 17-1,-30-22-13,0 0-1,0 0 1,-1 0-1,1 0 0,-1 0 1,1 1-1,-1-1 1,0 1-1,0 0 1,-1 0-1,1-1 0,-1 1 1,0 0-1,0 0 1,1 5-1,-2-4 12,0 0 1,0 0-1,-1 0 0,1 0 1,-1 0-1,0 0 0,0 0 1,-1 0-1,0 0 0,1 0 1,-6 7-1,2-2 63,-1-1 0,-1 1 0,0-1 0,-13 13 0,-36 29 338,18-19-245,32-25-143,-1-1 1,0-1-1,-1 1 0,-8 4 1,13-8-123,0-1-1,0 0 1,0 0 0,0 0-1,0 0 1,0 0 0,-1-1-1,1 1 1,0-1 0,0 0-1,0 0 1,-1 0-1,1-1 1,0 1 0,-3-1-1,-3-3-377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 10866,'-30'12'4791,"-15"5"-2403,-12 5-1377,33-12-704,8-4-165,0 0-1,1 2 1,-22 12 0,36-19-138,-1 0 1,1 0 0,0 0 0,-1 0 0,1 0 0,0 0 0,0 1-1,0-1 1,0 0 0,0 0 0,-1 2 0,1-1 4,1-1 0,0 0 0,0 0 0,0 0 0,0 1 1,0-1-1,0 0 0,0 0 0,1 1 0,-1-1 0,0 0 0,1 0 0,-1 0 1,0 0-1,1 1 0,1 1 0,2 5 101,1-1 0,0 1 0,0-1-1,1 0 1,0 0 0,8 7 0,-1-2 138,0-2 0,20 13-1,-12-11-52,0-1-1,1-1 1,31 9-1,-33-12-82,-17-5-334,-4-1 120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11186,'16'14'4761,"1"-6"-2392,-1-2-457,7-4-335,-1 0-449,1-1-712,1-1-136,-7 0 2057,2 0-1729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5 9042,'7'-4'3857,"-8"6"-207,-16 11-788,-14 4-2131,-1-1 0,-66 23 0,37-16-614,-52 25-34,94-38-71,0 0 1,1 1 0,-30 24 0,46-33-8,-1 0-1,0 1 1,1 0-1,0-1 1,0 1-1,0 0 1,0 0-1,0 1 1,0-1-1,1 0 1,-1 0-1,1 1 1,0-1-1,0 1 1,0 5-1,0-4 16,1 0-1,0-1 1,1 1 0,-1-1-1,1 1 1,0 0-1,0-1 1,0 0-1,1 1 1,0-1 0,3 7-1,3 3 126,1-1 0,0-1-1,1 1 1,0-2 0,0 1 0,2-2 0,-1 1 0,16 9-1,6 3 886,70 34-1,-89-50-795,-1 0 0,0 0 1,-1 2-1,17 13 0,-28-22-230,-1 1 0,1-1-1,-1 0 1,1 1 0,-1-1 0,1 1 0,-1-1-1,1 1 1,-1 0 0,1-1 0,-1 1 0,0-1-1,1 1 1,-1 0 0,0-1 0,0 1 0,0 0 0,1-1-1,-1 1 1,0 0 0,0 0 0,0-1 0,0 1-1,0 0 1,0-1 0,0 1 0,0 0 0,-1-1-1,1 1 1,0 1 0,-1-1-63,0 0-1,0-1 1,1 1 0,-1 0-1,0-1 1,0 1 0,0 0 0,0-1-1,0 1 1,0-1 0,0 1-1,0-1 1,0 0 0,0 0-1,-1 1 1,-8 1-320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 6521,'-4'-4'9995,"2"5"-5996,6 12-2812,2 2-901,1 0 0,0-1 0,1 0 0,15 19 0,-14-20-130,7 9 88,2-1 1,0-1-1,1 0 1,27 19-1,1 3-6,-43-38-244,1 1-1,-1 0 1,0 0-1,0 0 1,3 7-1,-6-11-42,-1-1-1,0 0 1,1 1 0,-1-1-1,0 1 1,0-1-1,0 1 1,1-1 0,-1 1-1,0-1 1,0 1-1,0 0 1,0-1-1,0 1 1,0-1 0,0 1-1,0-1 1,0 1-1,0-1 1,-1 2 0,1-2-80,0 0 1,-1 1 0,1-1 0,0 0-1,-1 1 1,1-1 0,-1 0-1,1 0 1,0 1 0,-1-1 0,1 0-1,-1 0 1,1 0 0,-1 1 0,1-1-1,-1 0 1,1 0 0,-1 0 0,1 0-1,-1 0 1,0 0 0,-6 0-1038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283 228 11466,'-4'16'4817,"-15"9"-2544,-2 6-489,-15 10-335,-7 0-385,-1 7-624,0-5-144,13-5-176,3-4-40,17-24-408,10 0-520,14-21 552</inkml:trace>
  <inkml:trace contextRef="#ctx0" brushRef="#br0" timeOffset="1">364 3 11226,'-6'-2'4897,"4"2"-2448,4 0-849,-2 0-47,3 0-529,32 4-352,45 1-424,-37-6-88,-3-1-88,-4 0 24,-10 2-800,-6 4-608,-11 0 808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 9786,'-3'15'4761,"-5"0"-1944,-8 15-1009,-6 3-232,-6 0-791,-3 2-329,1-2-296,-1-4 24,12-7-688,7-6-529,11-16-1375,4-4 1352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5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10314,'-9'31'4481,"10"6"-1856,6 5-897,1-4-240,8 5-271,2-10-561,-1 0-208,-1-1-224,-2-1 80,-8 1 808,2 1-784</inkml:trace>
  <inkml:trace contextRef="#ctx0" brushRef="#br0" timeOffset="1">264 804 11402,'1'0'5298,"-1"0"-2266,0 0-1343,-2 20-161,-33 37-776,3-34-352,3-6-464,6-5-384,14-12-4433,9-3 3513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10386,'-2'1'615,"0"1"1,0-1-1,0 1 0,0 0 0,0 0 0,1 0 0,-1 0 0,1 0 1,0 0-1,-1 0 0,0 4 0,-1 1 84,0 1 1,-1 10-1,0-2 167,-1 1-144,0 1-191,0 1-1,2-1 1,-3 30-1,5-42-470,2 0 0,-1-1 0,1 1 1,-1-1-1,1 1 0,4 10 0,-3-13-37,-1 1 0,1-1 0,0 0 0,0 0 0,0 0 0,0 0 0,0 0 0,1 0 0,-1-1 0,1 1 0,5 3 0,-5-4-15,0 0 0,0 0-1,1-1 1,-1 1 0,0-1 0,1 0-1,0 0 1,-1 0 0,1 0 0,-1 0-1,1-1 1,0 0 0,0 0-1,-1 0 1,1 0 0,0 0 0,4-2-1,-3 1-2,0-1 0,0 1 0,0-1 0,-1 0 0,1-1 0,-1 1 0,1-1 0,-1 0 0,0 0 0,0 0 0,0 0 0,4-6 0,31-42 35,-25 26-17,-8 14-6,-3 7 4,-2 6-2,-3 9 8,1-8-24,0 2 9,-1 4 1,0 1 1,1 0-1,0 20 0,1-27 15,0-1 0,0 0 0,0 1-1,1-1 1,-1 0 0,1 0 0,-1 1 0,1-1-1,0 0 1,0 0 0,0 0 0,0 0-1,1 0 1,-1 0 0,0 0 0,1 0-1,-1-1 1,1 1 0,0 0 0,0-1-1,-1 0 1,1 1 0,4 1 0,-4-2 16,1 0 0,0 0 0,0-1 0,-1 1-1,1-1 1,0 0 0,0 1 0,0-1 0,0 0 0,0-1 0,-1 1 0,1 0 0,0-1 0,0 0 0,0 0 0,-1 0 0,1 0 0,0 0 0,-1 0 0,1 0-1,-1-1 1,5-3 0,1-1 40,0 0 1,-1-1-1,1-1 0,11-14 0,-15 17-66,-1 1 0,1-1 0,-1 0 0,-1 0 0,1 0 0,-1 0 0,0-1 0,0 1-1,0 0 1,-1-1 0,0 0 0,0 1 0,0-1 0,-1 0 0,1 1 0,-1-1 0,-1 0 0,1 1 0,-1-1 0,-2-6 0,-1 0-155,-1 1 0,-1 0 1,0 0-1,-7-11 0,-4-5-1173,13 18 2059,2 2-489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8866,'101'-30'4542,"-95"28"-3753,1 1 0,0-1-1,7 1 1,-12 1-554,-1 0-1,1 0 1,-1 0-1,1 0 1,0 1-1,-1-1 1,4 2-1,0 0 264,-2-2-364,-1 1 0,0 0-1,1 0 1,-1 0 0,0 1-1,0-1 1,0 0 0,0 1-1,0-1 1,0 1 0,-1 0-1,1 0 1,0-1 0,-1 1-1,1 0 1,-1 0 0,0 1-1,0-1 1,0 0 0,0 0-1,0 1 1,0-1 0,0 0-1,-1 1 1,0-1 0,1 1 0,-1 4-1,0-2-88,0 1 0,-1-1 0,1 1 0,-1-1 0,0 1 0,-1-1 0,0 0 0,1 1 0,-2-1 0,1 0 0,-4 6 0,2-5 16,2-1 1,-1 1-1,1 0 1,0 0-1,0 0 1,0 0-1,-1 12 1,3-18-52,0 0-1,0 1 1,0-1 0,0 0 0,0 0 0,0 0-1,0 1 1,0-1 0,0 0 0,0 0 0,0 0-1,0 1 1,0-1 0,0 0 0,0 0 0,0 1-1,0-1 1,0 0 0,1 0 0,-1 0 0,0 0-1,0 1 1,0-1 0,0 0 0,0 0 0,0 0 0,1 0-1,-1 1 1,0-1 0,0 0 0,0 0 0,0 0-1,1 0 1,-1 0 0,0 0 0,0 0 0,0 0-1,1 0 1,-1 1 0,0-1 0,0 0 0,1 0-1,-1 0 1,0 0 0,0 0 0,0 0 0,1 0-1,15-4 255,-6 0-299,3 1 50,4-2 35,30-11 1,-44 14-49,0 1-71,1 0 0,-1-1 0,0 1 0,0-1 0,0 0 1,0 0-1,0 0 0,3-3 0,6-7-171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1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11418,'-3'-18'4040,"3"18"-3959,0-1 0,0 1 0,0 0 1,0-1-1,0 1 0,0 0 0,0-1 0,1 1 0,-1 0 0,0-1 1,0 1-1,0 0 0,0 0 0,1-1 0,-1 1 0,0 0 0,0-1 1,1 1-1,-1 0 0,0 0 0,0 0 0,1-1 0,-1 1 0,0 0 1,1 0-1,-1 0 0,0 0 0,1 0 0,-1 0 0,0-1 0,1 1 1,-1 0-1,0 0 0,1 0 0,-1 0 0,0 0 0,1 0 0,-1 0 1,0 0-1,1 1 0,-1-1 0,0 0 0,1 0 0,-1 0 0,0 0 1,1 0-1,15 5 1117,-12-2-955,0 0 0,0 1 0,0-1 1,-1 0-1,1 1 0,-1 0 0,0 0 1,5 8-1,5 6 120,-1-4-188,1 0-1,0-1 1,1 0 0,1-1-1,26 17 1,89 43 318,-63-37-303,-50-26-138,50 29 182,-56-31-152,0 1 0,-1 0 0,16 16 0,-24-22-52,1 1 0,-1-1 0,0 1 0,0-1 0,0 1 0,-1 0 0,1 0 0,-1 0 0,1 0 0,-1 0 0,0 0 0,0 0 0,0 0 0,-1 0 0,1 0 0,-1 1 0,0-1 0,0 0 0,0 0 0,0 1 0,0-1 0,-1 0 0,1 0 0,-1 0 0,0 1 0,0-1 1,0 0-1,-1 0 0,1 0 0,-4 5 0,-1-1 51,0 1 0,0-1 0,-1 0 0,0 0 0,-1-1 1,-7 5-1,-53 32 212,33-22-210,-111 59 44,131-73-208,8-4-445,0 0 0,0 0 0,-11 8 0,17-11 461,1 1 1,0-1-1,0 0 1,-1 0-1,1 0 1,0 1-1,0-1 1,0 0-1,0 0 1,0 1-1,-1-1 0,1 0 1,0 1-1,0-1 1,0 0-1,0 0 1,0 1-1,0-1 1,0 0-1,0 1 0,0-1 1,0 0-1,0 1 1,0-1-1,0 0 1,0 0-1,0 1 1,0-1-1,1 0 0,-1 0 1,0 1-1,0-1 1,0 0-1,0 1 1,0-1-1,1 0 1,-1 0-1,0 0 0,0 1 1,0-1-1,1 0 1,10 8-508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23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42 7482,'-15'-9'1173,"10"6"-499,-1-1 1,1 1-1,0-1 0,0 0 1,-5-5-1,8 5 1101,2 3 994,8 3 1029,-3-1-4742,25 6 1214,-3 0-42,49 18-1,4 13 27,-11-3-89,-63-33-134,0-1 1,1 1-1,10 0 0,-8 0 255,-191-46 105,166 41-369,-38-7-6,-15-4 0,69 15-30,0-1 20,0 0 1,0 0 0,0 1 0,1-1-1,-1 0 1,0 0 0,0 1-1,0-1 1,0 0 0,0 0 0,1 0-1,-1 0 1,0 1 0,0-1-1,0 0 1,1 0 0,-1 0-1,0 0 1,0 0 0,1 0 0,-1 1-1,0-1 1,0 0 0,1 0-1,-1 0 1,0 0 0,0 0 0,1 0-1,-1 0 1,0 0 0,0 0-1,1 0 1,-1 0 0,22 4 142,42 5 0,-48-9-63,0 1-1,28-4 0,-13 0 13,-20 1-48,-9 2-63,0-1 1,0 1 0,0 0-1,-1 0 1,1 0-1,0 0 1,0 0 0,0 0-1,-1 0 1,1 0 0,2 1-1,-4 0 825,-3 1-445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29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23 100 4905,'26'-43'3314,"-25"41"-2787,0-1 0,-1 0 0,1 0 0,0 1 0,-1-1 0,1 0 0,-1 0 0,0 0 0,0 1 0,0-1 0,-1-5 0,0 2 725,-3-5 1115,4 11-2333,0 0-1,0 0 0,0-1 1,-1 1-1,1 0 1,0 0-1,0 0 0,0 0 1,0 0-1,0 0 0,0 0 1,-1 0-1,1-1 1,0 1-1,0 0 0,0 0 1,0 0-1,-1 0 1,1 0-1,0 0 0,0 0 1,0 0-1,0 0 1,-1 0-1,1 0 0,0 0 1,0 0-1,0 0 0,0 0 1,-1 0-1,1 0 1,0 0-1,0 0 0,0 1 1,0-1-1,-1 0 1,1 0-1,0 0 0,0 0 1,0 0-1,0 0 0,0 0 1,0 1-1,-1-1 1,1 0-1,0 0 0,0 0 1,0 0-1,0 0 1,0 1-1,0-1 0,0 0 1,0 0-1,0 0 0,0 0 1,0 1-1,0-1 1,0 0-1,0 0 0,0 0 1,0 0-1,0 1 1,0-1-1,0 0 0,-2 8 241,1-1-1,0 1 0,0-1 1,1 1-1,0 0 0,1 9 1,0 19 225,-12 122 795,0 20-518,10-162-725,1 29 73,-2 0 0,-8 50 1,8-86-462,3-11-568,1-9-150,12-50-4282,-6 17 3503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0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 8194,'2'-1'305,"12"-1"3675,-14 2-3813,1 0 0,-1 0 1,1 0-1,-1 0 0,1 0 1,0 1-1,-1-1 0,1 0 1,-1 0-1,0 1 0,1-1 0,-1 0 1,1 1-1,-1-1 0,1 1 1,-1-1-1,0 1 0,1-1 1,-1 0-1,0 1 0,0-1 1,1 1-1,-1-1 0,0 1 1,0-1-1,0 1 0,1 0 1,0 7 397,0-1 0,-1 1 0,1-1 1,-1 1-1,-1-1 0,0 1 0,-1 7 1,-1 4 10,-21 126 1810,1-12-1433,20-112-852,1-4-50,0 0 1,0 0-1,2 0 1,0 0-1,3 20 1,-3-36-53,0 0 0,0-1 0,1 1 0,-1 0 0,0-1 0,0 1 1,0-1-1,1 1 0,-1 0 0,0-1 0,0 1 0,1-1 0,-1 1 0,1-1 0,-1 1 0,0-1 0,1 1 1,0 0-1,0-1-25,-1 0 1,0 0 0,1 0 0,-1 0 0,0 0-1,0 0 1,1 0 0,-1 0 0,0-1-1,1 1 1,-1 0 0,0 0 0,0 0 0,1 0-1,-1 0 1,0-1 0,0 1 0,1 0-1,-1 0 1,0 0 0,0-1 0,0 1 0,1 0-1,-1 0 1,0-1 0,0 1 0,0 0-1,0 0 1,0-1 0,0 1 0,1 0 0,-1-1-1,0 1 19,2-5-751,0 0 0,0 0 1,1-7-1,2-6-361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0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80 10898,'0'0'172,"0"0"1,0 0-1,0 1 0,0-1 0,0 0 0,0 0 0,0 0 1,0 0-1,0 0 0,0 0 0,0 0 0,0 1 0,0-1 0,0 0 1,0 0-1,0 0 0,0 0 0,-1 0 0,1 0 0,0 0 1,0 0-1,0 0 0,0 0 0,0 0 0,0 1 0,0-1 0,0 0 1,0 0-1,-1 0 0,1 0 0,0 0 0,0 0 0,0 0 1,0 0-1,0 0 0,0 0 0,0 0 0,-1 0 0,1 0 0,0 0 1,0 0-1,0 0 0,0 0 0,0 0 0,0 0 0,0 0 1,-1-1-1,1 1 0,0 0 0,0 0 0,0 0 0,0 0 0,0 0 1,0 0-1,0 0 0,0 0 0,1 13 354,1-1-1,0 1 1,5 16 0,-4-19-286,-1-4-80,0 0 0,0 0-1,0 0 1,1 0 0,0 0 0,0-1-1,1 0 1,-1 1 0,1-1 0,0-1-1,0 1 1,8 6 0,-10-9-120,0-1 1,1 1-1,-1-1 0,0 1 1,1-1-1,-1 0 1,1 0-1,0 0 0,-1 0 1,1-1-1,0 1 0,0-1 1,-1 1-1,1-1 1,0 0-1,0 0 0,0 0 1,-1 0-1,1-1 1,0 1-1,0-1 0,-1 0 1,1 0-1,0 0 0,-1 0 1,1 0-1,3-3 1,-1 1 10,-1-1 0,0 1 0,1-1 0,-1-1 0,-1 1 0,1 0 0,0-1 0,-1 0 0,0 0 0,0 0 0,-1 0 0,4-10 0,-2 3-23,0 0 0,-1 1 0,-1-1 0,0 0 1,0-13-1,-2 17-123,1 0 0,0 0 0,3-12 0,-3 17 118,0 1 1,-1-1-1,1 1 1,0 0-1,1 0 1,-1-1 0,0 1-1,1 0 1,-1 0-1,1 0 1,-1 0-1,1 0 1,0 1-1,0-1 1,0 1-1,3-3 1,17-4 212</inkml:trace>
  <inkml:trace contextRef="#ctx0" brushRef="#br0" timeOffset="1">476 168 12059,'-24'17'5129,"6"-7"-2673,7-8-1007,6 1 71,6 0-424,4-3-232,-5-2-352,0 1-104,19-2-143,38-7-73,-29 3-120,1 4 40,2 3-545,-2 2-503,-2 7 608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 12611,'-22'5'5201,"-1"6"-3033,-2 10-967,-2 9 79,1 11-488,-2 3-256,8 5-352,-6-4-80,14-5-72,1-8-8,5-15-360,4-6-512,-1-14-1193,3-3-1583,-3-12 2255</inkml:trace>
  <inkml:trace contextRef="#ctx0" brushRef="#br0" timeOffset="1">0 1 12371,'7'0'4945,"-2"8"-2993,4 6-176,1 10-183,3 5-249,8 6-520,-2 1-152,1 0-231,4-4-97,-5-2-144,1 0-56,-2-9-64,-2 0-24,-4-6-160,-4-6-448,0-3 2048,-1-4-1304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1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 8210,'-20'-6'4449,"7"6"-96,5 1-1937,6-1-767,5 5-121,12-1-584,6 2-256,13 2-256,4-7-96,7 2-168,-3-1-32,-4-2-56,-13 3 40,-16 0-520,2-2-552,-16 2-1408,-2 3 1375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62 11146,'0'8'4745,"-8"9"-2512,-4 5-337,-11 7-479,-1 4-409,-7 6-624,-3 5-152,4 0-160,0-7-24,13-12-664,4-8-536,9-17-1305,1-5 1401</inkml:trace>
  <inkml:trace contextRef="#ctx0" brushRef="#br0" timeOffset="1">20 1 6649,'1'0'4265,"5"8"600,0 14-1920,4 5-1033,3 4-287,4 3-689,2 0-232,1 4-296,1-1-104,-1-2-136,0-4 24,-5-8-368,-1-4 168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 11170,'-9'-5'4545,"5"17"-2224,0 7-865,-3 15-64,2 17-159,-2 18-537,1 9-192,2 11-264,1-1-72,3-13-88,3-14-16,2-21-32,0-11 8,-2-16-232,1-5-408,0-14-1168,1-11-1305,10-15 1881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3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11971,'8'24'4953,"-1"14"-2505,-2 9-792,-2 12-111,-3 3-281,-2 13-584,-2 6-184,0 0-264,4-1-80,0-15-80,4-12-16,0-14-16,-1-13 8,-3-12-192,0-12-432,1-15-1096,1-8-2985,3-1 3065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3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15 9090,'-23'-5'1899,"0"-1"308,2 3 2277,21 3-4364,-1 0 0,1 0 0,0 0 0,0 0 0,0-1 0,0 1 0,0 0 0,-1 0 0,1 0 0,0 0 0,0 1 0,0-1 0,0 0 0,-1 0 0,1 0 0,0 0 0,0 0 0,0 0 0,0 0 1,0 0-1,-1 0 0,1 0 0,0 0 0,0 0 0,0 0 0,0 1 0,0-1 0,0 0 0,-1 0 0,1 0 0,0 0 0,0 0 0,0 1 0,0-1 0,0 0 0,0 0 0,0 0 0,0 0 0,0 0 0,0 1 0,0-1 0,0 0 0,0 0 0,0 0 0,0 0 1,0 1-1,0-1 0,0 0 0,0 0 0,0 0 0,0 0 0,0 0 0,0 1 0,0-1 0,0 0 0,0 0 0,5 11 1070,-4-10-1290,1 3 150,0-2-1,0 1 1,0 0-1,0 0 1,0 0-1,4 3 1,4 3 12,0 0 1,1-1-1,0 1 1,0-2-1,23 12 1,36 7 76,-45-17-102,-22-8-28,0 0 0,-1 1 0,1-1 0,0 0 0,-1 1 0,1 0 0,-1-1 0,1 1 0,-1 0 0,4 5 0,-5-6-3,-1 0 1,1-1-1,-1 1 0,1 0 0,-1 0 0,1 0 0,-1 0 0,0 0 0,0 0 0,1 0 0,-1 0 0,0 0 0,0 0 0,0 0 0,0 0 0,0 0 1,0 0-1,0 0 0,-1 0 0,1 0 0,0 0 0,0 0 0,-1 0 0,1 0 0,-1 0 0,1 0 0,-1 0 0,1 0 0,-1-1 0,0 1 0,1 0 1,-1 0-1,0-1 0,0 2 0,-3 1 10,0 0 1,0 0-1,0 0 1,0 0 0,0-1-1,0 0 1,-7 3-1,-34 8 137,17-5-113,1-1-239,19-5-13,1-1-1,0 1 1,0 1 0,-1 0-1,2 0 1,-1 0 0,-9 6-1,16-9 144,-1 1 0,1-1 0,0 0 0,0 0-1,0 0 1,0 0 0,0 0 0,0 1-1,0-1 1,-1 0 0,1 0 0,0 0 0,0 1-1,0-1 1,0 0 0,0 0 0,0 0 0,0 0-1,0 1 1,0-1 0,0 0 0,0 0-1,0 0 1,0 1 0,0-1 0,0 0 0,0 0-1,1 0 1,-1 1 0,0-1 0,0 0 0,0 0-1,0 0 1,0 0 0,0 0 0,0 1 0,1-1-1,-1 0 1,0 0 0,0 0 0,6 5-1065,10 0-68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11418,'25'-8'6517,"0"6"-3443,-18 2-2851,-1 0-1,1 1 1,-1-1 0,0 2 0,1-1 0,-1 1-1,0 0 1,0 0 0,10 5 0,-15-6-192,1 0 1,0 0-1,-1 0 1,1 0-1,-1 0 0,1 0 1,-1 0-1,0 1 1,0-1-1,1 0 0,-1 1 1,0-1-1,0 1 1,0-1-1,-1 1 0,1 0 1,0-1-1,-1 1 1,2 2-1,-2-1-9,0-1 0,0 1 1,0-1-1,0 1 0,-1-1 0,1 1 0,0-1 1,-1 1-1,0-1 0,0 1 0,0-1 0,-1 3 1,-3 4 8,0-2 0,0 1 0,-1-1 0,0 1 0,0-2 0,-12 10 0,0-2 10,0 0 1,-27 13 0,45-27-40,-1 0-1,1 0 1,-1 1 0,1-1 0,-1 0 0,1 1-1,-1-1 1,1 1 0,-1-1 0,1 0-1,0 1 1,-1-1 0,1 1 0,0-1-1,-1 1 1,1 0 0,-1 0 0,1-1 0,0 0 0,0 1 0,0-1 0,0 0 0,0 1 0,1-1 0,-1 0 1,0 1-1,0-1 0,0 0 0,0 1 0,0-1 0,0 0 0,0 0 0,1 1 0,-1-1 0,0 0 1,0 0-1,0 1 0,1-1 0,-1 0 0,0 0 0,1 1 0,1 0 11,0 0-1,0 0 1,0 0-1,0 0 1,0 0-1,0 0 1,4 0 0,0 0 15,1 0 1,0 0 0,0-1 0,0 0-1,0 0 1,0-1 0,0 1 0,0-2-1,0 1 1,6-3 0,0 0-169,-2-1 0,1 0 0,0-1 0,15-11 0,-16 8-126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12731,'16'4'8205,"52"14"-5560,-12 3-1813,-53-21-810,-1 1-1,0 1 0,0-1 0,0 0 1,0 0-1,0 1 0,0-1 0,-1 1 1,1 0-1,0-1 0,-1 1 1,1 0-1,1 4 0,-2-5-12,0 1 0,-1-1-1,1 1 1,-1 0 0,1-1-1,-1 1 1,0 0 0,1-1 0,-1 1-1,0 0 1,0-1 0,0 1-1,0 0 1,-1-1 0,1 1 0,0 0-1,-1-1 1,1 1 0,-2 2-1,-1 2 15,-1 0-1,1 0 1,-1-1 0,-1 1-1,1-1 1,-1 1-1,-6 4 1,-1 0 7,0 0 1,-15 9-1,23-17-25,-11 9 21,14-10-25,1-1 0,0 1 0,-1-1 1,1 1-1,-1 0 0,1-1 0,0 1 1,-1 0-1,1-1 0,0 1 0,0 0 1,0-1-1,-1 1 0,1 0 0,0-1 1,0 1-1,0 0 0,0 0 0,0-1 1,0 1-1,0 0 0,1-1 0,-1 1 0,0 1 1,1-2 1,-1 1 0,0-1 0,1 1 1,-1-1-1,0 0 0,1 1 0,-1-1 1,1 0-1,-1 1 0,0-1 0,1 0 1,-1 1-1,1-1 0,-1 0 0,1 0 1,-1 0-1,1 0 0,-1 1 0,1-1 1,-1 0-1,1 0 0,-1 0 0,1 0 1,-1 0-1,2 0 0,13-2 91,-14 2-82,16-3 52,18-3 9,66-20 1,-72 15-634,2 5 241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 6865,'-4'-1'2315,"-12"-2"2610,12 4-2963,8 1 131,33 14-597,-1 1 1,-1 2-1,34 24 0,-59-37-1300,16 8-1,-18-10-126,0 0 1,-1 0-1,8 5 0,-15-8-62,1-1-1,-1 1 1,1-1-1,-1 1 0,0-1 1,1 1-1,-1-1 1,0 1-1,1-1 1,-1 1-1,0-1 1,0 1-1,0-1 0,1 1 1,-1 0-1,0-1 1,0 1-1,0-1 1,0 1-1,0 0 1,0-1-1,0 1 0,0-1 1,0 1-1,0-1 1,-1 1-1,1 0 1,0-1-1,0 1 0,0-1 1,-1 1-1,-10 15 114,-2-4-11,-19 14 1,23-19-76,-1 0-26,0-1 0,0 0 0,0-1 0,-1 0 0,1-1 0,-1 0 0,0 0 0,-1-1 0,-12 1 0,-2-1-694,10-6-3833,14 0 2640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3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32 12891,'-8'8'2310,"0"1"1,-8 11-1,12-13-1947,0 0-1,0 0 1,1 0-1,-1 0 1,2 1-1,-5 15 0,6-17-231,-1 0 0,2 0-1,-1 1 1,1-1-1,-1 0 1,2 0 0,-1 1-1,1-1 1,0 0-1,3 11 1,-2-13-106,-1 0 0,1 0-1,0 0 1,1 0 0,-1-1 0,0 1 0,1-1 0,0 1 0,0-1-1,0 0 1,0 0 0,0-1 0,1 1 0,-1-1 0,1 1 0,7 2 0,-4-2-3,0-1 0,0 0 1,0 0-1,0-1 1,0 1-1,1-2 1,-1 1-1,0-1 1,1 0-1,-1-1 1,0 1-1,1-2 1,-1 1-1,0-1 1,0 0-1,0 0 0,12-6 1,-13 5-5,-1 0 0,0 0 0,0-1 0,0 1 0,-1-1 1,1 0-1,-1 0 0,0-1 0,7-8 0,-9 9-6,1 0 0,-1 0 1,0 0-1,-1-1 0,1 1 0,-1 0 0,1-1 1,-1 1-1,-1-1 0,1 1 0,-1-1 0,1 0 0,-2-7 1,0 4 10,0 1 1,-1 0-1,0-1 1,0 1-1,-1 0 1,1 0-1,-2 1 1,1-1-1,-1 0 1,0 1 0,0 0-1,-1 0 1,1 0-1,-10-8 1,9 10-12,0 0-1,-1-1 1,1 1 0,-1 1 0,0-1 0,0 1 0,0 0 0,0 1-1,0-1 1,-1 1 0,1 1 0,-1-1 0,0 1 0,1 0 0,-1 0 0,-9 1-1,13 0 48,-1 1-1,1 0 0,-1-1 0,1 1 0,0 1 0,0-1 0,0 0 0,-1 1 0,1-1 0,1 1 1,-1 0-1,0 0 0,0 0 0,1 1 0,-4 3 0,-6 7 481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3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7466,'-37'26'3400,"33"-23"-1319,-1 0-553,15-1-408,14 0 1,4 0-169,13-2-128,3-1-296,-1-3-128,9-1-224,-3-1-64,-5 4-40,-3 2-16,-16 0-344,-6 2-512,-14 2 520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1 404 6681,'0'7'3449,"8"-3"-1088,12-2-673,0 1-24,9-6-471,3 2-241,7-4-392,-3-3-144,2 2-240,-7-4-64,-7 8-224,-7 5-480,-13-3-3913,-3 3 3185</inkml:trace>
  <inkml:trace contextRef="#ctx0" brushRef="#br0" timeOffset="1">178 1 8730,'27'39'8208,"-6"-11"-7330,43 44 1,-54-62-703,0-1 0,-1 2 0,0-1 0,12 21 0,-18-27-128,-1 1-1,0 0 1,0 0 0,0 0-1,0 0 1,-1 1 0,0-1-1,0 0 1,0 0-1,-1 1 1,1-1 0,-1 1-1,-1-1 1,-1 10 0,0-5 0,-1 0 0,-1 1 0,0-1 1,0 0-1,-1-1 0,-12 19 0,-44 49 107,54-69-141,-6 9 12,9-12-20,0 1-1,0-1 1,-1 0 0,-9 8 0,14-13-21,0 0 0,0 0 0,-1 0 0,1 1 0,0-1 0,0 0 0,0 0 0,-1 0 0,1 0 0,0 0 0,0 0 0,-1 1 0,1-1 0,0 0 0,0 0 0,0 0 0,-1 0 0,1 0 0,0 0 0,0 0 0,-1 0 0,1 0 0,0 0 0,0 0-1,-1 0 1,1-1 0,0 1 0,0 0 0,-1 0 0,1 0 0,0 0 0,0 0 0,0 0 0,-1 0 0,1-1 0,0 1 0,0 0 0,0 0 0,-1 0 0,1 0 0,0-1 0,0 1 0,0 0 0,0-1 0,-1-5-244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5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31 11234,'-9'4'4481,"1"-2"-2800,3-2-177,3 0-208,1 0-199,1 0-409,26 2-112,69-4-192,-37-6-112,2 0-144,2 0-40,-8-1-24,3 5 0,-14 4-792,-14 1-560,-21 10 775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5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1 417 9506,'16'0'4441,"7"0"-1960,7 0-809,-1 0-16,9 0-608,-4 0-271,10-4-401,1-2-136,-9 0-24,-1-1-248,-19 1-1112,-7 0 103,-6-8 385</inkml:trace>
  <inkml:trace contextRef="#ctx0" brushRef="#br0" timeOffset="1">147 0 9722,'9'7'2451,"13"9"1247,28 25-1288,66 48-251,6 3-913,-117-87-1181,0 0-1,0 0 1,-1 0 0,0 1 0,0-1-1,5 9 1,-8-11-34,1 1 0,-1-1 0,0 0 0,0 1 1,0 0-1,0-1 0,0 1 0,-1-1 0,0 1 0,1 0 0,-2-1 0,1 1 0,-1 6 0,-1-3 11,0-1-1,-1 0 1,0 1-1,0-1 1,0 0 0,0 0-1,-1-1 1,0 1-1,-1-1 1,-8 9-1,1-2 30,-1-1-1,-1 0 1,-16 10-1,16-13-69,0 0-1,-1-1 1,1-1 0,-1 0 0,-1-1-1,1 0 1,-1-1 0,-16 1 0,7-2-1690,31-8 1046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5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12 106 8946,'0'0'710,"0"0"-563,0 0 1,-1 0-1,1-1 0,0 1 0,0 0 1,0 0-1,0 0 0,0 0 1,-1-1-1,1 1 0,0 0 1,0 0-1,0 0 0,0 0 0,-1 0 1,1 0-1,0-1 0,0 1 1,0 0-1,-1 0 0,1 0 1,0 0-1,0 0 0,-1 0 1,1 0-1,0 0 0,0 0 0,0 0 1,-1 0-1,1 0 0,0 0 1,0 0-1,0 0 0,-1 1 1,1-1-1,0 0 0,0 0 1,0 0-1,-1 0 0,1 0 0,0 0 1,0 0-1,0 1 0,0-1 1,-1 0-1,1 0 0,0 0 1,0 0-1,0 1 0,0-1 1,0 0-1,0 0 0,-1 1 0,1 3 155,-1 0-1,1 0 0,0 0 0,1 8 0,-1-4-107,1 0 0,0 1 0,1-1 0,-1 0 1,2-1-1,-1 1 0,1 0 0,0-1 0,1 1 0,4 7 0,-2-7-38,1 0 0,0-1 0,0 0 0,0 0 0,0-1 0,1 0 0,0 0 0,1 0 0,-1-1-1,1-1 1,0 0 0,0 0 0,1 0 0,-1-1 0,1-1 0,0 1 0,-1-2 0,1 1 0,0-1 0,0-1 0,0 0 0,0 0-1,15-3 1,-23 3-99,1-1 0,-1 0 0,1 0-1,-1 1 1,1-1 0,-1-1 0,1 1-1,-1 0 1,0 0 0,0-1 0,0 0-1,0 1 1,0-1 0,0 0 0,0 0-1,0 0 1,-1 0 0,1 0 0,-1 0-1,0-1 1,1 1 0,1-5 0,0-3 18,0 0 0,-1 0 1,0-1-1,0-15 0,0 6-20,3-18-90,8-110-2135,-13 142 410,-1 14 712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 10098,'1'0'142,"-1"0"0,1 0 0,-1 0 0,1 0 0,-1 0 0,1 0 0,-1 0 0,0 0 0,1 0 0,-1 0 0,1 0 0,-1 1 0,0-1 0,1 0 0,-1 0 0,1 1 0,-1-1 0,0 0 0,1 1 0,-1-1 0,0 0 0,1 1 0,-1-1 0,0 0 0,0 1 0,1-1 0,-1 0 0,0 1 0,0-1 0,0 1 0,0-1 0,1 1 0,-1-1 0,0 1 0,0-1 0,0 0 0,0 1 0,0-1 0,0 1 0,0-1 0,0 1 0,0-1 0,-1 1 0,1-1 0,0 0 0,0 1 0,0-1 0,-1 1 0,0 4 204,-1-1-1,1 0 1,-5 7 0,5-10-220,-5 10 90,-1-1 0,0 0-1,-1 0 1,0-1 0,-1 1-1,0-2 1,-12 9 0,-75 48-55,62-43-7,10-7-89,-37 26 164,55-37-171,1 1 0,-1 0-1,1 1 1,0-1 0,0 1 0,0 0-1,-4 8 1,8-13-40,0 1 0,0 0 0,1 0 0,-1 0 0,1 0 0,-1 0 0,1 0 0,-1 0 0,1 0 0,0 0 0,0 0 0,0 0 0,0 0 1,1 0-1,-1 0 0,0 0 0,1 0 0,-1 0 0,1 0 0,0 0 0,0 0 0,0-1 0,0 1 0,0 0 0,0 0 0,0-1 0,0 1 0,1-1 0,-1 1 0,4 2 0,4 3 67,0 0-1,1 0 1,0-1-1,13 6 1,-9-4 42,101 50 745,5 3 510,-112-55-1222,1-1 0,-1 2 0,0-1 0,0 1 0,11 13 0,-18-19-149,-1-1 0,0 1 0,1-1 0,-1 1 0,1-1 0,-1 1-1,0-1 1,1 1 0,-1-1 0,0 1 0,1-1 0,-1 1 0,0 0-1,0-1 1,0 1 0,0-1 0,1 1 0,-1 0 0,0-1-1,0 2 1,-1-2-18,1 1 0,0-1 0,0 0 0,0 0 0,-1 1 0,1-1 0,0 0 0,0 0 0,-1 0 0,1 1 0,0-1-1,0 0 1,-1 0 0,1 0 0,0 0 0,-1 0 0,1 0 0,0 1 0,-1-1 0,1 0 0,0 0 0,-1 0 0,1 0 0,0 0 0,0 0 0,-1 0 0,0-1-1,1 1-66,-1 0 0,0 0 0,0 0 0,0 0 0,1 0 0,-1-1 0,0 1 0,0 0 0,1 0 0,-1-1 0,0 1-1,0-1 1,1 1 0,-1-1 0,0 1 0,1-1 0,-1 1 0,1-1 0,-1 0 0,1 1 0,-1-1 0,1 0 0,-1 1-1,1-1 1,0 0 0,-1 0 0,1 1 0,0-1 0,-1-2 0,6-9-830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3 7106,'-3'-3'4200,"-3"10"177,-4 1-1664,-4 1-593,-5 3-375,-2 3-729,-2-1-256,2 2-424,2-2-112,3-8-144,7-2-296,5-4-792,5-2-448,11 0 776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8082,'2'9'5069,"6"6"-3402,-3-4-703,13 32 1329,-4-12-795,18 34-1,-23-50-954,0 0 1,19 21 0,-24-31-384,1 0 0,-1-1 0,1 1-1,1-1 1,-1 0 0,0-1 0,1 1 0,0-1 0,0 0 0,7 2 0,-11-4-122,0-1 0,-1 1 0,1-1 0,0 0 0,0 0 0,-1 1 0,1-1 0,0 0 0,0-1 0,-1 1 1,1 0-1,0 0 0,0-1 0,-1 1 0,1-1 0,0 0 0,-1 1 0,1-1 0,-1 0 0,1 0 0,-1 0 0,1 0 0,-1 0 0,0 0 0,1-1 0,-1 1 0,0 0 0,0-1 1,0 1-1,0-1 0,2-2 0,1-5 41,0 0 0,0 0 1,-1-1-1,4-14 0,-5 16-57,15-52 82,12-51-717,-26 101 100,-1 7-5172,-1 11 3124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 6593,'-4'-8'2249,"0"-3"-3473,4 5 920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73 116 11602,'-65'35'4906,"60"-32"-2714,2 1-216,7-2-375,-4-2-281,0 0-480,20 4-192,43 4-336,-37-8-96,2-6-120,0-1 33,-4 7-546,-4-1-447,-7 7 2609,-5 1-1689</inkml:trace>
  <inkml:trace contextRef="#ctx0" brushRef="#br0" timeOffset="1">575 1 13139,'-7'8'5041,"2"9"-3609,-16 5-96,-7 6-223,-8 8-313,-5-1-464,3 1-144,6-2-144,9-7-32,8-14-104,8-7-312,7-10-880,0-8-617,7-4 1081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5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11402,'1'14'4745,"7"10"-2560,1 5-281,6 12-263,8 6-289,-3-2-584,6-5-208,-2-7-296,-4-9-96,-3-7-48,-3-2-440,-8-6 40,5-1 128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40 121 12555,'-36'-15'4921,"32"15"-2873,4-1-736,12 8 81,5 1-177,13-3-504,5 3-200,8-5-288,0-3-80,-10 1 56,-6-1-384,-10 3-1264,-5 1 512,-12 2 184</inkml:trace>
  <inkml:trace contextRef="#ctx0" brushRef="#br0" timeOffset="1">246 0 6249,'-1'3'4169,"-3"5"752,-3 5-1904,-7 7-1113,-6 1-279,-7 12-785,-6 2-328,-1 0-344,8-2 0,3-8-584,9-5-392,10-15-1249,-3-9-903,14-9 1855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9938,'4'0'4585,"5"12"-1704,6 3-657,0 14-503,2 2-401,0-1-680,7 9-200,-3-3-232,1 1 184,-1-1 160,-4 1-344</inkml:trace>
  <inkml:trace contextRef="#ctx0" brushRef="#br0" timeOffset="1">327 659 11490,'4'0'4889,"-7"5"-2016,-5 3-776,-9 9-433,-4-1-304,-7 6-920,0-4-128,5-7-616,3-2 184,15-1 32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 10746,'-2'2'636,"1"1"0,0-1-1,0 0 1,1 0 0,-1 1-1,0-1 1,1 1 0,0-1-1,-1 1 1,1 3 0,2 27 691,-1-27-774,2 14 495,0 1 0,9 29 0,-10-43-889,0-1 0,1 1 0,-1-1-1,2 0 1,-1 0 0,0 0 0,1 0 0,0 0 0,1-1 0,-1 0-1,8 7 1,-11-11-126,0 0-1,0 0 1,1 0-1,-1 0 1,0-1-1,1 1 1,-1 0-1,1 0 1,-1-1-1,1 1 1,-1-1-1,1 0 1,-1 1-1,1-1 1,-1 0-1,1 0 1,0 0-1,-1 0 1,1 0-1,-1 0 1,1 0-1,-1-1 1,1 1-1,0-1 1,-1 1-1,1-1 1,-1 1-1,0-1 1,1 0-1,-1 0 1,0 1-1,1-1 1,-1 0-1,2-2 1,6-8 38,0 0 0,-1 0 1,0 0-1,-1-1 0,10-24 0,-13 28-58,64-131-3412,-58 121-1162,-3 9 2101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9938,'5'11'4705,"-5"-11"-1080,11-1-1481,11 5-799,4-4 39,0 0-640,-2 0-288,11 1-32,-14-4-232,11-1-72</inkml:trace>
  <inkml:trace contextRef="#ctx0" brushRef="#br0" timeOffset="1">576 1 12891,'0'9'5153,"-18"-2"-2801,2 5-735,-6 10-393,-8 4-56,1 10-608,-1-2-200,2 2-232,2-1-72,6-5-144,4-6-352,10-8-880,2-5 560,8-15 224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11330,'4'5'4833,"12"10"-2408,4 5-281,0 11-327,3 10-337,-5 1-640,2 6-216,0 0-303,0-4-105,2-4-48,-3-7-192,-1-13-296,-1-7-2193,-9-1 1721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8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86 9002,'-3'-16'4833,"-2"16"-208,5 4-2249,9 5-927,3 2 15,16 1-496,3-3-288,14-3-352,0-5-111,-10-2-137,-3-3 56,-12 1-536,-9 2-465,-3 3 2370,6 9-1505</inkml:trace>
  <inkml:trace contextRef="#ctx0" brushRef="#br0" timeOffset="1">240 55 11538,'6'-54'4986,"-6"59"-2322,-3 6-800,-4 12-399,-13-1-401,-1 7-664,-4 5-152,3-6-176,4-3 48,4-12-528,2-7-416,3-8-72,0-6 296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4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 9338,'0'0'284,"0"0"-1,-1 0 1,1-1-1,0 1 1,-1 0-1,1 0 1,0 0-1,-1 0 1,1-1-1,0 1 1,-1 0 0,1 0-1,0-1 1,-1 1-1,1 0 1,0 0-1,0-1 1,0 1-1,-1 0 1,1-1-1,0 1 1,0-1-1,6 0 2880,17 2-1206,1 4-1366,0 1 0,0 1 0,26 12-1,-42-16-501,-1 0 0,0 0 0,-1 1 0,10 7-1,-14-10-74,-1 1 1,1-1-1,-1 0 0,0 1 0,0-1 0,1 0 0,-1 1 0,0 0 0,0-1 0,-1 1 0,1-1 0,0 1 0,0 0 0,-1 0 0,1-1 0,-1 1 0,0 0 0,1 0 0,-1 0 0,0 0 0,0-1 0,0 1 0,0 0 0,-1 3 0,-1-1 4,1 1 0,-1 0 0,0-1 0,-1 1 0,1-1 0,-1 0 0,0 0 0,0 0 0,0 0 0,0 0 0,-1-1 0,-7 6 0,-4 3 39,-33 18 0,42-26-44,0-2-6,1 1 0,0 1-1,0-1 1,-9 8 0,14-10-7,-1-1 0,1 1 1,-1-1-1,0 1 0,1 0 1,0-1-1,-1 1 0,1 0 1,-1 0-1,1-1 0,0 1 1,-1 0-1,1 0 0,0-1 0,0 1 1,0 0-1,-1 0 0,1 0 1,0 0-1,0-1 0,0 1 1,1 0-1,-1 0 0,0 0 0,0 0 1,0-1-1,0 1 0,1 0 1,-1 0-1,0-1 0,1 1 1,-1 0-1,1 0 0,-1-1 1,1 1-1,-1-1 0,1 1 0,-1 0 1,1-1-1,0 1 0,-1-1 1,1 1-1,1 0 0,2 2 19,1 0 1,0-1-1,0 1 0,0-1 0,1 0 1,-1 0-1,0-1 0,1 0 0,-1 0 1,9 1-1,7-1 60,27-1 0,-43-1-73,16 1-165,0-2-1,28-5 1,-48 6-149,-3 2 14,-9 4-86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12355,'9'14'5137,"5"14"-3065,3 7-287,2 1-457,2 2-288,7 2-384,-3-5-128,-6-3-232,-2-4-112,-9-10-312,-4-3-352,1-7 120,1 1 96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10658,'-1'0'263,"1"0"0,-1 0 0,0 0 0,1 0 0,-1 0 0,0 0 0,1 1 0,-1-1 0,0 0 0,1 0 0,-1 0 0,1 0 0,-1 1 0,0-1-1,1 0 1,-1 1 0,1-1 0,-1 0 0,1 1 0,-1-1 0,1 1 0,-1-1 0,0 2 0,1-2-158,0 1 0,0 0 1,0 0-1,0-1 0,0 1 0,0 0 1,0 0-1,0 0 0,0-1 0,0 1 1,0 0-1,1 0 0,-1-1 0,0 1 0,0 0 1,1-1-1,-1 1 0,1 0 0,-1-1 1,1 1-1,0 1 0,5 3 259,0 1-1,0 0 1,0-1-1,0 0 1,1-1-1,13 7 1,-2 0-43,24 15 259,75 63-1,-76-54-495,14 14 87,-53-47-125,1 0 1,-1 0-1,0 1 0,-1-1 1,1 1-1,0 0 1,-1-1-1,1 1 1,-1 0-1,0 0 1,0 0-1,0 0 0,0 0 1,-1 0-1,1 0 1,-1 0-1,0 1 1,0-1-1,0 4 1,-1-3 10,0 0 0,0 0 1,0 0-1,0 0 1,-1-1-1,1 1 0,-1 0 1,0 0-1,-1-1 1,1 0-1,0 1 0,-1-1 1,-4 4-1,1 0 16,0 0-1,-9 16 1,11-16-45,-1 0 0,0 0 0,0-1 0,-7 7-1,4-6 2,-1 0 0,0-1-1,0 0 1,-19 8 0,-42 13 86,62-24-255,0-1 0,0 0 0,-1 0-1,1-1 1,-1 0 0,1-1 0,-1 0 0,-15-1 0,14-1-274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4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10674,'1'-5'4242,"-2"4"-1260,1 2-922,0 0-795,3 0-33,13 6-259,-9-4-780,1 1-1,10 5 0,8 8 6,-10-5-2,34 16 1,-10-11-12,-26-12-127,-1 1 1,0 1-1,19 11 1,-30-16-45,0-1 0,0 1 0,0-1 0,0 1 0,-1 0 0,1 0 0,0-1 0,-1 1 0,0 0 0,3 5 0,-3-6 0,-1 1-1,0 0 0,1-1 1,-1 1-1,0 0 0,0 0 1,0-1-1,0 1 0,0 0 1,0 0-1,0-1 0,-1 1 1,1 0-1,-1-1 0,1 1 1,-2 3-1,-2 2 38,-1 1 0,1-1 1,-1 0-1,0 0 0,-1-1 0,0 1 0,0-1 0,0 0 1,-1-1-1,1 1 0,-1-2 0,-9 6 0,2-2-2,-1-1 1,0 0-1,0-1 0,0-1 0,-24 6 0,38-11-125,0 0 0,0 1-1,0-1 1,0 0-1,0 0 1,0 0 0,0 0-1,0 0 1,-1 0 0,1 0-1,0-1 1,0 1 0,0 0-1,-1-1 1,1 1 20,1 0 1,0-1 0,0 1-1,0 0 1,0 0-1,0 0 1,0 0-1,-1-1 1,1 1-1,0 0 1,0 0-1,0 0 1,0 0 0,0-1-1,0 1 1,0 0-1,0 0 1,0 0-1,0-1 1,0 1-1,0 0 1,0 0 0,0 0-1,0-1 1,0 1-1,0 0 1,0 0-1,0-1 1,7-8-1413,11-4 385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5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 10802,'-6'4'6205,"-2"8"-5191,6-8-308,-5 7 116,-33 63 1984,36-66-2623,1 1 0,0 0 0,0 0 1,0 0-1,1 1 0,-1 16 0,3-23-145,0 1 0,0-1-1,1 1 1,-1-1 0,1 1 0,0-1 0,0 1 0,0-1-1,0 0 1,1 1 0,-1-1 0,1 0 0,0 0-1,0 0 1,0 0 0,0 0 0,0-1 0,1 1-1,-1-1 1,1 1 0,0-1 0,0 0 0,-1 0 0,2 0-1,-1 0 1,0-1 0,5 3 0,1-1 2,0 0 0,0-1 1,0 0-1,0 0 0,1-1 1,-1 0-1,0-1 0,1 1 0,12-3 1,-16 1-23,0 0 1,0 0 0,0-1 0,0 1-1,6-4 1,-9 4-10,-1-1-1,1 1 1,-1-1 0,0 1 0,1-1-1,-1 1 1,0-1 0,0 0 0,0 0-1,-1 0 1,1-1 0,0 1 0,1-4-1,0 0 14,0-1-1,-1 0 0,0 0 0,-1 0 1,0 0-1,0 0 0,0 0 0,-1 0 0,0-1 1,0 1-1,-1 0 0,-2-12 0,1 9 0,-1 0 0,1 1-1,-2 0 1,1 0-1,-1 0 1,-1 0 0,0 0-1,-10-13 1,11 18 0,0 0 0,0 0 0,0 1 0,0-1 0,-1 1 0,1 0-1,-1 1 1,0-1 0,0 1 0,0 0 0,0 0 0,0 1 0,0-1 0,-1 1 0,1 0 0,0 0 0,-1 1 0,1 0 0,-1 0 0,1 0 0,-9 2 0,5-1-249,1 1 1,0 0-1,0 0 1,1 1-1,-16 7 0,17-7-548,0 0 0,0 1 0,1 0 0,0 0 0,-1 1 0,1-1-1,-5 8 1,-4 8-1926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5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71 9210,'-11'-3'1694,"-21"-3"-1,32 6-1642,0 0 0,-1 0 0,1 0 0,0 0 0,-1 0 0,1 0 0,0 0 0,-1 0 0,1 0 0,0 0 0,-1 0 0,1 1 0,0-1 0,-1 0 0,1 0 0,0 0 0,-1 0 0,1 0 0,0 1 0,0-1 0,-1 0 0,1 0 0,0 1 0,0-1 0,-1 0 0,1 0 0,0 1 0,0-1 0,0 0-1,0 1 1,-1-1 0,1 0 0,0 1 0,0-1 0,0 0 0,0 1 0,2 12 1121,-2-10-938,1 2-63,1 1 1,0-1-1,0 0 1,0 1-1,1-1 1,0 0-1,0 0 1,0-1-1,0 1 1,1-1-1,0 1 1,0-1-1,0 0 1,0-1-1,0 1 1,1-1-1,0 0 1,0 0-1,0 0 1,0-1-1,0 1 1,0-1-1,1-1 1,6 3-1,-5-3-69,0 1 0,0-1 0,1-1 0,-1 1 0,0-1-1,14-2 1,-18 2-81,1-1 0,-1 1 0,0-1 0,0 0-1,1 0 1,-1 0 0,0-1 0,0 1 0,0-1 0,0 0-1,-1 0 1,1 0 0,0 0 0,-1 0 0,1 0-1,3-6 1,9-15 40,14-20-9,-25 39-51,0-1 0,1 0 0,-1 1 0,1 0 0,0 0 0,6-3 0,-3 2-3,-1 1 0,1 1-1,0-1 1,1 1 0,-1 1 0,0 0-1,1 0 1,0 0 0,-1 1 0,1 1-1,11-1 1,-9 2-1,-1 0 0,1 1 0,-1 0 0,0 1 1,1 0-1,-1 0 0,0 1 0,18 10 0,6 4 13,47 16 0,-38-17 9,-42-17-18,5 3 17,0 0 0,0 0 0,11 7 0,-17-11-2,-1 1 1,1-1-1,-1 1 0,1-1 1,0 0-1,-1 1 1,1-1-1,0 1 0,-1-1 1,1 0-1,0 1 1,0-1-1,-1 0 0,1 1 1,0-1-1,0 0 1,0 0-1,0-2-18,0 1 0,0-1 0,1 1 0,-1-1 0,1 1 0,-1 0 0,1-1 0,1-3 0,0 3 2,-1-1-1,1 0 0,-1 0-1,1 0 1,0 0 0,1 1 0,-1-1 0,1 1 0,-1-1 0,1 1 0,0 0 0,0 0-1,0 0 1,8-4 0,3-1-2,1 1-1,0 1 0,1 0 0,-1 1 1,20-3-1,-1 2-4,48-2 0,-73 8 16,-4-1-1,-1 1 0,0 0 0,1 0 0,-1 0 0,1 0 1,-1 1-1,8 2 0,-11-3-25,0 0 1,-1 1-1,1-1 1,0 0-1,-1 1 1,1-1-1,0 1 1,-1-1-1,1 1 0,-1 0 1,1-1-1,-1 1 1,1-1-1,-1 1 1,1 0-1,-1 0 1,0-1-1,1 1 1,-1 0-1,0 0 0,0-1 1,1 1-1,-1 0 1,0 0-1,0 0 1,0-1-1,0 1 1,0 0-1,0 0 1,0 1-1,0 1-49,2 17-140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5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9378,'-1'3'669,"0"0"0,1 0 0,-1 0 0,1 0 0,0 0 0,0 1 0,0-1 0,0 0 0,2 4 0,7 27 1079,-6-23-1048,8 31 771,-8-26-1151,0-1 1,2 0-1,8 20 0,-11-31-293,0 0 1,0 0 0,0-1-1,0 1 1,1-1-1,0 0 1,0 1 0,0-1-1,0 0 1,0-1-1,0 1 1,1-1 0,-1 1-1,1-1 1,0 0-1,0 0 1,5 1 0,-8-3-20,0 1 0,0-1 1,0 0-1,0 0 1,0 1-1,1-1 0,-1 0 1,0 0-1,0 0 0,0 0 1,0-1-1,0 1 1,1 0-1,-1 0 0,0-1 1,0 1-1,0-1 0,0 1 1,0-1-1,0 1 1,0-1-1,0 0 0,0 1 1,0-1-1,0 0 0,0-1 1,2-2 22,0 0 1,0 0-1,0-1 1,3-8-1,0 0-18,-2 6-23,-1 1 1,2-1 0,-1 1-1,1 0 1,0 0 0,0 0-1,6-5 1,-11 11 7,1 0-1,-1-1 1,1 1-1,-1 0 1,1-1-1,-1 1 1,1 0-1,-1 0 1,1-1-1,0 1 1,-1 0-1,1 0 1,-1 0-1,1 0 1,0 0-1,-1-1 1,1 1-1,-1 0 1,1 1-1,0-1 1,-1 0-1,1 0 1,-1 0-1,1 0 1,-1 0-1,1 0 1,0 1-1,-1-1 1,1 0 0,-1 1-1,1-1 1,-1 0-1,1 1 1,-1-1-1,0 0 1,1 1-1,-1-1 1,1 1-1,-1-1 1,0 1-1,1-1 1,-1 1-1,2 3 0,0 0 1,0 0-1,-1 0 0,3 8 0,-3-8 4,3 12 7,-2-9 24,0 0 0,0 0 0,0 1 0,1-1 0,0-1 0,1 1 0,5 8 0,-9-15 2,1 1 0,-1 0-1,1 0 1,0-1 0,0 1 0,-1-1 0,1 1-1,0 0 1,0-1 0,0 1 0,-1-1 0,1 0-1,0 1 1,0-1 0,0 0 0,0 0-1,0 1 1,0-1 0,0 0 0,0 0 0,0 0-1,0 0 1,0 0 0,0 0 0,0 0 0,0-1-1,0 1 1,-1 0 0,1 0 0,0-1 0,0 1-1,0-1 1,0 1 0,0-1 0,0 1-1,0-1 1,3-2 83,-1 0-1,1 0 1,-1 0-1,0-1 1,0 1-1,3-6 1,6-9 70,-2 0 1,0-1-1,0-1 1,10-34-1,-16 30 1028,-3 2-569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1 8858,'0'10'817,"1"-8"-543,-1 1 1,0 0-1,0 0 1,0-1-1,0 1 0,-1 0 1,1-1-1,-1 1 1,0 0-1,1-1 0,-1 1 1,0-1-1,-1 1 1,1-1-1,0 0 0,-1 1 1,1-1-1,-4 3 1,-66 66 3740,45-49-3454,-1-1-1,-42 24 1,36-26-489,-35 21 35,57-32-97,0 0 0,1 0 0,-17 18-1,24-23-12,0 0 0,0 1 0,0-1 0,1 1 0,-1 0 0,1 0 0,0 0 0,0 0 0,0 0 0,1 0 0,0 1 0,-1-1 0,1 0 0,1 1-1,-1-1 1,1 1 0,0-1 0,0 1 0,0-1 0,0 1 0,1-1 0,0 0 0,0 1 0,0-1 0,1 0 0,-1 1 0,1-1 0,0 0 0,2 4-1,3 4 4,1-1-1,0 1 1,1-1-1,15 14 0,45 36 97,-64-56-83,228 171 1396,-205-156-875,29 28 0,-54-45-508,-2-2-66,0 0 0,1 0 0,-1 0 0,0 0 0,0-1 0,1 1 1,-1 0-1,0-1 0,1 1 0,-1-1 0,1 1 0,-1-1 0,1 1 0,1-1 0,12 0-221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29 6817,'38'-25'3505,"-41"24"-488,-1-2-745,-3 6-535,6-3-81,0 0-480,-15 24-215,-51 50-297,31-26-128,3 3-272,1-5-80,13-8-104,5-8-40,8-13-224,8-7-584,3-13 520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9562,'8'14'4409,"2"8"-2025,9 15-527,2 5-41,6 6-511,2-3-289,3-7-416,3-3-104,-5-6-208,-4-9-80,-5-4 24,-6-5-280,-7-14-1016,-3 0 3224,-5-6-2024</inkml:trace>
  <inkml:trace contextRef="#ctx0" brushRef="#br0" timeOffset="1">351 0 12491,'16'7'4857,"10"4"-3369,2 0-24,-1-3-183,-2-4-329,15-4-496,-4 3-112,5-4-152,-2 1 0,-19 2-528,-6-2-544,-11 0 576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24 8970,'-19'25'4225,"10"-4"-1353,-7 3-447,-5 9-641,2 6-351,-8 1-825,5 2-248,3-6-232,6-4-56,8-12-216,3-5-456,-8-10-665,0-7 745</inkml:trace>
  <inkml:trace contextRef="#ctx0" brushRef="#br0" timeOffset="1">28 1 7162,'11'33'4192,"-9"-2"193,8 5-1920,-1 5-889,-5-2-183,7-1-633,6 1-248,-4-5-136,6 5-384,-3 2 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4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 12571,'-4'6'5489,"-6"6"-2913,-8 7-1119,-6 7-73,-3 9-680,-1 8-288,0 1-296,4-1-56,7-7-88,3-6 16,10-6-560,1-10-320,2-7-976,-1-7-649,2-16 1609</inkml:trace>
  <inkml:trace contextRef="#ctx0" brushRef="#br0" timeOffset="1">0 59 9978,'9'11'4985,"7"3"-1880,2 4-1065,3 6-263,-1 5-593,4 6-240,0-1-304,-4 1-176,-2-5-272,-4-2-80,-2-4-408,-3-6-424,-2-7-1112,-2 0-2441,0-2 2817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0 12835,'-13'0'5593,"-2"8"-2848,-6 7-1209,-1-3-56,-14 6-712,10 1-336,-2-2-504,-1-3-336,24-7 2225,-7-5-1513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6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9610,'-1'0'438,"0"0"1,0 0-1,0 0 1,0 0-1,0 0 1,0 0-1,0 0 0,0 1 1,-1-1-1,1 0 1,0 0-1,0 1 0,0-1 1,0 1-1,0-1 1,1 1-1,-1-1 0,-1 2 1,0-1-140,1 1 1,0-1-1,0 1 0,0-1 1,0 1-1,0-1 0,0 1 1,0-1-1,1 1 0,-1 2 1,-1 4 46,0 0 0,1 1 0,0 15 0,1-19 127,-1 6-258,1 0 0,1 0-1,0 0 1,1 0-1,0 0 1,0 0 0,7 16-1,-7-21-170,1-1 0,0 1 1,0-1-1,0 0 0,0 1 0,1-2 0,0 1 0,0 0 0,1-1 1,-1 0-1,1 0 0,0 0 0,0-1 0,0 1 0,6 2 0,-6-4-24,-1 0-1,0 0 0,1 0 0,-1-1 0,1 0 0,-1 0 0,1 0 0,5 0 0,-7-1-10,0 0-1,0-1 0,0 1 0,0-1 0,0 0 0,0 1 0,0-1 0,0 0 0,0-1 0,-1 1 1,1-1-1,0 1 0,3-3 0,4-4 7,-1-1 1,0 0-1,0 0 1,-1-1-1,0 0 0,10-17 1,-15 19-14,0 1-2,-1 8 1,-1 3 1,1 3 8,0 0-1,0 0 1,0 0-1,1 0 1,0 0-1,1 0 1,-1-1-1,1 1 1,1-1 0,5 7-1,-5-8 26,0-1-1,-1 0 1,2 0 0,-1 0 0,0 0-1,1-1 1,-1 0 0,1 0-1,0-1 1,0 0 0,0 0 0,10 2-1,-8-2 14,0-1 0,-1 0 1,1-1-1,0 1 0,-1-1 0,1-1 0,0 0 0,-1 0 0,1 0 0,-1-1 0,1 0 0,-1 0 0,0-1 0,0 0 0,0-1 0,0 1 1,0-1-1,-1 0 0,0-1 0,0 0 0,6-5 0,-10 7-42,1 0 0,-1 0 0,0 0 0,0 0 0,-1-1 1,1 1-1,-1 0 0,1-1 0,-1 0 0,0 1 0,0-1 0,-1 1 0,1-1 0,-1 0 1,0 0-1,0 1 0,0-1 0,0 0 0,-1 1 0,1-1 0,-3-7 0,1 4-210,0 1-1,-1-1 1,0 0-1,0 0 1,-1 1-1,1 0 1,-1 0-1,-1 0 1,1 0-1,-7-5 1,10 9-18,-1 1 1,0-1 0,1 1-1,-1 0 1,0 0-1,-4-2 1,-8 0-739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7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13 10930,'-23'-11'4068,"23"11"-3990,-1-1-1,1 1 1,0 0 0,0 0-1,0 0 1,-1 0 0,1 0-1,0 0 1,0-1 0,-1 1-1,1 0 1,0 0 0,0 0-1,-1 0 1,1 0 0,0 0 0,-1 0-1,1 0 1,0 0 0,0 0-1,-1 0 1,1 0 0,0 0-1,0 1 1,-1-1 0,1 0-1,0 0 1,0 0 0,-1 0-1,1 0 1,0 0 0,0 1 0,0-1-1,-1 0 1,1 0 0,0 0-1,0 1 1,0-1 0,0 0-1,-1 0 1,1 1 0,0-1-1,0 0 1,0 0 0,0 0-1,0 1 1,0-1 0,0 0 0,0 1-1,0-1 1,0 0 0,0 0-1,0 1 1,0-1 0,0 0-1,0 1 1,3 13 1147,2-2-906,1-1 0,0 0 0,1 1 0,0-2 0,1 1 0,0-1 0,1-1 0,17 16 1,2-2-197,57 37 1,24 2 40,24 18 85,-122-73-151,0 1 0,-1 0 0,0 1 0,10 10 1,-18-16-31,0 0 1,1 0-1,-1 0 1,-1 0-1,1 0 1,0 1-1,-1-1 1,2 6-1,-2-7-13,-1 0 0,0 0-1,1 1 1,-1-1 0,0 0-1,0 1 1,-1-1 0,1 0 0,0 0-1,-1 1 1,1-1 0,-1 0-1,0 0 1,0 0 0,-1 2 0,-2 2 59,0 0 0,0-1-1,-1 0 1,0 0 0,0 0 0,0-1 0,-1 0 0,-11 7 0,7-4-21,-5 4 25,-134 101 359,145-108-484,0 0-65,0-1 0,0 1 0,0-1 0,-1 0-1,-5 3 1,4-4-869,6-2 877,0 0 0,0 0-1,0 0 1,0 0 0,0 0 0,0 0 0,0 0-1,0 0 1,0 0 0,0 0 0,0 0 0,0 0 0,0 0-1,0 0 1,1 0 0,-1 0 0,0-1 0,0 1 0,0 0-1,0 0 1,0 0 0,0 0 0,0 0 0,0 0 0,0 0-1,0 0 1,0 0 0,0 0 0,0 0 0,0 0-1,0 0 1,0-1 0,0 1 0,0 0 0,0 0 0,0 0-1,0 0 1,0 0 0,0 0 0,0 0 0,0 0 0,0 0-1,0 0 1,0 0 0,0 0 0,0 0 0,0 0-1,-1-1 1,1 1 0,0 0 0,0 0 0,0 0 0,0 0-1,0 0 1,0 0 0,0 0 0,0 0 0,0 0 0,0 0-1,0 0 1,0 0 0,0 0 0,0 0 0,0 0-1,-1 0 1,1 0 0,7-6-2114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15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 10450,'-2'-2'1129,"1"1"-873,1 1 0,-1-1 1,1 1-1,-1-1 0,1 1 1,-1 0-1,0-1 0,1 1 1,-1 0-1,0-1 0,1 1 1,-1 0-1,0 0 0,1-1 1,-1 1-1,0 0 0,-1 0 1,2 0-176,0 1 0,0-1 1,0 0-1,0 0 0,0 1 0,0-1 1,0 0-1,0 0 0,0 1 1,0-1-1,0 0 0,0 1 0,0-1 1,0 0-1,0 0 0,0 1 0,0-1 1,0 0-1,0 0 0,0 1 1,1-1-1,-1 0 0,0 0 0,0 0 1,0 1-1,0-1 0,1 0 0,-1 0 1,0 0-1,0 0 0,0 1 1,1-1-1,-1 0 0,1 0 0,9 10 660,15 4-274,1-1 1,47 17 0,-32-15-302,27 12 37,105 45 413,-170-71-572,0 1 0,-1-1 0,1 0 0,0 1 0,-1-1 0,1 1 0,-1 0 0,1 0 0,-1 0 0,0 0 0,0 0 0,0 1 0,2 3 0,-3-6-25,-1 0 0,0 1-1,0-1 1,0 1 0,0-1-1,1 1 1,-1-1 0,0 0-1,0 1 1,0-1 0,0 1 0,0-1-1,0 1 1,0-1 0,0 1-1,0-1 1,-1 0 0,1 1-1,0-1 1,0 1 0,0-1-1,0 1 1,-1-1 0,1 0 0,0 1-1,0-1 1,-1 0 0,1 1-1,-1-1 1,-12 8 365,8-6-241,-7 4 104,-1-1-1,0-1 0,-19 5 0,-10 2 16,-31 7-61,10-4-162,-12 9-505,56-14-220,19-9 614,-1 0 1,1 1 0,0-1 0,-1 0 0,1 0-1,0 0 1,-1 1 0,1-1 0,0 0 0,0 0-1,-1 0 1,1 1 0,0-1 0,0 0-1,-1 1 1,1-1 0,0 0 0,0 1 0,0-1-1,0 0 1,-1 1 0,1-1 0,0 0-1,0 1 1,0-1 0,0 0 0,0 1 0,0-1-1,0 0 1,0 1 0,0-1 0,0 0 0,0 1-1,0-1 1,0 0 0,1 1 0,-1-1-1,0 0 1,0 1 0,0-1 0,0 0 0,1 1-1,-1-1 1,0 0 0,0 1 0,0-1 0,1 0-1,-1 0 1,0 0 0,1 1 0,-1-1-1,0 0 1,1 0 0,4 3-786,1 0-1,-1 0 1,1-1 0,-1 0-1,1 0 1,10 1 0,25 0-794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15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3 5953,'23'-2'3409,"-16"2"-336,0 4-241,-15 4-391,-13 5-329,-15 2-503,-11-2-377,1 2-544,-2-5-176,7 2-328,7-4-48,1-6-560,15-1-624,12-1 688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17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492 398 9578,'-22'-20'3972,"0"3"-2780,10 9-452,5 4-169,-1-1-1,1 1 1,-1 1 0,0-1-1,0 1 1,-1 1 0,1-1-1,-12 0 1,-18-7 429,25 5-787,0-1-1,1 0 1,-1 0-1,1-1 1,-11-10 0,-53-47 357,29 23-473,31 28-92,1-1 1,0 0-1,1-1 0,-17-23 1,29 36-22,0-1 0,1 0 0,-1 0-1,1-1 1,0 1 0,-1 0 0,2 0 0,-1-1 0,0 1 0,1 0 0,-1-6 0,1 8-26,0 0-1,0 0 1,0 0-1,0 0 1,1 0-1,-1 0 1,0 0-1,1 0 1,-1 0-1,1 0 1,-1 0 0,1 0-1,-1 0 1,1 1-1,-1-1 1,1 0-1,1 0 1,-1 0-64,0 0 0,0 1 0,0-1 0,0 0 0,1 1 0,-1 0 0,0-1 0,1 1 0,-1 0 0,0 0 0,0-1 0,1 1 1,-1 0-1,0 0 0,1 1 0,1-1 0,-1 0-165,0 1 0,0-1 0,0 1 0,0 0 0,0 0 1,0 0-1,0 0 0,0 0 0,0 0 0,0 0 0,-1 1 0,1-1 0,0 0 0,-1 1 1,0 0-1,1-1 0,-1 1 0,0 0 0,0 0 0,1-1 0,-1 1 0,-1 0 1,1 0-1,0 0 0,0 4 0,1 18-1225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1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200 183 4249,'-42'32'1631,"37"-29"-1285,-1 1-1,1-1 1,-1 0 0,0-1-1,-10 4 1,-7 3 770,14-4-542,-1 1-1,1-1 1,0 2 0,0-1 0,0 1-1,1 1 1,0-1 0,-9 13 0,17-20-542,0 0 0,0 1 0,-1-1 0,1 0 0,0 0 0,0 1 1,0-1-1,0 0 0,-1 0 0,1 0 0,0 1 0,0-1 0,0 0 0,0 0 0,0 1 1,0-1-1,0 0 0,0 1 0,0-1 0,0 0 0,0 0 0,0 1 0,0-1 0,0 0 1,0 1-1,0-1 0,0 0 0,0 0 0,0 1 0,0-1 0,0 0 0,1 0 0,-1 1 1,0-1-1,0 0 0,0 0 0,0 0 0,1 1 0,-1-1 0,0 0 10,1 0 0,-1 0 0,1 0 0,-1 0 0,0 0 0,1 0 0,-1 0 0,1 0 0,-1 0 0,0 0 1,1 0-1,-1 0 0,0 0 0,1 0 0,-1 0 0,1 0 0,-1-1 0,0 1 0,1 0 0,-1 0 0,0-1 0,0 1 0,1 0 0,-1 0 0,0-1 0,1 1 0,-1 0 0,0 0 0,0-1 0,1 0 0,5-9 346,0-1 1,0 0 0,5-14-1,0 0 41,21-55 441,-1 2-454,-25 66-320,0 0 0,1 0 0,17-22 0,-23 34-89,-1-1 0,1 0 0,0 0 1,0 0-1,0 0 0,0 1 0,-1-1 1,1 0-1,0 1 0,0-1 0,1 1 0,-1-1 1,0 1-1,0-1 0,0 1 0,0 0 1,0 0-1,0-1 0,1 1 0,-1 0 0,0 0 1,0 0-1,0 0 0,0 1 0,2-1 1,2 2 12,-1-1 1,0 1 0,0 0 0,0 0-1,5 4 1,1 0 19,25 14 93,0-2 0,2-1 0,0-2 0,0-1 0,60 13 1,-79-24-1015,1-1 1,1-1-1,23-1 1,-12-3-627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2:5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9642,'10'40'3873,"-13"-30"-2321,-1 7-31,-7-4-9,-3 1-352,-4 0-608,0-3-184,0 2-216,-2-5 32,6-7-888,3-1-520,14-10 760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0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10602,'-2'2'3761,"0"2"-3322,0-1-1,0 1 1,0 0-1,1 0 1,-1 0 0,1 0-1,0 1 1,0-1-1,-1 7 1,1 6 369,0 20-1,2-16-237,4 29 0,-3-40-427,0-1 0,1 1 0,0-1 0,0 1 0,6 10 0,-5-14-101,0 0-1,0-1 1,0 0-1,1 0 1,0 0-1,0 0 1,0-1-1,1 0 1,-1 0-1,1 0 1,0-1-1,0 0 1,0 0-1,1 0 1,-1-1-1,8 2 1,-11-4-34,0 1 0,0-1 0,0-1 0,-1 1 0,1 0 0,0-1 0,0 1 0,0-1 0,-1 0 0,1 0 0,0 0 0,-1 0 0,1 0 0,-1-1 0,1 1-1,-1-1 1,0 0 0,1 0 0,-1 0 0,0 0 0,0 0 0,-1 0 0,3-3 0,4-6 17,-1 0 0,0-1 0,8-19 0,-12 25-15,11-32 27,-11 29-24,-1 1 1,1 0-1,1 0 1,0 1-1,9-15 0,-12 22-2,-1 3 1,0 7 27,0-1-1,-1 1 1,-2 11 0,0-11 49,2 1 0,0 0 0,0 16 0,1-25-54,0 1 0,1 0 1,-1-1-1,1 1 0,0 0 1,-1-1-1,1 1 0,0-1 1,0 1-1,1-1 0,-1 0 1,1 1-1,-1-1 0,1 0 1,-1 0-1,1 0 0,0 0 1,4 3-1,-4-4-9,-1 0 0,1-1 1,0 1-1,0 0 0,-1-1 1,1 1-1,0-1 0,0 1 0,0-1 1,0 0-1,0 0 0,0 1 1,0-2-1,0 1 0,0 0 0,-1 0 1,1-1-1,0 1 0,0-1 1,0 1-1,0-1 0,0 0 0,-1 0 1,1 1-1,0-1 0,2-3 0,5-2 54,-1 0 0,0-1 0,11-13-1,-17 18-70,1-1-93,0 1 0,-1-1 0,1-1 0,-1 1 0,1 0 0,-1-1 0,0 1-1,-1-1 1,1 0 0,0 1 0,-1-1 0,0 0 0,0 0 0,0 0-1,-1 0 1,1 0 0,-1 0 0,0 0 0,0 0 0,0 0 0,-1 0-1,1 0 1,-1 0 0,-1-5 0,-6-9-3028,-1-3 1269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11026,'19'23'7270,"12"10"-6254,-19-21-102,23 23 33,47 33 0,8 8-428,-74-61-445,-1 0 0,-1 2 0,17 23 1,-25-31-23,0 0 0,-1 1 0,-1-1 0,0 1 1,0 0-1,-1 0 0,0 0 0,0 1 0,0 12 0,-2-15 37,-1 0-1,0 0 1,0 0-1,-1 0 0,0 0 1,0 0-1,-1 0 1,0-1-1,-1 1 0,1 0 1,-1-1-1,-7 12 1,3-8-26,0-1 1,-1 0 0,0 0 0,0-1 0,-1 0 0,0 0 0,-1-1-1,0-1 1,0 1 0,0-1 0,-1-1 0,0 0 0,-1-1 0,1 0-1,-1-1 1,-22 6 0,23-8-60,-18 4-421,29-6 375,0 0 1,-1 0-1,1 0 0,0 0 1,-1 0-1,1 0 1,0 0-1,-1 0 0,1 0 1,0 1-1,0-1 1,-1 0-1,1 0 1,0 0-1,-1 0 0,1 0 1,0 1-1,0-1 1,0 0-1,-1 0 0,1 0 1,0 1-1,0-1 1,0 0-1,-1 0 0,1 1 1,0-1-1,0 0 1,0 1-1,0-1 1,0 0-1,0 0 0,-1 1 1,1-1-1,0 0 1,0 1-1,0-1 0,0 0 1,0 1-1,0-1 1,0 0-1,0 0 1,1 1-1,-1-1 0,0 0 1,0 1-1,0-1 1,1 2-187,0-1 1,0 0 0,1 0 0,-1 1 0,0-1-1,1 0 1,-1 0 0,3 1 0,21 11-735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0 9154,'-6'2'4377,"-4"2"-1977,3 12-479,-4 5-193,-4 8-632,-4 7-255,-2-1-441,3 2-136,1-4-144,4-4-32,-1-2-64,4-2-16,3-3-152,-1-4-264,3-8-753,1-8-487,2-10 952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12283,'8'13'5369,"1"10"-2889,-2 1-287,2 5-721,-1-1-512,-1-2-560,-2 0-144,-6-10-160,1-6-64,-5-8-616,-2-5-408,4-8-552,-1-3 768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27 9138,'-3'0'3585,"3"0"-2193,4 0-360,-4-1 88,14 1-7,20-2-233,78-6-144,-40 2-328,9-1-112,-1 6-104,-4-1-32,-12 4-72,-6 2-32,-23-2-24,-22 4-296,-18 0-896,-13-2-3273,-30 4 2969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3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9322,'33'-1'3953,"28"-4"-2121,2-6-55,5 2-321,6-2-256,0 3-520,1-1-200,-3 7-248,-15 2 25,-15 4-658,-8 6 345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19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16 8274,'49'-13'3339,"-49"12"-3106,1 1 0,0-1 0,0 1 0,-1 0 0,1 0 0,0-1 0,0 1 0,0 0 0,-1 0 0,1 0 0,0 0 0,0 0 0,0 0 0,-1 0 0,1 0 0,1 1 0,-9 3 4048,-51 23-2960,-25 9-518,-114 47 302,195-82-1097,0 0 0,-1 0 0,1 0 1,0 0-1,0 0 0,0 1 1,0-1-1,0 1 0,0-1 1,0 1-1,0 0 0,0 0 0,1 0 1,-3 4-1,3-4-2,0 0 0,0 0 1,1 1-1,0-1 0,-1 0 0,1 0 1,0 1-1,0-1 0,0 0 1,0 1-1,1-1 0,-1 0 0,0 0 1,1 1-1,0-1 0,1 3 0,3 7 55,0-1-1,1 0 0,0 0 0,1-1 0,1 0 1,-1 0-1,15 13 0,3 2 221,40 28 1,-15-18 79,9 8 235,-50-36-446,-1 0 0,0 0 0,-1 1 1,10 13-1,-9-7 38,-8-14-183,1 0 0,-1 1-1,0-1 1,0 0 0,1 1 0,-1-1 0,0 1 0,0-1-1,0 0 1,0 1 0,0-1 0,1 1 0,-1-1 0,0 1-1,0-1 1,0 1 0,0-1 0,0 1 0,0-1 0,0 0 0,-1 1-1,1-1 1,0 1 0,0-1 0,0 1 0,-1 0 0,1-1-41,0 0 0,-1 0 0,1 0 0,-1 0 0,1 0 0,-1 0 0,1 0 0,0 0 0,-1 0 0,1-1 0,-1 1 0,1 0 0,0 0 0,-1 0 0,1 0 0,-1-1 0,1 1 0,0 0 0,-1 0 0,1-1 0,0 1 0,-1 0 0,1-1 0,-8-9 340,6 9 66,-3-7-96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19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10482,'-15'8'4017,"22"0"-2217,2 4-223,4 8-137,-1 3 120,3 3-551,5 1-273,7 4-248,3-6-72,2-4-128,-1-1-48,-6-5-120,-1 5-32,-8-3-88,-5-1-328,-5-3-1144,-4-7-2777,-4-4 2753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1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 10154,'-9'16'4937,"-4"2"-2024,-13 7-897,-4 9-175,-10-2-753,-3 0-344,3-3-408,4-8-112,16-6-144,4-2-320,14-6-1144,3-3-224,15 1 783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4 11418,'-4'-3'4833,"-1"11"-2232,-6 0-681,-4 4-111,-6-3-489,-6 0-840,-3 2-216,3-4-504,-3-2-504,10-2 488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8354,'0'0'337,"-1"0"1,1-1-1,0 1 1,-1 0 0,1 0-1,-1 0 1,1 0-1,-1 0 1,1 0-1,-1 0 1,1 0-1,-1 0 1,1 0-1,-1 0 1,1 1 0,-1-1-1,1 0 1,-1 0-1,1 0 1,-1 0-1,1 1 1,-1 0-1,0 0-114,1 0 0,0 0 0,0 0 0,-1 0 0,1 0 0,0 0 0,0 0 0,0 0 0,0 0-1,0 1 1,6 102 3623,-4-89-3659,0 0 0,2 0 0,0-1-1,10 27 1,-11-36-157,-1 0 1,1-1-1,0 1 1,0 0-1,0-1 0,1 0 1,-1 0-1,1 0 0,0 0 1,0 0-1,6 3 1,-6-5-17,0 0 0,-1 0 0,1 0 0,0-1 0,0 1 0,0-1 0,1 0 0,-1-1 0,0 1 0,0-1 0,0 1 0,1-1 0,-1-1 0,0 1 0,6-1 0,-1-2 4,-1 0 0,0 0 0,0 0 0,0-1-1,0 0 1,0-1 0,-1 0 0,9-7 0,-5 4 9,0 0 0,16-7 0,-27 15-27,0 0 1,0 0 0,0 0-1,0-1 1,0 1-1,0 0 1,0 0-1,0 0 1,0 0 0,1 0-1,-1 0 1,0 0-1,0 0 1,0 0-1,0-1 1,0 1-1,1 0 1,-1 0 0,0 0-1,0 0 1,0 0-1,0 0 1,0 0-1,1 0 1,-1 0 0,0 0-1,0 0 1,0 0-1,0 0 1,0 0-1,1 0 1,-1 0 0,0 1-1,0-1 1,0 0-1,0 0 1,0 0-1,1 0 1,-1 0 0,0 0-1,0 0 1,0 0-1,0 0 1,0 1-1,0-1 1,0 0-1,0 0 1,1 0 0,-1 0-1,0 0 1,0 0-1,0 1 1,0-1-1,0 0 1,0 0 0,0 0-1,-3 9 23,3-8-17,-1 3 39,0-1-1,0 1 1,0 0 0,0 0-1,1 0 1,0-1 0,0 1-1,0 0 1,0 0 0,0 0-1,1-1 1,0 1 0,0 0-1,0 0 1,0-1-1,0 1 1,1-1 0,0 1-1,-1-1 1,1 0 0,1 0-1,-1 1 1,0-2 0,1 1-1,-1 0 1,1 0 0,0-1-1,0 1 1,0-1 0,0 0-1,1 0 1,-1 0-1,0 0 1,1-1 0,-1 0-1,1 1 1,0-1 0,-1 0-1,1-1 1,0 1 0,0-1-1,0 1 1,6-2 0,-6 1-25,-1-1 0,1 1 0,-1-1 0,0-1 0,1 1 0,-1 0 0,0-1 0,0 1 1,0-1-1,0 0 0,0 0 0,0 0 0,-1 0 0,1-1 0,-1 1 0,5-6 0,-3 2-1,0 0 0,0 1 0,-1-1 0,1-1 0,-1 1 0,-1 0 0,4-12 0,-4 9 2,-1 0-1,0-1 1,0 1 0,-1 0-1,-2-18 1,0 12-33,-1 0 0,-8-27 0,10 39-210,0-1 0,0 1-1,-1-1 1,1 1 0,-1-1 0,0 1-1,0 0 1,0 0 0,0 0 0,-1 0-1,1 1 1,-1-1 0,-3-3 0,2 5-745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41 11939,'-2'-9'1555,"2"7"-1225,-1 0 1,1 0 0,-1 0 0,1 0 0,0 0 0,0 0 0,0-1 0,0 1 0,0 0 0,0 0 0,1-2 0,-1 4-291,0-1 0,0 1 1,0 0-1,0 0 0,1-1 0,-1 1 0,0 0 0,0 0 0,0 0 1,0-1-1,1 1 0,-1 0 0,0 0 0,0 0 0,0 0 1,1 0-1,-1-1 0,0 1 0,0 0 0,1 0 0,-1 0 1,0 0-1,0 0 0,1 0 0,-1 0 0,0 0 0,0 0 1,1 0-1,-1 0 0,0 0 0,0 0 0,1 0 0,-1 0 0,0 0 1,10 4 891,1 3-387,0 0 0,0 1 0,14 15 0,1-1-125,192 147 901,-117-93-979,-96-72-319,10 7 109,-1 0-1,-1 1 1,13 15-1,-22-24-70,-2 1 0,1 0 0,0-1 0,-1 1 0,0 0 0,0 0 0,0 0 0,0 0 0,-1 0 0,1 1 0,-1-1 0,0 1-1,0-1 1,-1 0 0,0 1 0,1-1 0,-2 9 0,0-8 10,-1 1-1,1-1 1,-1 1 0,-1-1-1,1 0 1,-1 0-1,0 0 1,0 0 0,0 0-1,0-1 1,-1 1-1,0-1 1,0 0 0,0 0-1,-7 4 1,-5 4 105,0-2-1,-1 0 1,-20 9 0,-69 27 348,90-40-654,0-1 0,0-1 0,0 0 0,-33 2 0,48-6 95,-3 1-142,-1-1 0,1 0 0,0-1-1,-6 0 1,8 1-44,1-1 1,0 1-1,-1-1 1,1 1-1,0-1 1,0 1-1,0-1 1,-1 0-1,1 0 1,0 1-1,0-1 1,0 0-1,0 0 1,0 0-1,0 0 0,1 0 1,-1 0-1,0-1 1,0 0-1,-3-7-1190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82 9530,'-40'-7'3729,"52"-2"-2153,8-1-528,15 0-63,10-2-169,19 0-480,2 0-136,7 5-112,4 5-48,-18 2-16,-6 2-384,-18 4 272</inkml:trace>
  <inkml:trace contextRef="#ctx0" brushRef="#br0" timeOffset="1">97 151 8266,'-20'9'3416,"18"-3"-1519,9-6-337,16 1-287,5 2-9,17-2-528,11 0-264,12 1-264,0-1-72,-2 4 232,-7 4-2944,-1 9 2016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4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12627,'4'8'4601,"3"8"-3449,-2 9-112,-2 9 96,-3 4-231,0-2-497,4-2-144,0-4-120,1-7-48,1-6 0,-5-5-288,-1-4-672,-4-7 608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5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23 128 11010,'-13'6'5097,"4"-6"-2176,10 10-1169,4-2-31,13-3-601,7 3-320,9-8-448,6-1-136,7 1-152,1 0-16,-4 1-200,-4 4-368,-16-2-1096,-7 1 928,-17-7 112</inkml:trace>
  <inkml:trace contextRef="#ctx0" brushRef="#br0" timeOffset="1">216 0 13163,'1'16'5473,"2"13"-3409,-3 6-167,1 3-697,1 6-368,-1-8-456,3 6-104,-1-8-168,1-6-16,0-8-488,-2-8-456,4-5-1216,-1-7-3097,6 4 3472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9626,'2'0'919,"1"0"-1,-1 0 1,0 1-1,1-1 1,-1 1-1,1 0 1,2 1-1,1 1-142,0 0-1,-1 1 1,8 4-1,6 6 147,-9-9-775,-1 0 1,1-1-1,0 0 1,0-1-1,1 0 1,16 3-1,65 2 77,-33-5-156,-36-1-54,1 0 10,28 6 0,-46-7-19,0 0 0,-1 1 0,1-1 0,0 2 0,-1-1 0,0 0 0,1 1-1,-1 0 1,0 1 0,6 4 0,-8-5 1,-1 0-1,0 0 1,0 0-1,0 0 1,0 0-1,-1 0 1,1 0-1,-1 1 1,0-1-1,1 1 1,-2-1 0,1 1-1,0-1 1,-1 1-1,0 0 1,1-1-1,-1 1 1,-1-1-1,0 6 1,-1 4 32,0-1 0,-2 1 0,1-1 0,-7 13 1,0 0-59,-2 0 0,0 0 1,-21 29-1,25-43-403,9-3 174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 9370,'-4'-7'4209,"0"6"-1264,9-1-897,17-2-320,1 2-79,19-3-705,6-1-360,5 4-408,-5-4-64,2 5-184,-3 0-352,-9 3 288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1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39 9922,'-34'-33'3656,"28"28"-1440,6 6-1493,3 6-66,2 0-202,1-1 0,0 0 0,0 0 0,0 0 0,0-1 1,1 0-1,12 7 0,58 25 718,-37-19-664,-24-10-254,28 19 0,-37-23-175,-1 1 1,0 1 0,0-1 0,0 1-1,-1 1 1,7 8 0,-11-13-43,1 0 1,-1 0-1,0 1 1,0-1-1,0 0 1,0 1-1,0-1 1,-1 1-1,1-1 1,-1 1 0,0-1-1,1 1 1,-1-1-1,0 1 1,-1-1-1,1 1 1,0-1-1,-1 1 1,1-1-1,-1 1 1,0-1-1,0 1 1,0-1-1,0 0 1,0 0-1,0 1 1,-1-1-1,-1 2 1,-3 3 86,1-1 0,-1 0 1,-1 0-1,1 0 0,-1-1 0,-14 9 0,7-7-51,0 1-1,-1-2 0,0 0 0,0-1 0,0 0 0,0-1 0,-1-1 0,1-1 0,-1 0 0,0 0 0,0-2 0,1 0 0,-22-3 0,36 3-104,0 0-1,0-1 1,0 1-1,0 0 0,0 0 1,0-1-1,0 1 1,-1-1-1,1 1 1,0-1-1,1 1 0,-1-1 1,-2-1-1,3 2 27,0 0 0,0-1 0,0 1 0,0 0 0,0 0 0,-1-1 0,1 1-1,0 0 1,0 0 0,0-1 0,0 1 0,0 0 0,0-1 0,0 1 0,0 0-1,0 0 1,0-1 0,0 1 0,0 0 0,0-1 0,0 1 0,1 0 0,6-10 696,12-2-349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0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5 7258,'9'-4'4270,"-9"4"-4148,0 0-1,0 0 0,0 0 0,1 0 0,-1 0 1,0 0-1,0 0 0,0 0 0,0 0 0,1 0 1,-1 0-1,0 0 0,0 0 0,0 1 0,0-1 1,1 0-1,-1 0 0,0 0 0,0 0 1,0 0-1,0 0 0,0 1 0,0-1 0,1 0 1,-1 0-1,0 0 0,0 0 0,0 1 0,0-1 1,0 1 71,0 0 1,0 0 0,0 1 0,0-1 0,0 0 0,0 0-1,-1 0 1,1 0 0,0 0 0,-1 1 0,1-1-1,-1 0 1,1 0 0,-1 0 0,1 0 0,-1 0 0,-1 0-1,-5 9 397,-1 0 0,-1-1 0,-12 11 0,-35 24 145,22-17-440,31-25-272,-72 63 477,66-55-414,0-1-1,1 2 1,0-1-1,1 1 1,-10 18 0,15-23-36,-1 0 0,1 0 0,0 0 0,1 1 1,0-1-1,0 0 0,0 1 0,0 11 0,1 0 107,0-14-104,0 1 0,1-1 0,0 0 0,0 1 0,0-1 0,0 1 0,1-1 0,-1 0 0,1 0 0,0 0 0,0 0 0,1 0 0,-1-1 0,1 1 0,0 0-1,0-1 1,5 4 0,4 4 101,1 0 0,1-1 0,14 9 0,19 8 297,-30-18-19,31 21-1,-45-24-273,-3-6-189,0 0 0,0 1-1,0-1 1,0 0 0,0 0 0,0 0-1,0 0 1,0 0 0,0 0 0,0 0-1,0 0 1,0 0 0,0 1 0,0-1-1,0 0 1,-1 0 0,1 0 0,0 0-1,0 0 1,0 0 0,0 0 0,0 0-1,0 0 1,0 0 0,0 0 0,0 0-1,-1 0 1,1 0 0,0 0 0,0 0-1,0 0 1,0 0 0,0 0 0,0 0-1,0 0 1,0 0 0,-1 0 0,1 0-1,0 0 1,0 0 0,0 0 0,0 0-1,0 0 1,0 0 0,0 0 0,0 0-1,0 0 1,-1 0 0,1 0 0,0 0-1,0 0 1,0-1 0,0 1 0,0 0 0,0 0-1,0 0 1,-1-1-600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36 3857,'-4'-2'666,"1"1"206,0 0 0,1 0 0,-1 0 0,1 0 0,-1-1 0,1 1 0,-1-1 0,1 0 0,0 0 0,0 0-1,0 0 1,0 0 0,-2-3 0,2 3 1067,-3-3-85,5 5-1827,0 0 1,1 0-1,-1 0 1,0 0-1,0 0 1,0 0-1,0 1 1,0-1-1,0 0 0,0 0 1,0 0-1,0 0 1,0 0-1,0 0 1,0 0-1,0 0 1,0 0-1,0 0 1,0 0-1,1 0 1,-1 0-1,0 0 1,0 0-1,0 0 1,0 0-1,0 0 1,0 0-1,0 0 1,0 0-1,0 0 1,0 0-1,0-1 1,0 1-1,0 0 1,0 0-1,0 0 0,0 0 1,1 0-1,-1 0 1,0 0-1,0 0 1,0 0-1,0 0 1,0 0-1,0 0 1,0 0-1,0 0 1,0 0-1,0 0 1,0 0-1,0 0 1,0-1-1,0 1 1,0 0-1,0 0 1,0 0-1,0 0 1,0 0-1,0 0 1,0 0-1,0 0 1,0 0-1,22 5 208,9 2 94,49 5-1,-78-12-321,11 1 90,-1 0-1,23 6 1,-31-6-88,-1 0-1,0 0 1,1 1 0,-1-1-1,0 1 1,0 0 0,0 0-1,0 0 1,0 0 0,0 0-1,0 1 1,-1-1 0,1 1-1,3 5 1,0 3 22,10 22 1,-14-26-23,1 0 1,1 1 0,-1-2-1,1 1 1,1 0-1,-1-1 1,1 0 0,6 6-1,-3-5 1,0-1-1,1 0 0,10 5 0,-10-6 18,-1 0-1,0 1 1,15 12-1,-22-17-20,-1-1 1,0 0-1,1 1 0,-1-1 0,1 1 1,-1-1-1,0 1 0,1-1 0,-1 0 1,0 1-1,0 0 0,1-1 1,-1 1-1,0-1 0,0 1 0,0-1 1,0 1-1,0-1 0,0 1 0,0-1 1,0 1-1,0 0 0,0-1 0,0 1 1,0 0-1,0 0 8,-1 0-1,1 0 1,-1 0 0,0-1 0,1 1 0,-1 0-1,0 0 1,1-1 0,-1 1 0,0 0-1,0-1 1,0 1 0,-1 0 0,-5 2 64,1 0 1,-1 0-1,-10 1 1,12-2-50,-108 21 273,49-12-236,-119 30 37,80-20-93,92-19-204,18-5-658,6-4 13,10-7 220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3:29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26 9138,'-4'-9'2489,"4"8"-2180,0 0 1,-1 1-1,1-1 1,0 0-1,0 0 1,-1 0 0,1 1-1,0-1 1,-1 0-1,1 1 1,-1-1-1,1 0 1,-1 1-1,0-1 1,1 0-1,-1 1 1,1-1-1,-1 1 1,0-1-1,1 1 1,-1 0-1,0-1 1,0 1 0,0 0-1,1-1 1,-1 1-1,-1 0 1,4 6 533,4 14-481,1-1 1,16 30-1,-13-26-135,13 23 72,-25-48-227,0 1-1,0-1 1,0 0-1,0 1 1,0-1-1,-1 1 1,1 0-1,-4-2 1,2 1 23,-1 0 0,0 0 0,1-1 0,0 0 0,0 0 0,-5-5-1,2-2 644,7 10-733,0 0 1,0 0-1,0 0 0,0 0 1,0-1-1,0 1 0,0 0 1,0 0-1,0 0 1,0 0-1,0 0 0,0 0 1,0 0-1,0-1 0,0 1 1,0 0-1,0 0 0,0 0 1,0 0-1,0 0 1,0 0-1,0 0 0,0-1 1,0 1-1,1 0 0,-1 0 1,0 0-1,0 0 1,0 0-1,0 0 0,0 0 1,0 0-1,0 0 0,0 0 1,0 0-1,1 0 0,-1-1 1,0 1-1,0 0 1,0 0-1,0 0 0,0 0 1,1 0-1,2 0-10,0 1 0,1-1 0,-1 1 0,1 0 0,3 1-1,-3-1 33,26 9-23,-1 1 1,0 1-1,31 19 0,-58-30-3,135 74 21,4-14 3,-126-56-20,-9-3 0,-1 0 0,1 0 0,-1 0 0,1 0 0,-1 1 0,0 0 0,0 0 0,5 4 0,-10-6-3,0-1 0,1 0 0,-1 1 1,0-1-1,1 0 0,-1 1 0,0-1 0,1 1 1,-1-1-1,0 1 0,0-1 0,0 1 0,0-1 1,1 1-1,-1-1 0,0 1 0,0-1 0,0 1 1,0-1-1,0 1 0,0-1 0,0 1 0,0-1 1,0 1-1,0-1 0,-1 1 0,1-1 1,0 0-1,0 1 0,0-1 0,-1 1 0,1-1 1,0 1-1,0-1 0,-1 0 0,1 1 0,0-1 1,-1 1-1,1-1 0,-1 0 0,1 1 0,0-1 1,-1 0-1,1 0 0,-1 1 0,-3 2 25,-1-1 0,1 1 0,-8 2 0,7-3 0,-9 4 71,0-1 1,-1-1-1,0 0 0,-25 2 1,21-3 17,-1 0 0,-21 8 0,-211 59-220,242-67-498,9-3 539,1 0 1,0 0-1,0 0 0,0 0 0,-1 0 1,1 0-1,0 0 0,0 0 0,0 0 1,0 0-1,-1 0 0,1 0 0,0 1 1,0-1-1,0 0 0,0 0 0,-1 0 1,1 0-1,0 0 0,0 0 0,0 0 1,0 1-1,0-1 0,0 0 0,0 0 1,-1 0-1,1 0 0,0 1 0,0-1 1,0 0-1,0 0 0,0 0 0,0 0 1,0 1-1,2 1-681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40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51 4993,'-18'-37'2589,"11"25"1044,7 12-3562,0 0 0,0 0 0,0 0 0,0 0 0,0 0 0,0 0 0,0 0 0,0-1 0,0 1 1,0 0-1,0 0 0,0 0 0,0 0 0,0 0 0,0 0 0,0 0 0,0 0 0,0 0 0,0 0 0,0 0 0,0 0 0,0 0 0,0 0 0,0 0 0,0 0 0,0 0 0,0 0 0,0 0 0,0 0 0,0 0 0,0-1 0,0 1 1,0 0-1,0 0 0,0 0 0,0 0 0,0 0 0,-1 0 0,1 0 0,0 0 0,0 0 0,0 0 0,0 0 0,0 0 0,0 0 0,0 0 0,0 0 0,0 0 0,0 0 0,0 0 0,0 0 0,0 0 0,0 1 0,0-1 0,0 0 0,0 0 1,-1 0-1,1 0 0,0 0 0,0 0 0,0 0 0,0 0 0,0 0 0,0 0 0,0 0 0,0 0 0,0 0 0,0 0 0,1 8 3735,1-1-4658,-1-3 988,16 53 1388,13 72 0,-3 120-313,-20 5-814,-7-210-311,1-21-58,0-12-55,-1 0 0,0 0 0,-4 22 0,4-33 1,0 1 1,0-1-1,0 0 0,0 0 1,0 0-1,0 0 1,0 1-1,0-1 0,0 0 1,0 0-1,0 0 0,0 0 1,0 0-1,0 1 0,0-1 1,0 0-1,0 0 0,0 0 1,-1 0-1,1 0 0,0 0 1,0 0-1,0 0 0,0 1 1,0-1-1,0 0 0,-1 0 1,1 0-1,0 0 0,0 0 1,0 0-1,0 0 1,-1 0-1,1 0 0,0 0 1,0 0-1,0 0 0,-1 0 1,1 0-44,0 0 0,-1-1 1,1 1-1,0 0 1,0-1-1,-1 1 0,1 0 1,0-1-1,0 1 1,-1 0-1,1-1 0,0 1 1,0 0-1,0-1 1,0 1-1,0-1 0,-1 1 1,1 0-1,0-1 1,-3-23-809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4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13227,'4'3'1744,"1"-1"-1,-1 1 1,9 3 0,31 8-375,-34-11-738,26 6-67,-17-5-356,1 2 0,-1 0 0,0 1 0,25 13 0,-40-18-182,1 1 0,-1 0 1,1 0-1,-1 0 0,0 1 0,-1-1 0,1 1 1,0 0-1,-1 0 0,0 0 0,0 1 0,0-1 1,-1 1-1,0-1 0,1 1 0,-2 0 0,1 0 1,0 0-1,-1 0 0,0 0 0,1 11 1,-2-11-2,-1 1 0,1 0 0,-1-1 1,0 1-1,0-1 0,-1 1 1,0-1-1,0 0 0,0 0 1,0 0-1,-5 7 0,4-6 2,-2 0 0,1 0 0,-1 0 0,1-1 0,-1 0 0,-1 0 0,1 0 0,-9 5 0,-3 0 9,-1-1-1,0-2 0,0 1 0,-24 4 0,21-6-798,1 1-1,-38 19 0,34-12-3937,24-12 3240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4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11354,'9'25'4780,"-3"-12"-3485,-2 1-1,1 0 0,2 17 0,-2 13 255,-3-23-1134,1 0 0,10 36 0,-12-54-387,0 0 7,0 0 0,0 0-1,0 0 1,0 6 0,-1-9-29,0 1 0,0-1 1,0 1-1,0-1 0,0 0 0,0 1 1,0-1-1,0 1 0,0-1 1,0 0-1,0 1 0,-1-1 0,1 0 1,0 1-1,0-1 0,0 0 0,0 1 1,-1-1-1,1 0 0,0 1 1,-1-1-1,1 0 0,0 0 0,0 1 1,-1-1-1,1 0 0,0 0 0,-1 1 1,1-1-1,0 0 0,-1 0 1,1 0-1,-1 0 0,1 0 0,0 0 1,-1 0-1,1 0 0,-1 0 0,1 0 1,0 0-1,-1 0 0,1 0 1,0 0-1,-1 0 0,1 0 0,-1 0 1,1 0-1,-2-1 3,1 1 0,0 0 0,0-1 0,0 1 0,0-1 1,0 1-1,0-1 0,0 1 0,0-1 0,0 0 0,0 0 0,0 1 0,0-1 0,0 0 1,0 0-1,1 0 0,-1 0 0,0 0 0,1 0 0,-1 0 0,0-2 0,-1-3-4,0 1-1,1-1 0,-2-8 1,2 11-4,-2-21-32,0 0 0,0-39 1,3 51 12,1 0-1,0 0 1,1 0 0,0 0 0,1 0 0,0 1-1,6-14 1,7-3-17,-15 27-16,0-1 1,0 1-1,1-1 0,-1 1 1,0 0-1,0 0 1,1-1-1,-1 1 0,1 0 1,-1 0-1,1 0 0,0 0 1,-1 1-1,3-2 0,-3 2-35,0 0-1,-1 0 1,1 0 0,0 0-1,-1 0 1,1 0-1,0 0 1,0 0-1,-1 0 1,1 1-1,0-1 1,-1 0-1,1 0 1,0 1-1,-1-1 1,1 0-1,-1 1 1,2 0-1,9 11-2025,-4-2 686,10 7 193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4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13 9258,'0'0'271,"0"-1"-1,-1 0 1,1 0 0,-1 1 0,1-1-1,-1 0 1,1 1 0,-1-1 0,1 1-1,-1-1 1,0 1 0,1-1 0,-1 1-1,0-1 1,1 1 0,-1-1 0,0 1-1,0 0 1,1-1 0,-1 1 0,0 0-1,0 0 1,0 0 0,1 0-1,-1 0 1,0 0 0,0 0 0,0 0-1,0 0 1,0 0 0,-1 0-121,1 1 0,-1-1 0,1 1 1,-1 0-1,1 0 0,-1-1 0,1 1 0,0 0 0,-1 0 1,1 0-1,0 0 0,0 0 0,0 1 0,0-1 0,-2 2 1,-2 5 126,0 1 1,1 0 0,0 0 0,0 0-1,1 0 1,0 1 0,0-1 0,-1 15 0,3-19-234,1 0 1,0 0-1,0 0 1,0 0-1,1 0 1,0 0-1,0 0 1,2 6-1,-2-8-33,0 0-1,1 0 0,-1 0 0,1 0 0,0 0 0,0-1 1,0 1-1,0-1 0,0 1 0,0-1 0,1 0 1,-1 0-1,5 3 0,-3-3-10,0 0 0,-1 0 0,1-1 0,0 1 0,0-1 1,0 0-1,0 0 0,0-1 0,1 1 0,-1-1 0,0 0 0,0 0 0,0 0 0,0-1 1,8-1-1,-10 2 2,1-1 0,-1 0 0,1 0 0,-1 0 0,1 0 0,-1 0 0,0 0 0,1 0 0,-1-1 1,0 0-1,0 1 0,0-1 0,0 0 0,0 0 0,-1 0 0,1 0 0,0 0 0,-1 0 0,0 0 0,1-1 1,-1 1-1,0 0 0,0-1 0,0 1 0,0-4 0,0-1 16,-1 0 0,0 0 0,0 0 0,0 0-1,-1 0 1,0 0 0,-1 0 0,1 0 0,-1 1 0,-1-1 0,1 0 0,-1 1 0,-7-11 0,8 12-2,-1 1 0,1 0 1,-1 0-1,-1 0 1,1 0-1,0 1 1,-1-1-1,0 1 1,0 0-1,0 0 1,0 0-1,0 1 1,0-1-1,-1 1 1,0 0-1,1 1 1,-1-1-1,0 1 1,-8-2-1,11 3-29,0 0 1,0 0-1,0 1 0,0-1 0,1 1 1,-1-1-1,0 1 0,0 0 1,0-1-1,1 1 0,-1 0 0,0 0 1,1 0-1,-1 0 0,1 1 1,-1-1-1,1 0 0,0 1 0,-1-1 1,0 3-1,1-3-141,0 0 0,0 1 0,0-1 0,0 1 0,0-1 0,0 1 0,1-1 0,-1 1 0,1 0 0,-1-1 1,1 1-1,-1 0 0,1-1 0,0 1 0,0 0 0,0 0 0,0-1 0,0 1 0,0 0 0,1 0 0,0 2 0,5 4-993</inkml:trace>
  <inkml:trace contextRef="#ctx0" brushRef="#br0" timeOffset="1">374 13 10970,'-8'9'1954,"0"-1"0,0 2-1,1-1 1,-10 18-1,15-23-1773,0-1 0,0 1-1,1 0 1,-1 0-1,1 1 1,0-1 0,0 0-1,0 0 1,1 1-1,-1-1 1,1 0-1,0 1 1,0-1 0,0 0-1,2 7 1,-1-9-156,0 0 0,-1 0 0,1-1 1,0 1-1,0 0 0,0-1 0,0 1 0,0-1 1,0 1-1,1-1 0,-1 0 0,0 1 1,1-1-1,2 2 0,-1-2-8,0 1 0,0 0-1,1-1 1,-1 0 0,0 0 0,1 0 0,4 1-1,-1-1-8,0 0 0,0-1 0,1 0 0,-1 0 0,0-1 0,13-3 0,-16 3-1,-1 0 0,0 0-1,0-1 1,0 1-1,0-1 1,0 0-1,0 0 1,0 0-1,0 0 1,-1 0-1,1-1 1,-1 0-1,1 1 1,-1-1-1,0 0 1,0 0-1,-1 0 1,1 0-1,-1 0 1,1 0-1,-1-1 1,0 1-1,0 0 1,1-5-1,-2 5 9,1 0-1,-1-1 0,0 1 1,1 0-1,-1-1 1,-1 1-1,1 0 0,0 0 1,-1-1-1,0 1 0,1 0 1,-1 0-1,-1 0 1,1 0-1,0 0 0,-1 0 1,1 0-1,-1 0 0,0 1 1,0-1-1,0 1 0,0-1 1,-1 1-1,1 0 1,-4-3-1,3 4 1,1-1-1,-1 1 1,0 0-1,1 0 1,-1 0 0,0 1-1,0-1 1,0 1 0,0-1-1,0 1 1,0 0-1,0 0 1,0 0 0,1 0-1,-7 2 1,1 0-6,0 0-1,1 1 1,-1 0-1,-9 5 1,16-7-58,-1 1 0,0-1 1,1 0-1,-1 1 0,1-1 0,-1 1 1,1 0-1,0-1 0,-1 1 0,0 3 1,2-5-26,-1 1 1,1-1-1,0 0 1,0 1-1,-1-1 1,1 1 0,0-1-1,0 1 1,0-1-1,0 1 1,0-1-1,0 0 1,0 1 0,0-1-1,0 1 1,0-1-1,0 1 1,0-1 0,0 1-1,0-1 1,0 1-1,0-1 1,1 1-1,-1-1 1,0 0 0,0 1-1,0-1 1,1 1-1,-1-1 1,0 0 0,1 1-1,-1-1 1,0 0-1,1 1 1,-1-1-1,0 0 1,1 1 0,-1-1-1,1 0 1,-1 0-1,1 0 1,-1 1 0,0-1-1,1 0 1,-1 0-1,1 0 1,-1 0-1,1 0 1,-1 0 0,1 0-1,-1 0 1,2 0-1,15 0-945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 12059,'2'-5'6988,"5"2"-4193,7 2-1309,-8 1-1461,0 1 0,0-1 0,-1 1 0,1 0 0,0 1 0,-1-1 0,11 5 0,-11-4-9,-4-1-14,0-1 1,1 1-1,-1-1 1,0 1-1,0 0 1,0-1-1,1 1 1,-1 0-1,0 0 1,0 0 0,0 0-1,0 0 1,0 0-1,-1 0 1,1 0-1,0 0 1,0 0-1,-1 0 1,1 1-1,-1-1 1,1 0-1,-1 1 1,1-1-1,-1 0 1,0 1-1,0-1 1,1 0 0,-1 1-1,0-1 1,0 0-1,-1 1 1,1 1-1,-1 1 3,0-1 1,0 1-1,-1-1 0,1 1 0,-1-1 1,0 0-1,0 0 0,0 1 0,-4 3 1,-6 5-22,-1 0 1,0 0-1,-17 10 1,12-8-43,17-14 54,0 1 1,0 0-1,0 0 1,0-1 0,0 1-1,0 0 1,0 0-1,0 0 1,1 0-1,-1 0 1,0 0 0,0 0-1,1 0 1,-1 0-1,1 1 1,-1-1-1,1 0 1,0 0-1,-1 0 1,1 1 0,0-1-1,0 0 1,0 0-1,0 1 1,0-1-1,0 0 1,0 1 0,0-1-1,0 0 1,1 2-1,0-1 3,1 0-1,-1 0 1,1 1-1,-1-1 1,1 0-1,0 0 0,0-1 1,0 1-1,0 0 1,0-1-1,0 1 1,0-1-1,5 3 1,42 18 63,7 3 422,-54-24-429,0 0 0,0 1 0,0-1-1,1 1 1,-1-1 0,0 1-1,-1-1 1,1 1 0,0 0 0,0 0-1,-1 0 1,1 0 0,-1 0-1,0 1 1,1-1 0,-1 0-1,0 0 1,-1 1 0,1-1 0,0 1-1,0-1 1,-1 1 0,0-1-1,1 1 1,-1-1 0,0 1 0,0 0-1,-1-1 1,1 1 0,0-1-1,-1 1 1,0-1 0,1 1 0,-1-1-1,0 0 1,0 1 0,0-1-1,-1 0 1,1 0 0,-1 0-1,1 0 1,-1 0 0,1 0 0,-5 3-1,1-1-15,0 0 1,0 0-1,0-1 0,0 0 0,-1 0 0,1 0 0,-1-1 0,0 1 0,-11 1 0,8-2-36,-1 0 0,1-1-1,-1 0 1,1-1-1,-17-1 1,23 0-120,1 1 0,0 0 0,0-1-1,0 0 1,-1 1 0,1-1 0,-4-2 0,6-1-3061,1 2-1223,-1 1 2097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42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72 9050,'-1'-3'447,"0"0"1,1-1-1,-2 1 1,1 0 0,0 0-1,0 0 1,-1 0-1,0 0 1,1 0-1,-1 0 1,0 1-1,-4-4 1,3 3 16,-1 0 0,0 0 1,-1 0-1,1 0 1,0 1-1,-1 0 0,-7-3 1,9 4-270,0 0 0,1 0 1,-1 0-1,0 1 0,0-1 1,1 1-1,-1 0 1,0-1-1,0 1 0,0 1 1,1-1-1,-1 0 0,0 1 1,0-1-1,1 1 0,-4 1 1,4-1-89,-1 1 0,1-1 0,0 1 0,-1 0 0,1 0 0,0 0 0,0 0 0,1 0 0,-1 0 0,0 0 0,1 0 0,-1 1-1,1-1 1,0 1 0,-1-1 0,0 6 0,-1 2 6,1 0 0,0 0-1,0 0 1,1 0 0,1 13 0,3 55 141,-3-77-251,8 62 56,2 0 0,3-1 0,2 0 0,3-1 1,27 59-1,-30-85-46,-1 0-2,14 45 1,-27-77-98,0 1 0,-1 0 0,1 0 1,-1 0-1,1 0 0,-1 0 1,-1 0-1,1 0 0,-1 5 0,0-7-16,1-1 0,0 0 0,-1 0-1,1 0 1,-1 0 0,1 0 0,-1 0 0,0-1-1,1 1 1,-1 0 0,0 0 0,0 0-1,1 0 1,-1-1 0,0 1 0,0 0 0,0-1-1,0 1 1,0-1 0,0 1 0,0-1-1,0 0 1,0 1 0,0-1 0,0 0 0,0 0-1,-1 1 1,1-1 0,0 0 0,0 0-1,0 0 1,0-1 0,0 1 0,0 0 0,0 0-1,-2-1 1,-22-7-1077</inkml:trace>
  <inkml:trace contextRef="#ctx0" brushRef="#br0" timeOffset="0.99">4 385 9074,'9'-4'4593,"1"-2"-1656,4 5-953,6 2-152,7 7-735,2 2-265,8 3-480,-1 0-160,-4-2-344,0 0-520,-9-3 448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43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14 8474,'-11'0'2617,"-1"0"-186,1 0 1,-13-2-1,29 1-2179,126-9 600,-89 10-318,72 11-1,233 13 503,-306-23-1010,282-7 95,268 8-37,-437 8 34,185 36 0,-169-19 2,-123-22 27,76-1 1,-116-4-396,-11 0 58,-21 2 345,16-1 294,-23 0-196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4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0 5497,'7'2'9900,"2"1"-7128,18 5-1600,-15-5-574,1-1-1,-1 0 1,1-1-1,24-1 1,-33-2 234,-10 1 450,-36 1-911,-42 8 1,41-3-201,-1-1-21,-197 25 551,231-27-678,4-1-16,1 0 0,-1 0 0,1-1 0,-1 0 1,1 0-1,-1 0 0,1 0 0,-9-2 0,11 0-330,6 0-1000,10 2-416,11 0 810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4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20 11650,'-1'0'753,"-1"0"0,1-1-1,-1 0 1,0 1-1,1-1 1,0 0-1,-1 0 1,1 0-1,0 0 1,-3-2-1,3 2-619,1 0 0,-1 0 0,0 1 0,0-1 0,0 0 0,0 1 0,0-1 0,0 0 0,0 1 0,0-1 0,0 1 0,0 0 0,0-1 0,0 1 0,0 0 0,0 0 0,0-1 0,0 1 0,0 0 0,0 0 0,-1 0 0,1 1 0,-1-1 0,-9 3 296,-19 8 1,20-6-322,0-2 1,-13 4 0,-110 15 398,126-21-482,0-1 0,0 1 0,-8-1-1,7 0-14,5-1-20,3 0-6332,0 1 4305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5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29 7914,'0'-1'398,"0"-1"0,0 0 1,0 0-1,0 1 0,-1-1 0,1 0 1,0 0-1,-1 1 0,1-1 1,-2-2-1,1 3-236,1 0-1,-1 1 1,0-1 0,1 1 0,-1-1-1,0 1 1,0-1 0,1 1-1,-1 0 1,0-1 0,0 1 0,0 0-1,0-1 1,0 1 0,1 0-1,-1 0 1,0 0 0,0 0 0,0 0-1,0 0 1,0 0 0,0 0-1,1 0 1,-1 1 0,-1-1 0,-3 1 89,1 1 1,0-1 0,0 1 0,-1-1 0,1 1 0,1 1 0,-1-1 0,-6 5-1,-28 26 703,29-24-732,-29 25 223,3 2 0,-32 41 0,62-71-373,0 1 0,1 0 0,0 1 1,0-1-1,0 1 0,1 0 1,0 0-1,1 0 0,-3 16 1,4-19-37,1 0 0,0-1-1,0 1 1,0 0 0,1 0 0,-1-1 0,1 1 0,0 0 0,1-1 0,-1 1 0,1-1 0,0 1 0,0-1 0,0 0 0,1 0-1,-1 0 1,1 0 0,6 6 0,-1-2 84,1 0-1,0-1 1,1 0-1,0 0 0,0-1 1,21 9-1,72 22 1014,-32-14-300,-31-6-113,45 26-1,-82-42-662,0 1 0,0 0 0,1 0 0,-1 0 0,0 0 0,-1 0 0,1 1 0,0-1 0,-1 1 0,1 0 0,-1 0 1,4 6-1,-5-7-106,-4-7-2931,2 4 2093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6:52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18 7962,'-28'2'5284,"-5"3"-4864,15-1 120,2-1-228,0 0 0,1 2 0,0 0-1,0 0 1,0 2 0,1 0 0,0 0 0,0 1 0,-13 11 0,2 1-31,0 1 0,2 1-1,-28 33 1,-79 115 336,121-158-599,1 0 0,0 1 0,1 0 0,1 0 0,0 1 0,0 0 0,2 0 0,0 0 0,0 0 0,1 1 0,1 0 0,0-1 0,1 1 0,1 0 0,0 0 0,1 0 0,4 18 0,3-2-9,1 0 0,2 0 0,1-1 0,1-1 0,1 0 0,26 37 0,-22-38-9,2-2 0,1 0 0,2-1 0,0 0 0,1-2 0,2-2 0,0 0 0,1-1 0,1-2 0,1 0 0,0-2 0,1-2 0,50 18 0,-44-21 18,1-1 1,-1-2-1,2-2 0,66 3 1,-82-8-7,0-2 1,-1-1 0,1 0-1,-1-2 1,1 0 0,-1-2 0,-1 0-1,1-1 1,34-18 0,-34 12 27,0 0 0,-1-1-1,-1-1 1,0-1 0,30-33 0,-28 24 26,0-1 0,-2-1 0,28-52 0,-37 57-22,0-1 1,-2 1 0,0-2-1,-2 1 1,0-1 0,-2 0-1,0 0 1,-2 0 0,-1 0 0,-1 0-1,0-1 1,-2 1 0,-1 0-1,-8-30 1,4 26 5,-2 0 1,-1 0-1,0 1 1,-3 0-1,0 1 1,-1 1-1,-2 0 1,0 1-1,-2 0 1,-1 2-1,-31-31 1,21 27 5,-1 1 1,-2 2-1,0 0 0,-1 2 1,-2 2-1,-44-18 1,61 30-34,0 1 0,-1 1 0,1 1 0,-1 0-1,-25 0 1,-96 4 40,124 0-59,12 1-5,-101 5-11,87-4-41,0 1 0,1 0 1,-33 12-1,46-14-5,0 1 1,0 0-1,0 0 1,1 0 0,-1 0-1,-3 4 1,5-5-24,1 0 0,0 1-1,0-1 1,0 0 0,0 1 0,0-1 0,0 1 0,0-1 0,0 1 0,0 0 0,1-1 0,-1 1-1,1 0 1,-1-1 0,1 1 0,0 0 0,-1 3 0,5 18-462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07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210 114 4473,'2'-5'7341,"3"2"-4664,-5 3-2574,1-1 0,0 1 0,-1-1 0,1 1 0,0-1 1,-1 1-1,1-1 0,0 1 0,-1-1 0,1 0 0,-1 1 0,1-1 0,-1 0 1,0 1-1,1-1 0,-1 0 0,0 1 0,1-3 0,7-26 945,-7 24-981,1-1 0,-1 1 0,0 0 0,0-1 0,0-8 0,-1 13-60,0 0 0,0 0 0,-1 0 0,1 1 0,0-1 0,-1 0 0,1 0 0,-1 0 0,1 1 1,-1-1-1,1 0 0,-1 0 0,0 1 0,1-1 0,-1 1 0,0-1 0,0 1 0,1-1 0,-1 1 0,0-1 0,0 1 0,-1-1 0,-20-4 72,15 4-74,-1 1 0,0-1-1,1 2 1,-1-1 0,0 1-1,1 0 1,-1 1 0,1 0-1,-1 0 1,1 0 0,0 1-1,0 0 1,-12 7 0,12-5-9,0 0 1,0 1 0,0 0-1,1 0 1,-1 0 0,2 0-1,-1 1 1,1 0 0,0 1-1,0-1 1,-7 15 0,10-16 6,0 0 0,0 0 1,1 0-1,0 0 1,0 0-1,0 0 1,0 0-1,1 1 1,0-1-1,1 0 0,-1 0 1,1 0-1,0 0 1,1 0-1,-1 0 1,1 0-1,1 0 0,-1 0 1,1-1-1,0 1 1,0-1-1,0 0 1,1 0-1,0 0 1,0 0-1,0-1 0,0 1 1,1-1-1,0 0 1,5 3-1,2 0 73,0-1 1,0 0-1,14 4 0,-13-5 187,-1 0 0,0 1 1,12 7-1,-23-12-224,0-1 1,0 1-1,0-1 1,0 1-1,0 0 1,0 0-1,0-1 0,0 1 1,-1 0-1,1 0 1,0 0-1,-1 0 1,1 0-1,-1 0 1,1 0-1,-1 0 0,1 0 1,-1 0-1,1 2 1,-2-2-9,1 0-1,0-1 1,0 1 0,0 0 0,0 0 0,-1 0 0,1 0 0,0 0-1,-1 0 1,1 0 0,-1-1 0,1 1 0,-1 0 0,1 0 0,-1-1-1,0 1 1,1 0 0,-2 0 0,-2 2 40,1 0 0,-1-1 0,0 0 0,0 1 0,-1-1 0,1-1 0,-8 3 0,5-2-137,0 0 0,0-1 0,0-1 0,0 1 0,0-1 0,0 0 0,0-1 0,0 1 0,1-1 0,-1-1 0,0 1 0,0-1 0,-6-3 0,13 5-61,-1 0-1,0 0 1,1-1 0,-1 1 0,0 0 0,1-1 0,-1 1-1,1 0 1,-1-1 0,1 1 0,-1 0 0,1-1-1,-1 1 1,1-1 0,-1 1 0,1-1 0,0 1 0,-1-1-1,1 1 1,0-1 0,-1 0 0,1 1 0,0-1-1,0 1 1,-1-1 0,1 0 0,0 1 0,0-1 0,0 0-1,0 1 1,0-1 0,0 0 0,2-11-1451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0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7186,'3'1'428,"0"0"1,-1 0 0,1 0 0,0 1 0,-1-1 0,1 1 0,-1 0 0,0-1 0,1 1 0,-1 0 0,0 0 0,0 1 0,0-1-1,0 0 1,-1 1 0,1-1 0,-1 1 0,2 3 0,2 6 171,0 0-1,-1 0 1,2 13-1,-2-10-53,-4-12-486,2 5 125,1 0 0,5 13 0,-7-19-164,0 0 1,0 0-1,1 0 0,-1 0 1,1 0-1,-1 0 0,1 0 0,0 0 1,-1-1-1,1 1 0,0-1 1,0 1-1,3 0 0,-4-1-19,1-1 0,-1 0 0,0 1 1,0-1-1,1 0 0,-1 0 0,0 0 0,0 0 0,1 0 0,-1 0 0,0 0 0,0-1 1,1 1-1,-1 0 0,0-1 0,0 1 0,0-1 0,0 1 0,0-1 0,0 0 0,1 1 1,-1-1-1,0 0 0,1-1 0,4-3-17,-1 0-1,9-12 1,-12 15 5,11-14-77,0-1 0,-1-1 0,-1 1 0,17-39-1,-27 52 103,0 4-6,-1-1-1,1 0 0,-1 0 0,0 0 1,1 0-1,-1 0 0,0 0 0,0 0 1,0 0-1,1 0 0,-1 0 1,0 0-1,0 0 0,0 0 0,-1 0 1,1 0-1,0 0 0,-1-1 0,0 4 96,0 0 0,0 0 0,0 1-1,0-1 1,0 0 0,0 1-1,0-1 1,0 4 0,-3 54 989,2-44-864,2-1 0,0 1 0,0 0 0,5 24 0,-4-37-209,-1 0 1,1 1-1,0-1 0,0 0 1,1 0-1,-1 0 1,1 0-1,-1 0 0,1-1 1,4 6-1,-5-7-92,-1 0 0,1-1-1,0 1 1,0 0 0,0-1-1,0 1 1,0 0 0,0-1-1,0 1 1,0-1 0,0 1-1,0-1 1,0 0 0,0 1-1,0-1 1,0 0 0,1 0-1,-1 0 1,0 0 0,0 0-1,0 0 1,0 0 0,0 0-1,1-1 1,-1 1 0,0 0-1,0 0 1,0-1 0,0 1-1,0-1 1,0 1 0,0-1-1,0 0 1,1 0 0,2-2-928,1-1 0,-1 1 0,0-1 0,0 0 1,4-6-1,6-11-788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0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46 6745,'1'-4'5010,"-2"5"-498,-2 11-2248,1 128 53,6-75-1969,3 0-1,3-1 0,23 78 0,-31-134-352,-2-5-61,1 0 0,0 0 0,0 0 0,0 0 0,0 0 0,0-1-1,3 4 1,-4-6 25,0 0-1,0 0 0,0 0 0,0 0 1,0 0-1,0-1 0,0 1 0,0 0 1,0 0-1,0 0 0,0 0 1,0 0-1,0 0 0,0 0 0,0-1 1,0 1-1,0 0 0,1 0 0,-1 0 1,0 0-1,0 0 0,0 0 1,0 0-1,0 0 0,0 0 0,0-1 1,0 1-1,1 0 0,-1 0 0,0 0 1,0 0-1,0 0 0,0 0 1,0 0-1,0 0 0,1 0 0,-1 0 1,0 0-1,0 0 0,0 0 0,0 0 1,0 0-1,0 0 0,1 0 1,-1 0-1,0 0 0,0 0 0,0 0 1,0 1-1,0-1 0,0 0 0,0 0 1,1 0-1,-1 0 0,0 0 0,0 0 1,0 0-1,0 0 0,0-16-2155,0 13 1954,-3-26-931</inkml:trace>
  <inkml:trace contextRef="#ctx0" brushRef="#br0" timeOffset="1">1 93 6849,'-1'-5'833,"1"0"-1,0 0 0,1 0 0,-1 0 1,1 0-1,2-7 0,-2 9-540,-1 1-1,2 0 1,-1-1-1,0 1 1,0 0-1,1 0 1,-1 0-1,1 0 1,0 0-1,-1 1 1,1-1-1,0 0 1,0 1-1,5-3 1,-2 1 0,1 0 1,0 1 0,0-1 0,0 2-1,0-1 1,0 1 0,0-1 0,0 2 0,12-1-1,-14 1-224,0 0 1,0 0-1,0 0 0,0 1 0,0-1 0,-1 1 0,1 0 0,0 1 1,0-1-1,-1 1 0,1-1 0,-1 1 0,1 0 0,-1 0 1,0 1-1,5 3 0,-6-4-40,0 0 0,-1 0 0,1 1-1,-1-1 1,0 0 0,0 0 0,1 1 0,-1-1 0,-1 0 0,1 1 0,0-1 0,-1 1 0,1 0-1,-1-1 1,1 4 0,-2-2 2,1 0-1,-1 0 1,1 0 0,-1 0-1,0 0 1,0 0-1,-1 0 1,1-1-1,-3 5 1,-1 0-12,1-1 0,-1 0 0,-1 1 0,0-2 0,0 1 0,0-1 0,-1 0 0,-9 7 0,13-11-318,0 0 0,0 0 0,0 0 0,-1 0 0,1-1 1,0 1-1,-1-1 0,-4 1 0,8-1 225,0-1 0,-1 0 0,1 0 1,0 0-1,0 0 0,0 0 0,-1 0 1,1 0-1,0 0 0,0 0 0,0 0 1,0 0-1,-1 0 0,1 0 0,0 0 0,0 0 1,0 0-1,0 0 0,-1 0 0,1-1 1,0 1-1,0 0 0,0 0 0,0 0 1,0 0-1,-1 0 0,1 0 0,0 0 0,0-1 1,0 1-1,-1-9-1311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0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 9266,'10'7'3881,"-2"8"-2273,-1 5 97,4 14-513,-6 6-136,-5 8-288,0 2-176,-1 1-232,1 0-72,6-6-152,-6-4-40,7-9-56,0-8-8,-7-15-224,9-1-312,-5-13-920,-11-7-568,3-9 1167</inkml:trace>
  <inkml:trace contextRef="#ctx0" brushRef="#br0" timeOffset="1">18 3 5889,'4'-1'1411,"1"0"1,-1 1-1,1-1 0,-1 1 0,9 1 1,-8-1-765,-1 1 0,0 0 0,1 0 0,-1 0 0,8 4 0,-9-3-504,-1-1 1,1 0-1,0 1 0,-1 0 0,0-1 1,1 1-1,-1 0 0,0 0 0,0 0 0,0 1 1,0-1-1,-1 0 0,1 1 0,-1-1 0,1 1 1,-1 0-1,0-1 0,0 1 0,0 0 0,0 0 1,0 3-1,0-2-118,-1 0 0,1 0 0,-1 0 0,0 0 0,0 0 0,0 0 0,-1 0 0,0 0 0,1-1 0,-1 1 0,-1 0 0,1 0 0,0-1 0,-1 1 1,0-1-1,0 1 0,0-1 0,0 0 0,0 1 0,-1-1 0,0-1 0,1 1 0,-1 0 0,0-1 0,0 1 0,-6 2 0,5-2-285,0 0 0,0 0 0,0 0 0,0-1 0,0 0 0,-1 0 0,1 0 0,-1-1 0,0 1 0,0-1-1,1 0 1,-6 0 0,9-1 144,0 0-1,1 0 0,-1 0 0,0 0 1,0 0-1,0 0 0,1-1 0,-1 1 1,0 0-1,0-1 0,1 1 1,-1 0-1,0-1 0,1 1 0,-1-1 1,0 0-1,-7-14-965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6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11915,'-2'4'5217,"-8"12"-2481,-6 6-591,-10 14-457,-6 11-472,0 7-688,-1 4-183,7-3-209,10 1-72,2-10-88,7-9 24,10-11-385,-9-10-327,5-10-920,1-4-809,-3-7 1537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0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24 11450,'-18'47'5859,"13"-30"-5164,0-1 0,2 1 0,0 0 0,-1 30 0,4-44-653,0 0 0,0-1 0,0 1 0,0 0 0,1 0 0,-1 0 0,1 0 0,0-1-1,0 1 1,0 0 0,0 0 0,1-1 0,2 5 0,-3-6-35,0 1 0,1-1-1,-1 0 1,1 1 0,0-1 0,-1 0 0,1 0-1,0 0 1,0 0 0,-1 0 0,1 0 0,0-1-1,0 1 1,0-1 0,0 1 0,0-1 0,0 0-1,0 1 1,0-1 0,3-1 0,-1 1-8,0-1 1,0 1-1,0-1 1,-1-1-1,1 1 1,0 0-1,-1-1 1,1 0-1,0 0 1,-1 0-1,0 0 1,0 0-1,1-1 1,-2 1-1,1-1 1,0 0-1,0 0 1,-1 0-1,5-7 1,-3 3-9,0 0 0,0 0 0,0-1 1,-1 0-1,0 0 0,-1 0 0,0 0 0,2-14 1,-3 17 15,-1 0 1,0-1 0,0 1 0,0 0-1,-1-1 1,0 1 0,0 0 0,0-1 0,0 1-1,-1 0 1,0 0 0,-4-6 0,5 8 2,-1 0 1,0 0 0,0 0 0,-1 0-1,1 1 1,-1-1 0,1 1 0,-1 0-1,0 0 1,0 0 0,0 0 0,0 0-1,0 1 1,0-1 0,0 1 0,0 0-1,-1 0 1,1 0 0,-7-1 0,4 2 0,1 0 0,-1 0 1,0 0-1,0 1 1,1-1-1,-1 1 0,0 1 1,1-1-1,-1 1 1,1 0-1,0 0 0,-8 4 1,10-4-55,-1 0 0,1 1 1,-1-1-1,1 1 0,0 0 0,0-1 1,0 1-1,0 1 0,1-1 0,-1 0 0,1 1 1,0-1-1,0 1 0,0 0 0,0 0 1,1-1-1,-2 7 0,2-8-85,1 0 1,-1 0-1,1 0 0,0-1 1,0 1-1,0 0 0,0 0 1,0 0-1,0 0 0,0 0 0,1 0 1,-1 0-1,1 0 0,0 0 1,-1 0-1,1-1 0,0 1 0,0 0 1,0-1-1,2 3 0,17 16-913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0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9 10514,'-3'-1'543,"1"0"-1,0 0 1,0 0-1,-1 0 1,1 0 0,0 0-1,-1 1 1,1-1-1,-1 1 1,1 0-1,0-1 1,-5 1-1,4 1-286,1-1 0,-1 1-1,0-1 1,1 1-1,-1 0 1,1 0-1,-1 0 1,1 0 0,-1 0-1,-2 3 1,2-2-210,1 0 1,0-1-1,0 1 0,-1 1 0,1-1 1,1 0-1,-1 0 0,0 1 1,1-1-1,-1 1 0,1 0 1,0-1-1,0 1 0,0 0 1,0 0-1,0-1 0,0 1 1,1 0-1,0 0 0,-1 0 1,1 5-1,1-3-39,0 0-1,0 0 1,0 0 0,0 0 0,1-1 0,-1 1-1,1 0 1,1-1 0,-1 0 0,1 1-1,-1-1 1,1 0 0,0 0 0,1 0 0,3 3-1,3 2 18,1 0 0,1-1-1,-1-1 1,16 8 0,-24-13-6,0-1 1,-1 1 0,1 0 0,0 0-1,-1 1 1,0-1 0,1 0 0,1 4 0,-3-5-15,-1-1 1,1 1 0,-1-1 0,0 1 0,1 0 0,-1-1-1,0 1 1,1 0 0,-1-1 0,0 1 0,0 0 0,0 0-1,0-1 1,1 1 0,-1 0 0,0 0 0,0-1 0,0 1-1,-1 0 1,1-1 0,0 1 0,0 0 0,0 0 0,0-1-1,-1 1 1,1 0 0,0-1 0,-1 1 0,1 0 0,0-1-1,-1 1 1,1-1 0,-1 1 0,1 0 0,-1-1 0,1 1 0,-1-1-1,0 0 1,1 1 0,-1-1 0,-1 1 0,2 0-53,-1-1 1,0 0 0,0 1 0,0-1 0,0 0-1,0 0 1,0 0 0,0 0 0,0 0 0,0 0-1,0 0 1,0 0 0,0 0 0,0 0-1,0 0 1,0 0 0,0-1 0,0 1 0,1 0-1,-1-1 1,-2 0 0,3 1-15,-1-1 0,1 1-1,0 0 1,-1-1 0,1 1 0,-1 0 0,1-1 0,0 1-1,-1-1 1,1 1 0,0-1 0,0 1 0,-1-1-1,1 1 1,0-1 0,0 1 0,0-1 0,-1 1 0,1-1-1,0 1 1,0-1 0,0 1 0,0-1 0,0 1 0,0-1-1,0 1 1,0-1 0,0 1 0,0-1 0,1 1 0,-1-1-1,0 1 1,0-1 0,0 1 0,1-1 0,-1 1-1,0-1 1,1 1 0,-1-1 0,0 1 0,1-1 0,4-3 2,-1 0 0,1 0 1,0 0-1,0 1 0,1-1 1,-1 1-1,1 1 0,-1-1 1,1 1-1,6-2 1,10-4 29,-15 5 35,0 0 0,-1 0 0,1-1-1,-1 1 1,0-1 0,0-1 0,0 1 0,-1-1-1,9-9 1,-4 2 26,11-19 1,-19 28-9,0-1 0,0 0 0,0 0 0,0 0 0,-1 0 0,0 0 0,0-1 0,0 1 0,0 0 0,-1-5 0,0 8 10,0-1-1,0 1 1,0 0 0,0 0-1,0 0 1,-1-1-1,1 1 1,0 0-1,-1 0 1,1 0 0,-1 0-1,0 0 1,1 0-1,-1 0 1,0 0 0,1 0-1,-1 0 1,0 0-1,0 1 1,0-1-1,0 0 1,0 0 0,0 1-1,0-1 1,0 1-1,0-1 1,0 1 0,0-1-1,0 1 1,0 0-1,-1-1 1,1 1-1,0 0 1,0 0 0,0 0-1,0 0 1,-1 0-1,1 0 1,-2 0-1,1 1 57,-1-1-1,1 0 0,0 1 1,0-1-1,0 1 0,0-1 1,0 1-1,0 0 0,0 0 1,0 0-1,0 0 0,0 1 0,0-1 1,1 0-1,-1 1 0,0-1 1,1 1-1,-1-1 0,1 1 1,0 0-1,-3 3 0,3 0 46,-1-1 0,1 0 0,0 0 0,0 1 0,0-1 0,0 0 0,1 6 0,0-8-97,0 1-1,0-1 1,1 1 0,0-1-1,-1 1 1,1-1 0,0 1 0,0-1-1,0 1 1,0-1 0,1 0-1,-1 0 1,4 4 0,3 3-129,0-1 0,1 0 0,0 0 0,0-1 0,1-1 0,0 1 1,0-1-1,0-1 0,1 0 0,20 6 0,4-1-341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11514,'1'1'3995,"1"5"-3449,0-1 0,-1 0 1,0 1-1,1-1 0,-2 1 0,1 10 1,0-3-128,17 257 1782,-18-268-2192,0 25 78,0-26-82,0-1-1,0 1 1,0 0 0,-1 0 0,1 0-1,0 0 1,0 0 0,-1 0 0,1 0 0,0 0-1,-1-1 1,1 1 0,-1 0 0,1 0 0,-1 0-1,1-1 1,-1 1 0,0 0 0,1-1-1,-1 1 1,-1 0 0,2-1-6,0 1 0,-1-1 0,1 0 0,0 0 0,0 0 0,-1 0 1,1 0-1,0-1 0,0 1 0,0 0 0,-1 0 0,1 0 0,0 0 0,0 0 0,0 0 0,-1 0 0,1 0 0,0 0 0,0 0 0,0-1 1,-1 1-1,1 0 0,0 0 0,0 0 0,0 0 0,0-1 0,0 1 0,-1 0 0,1 0 0,0 0 0,0 0 0,0-1 0,0 1 0,0 0 1,-3-10-95,2 0 18,0 1-1,1-1 1,0 1 0,1-1-1,-1 1 1,2-1-1,0 1 1,0 0-1,0 0 1,1 0-1,1 0 1,6-13-1,-8 19 95,0 0-1,1 0 0,-1 1 1,0-1-1,1 1 0,0 0 0,0-1 1,-1 2-1,1-1 0,1 0 0,-1 0 1,0 1-1,0 0 0,0-1 0,1 1 1,-1 0-1,1 1 0,-1-1 0,1 1 1,-1-1-1,1 1 0,-1 0 0,1 1 1,-1-1-1,1 0 0,-1 1 0,0 0 1,1 0-1,-1 0 0,1 0 0,3 3 1,-5-4 14,-1 1 1,0 0 0,0 0-1,0 0 1,0-1 0,0 1-1,0 0 1,0 0 0,0 0-1,0 0 1,0 1 0,0-1-1,-1 0 1,1 0 0,0 0-1,-1 1 1,1-1 0,-1 0-1,0 1 1,1 2 0,-1-2 17,0 1 0,0-1 0,0 1 1,-1-1-1,1 1 0,-1-1 0,0 1 1,1-1-1,-1 1 0,-2 3 0,-3 3 78,1 0 0,-2 0 0,1 0-1,-10 8 1,9-8 1,-18 13 1,23-20-138,0 0 0,-1-1 0,1 1 0,0-1 0,-1 1 0,0-1 0,1 0 0,-1 0 0,0 0 0,1 0 0,-1-1 0,-6 1 0,9-1-37,-1 1 1,1-1-1,0 0 0,-1 0 0,1 0 1,-1 0-1,1 0 0,-1 0 0,1 0 1,0-1-1,-1 1 0,1 0 0,-1 0 1,1 0-1,-1 0 0,1 0 0,0-1 1,-1 1-1,1 0 0,0 0 0,-1-1 1,1 1-1,0 0 0,-1-1 1,1 1-1,0 0 0,0-1 0,-1 1 1,1 0-1,0-1 0,0 1 0,0 0 1,-1-1-1,1 1 0,0-1 0,0 1 1,0-1-1,0 1 0,0 0 0,0-1 1,0 1-1,0-1 0,0 1 0,0-1 1,0 1-1,0 0 0,0-1 0,0 1 1,0-1-1,1 1 0,-1 0 1,0-1-1,0 1 0,0-1 0,1 1 1,-1-1-1,8-15-512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10330,'0'4'1157,"-1"-1"-1,1 1 0,-1 0 1,0 0-1,-2 6 0,-3 12 461,5-8-820,0 0-1,1 0 0,3 16 0,-3-29-760,0 1 0,0 0 1,1 0-1,-1 0 0,0 0 0,1 0 0,0-1 0,-1 1 1,1 0-1,0-1 0,0 1 0,0 0 0,1 1 0,-1-3-31,0 1-1,0 0 1,0-1-1,0 1 0,0-1 1,0 1-1,0-1 1,0 1-1,0-1 0,0 0 1,0 1-1,0-1 1,0 0-1,0 0 0,0 0 1,0 0-1,0 0 1,0 0-1,0 0 1,0 0-1,1 0 0,-1 0 1,1-1-1,2 0-48,0-1 1,0 1-1,0-1 0,0 0 1,-1 0-1,1 0 0,0-1 1,-1 1-1,0-1 0,0 0 1,1 0-1,-2 0 0,1 0 1,3-6-1,3-4-433,0-1 1,8-23-1,-6 16 171,-11 20 307,0 1 1,0 0-1,0 0 1,1-1-1,-1 1 0,0 0 1,0-1-1,0 1 1,0 0-1,0-1 0,0 1 1,0 0-1,0-1 1,0 1-1,0 0 0,0-1 1,0 1-1,0 0 1,0-1-1,0 1 0,0 0 1,0 0-1,0-1 1,0 1-1,0 0 0,0-1 1,0 1-1,-1-1 1,1 1 7,0 0 0,-1 0 0,1 0 0,0 0 0,-1 0 0,1 0 0,0 0 0,0 0 0,-1 0-1,1 0 1,0 0 0,-1 0 0,1 0 0,0 1 0,0-1 0,-1 0 0,1 0 0,0 0 0,0 0 0,0 0 0,-1 1 0,1-1 0,0 0 0,0 0 0,0 0 0,-1 1 0,1-1 0,0 0 0,0 0 0,0 1 0,0-1 0,-3 4 87,1-1 1,1 1-1,-1-1 0,0 1 0,1 0 0,0 0 1,0 0-1,0-1 0,0 7 0,-1 39 532,1-25-379,2 5-28,0 0 0,2 1 1,1-1-1,1 0 0,9 29 0,-9-40-66,0 0-1,-2 0 1,3 30 0,-6-46-137,0 0 0,-1 0 1,1 0-1,0 1 0,-1-1 0,1 0 0,-1 0 1,1 0-1,-1 0 0,0 0 0,0-1 0,0 1 1,0 0-1,0 0 0,0 0 0,-1-1 1,1 1-1,0-1 0,-1 1 0,0-1 0,1 1 1,-1-1-1,0 0 0,1 0 0,-1 0 1,0 0-1,-3 1 0,-1 0 16,0 0 0,-1 0 0,1-1 0,-1 0 0,0 0 1,1 0-1,-8-1 0,6 0-22,1-1 0,-1 0 0,0 0 0,1-1 0,-1 0 0,1 0 0,0-1 0,0 0 0,-12-6 0,13 5-59,0 1 0,1-1 0,0 0-1,0 0 1,0-1 0,0 0 0,1 1 0,-1-2 0,1 1 0,0 0-1,-3-8 1,6 10-48,0 1 0,0-1 1,0 1-1,0-1 0,1 1 0,-1-1 0,1 0 0,-1 1 0,1-1 0,0 0 0,0 1 0,1-1 0,-1 0 0,0 0 1,1 1-1,1-4 0,-1 2-86,1 0 0,0 0 1,0 0-1,1 0 0,-1 0 1,1 0-1,0 1 1,5-7-1,26-18-573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1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44 4505,'-1'-4'689,"-1"1"-1,0 0 1,0 0 0,0-1-1,0 1 1,0 1 0,-1-1-1,1 0 1,-7-4 0,8 6-494,-1 0 1,0 0-1,1 0 1,-1 0-1,0 0 1,0 1-1,0-1 1,0 0-1,0 1 1,0 0-1,1-1 0,-1 1 1,0 0-1,0 0 1,0 0-1,0 0 1,0 1-1,0-1 1,0 1-1,-3 0 1,1 1 42,-1 0 0,0 0 1,1 1-1,0 0 1,0 0-1,0 0 0,0 0 1,0 1-1,1-1 1,-1 1-1,1 0 1,0 0-1,-5 9 0,3-5 54,0 1 0,1 0 0,0 1-1,1-1 1,0 1 0,-2 10-1,4-13-145,0 0-1,1-1 0,-1 1 0,1 0 1,1 0-1,-1-1 0,1 1 0,2 9 0,-2-13-126,0 0 1,0 0-1,0-1 0,0 1 0,1 0 0,-1-1 0,1 1 0,0-1 0,-1 1 0,1-1 0,0 0 1,1 0-1,-1 0 0,0 0 0,0 0 0,1 0 0,-1-1 0,1 1 0,0-1 0,-1 0 0,5 2 1,2-1-182,0-1 0,0 0 0,0 0 1,0 0-1,0-2 0,0 1 0,0-1 1,0 0-1,0-1 0,-1 0 0,1 0 1,0-1-1,12-6 0,10-9-597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66 7914,'1'6'1438,"0"0"0,0 0 0,0 0 0,0 8 0,-1-9-624,0 1 0,1-1 0,0 1 0,2 9-1,-2-13-714,0 0 0,0 0 0,0 0-1,0 0 1,0 0 0,1 0 0,-1 0-1,0-1 1,1 1 0,0 0-1,-1-1 1,1 0 0,0 1 0,0-1-1,0 0 1,0 0 0,0 0 0,0 0-1,0 0 1,0 0 0,0-1-1,0 1 1,0-1 0,1 1 0,1-1-1,-1 0-76,-1 0-1,1 0 1,-1 0-1,1 0 1,-1-1-1,1 1 1,-1-1-1,1 0 1,-1 0-1,0 1 0,0-2 1,1 1-1,-1 0 1,0 0-1,0-1 1,0 1-1,0-1 1,0 1-1,0-1 1,-1 0-1,1 0 1,2-3-1,-2 2-27,0-1-1,0 0 1,0 0-1,-1 0 1,1 0-1,-1 0 1,0 0-1,0 0 1,1-5-1,-2 6-21,0 0 0,0-1 0,-1 1 0,1 0 0,0 0 0,-1 0-1,0 0 1,0 0 0,0 0 0,0 0 0,0 0 0,-1 1-1,-2-6 1,0 3 19,0 1 0,0-1 0,-1 1-1,0 0 1,1 0 0,-1 0 0,0 0-1,-1 1 1,1 0 0,-1 0 0,1 0 0,-1 1-1,0 0 1,0 0 0,0 0 0,0 1-1,0 0 1,-1 0 0,1 1 0,0 0-1,0 0 1,-1 0 0,1 0 0,0 1-1,-8 2 1,12-2 23,0-1 0,1 1 0,-1 0 0,1-1 1,0 1-1,-1 0 0,1 0 0,0 0 0,-1 0 0,1 0 0,-2 2 0,3-2-11,0-1 0,-1 0 1,1 0-1,0 1 0,0-1 0,0 0 1,0 1-1,-1-1 0,1 0 0,0 1 1,0-1-1,0 1 0,0-1 1,0 0-1,0 1 0,0-1 0,0 0 1,0 1-1,0-1 0,0 0 0,1 1 1,-1 0-6,0 0 1,1-1 0,-1 1 0,1-1-1,-1 1 1,1-1 0,-1 1-1,1-1 1,-1 1 0,1-1 0,0 1-1,-1-1 1,1 0 0,0 1 0,0-1-1,16 6-25,1-1-1,-1-1 0,1-1 1,19 2-1,-30-4 25,41 4-6,58 10 58,-103-14-43,0 0-1,0-1 1,-1 2 0,1-1-1,0 0 1,-1 0 0,1 1 0,-1 0-1,0-1 1,1 1 0,-1 0-1,0 0 1,0 0 0,0 0-1,0 1 1,-1-1 0,1 0-1,0 1 1,-1-1 0,0 1 0,0 0-1,1-1 1,-2 1 0,1 0-1,0 0 1,0 0 0,-1 0-1,0-1 1,0 1 0,1 0 0,-2 0-1,1 0 1,0 0 0,0 0-1,-1 0 1,-1 5 0,2-8-5,0 0-1,-1 0 1,1 1 0,0-1 0,0 0 0,0 0 0,0 0 0,0 0 0,0 0 0,0 0 0,0 0-1,0 0 1,0 1 0,0-1 0,0 0 0,0 0 0,0 0 0,-1 0 0,1 0 0,0 0 0,0 0-1,0 0 1,0 0 0,0 0 0,0 0 0,0 0 0,-1 0 0,1 0 0,0 0 0,0 0 0,0 0-1,0 0 1,0 0 0,0 0 0,-1 0 0,1 0 0,0 0 0,0 0-3,0 0 0,-1-1 0,1 1 0,0 0 0,0-1 0,0 1 0,0 0 0,0-1 0,0 1 0,0 0 0,-1-1 0,1 1 1,0 0-1,0-1 0,0 1 0,0 0 0,0-1 0,1 1 0,-1 0 0,0-1 0,0 1 0,0-1 0,2-6-7,0-1-1,0 1 1,0-1-1,1 1 1,7-12-1,-8 14 6,0 2 5,-1 1 0,0-1 0,1 1 0,-1 0 0,1 0 0,0 0 0,-1 0 1,1 0-1,0 0 0,0 0 0,1 1 0,-1-1 0,0 1 0,5-3 0,-6 4 9,-1 0 0,1 0-1,0-1 1,0 1 0,0 0-1,0 0 1,0 0 0,0 0-1,0 0 1,0 1 0,0-1-1,0 0 1,0 0 0,0 0-1,0 1 1,-1-1 0,1 1 0,0-1-1,0 1 1,0-1 0,0 1-1,-1-1 1,1 1 0,0-1-1,-1 1 1,1 0 0,0 0-1,-1-1 1,1 1 0,-1 0-1,1 0 1,-1 0 0,0-1-1,1 1 1,-1 0 0,1 2-1,3 13 155,3 7 95,-6-21-300,-1-1 1,1 0-1,-1 0 0,1 0 1,0 1-1,-1-1 0,1 0 1,0 0-1,0 0 0,0 0 1,0 0-1,0 0 0,1 0 1,7 1-827,2-7 357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6849,'7'6'3769,"-4"11"-832,-3 16-1185,4 6 81,-6 3-465,1 1-136,1-8-536,5-5-240,9-13-304,-4-9-47,8-8-538,-2-9-495,-7-7-1328,6 0 1328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6553,'-1'0'420,"0"0"0,-1 0-1,1 0 1,0 0 0,0 0 0,0 0-1,0 0 1,0 1 0,0-1-1,0 0 1,0 1 0,0-1-1,0 1 1,0-1 0,1 1-1,-1-1 1,0 1 0,-1 1-1,2-2-305,-1 1 0,1 0-1,0-1 1,0 1-1,0 0 1,0-1-1,-1 1 1,1 0 0,0-1-1,0 1 1,0 0-1,0-1 1,1 1-1,-1 0 1,0-1-1,0 1 1,0 0 0,0-1-1,1 1 1,-1 0-1,0-1 1,1 1-1,-1-1 1,0 1-1,1 0 1,-1-1 0,1 1-1,-1-1 1,1 1-1,0-1 1,3 4 90,-1-1-1,1 0 1,0 0 0,0 0 0,0 0 0,1-1-1,-1 0 1,0 0 0,7 2 0,45 11 413,-37-11-462,43 10 61,38 10-47,-97-23-160,-1 0 0,1 0 0,-1 0 0,1 0 0,-1 1-1,1-1 1,-1 1 0,0-1 0,0 1 0,0 0 0,0 0 0,0 0 0,0 0-1,0 0 1,-1 1 0,1-1 0,-1 0 0,1 1 0,-1-1 0,0 1 0,0-1-1,0 1 1,-1 0 0,1-1 0,0 1 0,-1 0 0,0 0 0,0-1 0,0 1 0,0 0-1,0 4 1,0-6 1,-1 0 0,1-1-1,0 1 1,0 0 0,0 0-1,0-1 1,-1 1 0,1 0 0,0-1-1,-1 1 1,1 0 0,0-1-1,-1 1 1,1 0 0,-1-1 0,1 1-1,-1-1 1,1 1 0,-1-1-1,1 1 1,-1-1 0,0 1-1,1-1 1,-1 0 0,0 1 0,1-1-1,-1 0 1,0 1 0,0-1-1,1 0 1,-1 0 0,0 0 0,0 0-1,1 0 1,-1 0 0,0 0-1,0 0 1,1 0 0,-1 0-1,0 0 1,0 0 0,1 0 0,-1-1-1,0 1 1,1 0 0,-1-1-1,0 1 1,1 0 0,-1-1 0,0 1-1,1-1 1,-1 1 0,1-1-1,-1 1 1,1-1 0,-1 0-1,1 1 1,-1-1 0,1 0 0,0 1-1,-1-1 1,1 0 0,0 1-1,-1-2 1,1-1 2,-1 0 0,1 0 1,0-1-1,0 1 0,0 0 0,1 0 0,-1 0 1,1 0-1,0 0 0,0 0 0,0 0 0,0 0 1,0 0-1,1 0 0,-1 0 0,4-4 0,3-4-278,0 1-1,15-16 1,-13 16-877,1 0 0,19-13 0,-3 6-206</inkml:trace>
  <inkml:trace contextRef="#ctx0" brushRef="#br0" timeOffset="1">676 153 8794,'24'10'4882,"-23"-10"-4817,-1 0-1,0-1 1,1 1-1,-1 0 1,0 0-1,1 0 1,-1 0 0,0-1-1,1 1 1,-1 0-1,0 0 1,0-1-1,1 1 1,-1 0-1,0 0 1,0-1-1,0 1 1,1 0-1,-1-1 1,0 1 0,0 0-1,0-1 1,0 1-1,0 0 1,0-1-1,0 1 1,0 0-1,0-1 1,2-12 366,-2 9-368,0 0 1,0 0-1,-1 0 0,0 0 0,0 0 0,0 0 0,0 0 0,-1 0 0,1 0 0,-1 0 0,0 1 0,0-1 0,0 1 0,-1-1 0,1 1 0,-1 0 0,0 0 0,0 0 0,0 0 1,0 1-1,0-1 0,-1 1 0,1 0 0,-1-1 0,0 2 0,0-1 0,1 0 0,-1 1 0,0 0 0,0 0 0,-6-1 0,7 2-13,1 0-1,-1 0 1,1 0 0,0 0-1,-1 1 1,1-1-1,0 1 1,-1 0 0,1-1-1,0 1 1,0 0-1,0 0 1,-1 1 0,1-1-1,-2 3 1,1-2 43,0 1-1,0 0 1,0 0 0,1 0 0,0 1 0,-1-1-1,1 1 1,-2 5 0,0 1 123,1 1 0,-1 0 0,2-1 0,0 1 0,-1 19 0,2-26-152,1 0 0,0 0-1,0 1 1,0-1 0,1 0 0,0 0 0,0 0 0,0 1 0,2 3 0,-2-6-39,0 0 0,0 0 0,0 0 0,0 0 0,1-1 0,-1 1 0,0-1 0,1 1 0,0-1 0,-1 1 0,1-1 0,0 0 0,-1 0 0,1 0 0,0 0 0,0 0 0,0 0 0,0 0 0,4 0 0,-3 0-14,0-1 0,-1 1 1,1-1-1,0 0 0,0 0 1,0 0-1,0-1 0,0 1 1,0 0-1,0-1 0,-1 0 1,1 0-1,0 0 0,0 0 0,-1 0 1,1 0-1,-1-1 0,1 1 1,-1-1-1,1 0 0,-1 0 1,4-4-1,2-3 23,-1-1 0,1 1 0,-2-2 0,8-12 0,-2 1 129,-10 41 892,-1-6-797,-1-2-114,1 1 0,1-1 1,4 21-1,-1-23-472,0-7 133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5865,'-2'-6'3961,"-1"1"328,2 2-2161,-1 2-15,1 0-553,1-1-279,0 2-457,9 22-216,51 41-312,-31-32-80,1-4-80,2-1-40,-7-5-16,-5-5-216,-7-1-912,-6-6-489,-4-7 825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95 9858,'11'-2'4353,"-16"6"-1936,-3 5-481,-15 10-240,-8 6-335,-2 8-577,-2 4-264,2 2-328,7-4-104,8-6-96,6-8-360,12-10-920,7-10-3713,9-14 3368</inkml:trace>
  <inkml:trace contextRef="#ctx0" brushRef="#br0" timeOffset="1">517 16 10458,'-25'-15'11269,"24"15"-10228,1 0-303,5 6 8,66 50-455,-62-50-255,0 0 0,0-1 1,17 7-1,-4-2 32,-20-9-58,0 0 0,-1-1 0,1 2 0,-1-1-1,1 0 1,-1 0 0,1 0 0,1 3 0,-2-4-4,-1 1 0,0 0-1,1-1 1,-1 1 0,0-1 0,0 1-1,1 0 1,-1-1 0,0 1 0,0 0-1,0-1 1,0 1 0,0 0 0,0-1-1,0 1 1,0 0 0,0-1 0,0 1-1,0 0 1,0 0 0,-1-1 0,1 1-1,0-1 1,0 1 0,-1 0 0,1-1 0,0 1-1,-1 0 1,-5 6 29,1 0 1,-1 0-1,-1-1 1,1 0-1,-1 0 1,0-1-1,-10 6 1,-57 29 19,53-30-115,11-6-480,0 1 0,-14 8 1,20-9-671,4-4 1162,0 0 0,0 0 0,0 0 0,0 0 1,0 1-1,0-1 0,0 0 0,0 0 0,0 0 1,0 0-1,0 0 0,0 0 0,0 0 0,0 0 1,0 1-1,0-1 0,0 0 0,0 0 0,0 0 0,0 0 1,0 0-1,0 0 0,0 0 0,0 0 0,0 0 1,1 1-1,-1-1 0,0 0 0,0 0 0,0 0 1,0 0-1,0 0 0,0 0 0,0 0 0,0 0 0,0 0 1,0 0-1,1 0 0,-1 0 0,0 0 0,0 0 1,0 0-1,0 0 0,0 0 0,0 0 0,0 0 1,0 0-1,1 0 0,-1 0 0,0 0 0,0 0 0,0 0 1,0 0-1,0 0 0,0 0 0,13 0-1108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10890,'16'18'5361,"0"5"-2288,2 11-952,6 0-193,-2 4-760,4-7-256,1 0-295,6-2-97,8 1-288,-5-1-72,-6-4-64,-8-1-120,-12-5-448,-5-6-393,-8-5 2010,-1-1-1145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0 7698,'3'8'3760,"-11"-1"-1063,-11 1-585,-7 3-87,-8 2-313,-3-1-543,1 1-281,7 2-512,4-6-176,10 0-624,4-6-568,13-3-3265,4 0 2816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20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89 6849,'-3'-7'8528,"3"7"-8482,0 0-1,0 0 1,0 0-1,0 0 1,0 0 0,0-1-1,-1 1 1,1 0-1,0 0 1,0 0-1,0 0 1,0 0-1,0 0 1,0 0 0,0 0-1,0 0 1,0 0-1,0 0 1,0-1-1,0 1 1,-1 0 0,1 0-1,0 0 1,0 0-1,0 0 1,0 0-1,0 0 1,0 0 0,0 0-1,0 0 1,-1 0-1,1 0 1,0 0-1,0 0 1,0 0-1,0 0 1,0 0 0,0 0-1,0 0 1,0 0-1,-1 0 1,1 0-1,0 0 1,0 0 0,0 0-1,0 0 1,0 0-1,0 1 1,0-1-1,0 0 1,0 0 0,0 0-1,-1 0 1,1 0-1,0 0 1,0 0-1,0 0 1,0 0-1,0 0 1,0 1 0,0-1-1,0 0 1,0 0-1,0 0 1,0 0-1,0 0 1,0 0 0,0 0-1,0 1 1,-18 50 714,15-43-726,1 0 0,0 1 1,0-1-1,1 0 0,0 0 1,1 1-1,0-1 0,0 0 1,0 1-1,3 12 0,-1-13-11,1 0 1,-1 0-1,1 0 0,1 0 0,5 10 1,-7-15-20,0-1 0,0 1 1,0-1-1,0 1 1,0-1-1,0 0 1,1 0-1,-1 0 1,1 0-1,0 0 1,-1-1-1,1 1 1,0-1-1,0 0 1,0 0-1,0 0 1,6 1-1,-3-1 4,-1-1 0,1 0 0,-1 0 0,1-1-1,-1 1 1,1-1 0,-1 0 0,0-1 0,1 1-1,-1-1 1,0 0 0,7-5 0,-1 1 17,0-1 0,0 0 0,-1 0 0,13-14 0,-17 16-2,-2 0 0,1 0 1,-1-1-1,0 1 0,0-1 0,0 0 1,-1 0-1,0 0 0,0-1 0,0 1 1,-1-1-1,0 1 0,0-1 0,-1 0 1,0 0-1,0 0 0,-1 0 0,0 0 1,0 1-1,0-1 0,-1 0 0,-2-11 1,1 10 43,-1 1 1,0-1-1,0 1 1,0 0 0,-1 0-1,0 0 1,0 1-1,-10-12 1,11 15-21,0-1-1,0 1 1,-1 1 0,0-1 0,1 0-1,-1 1 1,0 0 0,0 0 0,0 0-1,0 0 1,-1 1 0,1 0 0,0 0-1,-1 0 1,1 0 0,-9 0 0,5 1 1,1 1 1,-1-1 0,0 1-1,1 1 1,0 0 0,-9 2-1,11-2-144,1 0 0,0 0 0,0 0-1,0 0 1,0 0 0,0 1-1,0 0 1,1-1 0,-1 1-1,1 1 1,-5 5 0,3 2-735,5 1 264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0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16 4873,'6'-8'9286,"-6"8"-9196,0-1 1,0 1-1,1 0 1,-1 0-1,0 0 0,0 0 1,0-1-1,0 1 0,0 0 1,0 0-1,0 0 0,0-1 1,0 1-1,0 0 0,0 0 1,0 0-1,0 0 0,0-1 1,0 1-1,0 0 1,0 0-1,0 0 0,0-1 1,0 1-1,0 0 0,0 0 1,-1 0-1,1 0 0,0-1 1,0 1-1,0 0 0,0 0 1,0 0-1,0 0 0,-1 0 1,1-1-1,0 1 0,0 0 1,0 0-1,0 0 1,-1 0-1,1 0 0,0 0 1,0 0-1,0 0 0,0 0 1,-1 0-1,1 0 0,0 0 1,0 0-1,0 0 0,-1 0 1,1 0-1,0 0 0,0 0 1,0 0-1,-1 0 0,1 0 1,0 0-1,0 0 1,0 0-1,0 0 0,-1 0 1,-2 1-14,0 0 0,0 0 1,0 0-1,0 0 0,0 1 1,-4 1-1,1 1-22,0-1 1,1 1-1,-1 0 0,1 0 0,0 1 1,0 0-1,1-1 0,-1 2 1,1-1-1,0 0 0,1 1 0,-1 0 1,1 0-1,0 0 0,0 0 1,1 0-1,0 1 0,0-1 0,-2 14 1,4-13-37,0 0 1,0 1 0,1-1 0,0 0 0,0 0-1,0 1 1,1-1 0,0 0 0,1 0 0,-1-1-1,1 1 1,1 0 0,4 7 0,-4-9-16,-1 0 1,1 0 0,0-1-1,0 0 1,0 0-1,1 0 1,0 0 0,-1 0-1,1-1 1,0 0-1,1 0 1,-1-1 0,1 1-1,-1-1 1,1 0-1,-1 0 1,8 0 0,-8-1 3,1 0 1,-1-1-1,1 0 1,-1 0 0,1 0-1,-1-1 1,1 0-1,7-2 1,-9 2-1,-1-1-1,1 1 1,-1-1 0,0 1 0,0-1-1,0 0 1,0 0 0,0-1-1,0 1 1,0-1 0,-1 1 0,1-1-1,3-5 1,-3 3 6,0 1 0,-1-1 0,1-1 0,-1 1 0,0 0 0,0-1 0,0 1 0,-1-1 0,0 1 0,0-1 1,0 1-1,-1-1 0,0 0 0,-1-6 0,0 5 8,0 0 0,0 1 0,-1-1 1,0 0-1,-1 1 0,0 0 0,0 0 1,0 0-1,0 0 0,-1 0 0,-7-9 1,4 8 1,0 0 1,0 0-1,-1 0 1,1 1-1,-1 0 1,-1 0-1,1 1 1,-1 0-1,-13-5 1,15 8-45,1 0 0,-1 0 0,0 0 0,0 1 0,0 0 0,0 0 1,0 0-1,0 1 0,0 1 0,0-1 0,0 1 0,0 0 0,0 0 0,-7 3 0,11-3 1,0 0 0,1 0 0,-1 0 0,1 1-1,-1-1 1,1 1 0,-1-1 0,1 1 0,0 0 0,-4 3-1,1 5 86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44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4593,'0'-6'10643,"0"4"-5132,0 13-2968,2 81-1680,-2-85-821,1 1-1,0-1 1,0 0 0,1 0-1,0 0 1,0 0-1,1 0 1,-1 0 0,2 0-1,-1-1 1,1 1-1,0-1 1,7 9 0,-7-11-35,1 0 0,-1 0 1,0-1-1,1 1 0,0-1 1,0 0-1,0 0 0,0-1 0,0 0 1,1 0-1,-1 0 0,1 0 1,0-1-1,-1 0 0,1 0 1,11 0-1,-13-1-5,0 0-1,-1 0 1,1-1-1,0 1 1,0-1-1,0 0 1,-1 0-1,1-1 1,0 1 0,-1-1-1,1 0 1,-1 0-1,0 0 1,0 0-1,1 0 1,-1-1 0,-1 1-1,1-1 1,3-4-1,2-4-4,0-1 0,-1 1 0,0-1 0,5-15 0,-4 11-17,8-30 1,-14 41 18,-1 0 1,0 0 0,0-1 0,0 1 0,-1 0 0,0 0-1,0-1 1,0 1 0,-1 0 0,-1-7 0,2 21 4,0 0 0,-3 13 0,-1 1 5,4-4 38,-1 1 0,6 39-1,-3-50-19,2 19 191,12 40 0,-8-41 62,4 35 0,-7-7 99,3 25 203,-7-75-543,0-1 49,0 1-1,0-1 1,-1 0 0,0 9 0,0-12-61,0 0 1,0 0-1,0 0 0,0 0 0,-1 0 0,1 0 0,0 0 0,-1-1 1,1 1-1,-1 0 0,1 0 0,-1 0 0,0 0 0,1-1 1,-1 1-1,0 0 0,1 0 0,-1-1 0,0 1 0,0-1 0,1 1 1,-1 0-1,0-1 0,0 0 0,0 1 0,-2 0 0,-3 0 35,-1 0 0,1 0-1,-1 0 1,0-1 0,1 0-1,-1 0 1,-7-1 0,-48-11 62,58 11-115,-13-3 13,0-1 0,-18-7 0,30 10-48,0-1 0,0 1-1,0-1 1,1 0 0,-1 0 0,1 0-1,-1 0 1,1-1 0,0 0 0,-6-8-1,9 10-76,0 0 0,0 1-1,0-1 1,0 0-1,0 0 1,0 0-1,1 0 1,-1 0 0,1 0-1,-1 0 1,1 0-1,0 0 1,0 0 0,0 0-1,0 0 1,0 0-1,0-1 1,1 1-1,-1 0 1,1 0 0,-1 0-1,1 1 1,0-1-1,0 0 1,0 0 0,0 0-1,0 0 1,0 1-1,0-1 1,3-2-1,0 1-67,0 1 0,-1-1 0,1 1-1,7-2 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45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 10010,'-16'-4'4241,"6"2"-2257,1 2-191,6 4-481,13 7-184,11-4-463,2 2-113,14-2-224,-3-7-96,10-2-128,3 0-24,-7-2-32,-2 4 40,-11 5-536,-6-2-512,-17 2 607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4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 6345,'-42'-1'3441,"35"7"-432,3 6-601,-1 8-431,1 5-265,1 1-568,3-1-248,0-1-319,7 0-161,-1-8-216,1 0-56,1-8-48,-4 0-232,1 0-840,-1-2-617,3 2 865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46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35 453 7178,'2'2'417,"7"12"2864,-8-13-3078,-1-1-1,0 1 1,0-1-1,1 1 0,-1-1 1,0 1-1,0 0 1,0-1-1,0 1 1,1-1-1,-1 1 1,0 0-1,0-1 1,0 1-1,0-1 1,-1 1-1,1 0 1,0-1-1,0 1 1,0-1-1,0 1 1,-1-1-1,1 1 1,-1 1-1,1-2-121,0 0 1,0 0-1,0 0 1,-1 0-1,1 0 0,0 0 1,0 0-1,0 0 1,-1 0-1,1 0 0,0 1 1,0-1-1,-1 0 1,1 0-1,0 0 0,0 0 1,0 0-1,-1 0 1,1-1-1,0 1 0,0 0 1,0 0-1,-1 0 1,1 0-1,0 0 0,0 0 1,0 0-1,-1 0 0,1 0 1,0-1-1,0 1 1,0 0-1,-7-6 1171,7 6-1021,-2-3 25,0 1 1,0 0-1,1-1 1,-1 1-1,1-1 0,0 1 1,0-1-1,0 1 1,0-1-1,-1-3 0,-3-33 341,4 31-428,-1-6-90,-2-18 12,1 0 0,1 0 0,4-48 0,1 61-91,0 0 0,1-1 1,1 1-1,1 1 0,1-1 1,0 1-1,12-20 0,-16 34-3,-1 0-1,1 0 0,0 1 0,0-1 0,0 1 0,0 0 0,7-5 0,-9 7 4,0 1-1,0-1 1,0 0-1,1 1 1,-1-1 0,0 1-1,1-1 1,-1 1-1,0 0 1,1-1 0,-1 1-1,0 0 1,1 0 0,-1 0-1,0 0 1,1 0-1,-1 0 1,1 0 0,-1 1-1,0-1 1,1 0-1,-1 1 1,0-1 0,0 1-1,1-1 1,-1 1 0,0 0-1,2 1 1,-1 0 2,0 0 1,0 0-1,0 0 1,-1 0-1,1 0 1,0 1-1,-1-1 1,0 1-1,0-1 1,1 1-1,-2-1 1,2 5-1,1 4 25,2 21 0,-5-26-17,5 39 135,2-1 1,19 66-1,-2-35 51,-22-71-165,-1 0 1,0 0-1,0 1 1,1 6-1,-2-11-56,0 1 0,0-1 1,0 1-1,0-1 0,0 1 0,0-1 0,0 1 0,0 0 0,0-1 1,0 1-1,0-1 0,0 1 0,-1-1 0,1 1 0,0-1 0,0 1 1,-1-1-1,1 1 0,0-1 0,-1 1 0,1-1 0,0 1 0,-1-1 1,1 0-1,-1 1 0,1-1 0,0 1 0,-1-1 0,1 0 0,-1 0 1,1 1-1,-1-1 0,1 0 0,-1 0 0,0 0 0,1 0 0,-1 1 0,1-1 1,-1 0-1,1 0 0,-1 0 0,0 0 0,1 0 0,-1-1 0,0 1-252,-1 0-1,1 0 0,0 0 0,0-1 1,0 1-1,0 0 0,0-1 0,0 1 1,1-1-1,-1 1 0,0-1 0,0 0 1,0 1-1,0-1 0,1 0 0,-1 0 0,-1-1 1,-7-10-1662</inkml:trace>
  <inkml:trace contextRef="#ctx0" brushRef="#br0" timeOffset="1">63 233 9618,'-7'0'4481,"5"0"-1776,7 1-929,-5-1-184,0 0-295,3 0-249,14 2-464,4-1-184,31 6-224,-29-7-56,-6 0 8,-2 1-288,-2-1 1784,3-3-1239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48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13 2208,'1'-10'12724,"0"8"-8827,-1 9-1331,-1 2-2413,0 0 0,0 0 0,-1 0 0,0 0 0,-1-1 0,0 1 0,0-1 0,-8 13 0,4-9-28,0 0 1,-1 0 0,-16 17 0,13-17-53,8-7-68,-7 6-37,1 1-1,-2-1 1,-16 13 0,27-23-18,-1-1 1,1 0-1,0 1 0,-1-1 1,1 0-1,0 1 1,-1-1-1,1 0 1,0 0-1,-1 1 1,1-1-1,-1 0 0,1 0 1,0 0-1,-1 0 1,1 1-1,-1-1 1,1 0-1,-1 0 1,1 0-1,-1 0 0,1 0 1,0 0-1,-1 0 1,1 0-1,-1 0 1,1 0-1,-1-1 1,1 1-1,0 0 0,-1 0 1,1 0-1,-1 0 1,1-1-1,0 1 1,-1 0-1,1 0 1,-1-1-1,1 1 0,0 0 1,-1-1-1,1 1 1,-1-1-1,-4-11-805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4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9450,'23'7'3993,"1"6"-1777,1 8-303,-1 10-33,4 5-127,-5 0-625,-3 0-272,-4-7-432,-7-8-144,3-4-120,-8-9-32,4-2-368,-10-5-464,-6 0-1080,-1-2-4290,-13-8 4154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49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0 8810,'1'0'84,"-1"1"-1,0-1 1,0 0 0,0 0-1,0 0 1,0 0 0,0 0 0,0 0-1,0 0 1,0 0 0,0 0-1,1 0 1,-1 0 0,0 0 0,0 1-1,0-1 1,0 0 0,0 0-1,0 0 1,0 0 0,0 0 0,0 0-1,0 0 1,0 0 0,0 1 0,0-1-1,0 0 1,0 0 0,0 0-1,0 0 1,0 0 0,0 0 0,0 0-1,0 0 1,0 1 0,0-1-1,0 0 1,0 0 0,0 0 0,-1 0-1,1 0 1,0 0 0,0 0-1,0 0 1,0 0 0,0 0 0,0 1-1,0-1 1,0 0 0,0 0-1,0 0 1,0 0 0,-1 0 0,1 0-1,0 0 1,-9 2 1164,-1 0-687,-1 3-176,1 0-1,0 1 1,-13 10-1,18-13-287,-4 4 9,1 0 0,0 1 0,0-1-1,1 2 1,0-1 0,0 1 0,1 0 0,0 0-1,1 1 1,-6 14 0,0 2 90,2 1 0,-12 52-1,10-19-23,2 0 0,-1 94 0,10-130-165,2 1 0,0-1 0,1 0-1,2 0 1,0 0 0,10 26 0,-7-30-54,0-1 0,1-1 0,1 1 1,1-2-1,0 1 0,1-2 0,22 25 1,-25-32-56,0 0-1,1-1 1,0 0 0,11 7 0,-6-7 6,1 0 0,22 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7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8674,'94'-32'4541,"-89"31"-4129,-1 0 0,0 0 0,0 0 0,0 1 0,1 0 0,-1 0 1,0 0-1,1 0 0,-1 0 0,0 1 0,0 0 0,1 0 0,6 3 0,-2-1 202,-8-3-583,41 14 2260,-37-12-2108,-1 0-1,1 0 0,-1 1 0,1-1 0,-1 1 0,5 4 1,-8-6-164,0 0 1,0 0 0,0 0 0,0 0 0,-1 0-1,1 0 1,0 0 0,-1 0 0,1 0 0,-1 0-1,1 0 1,-1 1 0,1-1 0,-1 0 0,0 0-1,1 1 1,-1-1 0,0 0 0,0 0 0,0 1-1,0-1 1,0 0 0,0 0 0,-1 1-1,1-1 1,0 0 0,-1 0 0,1 0 0,-1 1-1,1-1 1,-1 0 0,1 0 0,-1 0 0,0 0-1,0 0 1,-1 2 0,-3 2 13,0 0-1,0-1 1,-1 1 0,-11 7-1,15-11-18,-10 6 42,-1 0-1,-22 8 1,5-3 147,30-12-195,0 0 0,0 0 1,0 0-1,0 0 1,-1 0-1,1 0 0,0 0 1,0 0-1,0 0 1,0 0-1,0 0 1,-1 0-1,1 0 0,0 0 1,0 0-1,0 0 1,0 0-1,0 0 0,0 1 1,0-1-1,-1 0 1,1 0-1,0 0 1,0 0-1,0 0 0,0 0 1,0 0-1,0 1 1,0-1-1,0 0 0,0 0 1,0 0-1,0 0 1,0 0-1,-1 0 1,1 1-1,0-1 0,0 0 1,0 0-1,0 0 1,0 0-1,0 0 0,0 1 1,0-1-1,1 0 1,-1 0-1,0 0 1,0 0-1,0 0 0,0 0 1,0 1-1,0-1 1,0 0-1,0 0 0,0 0 1,0 0-1,0 0 1,0 0-1,1 1 0,0-1 109,0 0 0,0 1 0,0-1 0,0 1 0,1-1 0,-1 0 0,0 0-1,0 0 1,3 0 0,41 1 76,-22 0-168,33-3 0,-46 1-32,3 1-369,0-2-1,0 0 0,18-5 0,-10 1-111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4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11466,'0'1'242,"0"0"0,0 0-1,0 0 1,1 0 0,-1 0-1,0-1 1,0 1-1,1 0 1,-1 0 0,1 0-1,-1 0 1,1 0 0,-1 0-1,1-1 1,0 1-1,-1 0 1,1-1 0,0 1-1,-1 0 1,3 0-1,2 4 147,11 12 553,-1 1 1,-1 1 0,22 36-1,-13-20-362,38 55 426,36 55 73,-86-127-895,-1-1 1,-1 1 0,13 38 0,-19-49-139,-1 1 0,-1 0 0,1-1 0,-1 1 0,0 0 1,-1 0-1,0 0 0,0 0 0,-1-1 0,0 1 0,0 0 0,-1 0 0,-4 10 1,0-3 15,-1-1 0,-1 1 1,-1-2-1,0 1 0,-14 16 1,8-13-335,-2 0 0,1-1 0,-22 15 1,22-20-123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0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11642,'-5'3'4641,"4"-3"-2848,-1 0-81,0 3-552,0-1-207,1 4-593,2-1-168,3 0-144,15 2 120,38 31-840,-34-34-569,-9 0 801</inkml:trace>
  <inkml:trace contextRef="#ctx0" brushRef="#br0" timeOffset="1">4 200 9146,'-4'2'3961,"6"2"-1641,4-2-335,-6-2-217,0 0-264,4 0-751,19 0-257,38 1-360,-29-1 8,3 0-1232,-1-1 847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0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9570,'-1'0'341,"0"0"0,0 1 0,1-1 1,-1 1-1,0-1 0,0 1 0,0-1 0,1 1 0,-1 0 1,0-1-1,1 1 0,-1 0 0,0 0 0,1-1 0,-1 1 0,1 0 1,0 0-1,-1 0 0,1 0 0,-1 0 0,1 0 0,0 0 0,0-1 1,-1 3-1,1 4 284,-1 0 0,1 12 0,0-4 325,0-12-801,-2 17 405,1-1-1,1 0 0,5 36 0,-3-49-509,-1-1-1,0 1 0,1-1 0,0 0 1,0 0-1,1 0 0,5 9 1,-6-11-30,1-1 0,-1 1 0,0 0 0,1-1 0,0 0 0,0 0 0,-1 0 0,1 0 0,1 0 0,-1 0 0,0-1 0,0 1 0,6 1 0,-5-3-75,1 1-1,-1-1 1,0 1 0,1-1-1,-1-1 1,0 1-1,1-1 1,-1 1 0,0-1-1,0 0 1,1-1 0,-1 1-1,0-1 1,0 1-1,0-1 1,6-5 0,3-2-574,0 0 0,-1-1 1,14-15-1,18-23-1203,-37 40 1609,-1 0 1,-1 0 0,0-1 0,7-13 0,-3-8 826,-11 32-461,1 1 0,-1-1 0,1 0 0,-1 1 0,1-1 0,0 1-1,0 0 1,0-1 0,0 1 0,0 0 0,0 2 0,1-1-24,-6 20 297,1 0 1,2 1-1,1 0 1,0-1 0,2 1-1,1 0 1,1 0-1,6 28 1,33 107 957,-40-159-1350,4 22 436,6 46-1,-9-53-252,-1-12-140,0 21 305,-1-24-345,0 0 0,0 0 1,0 0-1,0-1 0,0 1 1,0 0-1,-1 0 0,1 0 1,0 0-1,-1-1 0,1 1 1,0 0-1,-1 0 0,1-1 1,-1 1-1,1 0 0,-1-1 1,0 1-1,1-1 0,-1 1 1,0 0-1,1-1 0,-1 1 1,0-1-1,-1 1 0,-1 0 17,-1 0-1,0-1 1,0 1-1,1-1 0,-1 0 1,0 0-1,0 0 1,1-1-1,-1 1 1,-4-2-1,-1 0 5,0-1 1,-17-8-1,15 6-155,1-1 0,0 0 0,0-1 0,0 0 0,1 0 0,0-1 0,1-1 0,-13-14 0,15 15-211,0-1 0,1 1 0,0-1 0,0 0 1,1 0-1,0 0 0,1 0 0,0-1 0,1 1 0,-3-17 1,5-12-496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27 12251,'-8'-13'4689,"6"6"-2993,3 1-680,8 7-112,2 4-71,10 3-329,4 0-216,9-4-144,2-4-56,-2 0-152,-2-1-464,-8 1-929,-8 0 937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1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8258,'-6'8'4209,"1"-1"-1401,2 9-559,3 3-209,0 3-560,4 2-399,4 2-457,-8-2-168,0 2-224,6-2-56,-1-3-88,6 0-328,3-5-608,2-4-2553,12-5 2249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1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4 11498,'-2'-3'3928,"4"4"-1450,4 11-808,-1 1-1034,-1-1 0,0 1 1,-1 1-1,2 20 1,2 59 693,-7-87-1256,2 57 507,5 85 409,-4-110-813,10 73 298,-13-98-364,-2-10 3,-1-7-37,1 2-56,1 0-9,-12-17 46,-11-24 1,21 37-63,1 1 0,-1-1 0,1 0 0,0 1 0,1-1 0,0 0 0,0-1 0,0 1 0,0-11 0,1 15-2,1-1 1,-1 1-1,1-1 1,-1 1-1,1-1 1,0 1-1,0-1 0,0 1 1,0 0-1,0-1 1,1 1-1,-1 0 1,1 0-1,-1 0 0,1 0 1,0 0-1,0 1 1,-1-1-1,1 0 1,1 1-1,-1 0 0,0-1 1,0 1-1,0 0 1,1 0-1,-1 0 1,1 0-1,2 0 0,0 0-1,0 0 0,0 0 1,0 1-1,0-1 0,1 2 0,-1-1 0,0 0 0,0 1 0,0 0 0,0 0 0,0 0 0,-1 1 0,6 2 0,-1 0 11,-1 0 0,1 1 0,-2 0 0,13 10 0,-17-12 7,0-1 1,0 1-1,-1 0 1,1 0-1,-1 1 0,0-1 1,0 1-1,0-1 1,0 1-1,0 0 1,-1-1-1,2 6 0,-3-7 4,1 0 0,-1 0 0,0 0-1,0 0 1,0 0 0,0 0 0,0-1-1,0 1 1,-1 0 0,1 0 0,-1 0-1,1 0 1,-1-1 0,0 1 0,0 0 0,0 0-1,0-1 1,0 1 0,0-1 0,0 1-1,0-1 1,0 1 0,-1-1 0,1 0-1,-1 0 1,1 0 0,-1 1 0,-2 0-1,-1 1 37,0-1-1,-1 1 0,0-1 1,0 0-1,1 0 1,-1-1-1,-10 2 0,-1-2-95,0 0-1,0-1 0,0 0 1,-18-4-1,23 2-16,0 0-1,0-1 1,1 0 0,-1-1 0,1 0-1,-16-9 1,11 3 229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9658,'-86'22'4113,"87"-20"-2265,-1 0-343,13 2-273,3 0-152,3-2-264,13 0-168,0-2-335,-2 2-145,-2 1-216,-8 1-497,-6 5 385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10186,'8'12'3969,"4"-8"-2433,1-2-135,11-2 39,1-4-192,4-5-552,7 2-240,-2 2-303,-5 2-1,-6 5 776,-9-2-672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4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 7906,'-3'-11'7308,"2"13"-2448,3 26-3140,-1-23-1662,0 18 202,2-1 1,1 0-1,8 27 1,-9-42-203,-1-1 0,1 1 0,0 0 1,1-1-1,-1 0 0,9 10 0,-10-14-49,0 1-1,1-1 0,-1 1 0,1-1 1,0 0-1,0 0 0,0 0 0,0 0 1,0-1-1,0 1 0,0-1 0,0 0 1,1 0-1,5 1 0,-5-1-20,-1-1-1,1 0 1,-1 0-1,1-1 1,-1 1-1,1-1 1,-1 0-1,1 1 1,-1-2-1,0 1 1,0 0-1,1-1 1,-1 1-1,0-1 1,0 0-1,0 0 1,-1 0-1,1 0 1,0-1-1,-1 1 1,4-6-1,2-2-200,0-1 0,-1 0 0,0 0 0,7-18 0,-9 18 126,-1 0 0,0 0 1,0 0-1,2-18 0,-6 28 94,0 0 0,1 0 0,-1 0-1,0 0 1,-1 0 0,1 0 0,0 0 0,0-1-1,0 1 1,-1 0 0,1 0 0,0 1 0,-1-1-1,1 0 1,-1 0 0,1 0 0,-1 0-1,1 0 1,-1 0 0,0 0 0,1 1 0,-1-1-1,-2-1 1,3 2 3,0 0-1,-1 0 1,1-1-1,0 1 1,-1 0 0,1 0-1,-1 0 1,1 0-1,0 0 1,-1 0-1,1 0 1,-1 0-1,1 0 1,-1 0 0,1 0-1,0 0 1,-1 0-1,1 0 1,-1 0-1,1 0 1,0 0-1,-1 0 1,0 1 0,1-1 7,-1 1 0,0 0 1,1-1-1,-1 1 1,0 0-1,1 0 0,-1-1 1,1 1-1,-1 0 1,1 0-1,-1 0 1,1 0-1,0 0 0,-1 1 1,0 5 47,-1-1 1,1 1-1,1 0 1,-1-1 0,1 1-1,1 7 1,7 43 207,-5-40-178,49 258 2189,-50-269-2205,1 8 127,-1-1 0,1 16 0,-2-27-150,-1 1 0,0 0 1,0-1-1,0 1 1,0 0-1,-1-1 1,1 1-1,-1-1 1,0 1-1,1 0 0,-1-1 1,0 0-1,-1 1 1,1-1-1,0 0 1,-1 1-1,-2 2 0,3-4-33,0 0-1,1-1 0,-1 1 0,0-1 1,0 1-1,0-1 0,0 1 0,0-1 1,0 0-1,0 1 0,0-1 0,0 0 0,0 0 1,0 0-1,0 0 0,0 0 0,0 0 1,0 0-1,0 0 0,-1 0 0,-21-9 121,18 7-112,-94-45-55,80 37-420,0-1-1,1-1 1,-18-16 0,32 25 518,0 0 1,1-1-1,-1 0 0,1 0 0,-3-4 1,3 3-37,1 0 0,0 0 0,-3-11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4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12443,'-3'-4'4737,"5"3"-3449,-2 1-256,0 0-200,0 0-168,4 2-279,21 12-105,40 8-168,-28-19-40,-5-4-128,-1-1-424,-11 0-905,-7 2 897</inkml:trace>
  <inkml:trace contextRef="#ctx0" brushRef="#br0" timeOffset="1">153 31 9042,'-74'27'4073,"68"-19"-1609,-1 0-479,5 12-377,2 5-240,0 2-583,3 6-201,2-5-312,-4 3-104,5-5-104,7 2 72,-2-4-696,-1-3 1000,12 7-440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173 147 11042,'3'-8'2817,"-1"-1"-1,2-11 0,-4 13-2232,1 0-1,-1-1 1,-1-9 0,1 13-548,0 0 0,-1 0 0,0 1 1,0-1-1,0 0 0,0 1 0,-1-1 0,1 1 0,-1-1 1,0 1-1,0 0 0,0 0 0,0-1 0,-1 2 0,1-1 1,-1 0-1,-5-4 0,7 6-13,0 1-1,0-1 1,0 1 0,0-1 0,0 1 0,0-1-1,-1 1 1,1 0 0,0-1 0,0 1 0,-1 0-1,1 0 1,0 0 0,-1 0 0,1 0 0,0 0-1,0 0 1,-1 1 0,1-1 0,0 0-1,0 1 1,0-1 0,-1 1 0,1-1 0,0 1-1,-2 1 1,-2 1 28,0 1-1,0 1 1,0-1 0,-4 6-1,3-4-1,-6 6 16,-2 2 1,-13 17 0,24-27-58,0 0 0,0 0-1,0 1 1,1-1 0,0 1 0,0-1 0,0 1-1,0 0 1,-1 8 0,3-11 0,0 1 1,0 0-1,0-1 0,0 1 1,1 0-1,-1-1 0,1 1 1,0-1-1,0 1 0,0 0 1,0-1-1,0 0 0,0 1 1,0-1-1,1 0 0,0 1 1,-1-1-1,1 0 0,0 0 1,0-1-1,0 1 0,0 0 1,3 1-1,-2 0 12,0-1 0,0 0-1,1 0 1,0-1 0,-1 1 0,1-1 0,0 0 0,-1 0 0,1 0-1,0 0 1,0 0 0,0-1 0,0 0 0,0 0 0,4 0-1,23-8 57,-25 5-5,1 1-1,14-2 0,-19 4-10,1-1 0,-1 1 0,0 1 0,1-1-1,-1 0 1,0 0 0,0 1 0,1-1 0,-1 1 0,0 0 0,0 0 0,0 0 0,3 1 0,0 2 160,0-1-1,0 1 1,7 7-1,4 4-310,-9-12-902,-5-2-2066,-2-1 2016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29 397 10338,'0'3'474,"0"-1"320,-1 1 0,1 0 0,-1 0 1,0 0-1,1-1 0,-1 1 0,-1 0 1,1-1-1,0 1 0,-4 4 0,5-7-748,0 0 1,0 0-1,0 0 0,0 0 0,0 0 1,0 0-1,0 0 0,0 0 1,0 1-1,0-1 0,0 0 0,0 0 1,0 0-1,0 0 0,0 0 0,0 0 1,0 0-1,0 0 0,-1 0 0,1 0 1,0 0-1,0 0 0,0 0 0,0 0 1,0 0-1,0 0 0,0 0 0,0 0 1,0 0-1,0 0 0,0 0 0,0 0 1,0 0-1,0 0 0,-1 0 0,1 0 1,0 0-1,0 0 0,0 0 1,0 0-1,0-1 0,0 1 0,0 0 1,0 0-1,0 0 0,0 0 0,0 0 1,0 0-1,0 0 0,-2-5 1120,-1-11-671,-6-148-293,9 56-168,2 89-33,0 1 0,1 0-1,10-31 1,-12 45-6,0 0-1,1 1 1,0-1 0,-1 1-1,6-7 1,-7 9 4,1 0-1,-1 1 1,1-1-1,-1 1 1,1-1-1,0 1 1,-1-1 0,1 1-1,0-1 1,-1 1-1,1-1 1,0 1 0,0 0-1,0 0 1,-1-1-1,1 1 1,0 0-1,0 0 1,0 0 0,-1 0-1,1 0 1,0 0-1,0 0 1,0 0 0,-1 0-1,1 0 1,0 0-1,0 1 1,0-1-1,1 1 1,1 1-2,1 0 0,-1 0 0,0 0-1,1 0 1,-1 1 0,0 0 0,-1-1 0,4 5 0,19 28-5,-19-26 5,18 28 106,-1 2 0,-2 0-1,30 81 1,-47-106-51,-1-1-1,2 17 1,-3-17-17,-2-13-39,1 6 20,0 0 1,0 1-1,-1 9 1,0-15-76,0 0 0,0 0 1,0-1-1,0 1 0,-1 0 0,1 0 0,0 0 1,0 0-1,0-1 0,-1 1 0,1 0 1,0 0-1,-1-1 0,1 1 0,-1 0 0,1-1 1,-1 1-1,1 0 0,-1-1 0,1 1 0,-1-1 1,0 1-1,1-1 0,-1 1 0,0-1 1,1 1-1,-1-1 0,0 0 0,0 1 0,1-1 1,-1 0-1,0 0 0,0 1 0,0-1 0,-1 0 1,-15-3-2171,-1-2 829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5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10970,'1'-1'4393,"9"-3"-2760,3 0-273,6 0-336,3-1-232,5 2-432,-1 3-112,0 1-72,-1 5-496,2 0 1313,3 4-809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0 4633,'-18'0'3121,"2"0"567,-1 4-1271,-4 10-577,0 4-271,-1 16-561,-3 6-240,2 9-264,2 5-120,12 10-144,8 5-64,7 13-96,13 1-32,9 0-24,4-3-8,18-13-304,1-5-328,11-6 392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10586,'3'0'672,"1"0"-1,0-1 0,0 2 0,-1-1 0,1 0 1,0 1-1,-1 0 0,1 0 0,0 0 1,5 2-1,-5 0-386,1 0 1,0 0-1,0 0 1,-1 1-1,0-1 1,6 8-1,11 14 454,-2 0-1,23 40 0,-26-40-511,-6-9-110,12 18 193,32 68 1,-49-91-278,0 1 0,-2-1 0,1 1-1,-1 0 1,-1 0 0,0 0 0,-1 1 0,0-1-1,-1 0 1,-2 20 0,0-21 12,0-1 1,0 0-1,-2 0 0,1-1 1,-1 1-1,0-1 0,-12 18 1,12-21-144,0 0 0,-1 0 0,1-1 0,-1 1 0,0-1 0,-1-1 0,0 1 0,1-1 1,-1 0-1,-1 0 0,-11 6 0,10-7-1176,4-3 471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13099,'7'7'5121,"-26"10"-3337,2 6-455,-12 10-345,-1 2-240,9 5-440,1 2-136,6-6-128,6-2-16,2-12-312,1-7-448,5-13 3024,0-2-1976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5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12075,'2'16'5121,"8"1"-2977,7 11-616,2 2-79,5 2-457,5 1-264,1-1-352,2-6-88,-2-2-168,-5 0-24,-8-6-184,-5-2-184,-7-7 176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06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63 3297,'9'-23'3508,"-3"7"-2005,-3-3 2772,-3 19-4189,1 0 0,-1 0 1,0 0-1,0 0 0,0 0 0,0-1 1,0 1-1,0 0 0,0 0 1,0 0-1,0 0 0,0 0 0,0-1 1,0 1-1,0 0 0,0 0 1,0 0-1,0 0 0,0 0 0,0 0 1,0-1-1,0 1 0,0 0 1,0 0-1,-1 0 0,1 0 0,0 0 1,0 0-1,0 0 0,0-1 1,0 1-1,0 0 0,0 0 0,0 0 1,0 0-1,-1 0 0,1 0 1,-10 2 2187,9-2-2339,-6 3 182,-1-1 0,1 1 0,0 1 0,0-1 0,0 1 1,0 0-1,-6 6 0,4-3 63,-1-1 0,0 0-1,0-1 1,-13 6 0,-85 32 1994,106-43-2125,0 1 0,0 0 0,0 0-1,0 0 1,0 0 0,1 0 0,-1 0 0,0 1 0,0-1 0,1 1 0,-1-1 0,1 1 0,0-1 0,-1 1 0,1 0 0,0 0-1,0 0 1,0-1 0,0 1 0,0 0 0,1 0 0,-1 0 0,1 0 0,-1 1 0,1-1 0,0 0 0,-1 0 0,1 0 0,0 0 0,0 0-1,1 4 1,0-3-16,0-1 0,0 1 0,1-1 0,-1 1 0,1-1 0,-1 0 0,1 1 0,0-1 0,-1 0-1,1 0 1,1 0 0,-1-1 0,0 1 0,0 0 0,5 2 0,4 2 98,1 0-1,13 4 1,-13-6-32,18 9 232,-1 1-1,46 30 1,-68-39-253,-1 0 1,9 8-1,-15-13-125,0 1-1,0-1 1,0 0 0,-1 0 0,1 0 0,0 0 0,0 0-1,0 0 1,0 0 0,0 0 0,0 0 0,0 0-1,0 0 1,0 0 0,0 0 0,0 0 0,0 0-1,0 0 1,-1 0 0,1 0 0,0 0 0,0 0-1,0 0 1,0 0 0,0 0 0,0 0 0,0 0-1,0 0 1,0 0 0,0 0 0,0 0 0,0 0 0,-1 0-1,1 0 1,0 0 0,0 0 0,0 0 0,0 0-1,0 0 1,0 0 0,0 0 0,0 0 0,0 0-1,0 0 1,0 0 0,0 0 0,0-1 0,0 1-1,0 0 1,0 0 0,-1 0 0,1 0 0,0 0 0,0 0-1,0 0 1,0 0 0,-1-2-837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0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9866,'6'8'4105,"15"-1"-2337,2 5 25,-2-5-233,7 1-160,2 4-367,8 0-145,-4 2-304,1-2-128,-5 5-184,-8-7-80,-5-2-112,-6-2 8,-9-6-376,-2 0-416,-6 0-3793,4-1 3097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07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66 7242,'37'-55'3728,"-33"49"-1023,-2 2-985,1 4 17,-3 0-337,-1 0-184,-3 23-256,-12 52-95,1-16-225,2-4-96,5-5-232,0-4-96,7-15-144,-2-1-32,3-8-120,0-8-296,-3-11-1152,-1-3 1039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0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8986,'-2'8'3721,"4"4"-1913,2 6-136,3 8-15,1 1-169,1-1-456,5-2-183,8-7-297,2-2-80,8-7-152,-3-8-64,5-8-120,-3-6-32,5-3-56,3-2 8,-3 2-288,1 6-376,-2 11 392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10842,'-6'4'6150,"-4"0"-3044,-1 1-1679,-43 25 1771,52-29-3163,0 0 0,0 0-1,0 0 1,0 0 0,0 0 0,1 1 0,-1-1 0,0 1 0,1-1 0,-1 1 0,-2 3 0,3-4-32,1 1 1,-1-1-1,1 1 0,-1-1 0,1 1 1,0-1-1,-1 1 0,1-1 0,0 1 1,0 0-1,0-1 0,0 1 0,0-1 1,1 1-1,-1-1 0,0 1 1,1-1-1,0 3 0,1 2-6,1 0 0,0 1 0,0-1 0,1 0 1,0-1-1,0 1 0,0 0 0,1-1 0,6 7 0,9 4 77,26 19 0,6 5 438,-45-34-398,-3-2 2,1-1 0,-1 1-1,0 1 1,0-1 0,0 0 0,0 1 0,-1 0 0,0 0 0,4 8 0,-6-12-100,-1-1 0,0 1 0,0 0-1,0-1 1,1 1 0,-1 0-1,0 0 1,0-1 0,0 1 0,0 0-1,0-1 1,0 1 0,0 0-1,-1 0 1,1-1 0,0 1-1,0 0 1,0-1 0,-1 1 0,1 0-1,0-1 1,-1 1 0,1-1-1,-1 1 1,1 0 0,-1-1-1,1 1 1,-1-1 0,1 1 0,-1-1-1,1 0 1,-1 1 0,1-1-1,-1 1 1,0-1 0,1 0 0,-1 0-1,0 1 1,1-1 0,-1 0-1,0 0 1,-1 0 0,-4 1 25,0 0 0,0 0 0,1-1 0,-8 0 1,10 0-35,1 0 38,-11-1-392,-17-2 0,27 3 321,0-1 0,0 1 1,0-1-1,0 0 0,0 0 0,0 0 0,1 0 1,-1-1-1,0 1 0,1-1 0,-1 1 0,-3-4 0,1-2 172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09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5737,'0'-1'462,"0"-1"0,-1 1 0,1 0 0,0 0 0,0-1 0,0 1 0,0 0 0,0-1 0,1 1 0,-1 0 0,0 0 0,1-1 0,-1 1 0,0 0 0,1 0-1,-1 0 1,1-1 0,0 1 0,-1 0 0,1 0 0,0 0 0,1-1 0,0 14 2363,12 89-1436,-7-44-872,13 63 159,-19-113-647,0 0 0,0 0 0,0 0 0,-1 1 0,0-1 1,-1 12-1,1-22-152,0 0 0,0 0 0,0 0 0,-1 1 0,-1-6 1,-2-20-92,3 18 169,1-1 1,0 1 0,0 0-1,1 0 1,3-10-1,-4 16 35,1 1 0,0-1 0,1 0 0,-1 1 0,1-1 0,-1 1 0,1 0 0,0-1 0,0 1 0,1 0 1,-1 0-1,0 1 0,1-1 0,0 0 0,0 1 0,0 0 0,0-1 0,6-2 0,-3 2 13,0 1 1,-1 0-1,1 1 0,0-1 1,0 1-1,0 1 1,0-1-1,9 1 0,-12 0 37,1 0-1,-1 0 0,0 0 0,0 1 0,0 0 1,0-1-1,1 1 0,-1 0 0,0 0 0,-1 1 1,1-1-1,0 1 0,0-1 0,0 1 0,-1 0 1,1 0-1,3 5 0,-4-5 25,-1 0 1,0 0-1,0 0 1,0 0-1,0 0 1,-1 1-1,1-1 1,-1 0-1,1 0 1,-1 1-1,0-1 1,1 1-1,-1-1 1,-1 0-1,1 1 1,0-1-1,0 0 1,-1 1-1,0-1 0,1 0 1,-1 0-1,0 0 1,0 1-1,-3 3 1,1-1 20,0 1-1,-1-1 1,0 0 0,0 0 0,0 0-1,-1 0 1,-9 7 0,8-9-52,1 1 0,-1-1 1,0 0-1,0 0 0,0-1 0,-11 3 1,12-4-74,1 0 1,-1 0 0,1 0 0,-1-1-1,1 0 1,-1 0 0,0 0 0,1-1-1,-1 1 1,-4-2 0,1-3-164,9-1 1300,0 4-773,1-9 262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0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6433,'2'2'470,"0"0"0,1-1 0,-1 0-1,0 1 1,1-1 0,-1 0 0,1 0-1,-1 0 1,1-1 0,0 1-1,-1 0 1,1-1 0,0 0 0,-1 0-1,1 0 1,0 0 0,-1 0 0,1 0-1,0-1 1,3 0 0,2-1-54,-1 0 1,1 0-1,-1-1 1,0 0-1,0 0 1,7-5-1,0-2-165,0 0 0,0-1-1,18-19 1,-25 23-234,-1 0 0,0 0 0,-1-1 0,0 0 0,0 0 0,0 0 0,-1 0 1,3-10-1,-6 16-9,-1 1 0,1-1 0,-1 0 0,1 1 0,-1-1 0,0 1 0,0-1 0,0 0 0,0 1 0,0-1 0,0 1 0,0-1 0,-1 0 0,1 1 0,0-1 0,-1 1 0,0-1 0,1 1 0,-1-1 0,0 1 0,0-1 0,1 1 0,-1 0 0,0 0 0,0-1 0,-1 1 1,1 0-1,0 0 0,-3-2 0,3 2 4,-1 0 1,0 0 0,0 1 0,0-1-1,0 0 1,-1 1 0,1-1 0,0 1-1,0 0 1,0 0 0,0 0 0,0 0-1,0 0 1,-1 0 0,1 0 0,0 1-1,0-1 1,0 1 0,0 0 0,0-1-1,-3 3 1,-1 0 35,1 1 1,-1 0-1,1 0 0,0 0 0,0 0 1,1 1-1,-1 0 0,1 0 0,0 0 1,1 0-1,-1 1 0,1-1 0,0 1 1,0 0-1,-2 9 0,3-9-28,0 0 0,1 0 0,0 0 0,0 0 0,0 0 0,1 0 0,0 0 0,0 0 0,1 0 0,0 0 0,0 0 0,0 0 0,0 0 0,1 0 0,0 0 0,5 9 0,-5-13-27,0 1-1,0 0 0,0-1 1,0 1-1,0-1 0,1 0 1,-1 0-1,1 0 0,-1 0 1,1 0-1,0-1 0,0 1 1,0-1-1,0 1 0,0-1 1,5 1-1,4 1-260,0-1-1,24 1 1,-35-3 250,42 1-53,11-6-104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9 8346,'-7'-2'953,"-1"0"1,0 0-1,0 1 1,0 0 0,0 1-1,0-1 1,0 2-1,0-1 1,-11 3-1,16-3-828,0 1 0,-1 0 0,1 0 0,0 0 0,0 1 0,0-1 0,0 1 0,0-1 0,1 1 0,-1 0 0,0 0 0,1 0 0,-1 1 0,1-1 0,0 1 0,0-1 0,0 1 0,0 0 0,0-1 0,1 1 0,-1 0 0,1 0 0,0 0 0,0 1 0,-1 3 0,1-3-113,0 0-1,0 1 0,1-1 1,0 0-1,0 0 1,0 0-1,1 0 1,-1 0-1,1 0 0,0 1 1,0-1-1,0-1 1,1 1-1,-1 0 1,4 6-1,-2-6-24,0 0 0,0 0 0,0 0 0,1 0 0,-1-1 0,1 1 0,0-1 0,0 0 0,0 0 0,1 0 0,-1-1 0,9 4 0,3 0-510,0-1 0,0-1 1,0-1-1,1 0 0,-1-1 1,1-1-1,0 0 0,0-2 1,-1 0-1,18-3 0,-15 1-727,1-1-1,-2-1 0,35-14 1,-42 14 1000,0-1 0,0 1 0,-1-2 0,0 1 0,0-1 1,-1-1-1,13-12 0,-20 17 517,1 0 1,-1 0 0,1 0-1,-1 0 1,0 0-1,0-1 1,0 1 0,-1-1-1,1 1 1,-1-1 0,0 0-1,0 1 1,0-1-1,1-7 1,-3 9-117,1 1-1,0 0 1,0 0-1,0 0 1,-1 0 0,1-1-1,0 1 1,-1 0-1,1 0 1,-1 0 0,0 0-1,1 0 1,-1 0-1,0 0 1,0 0 0,1 0-1,-1 1 1,0-1-1,0 0 1,0 0 0,0 1-1,0-1 1,0 0-1,0 1 1,0-1 0,0 1-1,-1 0 1,0-1-1,-3-1 228,0 1-1,1 0 1,-1 1-1,0-1 1,-8 1-1,7 0-112,0 0-1,-1 1 1,1 0-1,0 1 0,0 0 1,0-1-1,0 2 1,1-1-1,-11 6 1,13-6-194,0 0 0,0 0 0,0 0 0,0 0 0,1 0 0,-1 1 1,1-1-1,-1 1 0,1 0 0,0-1 0,0 1 0,0 0 0,0 1 0,1-1 0,-1 0 0,1 0 0,0 1 0,-1 5 1,1-7-65,1-1 0,0 1 1,0-1-1,0 0 1,1 1-1,-1-1 1,0 1-1,1-1 1,-1 0-1,0 1 0,1-1 1,-1 0-1,1 0 1,0 1-1,0-1 1,-1 0-1,1 0 0,0 0 1,0 0-1,0 0 1,0 0-1,0 0 1,0 0-1,0 0 0,2 0 1,-1 1-7,1-1 0,-1 0 0,0 0 0,1 0 1,-1-1-1,1 1 0,-1 0 0,1-1 0,-1 0 0,1 1 0,0-1 0,4-1 1,2 0-2,1-1 0,-1 0 0,0-1 0,0 0 0,16-8 0,-21 9 2,1-1 1,-1 1-1,1-1 1,-1 0-1,0-1 0,0 1 1,0-1-1,-1 1 1,1-1-1,-1 0 1,0 0-1,3-5 1,-3 4 12,-1 7 6,-3 11 56,1-7-17,-1 3 53,0-4-22,1-1 0,0 1 0,0-1 0,0 0-1,2 9 1,-1-12-70,-1 1 0,1-1 0,0 1 0,0 0 0,-1-1 0,1 1 0,0-1 0,0 0 0,1 1 0,-1-1 0,0 0 0,0 0 0,1 0 0,-1 0 0,0 0 0,1 0 0,-1 0 0,1 0 0,2 1 0,-2-2-42,0 1 1,0 0-1,0-1 1,1 1-1,-1-1 1,0 0 0,0 0-1,1 0 1,-1 0-1,0 0 1,0 0-1,5-1 1,2-2-1112,-1 0 1,10-4-1,-15 6 604,19-7-798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8794,'-1'0'262,"1"0"1,-1 0-1,1 1 1,-1-1-1,1 0 1,0 0-1,-1 0 1,1 1-1,0-1 1,-1 0-1,1 1 1,0-1-1,-1 0 1,1 1-1,0-1 1,-1 0-1,1 1 1,-4 14 2097,3-8-1193,-20 72 4493,21-78-5623,0 0 0,0 0 0,-1 0 0,1 1 0,0-1 0,0 0 0,0 0 0,0 0 0,0 1 0,0-1 0,1 0 0,-1 0 0,0 0 0,1 0 0,0 2 0,-1-2-29,0-1 0,1 1 1,-1-1-1,1 0 0,-1 1 1,1-1-1,-1 1 0,1-1 1,-1 0-1,1 1 0,-1-1 1,1 0-1,0 0 0,-1 1 1,1-1-1,-1 0 0,1 0 1,0 0-1,-1 0 0,2 0 1,1 0-28,0 0 0,-1-1 0,1 1 0,0-1 0,0 0 0,-1 0 0,1 0 0,-1 0 0,1 0 0,-1 0 0,4-3 0,17-13-484,38-38 0,-60 58 685,0-1 0,0 0-1,-1 1 1,1-1-1,-1 1 1,1-1-1,-1 0 1,0 5 0,0-1-64,1 7-28,-1-8-59,0 0 0,1 0 0,0 1 0,0-1 0,0 0 0,0 0 0,5 9 1,-6-12-71,1-1 1,0 1 0,0-1 0,0 0 0,0 1 0,0-1 0,0 0 0,0 1 0,0-1 0,0 0 0,1 0 0,-1 0-1,0 0 1,1 0 0,-1 0 0,1-1 0,-1 1 0,1 0 0,-1-1 0,1 1 0,0-1 0,-1 1 0,1-1 0,0 0-1,-1 0 1,1 0 0,0 0 0,1 0 0,2-1-599,-1 1 0,0-1 0,0 0 0,0 0 0,0-1 0,-1 1 0,1-1 0,0 0 0,0 0 0,5-4 0,9-10-1603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18 4849,'6'-13'4824,"-7"9"-1226,-6 5-1651,5 0-1652,1 0 0,-1 1 0,0-1 0,1 1-1,0-1 1,-1 1 0,1 0 0,0 0 0,0-1 0,0 1 0,0 0 0,0 0 0,0 0 0,0 0-1,0 3 1,-6 11 988,2-9-781,-5 9 455,9-15-929,1-1 1,0 1 0,0 0 0,-1-1-1,1 1 1,0-1 0,0 1 0,0 0-1,0-1 1,0 1 0,0 0 0,0-1-1,0 1 1,0 0 0,1-1 0,-1 1-1,0-1 1,0 1 0,0 0 0,1-1-1,-1 1 1,0-1 0,1 1-1,-1-1 1,1 2 0,3 1 32,-1 0 0,1 0 0,0 0 0,0 0 0,7 3 0,-6-4-23,-1 1 0,1 0 1,6 5-1,-10-6-27,0-1 0,1 1-1,-1-1 1,0 1 0,0-1 0,0 1 0,0 0 0,0 0 0,0 0-1,0-1 1,-1 1 0,1 0 0,0 3 0,-1-4-8,0-1 1,0 0-1,0 1 1,0-1-1,0 0 1,0 1-1,0-1 1,0 0-1,0 0 1,0 1-1,0-1 0,0 0 1,0 1-1,0-1 1,-1 0-1,1 1 1,0-1-1,0 0 1,0 1-1,0-1 1,-1 0-1,1 0 1,0 1-1,0-1 1,-1 0-1,1 0 1,0 0-1,0 1 0,-1-1 1,1 0-1,0 0 1,-1 0-1,1 0 1,0 0-1,0 1 1,-1-1-1,1 0 1,0 0-1,-1 0 1,1 0-1,0 0 1,-1 0-1,1 0 1,0 0-1,-1 0 0,1 0 1,0 0-1,-1-1 1,-16-3 72,16 3-75,-22-11 35,22 12-37,0-1 0,0 1 0,0-1 0,1 0 0,-1 1 0,0-1-1,0 0 1,1 0 0,-1 1 0,0-2 0,1 1-1,0 1 0,0 0 1,0 0-1,0-1 0,0 1 0,0 0 0,0 0 1,0-1-1,0 1 0,0 0 0,0 0 1,0-1-1,0 1 0,0 0 0,0 0 0,0-1 1,0 1-1,1 0 0,-1 0 0,0-1 1,0 1-1,0 0 0,0 0 0,0 0 1,1-1-1,-1 1 0,0 0 0,0 0 0,0 0 1,1 0-1,-1-1 0,0 1 0,0 0 1,1 0-1,-1 0 0,0 0 0,2-1-8,0 0 0,0 1 0,1-1 0,-1 1 1,0-1-1,0 1 0,0 0 0,0 0 0,0 0 0,4 0 0,23 5-26,-14-1 22,-3-2 10,1-1 0,-1 0 0,1 0-1,-1-1 1,26-4 0,-33 3 8,0 0-1,1 0 1,-1-1 0,0 0-1,0 0 1,0 0-1,5-4 1,-7 4 2,0 0 0,-1 0 0,0 0 1,1 0-1,-1 0 0,0-1 0,0 1 0,0-1 0,0 1 0,-1-1 0,1 0 1,-1 0-1,2-4 0,-3 6 0,1-1 1,-1 0 0,0 0-1,1 0 1,-1 1 0,0-1-1,0 0 1,-1 0-1,1 0 1,0 0 0,-1 1-1,1-1 1,-1 0 0,1 0-1,-1 0 1,0 1-1,1-1 1,-1 1 0,0-1-1,-2-2 1,2 4-1,1-1 1,-1 0-1,0 1 0,1-1 1,-1 0-1,0 1 0,0-1 1,1 1-1,-1-1 1,0 1-1,0 0 0,0-1 1,0 1-1,1 0 0,-1 0 1,0-1-1,0 1 1,0 0-1,0 0 0,0 0 1,0 0-1,0 0 0,0 0 1,0 0-1,0 1 1,1-1-1,-1 0 0,0 0 1,0 1-1,0-1 0,0 0 1,0 1-1,1-1 1,-1 1-1,0-1 0,0 1 1,1 0-1,-1-1 0,0 1 1,1 0-1,-2 1 1,0 0 21,0 1 1,0 0-1,0-1 1,1 1-1,-1 0 1,0 0 0,1 0-1,0 0 1,-1 5-1,1-7-10,1 1-1,-1 0 0,1 0 0,0 0 0,0 0 0,0-1 1,0 1-1,0 0 0,0 0 0,1 0 0,-1 0 0,0 0 1,1-1-1,0 1 0,-1 0 0,1 0 0,0-1 1,1 3-1,0-2-2,0 1 0,0-1 0,0 0 0,0 0 0,1 0 0,-1 0 0,1 0 0,-1 0 0,1-1 1,0 1-1,-1-1 0,5 2 0,0-1 13,-1-1 0,1 0 0,0 0 0,12 0 0,14-1-18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2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31 10130,'-33'-31'4017,"33"31"-3982,0 1 0,0-1 0,0 0 0,0 0 0,0 0 0,0 0 0,0 0 0,0 0 0,0 0 0,0 0 0,0 1 0,0-1 0,0 0 0,0 0 0,0 0 0,0 0 0,0 0 0,0 0 0,0 0 0,0 0 0,0 0 0,0 1 0,0-1 0,0 0 0,0 0 0,0 0 0,0 0 0,0 0 0,0 0 0,-1 0 0,1 0 0,0 0 0,0 0 0,0 0 0,0 0 0,0 1 0,0-1 0,0 0 0,0 0 0,0 0 0,-1 0 0,1 0 0,0 0 0,0 0 0,0 0 0,0 0 0,0 0 0,0 0 0,0 0 1,0 0-1,-1 0 0,1 0 0,0 0 0,0 0 0,0 0 0,0 0 0,0 0 0,0-1 0,0 1 0,0 0 0,0 0 0,-1 0 0,1 0 0,0 0 0,0 0 0,0 0 0,3 13 1404,-1-5-735,5 33 1470,-3-16-1075,9 30 1,-13-52-1081,1-1 0,0 0 0,0 1 0,0-1 0,0 0 0,0 0 0,1 0 0,-1 0 0,1 0 0,-1 0 0,1 0 0,0-1 0,-1 1 0,1 0 0,0-1 0,0 1 0,0-1 0,1 0 0,-1 0 0,0 0 0,0 0 0,1 0 0,-1 0 0,0-1 0,1 1 0,2 0 0,-1-1-40,0 0 1,0 0-1,0-1 0,0 1 1,0-1-1,0 0 1,0 0-1,-1 0 0,1-1 1,0 1-1,-1-1 0,1 0 1,-1 0-1,1 0 0,4-5 1,0 0-142,-1 0 0,0-1 0,0 0-1,-1-1 1,0 1 0,0-1 0,-1 0 0,-1-1 0,1 1 0,-1-1 0,2-11 0,-4 16 169,-4 9 42,-3 13 133,-2 12 265,2 0 1,1 1-1,1 0 1,1-1-1,3 39 1,23 147 1840,-23-210-2200,0 0 34,0 0 0,-1-1 0,0 9 1,0-12-100,0 0 1,0 0 0,0 0 0,0 0 0,-1 0 0,1 0 0,0 0-1,-1 0 1,1 0 0,-1 0 0,1 0 0,-1 0 0,1 0 0,-1 0-1,1-1 1,-1 1 0,0 0 0,0 0 0,1-1 0,-1 1 0,0 0-1,-1 0 1,-1 0 13,1 0-1,-1 0 0,0 0 0,0-1 1,0 1-1,0-1 0,0 0 1,1 0-1,-5 0 0,-28-4 103,29 4-119,-3-2-111,-1-1-1,1 1 1,0-1 0,-1-1 0,2 0 0,-1 0 0,0-1 0,1 0 0,-11-8 0,10 6 34,1-1 0,0 1 0,0-1 0,1 0 0,0-1 0,0 0 0,-10-18 0,12 15 109,0 0 0,-4-17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8170,'0'3'4793,"8"-9"280,6 0-2849,3-1-663,5 4-257,2 3-464,0 0-288,0 0-328,-1 4 80,-7-4-976,-4 2-680,-7-2 880</inkml:trace>
  <inkml:trace contextRef="#ctx0" brushRef="#br0" timeOffset="1">144 1 9770,'-3'18'4313,"-30"32"-1664,33-32-697,-1 5-192,-2-1-175,-2 4-577,-1-5-280,2 2-384,0-5-160,2-6-160,0 3-328,5-12 2393,5 2-1657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2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34 382 10474,'-9'9'2620,"0"-1"2753,9-9-5167,0 0 1,0 1 0,0-1 0,1 0 0,-1 0 0,-1 0 0,1 1 0,0-1 0,0 0-1,0 0 1,0 1 0,0-1 0,-1 0 0,1 0 0,0 1 0,-1-1 0,0-1-1,-4-16 801,1-12-860,2 0 1,1 1 0,1-1-1,1 0 1,2 0-1,1 1 1,11-37-1,-14 60-153,0 1 0,1-1 0,0 1 0,0 0 0,0 0 0,1 0 0,0 0 0,0 1 0,0-1 0,0 1 0,1-1 0,0 1 0,0 0 0,0 1 0,0-1 0,0 1 0,1-1 0,5-1 0,-9 4 4,0 0 1,0 1-1,0-1 1,1 1-1,-1 0 1,0-1-1,1 1 1,-1 0 0,0 0-1,1 0 1,-1 0-1,0 0 1,1 0-1,-1 0 1,0 0-1,0 1 1,1-1 0,-1 0-1,2 2 1,-1-1 0,-1 0 1,1 0 0,-1 0-1,1 0 1,-1 1 0,1-1-1,-1 0 1,0 1-1,0 0 1,0-1 0,2 4-1,0 3 8,0-1 0,0 1 0,-1 0 0,2 13 0,13 78 152,9 53 70,-26-150-225,2 15-15,-2-17-24,0 1 0,0-1 0,0 0 0,0 1 0,0-1 0,0 0 0,0 1-1,-1-1 1,1 1 0,0-1 0,0 0 0,0 1 0,0-1 0,-1 0 0,1 1 0,0-1 0,0 0 0,-1 0 0,1 1-1,0-1 1,0 0 0,-1 0 0,1 1 0,0-1 0,-1 0 0,1 0 0,0 0 0,-1 0 0,1 1 0,0-1 0,-1 0 0,1 0-1,0 0 1,-1 0 0,1 0 0,-1 0 0,1 0 0,-1 0 0,-8-2-453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3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10 185 13187,'-5'-6'5177,"1"5"-3185,13 2-351,-5 2-329,5 1-168,17 1-632,-8-1-200,14 0-192,-3-1-40,2 1-48</inkml:trace>
  <inkml:trace contextRef="#ctx0" brushRef="#br0" timeOffset="1">427 36 14499,'0'-4'971,"0"1"-372,0 1 0,0 0 0,-1 0 0,1 0 1,0 0-1,-1-1 0,1 1 0,-1 0 1,-1-2-1,2 4-564,0-1-1,0 1 1,0 0-1,0 0 1,0 0-1,0-1 1,0 1 0,0 0-1,0 0 1,0 0-1,0-1 1,0 1-1,0 0 1,0 0 0,0 0-1,0-1 1,0 1-1,0 0 1,0 0 0,0 0-1,0-1 1,1 1-1,-1 0 1,0 0-1,0 0 1,0 0 0,0-1-1,0 1 1,0 0-1,1 0 1,-1 0 0,0 0-1,0 0 1,0 0-1,1-1 1,-1 1-1,0 0 1,0 0 0,0 0-1,0 0 1,1 0-1,-1 0 1,0 0-1,0 0 1,1 0 0,-1 0-1,0 0 1,0 0-1,0 0 1,1 0 0,-1 0-1,0 0 1,0 0-1,1 0 1,12 4 994,7 5-356,71 38 216,-86-43-857,1 0-1,-1 1 1,-1 0 0,1-1 0,5 9 0,-10-13-30,0 0 1,1 0-1,-1 1 1,0-1 0,0 0-1,0 0 1,0 0 0,0 1-1,0-1 1,0 0 0,0 0-1,0 1 1,1-1 0,-1 0-1,0 0 1,0 1-1,0-1 1,0 0 0,-1 0-1,1 0 1,0 1 0,0-1-1,0 0 1,0 0 0,0 1-1,0-1 1,0 0-1,0 0 1,0 0 0,0 1-1,-1-1 1,1 0 0,0 0-1,0 0 1,0 0 0,-1 1-1,-7 3 48,6-3-31,-36 16 173,-16-1-118,37-13-481,1 1 0,1 1-1,-1 1 1,-28 13-1,42-17 334,0-1 0,0 0-1,0 1 1,0-1 0,1 1-1,-3 2 1,3-3 30,1 0-1,-1 0 1,1 0-1,-1 1 1,1-1-1,-1 0 1,1 0 0,-1 3-1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12203,'-18'8'5049,"1"4"-2681,-6 2-543,-8 2-449,1-2-280,8-2-640,9-2-264,9-8-384,7 0-392,7-6 384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8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6 7626,'12'-2'3952,"-3"1"-671,-8-2-728,-1 6-353,0 6-343,-14 10-665,4 5-264,-16 9-384,-5 3-168,4 1-216,-2 1-64,9-6-88,3-3 8,2-9-312,5-3-280,2-9-840,0-4-737,4-7 1345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 12627,'-1'-1'600,"0"1"1,0-1 0,-1 1-1,1 0 1,0 0 0,0 0-1,-1-1 1,1 1 0,0 0-1,0 1 1,-2-1 0,-14 6 2178,12-3-2307,0 1 1,0 0-1,-8 7 0,8-6-204,0 1 0,0 0 0,1-1 0,-1 1 0,1 1 1,-3 7-1,6-12-242,0 0-1,0-1 1,0 1 0,0 0 0,1 0 0,-1 0 0,1 0 0,-1 0 0,1 0 0,0 0-1,0 0 1,0 0 0,0 0 0,0 0 0,0 0 0,1 0 0,-1 0 0,1 0 0,-1 0-1,1 0 1,0-1 0,0 1 0,0 0 0,0 0 0,0-1 0,0 1 0,2 2-1,1-1-23,-1 0 0,1-1 0,-1 0 0,1 0-1,0 0 1,0 0 0,0 0 0,0-1 0,0 0-1,0 0 1,0 0 0,1 0 0,-1-1-1,0 1 1,1-1 0,-1 0 0,0-1 0,0 1-1,1-1 1,-1 0 0,0 0 0,0 0 0,0 0-1,6-3 1,-7 2 1,1 1 0,0-1 0,-1 0 0,1 0 0,-1 0 0,1 0-1,-1-1 1,0 0 0,0 1 0,0-1 0,-1 0 0,1 0 0,-1-1 0,1 1 0,-1 0-1,0-1 1,0 0 0,-1 1 0,1-1 0,-1 0 0,0 0 0,0 0 0,0 0 0,0 0 0,0-6-1,-1 7 6,-1 0-1,1 0 1,-1 1-1,1-1 1,-1 0-1,0 0 0,0 1 1,0-1-1,-1 1 1,1-1-1,-1 1 0,1 0 1,-1-1-1,0 1 1,0 0-1,0 0 0,0 0 1,0 0-1,0 1 1,0-1-1,-1 1 0,1-1 1,-1 1-1,1 0 1,-1 0-1,1 0 1,-1 0-1,-4-1 0,2 1-66,1 0 0,-1 0 1,0 0-1,0 1 0,0 0 0,0 0 0,0 0 0,0 0 0,0 1 0,0 0 0,0 0 0,0 0 0,0 1 0,1-1 0,-6 4 0,8-5 59,1 1-1,0 0 0,0 0 1,0 0-1,-1 0 0,1 0 1,0 0-1,0 0 0,-1 2 1,-4 13-100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99 9002,'-3'4'4209,"-1"4"-1450,3-7-1380,1-1-80,2-5 1259,5-20-1784,-4 15-621,0 0-1,-1 0 1,2-18-1,-4 27-139,0 0-1,0 0 1,0 0-1,-1 0 1,1 0-1,0 0 1,0 0-1,-1 0 1,1 0-1,0 1 1,-1-1-1,1 0 1,-1 0-1,1 0 1,-1 1-1,1-1 0,-1 0 1,0 0-1,1 1 1,-1-1-1,0 1 1,0-1-1,1 0 1,-1 1-1,0 0 1,0-1-1,0 1 1,0-1-1,-1 1 1,0-1 0,0 1-1,0 0 1,1 0 0,-1-1 0,0 1 0,0 1-1,0-1 1,0 0 0,0 0 0,0 1-1,-2 0 1,0 1-9,0 0 1,0 0-1,0 1 0,0-1 0,0 1 0,0 0 0,1 0 1,-1 0-1,1 1 0,0-1 0,0 1 0,0 0 0,-4 6 0,3-2 15,1-1-1,-1 1 0,1 0 0,0 0 0,1 0 0,-3 15 1,5-22-10,-1 1 1,1 0 0,0 0-1,0-1 1,0 1 0,0 0-1,0 0 1,0-1-1,0 1 1,1 0 0,-1 0-1,1-1 1,-1 1 0,1 0-1,0-1 1,1 3 0,-1-3-7,0 0 1,0 0-1,1 0 1,-1 0 0,1 0-1,-1 0 1,0 0 0,1-1-1,0 1 1,-1 0 0,1-1-1,-1 1 1,1-1-1,0 0 1,-1 0 0,1 1-1,2-1 1,25 0 12,-19 0-3,18 1-1,-25 0-8,0-1 0,0 1 0,0 0 0,0 0 0,0 0 0,0 0 0,0 1 0,0-1 0,4 4 0,6 11 1338,-14-18-637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4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9730,'0'2'867,"0"1"0,0 0 1,0 0-1,-1-1 0,1 1 0,-1-1 0,1 1 0,-1 0 0,0-1 1,-2 3-1,2-2-420,0-1 0,0 1 0,0-1 0,1 1 0,-1 0 1,0 0-1,1-1 0,0 5 0,0-7-423,0 1-1,0-1 1,0 0 0,0 0 0,0 1-1,0-1 1,0 0 0,0 0-1,0 1 1,0-1 0,0 0-1,0 0 1,0 1 0,0-1 0,0 0-1,-1 0 1,1 0 0,0 1-1,0-1 1,0 0 0,0 0-1,0 1 1,0-1 0,-1 0 0,1 0-1,0 0 1,0 0 0,0 1-1,-1-1 1,1 0 0,0 0 0,0 0-1,-1 0 1,1 0-35,0 0-1,0 0 1,0 0-1,0 0 1,-1 0 0,1 0-1,0 0 1,0 0 0,0 0-1,0 0 1,0 0 0,-1-1-1,1 1 1,0 0 0,0 0-1,0 0 1,0 0-1,0 0 1,0 0 0,0 0-1,0-1 1,0 1 0,-1 0-1,1 0 1,0 0 0,0 0-1,0 0 1,0-1-1,0 1 1,0 0 0,0 0-1,0 0 1,0 0 0,0-1-1,0 1 1,0 0 0,0 0-1,0 0 1,0 0-1,0 0 1,0-1 0,0 1-1,0 0 1,1 0 0,-1-4-77,1 1 0,0-1 0,1 1-1,-1-1 1,2-2 0,-2 4 83,0 1 1,0 0-1,-1 0 0,1 0 0,0 0 0,0 0 0,0 0 0,1 0 0,-1 0 1,0 0-1,0 0 0,0 1 0,1-1 0,1-1 0,7-2 272,-9 3-242,-1 1-1,1-1 1,-1 1 0,1-1-1,0 1 1,-1 0-1,1 0 1,0-1-1,-1 1 1,1 0 0,0 0-1,0 0 1,-1 0-1,1 0 1,0 0 0,-1 0-1,1 0 1,0 0-1,0 0 1,-1 0 0,1 0-1,0 0 1,-1 1-1,1-1 1,0 0 0,0 1-1,1 0 5,-1 0-1,1 0 0,-1 0 1,1 0-1,-1 0 1,0 0-1,0 1 0,1-1 1,-1 0-1,0 1 1,0-1-1,-1 1 1,1 0-1,0-1 0,1 4 1,2 3-42,11 22-309,-15-30 296,0 1 1,0-1-1,1 1 0,-1 0 1,0-1-1,1 1 0,-1-1 0,0 1 1,1-1-1,-1 1 0,1-1 0,-1 1 1,1-1-1,-1 1 0,1-1 1,-1 0-1,1 1 0,-1-1 0,1 0 1,-1 1-1,1-1 0,0 0 0,-1 0 1,1 0-1,-1 1 0,1-1 1,0 0-1,-1 0 0,1 0 0,0 0 1,-1 0-1,1 0 0,0 0 0,-1 0 1,1-1-1,-1 1 0,1 0 1,1-1-1,2 0-86,16-4-301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5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168 207 8690,'1'-1'337,"-1"-1"1,0 1-1,1-1 0,-1 0 1,0 1-1,0-1 1,0 1-1,0-1 1,-1 1-1,1-1 0,0 1 1,-1-1-1,1 1 1,-1-1-1,1 1 0,-1-1 1,0 1-1,1-1 1,-1 1-1,0 0 0,0 0 1,0-1-1,0 1 1,0 0-1,0 0 0,-1 0 1,1 0-1,0 0 1,0 0-1,-1 1 0,-1-2 1,-1 0-128,1 1 1,0 0-1,-1 0 0,1 1 1,-1-1-1,1 1 0,0-1 1,-1 1-1,1 0 0,-1 0 1,1 1-1,-1-1 0,1 1 1,-1-1-1,1 1 1,0 0-1,-1 1 0,1-1 1,0 0-1,0 1 0,0 0 1,0 0-1,-4 3 0,1-1-124,1 1-1,-1 0 0,1 0 0,0 0 0,1 0 0,-1 1 1,1 0-1,0 0 0,1 0 0,-5 9 0,6-10-73,1 0 1,0-1-1,-1 1 0,2 0 1,-1 0-1,0 6 0,1-10-13,0 1-1,0-1 0,0 1 0,0-1 0,0 1 1,0-1-1,1 1 0,-1-1 0,1 1 0,-1-1 0,1 1 1,-1-1-1,1 0 0,0 1 0,-1-1 0,1 0 1,0 1-1,0-1 0,0 0 0,0 0 0,0 0 0,0 0 1,2 1-1,-2-2-3,0 1 0,0-1 0,0 0 0,1 0 0,-1 1 0,0-1 0,0 0 0,0 0 0,0 0 0,0 0 0,1 0 1,-1-1-1,0 1 0,0 0 0,0-1 0,0 1 0,0 0 0,0-1 0,0 1 0,0-1 0,0 0 0,0 1 0,0-1 0,1 0 0,3-3-78,-1 0 0,0 0 0,5-6 0,-9 10 72,11-14-345,0-1-1,0 0 1,15-32 0,14-53-349,-4 1 1057,-45 137 1309,-1-2-1039,0-7-70,-7 47 0,15-67-521,1-1 0,1 1-1,0 0 1,0-1 0,0 1 0,1 0 0,0-1 0,1 1 0,0-1 0,3 10-1,-4-16-73,0 0 0,0 0-1,0 0 1,0 0 0,0 0 0,0 0-1,1 0 1,-1 0 0,0 0-1,1 0 1,0-1 0,-1 1-1,1-1 1,0 1 0,0-1-1,0 0 1,0 0 0,0 1-1,0-1 1,0-1 0,0 1 0,3 1-1,21 0-4647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11 10186,'5'-11'4473,"6"11"-2216,0 0-481,-5 5 72,-8 7-71,-6 4-225,-7 12-408,-10 7-247,-5 1-457,0 2-152,3-6-224,9-6-24,10-10-432,2-7-377,5-12-1127,1-6-376,5-11 1335</inkml:trace>
  <inkml:trace contextRef="#ctx0" brushRef="#br0" timeOffset="1">10 20 8434,'-1'-5'4145,"4"15"-921,3 5-775,6 12-433,4-1-127,7 6-569,3-1-320,5-2-456,0-4-184,-8-9-160,-3-1-152,-13-8-584,-4-6-248,-5-2 400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15187,'5'-2'5656,"3"4"-4086,5 4-1007,16 12 735,8 4-635,-8-8-395,-18-10-197,1 2-1,-1-1 1,-1 2 0,1-1 0,11 11-1,-21-16-59,1 0-1,-1 0 1,0 0-1,0 0 0,0 1 1,0-1-1,0 0 1,-1 1-1,1-1 0,0 1 1,0-1-1,-1 1 1,1 2-1,-1-3-1,0 0-1,0 0 1,0 0 0,0 0-1,0 1 1,0-1 0,-1 0 0,1 0-1,0 0 1,-1 0 0,1 0-1,-1 0 1,1 0 0,-1 0-1,0 0 1,1 0 0,-1 0-1,0 0 1,0 0 0,-1 0 0,-7 7 43,-1-1 0,0 0 0,0-1 1,-15 7-1,5-3-13,-77 36-1358,98-45 125,8 3 358</inkml:trace>
  <inkml:trace contextRef="#ctx0" brushRef="#br0" timeOffset="1">345 248 10354,'-4'4'4849,"-6"2"-1856,-10 4-985,-4-4-271,-11 6-561,-2 2-456,4-2-520,5 2-136,12-2-376,7 0-424,9-2 2896,9-3-1864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16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14619,'-3'1'781,"-1"0"1,0 0-1,0 1 0,1-1 0,-1 1 0,1 0 1,-1 0-1,-5 5 0,4-3-372,0 1 0,1-1 0,0 1 0,0 0 1,-4 7-1,3-5-289,1 1 0,0 0 0,1 0 0,0 1 0,0-1 0,0 1 0,1-1 0,-1 11 0,3-15-87,-1 1 0,1 0-1,0-1 1,0 1 0,1-1-1,-1 1 1,1-1-1,2 8 1,-2-11-27,-1 1 0,1 0 0,0-1 0,0 1 0,0-1 0,0 0-1,0 1 1,1-1 0,-1 0 0,0 1 0,0-1 0,1 0 0,-1 0 0,1 0 0,-1 0 0,1 0 0,0-1-1,-1 1 1,1 0 0,0-1 0,-1 1 0,1-1 0,0 0 0,3 1 0,-1-1-1,1 0 0,-1 0 0,1-1 0,-1 1 0,1-1 0,-1 0 0,0-1 0,1 1 1,-1-1-1,0 1 0,0-1 0,5-4 0,4-2 15,-1-1-1,16-13 1,-23 17-5,0 1-1,-1-1 1,1 1 0,-1-1-1,0 0 1,3-7 0,-6 11-9,-1 0 1,1 0 0,0 0-1,-1-1 1,1 1 0,-1 0-1,0-1 1,1 1-1,-1 0 1,0-1 0,0 1-1,1-1 1,-1 1 0,0 0-1,-1-1 1,1 1 0,0-1-1,0 1 1,-1 0-1,1-1 1,0 1 0,-1 0-1,0-1 1,1 1 0,-1 0-1,0 0 1,1 0 0,-1-1-1,0 1 1,0 0-1,0 0 1,0 0 0,0 0-1,-2-1 1,1 1-4,-1-1-1,0 0 1,0 1 0,0 0-1,0 0 1,0 0 0,0 0-1,0 0 1,-1 1 0,1-1-1,-6 1 1,-4 0-117,-22 3 1,33-2 85,-5 0-189,1 0-1,-1 0 0,1 1 1,-7 2-1,-16 11-5331,2-2 3062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21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17 1968,'9'-3'1713,"8"-4"5926,-17 7-7482,0 0 0,1 0 1,-1 0-1,0 0 0,0 0 1,0 0-1,0 0 0,0 0 1,1-1-1,-1 1 0,0 0 1,0 0-1,0 0 0,0 0 1,0 0-1,0-1 0,0 1 1,0 0-1,0 0 0,0 0 1,0 0-1,0-1 0,0 1 1,1 0-1,-1 0 0,0 0 1,0 0-1,-1-1 0,1 1 1,0 0-1,0 0 0,0 0 0,0 0 1,0-1-1,0 1 0,0 0 1,0 0-1,0 0 0,0 0 1,0 0-1,0-1 0,0 1 1,-1 0-1,1 0 0,0 0 1,0 0-1,0 0 0,0 0 1,0 0-1,0-1 0,-1 1 1,1 0-1,0 0 0,0 0 1,0 0-1,0 0 0,-1 0 1,1 0-1,0 0 0,0 0 1,0 0-1,0 0 0,-1 0 1,-44 11 326,-45 18 1,81-26-462,1 0 0,-1 1 0,1 0 0,0 0 0,0 1 0,0 0 0,0 0 0,1 1 0,0 0 0,0 0 0,-9 11 0,15-15-20,0-1-1,0 1 0,0 0 1,0-1-1,0 1 1,0 0-1,1 0 0,-1-1 1,0 1-1,1 0 1,-1 0-1,1 0 0,0 0 1,0 0-1,0 0 1,0 3-1,0-1 14,1-1 1,0 1-1,0 0 0,0-1 1,1 1-1,-1 0 0,1-1 1,2 4-1,1 2 80,1-1-1,1 0 1,-1 0-1,1 0 1,12 9 0,-3-5 113,1 0 0,0-1 0,25 12 0,57 18 728,-50-28 420,-58-13-1661,0 0 1,0-1 0,-1 0 0,2-1 0,-11-2 0,-2-4-367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2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46 6297,'0'-1'1013,"0"-1"1,0 1-1,-1-1 0,1 1 0,0-1 0,-1 1 0,1 0 0,-1-1 0,0-1 0,0 2-687,0-1 0,0 1 0,1 0 0,-2-1 0,1 1 0,0 0 0,0 0 0,-2-1 0,0 0-265,0 0-1,0 0 1,0 1 0,0 0-1,-1-1 1,1 1-1,-1 0 1,1 0 0,-5 0-1,3 0 25,-1 0 4,0 1 0,1-1-1,-11 1 1,13 0-47,1 0-1,0 1 1,-1-1 0,1 1-1,-1 0 1,1 0 0,0-1-1,-1 1 1,1 1 0,0-1-1,0 0 1,0 1-1,-4 2 1,1 2 44,0-1 0,0 1 0,0 0 0,1 1 1,0-1-1,0 1 0,1 0 0,0 0 0,0 0 0,0 0 0,1 1 0,0-1 0,-1 15 0,2-13-36,0-1 0,1 0 0,0 0 0,1 1 0,0-1 0,0 0-1,1 0 1,0 0 0,0 0 0,1 0 0,0 0 0,7 12 0,-5-12-26,0 0 0,1-1-1,1 1 1,-1-1 0,1 0 0,0-1 0,1 0 0,0 0 0,0-1-1,0 0 1,0 0 0,1-1 0,0 0 0,0 0 0,0-1 0,0 0-1,0-1 1,1 0 0,-1 0 0,1-1 0,-1 0 0,1-1-1,0 0 1,-1-1 0,18-2 0,-22 1-7,1 1-1,-1 0 1,0-1-1,0 0 1,1-1-1,-1 1 1,0-1 0,-1 0-1,1 0 1,0 0-1,-1-1 1,0 1-1,0-1 1,0 0 0,0 0-1,-1-1 1,6-8-1,-6 8 7,-1 1-1,0-1 0,0 0 1,-1 1-1,0-1 0,1 0 0,-2 0 1,1 0-1,0 0 0,-1 0 1,0 0-1,0 0 0,-1 0 1,1 0-1,-1 0 0,0 0 1,0 0-1,-1 0 0,1 1 1,-4-6-1,1 0 18,-1 1-1,-1 0 1,0 0 0,0 0-1,-1 1 1,0 0 0,0 0-1,-1 1 1,0 0 0,0 0-1,-17-10 1,14 11-16,-1 0-1,-1 0 1,1 1-1,-1 1 1,0 0-1,0 0 1,0 2-1,-27-3 1,36 5-86,0-1-1,-1 1 1,1 1 0,0-1-1,-1 1 1,1-1 0,-8 3-1,11-2 8,1-1-1,-1 0 1,1 0-1,-1 0 1,1 1-1,-1-1 1,1 0-1,-1 1 1,1-1-1,-1 0 1,1 1-1,-1-1 1,1 1-1,0-1 1,-1 1-1,1-1 1,0 1-1,-1-1 1,1 1-1,0-1 1,0 1-1,-1-1 1,1 1-1,0 0 1,0 0-64,0 0 1,0 0 0,0 0-1,0 0 1,0 0 0,1 0 0,-1 0-1,0-1 1,1 1 0,-1 0-1,1 0 1,-1 0 0,0 0 0,1-1-1,0 1 1,-1 0 0,2 1-1,16 12-717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4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7674,'-15'3'3848,"0"-1"-1519,11 2-425,4 0-335,7 0-457,-2 0-160,25 2-304,-5-1-40,19-2-175,6-1-105,1-2-176,3-1-48,-4-2-72,-6 1-24,-11-1-208,-5 3-329,-15 0-471,-10 3 576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9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11330,'5'4'4889,"6"11"-2640,2 3-137,4 14-495,3 6-377,4 2-456,5-1-136,-5-4-200,0-4-88,-4-5-159,-5-2-65,-3-4-88,-5-7-216,-1-6-849,-6-2-455,2-1 792</inkml:trace>
  <inkml:trace contextRef="#ctx0" brushRef="#br0" timeOffset="1">393 238 11042,'3'3'5349,"5"0"-4519,-6-2-102,62 20 3630,-63-21-4338,-1 0 0,1 1-1,0-1 1,-1 0 0,1 0-1,0 1 1,-1-1 0,1 0-1,-1 1 1,1-1 0,0 0-1,-1 1 1,1-1 0,-1 1-1,1-1 1,-1 1 0,1-1-1,-1 1 1,0 0 0,1-1-1,-1 1 1,0-1 0,1 1-1,-1 0 1,0-1 0,0 1-1,1 0 1,-1-1 0,0 1-1,0 0 1,0-1-1,0 1 1,0 0 0,0 0-1,0-1 1,0 1 0,0 0-1,-1-1 1,1 1 0,0 0-1,-1 0 1,-1 3 33,0 0-1,0 0 1,-1 0 0,1 0-1,-5 4 1,6-7-33,-10 12 124,5-6-25,0 0-1,1 0 1,0 0-1,0 1 1,0 0-1,-4 11 1,8-18-106,1 0 1,0-1 0,0 1-1,-1-1 1,1 1 0,0-1-1,0 1 1,0 0 0,0-1-1,0 1 1,0 0 0,0-1-1,0 1 1,0-1 0,0 1 0,0 0-1,0-1 1,0 1 0,0 0-1,1-1 1,-1 1 0,0-1-1,0 1 1,1-1 0,-1 1-1,0-1 1,1 1 0,-1-1-1,1 1 1,-1-1 0,0 1-1,1-1 1,-1 1 0,1-1 0,0 0-1,-1 1 1,1-1 0,-1 0-1,1 0 1,-1 1 0,1-1-1,0 0 1,3 1 27,0-1 1,0 1-1,0-1 1,0 0-1,5-1 1,-8 1-42,16-2-123,0-1 0,0-1 0,0 0 0,30-13 0,-25 6-2720,-18 9 1897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4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9562,'-6'15'4417,"6"-4"-2225,12 1-447,5-3-129,7-5-496,6 4-151,10-8-321,1 0-128,1-5-176,1-1-80,-8-2-120,-3 6-40,-10-2-64,-7 0-136,-10 2-616,-4-2-504,-7 4-1057,4 0 1313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44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10330,'7'6'5284,"7"2"-3151,-1 0-1140,21 17 566,38 21-1,-50-33-1422,1-2 1,0-1-1,27 8 0,-16-8-21,-18-7-45,-1 1 1,-1 1-1,1 1 1,23 12-1,-36-17-57,-1 0 1,1 0-1,0 1 1,0-1-1,-1 1 1,1-1-1,-1 1 0,1 0 1,-1 0-1,0-1 1,1 1-1,-1 0 1,0 0-1,0 0 1,1 4-1,-1-2 14,-1 0 0,1 0 0,-1 0 0,0 0 0,0 0 0,0 0 0,-1 0 1,0 4-1,0-3 1,-1 0 0,0 0 0,1 0 0,-2 0 0,1 0 1,-1-1-1,1 1 0,-1-1 0,0 0 0,-8 8 0,3-2 16,6-7-33,-14 16 124,-27 27 0,30-33-85,-4 3 46,-29 21 0,40-33-76,1 0 0,-10 9 1,14-12-142,0 0 1,-1 0 0,1 1-1,0-1 1,0 1 0,0-1-1,1 1 1,-1-1 0,0 1-1,0-1 1,1 1 0,-1 0-1,1-1 1,0 1 0,-1 2-1,6-6-3053,-5 1 2149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8:44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14 6977,'-6'4'1791,"0"-1"0,0 1 0,-12 4 0,11-5-1241,0 0 0,0 1 0,-6 4 0,-1 2-142,1 1-1,1 1 1,0 0 0,-19 24 0,9-5 20,-20 36 0,28-44-297,2 1 1,-11 31-1,18-41-91,1 0 0,1 0-1,0 0 1,0 0 0,2 0 0,-1 16-1,4-7 53,0-1-1,1 1 1,1 0 0,10 30-1,2-8 106,22 48-1,-21-58-155,2-1-1,1-1 0,2-1 1,1-1-1,44 46 1,-47-57-49,1-1 1,1 0 0,1-1-1,0-2 1,2 0-1,28 13 1,-32-19-14,1-1 1,1-1-1,-1-1 0,1-1 1,0-1-1,0-1 0,44 1 0,-40-4 20,0-3-1,-1 0 0,1-1 1,0-2-1,-1-1 1,0-1-1,-1-1 0,0-1 1,0-1-1,0-2 0,-2 0 1,1-1-1,-2-2 0,0 0 1,-1-2-1,29-26 0,-30 22 6,0-1-1,-2-1 0,0-1 0,-1 0 0,23-48 1,-33 57-12,0-1 1,-1 0-1,-1-1 1,-1 1-1,0-1 1,-1 0-1,-1 0 1,0 0-1,-2 0 1,0 0-1,-3-23 1,-1 18-5,-1 1 1,0 0-1,-2 0 1,-1 1-1,0 0 1,-2 0-1,0 1 1,-15-21-1,3 9-3,-1 1 1,-2 1-1,-51-47 0,51 54 61,-1 0 0,-2 2 0,0 1 0,-1 2 0,0 0-1,-2 2 1,0 1 0,0 2 0,-1 1 0,-1 1 0,-51-8 0,48 14 90,0 2 0,-1 1 1,1 1-1,-38 6 0,26 1-78,1 3-1,-68 21 0,97-25-65,1 0 0,0 1 0,1 1-1,0 0 1,-17 12 0,29-17-33,-1 1 1,1 0-1,0 0 1,0 0 0,0 0-1,0 1 1,1 0-1,-6 9 1,8-11-41,-1 1 0,1-1 0,0 1 0,0 0 0,0-1 0,0 1 0,1 0 1,0 0-1,0-1 0,0 1 0,0 0 0,0 0 0,1 0 0,1 6 0,0-3-183,1 0 0,0 0 0,1 0 0,-1 0 0,1-1 0,0 1 0,1-1 0,5 6 0,22 25-520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0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349 200 6945,'-2'2'1292,"1"0"0,-1-1 0,1 1 0,-1 0 0,1 0 0,-2 4 0,7-11 3638,-3 4-4901,0 0-1,0 0 1,0 0 0,0 0-1,-1 0 1,1 0-1,0-1 1,-1 1-1,1 0 1,-1 0-1,1-3 1,1-3 28,0 1 1,0-1-1,0 1 1,1 0-1,4-9 0,-4 11-34,-1 0-1,0 0 0,2-9 0,-3 11-11,-1-1 1,1 1-1,-1-1 0,0 1 0,0-1 0,0 1 0,-1-1 1,1 1-1,0-1 0,-1 1 0,0 0 0,0-1 0,1 1 1,-1-1-1,-1 1 0,1 0 0,0 0 0,0 0 0,-1 0 1,1 0-1,-3-2 0,0-1 9,0-1-2,-1 0 0,1 1 0,-1 0 0,-1 0-1,1 0 1,-1 1 0,1-1 0,-11-4 0,11 6-15,0 1-1,-1 0 1,1 0-1,0 0 1,-1 1 0,1 0-1,-1 0 1,1 0-1,-1 1 1,1 0-1,-12 1 1,4 1-17,-1 0 1,1 1-1,1 1 1,-1 0-1,0 1 1,1 0-1,0 1 1,0 0-1,1 1 1,0 1-1,0-1 1,-12 12 0,17-13-2,1 0 1,-1 0-1,1 1 1,1-1-1,-1 1 1,1 0-1,0 0 1,1 0-1,-4 11 1,5-12 1,0 1 0,1 0 0,0 0-1,0 0 1,0 0 0,1 0 0,0 0 0,1-1 0,0 1-1,0 0 1,0 0 0,3 7 0,-1-4 6,1 0-1,1 0 1,0-1-1,0 1 1,1-1-1,0 0 1,1-1 0,11 12-1,9 7 26,31 24-1,-33-31-2,168 160 579,-187-174-486,0 0 1,0 1-1,5 8 0,-9-13-64,-1 0 0,0 0-1,0 0 1,0 0 0,0 1 0,0-1 0,-1 0 0,1 0 0,-1 1 0,1-1 0,-1 0 0,0 1 0,0-1 0,0 0-1,0 1 1,-1 4 0,-1-3 46,1 0 0,-1 0-1,0 1 1,0-1 0,-1-1 0,1 1-1,-1 0 1,0-1 0,0 1-1,-5 4 1,2-2 67,-1-1-1,0 0 1,0 0-1,-13 7 1,14-10-108,0 1-1,0-1 0,-1-1 1,1 1-1,0-1 1,-1 0-1,1-1 1,-1 1-1,1-1 1,-1 0-1,1-1 1,-1 0-1,-8-2 1,-8-3-9,0-1 0,-28-14 0,27 11-12,13 6-49,-39-18 40,44 19-105,0-1 0,0 1 0,0-1 0,1-1-1,-9-7 1,13 11 13,0 1-1,1-1 1,-1 0 0,0 0-1,1 0 1,-1 0 0,1 0-1,-1 0 1,1 0 0,-1 0-1,0-2 1,1 3-28,0-1-1,0 1 1,0-1-1,0 1 1,0-1 0,0 1-1,0-1 1,1 1 0,-1-1-1,0 1 1,0-1-1,0 1 1,0-1 0,1 1-1,-1-1 1,0 1 0,0-1-1,1 0 1,1 0-202,0 0 0,-1-1 0,1 1 0,0 0 0,0 0 0,0 0 0,0 0 0,0 1 0,0-1 0,0 1-1,2-1 1,23-4-866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08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7394,'-18'5'4232,"4"1"-511,9-4-1880,0 0-65,11 7-568,8-6-183,8 2-321,2 0-136,8-5-240,3 0-104,5-5-152,2 0-24,-3 3-40,-10 2-256,-12 2-984,-5 0-217,-10 0 729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08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10266,'4'4'4417,"13"2"-2440,-3-3 143,6-3-528,6 5-207,4-5-353,6-2-200,-7-2-288,-2-3-128,-10 2-216,-3 5-72,-9 1-168,-2 0-312,-3 5-960,-2-8-536,1 2 1031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0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237 233 3961,'20'-15'1015,"-9"6"307,1 0 0,12-14 0,-22 21-940,1-1 0,-1 1 1,0-1-1,0 0 0,0 0 0,-1 1 0,1-1 1,-1-1-1,1 1 0,-1 0 0,0 0 1,0 0-1,0-1 0,0-2 0,-1 3-209,0 0 0,0 0 0,0 1 0,-1-1 0,1 0 0,-1 0 0,0 1 0,1-1 0,-1 1 0,0-1 0,-1 1 0,1-1 0,0 1-1,-1-1 1,1 1 0,-1 0 0,0 0 0,-3-3 0,-4-4 57,0 1-1,-1 0 1,0 1-1,0 0 1,-1 0-1,0 1 1,-13-5-1,17 8-159,-1 0 0,0 1-1,0 0 1,0 0 0,0 1-1,0 0 1,-1 0 0,1 1 0,0 0-1,-1 0 1,-15 4 0,21-4-66,1 1-1,-1 0 1,1 0 0,-1 0 0,1 0 0,0 0 0,-1 1 0,1-1-1,0 1 1,0-1 0,0 1 0,0 0 0,0 0 0,-2 2-1,2-1-3,0 1-1,0-1 1,0 1-1,1-1 0,-1 1 1,1 0-1,0-1 0,-1 8 1,0 2 24,1-1-1,1 1 1,0 0 0,4 24-1,17 62 429,-2-5-30,-13-55-286,0-5 38,-2 0 1,0 38 0,-3-69-158,-2 0 0,1 0-1,0 0 1,0 0 0,-1 0-1,0 0 1,0 1 0,0-1-1,0-1 1,0 1 0,0 0 0,-1 0-1,0 0 1,1-1 0,-1 1-1,0-1 1,0 1 0,-4 3 0,-2-1 24,0 1 1,0-1-1,-1 0 1,0-1-1,-12 5 1,20-8-41,0-1 0,0 0 0,0 0 0,0 0 0,0 0 0,0 0 0,0 0 0,0 0 0,0 0-1,0 0 1,0 0 0,0-1 0,0 1 0,0 0 0,-2-1 0,3 0-3,0 1 0,-1 0 0,1 0-1,0 0 1,-1-1 0,1 1 0,0 0 0,0-1-1,-1 1 1,1 0 0,0-1 0,0 1 0,-1 0-1,1-1 1,0 1 0,0 0 0,0-1-1,0 1 1,-1-1 0,1 1 0,0 0 0,0-1-1,0 1 1,0-1 0,0 1 0,0 0 0,0-1-1,0 1 1,0-1 0,0 1 0,0-1 0,1 1-1,-1 0 1,0-1 0,0 1 0,0 0 0,0-1-1,1 1 1,-1 0 0,0-1 0,1 0 0,1-1-8,0 0 0,0-1 1,0 1-1,1 0 0,-1 0 1,0 0-1,1 1 0,0-1 1,-1 1-1,1-1 0,0 1 1,0 0-1,0 0 1,0 0-1,0 0 0,0 1 1,5-1-1,-2 0 8,-1 1 1,0 0-1,1 0 1,-1 0-1,1 1 0,-1 0 1,0 0-1,0 1 1,8 2-1,-7-1 12,0 0 0,0 1 0,0 0 0,0 1 0,0-1 0,-1 1 0,0 0 0,0 0 0,0 1 0,-1 0 0,0-1 0,0 1 0,0 1 0,3 7 0,-1 0 73,0 0-1,-1 0 1,0 1 0,-2 0-1,5 26 1,-6 4 232,-5 86 1,0-81-58,4 53 0,-1-99-253,1 0 1,-1 0-1,1 0 1,0 0-1,0 0 1,0 0-1,0 0 1,4 6-1,-5-9-26,1-1-1,0 1 1,0 0-1,-1 0 1,1 0-1,0-1 1,0 1-1,0 0 1,0-1-1,0 1 1,0-1-1,0 1 1,0-1-1,0 1 1,0-1-1,0 0 1,0 1-1,0-1 1,0 0-1,0 0 1,1 0-1,-1 0 1,0 0-1,0 0 1,0 0-1,0 0 1,0-1-1,0 1 1,0 0-1,0-1 1,1 1-1,-1-1 1,0 1-1,1-1 1,1-1 232,0 0 0,0 0 0,0 0 0,0 0 1,4-5-1,17-20 279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28 500 4457,'-3'9'2367,"2"-6"-1415,1-1 0,-1 0 1,0 0-1,1 0 0,0 1 0,-1-1 0,1 0 1,0 0-1,0 1 0,0-1 0,1 3 1,-3-8 3844,1 2-4687,0 1 0,1-1 0,-1 0 0,0 0 0,1 0 0,-1 0-1,1 1 1,-1-1 0,1 0 0,-1-2 0,-2-8-63,0-1 0,1 0-1,0 1 1,0-1 0,2 0-1,0-12 1,0 4-33,2 0-1,1 0 1,0 1 0,1-1 0,10-24-1,-11 34-11,-2 5-2,8-26 3,1 1-1,27-57 1,-23 60-8,15-25-10,-25 46 8,-1 0 0,2 1-1,-1 0 1,0 0 0,1 0 0,7-5-1,-12 9 7,0 1 0,1 0 0,-1 0-1,0-1 1,1 1 0,-1 0-1,0 0 1,1 0 0,-1-1 0,1 1-1,-1 0 1,0 0 0,1 0 0,-1 0-1,1 0 1,-1 0 0,0 0 0,1 0-1,-1 0 1,1 0 0,-1 0 0,1 0-1,-1 0 1,0 0 0,1 0 0,-1 1-1,1-1 1,-1 0 0,0 0-1,1 0 1,-1 1 0,0-1 0,1 0-1,-1 0 1,0 1 0,1-1 0,-1 0-1,0 1 1,0-1 0,1 0 0,-1 1-1,0-1 1,0 1 0,2 2-5,0 1-1,-1 0 1,1-1 0,0 6 0,-1-4 2,57 163 180,-6-41 130,13 30-102,-63-152-327,0 0 0,0-1 0,0 1 0,-1 0 0,1 6-1,-2-10-76,1 0-1,-1 0 0,0 0 1,0 0-1,0 0 0,0 0 0,-1 0 1,1 0-1,0 0 0,0 0 1,-1 0-1,1 0 0,0 0 1,-1 0-1,1 0 0,-1 0 0,1 0 1,-1 0-1,0 0 0,1-1 1,-1 1-1,0 0 0,1 0 1,-1-1-1,0 1 0,0-1 0,0 1 1,0 0-1,0-1 0,1 0 1,-3 1-1,-8 1-1275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95 9554,'-10'-18'4241,"10"12"-2009,8 6-23,12 0-593,8 6-263,0-2-577,4-2-248,-4-1-312,3 3-64,6 0-552,-4-3-624,5 6 664</inkml:trace>
  <inkml:trace contextRef="#ctx0" brushRef="#br0" timeOffset="1">743 0 11947,'-7'2'5041,"-1"0"-2881,-5 6-408,-6 5-359,-7 5-409,2 12-416,-2 0-168,1 8-248,5 5-56,2-9-80,6 2-16,6-16-160,1-5-256,1-7-672,-1-5-480,-2-9-1441,2-3 1865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8818,'5'3'7420,"2"7"-5927,-5-6-489,9 12 1160,22 25 0,-19-27-1685,0 0-1,1-1 0,24 17 0,-22-19-272,32 23 372,-43-29-517,0 1 1,0-1 0,0 1-1,-1 0 1,6 8 0,31 52 86,-40-62-427,-1-1 1,1 1-1,0-1 0,-1 1 1,0 0-1,2 6 1,0-6-78,-2-4 781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2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8186,'7'-4'3833,"2"12"-1369,4 6-399,6 11-185,3 3-312,4 5-423,-2 2-177,-2 1-288,5-2-136,-10-5-216,-4-1-112,1-2-120,-14-4-16,-2-4-392,13-7-464,-14-9-704,-2-4 823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12163,'0'-1'712,"1"0"1,0 0-1,-1 0 1,1 0-1,0 0 1,0 0-1,0 0 1,0 1-1,0-1 1,0 0-1,0 1 1,1-2-1,-1 2-559,0 1 0,0-1 0,0 0 1,-1 0-1,1 0 0,0 1 0,0-1 0,-1 0 0,1 1 0,0-1 0,-1 0 0,1 1 0,0-1 1,-1 1-1,1-1 0,-1 1 0,1 0 0,-1-1 0,1 1 0,-1 0 0,1 0 0,9 10 85,-1 0-1,1-1 0,1-1 0,0 0 0,0 0 1,1-1-1,17 9 0,14 3-157,-23-12-50,20 13 0,-38-20-26,0 1 0,0-1 0,0 0 1,0 1-1,-1-1 0,1 1 0,-1-1 0,1 1 0,-1 0 0,3 3 0,-4-4-1,0-1-1,1 1 0,-1 0 0,0 0 1,0-1-1,0 1 0,0 0 0,0 0 0,0-1 1,0 1-1,0 0 0,0-1 0,0 1 0,0 0 1,0 0-1,-1-1 0,1 1 0,0 0 0,0-1 1,-1 1-1,1 0 0,0-1 0,-1 1 0,1 0 1,-1-1-1,1 1 0,-1-1 0,1 1 0,-1-1 1,1 1-1,-2 0 0,-6 5 34,-1 0 0,-1 0-1,1-1 1,-14 6 0,-43 13 81,49-19-93,-9 3 7,17-6-241,0 1 0,-12 5 0,21-8 95,-1 0 0,0 1-1,0-1 1,1 1 0,-1-1-1,0 1 1,1-1 0,-1 1-1,1-1 1,-1 1 0,0 1 0,1-2 10,0 0 0,-1 1 1,1-1-1,0 0 1,0 1-1,0-1 0,0 0 1,0 1-1,0-1 0,0 1 1,0-1-1,1 0 1,-1 1-1,0-1 0,0 0 1,0 1-1,0-1 1,0 0-1,0 1 0,1-1 1,-1 0-1,0 1 1,0-1-1,1 0 0,-1 0 1,0 1-1,0-1 1,1 0-1,-1 0 0,0 1 1,1-1-1,-1 0 1,14 9-1061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2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99 4153,'1'-14'2264,"-1"-21"0,0 19-789,0 14-1188,0 0 1,0-1 0,0 1 0,0 0-1,-1 0 1,1 0 0,0 0 0,-1-1-1,0 1 1,1 0 0,-1 0 0,0 0 0,-2-2-1,-1 2 598,4 3-811,-1-1-1,1 0 0,0 0 1,0 1-1,-1-1 1,1 0-1,0 1 0,0-1 1,0 0-1,0 1 1,-1-1-1,1 0 1,0 1-1,0-1 0,0 0 1,0 1-1,0-1 1,0 0-1,0 1 1,0-1-1,0 1 0,0-1 1,0 0-1,0 1 1,0-1-1,0 0 0,1 1 1,-1-1-1,0 1 1,1 2-14,3 21 211,0 1 0,-2-1 1,0 1-1,-3 29 0,2 195 1141,17-1-363,-12-168-736,18 161 926,-1-64-227,-23-170-943,-2-9-108,-2-14-371,2-30-1744,2 40 1882,0-31-559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35 3713,'28'-34'2842,"-27"33"2482,-2 4-2676,-5 9-1641,0 0 67,-60 110 2712,41-80-3185,2 1 1,-30 78-1,48-102-595,3-11-127,-1 0 0,1-1 0,-1 1 1,0-1-1,-1 0 0,-5 9 0,5-13-910,7-6-849,9-5 949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10282,'0'0'4449,"4"12"-2232,-1 5-41,13 10-296,4 4-263,2 7-513,8 2-224,-4 3-336,4 2-112,-4-7-175,-5-4-73,-5-5-80,-2-9-24,-8-5-80,-4-3-200,-2-8-817,0 0-575,-6-10 912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23 7610,'-4'0'901,"0"-1"1,1 1-1,-1-1 1,1 0 0,0 0-1,-1 0 1,1-1 0,0 1-1,0-1 1,-1 0-1,1 0 1,1 0 0,-6-4-1,12 11-603,1-1 0,-1 0 0,1 1 1,0-1-1,0-1 0,10 6 0,38 17 256,-52-25-523,53 21 294,-31-13-164,1 1 0,23 14 0,-46-23-146,0-1 0,-1 1 1,1-1-1,0 1 0,-1-1 1,1 1-1,0-1 0,-1 1 0,1 0 1,-1-1-1,1 1 0,-1 0 1,1 0-1,-1-1 0,1 1 0,-1 0 1,0 0-1,0 0 0,1-1 1,-1 1-1,0 0 0,0 0 1,0 0-1,0 0 0,0 0 0,0-1 1,0 1-1,0 0 0,0 0 1,0 0-1,0 0 0,-1 0 0,1-1 1,0 1-1,-1 0 0,1 0 1,0 0-1,-1-1 0,1 1 1,-1 0-1,0 0 0,-3 4 80,-1 0-1,1 0 1,-1 0 0,-7 5-1,8-7-62,-5 4 13,0-1 0,-1 0 0,0-1 0,1 0 0,-12 4 0,-57 17 57,24-9-72,30-8-29,14-5-446,-18 5 0,22-6-547,12 1 560,11 2-7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3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0 11723,'-17'8'4809,"-10"4"-2969,-2 0 40,-4-3-311,1 2-329,4-3-472,0-3-296,9 2-328,3-4-64,7-2-88,4 3-72,5 1-544,4 1-352,6 0-985,4-2-3704,6 3 3953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147 103 8954,'-1'-3'1002,"0"0"0,-1 1 0,1-1 0,-1 0 1,0 1-1,0 0 0,0-1 0,0 1 0,-3-3 0,3 4-849,0 0-1,1 0 0,-1 0 1,0 0-1,0 1 1,0-1-1,0 0 1,1 1-1,-1-1 0,0 1 1,0 0-1,0 0 1,0 0-1,0 0 1,0 0-1,0 0 0,0 0 1,-2 1-1,0 0-88,0 0 0,0 0 0,0 0 0,0 0 0,1 1 0,-1 0 0,0 0 0,1 0 0,0 0 0,-1 0 0,1 1 1,0 0-1,0-1 0,0 1 0,1 0 0,-1 0 0,1 1 0,0-1 0,-4 7 0,2-1 29,1 1 0,-1-1 0,2 1 1,-1 0-1,1 0 0,1-1 1,0 2-1,0-1 0,1 0 0,1 11 1,0-15-72,0 0 0,0 0 1,0 0-1,1 0 0,0 0 0,0 0 1,0-1-1,1 1 0,0-1 1,0 0-1,0 0 0,1 0 1,0 0-1,0 0 0,0-1 0,0 0 1,1 0-1,5 4 0,-6-5-13,1 0 0,-1-1 0,1 0 0,-1 0 0,1 0 0,0-1 1,0 0-1,0 0 0,0 0 0,0 0 0,0-1 0,0 0 0,0 0 0,0 0 0,0 0 0,0-1 0,0 0 0,0 0 0,0 0 0,6-3 0,-4 1 2,0 0 0,0-1 0,-1 0 0,1 0 0,-1 0 0,0-1 0,0 1 0,0-1 0,-1-1 1,0 1-1,0-1 0,8-12 0,-10 12 2,1-1 0,-1 1 1,0-1-1,-1 1 1,1-1-1,-1 0 1,-1 0-1,1 0 0,-1 0 1,-1 0-1,1-1 1,-1 1-1,0 0 0,-2-11 1,0 10 6,0-1-1,-1 1 1,1 0 0,-2 0-1,1 0 1,-1 0 0,0 1-1,-1-1 1,0 1 0,0 0-1,-11-10 1,9 9 1,0 1-1,-1 1 1,0-1-1,0 1 1,-15-7-1,18 10-18,0 1 0,0-1-1,0 2 1,-1-1 0,1 1 0,-1-1-1,1 1 1,-1 1 0,1-1 0,-1 1-1,-9 1 1,13-1-64,0 0 0,0 1 0,0-1 0,0 1 0,0-1 0,0 1 0,1 0-1,-1 0 1,0 0 0,0 0 0,-2 2 0,4-2 22,-1-1 0,1 1 1,-1-1-1,1 1 0,-1-1 0,1 1 0,0 0 0,-1-1 1,1 1-1,0 0 0,0-1 0,-1 1 0,1 0 0,0-1 1,0 1-1,0 0 0,0 0 0,0-1 0,0 1 0,0 0 1,0-1-1,0 1 0,0 0 0,0-1 0,1 1 0,-1 0 1,0-1-1,0 1 0,1 0 0,-1-1 0,0 1 0,1 0 0,-1-1 1,1 1-1,0 0 0,10 10-380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15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81 5081,'-32'-39'3142,"31"39"-3018,1-1 0,0 1 0,-1-1 0,1 1 0,0-1 0,-1 1 0,1-1 0,0 1 0,0-1 0,0 1 0,0-1 0,-1 1 0,1-1 0,0 1 0,0-1 0,0 0 0,0 1 0,0-1 0,0 1 0,0-1 0,0 0 0,1 1 0,-1-1-1,0 1 1,0-1 0,0 1 0,1-1 0,-1 1 0,0-1 0,0 1 0,1-1 0,-1 1 0,1-1 0,-1 1 0,1-1 0,1 0 285,-1 0 0,1 0 0,0-1-1,0 1 1,0 1 0,3-2 0,-2 0 268,4 0-236,0-1 1,0 1 0,0 1 0,0-1-1,0 1 1,1 0 0,10 1-1,-17 0-396,6-1 104,-1 1-1,1 1 1,0-1 0,0 1-1,-1 0 1,1 1 0,-1 0 0,1 0-1,-1 0 1,7 4 0,-10-5-88,-1 0 1,0 1-1,1-1 0,-1 1 1,0 0-1,0 0 0,0 0 1,0 0-1,0 0 0,0 0 1,0 1-1,-1-1 1,1 0-1,-1 1 0,0-1 1,0 1-1,0 0 0,0-1 1,0 1-1,0 0 0,-1 0 1,0 0-1,1-1 1,-1 1-1,0 0 0,0 0 1,-1 3-1,-4 24 303,-2-1 0,-1 1 0,-14 33 0,-6 19-96,20-45-193,1 1 1,2-1-1,0 45 0,3-60-53,1-3-4,1 1-1,1-1 1,0 0-1,1 0 1,9 36-1,-5-35-11,-4-12-6,1 0 1,-1-1-1,1 1 0,0 0 1,1-1-1,7 12 0,-10-18-3,-1 0 0,1 0 0,0-1 0,-1 1 0,1 0 0,0 0 0,-1-1 0,1 1 0,0-1 0,0 1 0,0-1 0,0 1 0,0-1 0,-1 1 0,1-1 0,0 0 0,0 0 0,0 1 0,0-1 0,0 0 0,0 0 0,2 0 0,-2 0-8,1-1 1,-1 1 0,1-1-1,-1 1 1,0-1 0,0 0-1,1 1 1,-1-1 0,0 0-1,0 0 1,0 0 0,1 0-1,-1 0 1,1-1 0,0 0-6,0-1 0,-1 1 0,1-1 1,0 1-1,-1-1 0,1 0 0,-1 0 0,0 0 1,0 0-1,0 0 0,0 0 0,-1 0 1,1 0-1,-1-5 0,0 7 15,0 1 0,0-1 0,0 1 0,0 0 0,0-1-1,-1 1 1,1-1 0,0 1 0,0-1 0,-1 1 0,1 0 0,0-1 0,0 1 0,-1 0 0,1-1 0,-1 1 0,1-1-1,-1 1 1,1 0-1,0 0 1,0 0-1,-1 0 0,1 0 1,0 0-1,-1 0 0,1 0 1,0 0-1,0 0 1,-1 1-1,1-1 0,0 0 1,-1 0-1,1 0 0,0 0 1,0 0-1,-1 0 0,1 1 1,0-1-1,0 0 1,-1 0-1,1 0 0,0 1 1,0-1-1,0 0 0,-1 0 1,1 0-1,0 1 1,0-1-1,0 0 0,0 1 1,0-1-1,0 0 0,0 0 1,-1 1-1,1-1 0,0 0 1,0 1-1,0-1 1,0 1-1,-4 11-2,-2 2 6,1 1 0,1 0-1,0 0 1,1 0 0,-2 29 0,0 125 197,3-35 120,1-109-261,-4 49 69,4-65-105,-1 0-1,0 0 0,0 0 0,-1-1 0,-7 16 0,8-20 1,0 0 0,0 0 0,-1-1 0,-4 6 0,7-9-34,-1 1-1,1-1 1,-1 1 0,1-1-1,-1 1 1,1-1-1,-1 1 1,1-1 0,-1 1-1,0-1 1,1 0-1,-1 1 1,1-1-1,-1 0 1,0 0 0,0 1-1,1-1 1,-1 0-1,0 0 1,1 0 0,-1 0-1,0 0 1,0 0-1,1 0 1,-1 0 0,0 0-1,0 0 1,1 0-1,-1-1 1,0 1 0,1 0-1,-1 0 1,0-1-1,-5-4-567,1 1 0,0-1 0,1 0 0,-1-1 0,-3-6 0,-4-6-253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 11090,'0'-6'4553,"0"12"-2808,0 6-81,-1 18-464,-3 9-207,1 9-369,0 2-112,6-6-192,5-7-64,3-10-104,5-3-56,-2-12-224,0-4-336,-4-10-1977,0-3 1681</inkml:trace>
  <inkml:trace contextRef="#ctx0" brushRef="#br0" timeOffset="1">18 131 8898,'-17'-8'4129,"25"9"-1385,7 4-983,5-5-321,10 2-352,3-1-584,3-2-184,2-6-376,-1 0-584,-1-2-1616,-2 0 1480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7530,'1'12'9344,"1"40"-6636,-2-45-2651,14 162 2369,-10-144-2096,1 0 1,1 0-1,2-1 1,17 41-1,-22-59-430,-1-5-155,-2-10-451,-1 1 325,-1-28-565,0 26 771,2 0 1,0-16 0,0 25 174,-1 0 0,2 0 0,-1 1 0,0-1 0,0 0 0,0 1 0,0-1 0,0 0 0,1 1 0,-1-1 0,0 0 0,0 1 0,1-1 1,-1 0-1,1 1 0,-1-1 0,0 1 0,1-1 0,-1 1 0,1-1 0,-1 1 0,1-1 0,0 1 0,-1 0 0,1-1 0,-1 1 0,1 0 0,0-1 0,0 1 0,1 0 27,-1 0-1,0 0 0,1 0 1,-1 0-1,0 0 0,1 0 1,-1 0-1,0 1 0,0-1 1,1 1-1,-1-1 0,0 1 1,0-1-1,1 1 1,-1 0-1,1 0 0,5 5 69,0-2 0,1 1 0,-1-1-1,1 0 1,0-1 0,0 0 0,0 0 0,1 0 0,-1-1-1,1-1 1,-1 1 0,1-1 0,0-1 0,-1 0 0,1 0-1,0-1 1,-1 0 0,1 0 0,11-4 0,-8 2-65,0-2 0,-1 1 0,0-1 0,19-13 0,-24 14-22,0 1 1,-1-2 0,0 1 0,0-1 0,0 0 0,0 0 0,-1 0 0,0 0 0,0-1 0,4-6 0,-8 10-2,1 0 1,0 0 0,0 0-1,-1 0 1,1 0 0,-1-1-1,0 1 1,0 0 0,0 0-1,0 0 1,0 0 0,0 0 0,0 0-1,-1 0 1,1-1 0,-1 1-1,1 0 1,-3-3 0,3 3 5,-1 1 1,0 0 0,0 0 0,0 0 0,0-1 0,0 1-1,0 0 1,0 0 0,0 0 0,0 1 0,-1-1 0,1 0 0,0 0-1,-1 1 1,1-1 0,0 1 0,-1-1 0,1 1 0,-1-1-1,1 1 1,-1 0 0,1 0 0,-1 0 0,1 0 0,-1 0-1,1 0 1,-3 0 0,1 1 48,-1 0 0,1 0 0,0 0 0,-1 0-1,1 0 1,0 1 0,0-1 0,0 1 0,0 0 0,0 0 0,1 0 0,-1 0-1,0 1 1,1-1 0,0 1 0,-1 0 0,1-1 0,0 1 0,0 0 0,1 0-1,-3 5 1,1-1 32,1-1 0,0 1 0,0-1 0,1 1-1,-1 0 1,1 0 0,1 0 0,-1 0-1,2 12 1,-1-16-77,1 0 1,0 1-1,-1-1 0,1 0 0,0 0 0,1 1 1,-1-1-1,0 0 0,1 0 0,0-1 0,0 1 1,0 0-1,0-1 0,0 1 0,0-1 0,1 1 1,-1-1-1,1 0 0,4 3 0,-1-2-115,-1 0-1,1 0 1,0-1-1,0 0 1,0 0-1,0-1 0,0 0 1,0 0-1,11 1 1,22-2-613,4 2 204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109 100 9922,'-9'-19'1525,"1"3"974,-1-1-1,-10-14 1,18 29-2282,0 1-1,0 0 1,-1-1 0,1 1 0,0 0 0,0 0-1,-1 0 1,1 0 0,0 0 0,-1 0 0,1 1-1,-1-1 1,1 0 0,-1 1 0,0-1 0,-2 0-1,3 1-168,0 0-1,0 0 0,0 0 1,0 0-1,0 1 0,-1-1 0,1 0 1,0 0-1,0 1 0,0-1 1,0 1-1,0-1 0,0 1 0,0-1 1,1 1-1,-1-1 0,0 1 1,0 0-1,0 0 0,0-1 0,1 1 1,-1 0-1,0 0 0,1 0 1,-1 0-1,0 1 0,-1 3 11,0 0 0,0-1 1,1 2-1,-1-1 0,1 0 0,0 0 0,0 10 1,1-6-34,0 1 0,0 0 1,3 13-1,-2-17-22,0 1 0,1-1 0,0 0 0,0 0 0,6 12 0,-6-16-6,-1 1 0,1-1 0,-1 0 0,1 0-1,0 0 1,0 0 0,0 0 0,0 0 0,1 0 0,-1-1 0,0 1 0,1-1 0,-1 1 0,1-1-1,-1 0 1,4 1 0,1 0-217,0-1 1,0 0-1,0 0 0,0-1 0,0 0 0,0 0 1,0-1-1,0 0 0,0 0 0,0 0 1,0-1-1,0 0 0,-1 0 0,1-1 0,-1 0 1,1 0-1,-1-1 0,0 1 0,0-1 0,-1-1 1,1 1-1,-1-1 0,0 0 0,0 0 0,6-9 1,-6 6 448,7-17 0,-13 30-10,0 1 0,0-1 1,1 1-1,0-1 0,0 1 0,0-1 0,0 1 0,1-1 0,0 1 0,0-1 0,3 8 0,-3-11-150,0 0 1,0 1 0,0-1-1,0 0 1,0 0-1,1-1 1,-1 1 0,0 0-1,1 0 1,0-1-1,-1 1 1,1-1 0,2 2-1,-2-2-50,-1 0 0,1 0 0,0-1 0,0 1 0,-1-1 0,1 1 0,0-1 1,0 0-1,0 0 0,-1 0 0,1 0 0,0 0 0,0 0 0,0 0 0,-1-1 0,1 1 0,0-1 0,0 1 0,1-2 0,0 1-30,-1 0 0,1 0 0,-1-1 0,1 1 0,-1-1 0,0 0 0,0 0 0,0 1 0,0-1 0,0-1 0,0 1 0,-1 0 0,1 0 0,0-1-1,-1 1 1,0-1 0,0 1 0,0-1 0,0 0 0,0 1 0,0-1 0,-1 0 0,1 0 0,-1 1 0,0-6 0,0 3 4,0 1-1,0-1 1,0 0 0,-1 1-1,0-1 1,0 0 0,0 1-1,-1-1 1,1 1-1,-1 0 1,0-1 0,-1 1-1,1 0 1,-6-6 0,5 6 14,0 1 1,0 1 0,-1-1-1,1 0 1,-1 1 0,0 0-1,0 0 1,0 0 0,0 0-1,0 0 1,0 1 0,-1 0-1,1 0 1,0 0 0,-10 0-1,12 1-75,-1 0-1,0 0 0,1 0 0,-1 0 1,0 0-1,1 1 0,-1 0 0,0-1 0,1 1 1,-1 0-1,1 0 0,-1 0 0,1 1 0,0-1 1,-1 1-1,1-1 0,0 1 0,0 0 1,0 0-1,0-1 0,0 2 0,1-1 0,-1 0 1,1 0-1,-1 0 0,1 1 0,-2 2 0,3-3-72,-1 0-1,0 0 0,1 0 0,-1 1 0,1-1 0,-1 4 0,5 13-465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1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12219,'-19'6'5289,"-8"1"-2721,-3 2-175,-10 2-777,4 4-424,0-6-752,12 3-239,8-9-490,8-3-431,14 2-1064,3-3-593,17 2 1385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11554,'7'7'5050,"-5"7"-2658,-4 18-1080,-1 8-95,-12 10-393,3-4-144,15 2-320,-3-4-128,8-4-184,-3 0-16,5-11-16,0-4-264,2-10-808,6-3 2600,-10-4-1488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9442,'-1'1'411,"0"0"0,0 1-1,0-1 1,0 0 0,1 1-1,-1-1 1,0 0 0,1 1 0,-1-1-1,1 1 1,0-1 0,-1 1 0,1-1-1,0 1 1,0 0 0,0-1 0,0 3-1,1 3 580,0 0-1,4 12 1,-2-7-175,0 4 140,-2-7-580,1 0 1,1 0 0,-1 0 0,8 16 0,-9-23-362,0-1 0,0 1 0,0-1 1,0 1-1,0-1 0,0 0 0,0 1 0,0-1 1,0 0-1,1 0 0,-1 0 0,0 0 1,1 0-1,-1 0 0,1 0 0,-1-1 1,1 1-1,0 0 0,-1-1 0,1 1 1,0-1-1,-1 0 0,1 1 0,0-1 1,-1 0-1,1 0 0,0 0 0,0 0 1,-1-1-1,1 1 0,0 0 0,2-2 0,0 1-102,0 0-1,-1-1 0,1 0 0,0 0 1,-1 0-1,1 0 0,-1 0 0,0-1 1,0 0-1,4-4 0,1-2-534,0-1 0,6-11-1,-7 11 248,0 0-1,8-9 1,-2 8 279,-12 11 111,-1 0-1,0 0 1,0-1 0,0 1-1,1 0 1,-1 0 0,0 0-1,0 0 1,0 0 0,1 0-1,-1 0 1,0 0 0,0-1-1,1 1 1,-1 0 0,0 0-1,0 0 1,1 0 0,-1 0-1,0 0 1,0 0 0,0 1-1,1-1 1,-1 0 0,0 0-1,0 0 1,1 0 0,-1 0-1,0 0 1,0 0 0,0 0-1,1 0 1,-1 1-1,0-1 1,0 0 0,0 0-1,0 0 1,1 0 0,-1 1-1,0-1 1,0 0 0,0 0-1,0 0 1,0 1 0,0-1-1,1 0 1,-1 0 0,0 1-1,0-1 1,0 0 0,0 1-1,0 1 363,1 1 0,-1 0 0,0 0 0,0-1-1,0 1 1,-1 4 0,-1 13-147,2-6-81,0 2 20,0-1 1,3 26-1,-2-36-174,0 0 1,0 0-1,1-1 0,3 10 0,-5-14-79,0 1 1,1 0-1,-1 0 0,0 0 1,1-1-1,-1 1 0,1 0 0,-1-1 1,1 1-1,-1 0 0,1-1 1,0 1-1,-1-1 0,1 1 0,0-1 1,0 1-1,-1-1 0,1 1 1,0-1-1,0 0 0,0 0 0,-1 1 1,1-1-1,0 0 0,0 0 1,0 0-1,0 0 0,-1 0 0,1 0 1,0 0-1,0 0 0,0 0 1,0 0-1,1-1 0,12-5-3650,1-4 1674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6 111 21733,'0'1'91,"-1"0"1,1 0 0,-1 0 0,1 0 0,0 0-1,-1 0 1,1 1 0,0-1 0,0 0 0,0 0-1,0 0 1,0 1 0,0 1 0,0-3 95,-1-4-239,1 2-49,-1 0 0,1-1 0,0 1 0,-1 0 0,1-1 0,0 1 1,1 0-1,-1-1 0,0 1 0,1 0 0,-1-1 0,1 1 0,0 0 0,1-4 0,0-1 40,1 1-1,-1 0 0,1 0 1,0 0-1,1 0 0,-1 0 1,1 0-1,7-6 1,-10 10 72,1-1 0,0 1 0,0 1 0,0-1 0,0 0 0,0 0 0,0 1 0,1-1 0,-1 1 0,1 0 0,-1-1 0,1 1 0,-1 0 0,1 1 0,-1-1 0,1 0 0,0 1 0,0 0 0,4-1 0,-6 1 34,0 0 1,0 0 0,0 0 0,0 0 0,1 0 0,-1 0-1,0 1 1,0-1 0,0 0 0,0 1 0,1-1 0,-1 1 0,0-1-1,0 1 1,0-1 0,0 1 0,0 0 0,0-1 0,0 1 0,-1 0-1,1 0 1,0 0 0,0 0 0,-1 0 0,1 0 0,0 0-1,-1 0 1,1 0 0,-1 0 0,1 0 0,-1 1 0,2 5 229,0-1 1,-1 0 0,0 0 0,0 11 0,0-9-54,0 8 273,2 0 0,4 19 0,-7-36-510,0 1 0,0 0 1,0 0-1,0 0 1,0 0-1,0 0 0,0-1 1,0 1-1,0 0 1,0 0-1,0 0 1,0 0-1,0 0 0,0-1 1,0 1-1,0 0 1,0 0-1,-1 0 1,1 0-1,0 0 0,0 0 1,0 0-1,0-1 1,0 1-1,0 0 1,0 0-1,0 0 0,-1 0 1,1 0-1,0 0 1,0 0-1,0 0 0,0 0 1,0 0-1,-1 0 1,1 0-1,0 0 1,0 0-1,0 0 0,0 0 1,0 0-1,-1 0 1,1 0-1,0 0 1,0 0-1,0 0 0,0 0 1,0 0-1,-1 0 1,1 0-1,0 0 0,0 0 1,0 0-1,0 0 1,0 0-1,0 0 1,-1 1-1,3-11-744,-1 8 702,-1 0 0,1 0 0,-1 0 0,1 0 0,0 0 0,-1 0-1,1 0 1,0 1 0,2-4 0,-2 4 41,3-7-66,1 1 0,1-1 0,-1 1 0,1 0 0,1 0 0,-1 1 0,9-6 0,-13 10 82,0 1 0,0-1 0,0 1 0,0 0 0,1 0 0,-1 0 0,0 0 1,1 0-1,-1 0 0,1 1 0,3-1 0,-5 1 21,-1-1 1,1 2 0,0-1 0,0 0-1,-1 0 1,1 0 0,0 0-1,0 0 1,-1 0 0,1 1 0,0-1-1,-1 0 1,1 1 0,0-1 0,-1 1-1,1-1 1,-1 0 0,1 1-1,-1-1 1,1 1 0,-1 0 0,1-1-1,-1 1 1,1-1 0,-1 1 0,1 0-1,-1-1 1,0 1 0,0 0-1,1-1 1,-1 1 0,0 0 0,0-1-1,0 1 1,0 0 0,1 0 0,-1-1-1,0 1 1,-1 1 0,1 5 255,0 1-1,-1-1 1,0 1 0,-4 12 0,2-12-118,2 0 1,-1 0-1,0 15 1,2-23-228,0 1 1,0-1 0,0 1-1,0-1 1,0 0 0,0 1-1,0-1 1,0 0 0,0 1-1,0-1 1,0 0 0,0 1 0,0-1-1,1 0 1,-1 1 0,0-1-1,0 0 1,0 1 0,1-1-1,-1 0 1,0 0 0,0 1-1,1-1 1,-1 0 0,0 0-1,1 0 1,-1 1 0,0-1 0,1 0-1,-1 0 1,0 0 0,1 0-1,-1 0 1,0 0 0,1 0-1,0 0-693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7970,'6'11'5596,"-2"8"-1667,-1-6-2393,0-1-123,0 1 0,-1-1 0,1 24 0,-5-31-1097,4-12-1450,4-5 890,0 0-1,2 1 0,-1 0 1,16-17-1,-17 22 202,-1-1 0,11-7 1,-14 13 81,0 0 1,-1 0 0,1 0 0,0 0-1,0 0 1,0 0 0,0 0 0,0 0-1,0 1 1,0-1 0,0 1 0,3-1-1,-5 1-1,1 0 1,-1 0-1,0 0 0,1 1 0,-1-1 0,1 0 0,-1 0 0,0 0 0,1 0 1,-1 0-1,0 1 0,1-1 0,-1 0 0,0 0 0,1 1 0,-1-1 0,0 0 1,0 1-1,1-1 0,-1 0 0,0 1 0,0-1 0,1 0 0,-1 1 1,4 14 553,-5 14 124,-2-3-337,2-19-443,0 1 0,0 0-1,0 0 1,1 0 0,0 0 0,1 0 0,2 11-1,0-11-220,3-2 18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12515,'-8'3'5947,"0"2"-3750,-6 2-581,12-6-1384,-1 0 0,1 0 0,-1 1 0,1-1 0,-1 1 0,-3 3 0,5-5-201,0 1 0,1 0 1,-1-1-1,1 1 0,-1 0 0,1-1 0,-1 1 1,1 0-1,-1 0 0,1 0 0,0 0 0,0 0 1,-1-1-1,1 1 0,0 0 0,0 0 1,0 0-1,0 0 0,0 0 0,0 0 0,0 0 1,0 0-1,0 0 0,0-1 0,1 1 1,-1 0-1,0 0 0,1 0 0,-1 0 0,1 0 1,6 12 326,1-1 1,19 21 0,-26-31-294,1 0-1,-1 0 1,1 0 0,-1 0 0,0 1-1,0-1 1,0 0 0,0 0 0,0 1-1,0-1 1,0 1 0,-1-1 0,1 0-1,-1 1 1,0 2 0,0-4-60,0 0 0,0 0 0,-1 0 0,1 0 0,0 0 0,0 0 0,-1 0 0,1 0 0,-1 0 0,1 0 0,-1 0 0,1 0 0,-1 0 0,0 0 0,0-1 0,1 1 0,-1 0 0,0-1 0,0 1 0,0 0 0,1-1 0,-1 1 0,0-1 0,0 1 0,0-1 0,0 0 0,0 1 0,0-1 0,0 0 0,0 0 0,0 0 0,0 1 0,0-1 0,0 0 0,0 0 0,-2-1 0,-2 1-669,1-1-1,-1 0 0,1-1 1,-1 1-1,1-1 0,-1 0 1,1 0-1,0 0 0,-6-4 1,10 6 596,0 0 1,0 0-1,0 0 1,-1-1-1,1 1 1,0 0 0,0 0-1,0 0 1,0 0-1,-1 0 1,1-1-1,0 1 1,0 0-1,0 0 1,0 0 0,0-1-1,0 1 1,0 0-1,0 0 1,0 0-1,-1-1 1,1 1-1,0 0 1,0 0-1,0-1 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1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32 353 11715,'0'-2'482,"0"1"1,0 0 0,0-1 0,-1 1 0,1-1 0,-1 1 0,1 0 0,-1-1 0,0 1-1,1 0 1,-1 0 0,0 0 0,0 0 0,-1-2 0,2 3-381,0 0 0,-1 0 0,1-1 0,0 1 1,-1 0-1,1 0 0,0 0 0,-1-1 0,1 1 0,0 0 0,-1 0 0,1 0 0,-1 0 1,1 0-1,0 0 0,-1 0 0,1 0 0,0 0 0,-1 0 0,1 0 0,0 0 0,-1 0 1,0 1 20,0-1 0,0 1 0,1-1 0,-1 1 1,0-1-1,1 1 0,-1-1 0,0 1 1,1 0-1,-1-1 0,1 1 0,-1 0 0,0 1 1,0 1-50,0-1 0,0 0 0,1 1 1,-1 0-1,1-1 0,0 1 0,-1-1 1,1 1-1,0-1 0,0 1 0,1 0 1,-1-1-1,1 1 0,-1-1 0,1 1 0,0-1 1,0 1-1,1 2 0,2 4 15,1 1 0,0-1 0,8 10-1,-9-13-67,0 0-1,0-1 1,1 0 0,0 0-1,0 0 1,0 0-1,1-1 1,-1 0-1,1 0 1,0-1 0,0 1-1,1-1 1,8 3-1,-13-6-18,-1 1-1,1-1 1,-1 0 0,1 1-1,-1-1 1,1 0-1,-1 0 1,1 0-1,-1 0 1,1-1 0,-1 1-1,1 0 1,-1 0-1,1-1 1,-1 1-1,1-1 1,-1 0-1,1 1 1,-1-1 0,0 0-1,0 0 1,1 0-1,-1 0 1,0 0-1,0 0 1,0 0 0,0 0-1,0 0 1,0 0-1,0-1 1,0 1-1,-1 0 1,1-1-1,0 1 1,-1-1 0,1 1-1,-1-2 1,1-1-6,0 0 1,0 0-1,0-1 1,-1 1 0,0 0-1,0 0 1,0 0-1,0 0 1,-1-1-1,0 1 1,0 0-1,-2-6 1,0 2 14,-1 0 1,0 0-1,-10-12 0,12 16-2,-1 1-1,1 0 1,-1 1-1,1-1 1,-1 0-1,0 1 0,0-1 1,0 1-1,-1 0 1,1 0-1,-4-1 1,5 2-15,0 1 0,0 0 0,0 0 1,0-1-1,0 1 0,0 0 0,0 1 0,0-1 1,1 0-1,-1 1 0,0-1 0,0 1 1,0-1-1,0 1 0,1 0 0,-1 0 0,0 0 1,1 0-1,-1 0 0,-2 2 0,3-2-100,0 0-1,0-1 0,0 1 1,1 0-1,-1 0 0,0 0 1,0 0-1,1 0 0,-1 0 1,1 0-1,-1 0 0,1 0 1,-1 0-1,1 1 1,0-1-1,-1 0 0,1 0 1,0 0-1,0 0 0,0 1 1,0-1-1,0 0 0,0 0 1,0 0-1,1 0 0,-1 1 1,0-1-1,1 0 0,-1 0 1,0 0-1,1 0 1,0 0-1,-1 0 0,2 2 1,0-1-134,-1-1-1,1 1 1,-1-1 0,1 0 0,-1 1 0,1-1 0,2 1 0,16 6-812</inkml:trace>
  <inkml:trace contextRef="#ctx0" brushRef="#br0" timeOffset="1">611 53 9706,'1'-3'671,"0"0"0,0-1 0,0 1 0,0-1 0,-1 1 0,1-1 0,-1 1-1,0-1 1,0 1 0,-1-1 0,0-4 0,1 8-581,0-1 0,0 1 1,-1 0-1,1-1 0,0 1 0,0-1 0,-1 1 0,1 0 1,0-1-1,0 1 0,-1 0 0,1 0 0,0-1 0,-1 1 0,1 0 1,0 0-1,-1-1 0,1 1 0,0 0 0,-1 0 0,1 0 1,-1 0-1,1 0 0,0 0 0,-1-1 0,1 1 0,-1 0 0,1 0 1,0 0-1,-1 0 0,1 0 0,-1 0 0,0 1 0,-12 4 937,9-1-835,-1-1 0,0 1 1,1 0-1,0 0 0,0 0 1,0 1-1,1-1 0,-1 1 1,-3 7-1,-1 4 169,-12 30 1,10-13-160,1 0 1,2 0 0,2 0-1,-4 61 1,8-43-102,2 0 0,11 74 0,30 96-440,-55-244-4446,-3-6 3438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13651,'-4'-3'5153,"6"3"-3665,5-3-87,-7 3-305,10-1-104,23 0-472,38-5-200,-24 2-424,5 2-384,3 2-3505,5 6 2817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45 472 7034,'-2'-1'891,"0"0"0,0 0 0,0 1 0,0-1 0,1 0 0,-1-1 0,0 1 0,1 0 0,-1 0 0,1-1 0,-1 1 0,1-1 0,-2-1 1,1 0-205,0 0 0,1 0 1,-1 0-1,1-1 1,-1 1-1,-1-7 1,1-3-369,0 0 0,1 0 0,0-15 0,1 19 268,0-30-205,6-64-1,-3 86-381,0 0 0,1 1 0,1-1 0,0 1 0,1-1 0,10-16 0,-13 26-10,1 1 0,0 1 0,1-1 0,-1 0 0,1 1 0,0 0 0,0 0 0,1 1 0,0-1 0,-1 1 0,8-3 0,-11 6 3,0-1 0,0 1 1,1 0-1,-1 1 0,0-1 0,1 0 0,-1 1 0,1-1 0,-1 1 1,0 0-1,1-1 0,-1 1 0,1 1 0,-1-1 0,1 0 0,-1 1 1,1-1-1,-1 1 0,1-1 0,-1 1 0,0 0 0,0 0 0,1 0 1,-1 1-1,0-1 0,0 0 0,0 1 0,0-1 0,0 1 0,-1 0 1,1 0-1,0 0 0,-1-1 0,1 1 0,0 3 0,3 2-1,-1 1 0,0 0 0,-1 0 0,5 14 0,6 39 56,-3-13 42,8 11 169,40 83 0,-58-138-238,1-1-62,-1 0 0,1 0-1,-1 1 1,1 4 0,-2-7-6,0 0 1,0 0-1,0 0 1,0 0-1,0-1 0,0 1 1,0 0-1,0 0 1,0 0-1,0 0 1,0-1-1,-1 1 1,1 0-1,0 0 0,-1-1 1,1 1-1,-1 0 1,1 0-1,0-1 1,-1 1-1,0 0 0,1-1 1,-1 1-1,1-1 1,-2 2-1,-12 3-452</inkml:trace>
  <inkml:trace contextRef="#ctx0" brushRef="#br0" timeOffset="1">27 257 11747,'-11'-10'4897,"16"8"-2337,3 0-671,8 2-33,5 0-280,7-3-664,7 4-343,2-5-329,0 3-56,2 2-528,-3-1-425,-2 8 2354,-5-2-1513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3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15451,'27'-11'6162,"-27"10"-3850,5 1-1536,-2-2-688,-3 2-8,0 0-328,-2-1-2312,1 1 1816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6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293 174 6641,'19'26'3389,"-18"-25"-3240,-1-1 0,1 1 1,0-1-1,-1 1 0,1-1 0,0 1 0,0-1 0,-1 1 0,1-1 0,0 0 1,0 0-1,0 1 0,-1-1 0,1 0 0,0 0 0,0 0 0,0 0 0,-1 0 1,1 0-1,0 0 0,0 0 0,0 0 0,0-1 0,-1 1 0,1 0 1,1-1-1,3 0 494,0 0-245,0 0 0,0-1 0,0 0 0,0 0 0,-1 0 0,1 0 0,0-1 0,-1 0 0,0 0 0,1 0 0,4-5 0,-4 2-120,1 0-1,-1 0 0,0 0 1,-1 0-1,1-1 1,6-13-1,-10 18-248,0 0 0,0-1 0,-1 1 0,1 0 1,0 0-1,-1 0 0,0 0 0,1-1 0,-1 1 0,0 0 0,0-1 1,0 1-1,0 0 0,-1 0 0,1-1 0,0 1 0,-1 0 0,0 0 1,0 0-1,1 0 0,-1 0 0,0 0 0,-1 0 0,1 0 0,0 0 0,0 0 1,-1 0-1,1 1 0,-3-3 0,-2-1 2,0 1 0,-1 0 0,1 0 0,-1 0 1,0 1-1,0 0 0,-12-4 0,4 3-7,1 1 1,-1 0 0,0 1-1,0 1 1,0 0 0,0 1-1,0 0 1,-22 4-1,19 0 2,-1 0 0,1 0-1,1 2 1,-1 0 0,1 1 0,-26 15-1,38-19-13,1-1-1,-1 2 1,0-1 0,1 1-1,0-1 1,0 1-1,0 1 1,-6 6-1,9-8-2,-1 0-1,0 0 0,1 1 1,-1-1-1,1 0 0,0 1 1,0-1-1,1 1 1,-1-1-1,1 1 0,0 0 1,-1-1-1,1 1 0,1 5 1,1-1 2,-1-1 1,1 1-1,1-1 0,-1 1 1,1-1-1,1 0 1,-1 0-1,1 0 1,1-1-1,-1 1 1,8 7-1,2 1 14,0 0-1,1-2 1,21 16 0,-8-11 119,2 0 1,57 24-1,-50-25 374,42 25 0,-76-40-438,4 2 95,-1 1 0,9 6 0,-15-10-139,1 0-1,0-1 1,0 1-1,0 0 1,-1 0-1,1 0 1,0-1-1,-1 1 1,1 0-1,-1 0 1,1 0-1,-1 0 1,0 0-1,1 0 1,-1 0-1,0 0 1,1 0-1,-1 0 1,0 0-1,0 0 1,0 1-1,0-1 1,0 0-1,-1 1 1,1 0-2,-1-1 0,1 0 0,-1 0 0,0 0 0,1-1 0,-1 1 0,0 0 0,0 0 0,0 0 0,0 0 0,0-1 0,0 1 0,0 0 0,0-1 0,0 1 1,0-1-1,0 1 0,0-1 0,0 0 0,-1 1 0,1-1 0,-2 0 0,-4 1 74,1-1 1,-13 0-1,15 0-65,-32-3-14,0-2 0,0-2 0,-46-15 0,60 15-648,21 7 535,1 0-1,0 0 1,-1 0 0,1 0 0,-1-1 0,1 1-1,0 0 1,-1 0 0,1 0 0,0-1 0,-1 1-1,1 0 1,0-1 0,0 1 0,-1 0 0,1-1-1,0 1 1,0 0 0,-1-1 0,1 1 0,0-1 13,0 1 1,0 0 0,0 0-1,0-1 1,1 1 0,-1 0-1,0 0 1,0 0 0,0-1-1,0 1 1,0 0 0,1 0 0,-1 0-1,0 0 1,0-1 0,0 1-1,1 0 1,-1 0 0,0 0-1,0 0 1,1 0 0,-1 0 0,0-1-1,21-3-2253,-19 4 2140,33-5-1434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20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27 11490,'-1'0'541,"0"0"-1,0 1 0,0-1 0,1 0 1,-1 0-1,0 1 0,0-1 0,1 0 1,-1 1-1,0-1 0,1 0 0,-2 2 1,-9 8 2168,-6 15-1749,15-21-493,-4 7-251,1 1 0,0 0 0,0 0 0,2 0 0,-1 0 0,1 1 0,1 0 0,0-1 0,1 1-1,1 16 1,0-26-181,0 0-1,1 0 0,0 1 0,0-1 0,0 0 1,0 0-1,0 0 0,1 0 0,-1 0 1,1 0-1,0 0 0,0 0 0,0-1 1,0 1-1,4 3 0,-4-4-21,0-1 0,0 1 0,0 0 0,0-1 0,0 1 0,1-1 0,-1 0 0,1 0 0,-1 0 0,1 0 0,-1 0 1,1 0-1,-1-1 0,1 1 0,0-1 0,-1 0 0,1 0 0,0 0 0,-1 0 0,4 0 0,0-2-6,0 0 0,0 0 0,0-1 1,-1 0-1,1 0 0,-1 0 0,0 0 0,10-9 0,-7 5-3,-1 0 0,0 0 0,0-1 0,9-15 0,-12 16-5,-1 0 0,0 1 0,0-1-1,-1 0 1,0-1 0,0 1 0,-1 0 0,0-1 0,0 1 0,-1-1 0,0 1-1,0 0 1,0-1 0,-1 1 0,0-1 0,-3-6 0,3 9 1,-1 0 0,1 1 1,-1-1-1,0 1 0,-1 0 0,1-1 1,-1 1-1,0 0 0,0 0 0,0 1 1,-4-5-1,4 6 2,0 0 1,0 0-1,0 0 1,0 0-1,-1 0 1,1 0-1,-1 1 1,1 0-1,-1 0 1,1 0-1,-1 0 1,0 0-1,1 1 1,-1-1-1,-7 1 1,9 1-31,-1-1-1,0 1 1,0 0 0,0-1 0,0 1-1,1 1 1,-1-1 0,0 0 0,1 0 0,-1 1-1,1 0 1,-1-1 0,1 1 0,0 0-1,-3 3 1,-3 2-552,7-6 471,1-1-27,0 1 0,-1-1 0,1 0 0,0 1-1,-1-1 1,1 1 0,-1-1 0,1 0 0,-1 0 0,1 1 0,-1-1 0,1 0 0,-1 0-1,1 1 1,-1-1 0,1 0 0,-1 0 0,1 0 0,-1 0 0,0 0 0,1 0 0,-1 0-1,1 0 1,-2 0 0,-1-5-1087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66 240 12115,'5'12'4841,"3"6"-2793,-1 2-248,-1 4-239,-4-7-169,-4-2-616,6-5-224,-2-5-280,2 3-120,-2-5-240,-2-7-384,0 0-976,-1 3-472,0-1 1055</inkml:trace>
  <inkml:trace contextRef="#ctx0" brushRef="#br0" timeOffset="1">1 1 12379,'1'0'4857,"0"1"-2913,6 3-328,-7-4-191,0 0-185,5 3-632,14 6-112,37 17-864,-30-19 2457,18-3-1649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18 6833,'0'0'4157,"6"0"-2460,-6 0-1492,12-3 2089,-12 3-2109,1 0 1,-1 0-1,0 0 1,1 0-1,-1 0 1,0 0-1,1 0 1,-1 0-1,0-1 1,0 1-1,1 0 1,-1 0-1,0 0 1,1 0-1,-1-1 1,0 1-1,0 0 0,1 0 1,-1 0-1,0-1 1,0 1-1,0 0 1,0-1-1,1 1 1,-1 0-1,0 0 1,0-1-1,0 1 1,0 0-1,0-1 1,0 1-1,0 0 1,0-1-1,1 1 1,-1 0-1,0-1 0,0 1 1,-1-1-1,1 1-146,-1-1 0,1 1 0,-1-1 0,1 1 0,-1 0-1,1-1 1,-1 1 0,0 0 0,1 0 0,-1-1 0,0 1-1,1 0 1,-1 0 0,0 0 0,1 0 0,-1 0-1,-1 0 1,0-1 17,-7 1-33,0 0 0,0 0-1,0 1 1,1 0 0,-1 0-1,0 1 1,-10 3 0,16-4-20,1 0 0,0 0 0,-1-1 0,1 2 0,0-1 0,0 0 0,-1 0 0,1 1 0,0-1 0,0 1 0,0-1 0,1 1 0,-1 0 0,0 0 0,1 0 0,-1 0 1,1 0-1,0 0 0,-1 0 0,1 1 0,0-1 0,0 3 0,0-2-3,1 0-1,-1-1 1,1 1 0,0 0 0,0 0 0,0 0-1,1 0 1,-1-1 0,0 1 0,1 0 0,0 0 0,0 0-1,0-1 1,0 1 0,0-1 0,1 1 0,2 3-1,4 6 6,1-1-1,1 0 1,0-1-1,17 13 0,47 31 430,-66-49-314,-7-4-82,16 13 514,-16-14-522,-1 1 0,0-1 0,1 0 0,-1 0 0,0 1 0,0-1 0,1 0 0,-1 0 0,0 1 0,0-1 0,0 0 0,0 1 0,1-1 0,-1 0 0,0 1 0,0-1 0,0 0 0,0 1 0,0-1 0,0 0 0,0 1 0,0-1 0,0 0 0,0 1 0,0-1 0,0 1 0,0-1 0,0 0-1,0 1 1,0-1 0,0 0 0,0 1 0,0-1 0,-1 0 0,1 1 0,0-1 0,0 0 0,0 1 0,-1-1 0,1 0 0,0 0 0,0 1 0,-1-1 0,1 0 0,0 0 0,-1 0 0,1 1 0,0-1 0,-1 0 0,1 0 0,-1 0 0,-2 2 49,-1-1 0,0-1 0,1 1 0,-1 0 0,0-1-1,0 0 1,1 0 0,-5 0 0,-33-6-132,31 5-64,3 0-52,1 0-265,1 0-1,-1 0 0,-8 1 1,14 0 400,0 0 0,0 0 1,0 0-1,0 0 0,0 0 0,0 0 1,0 0-1,-1 0 0,1 0 0,0 0 0,0 0 1,0 0-1,0 0 0,0 0 0,0 0 1,-1 0-1,1 0 0,0 0 0,0 0 0,0 0 1,0 0-1,0 0 0,0 0 0,0 0 1,0 0-1,0 0 0,-1 0 0,1 0 0,0 1 1,0-1-1,0 0 0,0 0 0,0 0 1,0 0-1,0 0 0,0 0 0,0 0 1,0 0-1,0 0 0,0 1 0,0-1 0,0 0 1,4 6-898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95 7690,'1'-1'275,"0"-1"0,-1 1 0,1 0 0,0 0 0,-1-1 0,1 1 0,-1-1 0,1 1 0,-1 0 0,0-1 0,0 1 0,0-1 0,1 1 0,-1-1 0,-1 1 0,1-2 0,0 0 39,-1 0 0,0 0 0,0-1 0,0 2 0,0-1 0,0 0 0,-3-4 0,2 3-52,0 1 0,-1 0 0,1 0 0,-1 0 0,1 0 0,-1 0 1,0 1-1,0-1 0,0 1 0,0-1 0,-1 1 0,1 0 0,-5-1 1,5 2-168,1 0 1,-1 1 0,1 0 0,-1-1 0,1 1 0,-1 0-1,1 0 1,-1 0 0,0 1 0,1-1 0,-1 1-1,1-1 1,0 1 0,-1 0 0,1 0 0,-1 0 0,1 0-1,0 0 1,0 0 0,0 1 0,0-1 0,0 1-1,0 0 1,0 0 0,0-1 0,1 1 0,-3 3 0,1 0-36,0-1 1,0 1-1,1-1 1,0 1 0,0 0-1,0 0 1,0 0 0,1 0-1,0 0 1,0 0 0,0 0-1,0 9 1,2-7-27,0 1-1,0-1 1,0 0-1,1 0 1,0 0 0,0 0-1,1-1 1,0 1 0,0-1-1,0 1 1,1-1-1,0 0 1,0 0 0,1-1-1,0 1 1,0-1-1,0 0 1,0 0 0,1-1-1,0 0 1,7 5 0,-4-4-338,1 0 1,-1 0-1,1-1 1,-1-1-1,1 1 1,0-2-1,1 1 1,-1-1-1,0-1 1,1 0-1,-1 0 1,1-1-1,-1-1 1,13-1-1,20-7-929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8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10186,'-18'13'4385,"8"16"-1984,-5 4-833,3 10-256,-2 4-168,12-2-399,2-3-169,7-4-200,5-6-128,1-12-136,6-3-272,-3-9-696,2-8 3272,4 0-2096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74 7058,'-13'51'9778,"12"-45"-9191,0 0 0,1 0 0,-1 1 0,1-1 1,1 0-1,0 8 0,-1-13-513,0 0 0,1 1 1,-1-1-1,0 0 0,1 0 0,-1 0 1,1 0-1,-1 0 0,1 0 0,0 0 1,-1 0-1,1 0 0,0 0 0,0 0 1,0 0-1,-1 0 0,1 0 0,0-1 1,0 1-1,2 1 0,-2-2-33,1 1-1,-1-1 1,1 1-1,0-1 1,-1 0 0,1 0-1,0 1 1,-1-1-1,1 0 1,0 0-1,0-1 1,-1 1-1,3-1 1,0 0-27,0 0 1,0 0-1,-1-1 0,1 1 1,0-1-1,-1 0 0,1 0 1,-1-1-1,1 1 0,-1-1 1,5-5-1,-5 5-17,-1-1 0,0 1 1,0-1-1,0 0 0,0 0 0,-1 0 0,1 0 1,-1 0-1,0 0 0,-1-1 0,1 1 0,-1 0 0,1 0 1,-1-1-1,0 1 0,-2-8 0,1 5-2,0 1-1,-1 0 0,1-1 1,-1 1-1,-1 0 1,1 0-1,-1 0 0,0 0 1,-1 1-1,-4-7 1,7 10 6,-1 0 1,0 1-1,0-1 0,1 0 1,-1 1-1,0-1 1,0 1-1,0 0 1,-1 0-1,1-1 0,0 1 1,0 1-1,-1-1 1,1 0-1,-1 1 1,1-1-1,0 1 1,-1-1-1,1 1 0,-1 0 1,1 0-1,-1 0 1,1 1-1,-1-1 1,1 1-1,-4 0 1,3 0-2,0 1 0,0-1 1,0 0-1,0 1 0,0 0 0,1-1 1,-1 1-1,1 0 0,-1 0 1,1 1-1,0-1 0,0 0 1,0 1-1,0-1 0,0 1 1,1 0-1,-1-1 0,1 1 1,-2 6-1,2-5-33,0-1 0,0 1 0,0-1 0,1 1 1,0-1-1,0 1 0,0-1 0,0 1 0,1 0 0,0 5 0,0-7-63,-1-1 0,1 1-1,0-1 1,-1 1 0,1-1 0,0 1-1,0-1 1,0 0 0,0 1 0,0-1-1,0 0 1,0 0 0,1 0 0,-1 0-1,0 0 1,0 0 0,1 0 0,-1 0-1,1-1 1,-1 1 0,1 0 0,-1-1-1,1 1 1,-1-1 0,1 0 0,2 1-1,2-1-151,-1 0 0,0 0 0,7-2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9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 9914,'-28'3'7913,"1"5"-4576,9 0-2249,-15 9 1,28-14-917,0 0 0,0 0-1,0 0 1,1 1 0,-8 6 0,11-9-149,0 0 0,0 0 0,1 0 0,-1 0 0,0 0 0,0 0 1,1 1-1,-1-1 0,1 0 0,-1 0 0,1 1 0,-1-1 0,1 0 0,0 1 0,0-1 0,0 0 1,0 0-1,0 1 0,0-1 0,0 0 0,0 1 0,0-1 0,0 0 0,1 1 0,-1-1 1,1 0-1,-1 0 0,1 1 0,-1-1 0,2 2 0,1 1 12,1 0-1,-1 0 1,1 0 0,0 0-1,0-1 1,0 1 0,8 3-1,37 19 128,-33-18-100,-10-5-34,-4-2-14,1 0 0,-1 0 0,1 0 0,-1 0 0,0 1 0,1-1 1,-1 1-1,0-1 0,0 1 0,0 0 0,-1 0 0,3 3 0,-4-5-18,0 0-1,0 0 1,0 0 0,0 0-1,0 0 1,0 0-1,0 0 1,0 0 0,0 0-1,0 1 1,0-1-1,1 0 1,-1 0 0,0 0-1,0 0 1,0 0-1,-1 0 1,1 0 0,0 1-1,0-1 1,0 0-1,0 0 1,0 0 0,0 0-1,0 0 1,0 0-1,0 0 1,0 0 0,0 0-1,0 1 1,0-1-1,0 0 1,0 0-1,0 0 1,0 0 0,0 0-1,-1 0 1,1 0-1,0 0 1,0 0 0,0 0-1,0 0 1,0 0-1,0 0 1,0 0 0,-1 0-1,-5 1-377,-19-5-1434,19 3 877,-1 0 0,1 0-1,-1 0 1,-8 1 0,14 0 865,1 0 0,0 0 0,0 0 0,0 0 0,0 0 0,-1 0 0,1 0 0,0 0 0,0 0 0,0 0 0,0 0 1,-1 0-1,1 0 0,0 0 0,0 0 0,0 1 0,0-1 0,-1 0 0,1 0 0,0 0 0,0 0 0,0 0 0,0 0 0,0 0 1,0 1-1,0-1 0,-1 0 0,1 0 0,0 0 0,0 0 0,0 0 0,0 1 0,0-1 0,0 0 0,0 0 0,0 0 0,0 0 1,0 1-1,0-1 0,0 0 0,0 0 0,0 0 0,0 0 0,0 1 0,0-1 0,0 0 0,0 0 0,0 1 0,1-1 67,-1 0-1,0 1 0,1-1 0,-1 1 1,0-1-1,1 0 0,-1 1 0,1-1 1,-1 0-1,1 1 0,-1-1 0,1 0 1,-1 0-1,1 0 0,0 1 1,15 2 494,-1-1 1,1-1-1,0 0 1,19-2-1,-26 0-352,0 0-1,0-1 0,0 0 0,-1-1 0,1 0 1,-1 0-1,1-1 0,-1 0 0,10-7 0,-8 5-91,-2 2-21,-1-1 0,0 0 0,0 0 1,-1-1-1,0 0 0,10-11 0,-14 15-8,0-1 0,-1 1 0,1-1 0,-1 0 0,0 0 0,1 1 0,-1-1 0,0 0 0,1-6 0,-2 8 1,0-1 0,0 0 0,0 0 0,0 0 0,-1 1 0,1-1 0,0 0 1,-1 0-1,1 0 0,-1 1 0,0-1 0,1 0 0,-1 1 0,0-1 0,0 1 0,0-1 0,-2-2 0,2 3 43,-1-1 0,1 1 0,0 0-1,-1-1 1,0 1 0,1 0-1,-1 0 1,0 0 0,1 0-1,-1 0 1,0 0 0,0 1 0,0-1-1,0 0 1,0 1 0,0 0-1,0-1 1,-3 1 0,2 0 18,0 1 1,0-1-1,0 1 1,0-1 0,0 1-1,0 0 1,0 0-1,0 0 1,1 1-1,-1-1 1,-4 4-1,4-3-12,-1 1-1,1 0 0,0 0 0,0 0 0,0 0 0,1 0 0,-1 1 0,-2 4 0,4-5-59,-1-1-1,1 0 0,0 1 0,0-1 0,1 1 0,-1-1 1,0 1-1,1-1 0,0 1 0,-1 0 0,1-1 0,0 1 1,1 3-1,0-2-51,0-1-1,0 1 1,1-1 0,-1 1 0,1-1 0,0 1-1,0-1 1,0 0 0,0 0 0,1 0 0,-1 0 0,1 0-1,0-1 1,-1 1 0,1-1 0,1 0 0,-1 1-1,0-1 1,7 2 0,2 2-855,0-2 0,1 1-1,-1-2 1,22 4 0,1-2-2422,0-1 1435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39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77 303 6993,'1'-5'1530,"-1"-14"3115,0 18-4468,0 0 0,0 1 0,0-1 0,0 1-1,-1-1 1,1 0 0,0 1 0,0-1 0,-1 1 0,1-1 0,0 1 0,-1-1 0,1 1 0,-1-1-1,1 1 1,-1-1 0,1 1 0,-1 0 0,1-1 0,-1 1 0,1 0 0,-1-1 0,1 1 0,-1 0-1,1 0 1,-1-1 0,0 1 0,-2 0 14,1 0 0,-1 0 0,1 0 0,-1 0 0,1 1 0,-1-1 0,1 1 0,-1 0 0,1-1 0,0 1 0,-1 0 0,1 0 0,0 1 0,0-1 0,0 0 0,0 1 0,0-1 0,0 1 0,-2 2-1,2-2-132,1-1 0,-1 1 0,1-1 0,-1 1 0,1 0 0,0-1 0,0 1-1,0 0 1,0 0 0,0 0 0,0 0 0,0 0 0,1 0 0,-1 0 0,1 0 0,-1 0-1,1 1 1,0-1 0,0 0 0,0 0 0,0 0 0,1 3 0,-1-4-52,0-1 1,0 1 0,0-1 0,1 1 0,-1-1-1,0 1 1,1-1 0,-1 1 0,0-1 0,1 1 0,-1-1-1,1 1 1,-1-1 0,1 0 0,-1 1 0,1-1-1,-1 0 1,1 1 0,-1-1 0,1 0 0,-1 0-1,1 0 1,-1 1 0,1-1 0,0 0 0,-1 0-1,1 0 1,-1 0 0,1 0 0,0 0 0,-1 0-1,2 0 1,-1 0-14,1-1-1,-1 1 0,1-1 0,0 1 1,-1-1-1,1 1 0,-1-1 1,1 0-1,-1 0 0,2-1 1,5-5-130,0-1 0,-1 1 0,0-1 0,0-1 0,-1 0 0,0 0 0,-1 0 0,0 0 0,6-17 0,2-10-325,10-49 1,-18 65 374,15-72 1434,-35 143 621,13-46-1853,-8 37 841,-6 45-1,14-75-823,1 0 0,1 0-1,0 0 1,0 0 0,1 0 0,1 0 0,0-1-1,7 23 1,-8-30-133,0-1-1,1 0 0,-1 0 1,1 1-1,0-1 0,0 0 1,0-1-1,1 1 1,-1 0-1,0-1 0,1 1 1,0-1-1,0 0 0,5 4 1,-3-4-452,-1 0 0,2 0 0,-1-1 0,0 1 0,0-1 0,0 0 0,1-1 0,9 1 0,11 0-1192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4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80 173 9298,'22'-5'3740,"-18"3"-3432,0 1-1,0-1 0,0 0 1,0 0-1,0 0 1,5-5-1,-7 6-208,-1 0 1,0-1 0,1 1-1,-1-1 1,0 1-1,0-1 1,0 1-1,0-1 1,0 0 0,0 1-1,-1-1 1,1 0-1,0 1 1,-1-1-1,1 0 1,-1 0 0,0 0-1,0-3 1,2-5 330,3-6 310,-4 13-665,0 0 1,0 0-1,0-1 1,0 1 0,0 0-1,-1 0 1,0 0-1,1-1 1,-1 1 0,-1 0-1,1 0 1,0-1-1,-1 1 1,0-4-1,0 5-32,0 0-1,0 0 1,0 0-1,0 0 1,0 0-1,0 0 0,0 0 1,-1 0-1,1 0 1,-1 1-1,1-1 0,-1 1 1,1-1-1,-1 1 1,0 0-1,0-1 1,0 1-1,0 0 0,0 0 1,0 0-1,0 1 1,0-1-1,0 0 0,-1 1 1,1-1-1,0 1 1,0 0-1,0 0 1,-1 0-1,1 0 0,0 0 1,0 0-1,-1 1 1,1-1-1,-4 2 0,1 0 13,0 0 0,1 0 0,-1 0-1,0 1 1,1 0 0,-1 0-1,1 0 1,-6 6 0,2-1 68,1 0 0,0 1 1,-7 10-1,13-17-108,0-1 0,0 1 0,0-1-1,0 1 1,0 0 0,0-1 0,0 1 0,1 0 0,-1 0 0,1 0 0,-1 0-1,1-1 1,0 1 0,-1 0 0,1 0 0,0 0 0,0 0 0,1 0 0,-1 0-1,0 0 1,1 0 0,-1 0 0,1-1 0,-1 1 0,1 0 0,0 0 0,0 0-1,0-1 1,0 1 0,0-1 0,0 1 0,2 1 0,42 49 560,-43-50-560,0 0 0,0 0 1,0-1-1,0 1 0,0-1 1,0 0-1,0 1 0,1-1 1,-1 0-1,0 0 0,1-1 1,-1 1-1,1 0 0,-1-1 1,1 1-1,-1-1 0,1 0 1,-1 0-1,1 0 0,0 0 1,-1-1-1,1 1 0,-1-1 1,1 1-1,-1-1 0,0 0 1,1 0-1,-1 0 0,0 0 1,1 0-1,-1-1 0,0 1 1,0-1-1,0 1 0,2-4 1,11-14 19,-12 15-29,1 0 0,-1-1 0,1 1 0,5-5 0,-8 9-4,0-1-1,0 1 1,0-1 0,0 1-1,0 0 1,0-1 0,0 1-1,0 0 1,0 0-1,1 0 1,-1-1 0,0 1-1,0 0 1,0 0 0,2 1-1,0-1 5,-4 0 25,1 0 1,0 1-1,-1-1 0,1 0 1,0 0-1,-1 0 1,1 1-1,0-1 0,0 0 1,-1 1-1,1-1 0,0 0 1,0 0-1,0 1 0,-1-1 1,1 0-1,0 1 0,0-1 1,0 0-1,0 1 1,0-1-1,0 1 0,-1-1 1,1 0-1,0 1 0,0-1 1,0 0-1,0 1 0,1 0 1,-1 18-1422,0-11-2264,2-7-329,7 5 1651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40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6441,'-1'3'1213,"1"0"0,-1-1-1,1 1 1,-1 0 0,1 4 0,-2 11 2762,2-12-3542,-1 0 1,-1 0-1,1 0 0,-1-1 1,0 1-1,-1 0 0,1-1 1,-1 0-1,0 1 0,0-1 1,-6 5-1,-7 4 441,8-8-337,8-5-350,2-3-93,4-8-971,3 5 655,-5 3 186,-1 1-1,1-1 1,-1 0-1,6-4 1,28-22-20,-36 27 62,1 0 1,0-1 0,-1 1 0,1 0 0,0 0 0,0 0-1,-1 1 1,1-1 0,0 0 0,0 1 0,0-1-1,0 1 1,0-1 0,0 1 0,0 0 0,0 0 0,3 0-1,-4 1 5,0-1 0,-1 0 0,1 1 0,-1-1-1,1 0 1,-1 1 0,1-1 0,-1 1 0,1-1-1,-1 0 1,1 1 0,-1 0 0,0-1 0,1 1-1,-1-1 1,0 1 0,1-1 0,-1 1 0,0 0 0,0-1-1,1 1 1,-1 0 0,0-1 0,0 1 0,0 1-1,1 21 173,-1-12-103,1-8-240,-1 1 0,0 0 0,1 0 0,0-1 0,0 1 0,3 7-1,-3-10-40,-1 0 0,1 1 0,0-1-1,0 0 1,0 0 0,0 0 0,0 0-1,0 0 1,0 0 0,0 0-1,1 0 1,-1 0 0,0-1 0,0 1-1,1 0 1,-1-1 0,0 1-1,1-1 1,-1 1 0,3-1 0,18 4-1346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4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144 256 9122,'0'-1'242,"0"1"1,0-1 0,0 1-1,0-1 1,0 1-1,0-1 1,0 0-1,0 1 1,0-1-1,0 1 1,0-1-1,-1 1 1,1-1-1,0 1 1,0 0-1,-1-1 1,1 1-1,0-1 1,-1 1-1,1-1 1,0 1-1,-1-1 1,-1 0 97,1 0 0,0 1 0,-1-1-1,1 0 1,0 1 0,-1-1 0,1 0 0,-2 1-1,-2-1 171,0 0 0,1 0 0,-1 1-1,-8 0 1,8 1-319,0 0 0,0 0 1,1 0-1,-1 1 0,1-1 0,-1 1 1,1 0-1,0 1 0,-1-1 0,1 1 1,-6 5-1,7-6-97,0 1-1,0 0 1,0 0 0,1 0 0,-1 0 0,1 0 0,0 0-1,0 0 1,0 1 0,1-1 0,-1 1 0,1-1-1,-1 1 1,0 7 0,2-10-78,-1 0 0,1 0 0,0 0-1,0 0 1,0 0 0,0 0 0,0 0 0,0 0-1,0 0 1,1 0 0,-1 0 0,0 0-1,0 0 1,1 0 0,-1 0 0,1 0 0,-1 0-1,1 0 1,-1-1 0,1 1 0,-1 0 0,1 0-1,0-1 1,-1 1 0,1 0 0,0-1 0,0 1-1,0 0 1,-1-1 0,1 1 0,0-1 0,0 0-1,0 1 1,0-1 0,0 0 0,0 1 0,0-1-1,0 0 1,0 0 0,0 0 0,0 0 0,0 0-1,0 0 1,1 0 0,2-1-21,1 1 1,-1-1-1,1 0 1,-1 0-1,0 0 0,0-1 1,1 1-1,5-5 1,-4 2-103,1-1 1,-1 1 0,0-2 0,0 1 0,9-12 0,22-35-621,-21 28 493,-3 5 59,-2 0-1,0-1 1,-1-1-1,-1 0 1,12-42 0,-9 18 616,-12 39-63,-1 5-7,-5 8 336,3 1-435,0 0 0,0 1-1,0 0 1,1-1 0,0 1-1,0 12 1,-1-3 51,0 1-54,-2 11 321,-1 46 1,6-65-568,0-1 0,1 0 0,1 0 0,0 0 0,0 0 0,0 0-1,2 0 1,6 15 0,-9-22-256,1 0-1,-1-1 1,1 1-1,0 0 1,0-1-1,0 1 1,0-1 0,1 0-1,-1 0 1,1 0-1,-1 0 1,1 0-1,0 0 1,0-1-1,5 3 1,31 11-1354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24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 8546,'-13'-2'6668,"5"0"-4492,8 3-544,2 0 996,17 7-2534,-1 0 0,1-2-1,0 0 1,0-1 0,31 4 0,-29-7-52,-15-1-28,1-1 0,0 1-1,0 1 1,-1-1 0,1 1 0,-1 0 0,10 4 0,-16-5-8,1-1 0,0 0 1,0 1-1,-1-1 0,1 1 0,0-1 0,-1 1 0,1-1 0,0 1 0,-1 0 1,1-1-1,-1 1 0,1 0 0,-1-1 0,1 1 0,-1 0 0,0 0 0,1 0 1,-1-1-1,0 1 0,0 0 0,0 0 0,1 0 0,-1-1 0,0 1 1,0 0-1,0 0 0,0 0 0,0 0 0,-1 1 0,0 0 11,1-1-1,-1 1 1,0 0 0,0-1-1,0 1 1,0-1 0,0 0-1,0 1 1,0-1-1,-1 0 1,1 0 0,0 0-1,-4 2 1,-7 5 57,-1-2 0,-1 1-1,-21 6 1,-44 9 58,74-21-127,0 0 0,1 0 1,-1 1-1,0 0 1,-8 5-1,12-6-28,-1 0 0,1 0-1,-1 0 1,1 1 0,0-1-1,-1 0 1,1 1 0,0-1-1,0 1 1,0-1 0,0 1-1,0 0 1,0-1 0,1 1-1,-1 0 1,0 0 0,1 0-1,-1 2 1,1-3-154,0 0 0,0 0 1,1 0-1,-1 0 0,0 0 0,0 1 0,1-1 1,-1 0-1,1 0 0,-1 0 0,1 0 1,-1 0-1,1 0 0,0 0 0,-1 0 0,1-1 1,0 1-1,0 0 0,0 0 0,0 0 1,0-1-1,-1 1 0,1 0 0,2 0 0,-2-1 49,14 11-1157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4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 7562,'11'-4'5211,"2"3"-2354,-13 1-2796,0 0 1,0 0-1,0 0 1,0 0-1,0 0 1,0 0-1,0 0 1,0 0-1,0 0 1,0 0-1,0 0 1,0 0-1,0 0 1,0 1-1,1-1 1,-1 0-1,0 0 1,0 0-1,0 0 1,0 0-1,0 0 1,0 0-1,0 0 0,0 0 1,0 0-1,0 0 1,0 0-1,0 1 1,0-1-1,0 0 1,0 0-1,0 0 1,0 0-1,0 0 1,0 0-1,0 0 1,0 0-1,0 0 1,0 0-1,0 0 1,-1 1-1,1-1 1,0 0-1,0 0 1,0 0-1,0 0 1,0 0-1,0 0 0,0 0 1,0 0-1,0 0 1,0 0-1,0 0 1,0 0-1,-5 6 78,4-5 321,-9 14 463,-5 7 405,-24 47 0,36-62-1267,0 0-1,1 1 1,-1-1 0,1 1-1,1-1 1,-1 1 0,1 0-1,1 0 1,-1-1 0,1 1-1,2 9 1,-2-14-50,1 0 0,0 0 0,0 0 1,1 0-1,-1 0 0,0 0 0,1 0 0,0 0 0,-1-1 0,1 1 0,0-1 0,1 1 0,-1-1 0,0 0 1,4 3-1,-2-2-56,1 0 1,0 0 0,0 0-1,1 0 1,-1-1-1,0 1 1,7 0 0,-9-2-155,0 0 0,0-1 1,0 1-1,0-1 1,0 0-1,0 0 0,0 0 1,0 0-1,0-1 0,6-1 1,-2 0-482,0-1 0,0 0 0,7-5 0,22-12-655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4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74 6785,'-5'23'6923,"-7"11"-3423,5-15-2131,4-10-798,0 0-1,1 0 1,-2 11 0,4-18-434,-1 1 0,1 0 0,0 0 0,0 0 0,1 0 0,-1 0 1,0 0-1,1-1 0,0 1 0,-1 0 0,1 0 0,0-1 0,3 5 1,-3-5-103,-1-1 0,1 0 0,0 0 0,-1 0 0,1 0 0,0 0 0,0 0 0,0 0 0,0-1 0,0 1 0,0 0 0,0 0 1,0-1-1,0 1 0,0 0 0,0-1 0,1 1 0,-1-1 0,0 0 0,0 1 0,1-1 0,-1 0 0,0 0 0,0 0 1,1 0-1,-1 0 0,0 0 0,0 0 0,1 0 0,-1 0 0,0-1 0,0 1 0,1 0 0,-1-1 0,0 1 0,0-1 0,0 0 1,0 1-1,0-1 0,0 0 0,0 0 0,0 1 0,1-3 0,2 0-14,0-1 0,0 0 0,-1 0 0,1-1-1,-1 1 1,0-1 0,-1 0 0,1 1 0,1-7 0,-2 6-46,-1-1-1,0 0 1,0 0 0,0 0 0,0 0 0,-1 0-1,0 0 1,-1 0 0,1 0 0,-1 0-1,0 0 1,-1 0 0,1 1 0,-4-9 0,1 5-44,-1-1-1,1 1 1,-2 0 0,1 1 0,-1-1 0,-1 1 0,-9-10 0,14 15 63,-1 1 0,1 0 0,-1 0 0,0 0 0,1 0 0,-1 0 0,0 1 0,0-1 0,-4 0 0,6 2 6,1-1-1,-1 1 1,0 0 0,0 0 0,0 0 0,0 0-1,0 0 1,0 0 0,0 0 0,0 0 0,0 0-1,0 0 1,0 0 0,0 1 0,0-1 0,0 1-1,0-1 1,0 0 0,0 1 0,1-1 0,-1 1 0,0 0-1,0-1 1,0 1 0,1 0 0,-1-1 0,0 1-1,1 0 1,-1 0 0,1-1 0,-1 1 0,0 1-1,1-1 3,0-1-1,0 1 0,-1-1 0,1 1 1,0-1-1,0 1 0,0-1 0,0 0 1,0 1-1,0-1 0,0 1 0,0-1 1,0 1-1,0-1 0,0 1 0,0-1 1,0 1-1,0-1 0,0 1 0,0-1 0,1 1 1,-1-1-1,0 1 0,1 0 0,-1 0 2,1 0-1,0 0 1,0 0 0,0 0-1,0 0 1,0 0-1,0-1 1,3 2-1,1 1 2,0-1 1,1 0-1,7 2 0,4-1-2,0 0 0,0-1 1,23 0-1,-20-2 1,33 5 0,-46-3 6,0 0 0,1 0 0,-1 0 0,0 1-1,0 0 1,-1 0 0,1 0 0,6 6 0,-10-7 12,0 0 1,0 0 0,0 1-1,0-1 1,-1 1 0,1 0-1,-1 0 1,0 0 0,0 0-1,0 0 1,0 1 0,1 3-1,-2-5 10,-1 0-1,1 0 0,-1 0 1,1 1-1,-1-1 0,0 0 1,0 1-1,0-1 0,0 0 1,-1 1-1,1-1 0,-1 0 1,1 0-1,-1 1 1,0-1-1,0 0 0,0 0 1,0 0-1,0 0 0,-2 3 1,-7 7 355,-16 17 0,26-29-380,0 0 1,-1 0-1,1 1 1,0-1-1,0 0 1,0 0-1,0 0 0,0 0 1,0 0-1,0 1 1,0-1-1,0 0 1,-1 0-1,1 0 1,0 0-1,0 0 1,0 0-1,0 1 1,0-1-1,-1 0 1,1 0-1,0 0 0,0 0 1,0 0-1,0 0 1,-1 0-1,1 0 1,0 0-1,0 0 1,0 0-1,0 0 1,-1 0-1,1 0 1,0 0-1,0 0 0,0 0 1,0 0-1,-1 0 1,1 0-1,0 0 1,2-10-902,0 7 767,0 0-1,0 0 0,0 0 0,0 0 0,1 0 1,-1 0-1,1 1 0,0-1 0,3-1 1,-2 0 46,38-32-561,-37 31 456,1 0-1,12-7 1,-17 12 160,1-1-1,0 0 0,0 0 1,0 1-1,0-1 1,0 1-1,0-1 1,-1 1-1,1 0 1,0 0-1,3 0 1,-4 0 30,0 0 0,-1 0 0,1 1 0,-1-1 1,1 0-1,0 0 0,-1 0 0,1 1 0,-1-1 1,1 0-1,-1 1 0,1-1 0,-1 0 0,1 1 1,-1-1-1,1 1 0,-1-1 0,0 1 0,1-1 1,-1 1-1,1-1 0,-1 1 0,0-1 0,0 1 1,1 0-1,3 19 312,-2-8-29,1 0 99,0 0 1,0 0 0,-1 0 0,0 21-1,-4-19-81,2-13-332,0-1 0,0 1 0,0-1 0,-1 1 0,1-1 0,0 1 0,0-1-1,-1 0 1,1 1 0,0-1 0,0 1 0,-1-1 0,1 0 0,-1 1 0,1-1 0,0 0 0,-1 1-1,1-1 1,-1 0 0,1 1 0,-1-1 0,1 0 0,0 0 0,-1 0 0,1 0 0,-1 1 0,0-1-1,1-2 414,0 0 89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4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11058,'-8'41'5842,"7"-27"-5126,-1-1 1,-1 0 0,-6 16 0,4-15-235,1-4 209,-5 18 1,8-25-517,0 0 1,1 1 0,-1-1-1,1 1 1,0-1-1,0 1 1,1-1 0,-1 1-1,2 4 1,-2-7-140,0 0-1,0-1 1,0 1 0,1 0 0,-1 0 0,0 0 0,1-1 0,-1 1 0,1 0-1,-1-1 1,0 1 0,1 0 0,0-1 0,-1 1 0,1 0 0,-1-1 0,1 1 0,0-1-1,-1 1 1,1-1 0,0 1 0,0-1 0,-1 0 0,1 1 0,0-1 0,0 0-1,-1 0 1,1 0 0,0 1 0,0-1 0,0 0 0,0 0 0,-1 0 0,1 0 0,0 0-1,0-1 1,0 1 0,0 0 0,-1 0 0,1 0 0,0-1 0,0 1 0,-1 0-1,2-2 1,4-1-25,0 0-1,-1 0 0,0-1 0,8-6 0,-12 9-23,31-23-645,58-33 1,-76 49 153,-3-1-446,-7-2 436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4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4 171 6417,'2'-3'1154,"-1"1"0,0-1 0,1 1 0,-1 0 0,1-1 0,0 1 0,-1 0 0,5-3-1,2-4-229,2-1-550,-1 0 0,23-16 0,-22 19-374,-1-1 0,1 0 1,12-15-1,-21 21 22,1-1 0,0 1 1,0-1-1,-1 0 0,1 0 0,-1 1 0,2-7 0,-3 8-8,0 1 0,0-1 0,0 0 0,0 1 0,0-1 0,0 0 1,0 1-1,0-1 0,0 1 0,0-1 0,0 0 0,0 1 0,0-1 0,-1 1 0,1-1 0,0 1 1,0-1-1,-1 0 0,1 1 0,0-1 0,-1 1 0,1-1 0,-1 1 0,1 0 0,-1-1 0,1 1 0,-1-1 1,1 1-1,-1 0 0,1-1 0,-1 1 0,1 0 0,-1 0 0,1-1 0,-1 1 0,0 0 0,1 0 1,-1 0-1,1 0 0,-1 0 0,0 0 0,1 0 0,-1 0 0,0 0 0,-6 0 134,1 0 0,0 1 0,0 0 0,0 0 0,0 0 0,0 0 0,0 1 0,1 0 0,-1 1 0,0-1 0,1 1 0,0 0 1,-1 0-1,-5 6 0,8-7-75,0 0 0,0 1 0,1-1 0,-1 1 1,1 0-1,-1 0 0,1-1 0,0 2 0,0-1 1,0 0-1,1 0 0,-1 1 0,1-1 0,0 0 1,0 1-1,0 0 0,0-1 0,0 1 0,1 0 1,0-1-1,0 1 0,0 0 0,0-1 0,0 1 1,2 4-1,-1-5-90,0 0 1,0 0-1,1 0 1,-1-1-1,1 1 1,0 0-1,0 0 1,0-1-1,0 1 1,0-1-1,5 3 1,-5-3-289,0 0 1,0 0-1,0-1 1,1 1-1,-1-1 1,1 0-1,-1 0 1,1 0-1,-1 0 1,1 0 0,-1-1-1,1 1 1,0-1-1,3 1 1,12-3-823</inkml:trace>
  <inkml:trace contextRef="#ctx0" brushRef="#br0" timeOffset="1">268 40 11282,'-1'11'4793,"-2"6"-2384,12-1-753,-6 4-559,8 4-185,-2 0-400,-9 0-88,6-4-80,-3-7-112,0-5-144,1 2-296,-2-9-792,0-4-561,-1-5-3376,-1 7 3257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4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10738,'0'3'1937,"-3"2"-649,1 6 1825,-5 3-913,-1 8-456,-7 0-231,1 6-665,-5-1-352,-17-10-336,10-1-168,2-12-664,2 0-600,22-4 720,8-3-9</inkml:trace>
  <inkml:trace contextRef="#ctx0" brushRef="#br0" timeOffset="1">289 252 12523,'-5'-2'5281,"9"5"-2785,1 1-791,-5-4-561,0 0-352,0 0-632,-1 0-312,-1-1-448,1-1-464,0 1-985,-1 0 1289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0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196 962 2272,'-4'1'8218,"-11"-1"-1990,15 0-6095,-1 0-1,1 0 1,0 0 0,-1 0 0,1-1 0,-1 1 0,1 0 0,-1 0-1,1 0 1,0-1 0,-1 1 0,1 0 0,-1 0 0,1-1-1,0 1 1,-1 0 0,1-1 0,0 1 0,0 0 0,-1-1-1,1 1 1,0-1 0,0 1 0,-1 0 0,1-1 0,0 1 0,0-1-1,0 1 1,0-1 0,-5-69 804,1 4-322,2 43-421,-4-70 254,4-34-270,-23-152 0,16 200-159,-1-7 19,9 79-24,-1 0-1,1 0 1,-2 0-1,1 1 1,-1-1-1,0 0 1,0 1-1,-6-8 1,3 6 26,-1 0 0,1 0 0,-2 1 0,1 0 0,-10-7 0,15 13-47,1 0 0,-1 0 0,1 0 0,-1 0 0,1 0 0,-1 0 0,0 0 0,1 1 0,-1-1 0,0 1 0,0-1 0,-3 0 0,5 1-30,0 0 0,0 1 0,0-1 0,0 0 0,0 0 0,-1 0 0,1 0 0,0 0 0,0 0 1,0 0-1,0 0 0,0 0 0,0 1 0,0-1 0,0 0 0,-1 0 0,1 0 0,0 0 0,0 0 0,0 1 0,0-1 0,0 0 0,0 0 0,0 0 0,0 0 0,0 0 0,0 1 0,0-1 0,0 0 0,0 0 1,0 0-1,0 0 0,0 0 0,0 1 0,0-1 0,0 0 0,0 0 0,1 0 0,-1 0 0,0 0 0,0 1 0,3 8-2934,-1-6 2588,0 6-440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3 403 5793,'0'-2'623,"-1"0"0,1 0-1,-1 0 1,1 0 0,0 0-1,-1 0 1,1 0 0,1-3-1,0-2 248,0 0 0,4-12 0,-2 7-127,17-70 1030,-10 32-738,29-79 0,-36 121-904,1 1 1,-1 0-1,1 0 0,0 0 0,1 0 0,-1 1 1,12-12-1,-15 17-101,-1 0 0,1 1 0,0-1 0,0 0 0,0 1 0,0-1 1,0 0-1,0 1 0,0-1 0,0 1 0,0 0 0,0-1 0,0 1 0,0 0 0,0 0 1,1-1-1,-1 1 0,0 0 0,2 0 0,-1 1 13,0-1-1,0 1 1,0-1 0,-1 1 0,1 0-1,0 0 1,0 0 0,-1 0-1,1 0 1,2 2 0,1 2 75,0 0 0,-1 0 1,1 0-1,-1 1 0,5 8 1,-1 2 315,8 23 0,-11-27-256,-1-1 1,1 0 0,1 0 0,0-1 0,10 15 0,3-2 318,-10-11-3026,-10-14 1903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1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65 756 5865,'-38'16'3100,"36"-15"-2622,0 0 0,0-1 0,0 1 0,1-1 0,-1 0 0,0 1 0,0-1 1,-4 0-1,6 0-347,0 0 1,0 0 0,0 0-1,-1 0 1,1 0 0,0 0-1,0 0 1,-1 0 0,1 0-1,0-1 1,0 1-1,0 0 1,-1 0 0,1 0-1,0 0 1,0 0 0,0 0-1,-1 0 1,1-1 0,0 1-1,0 0 1,0 0 0,-1 0-1,1 0 1,0-1-1,0 1 1,0 0 0,0 0-1,0 0 1,0-1 0,0 1-1,-1 0 1,1 0 0,0 0-1,0-1 1,0 1 0,0 0-1,0 0 1,0-1 0,0 1-1,0 0 1,0 0-1,0 0 1,0-1 0,0 1-1,0 0 1,1 0 0,-1-1-1,0 1 1,0 0 0,5-4 285,60-36-66,61-51 0,20-21-311,84-71-7,-173 133-23,147-116 35,-67 61 65,-133 100-98,-4 4-12,1 0 1,-1 0-1,0 1 1,1-1-1,-1 0 1,1 0-1,0 1 1,-1-1-1,1 0 1,-1 1-1,1-1 1,0 1-1,0-1 1,-1 1-1,1-1 1,1 0-1,-3 2-509,0 0 0,0-1-1,0 1 1,0 0 0,1-1-1,-1 1 1,0 0 0,0 0 0,0 2-1,-1-1-330,-5 7-783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7386,'0'-1'280,"1"1"0,-1-1 0,0 1 1,1 0-1,-1-1 0,1 1 1,-1-1-1,1 1 0,-1 0 0,1 0 1,-1-1-1,1 1 0,0 0 1,-1 0-1,1-1 0,-1 1 0,1 0 1,0 0-1,-1 0 0,2 0 0,13 0 568,-13 1-501,20 1-75,0-1 0,0 0 0,0-2 0,0 0 0,30-6 0,-41 4-232,32-5 76,-39 7-10,1 1 0,-1-1 1,1 1-1,-1 1 0,1-1 0,-1 1 0,7 1 1,-9-2-23,-1 1 0,0-1 0,0 1 0,0 0 1,0-1-1,0 1 0,0 0 0,0 0 0,0 0 1,0 0-1,0 0 0,0 0 0,-1 0 0,1 0 0,0 0 1,-1 0-1,1 0 0,-1 0 0,1 1 0,-1-1 1,1 0-1,-1 0 0,0 1 0,0-1 0,0 0 0,0 0 1,0 1-1,0-1 0,0 0 0,0 1 0,-1 1 1,-2 16 470,-1 0 0,0-1 0,-2 1 0,-13 30 1,18-48-543,0 5 40,-1-1-1,1 1 0,0 0 1,0 0-1,0 8 0,1-9-79,0-1-1,0 0 1,-1 0 0,1 0-1,-1 1 1,0-1 0,0 0-1,-1 0 1,1 0 0,-1 0-1,-2 4 1,-7 5-3802,7-7 2249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56 887 3337,'-38'32'2258,"38"-31"-2023,-1-1 1,1 1-1,-1-1 1,0 1-1,1 0 1,-1-1-1,0 1 1,1-1-1,-1 0 1,0 1-1,0-1 1,1 1-1,-1-1 1,0 0-1,0 0 1,0 0-1,1 1 1,-1-1-1,-1 0 1,2-1-38,-1 1 1,1 0-1,0 0 1,0-1-1,-1 1 1,1 0-1,0-1 1,0 1-1,0 0 0,0-1 1,0 1-1,0 0 1,-1-1-1,1 1 1,0-1-1,0 1 1,0 0-1,0-1 1,0 1-1,0 0 1,0-1-1,0 1 1,1 0-1,-1-1 0,0 1 1,0-1-1,2-12 91,1 1 0,0 0 0,1 0 0,0 0 0,1 0 0,9-17 0,35-52 811,-18 33-713,104-167 459,-54 92-629,27-48 155,-100 156-263,-1 1 0,-1-2 0,0 1 0,-2-1 0,1 1 0,-2-1-1,3-30 1,-6 45-98,1 0 0,-1 0 0,0 0 0,0 0-1,0 0 1,0 0 0,0 0 0,-1 0 0,1 0 0,0 0-1,0 0 1,0 1 0,-1-1 0,1 0 0,-1 0-1,1 0 1,-1 0 0,1 0 0,-1 0 0,1 1 0,-2-2-1,1 2-13,0-1 0,0 1 0,0 0 0,0-1-1,0 1 1,0 0 0,0 0 0,0 0 0,0 0-1,0 0 1,0 0 0,0 0 0,0 0-1,0 0 1,0 1 0,0-1 0,0 0 0,0 1-1,0-1 1,-1 2 0,0-2-50,0 1 1,1 0-1,-1 0 0,1 0 1,0 0-1,-1 0 0,1 0 1,0 0-1,-1 1 0,1-1 1,0 0-1,0 1 0,0-1 1,0 1-1,0-1 0,1 1 1,-2 2-1,-4 7-787,-1 4-530,6 1 562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25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7 7154,'-4'-7'3728,"-1"7"-679,-8 2-689,-9-2-375,4 4-353,-9 4-616,1 0-255,2 5-401,1 0-152,6-3-176,6-1-64,6-5-848,3-3-745,2 3 1001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9 155 8978,'-1'-1'505,"0"0"1,0 0 0,0 0-1,1-1 1,-1 1-1,0 0 1,1 0-1,-1 0 1,1-1-1,-1 1 1,1 0-1,0-1 1,0 1-1,-1-2 1,2 1-419,-1 0 0,1-1 0,0 1 0,-1 0 0,1 0 0,0 0 0,1 1 0,-1-1 0,0 0 0,0 0 0,1 0 0,2-2 0,2-3-39,1 0 0,0 0 1,0 1-1,0-1 0,1 2 1,0-1-1,1 1 0,8-4 1,3-1 17,0 1 1,1 0 0,0 2 0,24-5 0,-44 12-36,0-1 0,0 1 1,1 0-1,-1 0 0,0 0 0,0 0 0,0 0 0,1 0 0,-1 0 0,0 1 0,0-1 1,0 0-1,0 1 0,0-1 0,1 1 0,-1-1 0,0 1 0,0-1 0,0 1 0,0 0 0,0-1 1,0 1-1,-1 0 0,1 0 0,0 0 0,0 0 0,0 0 0,-1 0 0,1 0 0,-1 0 0,1 0 1,0 0-1,-1 0 0,0 0 0,1 2 0,1 4 187,-1 0 0,-1-1 0,1 1 0,-1 0 0,-1 7 0,1-5-59,0 8 212,-1 16 407,5 51-1,-4-83-808,0 1 0,0 0 0,1-1 0,-1 1-1,1 0 1,-1-1 0,1 1 0,0-1 0,-1 1 0,1-1-1,0 1 1,1 1 0,0-1 289,1 0-1,-1 0 1,0-1-1,1 1 1,5 2-1,0 1 442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149 107 7042,'-3'-69'6904,"3"65"-6457,0 1 0,-1 0 0,0-1 0,0 1 0,-2-5 1,3 7-386,0 0 0,-1 1 0,1-1 1,0 0-1,-1 1 0,1-1 0,-1 1 1,1-1-1,-1 0 0,1 1 0,-1-1 1,1 1-1,-1-1 0,1 1 0,-1 0 1,0-1-1,1 1 0,-1 0 0,0-1 1,1 1-1,-1 0 0,0 0 1,1-1-1,-1 1 0,0 0 0,0 0 1,1 0-1,-1 0 0,0 0 0,0 0 1,1 0-1,-1 0 0,-1 1 0,-3 1 72,1 0-1,-1 0 1,1 0-1,-1 1 1,1 0 0,0 0-1,0 0 1,0 0-1,-4 6 1,-1 2 14,0-1 0,-10 16 1,14-18-132,0 1 1,1-1 0,0 0-1,1 1 1,0 0-1,0 0 1,1 0 0,0 0-1,1 0 1,0 0 0,0 0-1,1 1 1,1 15-1,0-21-111,0-1 0,0 0-1,0 1 1,0-1 0,0 0-1,1 0 1,-1 0 0,1 0-1,0 0 1,0 0 0,0-1-1,1 1 1,-1-1 0,0 1-1,1-1 1,0 0-1,0 0 1,-1 0 0,1 0-1,0-1 1,0 1 0,1-1-1,4 2 1,1 0-318,-1-1 1,1-1-1,-1 1 0,1-1 1,0-1-1,-1 1 0,1-1 1,12-2-1,15-6-1556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5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32 4249,'0'0'153,"-1"0"0,1 0 0,0 0 0,0 0 0,0 0-1,-1 0 1,1 0 0,0 0 0,0 0 0,0 0 0,-1 1 0,1-1 0,0 0 0,0 0 0,0 0 0,0 0 0,-1 0-1,1 0 1,0 0 0,0 1 0,0-1 0,0 0 0,0 0 0,-1 0 0,1 0 0,0 1 0,0-1 0,0 0 0,0 0-1,0 0 1,0 0 0,0 1 0,-6 8 1705,0 3 89,0 0 0,-6 20-1,11-27-1598,-1 1 0,1-1 0,0 1-1,0-1 1,1 1 0,0 0 0,-1-1-1,3 10 1,-2-13-318,0-1 1,0 0-1,1 1 1,-1-1-1,0 0 0,1 1 1,-1-1-1,1 0 0,0 0 1,-1 0-1,1 1 1,0-1-1,0 0 0,0 0 1,-1 0-1,1 0 1,0 0-1,1-1 0,-1 1 1,0 0-1,0 0 1,0-1-1,0 1 0,1 0 1,-1-1-1,0 0 0,0 1 1,1-1-1,-1 0 1,0 1-1,1-1 0,-1 0 1,0 0-1,1 0 1,-1 0-1,0 0 0,3-1 1,0 0-22,0 0 1,-1 0-1,1 0 1,0 0 0,-1-1-1,1 0 1,0 0-1,-1 0 1,0 0-1,0 0 1,5-5 0,-6 5-59,0 0 1,0 0-1,0 0 1,-1 0-1,1 0 1,-1-1-1,0 1 1,0-1-1,0 1 1,0 0-1,0-1 1,0 0-1,0 1 1,-1-1-1,1-4 1,-1 4-39,-1-1 0,1 0 0,0 0 0,-1 1 0,0-1 0,0 0 1,0 1-1,-1-1 0,1 1 0,-2-4 0,-3-2-37,0 1 1,0-1-1,0 1 0,-1 0 0,0 1 0,-1 0 0,-10-8 1,17 14 134,-1 0 1,1 0 0,-1 0 0,0 1 0,1-1-1,-1 0 1,0 1 0,0-1 0,1 1 0,-4-1 0,5 1-5,0 0 0,-1 0 0,1 0 0,-1 0 0,1 0 0,0 0 0,-1 0 0,1 0 0,-1 0 0,1 1 0,0-1 0,-1 0 0,1 0 0,0 0 0,-1 0 0,1 1 0,0-1 0,-1 0 0,1 0 0,0 1 0,-1-1 0,1 0 0,0 0 0,0 1 0,-1-1 0,1 0 0,0 1 0,0-1 0,0 0 0,-1 1 0,1-1 0,0 0 0,0 1 0,0-1 1,0 1-1,0-1 0,0 0 0,0 1 0,0-1 0,0 1 0,0-1 0,0 0 0,0 1 0,0-1 0,0 1 0,0-1 0,0 0 0,0 1 0,1-1 0,-1 0 0,0 1 0,0-1 0,1 1 0,-1 0-1,1 0 1,-1 0-1,1 1 0,0-1 1,0 0-1,-1 0 0,1 0 1,0 0-1,0 0 0,0-1 0,0 1 1,0 0-1,0 0 0,0-1 1,0 1-1,1 0 0,-1-1 1,0 1-1,0-1 0,1 0 1,0 1-1,5 0 2,0 1 0,-1-2 0,8 1 0,-12-1-6,77-2 15,-49 0-14,38 3-1,-66-1 25,0 1 1,0-1-1,1 0 1,-1 1-1,0-1 1,0 1-1,0 0 0,0 0 1,0 0-1,0 0 1,0 0-1,0 0 1,0 1-1,-1-1 1,1 0-1,0 1 1,-1 0-1,1-1 1,-1 1-1,0 0 0,1 0 1,-1-1-1,0 1 1,0 0-1,0 0 1,0 0-1,-1 1 1,1-1-1,-1 0 1,1 0-1,-1 0 1,1 3-1,-1 4 173,0 0 1,0 1-1,0-1 0,-1 0 1,-1 1-1,-3 12 0,5-21-183,0 0-1,-1 0 1,1 1-1,-1-1 1,1 0-1,-1 0 1,0 0-1,1 0 0,-1 0 1,0 0-1,0 0 1,1 0-1,-1 0 1,0 0-1,0 0 1,0 0-1,0-1 1,0 1-1,-1 0 1,1-1-1,0 1 1,0-1-1,0 1 0,-1-1 1,-1 1-1,3-1-16,1 0 0,-1 0 0,0-1-1,0 1 1,1 0 0,-1 0 0,0 0-1,0 0 1,0-1 0,1 1 0,-1 0-1,0 0 1,0 0 0,0-1 0,0 1-1,0 0 1,1 0 0,-1-1 0,0 1-1,0 0 1,0 0 0,0-1 0,0 1-1,0 0 1,0 0 0,0-1-1,3-6-832,-2 4 754,1-1 0,0 1 0,1 0 0,-1-1 0,4-2-1,13-16-236,40-33 0,-44 40 244,-11 10 84,1 1 0,0-1 0,0 1 0,0 0 0,1 1 0,6-5 0,-12 8 9,1 0 0,-1-1-1,1 1 1,-1 0 0,1 0-1,-1 0 1,1 0 0,-1-1-1,1 1 1,-1 0 0,1 0-1,0 0 1,-1 0 0,1 0-1,-1 0 1,1 0 0,-1 0-1,1 1 1,-1-1 0,1 0-1,-1 0 1,1 0 0,-1 1-1,1-1 1,-1 0 0,1 0-1,-1 1 1,1-1 0,-1 0 0,0 1-1,1-1 1,-1 0 0,0 1-1,1-1 1,-1 1 0,0-1-1,1 1 1,-1-1 0,0 1-1,0-1 1,0 1 0,1-1-1,-1 1 1,0 0 0,1 2 99,-1 0 1,0-1 0,0 1 0,0 0-1,0 0 1,0-1 0,-1 5 0,-11 28 827,9-29-840,1 1-1,0-1 1,0 1 0,0-1 0,-1 13 0,3-20-11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6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0 193 11715,'37'12'4194,"-36"-11"-3934,1-1 1,0 1-1,-1-1 0,1 0 1,0 1-1,0-1 1,0 0-1,-1 0 1,1-1-1,0 1 0,0 0 1,-1 0-1,1-1 1,0 1-1,3-2 1,-2 0 7,0 0 1,0 0 0,-1-1-1,1 1 1,4-5 0,0 0 150,2-3-305,1 1 0,-2-1 0,1-1 0,-1 0 0,-1 0 0,0-1 0,-1 0 0,8-19 0,-13 28-104,0 0 0,-1 0 0,1 0 0,0 0 0,-1 0 0,0 0 0,0-1 0,0 1 0,-1-5 0,1 7-5,0 0 0,0-1 1,-1 1-1,1 0 1,-1 0-1,1 0 0,-1-1 1,1 1-1,-1 0 1,0 0-1,1 0 0,-1 0 1,0 0-1,0 0 1,0 0-1,0 1 0,0-1 1,0 0-1,0 0 1,0 1-1,0-1 0,0 0 1,0 1-1,-1-1 0,1 1 1,0 0-1,-2-1 1,0 1 13,1 0 1,-1 0-1,0 0 0,1 0 1,-1 0-1,1 0 1,-1 1-1,1-1 1,-1 1-1,1 0 1,-1 0-1,1 0 0,0 0 1,0 0-1,-3 2 1,1 0 47,1-1 1,-1 1-1,1 0 1,0 0-1,0 0 1,0 0-1,-4 7 1,3-4 30,1 1 0,0-1 1,1 0-1,0 1 1,0 0-1,0-1 1,1 1-1,-1 0 1,1 12-1,1-13-36,0 0 0,0-1-1,1 1 1,-1 0 0,1 0-1,1-1 1,-1 1-1,1-1 1,0 1 0,0-1-1,6 9 1,-6-10-41,1-1 0,-1 0 0,1 0 0,0-1 0,0 1 0,0-1 1,0 1-1,1-1 0,-1 0 0,1 0 0,-1-1 0,1 1 0,0-1 0,-1 1 0,1-1 1,7 1-1,3-1-8,0 1 0,0-2 1,19-1-1,-16 0-240,0-1 1,0-1-1,0 0 0,-1-1 0,18-8 1,-6 2 1066,1 5-509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7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62 111 4721,'29'-41'3253,"-28"39"-2793,1 0 0,-1 0 0,0 0 0,0 0 0,-1-1 0,1 1 0,0 0 0,-1 0 0,1-1 0,0-3 0,-1 5-215,-1 0 0,1-1-1,0 1 1,0 0 0,0 0-1,-1-1 1,1 1-1,0 0 1,-1 0 0,1 0-1,-1-1 1,0 1-1,1 0 1,-2-2 0,1 2-124,0 0 1,-1 0 0,1 0 0,0 1 0,0-1 0,0 0-1,-1 0 1,1 1 0,0-1 0,-1 1 0,1-1 0,-1 1-1,1-1 1,-1 1 0,1 0 0,0 0 0,-1 0 0,1 0-1,-1 0 1,1 0 0,-1 0 0,1 0 0,-1 1 0,1-1-1,0 1 1,-1-1 0,-1 1 0,0 1-51,0 0-1,0 0 1,0 0 0,1 1 0,-1-1-1,1 1 1,-1-1 0,1 1 0,0 0-1,0 0 1,0 0 0,0 0-1,1 0 1,-2 5 0,-1 0 1,1 1 1,0 0-1,1 0 1,-2 11-1,3-15-52,1 1-1,0-1 1,0 1-1,0-1 1,0 1 0,1-1-1,1 6 1,-2-9-17,1 0 1,-1 0-1,1-1 1,0 1-1,0 0 1,0-1-1,0 1 0,0 0 1,0-1-1,0 0 1,0 1-1,0-1 1,1 1-1,-1-1 0,0 0 1,1 0-1,-1 0 1,1 0-1,0 0 1,-1 0-1,1 0 0,0-1 1,0 1-1,1 0 1,2 0 2,0-1 1,-1 0 0,1 0-1,0 0 1,0 0 0,-1-1 0,1 0-1,0 0 1,-1 0 0,1-1-1,-1 1 1,0-1 0,1 0-1,-1 0 1,0 0 0,0-1 0,0 0-1,0 0 1,-1 0 0,1 0-1,-1 0 1,5-6 0,-5 5 1,0 0-1,-1 1 1,1-1 0,-1 0-1,0 0 1,0-1 0,-1 1 0,1 0-1,-1-1 1,2-6 0,-3 8-2,0-1 0,1 1 0,-1 0 0,-1-1 0,1 1 0,0-1 0,-1 1 0,0 0 0,0 0-1,0-1 1,0 1 0,0 0 0,-1 0 0,1 0 0,-3-3 0,1 2 4,0 0-1,0 0 0,0 1 0,0 0 1,-1-1-1,0 1 0,1 0 1,-1 1-1,0-1 0,0 1 0,-1-1 1,1 1-1,-9-2 0,11 3-59,-1 0-1,0 1 0,0-1 1,0 1-1,0 0 1,0 0-1,0 0 1,0 0-1,0 0 0,0 1 1,0 0-1,0-1 1,0 1-1,0 0 0,0 0 1,0 0-1,1 1 1,-1-1-1,1 1 1,-1 0-1,1-1 0,-4 4 1,4-3-116,1-1 0,-1 1 0,1-1 0,0 1 0,0 0 0,0-1 0,0 1 0,0 0 0,0 0-1,0 0 1,0-1 0,1 1 0,-1 0 0,1 0 0,-1 0 0,1 0 0,0 3 0,3 17-755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9:2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 10746,'-18'-1'4761,"-2"6"-2672,4 16-625,-5 7-336,8 20-496,5 7-151,2 10-233,9 8-88,6-8-96,1 2-8,4-11-8,-2-7 0,-5-9-8,1-5 48,-7-13-608,-1-6 320,-6-16 32</inkml:trace>
  <inkml:trace contextRef="#ctx0" brushRef="#br0" timeOffset="1">1 332 10402,'22'-9'4809,"2"-3"-2552,5 8-353,-9-3-304,12 7-703,6 2-273,2-2-344,10 1-328,-2 3 24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1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0 240 8914,'3'-19'3185,"10"14"-2745,10 1-208,17-3-80,13-1-72,19-8-40,6-6 0,16-8-8,3 1-8,-3-2 0,-6 2 16,-18 11-264,-19 3-576,-22 8 536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13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9 184 7154,'-8'-3'2768,"12"-2"-2016,20-7 176,13-5 65,24-8-257,0-2-200,15 4-376,7 5-80,-2 6-32,-4 1-144,-1-1-720,-7-1-953,-9 8 1073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1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69 4873,'-34'6'2465,"34"-3"-113,19-3-1792,25-5-120,10-2 88,34-2-96,4-2-119,16 2-217,5 0-40,-9-2-288,-5 3-425,-11 0 433</inkml:trace>
  <inkml:trace contextRef="#ctx0" brushRef="#br0" timeOffset="1">116 276 6929,'-32'26'2321,"33"-9"-2185,17-9 88,28-12 360,19-8 32,26-13-24,10-5-175,7-2-313,-4-1-40,-10 3 72,-11 7-625,-22 12 401</inkml:trace>
  <inkml:trace contextRef="#ctx0" brushRef="#br0" timeOffset="2">117 487 4377,'-13'17'1984,"13"-9"-351,24-6-857,8-6 208,11-2 144,7 2-159,10-7-465,-6 1-208,6 4-448,-5-6 120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14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8450,'18'-10'2992,"13"-4"-2639,8-3 15,12 1-32,3 0-136,14 7-136,1 3 104,-9 4-136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6:2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65 6961,'27'-40'3233,"-26"39"-3071,-1 1 0,1-1-1,-1 0 1,0 0 0,1 1-1,-1-1 1,0 0 0,1 0 0,-1 1-1,0-1 1,0 0 0,1 0-1,-1 1 1,0-1 0,0 0 0,0 0-1,0 0 1,0 1 0,0-1-1,-1 0 1,1 0 0,0-1-1,-1 2 1,1-1-1,-1 1 0,1-1 0,0 1 0,-1-1 1,1 1-1,-1 0 0,1-1 0,-1 1 0,0 0 0,1 0 1,-1-1-1,1 1 0,-2 0 0,1-1 14,1 1-79,-1 0-1,0 0 1,1 0-1,-1 0 1,0 1 0,1-1-1,-1 0 1,1 0-1,-1 0 1,0 0-1,1 1 1,-1-1-1,1 0 1,-1 1-1,1-1 1,-1 0 0,1 1-1,-1-1 1,1 1-1,-1-1 1,0 1-1,0 0 164,-6 5-70,0 0-1,0 0 1,0 1 0,1 0 0,0 0 0,-10 15 0,1 0-100,-2 1-88,0 1 1,2 1-1,0 1 1,2 0-1,-16 46 1,23-51 9,1 0 0,0 0 1,2 1-1,1-1 0,0 1 0,2 27 0,1-32 23,1 0-1,1 0 0,0 0 0,2-1 0,-1 1 1,2-1-1,0 0 0,12 21 0,-15-32-24,0 0 0,0 0 0,1-1 0,-1 0 0,1 1 0,0-1 1,0-1-1,0 1 0,1-1 0,-1 1 0,1-1 0,0 0 0,6 2 0,-8-4-2,0 1 1,0-2-1,1 1 1,-1 0 0,0 0-1,0-1 1,1 0 0,-1 0-1,0 0 1,1 0-1,-1 0 1,0-1 0,1 1-1,-1-1 1,0 0-1,0 0 1,0 0 0,0 0-1,0-1 1,0 1 0,0-1-1,4-3 1,-2 1 11,-1 0-1,0 0 1,0-1 0,0 1 0,0-1 0,-1 0-1,5-9 1,-3 4 24,0-1 0,6-20 0,-10 24-21,1 0 0,-1 0 0,0-1 1,0 1-1,-1 0 0,0 0 0,-1-1 1,1 1-1,-1 0 0,-1 0 0,1 0 1,-4-8-1,3 10-11,1 1 0,-1 0 1,-1-1-1,1 1 0,-1 0 0,1 0 1,-1 1-1,-1-1 0,1 0 1,0 1-1,-1 0 0,1 0 0,-1 0 1,0 0-1,0 1 0,0-1 1,-1 1-1,1 0 0,-7-2 0,-5 0-6,-1 1-1,0 1 1,0 1-1,0 0 1,-24 2-1,31 0-39,-5-1 52,-20 4 1,32-3-58,0-1 0,0 1 0,0 0 0,0 0-1,0 0 1,1 0 0,-1 0 0,0 1 0,1-1 0,-1 1 0,0 0 0,1-1 0,-3 4 0,4-4-54,1 0 1,-1 0 0,1 0-1,-1 0 1,1 0 0,-1 0-1,1 1 1,-1-1 0,1 0 0,0 0-1,0 0 1,0 1 0,0-1-1,0 0 1,0 0 0,0 0 0,0 1-1,0-1 1,0 0 0,1 0-1,0 2 1,5 19-691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3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66 449 9074,'-10'15'4788,"-23"26"-1,23-34-3522,10-7-1219,0 1 1,-1-1 0,1 0 0,0 0 0,0 0 0,-1 0 0,1 0-1,0 0 1,-1 0 0,1 0 0,0 0 0,0 0 0,-1 0 0,1 0 0,0 0-1,-1 0 1,1 0 0,0 0 0,0 0 0,-1 0 0,1 0 0,-1-1 0,1 0 9,-1 0 1,0 0-1,1 0 1,-1 0 0,1 0-1,-1 0 1,1 0-1,-1 0 1,1-1 0,0 1-1,-1 0 1,1 0 0,0 0-1,0-1 1,0 1-1,0-2 1,1-16 63,0-1 0,6-34 0,15-40-105,-14 63 6,-4 11-15,29-103 15,-26 101-12,2 0-1,0 1 1,17-30-1,-26 50-7,1 0-1,0 0 0,-1 0 0,1 0 0,0 0 0,-1 1 0,1-1 0,0 0 0,0 0 0,0 1 0,-1-1 0,1 0 0,0 1 0,0-1 1,0 1-1,2-2 0,-2 2 0,0 0 0,0 0 0,0 1 0,0-1 0,0 0 0,0 0 1,0 1-1,0-1 0,0 0 0,0 1 0,0-1 0,0 1 0,-1-1 1,1 1-1,0-1 0,0 1 0,-1 0 0,1 0 0,0-1 0,0 2 0,5 5 8,0 0 0,0 1 0,-1 0 0,0 0 0,3 9 0,17 43 72,18 82 143,-4-14 9,25 44 271,-62-168-464,7 19-385,-9-21 240,1 0 0,-1-1 0,0 1 0,0-1 0,0 1 0,0-1 0,0 1 0,0-1 0,0 1 0,0 0 0,0-1 1,-1 2-1,1-2 81,0-1 0,-1 0 0,1 0 0,0 1 0,0-1 0,0 0 1,0 0-1,-1 0 0,1 0 0,0 1 0,0-1 0,-1 0 0,1 0 0,0 0 1,0 0-1,-1 0 0,1 0 0,0 0 0,0 0 0,-1 1 0,1-1 0,0 0 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12059,'5'15'4505,"3"-8"-3257,4 1-272,5-3 144,1-3-200,10-1-367,-2-1-153,8 0-216,-3-1 24,-3-2-720,3 3 3192,2-9-2128</inkml:trace>
  <inkml:trace contextRef="#ctx0" brushRef="#br0" timeOffset="1">685 1 10202,'2'0'4697,"-7"0"-2176,-4 9-745,-3 3 0,-8 13-583,-1 9-265,-5 8-480,4 6-152,0-3-168,4-1-32,6-12-64,0-9 16,5-10-576,0-9-568,2-5-4705,2-9 3928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10418,'-6'-2'4225,"16"16"-2208,3 3-305,6 4-32,2 7-55,4 4-529,0 1-288,1 0-424,-1-5-144,-4-4-136,1 0-32,-1-8-136,-3 3-416,2-10 2561,-6-6-1705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9002,'-16'5'4513,"11"-3"-768,-6-2-2633,17 6 40,0 1-400,9 0-248,17-3-288,1-3-79,3-2-89,4-2 40,-4-1-601,-3 0-543,-9 3 672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8938,'-10'12'3753,"18"-8"-1785,7 0-368,2-4-55,3-1-193,7-3-552,3 0-248,4 2-328,-2 2-88,0 2-456,-3-2-488,-3-4 504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10794,'3'60'7352,"8"29"-4308,3 30-2357,-13 12-179,-1-51-344,0-64-123,1 0 1,0 0-1,8 29 0,2 4 198,-28-76-135,13 19-170,2 0 1,-1 0-1,1-1 1,1 1-1,-1-1 0,1 1 1,1-1-1,0 0 1,0 0-1,1 1 0,0-1 1,0 1-1,1-1 1,0 1-1,0-1 0,1 1 1,0 0-1,1 0 1,0 0-1,0 1 1,11-15-1,-13 20 61,1-1 1,-1 0-1,1 1 0,0-1 1,0 1-1,0 0 0,0 0 1,0 0-1,1 1 0,-1-1 1,1 1-1,-1-1 0,1 1 1,-1 0-1,6 0 0,-4 0 12,0 1 0,0 0 0,0 1 0,0-1 0,0 1 0,0 0 0,0 0 0,0 1 0,0-1 0,6 4 0,-3-1 112,1 1 0,-1 0 1,-1 0-1,1 1 0,-1 0 0,0 0 0,0 0 1,0 1-1,-1 0 0,0 1 0,8 13 0,-12-18-42,-1 1-1,1-1 1,-1 0-1,0 1 0,0-1 1,0 1-1,0-1 1,0 1-1,-1-1 0,0 1 1,0-1-1,0 1 1,0 0-1,0-1 1,-1 1-1,0-1 0,1 1 1,-1-1-1,0 1 1,-1-1-1,1 0 0,-1 1 1,1-1-1,-1 0 1,0 0-1,0 0 0,-1-1 1,1 1-1,-5 4 1,-1 1 15,-1 0-1,0-1 1,-1 0 0,1-1 0,-1 0 0,-1 0 0,-11 4-1,4-3-23,-1 0 1,1-2-1,-29 5 0,39-9-73,0 0 0,0 0 1,-15-2-1,15-1-104,8 2 97,0 0 1,0 0-1,0-1 1,0 1 0,0 0-1,0 0 1,0 0-1,-1 0 1,1 0-1,0 0 1,0 0 0,0-1-1,0 1 1,0 0-1,0 0 1,0 0 0,0 0-1,0 0 1,0 0-1,0-1 1,0 1 0,0 0-1,0 0 1,0 0-1,0 0 1,0 0 0,0 0-1,0-1 1,1 1-1,-1 0 1,0 0-1,0 0 1,1-1-105,0-1 0,0 1 1,1 0-1,-1 0 0,0 0 0,1 0 0,-1 0 0,2 0 1,21-12-850,4-3 336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6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15 9618,'-92'-15'4033,"87"34"-2009,12 8-463,6 3 71,3 2-160,12 1-407,2 2-217,5 0-440,-2-2-144,-2-7-144,-4-3-48,0 2-8,-5-5-32,-6 0-848,-4-7-464,-8-13 735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6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1 13147,'-16'6'5313,"-9"14"-3457,-8 5-143,-12 15-497,-6 6-304,0 7-440,-2-3-168,9-4-232,10-6-24,12-21 0,12-3-160,8-16-792,10-1-496,12-8 776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12 10786,'-5'-2'1284,"2"0"-539,1 1 0,-1 0 1,1 0-1,-1 0 0,1 0 1,-1 0-1,0 1 0,0-1 1,-4 0-1,6 1-664,1 1 1,0-1-1,0 0 1,-1 0-1,1 0 1,0 0 0,0 1-1,0-1 1,-1 0-1,1 0 1,0 1-1,0-1 1,0 0-1,0 0 1,0 0-1,-1 1 1,1-1-1,0 0 1,0 1-1,0-1 1,0 0-1,0 0 1,0 1-1,0-1 1,0 0-1,0 1 1,0-1 0,0 0-1,0 0 1,0 1-1,0-1 1,0 0-1,0 1 1,4 10 956,-1-6-939,0-1 0,0 0 0,1 0 0,-1 0 0,1 0 0,0 0 0,0-1 0,0 0 0,1 1 0,-1-2 1,1 1-1,6 3 0,6 1-14,0 0 0,21 5 0,-15-6-33,24 8 33,-45-13-78,0-1-1,-1 1 1,1 0-1,0 0 1,-1-1-1,1 1 1,-1 1 0,1-1-1,-1 0 1,1 0-1,-1 0 1,0 1-1,0-1 1,1 1-1,-1-1 1,1 4-1,-1-4 3,-1 0 0,0 1-1,1-1 1,-1 0 0,0 1 0,0-1-1,0 0 1,0 1 0,0-1-1,-1 0 1,1 1 0,0-1 0,-1 0-1,1 1 1,0-1 0,-1 0-1,-1 2 1,-2 4 26,0-1-1,-1 0 1,0 0-1,0-1 1,0 0-1,-9 7 1,-22 16 83,-69 41 0,98-65-140,0-1 0,0 0 0,-1 0 0,-12 2 1,-7 4-648,9-6-2301,31-3 1979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7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0 7986,'-2'27'4345,"-20"-12"256,-3 2-2873,-8-2-296,-6 2-183,-1 3-617,-2-6-136,11 4-264,2-6-136,10-3 8,11 4-288,7-7-1192,8 2 551,22-2 161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0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23 5729,'-3'-4'2494,"2"2"-1477,0 1 0,0-1 0,0 1 0,0-1 0,0 1 0,0 0 0,0-1 0,0 1 0,-1 0 1,1 0-1,-1 0 0,-1-1 0,1 7-452,-4 26-161,1 0 1,0 58-1,5-89-402,-4 51 227,2-26-136,0 0 0,2 0 0,5 48 0,-3-66-21,-2-15-3418,0-18 1015,4-34 1018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7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14275,'-8'8'2681,"-11"18"0,-1 10-744,10-14-1250,-9 35 1,17-49-608,0-1 0,1 1 0,0 0 0,0-1 0,0 1-1,1 0 1,0 0 0,1-1 0,0 1 0,0 0 0,1-1 0,0 1 0,0-1 0,4 10 0,-4-13-69,1 1-1,-1-1 1,1 0 0,0 0 0,0 0 0,0 0 0,0 0 0,1 0-1,0-1 1,0 0 0,0 0 0,0 0 0,0 0 0,0 0-1,1-1 1,0 0 0,-1 0 0,1 0 0,0-1 0,0 1 0,0-1-1,9 1 1,-7-2-6,-1 0 0,1 0 0,-1 0 0,1-1-1,0 0 1,-1-1 0,0 1 0,1-1 0,-1 0-1,0-1 1,9-4 0,-7 2 0,0 0 0,-1 0 0,1 0 0,-1-1 0,-1 0 0,1-1 0,-1 0 0,6-8 0,-7 7 2,0 0 0,0 0 1,0 0-1,-1-1 0,-1 1 0,0-1 0,5-18 1,-7 20 1,0 0-1,0 0 1,-1 0 0,0 0 0,0 0 0,-1 0-1,0 0 1,0 0 0,0 0 0,-5-13 0,3 14 4,0 1 0,0 0 0,0 0 0,0 0 1,-1 0-1,0 0 0,0 1 0,0 0 0,-1 0 1,0 0-1,1 0 0,-1 1 0,-1 0 0,1 0 1,0 0-1,-1 0 0,-7-2 0,9 4-21,-1-1 0,0 1 0,0 0 0,0 0 0,1 0 0,-1 1-1,0-1 1,0 1 0,0 1 0,0-1 0,0 0 0,0 1 0,0 0-1,0 1 1,1-1 0,-1 1 0,1 0 0,-1 0 0,1 0 0,-1 0 0,1 1-1,-4 3 1,4-3-254,0 0 1,0 1-1,1 0 0,0 0 0,-1 0 0,1 0 0,-2 5 0,5-8 219,0 0-1,0 0 1,0 0-1,0-1 1,0 1 0,0 0-1,1 0 1,-1 0-1,0 0 1,1-1 0,-1 1-1,1 0 1,-1 0-1,1-1 1,-1 1 0,1 0-1,0 0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8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29 7882,'2'-22'3330,"0"16"-1367,1 6-1,1 11 406,-4-8-2385,3 10 557,0 0 1,-2 0 0,0 0 0,0 1-1,-1-1 1,-2 15 0,1-13-243,-23 170 1395,21-163-1544,0-1 0,2 1 1,1 29-1,1-39-83,0-3-13,-2-8-34,-2-5-6,2 3-18,1 1 1,0-1 0,-1 0 0,1 0-1,0 0 1,-1 0 0,1 0-1,0 0 1,0 0 0,0 0-1,0 1 1,0-1 0,0 0 0,0 0-1,1-2 1,-1-5-70,0 0-30,1-1-1,0 1 0,0 0 1,1 0-1,0 0 1,4-11-1,23-48-446,-22 55 483,1-1 0,9-11 0,-4 7 48,-11 14 25,0-1 0,1 1 0,0 0 0,-1 0 1,1 0-1,0 0 0,0 1 0,1-1 0,5-3 0,-7 6 14,-1-1 0,1 1 0,0-1 0,-1 1 0,1 0 0,-1-1 1,1 1-1,0 0 0,-1 0 0,1 0 0,0 0 0,-1 1 0,1-1 0,-1 0 0,1 1 0,0-1 1,-1 1-1,1-1 0,-1 1 0,1 0 0,-1 0 0,0 0 0,1-1 0,-1 1 0,0 1 0,0-1 0,2 1 1,2 4 98,0-1 0,-1 1 0,0-1 0,0 1 1,0 1-1,-1-1 0,0 0 0,0 1 0,4 13 1,0 8 406,4 34 1,-1-7 50,-10-53-573,0 0 0,1 0-1,-1 0 1,1 0-1,0 0 1,0 0-1,-1-1 1,1 1-1,0 0 1,0-1-1,1 1 1,-1 0-1,2 1 1,-3-3 27,1 1-1,0-1 1,0 1 0,1-1-1,-1 0 1,0 1 0,0-1-1,0 0 1,0 0 0,0 0 0,0 0-1,0 0 1,0 0 0,0 0-1,0 0 1,0 0 0,1-1-1,-1 1 1,0 0 0,0-1 0,0 1-1,0-1 1,1 0 0,15-10 318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8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75 11883,'-3'-5'828,"0"0"1,-1 0 0,0 0 0,0 0 0,0 1 0,0-1-1,-1 1 1,-4-3 0,3 3-486,1 0 0,-1 1 0,0 0 0,0 0-1,0 1 1,0-1 0,-8-1 0,9 3-277,0 0 0,0 0-1,0 1 1,0-1 0,0 1 0,-1 0 0,1 1 0,0-1-1,0 1 1,0 0 0,0 0 0,0 1 0,0 0-1,1-1 1,-1 1 0,0 1 0,1-1 0,-1 1 0,1 0-1,0 0 1,-5 4 0,3 1-14,0-1-1,0 1 1,1 0-1,0 0 1,0 1-1,1 0 1,0-1-1,1 1 1,0 1-1,0-1 1,1 0-1,0 1 1,1-1-1,0 1 1,1-1-1,-1 1 1,2 0-1,2 14 1,-3-22-46,0 0 0,1 0 0,-1-1 0,1 1 0,-1 0 0,1-1 0,0 1 0,0-1 0,0 1 1,0-1-1,0 1 0,0-1 0,0 0 0,2 2 0,-2-2-2,0-1 1,0 1-1,1 0 1,-1-1-1,0 1 1,0-1-1,1 1 1,-1-1-1,0 0 1,1 0-1,-1 1 1,0-1-1,1 0 1,1-1-1,2 1 2,0-1 1,-1-1-1,1 1 0,-1-1 1,0 1-1,1-1 0,-1 0 0,7-6 1,35-22 31,50-43 0,-95 72-38,-1 1 1,0-1-1,1 1 1,-1-1-1,0 1 1,1 0-1,-1-1 1,1 1-1,-1 0 1,1-1-1,-1 1 1,1 0-1,-1 0 1,1 0-1,-1-1 1,1 1-1,-1 0 1,1 0-1,0 0 1,-1 0-1,1 0 1,-1 0-1,1 0 1,-1 0-1,1 0 1,-1 0-1,1 0 1,0 0-1,-1 0 1,1 1-1,-1-1 1,1 0 0,-1 0-1,1 1 1,-1-1-1,1 0 1,-1 1-1,0-1 1,1 0-1,-1 1 1,1-1-1,-1 1 1,0-1-1,1 1 1,-1 0-1,2 2 13,0 1 0,0 0 0,-1 0 0,1 0-1,0 5 1,0-1 37,6 22 122,-6-22-105,0 0 1,0 0-1,1 0 0,5 11 0,-8-18-105,1 0-1,-1 0 0,1-1 0,-1 1 0,1 0 1,0-1-1,-1 1 0,1 0 0,-1-1 0,1 1 1,0-1-1,0 1 0,-1-1 0,1 0 0,0 1 1,0-1-1,0 1 0,0-1 0,-1 0 1,1 0-1,0 0 0,0 0 0,0 1 0,0-1 1,0 0-1,0 0 0,0-1 0,-1 1 0,1 0 1,0 0-1,0 0 0,1-1 0,17-6-441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9 9242,'0'0'314,"-1"-1"0,1 1 0,0-1 0,-1 1 0,1-1-1,-1 0 1,1 1 0,-1-1 0,1 1 0,-1 0 0,1-1 0,-1 1 0,1-1 0,-1 1 0,0 0 0,1 0 0,-1-1-1,1 1 1,-1 0 0,0 0 0,1 0 0,-1-1 0,-1 1 0,1 0 49,-1 1 1,1-1-1,0 0 1,-1 1-1,1-1 1,0 0-1,-1 1 1,1 0-1,0-1 1,0 1-1,-2 1 1,-3 2 446,1 1-1,-1 0 1,-7 9 0,11-11-636,-1 1-63,0 0 1,-1 0 0,1 0 0,1 1 0,-1 0-1,1-1 1,-1 1 0,2 0 0,-1 0 0,0 0-1,1 1 1,0-1 0,0 0 0,0 0 0,1 1-1,0 8 1,1-7-67,0 0 0,1 0 0,0 0-1,0 0 1,0-1 0,1 1 0,0-1 0,0 0 0,0 0-1,1 0 1,0 0 0,7 7 0,2 1 79,-10-11-72,0-1 1,0 1-1,0 1 1,-1-1 0,1 0-1,-1 1 1,0-1-1,0 1 1,0-1-1,0 1 1,2 7 0,-4-10-42,0 0 0,0 0 1,0 0-1,0 0 0,0 0 1,0 0-1,0 0 0,0 0 1,0 0-1,-1 0 1,1 0-1,0 0 0,-1 0 1,1 0-1,-1 0 0,1 0 1,-1 0-1,1 0 0,-1-1 1,0 1-1,1 0 0,-1 0 1,0-1-1,0 1 0,1 0 1,-1-1-1,0 1 1,0-1-1,0 1 0,0-1 1,0 0-1,0 1 0,0-1 1,0 0-1,0 1 0,0-1 1,-1 0-1,-4 1 0,0 0 0,1-1-1,-1 0 1,-11-1 0,13 1-114,1-1-1,-1 1 1,1-1-1,-1 0 1,1 0-1,-1 0 1,1-1 0,-1 0-1,1 1 1,0-1-1,0 0 1,0 0-1,0-1 1,0 1 0,0-1-1,1 1 1,-3-4-1,-7-12-454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2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 10970,'10'-8'1125,"-7"6"-622,0-1 0,1 1 0,-1 0-1,7-3 1,-9 5-452,-1-1 0,0 1 0,0 0 0,1 0 0,-1 0 0,0 0 0,0 0 0,1 0 0,-1 0 0,0 0 0,0 0 0,1 0 0,-1 0 0,0 0 0,0 0 0,1 0 0,-1 0 0,0 0 0,0 1 0,1-1 0,-1 0 0,0 0 0,0 0 0,0 0 0,1 0 0,-1 1 0,0-1 0,1 1 76,-1 0 0,0-1 0,1 1 0,-1 0 0,0 0 0,0-1 0,0 1 0,0 0 0,0 0 0,0 0 0,0 0 0,0-1 0,0 2-1,-3 18 1203,-1-1 0,-10 29 0,-4 19 104,18-63-1364,-3 9 217,-1 20 0,4-30-254,0 1 0,0-1 0,0 1 1,1-1-1,-1 1 0,1-1 0,0 1 0,0-1 0,0 0 0,3 6 0,-4-9-31,0 0 0,0 0 1,0 1-1,0-1 0,0 0 0,0 0 1,0 0-1,0 0 0,0 0 0,1 0 1,-1 0-1,0 0 0,0 0 0,0 0 1,0 0-1,0 0 0,0 0 0,0 0 1,1 0-1,-1 0 0,0 0 0,0 0 1,0 0-1,0 0 0,0 0 0,0 0 1,0 0-1,1 0 0,-1 0 0,0 0 1,0 0-1,0 0 0,0 0 0,0 0 1,0 0-1,0 0 0,0 0 0,0 0 1,1 0-1,-1-1 0,0 1 0,0 0 1,0 0-1,0 0 0,0 0 0,0 0 1,0 0-1,0 0 0,0 0 0,0-1 1,0 1-1,0 0 0,0 0 0,0 0 1,0 0-1,0 0 0,0 0 0,0-1 1,3-11 45,-2 2-49,0-1-1,1 1 1,0 0-1,0 0 1,1 0-1,6-13 1,-1 1-2,-4 12 3,0-1-1,0 1 1,1-1 0,9-11 0,-13 20 1,1 0 1,-1 0 0,1 0 0,0 0-1,0 1 1,-1-1 0,1 1-1,1-1 1,-1 1 0,0-1 0,3 0-1,-4 2 2,1-1 1,-1 1-1,1 0 0,-1-1 0,1 1 0,-1 0 0,1 0 0,-1 0 0,1 0 0,-1 1 0,1-1 1,-1 0-1,1 1 0,-1-1 0,1 1 0,-1-1 0,0 1 0,1 0 0,-1-1 0,2 2 1,-1 0 16,-1-1 1,1 0-1,0 1 1,-1-1-1,0 1 1,1 0-1,-1 0 1,0-1-1,0 1 1,0 0 0,0 0-1,0 0 1,0 0-1,0 0 1,-1 0-1,1 0 1,-1 0-1,1 0 1,-1 3 0,0 4 134,0-1 0,0 1 1,-3 12-1,0-6 64,0 9 124,1-13-236,1 0 1,0-1-1,0 1 1,1 0-1,0 0 1,2 11-1,-2-21-170,1 0 0,-1 0-1,0 1 1,0-1-1,1 0 1,-1 0 0,1 0-1,-1 0 1,1 0-1,0 0 1,-1 1-1,1-1 1,0-1 0,0 1-1,-1 0 1,1 0-1,0 0 1,0 0 0,0-1-1,0 1 1,0 0-1,0-1 1,1 1 0,-1-1-1,0 1 1,2 0-1,8-1-559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30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10242,'1'45'7405,"1"-19"-5425,0-1 0,6 26-1,-7-48-1836,0 1-1,0-1 0,0 1 1,1-1-1,-1 1 1,1-1-1,0 0 0,0 0 1,0 0-1,0 0 0,0 0 1,1 0-1,-1-1 1,1 1-1,6 4 0,-7-6-116,0 0 0,0 0 0,0 0 0,1 0 0,-1 0 1,0-1-1,1 1 0,-1-1 0,1 1 0,-1-1 0,1 0 0,-1 0 0,1 0 0,-1 0 0,0-1 0,1 1 0,-1-1 0,1 1 0,-1-1 0,0 0 0,1 0 0,-1 0 0,0 0 0,3-2 0,-2 1-16,0 0 0,0 0 0,-1 0 0,1-1 0,-1 1 0,0-1 0,1 1 0,-1-1 0,-1 0 1,1 0-1,0 0 0,-1 0 0,1 0 0,-1 0 0,0 0 0,0-1 0,0 1 0,0 0 0,-1-1 0,1 1 0,-1-1 0,0 1 0,0 0 0,0-1 0,-1 1 0,1-1 0,-1 1 0,0 0 1,1 0-1,-2-1 0,1 1 0,0 0 0,-1 0 0,1 0 0,-1 0 0,0 0 0,0 0 0,-3-3 0,-5-4-6,0 1 0,-1 0 0,0 1-1,-1 0 1,1 1 0,-21-10 0,31 17-49,-11-5-283,12 5 287,0 0 1,0 0 0,0 0 0,-1 0 0,1 0 0,0 0 0,0 0 0,0 0 0,-1 0 0,1 0 0,0 0 0,0 0 0,0 0 0,-1 0 0,1 0 0,0 0 0,0 0-1,0 0 1,-1 0 0,1 0 0,0 0 0,0 0 0,0 0 0,0 0 0,-1 1 0,1-1 0,0 0 0,0 0 0,0 0 0,0 0 0,0 0 0,-1 1 0,1-1-1,0 0 1,0 0 0,0 0 0,0 0 0,0 1 0,0-1 0,0 0 0,0 0 0,0 0 0,0 0 0,0 1 0,-1-1 0,1 0 0,0 0 0,0 0 0,0 1-1,1-1 1,-1 0 0,0 0 0,0 1 0,1 4-626,1 0 0,-1 0 0,1 0 0,0-1 0,5 9-1,10 12-401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3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53 8882,'-34'-35'4002,"33"34"-3614,0 0 0,0 0 0,1 0 0,-1 0 0,0-1 0,0 1 0,1 0 0,-1 0-1,1-1 1,-1-1 0,-1 0 1269,-6 3 1522,5 0-3058,0 1 0,0-1 0,0 1-1,0 0 1,0-1 0,1 1 0,-1 1-1,-5 1 1,7-2-109,0 0 1,0 0-1,0 0 1,0 0-1,0 0 1,0 0-1,0 1 1,0-1-1,0 0 1,1 0-1,-1 1 1,0-1-1,1 1 1,-1-1-1,1 0 1,-1 1 0,1-1-1,0 1 1,0-1-1,0 1 1,0 2-1,0 2-8,1 0 0,0-1 0,0 1 0,0 0 0,1 0 0,0-1 0,0 1 1,4 5-1,7 21 34,-4-9 24,6 21 80,-14-39-77,0 0 0,0 0-1,0 0 1,-1 0 0,0 0-1,0 10 1,0-13-32,-1-1 0,1 0 0,0 1 0,0-1 0,-1 0-1,1 1 1,-1-1 0,1 0 0,-1 0 0,1 0 0,-1 1 0,0-1 0,0 0-1,0 0 1,1 0 0,-3 1 0,2-1-17,0-1 0,0 1 0,0-1 0,0 0 0,0 1 0,0-1 0,0 0 1,0 0-1,0 0 0,0 0 0,0 0 0,0 0 0,0 0 0,0 0 0,0 0 0,0 0 0,0 0 0,0-1 0,1 1 0,-1 0 0,0-1 0,0 1 0,-2-1 0,0-2-33,-1 1 1,0-1-1,1 1 0,-1-1 0,1 0 0,-4-4 0,5 5-169,1 0-1,-1 0 1,0 0-1,1 0 1,0-1-1,-1 1 1,1 0-1,0-1 1,0 1 0,1 0-1,-1-1 1,0 1-1,0-4 1,1-10-682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3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23 234 10962,'-4'16'5056,"1"-9"-3699,1 1 1,1 0-1,-1-1 1,0 17-1,2-23-1312,0 1 0,0 0 0,0 0 0,1-1 0,-1 1 0,0 0 0,1-1 0,-1 1 0,1 0 0,0-1 0,0 1 0,-1-1 0,1 1 0,0-1 0,0 1 0,1-1 0,-1 0 0,0 1 0,0-1 0,1 0 0,-1 0 0,0 0 0,1 0 0,-1 0 0,1 0 0,-1-1 0,4 2 0,0-1-15,-1 0-1,1 0 1,0 0-1,0-1 1,-1 1-1,1-1 1,0-1-1,0 1 0,-1-1 1,1 1-1,0-1 1,-1-1-1,1 1 1,6-3-1,-7 2-14,-1 0 0,1 1 0,0-1 0,-1-1 0,1 1-1,-1 0 1,0-1 0,0 0 0,0 0 0,0 0 0,0 0 0,-1 0-1,0 0 1,1-1 0,-1 1 0,0-1 0,1-4 0,-2 4-1,0 1 1,-1-1-1,1 1 1,-1-1 0,0 1-1,0-1 1,0 0 0,-1 1-1,1-1 1,-1 1-1,0-1 1,0 1 0,0-1-1,-1 1 1,1 0 0,-1 0-1,1-1 1,-1 1-1,0 0 1,-1 0 0,1 1-1,-4-5 1,3 4-5,1 1-1,-1-1 1,0 1-1,1 0 1,-1 0 0,0 0-1,0 0 1,-1 1-1,1-1 1,0 1 0,0 0-1,-1 0 1,1 0-1,-1 0 1,1 0 0,-1 1-1,1 0 1,-1 0-1,1 0 1,-1 0 0,1 0-1,-1 1 1,-3 0-1,3 0-5,1 1-1,0 0 0,0-1 0,1 1 0,-1 0 1,0 0-1,0 0 0,1 1 0,0-1 0,-1 1 1,1-1-1,0 1 0,0 0 0,0 0 0,1 0 1,-3 4-1,1 1-99,-1 1 1,1-1 0,1 1 0,0 0-1,-1 8 1,2-13-85,0 0 0,1 0 0,-1 0 0,1 0 0,0 0 0,1 0 0,-1-1 0,1 1 1,-1 0-1,1 0 0,0 0 0,2 4 0,9 9-748</inkml:trace>
  <inkml:trace contextRef="#ctx0" brushRef="#br0" timeOffset="1">287 0 8634,'0'4'4385,"-2"8"-1673,0 23-815,-6 7-193,-2 17-672,0 5-207,0 1-393,10-3-128,2-16-168,7-7-40,3-21-40,1-4 40,2-11-712,-3-6-601,3-9 777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3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10778,'0'30'5972,"3"15"-1545,-2-42-4292,-1-1 1,0 0-1,1 0 1,-1 0-1,1 0 0,0 0 1,0 0-1,-1 0 1,1 0-1,1 0 1,-1 0-1,0 0 1,0-1-1,3 3 1,-3-3-81,0 0 1,0 0-1,0-1 0,0 1 1,1 0-1,-1-1 0,0 1 1,1-1-1,-1 1 0,1-1 1,-1 1-1,0-1 0,1 0 1,-1 0-1,1 0 0,-1 0 1,1 0-1,-1 0 1,0 0-1,1 0 0,-1-1 1,1 1-1,1-1 0,2-1-26,-1 0 0,1 0-1,-1 0 1,1-1 0,-1 1-1,0-1 1,0 0 0,0-1-1,0 1 1,5-7 0,1-3-18,0 0 0,7-15-1,-10 15 9,1 0 0,11-11-1,-20 24-17,1 0-1,0 0 1,0 0-1,0 0 1,0 0-1,0 0 1,0 0-1,0 0 1,0 0-1,0 0 1,1 1-1,-1-1 1,0 0-1,0 0 1,0 0-1,0 0 1,0 0-1,0 0 1,0 0-1,0 0 1,0 0-1,0 0 1,0 0-1,0 0 1,0 0-1,0 0 1,0 0 0,0 0-1,0 0 1,0 0-1,0 0 1,0 0-1,0 0 1,0 0-1,0 0 1,0 0-1,0 0 1,1 0-1,-1 0 1,0 0-1,0 0 1,0 0-1,0 0 1,0 0-1,0 0 1,0 0-1,0 0 1,0 0-1,0 0 1,0 0-1,0 0 1,0 0-1,0 0 1,0 0-1,0 0 1,0 0-1,0 0 1,1 0-1,-1 0 1,0 0-1,0 0 1,0 0-1,0 0 1,0 5 41,-2 8 122,0 1 49,0 1 1,1 0-1,1-1 1,0 1-1,3 16 1,-2-28-219,-1 1 0,1-1-1,0 1 1,0-1 0,1 1 0,-1-1 0,1 0 0,0 0 0,-1 0 0,1 0 0,1 0 0,-1 0-1,0 0 1,1-1 0,-1 1 0,1-1 0,0 0 0,0 0 0,0 0 0,0 0 0,0 0-1,0-1 1,1 1 0,-1-1 0,0 0 0,7 2 0,13 1 518,3-1-319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31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12667,'9'14'5257,"-14"18"-2809,-5 6-919,-6 14-193,0 3-424,18 3-552,2-10-104,14-7-176,2-10-24,-5-11 40,4 1-176,-7-14-688,2-2-304,-3-9 536</inkml:trace>
  <inkml:trace contextRef="#ctx0" brushRef="#br0" timeOffset="1">4 136 11362,'-4'4'4729,"11"4"-2592,7 1-361,8 3-79,10 2-473,5-8-640,8-3-240,-8-3-136,3-4-352,-8-1-1176,-3 1-473,10 0 865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0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90 4225,'-17'-27'2884,"12"19"-1870,1 0-1,-7-6 0,8 11-753,1 1-1,0-1 1,-1 1-1,1 0 1,-1 0 0,0 0-1,0 1 1,0-1 0,-3-1-1,3 2-69,0-1-1,0 2 1,0-1-1,-1 0 1,1 0-1,0 1 1,0 0-1,0 0 1,0 0-1,-1 0 1,1 0-1,0 0 0,0 1 1,-6 1-1,5 0-31,1 0 0,-1-1 0,0 2-1,1-1 1,-1 0 0,1 1-1,0-1 1,0 1 0,0 0-1,-3 4 1,-2 3 51,1 2-1,0-1 0,0 1 1,2 0-1,-1 0 1,-3 14-1,1-1-168,2 0 0,1 0-1,1 0 1,1 0 0,1 0 0,1 1-1,1 0 1,6 39 0,0-31-57,1 1-1,1-1 1,2 0 0,2-1 0,25 52 0,-26-64 15,0 0-1,2-1 1,0-1 0,27 30 0,-33-42 1,0 0 1,1 0 0,0 0 0,0-1-1,0 0 1,1-1 0,0 0 0,0 0 0,0-1-1,1 0 1,0 0 0,-1-1 0,12 2-1,-13-4 6,1 0 0,-1 0-1,0-1 1,0 0 0,1 0-1,-1-1 1,0 0 0,0 0-1,0-1 1,0 0 0,0-1-1,0 1 1,0-2 0,-1 1-1,0-1 1,0 0 0,13-10-1,-9 5 15,0 0 0,-1-1 0,-1-1 0,1 0 0,-2 0 0,1-1 0,-2 0 0,1 0 0,-2-1 0,8-19 0,-6 10 12,-1-1 0,-1 0 0,-1 0 0,0-1 0,0-35 0,-4 36-5,-2 0-1,-1 0 1,0-1-1,-2 2 1,0-1-1,-2 0 1,-11-29 0,6 26-11,0 1 0,-2 1 0,0 0 0,-2 1 0,-33-41 0,36 51-12,0 0-1,-1 0 1,-21-15 0,26 22 3,1 2 1,-1-1 0,0 1-1,0 0 1,0 0 0,-1 1-1,1 0 1,-16-2 0,19 4 6,0 1 0,1-1 1,-1 1-1,0 1 1,0-1-1,0 1 1,0 0-1,0 0 0,1 0 1,-1 1-1,0-1 1,1 1-1,0 0 1,-1 0-1,1 1 0,0 0 1,0-1-1,0 1 1,-5 5-1,1 1 9,0-1-1,0 2 0,1-1 1,1 1-1,-1 0 1,-8 19-1,13-26-68,1 1-1,-1-1 0,1 0 0,0 0 1,0 1-1,0-1 0,0 1 0,1-1 1,-1 1-1,1-1 0,0 1 0,0-1 1,0 1-1,1 6 0,1-7 8,-1-1-1,0 1 0,1-1 1,-1 1-1,1-1 1,3 3-1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3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56 141 6017,'-8'11'3561,"5"8"208,3 4-1137,2 7-255,-4 3-241,4-1-607,0-3-337,4-6-568,-1-5-216,-4-11-168,-2-2-296,1-5-792,0-1-4353,0 0 3585</inkml:trace>
  <inkml:trace contextRef="#ctx0" brushRef="#br0" timeOffset="1">3 0 7426,'-3'0'4345,"3"4"-209,7 8-3039,-1 2-49,13 0-312,4 2-568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3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55 9818,'-7'21'3332,"1"-3"-734,0-1 0,-6 37 0,12-51-2456,0-1 0,0 1-1,0 0 1,0-1 0,0 1-1,0-1 1,1 1-1,-1 0 1,1-1 0,-1 1-1,1-1 1,0 1-1,0-1 1,1 0 0,-1 1-1,0-1 1,1 0-1,-1 0 1,1 0 0,0 0-1,-1 0 1,5 3-1,-3-4-104,-1 1 0,1 0-1,0-1 1,0 0-1,0 0 1,0 0-1,0 0 1,0 0-1,0-1 1,0 1 0,0-1-1,0 0 1,0 0-1,0 0 1,0 0-1,0 0 1,0-1-1,6-1 1,-2 0-18,-1 0 1,1-1-1,-1 0 1,0 0-1,0 0 1,0-1-1,0 1 0,-1-1 1,1-1-1,5-5 1,-9 7-17,1 1 0,-1-1 0,-1 1 0,1-1 0,0 0 0,-1 1 0,1-1 0,-1 0 0,0 0 1,0 0-1,0 0 0,0 0 0,0 0 0,-1-1 0,0 1 0,1 0 0,-1 0 0,0 0 0,-1 0 0,1-1 0,0 1 0,-1 0 1,0 0-1,-2-6 0,0 2-16,-1 0 1,0 0-1,0 0 1,-1 0-1,1 1 1,-2 0-1,1 0 1,-1 0-1,-6-5 1,7 7 2,-1-1 1,1 1-1,-1 1 0,0-1 1,0 1-1,0 0 1,-1 0-1,1 0 0,-1 1 1,-13-2-1,18 3 7,0 1 0,0 0-1,-1 0 1,1 0 0,0 0 0,0 0-1,0 1 1,0-1 0,0 1 0,0-1 0,0 1-1,0 0 1,0-1 0,0 1 0,0 0-1,0 1 1,0-1 0,0 0 0,1 0 0,-1 1-1,0-1 1,1 1 0,-2 2 0,2-3-4,0 1-1,0 0 1,0 0 0,0 0 0,1 0 0,-1 0 0,1 0 0,-1 0 0,1 0 0,0 0 0,0 0-1,0 0 1,0 0 0,0 0 0,0 0 0,0 0 0,1 0 0,-1 0 0,1 0 0,0 0 0,-1 0 0,1 0-1,0 0 1,2 2 0,-2-2-13,1 1 0,0-1 0,0 0 0,0 0 0,0 0 0,0 0 0,0-1 0,1 1 0,-1 0 0,0-1 0,1 0 0,0 1-1,-1-1 1,1 0 0,0-1 0,-1 1 0,1 0 0,0-1 0,0 1 0,0-1 0,4 0 0,5 0-224,-1-1 0,0 0 1,23-5-1,-16 1-76,-1-1 0,20-9 1,17-6 74,-51 20 263,0 0 0,0 1 1,0-1-1,0 1 0,-1 0 1,1 0-1,0 0 0,0 0 1,0 0-1,3 1 1,-5 0 25,1-1 1,0 1 0,-1-1 0,1 1 0,-1-1 0,1 1 0,-1 0 0,0 0 0,1 0 0,-1 0-1,0 0 1,0 0 0,1 0 0,-1 0 0,0 1 0,0-1 0,0 0 0,1 3 0,0 3 185,1 0 1,-2-1-1,1 1 1,-1 0-1,0 0 0,0 0 1,-1 0-1,0 0 1,0 0-1,-2 8 1,1-5 40,1 0 0,0 0 0,2 18 0,0-24-184,1-5-39,0-8-51,-3 8-16,0-1-1,0 1 0,1 0 1,-1-1-1,1 1 1,-1 0-1,1-1 1,-1 1-1,1 0 1,0 0-1,1-3 1,4-5-55,2-4-2,-1-1-50,1 1 0,15-19-1,-21 30 102,22-25-122,-22 25 148,-1 1 0,0 0 0,1-1 0,-1 1 0,1 0 0,0 0 1,-1 0-1,1 0 0,0 1 0,-1-1 0,1 0 0,0 1 0,0-1 0,0 1 0,3-1 1,-5 1 3,1 0 1,0 1-1,-1-1 1,1 0 0,0 0-1,-1 1 1,1-1-1,0 0 1,-1 0 0,1 1-1,-1-1 1,1 1-1,-1-1 1,1 1 0,-1-1-1,1 1 1,-1-1-1,1 1 1,-1-1 0,0 1-1,1-1 1,-1 1-1,0 0 1,1-1 0,-1 1-1,0 0 1,3 19 205,-3 9 34,-1-17-55,2 21-1,-1-30-227,0 0 0,1 0 0,-1 0 0,1-1 1,0 1-1,0 0 0,0-1 0,0 1 0,0 0 0,1-1 0,-1 1 0,3 2 0,-3-4-45,0 0-1,1 0 1,-1 0 0,0 0-1,1 0 1,-1 0 0,0 0-1,1 0 1,2 0-1,17 4-380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3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 8866,'-2'-1'1133,"0"1"1,-1 0-1,1 0 1,-1-1-1,1 2 1,0-1-1,-1 0 1,-2 1-1,-21 8 2738,13-3-2605,-19 14-1,28-17-1051,-1 0-1,1 1 0,0-1 0,0 1 0,0 0 0,0 0 0,-4 7 0,6-9-162,1 1 0,0-1-1,0 1 1,0-1 0,0 1 0,0 0 0,0-1 0,1 1-1,-1 0 1,1-1 0,-1 1 0,1 0 0,0 0 0,0-1-1,1 1 1,0 5 0,3 3 84,-1-1 0,2 1 0,-1-1 0,11 15 0,-8-13 179,11 25 0,-18-35-282,1-1 0,0 0 0,-1 1 0,0-1 0,1 1 0,-1-1-1,0 1 1,0-1 0,0 1 0,0-1 0,0 1 0,0-1 0,0 1 0,0-1 0,-1 1 0,1-1 0,-1 1 0,0 1 0,0-2-5,0 1 1,0-1 0,0 1-1,-1-1 1,1 0 0,-1 0-1,1 0 1,-1 0 0,1 0-1,-1 0 1,1 0 0,-1 0-1,0 0 1,0-1 0,-1 1 0,-1 1-44,1-2 0,-1 1 0,0 0 0,1-1 1,-1 1-1,0-1 0,1 0 0,-1-1 0,1 1 1,-1 0-1,0-1 0,1 0 0,-1 0 0,1 0 1,0 0-1,-1-1 0,1 1 0,0-1 0,0 0 1,-1 0-1,2 0 0,-1 0 0,0 0 0,0-1 1,-3-4-1,1-1-30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0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4961,'-10'3'3264,"4"-2"-224,0 1 0,0-1 1,-9 0-1,23 4-1827,14 3-904,0-1 0,43 7 0,-62-13-292,68 10 385,17 6 19,-20-4-178,31 10 32,-98-23-271,-1 0 0,1 0 0,0 1 1,0-1-1,0 1 0,0-1 0,-1 0 0,1 1 0,0-1 1,-1 1-1,1 0 0,0-1 0,0 2 0,0-2-6,-1 1 0,0-1-1,0 0 1,0 0-1,0 1 1,0-1-1,0 0 1,0 1-1,0-1 1,0 0-1,0 1 1,0-1-1,0 0 1,0 1 0,0-1-1,0 0 1,0 1-1,0-1 1,0 0-1,0 1 1,0-1-1,-1 0 1,1 0-1,0 1 1,-2 1-93,0 0 0,0 1 1,0-2-1,-1 1 0,1 0 0,-3 2 1,3-3-27,-5 3-585,0 0 0,0-1 1,0 0-1,-9 3 0,-2 2-482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7658,'0'0'246,"0"0"0,-1 0 0,1-1-1,0 1 1,-1 0 0,1-1 0,0 1 0,0 0 0,0-1 0,-1 1 0,1 0 0,0-1 0,0 1 0,0-1 0,0 1 0,0 0 0,0-1 0,-1 0 0,6-3 2343,14 2-519,-12 2-1294,37-2 1219,69 6-1,15 0-1210,-106-4-692,91-8 295,-108 8-369,-3-1-4,1 1 0,0-1-1,0 1 1,-1 0 0,1 0 0,0 0 0,0 0-1,0 0 1,-1 1 0,1-1 0,0 1 0,0 0 0,-1 0-1,1 0 1,2 1 0,-4-2-21,-1 1 0,0-1 1,1 0-1,-1 0 0,0 1 1,1-1-1,-1 0 0,0 1 0,1-1 1,-1 0-1,0 1 0,0-1 0,1 0 1,-1 1-1,0-1 0,0 0 0,0 1 1,1-1-1,-1 1 0,0-1 1,0 0-1,0 1 0,0-1 0,0 1 1,0-1-1,0 1 0,0-1 0,0 0 1,0 1-1,0-1 0,0 1 0,0-1 1,0 0-1,-1 1 0,1-1 0,0 1 1,0-1-1,0 0 0,-1 1 1,0 0-94,1 0 0,-1 0 0,0-1 0,0 1 0,0 0 0,0 0 0,0-1 0,0 1 0,0-1 0,0 1 0,0-1 0,0 1 0,0-1 1,-1 0-1,-21 3-1733,-3-2 669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3 9066,'-1'0'289,"0"-1"1,1 1-1,-1 0 1,0-1-1,0 1 1,0 0-1,0 0 1,0-1-1,1 1 1,-1 0-1,0 0 0,0 0 1,0 0-1,0 0 1,0 0-1,0 1 1,1-1-1,-1 0 1,0 0-1,0 1 1,0-1-1,-1 1 1,-16 12 1408,13-8-1141,-161 152 2909,152-143-3320,1 1-1,1 1 1,0 0 0,-19 35 0,25-39-76,0 1-1,2 0 0,-1 0 1,2 0-1,-1 1 0,2-1 1,0 1-1,0 15 0,1-19-28,1 0 0,1 0 0,3 18-1,-3-22-24,1-1 0,0 0-1,0 1 1,0-1 0,0 0-1,1 0 1,0 0 0,5 6-1,1-1 21,-1-1-1,2 0 1,-1-1 0,20 14-1,47 23 128,-49-30-102,125 65 584,-149-78-602,-1-1 0,1 1 0,-1 0-1,1 0 1,-1 0 0,1 0 0,2 4 0,-4-6-54,-1 1 1,0 0 0,1-1-1,-1 1 1,0 0 0,0-1-1,0 1 1,1 0 0,-1 0-1,0-1 1,0 1 0,0 0-1,0 0 1,0-1 0,0 1-1,0 0 1,0-1 0,-1 1-1,1 0 1,0 0 0,0-1-1,-1 1 1,1 0 0,0-1-1,-1 1 1,1-1 0,0 1-1,-1 0 1,1-1 0,-1 1-1,1-1 1,-1 1-1,1-1 1,-1 1 0,0-1-1,0 1 1,-7 4-867,1-2 362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1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11739,'14'10'5230,"4"9"-2827,-14-13-2081,1-1 0,0 0 0,7 6 0,12 5 72,2 0-1,0-2 1,36 15-1,18 8-88,-56-23-179,1 0-1,25 21 0,-41-28-61,0 1 1,0 1-1,-1-1 0,0 1 1,0 1-1,-1-1 1,10 18-1,-15-22-27,1 0-1,-1 0 0,-1 1 0,1-1 1,-1 1-1,1-1 0,-2 1 0,1-1 0,-1 1 1,1-1-1,-2 1 0,1 0 0,0-1 1,-1 1-1,0-1 0,-1 1 0,1-1 1,-1 0-1,0 1 0,0-1 0,-1 0 1,-4 7-1,-10 16 309,-43 50-1,-29 21 127,64-72-396,-23 27-145,44-51-516,4-6 260,4-9 1206,5-3-479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49 1752,'-31'-34'1151,"20"20"4144,10 16 3888,2 24-8692,1-7-225,5 77 956,-8-55-787,4 88 463,-2-107-763,2 0 0,1 0 1,11 37-1,14 26 162,-27-79-276,-1-6-16,-1 1-1,0 0 0,1 0 1,-1-1-1,0 1 0,1 0 1,-1 0-1,0 0 0,0-1 1,0 1-1,0 0 1,0 0-1,0 0 0,0 0 1,0-1-1,0 1 0,0 0 1,0 0-1,-1 1 0,1-2-2,0 0 0,0 0 1,0 0-1,0 1 0,0-1 0,0 0 0,0 0 0,0 0 0,0 0 0,0 0 0,-1 1 0,1-1 0,0 0 0,0 0 0,0 0 1,0 0-1,0 0 0,0 0 0,0 0 0,0 1 0,-1-1 0,1 0 0,0 0 0,0 0 0,0 0 0,0 0 0,0 0 0,-1 0 1,1 0-1,0 0 0,0 0 0,0 0 0,0 0 0,0 0 0,-1 0 0,1 0 0,0 0 0,0 0 0,0 0 0,-5-5 51,-2-15-10,-10-108-151,16 120 101,2 1 1,-1-1-1,1 1 0,0-1 1,0 1-1,5-13 0,-5 17 7,0 1 1,0 0-1,0 0 0,0 0 0,1 0 0,-1 0 0,1 1 0,-1-1 0,1 0 0,0 1 0,0-1 1,-1 1-1,1 0 0,0-1 0,0 1 0,0 0 0,1 0 0,-1 0 0,0 0 0,0 1 1,1-1-1,3 0 0,4 0 9,1 0 1,-1 1-1,19 2 1,-20-2 1,3 1 62,-1 0 0,0 1 0,0 0 0,14 5 0,-23-7-26,1 1 1,-1 0-1,0 0 1,0 0-1,1 0 1,-1 0-1,0 1 1,0-1-1,0 1 0,0-1 1,-1 1-1,1 0 1,0-1-1,-1 1 1,1 0-1,-1 0 1,0 0-1,1 1 1,-1-1-1,0 0 1,0 0-1,0 0 1,-1 1-1,1-1 1,0 5-1,-1-5 11,0 1-1,0-1 0,-1 1 0,1 0 1,-1-1-1,1 1 0,-1-1 1,0 1-1,0-1 0,0 0 0,-2 3 1,-16 23 302,19-28-359,-5 5 37,0 0 0,0 0 0,0 0 1,-1-1-1,1 0 0,-1 0 0,0 0 1,0 0-1,-1-1 0,1 0 1,-1-1-1,1 0 0,-8 2 0,-7 1-2,0-2 0,0-1 0,-22 0-1,40-1-75,1-1-1,-1 0 0,1-1 0,-1 1 1,1 0-1,-1-1 0,1 1 0,-3-2 1,4 2 31,1 0 1,0 0 0,-1-1 0,1 1 0,0 0-1,-1 0 1,1-1 0,0 1 0,0 0 0,-1 0 0,1-1-1,0 1 1,0 0 0,0-1 0,-1 1 0,1 0-1,0 0 1,0-1 0,0 1 0,0-1 0,0 1-1,0 0 1,-1-1 0,2 0 63,-1 0 1,0 0-1,0 0 0,0 0 1,1 1-1,-1-1 0,0 0 0,1 0 1,-1 0-1,1 1 0,-1-1 1,1 0-1,1-1 0,15-16 274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7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88 3809,'60'-38'2886,"-58"37"-2464,0-1 1,0 1 0,-1-1 0,1 0-1,0 1 1,-1-1 0,1 0 0,-1 0-1,3-4 1,-4 5 28,1 0 0,-1-1 0,1 1 0,-1-1 1,0 1-1,0-1 0,0 1 0,0-4 0,0 3 157,0 2-450,0 0 0,0-1 0,0 1 0,0-1 0,0 1 0,0-1 0,0 1 0,0 0 0,0-1 0,0 1-1,0-1 1,-1 1 0,1-1 0,0 1 0,0 0 0,-1-1 0,0 0-26,1 1-1,-1 0 1,0-1-1,1 1 1,-1 0-1,1 0 1,-1-1 0,0 1-1,0 0 1,1 0-1,-1 0 1,0 0-1,1 0 1,-1 0-1,0 0 1,1 0 0,-2 0-1,-18 3 32,-1 1-1,1 1 1,1 1 0,-1 1 0,1 0-1,0 1 1,1 2 0,0-1-1,0 2 1,-16 14 0,28-21-131,1 0 0,-1 1 1,1-1-1,0 1 0,1 1 1,-1-1-1,1 1 1,0-1-1,0 1 0,1 0 1,0 1-1,0-1 0,1 1 1,-1-1-1,-1 12 0,3-11 2,0 1 0,0 0 0,1 0 0,1-1 1,-1 1-1,1 0 0,1-1 0,-1 1 0,1-1 0,0 1 0,1-1 0,0 0 0,0 0 0,1 0 0,5 8 0,-4-8-8,0 1-1,1-1 0,0-1 1,1 1-1,0-1 0,0 0 1,0-1-1,0 0 1,1 0-1,0 0 0,0-1 1,17 6-1,-11-5-14,1-1 0,0 0 0,0-1 1,0 0-1,0-1 0,1-1 0,-1-1 0,0 0 0,1-1 0,-1 0 0,22-6 0,-33 6-101,0 0-1,0 0 0,-1-1 0,1 1 1,0-1-1,-1 0 0,1 0 0,-1 0 0,0-1 1,1 1-1,-1-1 0,0 0 0,3-4 1,3-12-361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11674,'3'4'4738,"9"3"-2938,2 1 120,9 0-255,2-3-305,6 1-584,3-5-224,4 2-320,4-3-96,-10-6-40,-1 2-32,-13-5-816,-4 4-408,2 1 664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0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12 8874,'-48'-8'4073,"48"7"-1681,1 0-567,9 2-345,4 0-352,10 3-504,8 0-136,4-1-295,8-3-65,1-1-48,-4-2-16,-7-2 32,-9 1-240,-12 4-857,-7-2-591,-12 2 856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46 7178,'-2'-5'1225,"1"-1"0,-1 1 1,1 0-1,0-1 1,0 0-1,0-7 0,1 17-692,1-1-1,0 1 0,-1-1 1,1 1-1,3 5 0,3 12 262,59 231 3056,56 124-2688,-54-171-732,-66-201-415,-1-1 0,0 1 0,-1-1 0,1 1 0,-1 0 0,1-1 0,-1 6 0,-2-7-195,0-7-258,-2-8-463,1-6 344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8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311 229 8090,'1'-4'5798,"3"0"-3579,1-2-1358,27-43 1057,-18 31-1495,-12 15-303,0 0 0,0 0-1,-1 0 1,1 0-1,-1 0 1,1 0 0,-1-1-1,0 1 1,0-1-1,0 1 1,-1 0-1,1-1 1,-1-5 0,0 6-44,-1 1 0,1-1 0,-1 0-1,0 0 1,0 0 0,0 0 0,0 1 0,0-1 0,0 1 0,-1-1 0,0 1 0,1-1 0,-3-2 0,-2 0-8,0-1 0,0 1-1,0 1 1,-1-1 0,0 1 0,0 0 0,0 0-1,0 1 1,-15-5 0,11 5-55,1 1 1,0 1-1,-1-1 1,1 1-1,-1 1 1,1 0-1,-15 2 1,-1 2 16,-47 13 0,66-15-31,0 0-1,1 1 1,0-1 0,-1 1 0,-7 6-1,11-7 1,0 0 0,1 0-1,-1 0 1,1 1-1,0-1 1,-1 1 0,1-1-1,0 1 1,0 0 0,1 0-1,-1 0 1,-2 7 0,2-3-3,1 0 0,-1 1 0,1-1 0,1 1 1,0-1-1,0 1 0,0-1 0,1 1 1,0-1-1,0 1 0,1-1 0,0 0 0,6 14 1,0-3 7,1 1-1,0-2 1,24 32 0,10 5 188,84 80-1,-92-100 82,-32-31-233,10 10 252,0 1 0,18 24 0,-29-34-208,1-1-1,-1 1 1,0 0-1,0 0 0,0-1 1,-1 2-1,1-1 1,-1 0-1,0 0 1,0 0-1,-1 0 1,1 1-1,-1-1 0,0 0 1,0 1-1,0-1 1,-1 5-1,0-7-26,1 0 0,-1 0 0,0 0 0,0 0-1,0 0 1,0 0 0,0 0 0,0-1 0,-1 1 0,1 0-1,0-1 1,-1 1 0,1-1 0,-3 2 0,1-1 14,0 0 1,-1 0 0,1 0-1,0-1 1,-1 0 0,0 1-1,-4 0 1,-4 0 38,1-1 0,-1 0-1,1 0 1,-14-2 0,5 0-77,1-1-1,0-1 0,0-1 1,0 0-1,1-2 0,-1 0 0,1-1 1,-22-12-1,11 0-147,27 17 5,0 1 0,1-1 0,-1 1 0,0-1 0,1 0 1,-1 0-1,1 0 0,-1 0 0,1 0 0,0 0 0,-2-4 0,3 6 84,0 0 0,0 0-1,0-1 1,0 1-1,0 0 1,0 0-1,0 0 1,0-1-1,0 1 1,0 0 0,0 0-1,0 0 1,0-1-1,0 1 1,0 0-1,0 0 1,0 0-1,0-1 1,0 1 0,0 0-1,0 0 1,0 0-1,1 0 1,-1-1-1,0 1 1,0 0 0,0 0-1,0 0 1,0 0-1,0 0 1,1-1-1,-1 1 1,0 0-1,0 0 1,0 0 0,1 0-1,-1 0 1,0 0-1,0 0 1,14 0-696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0:4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 16900,'-8'-2'6401,"2"10"-4513,2-2-575,5-2-617,-1-1-8,0-3-360,0 0-40,0 0-480,0 0 1280,0 0-848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3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278 129 6689,'16'41'2824,"-11"-31"-77,-1-8-1241,0-12 3764,1-6-4574,-1 4-361,-1-1 0,3-15-1,-6 24-281,0 1 1,0 0-1,0 0 0,0 0 0,-1 0 0,1-1 0,-1 1 0,0 0 0,0 0 0,0 0 0,0 0 0,0 0 0,-1 1 0,1-1 0,-1 0 0,0 1 0,0-1 0,-3-3 0,1 2-12,0 1-1,-1-1 1,0 0-1,1 1 1,-1 0-1,0 0 1,0 1-1,-8-4 1,5 4-22,-1-1 1,0 2 0,0-1-1,0 1 1,0 0 0,1 1-1,-1 0 1,0 0 0,0 1-1,0 1 1,0-1 0,0 1-1,1 1 1,-13 4 0,14-4-23,0 0-1,0 0 1,1 0 0,0 1 0,0 0 0,0 1 0,0-1-1,1 1 1,-1 0 0,1 0 0,0 1 0,1-1-1,-1 1 1,1 0 0,0 1 0,1-1 0,0 1 0,-3 6-1,4-5 0,0-1 0,0 1-1,1 0 1,0-1-1,0 1 1,1 0-1,0-1 1,0 1-1,1 0 1,3 12 0,-1-10 0,0 0 0,1-1 1,0 0-1,0 0 0,1 0 1,0 0-1,8 10 0,0-3 29,1-1-1,27 25 0,35 20 235,-27-24 220,-47-35-450,0 1 1,0-1 0,-1 1 0,1-1 0,-1 1-1,1 0 1,-1-1 0,2 4 0,-2-4-17,-1-1 1,0 1-1,1 0 1,-1 0 0,0-1-1,0 1 1,0 0-1,1 0 1,-1 0 0,0-1-1,0 1 1,0 0-1,0 0 1,0 0-1,-1-1 1,1 1 0,0 1-1,-2 0 10,1 0-1,0 0 1,-1 0-1,1 0 1,-1 0-1,0 0 0,0 0 1,0-1-1,0 1 1,0-1-1,0 1 1,0-1-1,0 0 1,-3 1-1,-11 6-144,1-2-1,-1 0 1,0-1-1,-1 0 1,1-1-1,-27 2 1,38-6-55,1 0 0,0 0 1,-1 0-1,-5-1 1,-10-6-444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3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0 329 10986,'10'-1'1151,"-1"0"0,1 0 0,15-4 0,-18 3-880,-1-1 1,1 0-1,0 0 1,-1 0-1,1-1 1,-1 1-1,0-2 1,-1 1-1,1-1 1,-1 1-1,1-2 1,-1 1-1,-1 0 1,1-1-1,4-8 1,0-3-52,0-1 0,-1-1 1,-1 1-1,6-25 0,-10 27-171,4-24 1,-5 18-21,-2 21-27,1-1 2,0 0 1,-1 0 0,1-1 0,-1 1-1,0 0 1,0-1 0,0 1 0,0 0-1,0 0 1,-1-1 0,1 1-1,-1 0 1,1 0 0,-1-1 0,0 1-1,0 0 1,-2-4 0,3 6-3,-1-1 0,1 0 0,-1 1 1,1-1-1,-1 1 0,0-1 0,1 1 0,-1-1 0,1 1 0,-1 0 1,0-1-1,1 1 0,-1 0 0,0-1 0,0 1 0,1 0 1,-1 0-1,0 0 0,0-1 0,1 1 0,-1 0 0,-1 0 1,0 1-1,1-1 1,-1 0 0,1 1 0,-1-1 0,1 1 0,-1 0 0,1-1 0,-1 1 0,1 0 0,-2 1 0,-2 2 17,0 0 0,1 1 0,-1-1 0,-5 9 1,6-7 48,0 1 0,0-1 0,1 1 1,0 0-1,0 0 0,0 0 1,1 1-1,1-1 0,-1 1 0,1-1 1,-1 14-1,2-5 106,1-1 0,0 0 0,1 0 0,7 29 1,-8-41-169,0 0 1,0-1 0,0 1 0,0 0 0,0 0 0,1 0 0,-1-1 0,1 1-1,0-1 1,-1 1 0,1-1 0,1 0 0,-1 1 0,0-1 0,0 0 0,1 0-1,-1-1 1,1 1 0,0-1 0,-1 1 0,1-1 0,0 0 0,0 0 0,0 0-1,0 0 1,0 0 0,0-1 0,0 1 0,0-1 0,4 0 0,10 0-194,33-4 1,-13-5 81</inkml:trace>
  <inkml:trace contextRef="#ctx0" brushRef="#br0" timeOffset="1">479 14 12707,'1'29'5041,"-2"9"-3105,-2 10-367,-2 7-73,1 5-312,3-2-568,4 1-192,3-2-256,3-6-72,1-9-64,0-9 8,2-10-432,-4-7-328,-2-16-872,-6-8-593,0-17-2840,-2-10 3265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38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7994,'4'0'1080,"0"0"1,1 1 0,-1 0 0,0 0 0,0 0-1,8 3 1,-6-2-241,0 1-1,0 0 1,10 8 0,-5-2-19,-1 0 1,0 1-1,13 16 0,-20-23-689,-1 0 0,0 1 0,0-1 0,0 0 0,0 1 1,0-1-1,-1 1 0,1 0 0,-1 0 0,0-1 0,0 1 0,-1 0 0,1 0 0,-1 0 0,0 5 0,0-4-67,-1 0 0,0 0 0,0 0 0,-1 0 0,1 0 1,-1 0-1,0 0 0,-1-1 0,1 1 0,-1-1 0,-3 6 0,-3 0-143,0 1-1,0-1 0,-1-1 1,0 0-1,-1 0 0,0-1 1,0-1-1,-1 1 0,-14 5 1,24-12-148,1-1 0,0 1 0,0 0 1,-1-1-1,1 0 0,0 1 1,0-1-1,-1 0 0,1 0 1,-1 1-1,1-1 0,-3 0 1,3-3-676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3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203 111 6945,'-8'29'2344,"7"-28"-859,0-6-298,1-11 4690,1 7-5629,0 0-1,-1 0 1,0 0-1,0 0 0,-2-10 1,1 16-207,1 0 0,-1 0 0,0 1 0,0-1 0,0 1-1,-1-1 1,1 1 0,-1-1 0,1 1 0,-1 0 0,0 0 0,0-1 0,0 1 0,0 1 0,0-1 0,0 0 0,0 0 0,-1 1 0,1-1 0,-1 1 0,-2-1 0,1 0-8,0 1 0,0 0 0,1 0 0,-1 0 0,0 0 0,0 1 0,0-1 0,0 1 0,0 0 0,0 0 0,0 1 0,0-1 0,-5 2 0,5 0-3,0-1 1,1 1 0,-1 0-1,1-1 1,-1 2-1,1-1 1,0 0-1,0 1 1,0-1 0,0 1-1,0 0 1,1 0-1,-1 0 1,-3 6-1,0 2 86,1 0 0,0 1 0,-6 16-1,8-15-10,-1 1 0,1-1 0,1 1 0,1 0 0,0 27 0,1-39-90,0 0 1,0 0 0,0 0-1,1 0 1,-1 0 0,1 0 0,-1 0-1,1 0 1,1 3 0,-1-5-8,-1 1 0,1 0 1,-1 0-1,1-1 0,-1 1 1,1 0-1,0-1 1,0 1-1,-1 0 0,1-1 1,0 1-1,0-1 0,0 1 1,-1-1-1,3 1 1,-1-1-3,-1 0 1,1 0 0,0 0-1,0 0 1,0 0 0,-1 0-1,1 0 1,0-1 0,0 1-1,0-1 1,-1 1 0,1-1-1,0 0 1,-1 0 0,1 0-1,-1 1 1,1-2 0,-1 1-1,3-1 1,46-45 55,10-7-25,-58 53-34,-1 0 1,1-1 0,0 1-1,0 0 1,0 0 0,0 0-1,0 0 1,0 1 0,0-1-1,3 0 1,-4 1 2,0 0 0,0 0 0,-1 0 0,1 0 0,0 1 0,-1-1 0,1 0 0,0 0 0,-1 1 0,1-1 0,0 0 0,-1 1 0,1-1 0,-1 1-1,1-1 1,0 1 0,-1-1 0,1 1 0,-1-1 0,0 1 0,1-1 0,-1 1 0,1 0 0,-1-1 0,0 1 0,0 0 0,1-1 0,-1 1 0,0 0 0,0-1 0,0 1 0,0 0 0,1 0 0,-1 1 0,1 8 151,-1 0 0,0 1 0,-2 16 1,1-19-121,1-1-1,-1 1 1,1 0 0,0-1 0,1 1 0,0 0 0,0-1 0,0 1 0,4 6-1,-5-12-170,0-1 0,1 0 0,-1 0-1,1 0 1,0 0 0,-1 0 0,1 0-1,0 0 1,0 0 0,-1 0 0,1 0-1,0-1 1,0 1 0,0 0 0,0 0-1,0-1 1,0 1 0,0-1 0,1 1-1,-1-1 1,0 1 0,0-1 0,0 0-1,0 1 1,1-1 0,-1 0 0,0 0-1,0 0 1,2 0 0,8-2-1121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3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13 149 10066,'4'3'1375,"0"0"0,0 0 0,-1 1-1,6 7 1,-6-7-683,0 1 0,-1-1-1,1 1 1,2 8-1,-4-10-512,1 0-1,-2 0 0,1 0 0,0 1 0,-1-1 0,1 0 0,-1 1 0,0-1 0,0 0 0,0 1 1,-1-1-1,1 0 0,-1 1 0,0-1 0,1 0 0,-2 0 0,1 0 0,-2 4 0,3-6-140,-1 0 0,0 1-1,0-1 1,0 0-1,1 0 1,-1 0-1,0 0 1,0 0 0,0-1-1,-1 1 1,1 0-1,0 0 1,-2 0 0,2 0-23,0-1 0,1 0 0,-1 0 0,0 0 0,0 1 1,0-1-1,1 0 0,-1 0 0,0 0 0,0-1 1,0 1-1,0 0 0,1 0 0,-1 0 0,0-1 0,0 1 1,-1-1-1,1 0-13,-1 0 0,1 0 1,0 0-1,-1 0 0,1-1 1,0 1-1,0 0 0,0-1 1,0 1-1,0-1 0,0 0 1,0 1-1,1-1 0,-1 1 1,0-1-1,1 0 0,-1 0 1,1 1-1,0-1 0,0-2 1,0-2-48,0-1 1,1 1-1,0-1 1,0 1 0,0-1-1,1 1 1,5-11-1,-2 2-58,1 0-84,0 1 0,0 1 1,1-1-1,18-23 0,-19 28-200,1 1-1,0 0 1,1 0 0,0 1-1,0 0 1,0 0-1,16-9 1,-22 15 106,0 0 0,-1 0 1,1 0-1,0 0 0,0 0 0,-1 0 0,1 1 1,0-1-1,0 1 0,0 0 0,0-1 0,0 1 1,0 0-1,0 0 0,0 0 0,0 0 0,-1 1 1,1-1-1,3 1 0,19 13-1423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124 318 5633,'1'1'308,"-1"0"0,1-1-1,0 1 1,0-1 0,-1 1 0,1-1-1,0 1 1,0-1 0,0 0-1,0 1 1,0-1 0,0 0 0,0 0-1,0 0 1,-1 1 0,3-1-1,-2-1-151,-1 1-1,1 0 1,-1-1-1,1 1 1,-1-1-1,0 1 0,1 0 1,-1-1-1,1 1 1,-1-1-1,0 1 1,1-1-1,-1 0 0,0 1 1,0-1-1,0 1 1,1-1-1,-1 1 1,0-1-1,0 0 0,0 1 1,0-1-1,0 1 1,0-1-1,0 0 1,0 1-1,0-1 0,0 1 1,-1-2-1,1-3 144,-1 0-1,0-1 1,-1 1-1,1 0 1,-1 0-1,0 0 1,0 0-1,-1 0 1,1 1-1,-1-1 1,0 1-1,-7-8 1,9 10-271,-1 0 0,0 1 1,1-1-1,-1 0 0,0 1 1,0 0-1,0-1 0,0 1 0,0 0 1,0 0-1,0 0 0,0 0 0,0 0 1,-1 1-1,1-1 0,0 1 0,0-1 1,-1 1-1,1 0 0,0 0 0,-1 0 1,1 0-1,0 0 0,-1 1 0,1-1 1,0 1-1,-1-1 0,1 1 1,0 0-1,0 0 0,-4 2 0,3-1 48,0 0-1,0 1 0,0-1 1,0 1-1,1 0 0,-1 0 1,1 0-1,-1 0 0,1 0 0,0 0 1,0 1-1,1-1 0,-1 1 1,1-1-1,0 1 0,-2 6 1,2-2 108,0 0-1,0-1 1,1 1 0,0 0 0,0-1 0,1 1 0,2 11 0,-2-18-173,-1 0 1,0 0 0,1-1-1,-1 1 1,1 0 0,-1-1-1,1 1 1,-1 0 0,1-1-1,-1 1 1,1-1 0,0 1-1,-1-1 1,1 1 0,0-1-1,0 1 1,-1-1 0,1 0 0,0 1-1,0-1 1,-1 0 0,1 0-1,0 0 1,0 1 0,0-1-1,0 0 1,-1 0 0,1 0-1,0 0 1,1-1 0,4 1 5,0 0-1,-1-1 1,8-2 0,1-1 8,0-1-1,-1-1 1,23-12 0,-13 6 13,-22 11-33,0 1-1,0-1 0,0 1 0,0-1 1,0 1-1,1 0 0,-1-1 0,0 1 1,0 0-1,1 0 0,-1 0 0,0 0 1,0 0-1,3 0 0,-4 0 13,1 1 1,-1-1-1,1 0 0,0 0 0,-1 1 1,1-1-1,-1 1 0,1-1 0,-1 0 1,1 1-1,-1-1 0,1 1 0,-1-1 0,0 1 1,1 0-1,-1-1 0,0 1 0,1-1 1,-1 2-1,2 2 49,-2 1 1,1-1 0,0 0 0,-1 1-1,0-1 1,0 7 0,0-3-188,1-6 1449,5-1-707</inkml:trace>
  <inkml:trace contextRef="#ctx0" brushRef="#br0" timeOffset="1">379 0 14219,'8'26'5681,"-8"23"-3600,-5 8-601,0 6-224,1-2-336,10-7-439,6-8-137,8-14-224,3-6-104,1-18-600,1-6-489,-10-8-847,-6-7 1056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11875,'0'2'449,"0"-1"1,0 1-1,0 0 1,0-1-1,0 1 1,0 0-1,0-1 1,1 1 0,-1 0-1,1-1 1,-1 1-1,1-1 1,0 1-1,-1-1 1,1 1 0,0-1-1,2 3 1,-1-3-159,0 1 0,-1 0 0,2-1 1,-1 1-1,0-1 0,0 0 0,0 0 1,1 0-1,-1 0 0,4 1 0,5 1-36,0-2-1,0 1 0,0-1 0,14-1 0,78-7-178,-42 2-959,-57 4 781,-1 1 0,0 0 0,1 0 0,-1 0-1,0 0 1,1 1 0,-1-1 0,0 1 0,0 0-1,1 0 1,-1 0 0,0 0 0,0 1-1,0-1 1,0 1 0,-1 0 0,1-1 0,0 1-1,-1 1 1,1-1 0,-1 0 0,0 1 0,1-1-1,1 4 1,12 19 547,18 36-1,3 4 1760,-30-58-1830,-7-7-376,0 0 0,0 1-1,0-1 1,1 0-1,-1 0 1,0 0 0,0 0-1,1 0 1,-1 0-1,0 0 1,0 0 0,0 0-1,1 0 1,-1 0-1,0 0 1,0 0 0,1 0-1,-1-1 1,0 1 0,0 0-1,1 0 1,-1 0-1,0 0 1,0 0 0,0-1-1,1 0-68,0 0 0,0 0 0,0-1 0,0 1-1,0 0 1,-1-1 0,1 1 0,-1-1 0,1 1 0,-1-1 0,1-2-1,4-26 16,3-12-129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0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7314,'0'1'3848,"5"13"-511,2 7-1048,0 8-393,1 4-384,0 13-656,-3 2-223,3 1-297,1-3-120,1-10-152,-1-5-24,-3-12-248,1-1-264,-3-10-689,0-5-623,-3-16 1096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10178,'6'3'5341,"6"7"-3785,-5-3-863,6 3-12,0-1 0,20 11 0,-27-17-576,0 1 1,0-1-1,0 1 0,0 1 1,-1-1-1,0 1 0,1 0 1,-2 0-1,6 6 0,-5-3 69,-1-1 1,0 0-1,0 1 0,-1 0 0,0-1 1,0 2-1,2 9 0,1 17 361,-3-18-244,0-1 0,7 18 0,-9-30-244,1 0-1,0 0 1,0 1-1,0-2 1,0 1-1,1 0 1,-1 0-1,1-1 1,0 0-1,0 1 1,1-1-1,5 4 1,-7-5-39,0-1 0,-1 0 0,1 0 0,0 0 1,0-1-1,0 1 0,0 0 0,0-1 1,0 1-1,0-1 0,0 0 0,1 0 1,-1 0-1,0 0 0,0 0 0,0 0 1,0 0-1,2-1 0,-1 0-25,0 0 0,-1 0 0,1 0 0,0-1 0,-1 1 0,1-1 0,-1 0 0,0 1 0,0-1 0,1 0 0,-1 0 0,2-3 0,-2 2-36,0 1 0,0-1 1,0 0-1,0 0 0,0-1 0,-1 1 0,0 0 0,1 0 0,-1-1 1,0 1-1,0-1 0,-1 1 0,1-1 0,-1 1 0,0-1 1,0 1-1,0-1 0,0 0 0,-1 1 0,1-1 0,-3-6 1,1 7 28,0-1-1,0 1 1,-1-1 0,1 1 0,-1 0 0,0 0 0,0 0 0,0 0 0,0 1 0,-1-1 0,1 1 0,-1 0 0,0 0 0,1 0-1,-1 0 1,0 1 0,0-1 0,-4 0 0,-2 0 36,0 0-1,1 0 1,-1 1 0,0 0-1,0 1 1,-16 1 0,-6 4 140,30-4-126,0-1 0,0 1 0,1-1 0,-1 1 0,1-1-1,-1 1 1,0 0 0,1 0 0,-1 0 0,1 0 0,0 0 0,-1 0 0,1 0 0,0 1-1,-2 1 1,3-2-13,-1-1-1,1 0 0,0 1 0,0-1 0,0 0 1,0 1-1,-1-1 0,1 1 0,0-1 0,0 0 1,0 1-1,0-1 0,0 1 0,0-1 0,0 1 1,0-1-1,0 0 0,0 1 0,1-1 0,-1 1 1,0-1-1,0 0 0,0 1 0,0-1 0,0 0 1,1 1-1,-1-1 0,1 1 0,0 0 4,0 0 0,0-1-1,0 1 1,0 0-1,0 0 1,0-1-1,0 1 1,0-1 0,3 1-1,1 1 6,1-1-1,-1 0 1,8 0-1,2-1-6,0-1-1,28-4 1,13-1-11,-40 5 14,1 1 0,-1 1 0,1 1-1,23 6 1,-33-7 21,0 1 1,0 1-1,-1-1 1,1 1-1,0 0 0,-1 1 1,0 0-1,0 0 1,0 0-1,0 0 0,0 1 1,7 9-1,-12-13-27,0 1 0,0-1-1,0 1 1,0-1 0,0 1 0,-1 0-1,1 0 1,0-1 0,-1 1 0,1 0-1,-1 0 1,0-1 0,0 1 0,0 0-1,0 0 1,0 3 0,0 1-7,1-6-31,-1-1 0,1 1 0,0 0 0,0 0 0,-1-1 0,1 1 0,0 0 0,-1-1-1,1 1 1,0 0 0,-1-1 0,1 1 0,0-2 0,7-7-318,-1-1 1,9-17-1,-9 14 180,14-19 1,-20 31 174,-1 1 0,0-1-1,1 1 1,-1 0 0,1-1-1,-1 1 1,0-1-1,1 1 1,-1 0 0,1-1-1,-1 1 1,1 0 0,-1-1-1,1 1 1,0 0 0,-1 0-1,1-1 1,0 1 16,-1 0 0,0 1 0,0-1 0,1 0 1,-1 0-1,0 0 0,0 0 0,0 0 0,1 0 0,-1 1 0,0-1 0,0 0 0,0 0 0,0 0 1,1 1-1,-1-1 0,0 0 0,0 0 0,0 0 0,0 1 0,0-1 0,0 0 0,1 0 0,-1 1 1,0-1-1,0 0 0,0 1 0,1 23 1591,-1-18-1449,0 3 5,1 0-1,0 1 1,0-1 0,1 0-1,0 0 1,1 0 0,0 0-1,6 11 1,-9-19-195,0-1-1,1 1 1,-1-1 0,0 1-1,0-1 1,1 1 0,-1-1 0,0 1-1,1-1 1,-1 0 0,1 1 0,-1-1-1,0 0 1,1 1 0,-1-1-1,1 0 1,-1 1 0,1-1 0,0 0-1,18 1-243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1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62 11370,'-47'-55'4689,"42"49"-2392,3 6-545,1 13 121,0 14-297,1 18-600,0 11-232,5 9-360,6 0-103,5-12-113,2-4-56,5-11-72,-3-14 32,1-8-472,-1-8-505,-7-14 65,-2 0 264</inkml:trace>
  <inkml:trace contextRef="#ctx0" brushRef="#br0" timeOffset="1">0 206 13019,'7'0'5177,"14"0"-3473,10 3 9,7 1-377,6 2-328,9-5-488,-5-1-176,0-1-288,-1-3-456,-10 1-848,-5 2-4185,-20-3 3696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2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11114,'1'0'340,"1"1"0,-1-1 0,1 1 0,-1 0 0,1 0 0,-1 0 0,0 0 0,1 0 0,-1 0 0,0 0 0,0 0 0,0 0 0,0 1-1,0-1 1,0 0 0,0 1 0,0-1 0,0 3 0,1 2 279,0 0 1,-1 0-1,2 11 1,-1-1 291,34 241 5201,-35-229-5794,-1-19-211,1-1 0,-1 0-1,1 1 1,3 9 0,-1-10-31,-3-8-75,0 0 0,0 0 0,0 0 0,0 0 0,0 0 1,0 0-1,0 0 0,0 0 0,0 0 0,0 0 0,0 0 0,0 0 0,0 0 0,1 0 0,-1 0 0,0 0 0,0 0 0,0 0 0,0 0 0,0 0 0,0 0 0,0 0 0,0 0 1,0 0-1,0 0 0,0 0 0,0 0 0,0 0 0,0 0 0,0 0 0,0 0 0,0 0 0,0 0 0,0 0 0,0 0 0,0 0 0,0 0 0,0 0 0,0 0 0,0 0 0,0 0 1,1 0-1,-1 0 0,0 0 0,0 0 0,0 0 0,0 0 0,0 0 0,0 0 0,0 0 0,0 0 0,0 0 0,0 0 0,0 0 0,0-1 0,0 1 0,0 0 0,0 0 0,0 0 1,0 0-1,0 0 0,0 0 0,0 0 0,0 0 0,0 0 0,0 0 0,0 0 0,1-13 71,-1 8-87,0-3-13,2 0 0,-1 0 1,1 0-1,0 1 0,0-1 0,5-9 0,1 0-35,16-25 0,-22 39 64,-1 1-1,1 0 1,0 0 0,0 0-1,-1 0 1,1 0 0,0 0-1,1 0 1,-1 1 0,0-1-1,0 1 1,5-2 0,-6 2 4,1 1 1,-1 0 0,0-1 0,0 1 0,1 0 0,-1 0-1,0 0 1,1 0 0,-1 0 0,0 0 0,1 0 0,-1 1-1,0-1 1,1 0 0,-1 1 0,0-1 0,0 1 0,1 0-1,-1-1 1,0 1 0,0 0 0,0-1 0,0 1 0,0 0-1,0 0 1,0 0 0,1 1 0,1 3 51,0-1 0,0 1 1,0 0-1,0 0 0,-1 0 0,0 0 0,0 1 1,2 10-1,6 48 546,-8-46-426,-1-18-190,2 37 426,-2-34-747,-1 1 1,0 0 0,0 0-1,0 0 1,-1-1 0,0 5-1,12-42-1998,1 3 1774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2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8362,'9'8'2944,"-1"1"1,9 11 0,-10-10-638,10 20 1,-8-12-541,-1 2 0,9 31 0,-16-46-1517,0-2-184,-1-1 0,0 0 1,1 0-1,0 0 0,-1 0 0,1 0 0,0 0 0,0-1 0,0 1 1,0 0-1,0 0 0,2 2 0,-2-4-80,-1 0 1,0 0-1,0 0 0,0 0 0,0 0 1,0 0-1,0 0 0,0 0 0,0-1 1,1 1-1,-1 0 0,0 0 1,0 0-1,0 0 0,0 0 0,0 0 1,0 0-1,0 0 0,0 0 0,0-1 1,0 1-1,0 0 0,0 0 1,0 0-1,0 0 0,0 0 0,0 0 1,0-1-1,0 1 0,0 0 0,0 0 1,0 0-1,0 0 0,0 0 1,0 0-1,0 0 0,0-1 0,0 1 1,0 0-1,0 0 0,0 0 0,0 0 1,0-3-464,1-7 258,0 1 0,0 0 0,5-13-1,-2 5 29,-2 8 99,0 1 1,1-1-1,0 1 1,1 0-1,-1 0 0,10-14 1,-11 20 101,-1 0-1,0 0 1,1 0 0,-1 0 0,1 0 0,0 1 0,-1-1 0,1 1-1,0-1 1,0 1 0,0 0 0,0 0 0,0 0 0,0 0-1,1 0 1,-1 0 0,0 0 0,0 1 0,1-1 0,-1 1 0,0 0-1,1 0 1,-1 0 0,0 0 0,1 0 0,-1 0 0,5 1-1,-6 0 38,1 0 0,0 0 0,0 0 0,-1 0 0,1 0 0,0 0 0,-1 1 0,0-1 0,1 0 0,-1 1-1,0-1 1,1 1 0,-1 0 0,0-1 0,0 1 0,0 0 0,0 0 0,-1-1 0,1 1 0,0 0-1,-1 0 1,0 0 0,1 3 0,1 4 188,-2 1-1,1-1 0,-1 14 1,-1-9 13,0-4-64,1 1 0,0-1 0,2 14 0,1-17-58,0-9-72,2-13-66,-5 14 5,4-9-90,0 0 1,0 0-1,1 1 0,0-1 0,1 1 1,12-15-1,-4 5-77,-12 16 149,5-7-60,1 1 0,8-10 1,-14 17 82,-1 1 0,1-1 1,0 1-1,0-1 0,-1 1 0,1-1 1,0 1-1,1 0 0,-1 0 0,0 0 1,0 0-1,0 0 0,1 1 1,-1-1-1,0 1 0,0-1 0,4 1 1,-5 0 11,0 0 1,0 0-1,0 1 1,0-1-1,0 0 1,0 1 0,0-1-1,0 1 1,0-1-1,0 1 1,0-1-1,0 1 1,0 0 0,0 0-1,0-1 1,0 1-1,0 1 1,1 0 24,-1 0 0,0 0 0,1 1 1,-1-1-1,0 0 0,0 1 0,0 2 0,1 4 131,0 0-1,-1 0 1,0 12-1,0 30 614,0 20-28,-1-71-774,0 1 0,0-1 0,0 0 0,0 0 0,0 1 0,0-1 0,0 0 0,0 0 0,0 0 0,0 1 0,0-1 1,0 0-1,0 0 0,0 0 0,0 1 0,0-1 0,0 0 0,0 0 0,0 0 0,1 1 0,-1-1 0,0 0 0,0 0 0,0 0 0,0 1 0,0-1 0,1 0 0,-1 0 0,0 0 0,0 0 1,0 0-1,0 1 0,1-1 0,-1 0 0,0 0 0,0 0 0,0 0 0,1 0 0,-1 0 0,0 0 0,0 0 0,1 0 0,9-8-1811,6-9 973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2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 10770,'-19'5'5153,"0"-3"-1944,15 5-1361,4-3 33,10 0-561,2 0-272,20-3-479,1-2-185,9-3-256,10-3-56,-3 1 32,5 0-144,-12 3-777,-8 1-591,-15 2 0,-8 2 560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3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 8658,'-9'2'4473,"5"-2"-1225,11 0-1087,5-5 79,12 5-567,6 1-345,8-1-536,7 4-216,-1-4-288,-2-1-72,-4 4-95,-8-2-17,-9 4-689,-6-1-543,-11-4 1648,-4 3-840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11642,'63'60'8270,"-29"-30"-7080,1-1-1,54 34 1,-83-59-1105,9 4 180,-1 2 1,0-1 0,0 2-1,16 16 1,-27-24-219,0 0 0,0 1 0,0 0 0,-1-1 0,1 1 0,-1 0 0,0 0 0,0 1 0,-1-1-1,1 0 1,-1 0 0,0 1 0,0-1 0,0 1 0,-1-1 0,1 1 0,-1-1 0,0 1 0,-1 0 0,1-1 0,-2 7 0,-1-2-16,0-1 1,0 0 0,0 0-1,-1 0 1,0-1-1,-1 0 1,0 1 0,0-1-1,-8 9 1,-3-1 13,0 1 1,-26 18-1,22-19-76,-34 18 0,44-28-330,0 0 0,0 0-1,-1-2 1,0 1 0,-19 3-1,19-5 1226,14 0-440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 11282,'-11'-1'1162,"0"0"0,1 0 0,-1 1 0,0 1-1,0 0 1,-11 2 0,22-3-1113,-1 0 0,1 0 0,0 0-1,-1 0 1,1 0 0,0 0 0,-1 0 0,1 0 0,0 0 0,-1 0 0,1 1 0,0-1 0,-1 0-1,1 0 1,0 0 0,0 1 0,-1-1 0,1 0 0,0 0 0,-1 0 0,1 1 0,0-1-1,0 0 1,0 1 0,-1-1 0,1 0 0,0 1 0,0-1 0,0 0 0,0 1 0,0-1 0,0 0-1,-1 1 1,1-1 0,0 0 0,0 1 0,0-1 0,0 0 0,0 1 0,0-1 0,0 0 0,1 1-1,-1-1 1,0 0 0,0 1 0,0-1 0,0 0 0,0 1 0,0-1 0,1 0 0,-1 1 0,0-1-1,0 0 1,0 0 0,1 1 0,-1-1 0,6 4 111,-1-1 0,1 0 0,-1 0 0,1-1 0,0 0 0,0 0 0,7 1 0,21 5 1,1-3 0,52 3-1,38 6-30,-118-13-107,0 1-1,0 0 0,0 0 0,0 1 0,0-1 0,-1 1 0,1 1 0,6 4 0,-11-6 8,1 0-1,-1 0 1,1 1-1,-1-1 1,0 0-1,0 1 1,0 0-1,0-1 0,0 1 1,-1 0-1,1 0 1,-1 0-1,0 0 1,0 0-1,0 0 1,0 0-1,-1 1 1,1-1-1,-1 6 1,0 5 140,-1 0 1,0 0-1,-6 21 0,-14 41 328,11-44-278,-6 34 1,13-39-147,0 33 0,2-56-81,1 0-43,0 0-1,0 0 1,-1 0-1,0 0 0,0 0 1,0 0-1,0 0 1,-3 4-1,1-1 788,4-1-417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4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12915,'8'2'5449,"5"0"-3281,14 6-879,7-1 31,13-4-664,5-2-184,0 0-232,-7-1-448,-12 3-760,-1 1 656</inkml:trace>
  <inkml:trace contextRef="#ctx0" brushRef="#br0" timeOffset="1">155 235 13139,'10'-2'5257,"7"-2"-3545,9-1 137,1-4-521,6 1-376,6 1-520,-1 2-200,9 5-312,-2 0-360,6 5 296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5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8378,'-13'4'3905,"13"-4"-3805,0 0 1,-1 0-1,1 0 1,0 0 0,0 0-1,0 0 1,0 0-1,-1 0 1,1 0 0,0 0-1,0 0 1,0 0-1,-1 0 1,1 1-1,0-1 1,0 0 0,0 0-1,0 0 1,-1 0-1,1 0 1,0 0 0,0 1-1,0-1 1,0 0-1,0 0 1,0 0 0,0 0-1,-1 1 1,1-1-1,0 0 1,0 0 0,0 0-1,0 0 1,0 1-1,0-1 1,0 0-1,0 0 1,0 0 0,0 1-1,0-1 1,0 0-1,0 0 1,0 0 0,0 1-1,0-1 1,0 0-1,1 0 1,-1 2 177,4 43 2332,-1-11-1419,12 55 1,-14-83-1150,1 0-1,0 0 1,0 0 0,1 0-1,0 0 1,0 0-1,1-1 1,-1 1 0,1-1-1,7 8 1,-8-10-37,1-1 1,-1 1-1,0-1 1,0 0-1,1 1 1,0-2-1,-1 1 1,1 0-1,0-1 0,0 1 1,0-1-1,-1 0 1,1-1-1,1 1 1,-1-1-1,0 1 1,0-1-1,4-1 1,-2 1-30,0-1 1,0-1-1,0 1 1,0-1 0,0 0-1,0 0 1,-1 0 0,1-1-1,8-5 1,-7 3-87,0-1 1,0 1 0,-1-2 0,0 1-1,11-14 1,-3-2-138,0-1 1,-2-1-1,13-33 1,-18 41 279,3-4 69,-9 18 45,-6 11 52,1-1-84,1 0 0,0-1 0,0 2 0,-3 13 1,4-13-46,-4 20 158,2 0 0,0 0 0,1 51 0,14 86 570,5-55-22,1 9 255,-16-114-971,-1 0 0,0-1 0,0 1 1,-1 0-1,0 0 0,0-1 0,-3 11 0,3-14-41,0 1 1,0-1-1,0 0 1,0 0-1,0 0 1,0 0-1,-1 0 1,1 0-1,-1 0 1,0-1-1,1 1 1,-1 0-1,0-1 0,0 0 1,0 1-1,0-1 1,0 0-1,0 0 1,-1 0-1,-3 1 1,3-1-5,0-1 0,0 0 0,1 0 1,-1 0-1,0 0 0,0 0 0,0-1 1,0 1-1,0-1 0,0 0 0,1 0 0,-1 0 1,-4-2-1,-3-2 38,-20-14-1,18 10-211,0 0 0,0-1-1,1 0 1,0 0-1,1-2 1,1 1-1,-1-1 1,-12-23-1,21 33-64,-1-1 0,1 1 0,0-1-1,0 0 1,0 1 0,0-1-1,0 0 1,1 0 0,-1 0 0,1 1-1,0-1 1,0 0 0,0 0-1,0 0 1,0 0 0,1-3 0,9-14-1125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11002,'-3'0'927,"-11"-4"2344,13 4-3142,0 0-1,1-1 1,-1 1 0,1 0 0,-1 0-1,1-1 1,-1 1 0,1 0 0,-1-1 0,1 1-1,0 0 1,-1-1 0,1 1 0,-1-1-1,1 1 1,0 0 0,-1-1 0,1 1-1,0-1 1,-1 0 0,1 0-65,1 1 1,-1-1-1,0 1 1,0-1-1,1 1 1,-1 0-1,0-1 1,1 1-1,-1 0 1,1-1-1,-1 1 1,0 0-1,1-1 1,-1 1-1,1 0 1,-1 0-1,1-1 1,-1 1-1,1 0 1,-1 0-1,1 0 1,-1 0-1,1 0 1,0 0-1,6-2 17,1 1-1,0 0 1,0 1 0,0 0-1,0 0 1,0 0-1,0 1 1,0 1-1,0-1 1,12 5 0,-16-5-59,0 1 0,-1 0 0,1 0 0,0 0 0,-1 0 0,1 1 0,-1-1 0,1 1 0,4 5 0,-6-6-3,-1 0 0,1 1 0,-1-1 0,1 1-1,-1-1 1,0 1 0,0-1 0,0 1 0,0 0-1,0-1 1,-1 1 0,1 0 0,-1 0 0,0 0 0,0 5-1,0-4 3,-1 1-1,0-1 0,0 1 0,0-1 0,0 1 0,-1-1 0,1 0 0,-1 0 0,0 0 0,0 0 0,-1 0 0,1 0 0,-1 0 1,0-1-1,-4 5 0,3-5 30,0 1-1,-1-1 1,1 1 0,-1-1 0,0-1 0,0 1-1,0-1 1,0 1 0,0-2 0,-1 1 0,-10 2-1,16-4-8,-1 0 0,0 0 0,1 0-1,-1 0 1,0 0 0,1 0 0,-1 1 0,0-1-1,1 0 1,-1 0 0,0 1 0,1-1 0,-1 0-1,1 1 1,-1 0 0,1-1-18,0 0 0,0 1 0,1-1 1,-1 1-1,0-1 0,1 0 0,-1 1 0,0-1 0,1 0 1,-1 1-1,0-1 0,1 0 0,-1 0 0,1 1 1,-1-1-1,1 0 0,-1 0 0,0 0 0,1 0 0,-1 1 1,1-1-1,0 0 0,6 2 5,-1-1 1,1 1 0,0-1-1,-1 0 1,1-1-1,0 0 1,0 0-1,7-1 1,9-2-64,23-7 0,-24 5-173,-19 3-541,-2 1 327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0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43 7842,'-1'-1'583,"0"-1"0,-1 0 0,1 1 0,0-1 0,0 0 0,1 0 0,-1 0 0,0 0 0,1 1 0,-1-1 0,1 0 0,0 0 0,-1 0 0,1 0 0,0 0 0,0 0 0,0 0 0,1-3 0,-1 5-544,0 0 0,0-1 0,1 1 0,-1 0 0,0-1 0,0 1 0,1 0 1,-1-1-1,0 1 0,1 0 0,-1 0 0,0-1 0,1 1 0,-1 0 0,1 0 0,-1 0 1,0 0-1,1-1 0,-1 1 0,1 0 0,-1 0 0,0 0 0,1 0 0,-1 0 0,1 0 1,-1 0-1,1 0 0,-1 0 0,0 0 0,1 0 0,0 1 0,14 2 189,-14-3-191,10 3 5,0 0 1,0 0-1,0 1 0,0 1 1,-1 0-1,1 1 0,12 8 1,-21-12-38,0 0 0,-1 0 1,1 0-1,0 0 0,-1 0 1,1 0-1,-1 0 0,0 0 0,0 1 1,1-1-1,-2 1 0,1-1 1,0 1-1,0-1 0,-1 1 0,0-1 1,1 1-1,-1-1 0,0 1 1,0 0-1,0-1 0,-1 1 1,1-1-1,-1 1 0,0 4 0,-3 4 28,-1 1-1,1-1 0,-2 0 0,-6 12 0,10-20-25,-20 33 78,-27 37 0,48-72-86,1 0 0,-1-1 1,1 1-1,-1 0 1,1-1-1,0 1 0,-1 0 1,1-1-1,0 1 1,-1 0-1,1 0 0,0 0 1,0-1-1,0 1 1,0 0-1,0 0 1,0 1-1,0-2 0,0 1 0,0-1 0,0 1 1,1-1-1,-1 1 0,0-1 0,0 0 0,1 1 0,-1-1 0,0 1 1,1-1-1,-1 0 0,0 1 0,1-1 0,-1 0 0,1 0 1,-1 1-1,1-1 0,-1 0 0,1 1 0,2 0 12,1-1 0,-1 1 0,0 0 1,1-1-1,-1 0 0,5 1 0,17-3 195,0-1-1,38-9 1,-32 5-179,13-3 48,-16 4 60,35-4-1,-55 9-302,-14 2-713,-7 1 34,-7 2 149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9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25 9370,'1'-1'283,"-1"0"0,1 1-1,-1-1 1,1 0 0,-1 0 0,1 1-1,-1-1 1,0 0 0,0 0 0,1 0-1,-1 0 1,0 1 0,0-1 0,0 0 0,0 0-1,0 0 1,0 0 0,0 0 0,0 1-1,-1-3 1,1 3-188,0-1-1,-1 1 1,1 0-1,0-1 1,-1 1 0,1 0-1,-1-1 1,1 1-1,-1 0 1,1 0 0,-1-1-1,1 1 1,-1 0-1,1 0 1,-1 0-1,0-1 1,-17 1 281,11 0-309,0 1 0,1 0 0,-1 0 1,1 0-1,-1 1 0,1 0 0,0 0 1,0 1-1,0 0 0,0 0 0,0 0 1,0 1-1,-6 5 0,5-2 30,0 0 0,0 0 0,1 0 1,0 1-1,1 0 0,0 0 0,0 1 0,0 0 0,1-1 0,1 1 0,-4 12 0,5-14-62,1 0 1,0-1-1,0 1 0,0 0 0,1-1 1,0 1-1,1 0 0,-1 0 0,1-1 0,0 1 1,1-1-1,0 1 0,0-1 0,0 1 1,1-1-1,0 0 0,4 6 0,-4-7-84,0 0 1,1 0-1,0-1 0,0 1 0,0-1 0,1 0 0,-1 0 0,1 0 1,0-1-1,0 0 0,0 0 0,0 0 0,1-1 0,-1 1 0,1-1 1,0 0-1,-1-1 0,1 0 0,0 0 0,0 0 0,0 0 0,0-1 1,0 0-1,0 0 0,0-1 0,0 1 0,0-2 0,0 1 1,9-4-1,20-12-498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4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16 220 9914,'-15'0'3897,"14"4"-2585,6 2-168,7-2-111,6 1-289,4-2-368,2-3-144,3-2-200,-1 0-376,1-5-3545,-3-1 2817</inkml:trace>
  <inkml:trace contextRef="#ctx0" brushRef="#br0" timeOffset="1">474 1 12795,'-4'9'4801,"1"15"-3593,-1 13-24,-5 18-39,6 7-265,-5 14-400,4-7-160,0-7-216,5-8-48,5-18-16,-1-7-256,-4-15-912,1-9-553,0-16-3248,6-5 3185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8 7058,'1'-8'3824,"2"18"-255,0 5-1368,-6 15-385,0 7-216,-1 19-519,-3 6-233,-3 13-352,-4-1-112,2-14-128,8-5-40,2-21-80,5-8 16,5-14-624,0-10-512,1-14-1185,2-9-1047,-7-10 2015</inkml:trace>
  <inkml:trace contextRef="#ctx0" brushRef="#br0" timeOffset="1">4 127 7066,'-1'-6'477,"0"1"402,0-1-1,1 0 1,-1 0 0,1 0 0,1 1-1,0-7 1,0 10-667,-1 1 0,1-1-1,-1 0 1,1 1 0,0-1 0,0 1 0,0-1-1,0 1 1,0-1 0,0 1 0,0 0-1,0-1 1,0 1 0,1 0 0,-1 0-1,1 0 1,-1 0 0,1 0 0,-1 0-1,1 0 1,-1 1 0,1-1 0,0 1 0,-1-1-1,3 0 1,16-3 237,0 0 0,0 1 0,0 1 0,1 1 0,-1 1 0,26 3 0,-42-3-398,0 1-1,1 0 1,-1 0-1,0 0 0,0 0 1,0 1-1,0 0 1,-1 0-1,1 0 1,0 0-1,-1 0 0,1 1 1,-1-1-1,5 6 1,-6-6-36,-1 0 1,1 1-1,0 0 1,-1-1-1,0 1 1,1 0-1,-1 0 1,0-1-1,-1 1 1,1 0-1,0 0 1,-1 0-1,0 0 1,0 0-1,1 0 1,-2 0-1,1 0 1,0 0-1,-1 0 1,-1 6-1,1-4-11,-1-1-1,1 0 1,-1 1 0,0-1-1,0 0 1,-1 0 0,1 0-1,-1 0 1,0-1 0,0 1-1,0-1 1,-1 1 0,1-1-1,-1 0 1,-4 2-1,-2 2-27,-1-2-1,0 1 1,-1-1-1,-16 5 1,26-10 21,-4 2-6,1 0 0,0 0 0,1 0 1,-9 4-1,12-5 6,1 0 1,-1-1-1,0 1 0,0 0 0,0 0 1,0-1-1,0 1 0,1 0 1,-1 0-1,0 0 0,1 0 1,-1 0-1,1 0 0,-1 0 0,1 0 1,-1 0-1,1 0 0,0 0 1,0 1-1,-1-1 0,1 0 1,0 0-1,0 0 0,0 0 0,0 1 1,0-1-1,1 2 0,0 1 0,1-1 0,-1 1 0,1 0 0,0-1-1,0 1 1,1-1 0,-1 1 0,1-1 0,-1 0 0,1 0-1,0 0 1,5 3 0,5 4 20,25 14 1,54 22 145,-2-1 127,-78-38-247,0 1 0,-1 0 1,0 0-1,0 1 1,9 11-1,-10-7 39,-7-6-293,-3-7 193,0 0-1,0 1 1,1-1-1,-1 0 0,0 0 1,0 0-1,0 0 1,0 0-1,0 0 0,0 0 1,0 0-1,0 0 1,0 0-1,0 0 0,0 1 1,0-1-1,-1 0 0,1 0 1,0 0-1,0 0 1,0 0-1,0 0 0,0 0 1,0 0-1,0 0 1,0 0-1,0 0 0,0 0 1,0 1-1,0-1 1,0 0-1,0 0 0,0 0 1,0 0-1,0 0 1,-1 0-1,1 0 0,0 0 1,0 0-1,0 0 0,0 0 1,0 0-1,0 0 1,0 0-1,0 0 0,0 0 1,0 0-1,0 0 1,-1 0-1,1 0 0,0 0 1,0 0-1,0 0 1,-7-3-1053,-5-9 382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11290,'3'7'1323,"1"-1"0,-1 1-1,0 0 1,0 0 0,3 12-1,5 40 852,0 0-860,-9-53-1202,0 1 0,-1-1 0,2 11 0,-3-17-110,0 1 0,0-1 0,0 1 0,0-1 0,0 1-1,0-1 1,-1 1 0,1-1 0,0 1 0,0-1 0,0 0 0,0 1 0,-1-1-1,1 1 1,0-1 0,0 0 0,-1 1 0,1-1 0,0 0 0,-1 1-1,1-1 1,0 0 0,-1 1 0,1-1 0,-1 0 0,1 0 0,-1 1-1,1-1 1,0 0 0,-1 0 0,1 0 0,-1 0 0,1 0 0,-1 0-1,1 0 1,-1 0 0,1 0 0,-1 0 0,1 0 0,-1 0 0,1 0 0,0 0-1,-1 0 1,1 0 0,-1 0 0,1 0 0,-1-1 0,1 1 0,0 0-1,-1 0 1,1-1 0,-1 1 0,1 0 0,0-1 0,-1 1 0,1 0-1,0-1 1,-1 1 0,1 0 0,0-1 0,0 1 0,-1-1 0,0-3-38,0 0 0,0 1 0,0-1 1,1 0-1,-1 0 0,1 0 1,0 0-1,0 0 0,0 0 0,1 0 1,-1 0-1,1 0 0,0 1 1,0-1-1,0 0 0,1 0 0,-1 1 1,1-1-1,0 1 0,0-1 1,0 1-1,0 0 0,1 0 0,0 0 1,-1 0-1,1 0 0,0 1 1,0-1-1,0 1 0,1 0 0,3-2 1,-5 3 38,0 0 1,-1 0-1,1 0 1,1 0-1,-1 1 1,0-1-1,0 1 0,0 0 1,0-1-1,0 1 1,0 0-1,1 0 1,-1 0-1,0 1 1,0-1-1,4 1 1,-4 0 20,1 0 1,0 1 0,-1-1 0,1 1 0,-1-1 0,0 1-1,0 0 1,1 0 0,-1 0 0,0 0 0,2 3-1,0 0 70,-1 0 0,1 1 0,-1 0 0,-1 0 0,1 0 0,-1 0 0,0 0 0,0 0 0,0 0-1,0 9 1,-2-11-45,1 2 55,0 0-1,-1 0 1,0 0 0,-1 7-1,0-12-89,1 1-1,0-1 0,0 0 0,-1 1 0,1-1 0,-1 0 1,1 0-1,-1 1 0,0-1 0,1 0 0,-1 0 0,0 0 1,0 0-1,0 0 0,1 0 0,-1 0 0,0 0 0,-1 0 1,1-1-1,0 1 0,0 0 0,0 0 0,0-1 0,-2 1 1,3-1-22,-1 1 0,1-1 0,-1 0 0,1 0 1,0 0-1,-1 0 0,1 0 0,-1 0 0,1 0 1,0 1-1,-1-1 0,1 0 0,-1-1 0,1 1 1,0 0-1,-1 0 0,1 0 0,-1 0 0,1 0 1,0 0-1,-1 0 0,1-1 0,-1 1 1,1 0-1,0 0 0,-1 0 0,1-1 0,0 1 1,-1 0-1,1-1 0,0 1 0,0 0 0,-1-1 1,1 1-1,0 0 0,0-1 0,-1 1 0,1 0 1,0-1-1,0 1 0,0-1 0,0 1 0,0 0 1,0-1-1,0 1 0,0-1 0,0 1 1,0-1-1,0-3-143,0 0 0,0-1 0,1 1 0,0-4 0,0 4 15,1-4-51,0 0 0,0-1-1,1 1 1,0 0 0,0 1-1,6-9 1,-8 13 186,1 0 1,0 0 0,0 0-1,1 0 1,-1 0 0,1 1-1,-1-1 1,1 1 0,0-1-1,0 1 1,0 0 0,0 0-1,0 0 1,0 1 0,1-1-1,-1 1 1,5-2 0,-6 3 39,-1 0-1,1 0 1,-1 0 0,1 0 0,-1 0 0,1 0 0,-1 0 0,0 0 0,1 0 0,-1 1 0,1-1-1,-1 1 1,1-1 0,-1 1 0,0-1 0,0 1 0,1 0 0,-1 0 0,0-1 0,2 3 0,-1-1 65,-1 0 1,1 0-1,0 0 1,-1 0-1,0 1 1,1-1-1,-1 0 1,0 1-1,0-1 1,0 1-1,0 2 1,1 1 1,0 5 330,1-1 0,8 21 0,-9-28-497,-1 0-1,1 0 0,0-1 0,-1 1 0,1-1 1,0 1-1,1-1 0,-1 0 0,0 0 0,1 1 0,-1-2 1,1 1-1,0 0 0,-1 0 0,5 1 0,5 2-358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55 7754,'4'-4'7207,"2"-2"-4394,-5 5-2645,0 0 0,0 0-1,-1-1 1,1 1-1,-1 0 1,1 0-1,-1-1 1,1 1 0,-1 0-1,0-1 1,1 1-1,-1-1 1,0 1-1,0-2 1,0 2-97,0 0-1,-1 1 1,1-1-1,0 0 1,-1 1-1,1-1 1,0 1-1,-1-1 1,1 0-1,-1 1 1,1-1 0,-1 1-1,1 0 1,-1-1-1,0 0 1,-1 0-49,0 0 0,0 0 0,0 0 0,0 0 0,0 0 0,-3 0 0,0 0 3,2 0-16,0 0 1,1 0 0,-1 0 0,0 0-1,0 1 1,0 0 0,0-1 0,0 1 0,0 0-1,0 0 1,0 1 0,1-1 0,-1 1-1,0-1 1,0 1 0,0 0 0,0 0-1,1 0 1,-1 1 0,-4 2 0,4-2-7,0 1 1,1-1-1,-1 1 0,0 0 1,1 0-1,-1 0 1,1 0-1,0 1 1,0-1-1,0 1 1,1-1-1,-1 1 0,1 0 1,0-1-1,0 1 1,0 0-1,1 0 1,-1 0-1,1 0 0,0 5 1,1-2 7,-1 0 0,2 0 0,-1 0 0,1 0 1,0-1-1,1 1 0,0-1 0,0 1 0,0-1 0,8 11 0,3 1 213,1-1 0,21 20 0,-5-7 353,-28-27-427,0 1 0,0 0 0,0-1 1,5 9-1,-8-11-128,0-1 1,0 1 0,1-1-1,-1 1 1,0 0-1,0-1 1,1 1-1,-1-1 1,0 1 0,0 0-1,0-1 1,0 1-1,0 0 1,0-1 0,0 1-1,0 0 1,0-1-1,0 1 1,0-1-1,-1 1 1,1 0 0,0-1-1,0 1 1,0-1-1,-1 1 1,1 0-1,0-1 1,-1 1 0,1-1-1,-1 1 1,1-1-1,-1 0 1,1 1-1,-1-1 1,1 1 0,-1-1-1,1 0 1,-1 1-1,1-1 1,-1 0 0,1 0-1,-1 1 1,0-1-1,1 0 1,-1 0-1,-1 0 1,-8 2-259,1-1 1,-1 0-1,0-1 1,0 0-1,0-1 1,0 0-1,-16-4 1,25 5 82,-14-5-2092,14 4 2131,1 1-1,-1 0 1,1-1 0,-1 1-1,1-1 1,0 1-1,-1-1 1,1 1-1,0-1 1,-1 1 0,1-1-1,0 1 1,-1-1-1,1 1 1,0-1-1,0 1 1,0-1 0,0 0-1,0 1 1,-1-1-1,1 1 1,0-1 0,0 0-1,1 1 1,-1-1-1,0 1 1,0-2-1,5-15-2828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1 281 9298,'24'10'5049,"-6"4"-2400,-6 1-1465,-8-2 600,-1-1-399,0 0-313,-3-5-232,2 0-816,1-3-272,-3-4 224,0-2-392,0 1-328</inkml:trace>
  <inkml:trace contextRef="#ctx0" brushRef="#br0" timeOffset="1">218 1 11747,'-12'26'5473,"0"9"-3177,4 11-1456,2 8 377,5 2-449,1-2-16,7-3-336,3-6-88,12-12-400,0-9-296,6-16-1312,-1-8 1400,-5-16-905,-3-10-703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6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9162,'10'9'5633,"7"3"-2704,4-4-1921,-1-4 1248,11 0-1607,5 0-249,4 0-176,2-4-96,-2-3-208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10170,'-3'-2'7226,"1"5"-5034,1 7-2817,0-6 1538,-1 22 199,2 45 1,1-61-925,0 1 0,1-1 1,0 1-1,0-1 0,1 0 1,0 1-1,1-2 0,10 20 1,-12-25-166,0-1 1,1 1 0,-1 0 0,1-1-1,0 0 1,0 1 0,0-1 0,0 0 0,1-1-1,-1 1 1,1 0 0,0-1 0,0 0-1,-1 0 1,1 0 0,1-1 0,-1 1 0,0-1-1,0 0 1,1 0 0,-1 0 0,7 0 0,-7-1-25,0-1 0,0 1 1,0-1-1,0 1 1,0-1-1,-1 0 1,1-1-1,0 1 1,0-1-1,-1 1 1,1-1-1,-1 0 1,4-3-1,-2 1-7,-1 0 0,1 0 0,-1-1 1,0 1-1,-1-1 0,1 0 0,-1 0 0,3-5 0,0-2-12,-2 1 0,1 0 0,-2-1 0,1 0 0,-1 0 0,-1 0 0,1-24 0,-3 17 163,-4 40 35,0 1 1,-2 38 0,5 48 248,1-64-241,13 202 948,-11-233-1066,1 16 291,-1 58 0,-2-84-327,-1 0-1,1 0 0,0 0 1,-1 0-1,0 0 0,0 0 0,0 0 1,0 0-1,0-1 0,0 1 0,-1 0 1,-3 4-1,4-6-18,0 1 0,-1-1 1,1 0-1,-1 0 0,0 0 1,1 0-1,-1 0 0,0 0 1,1 0-1,-1-1 0,0 1 0,0-1 1,0 1-1,0-1 0,1 0 1,-1 1-1,0-1 0,0 0 0,0 0 1,0-1-1,-2 1 0,-5-2-105,0 0-1,0 0 1,1-1-1,-1 0 1,1-1-1,-1 1 1,1-2-1,-14-9 1,15 9 46,1 0 1,0 0 0,0 0 0,0-1 0,1 0 0,-1 0-1,1-1 1,1 0 0,-1 1 0,-3-10 0,6 11-10,0 0 0,0 0 0,-1-8 0,1-16-69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20 10914,'-20'-6'5217,"3"0"-2952,8 2-1369,13 2 352,7 0-247,13 2-145,6 3-200,11 1-288,-1 0-192,4 0-504,-2 0-256,-3 1 472,-8 1-376,-14 2-296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7954,'-60'37'4889,"55"-30"-2049,-1-2-1551,2 8 807,0 2-608,0 2-343,2 3-177,-1 2-440,2 0-136,-1-2-376,2 3-232,0-5-488,0 1 1768,6-6-1064,-4-2 120,2-6 264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0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46 5737,'-3'0'537,"-1"1"-1,1-1 0,-1 1 1,1 0-1,0-1 1,-1 2-1,1-1 1,0 0-1,0 1 0,-1-1 1,-4 5-1,3-2-193,0 1 0,0 0 0,1 0-1,0 0 1,-6 9 0,3-2-140,1 0 0,0 1 0,0 0 0,1 0 0,1 0 0,0 1 0,1-1 0,0 1 0,1 0 0,1-1 0,0 25 0,4 8-54,1-1-1,13 56 1,-11-67-101,2 0-1,2-1 1,1-1-1,1 1 1,24 41-1,-28-58-8,2-1 0,0 0 0,0-1 0,2 0 0,-1-1 0,2 0 0,0-1 0,0-1 0,1 1 0,1-2 0,0 0 0,19 9 0,-24-15 23,-1 0-1,0 0 0,1-1 1,0-1-1,0 0 0,0 0 1,0-1-1,0 0 0,0 0 1,0-1-1,1-1 0,-1 0 1,0 0-1,0-1 0,0 0 1,-1-1-1,1 0 0,0 0 1,-1-1-1,0-1 0,0 1 1,0-1-1,0-1 0,-1 0 1,0 0-1,0 0 0,-1-1 1,0-1-1,0 1 1,0-1-1,-1 0 0,0 0 1,6-12-1,-6 5-15,1 0 0,-2-1 0,0 0 0,0 0 0,-2 0 0,0 0 0,-1 0 0,0-19 0,-1 6-18,-2-1 1,-2 1 0,-9-47-1,6 51-35,-1 1 0,-2 0 1,0 1-1,-1 0 0,-25-41 0,13 31-8,0 2-1,-3 1 1,-31-32-1,-18-7 32,64 61-14,1 1 1,-1 1-1,0 0 0,-1 0 0,1 1 0,-17-6 0,23 10-12,0-1-1,-1 1 0,1 1 1,0-1-1,-1 1 1,1-1-1,-1 1 1,1 0-1,-1 1 1,-7 1-1,9-1-10,0 0 0,0 0 0,0 0 0,0 1 0,0-1 0,0 1 0,0 0 0,0 0 0,0 0 0,1 0 0,-1 1-1,1-1 1,-4 6 0,-1 1 7,1 1 0,1 0-1,0 0 1,0 0 0,1 0 0,-5 18-1,-1 25 90,8-47-74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37 101 7970,'-19'-79'3930,"13"63"-2534,1 11-401,5 5-956,0 0 1,0 0-1,0 0 0,-1 0 0,1 0 1,0 0-1,0 0 0,0 0 0,0 0 1,-1 0-1,1 0 0,0 0 0,0 0 1,0 0-1,0 0 0,0 0 0,-1 0 1,1 0-1,0 0 0,0 0 0,0 0 1,0 0-1,0 0 0,-1 0 0,1 0 1,0 0-1,0 1 0,0-1 0,0 0 1,0 0-1,0 0 0,0 0 0,-1 0 1,1 0-1,0 0 0,0 1 0,0-1 1,0 0-1,0 0 0,0 0 0,0 0 1,0 0-1,0 1 0,0-1 0,0 0 1,-1 9 612,1-7-327,3 124 3725,-2-101-3668,21 224 1663,-6-89-1285,-15-151-726,-1 10-10,-5-29-283,3 4 175,1-1 0,1 1 0,-1 0-1,1 0 1,1-11 0,7-32-296,-6 43 345,-1-1 0,1 1 1,0 0-1,1 0 0,-1 0 0,1 0 1,0 0-1,1 0 0,-1 1 0,9-9 1,-9 11 48,0 0 1,0 0 0,0 0-1,1 1 1,-1-1 0,1 1 0,0 0-1,0 0 1,0 1 0,0-1 0,0 1-1,0 0 1,0 0 0,0 0-1,0 0 1,1 1 0,7 0 0,-7 0 45,0 0 1,0 1-1,1 0 1,-1 0-1,0 1 1,0-1-1,0 1 1,0 0-1,0 0 1,0 1-1,-1 0 1,1-1-1,-1 2 1,0-1-1,0 0 1,0 1-1,0 0 1,-1-1-1,7 10 1,-8-9 3,1-1 0,-1 1 0,-1 0 0,1 0 0,0 0 0,-1 0-1,0 1 1,0-1 0,0 0 0,-1 1 0,1-1 0,-1 0 0,0 1 0,0-1 0,0 0 0,-1 1 0,0-1 0,0 0 0,0 0 0,0 1-1,-1-1 1,1 0 0,-1 0 0,-4 6 0,1-3-41,0 1 0,-1-2-1,0 1 1,0-1 0,0 0 0,-1 0-1,0 0 1,0-1 0,0 0 0,-1-1-1,0 1 1,0-2 0,0 1 0,0-1-1,0 0 1,-1-1 0,-14 3 0,19-5-239,1 1 1,-1-1-1,1 0 1,0-1 0,-4 0-1,6 1 148,1 0-1,0 0 0,-1 0 0,1 0 0,-1 0 1,1 0-1,0-1 0,-1 1 0,1 0 0,0 0 1,-1 0-1,1-1 0,0 1 0,-1 0 0,1 0 1,0-1-1,-1 1 0,1 0 0,0-1 0,-1 0 1,1 1-15,0-1 1,0 1 0,0-1-1,1 1 1,-1-1 0,0 1-1,0-1 1,0 1 0,0-1 0,0 1-1,1 0 1,-1-1 0,0 1-1,0-1 1,1 1 0,-1-1-1,0 1 1,1 0 0,-1-1 0,0 1-1,2-1 1,10-10-1884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1:5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3 6753,'19'-2'8703,"-18"2"-6399,-3 0-395,-10 3-167,-51 16-724,6-1-617,32-11-253,-59 21 106,82-28-248,1 1 1,0-1-1,-1 1 0,1 0 1,0-1-1,0 1 1,0 0-1,-1 0 1,1 0-1,0 0 1,0 0-1,0 0 0,0 0 1,1 0-1,-1 0 1,0 1-1,0-1 1,1 0-1,-1 0 1,0 3-1,0-2 7,1 0 0,0 0 1,0 0-1,1 0 0,-1 0 0,0-1 0,0 1 1,1 0-1,-1 0 0,1 0 0,0-1 0,0 1 0,-1 0 1,2 1-1,3 5 60,1-1-1,0 0 1,0 0 0,0-1-1,10 9 1,14 8 335,2-1-1,0-2 1,38 18 0,36 22 940,-101-57-1270,-3-2-43,1 0 0,-1 1 0,0-1 0,1 1-1,-1 0 1,0-1 0,0 1 0,0 0 0,0 0 0,-1 1 0,1-1-1,2 4 1,-4-6-34,0 0 0,0 0 0,0 0 0,0 0 0,0 0 1,0 0-1,0 1 0,0-1 0,0 0 0,0 0 0,0 0 0,0 0 0,0 0 0,0 0 0,0 0 0,0 0 0,0 0 0,0 0 0,0 1 0,0-1 0,0 0 0,0 0 1,0 0-1,0 0 0,0 0 0,0 0 0,0 0 0,0 0 0,0 0 0,0 0 0,0 1 0,0-1 0,0 0 0,0 0 0,0 0 0,0 0 0,0 0 0,-1 0 0,1 0 0,0 0 1,0 0-1,0 0 0,0 0 0,0 0 0,0 0 0,0 0 0,0 0 0,0 0 0,0 0 0,-1 0 0,1 0 0,0 0 0,0 0 0,0 0 0,0 0 0,0 0 0,0 0 0,0 0 1,0 0-1,0 0 0,-1 0 0,-5-4 596,5 3-261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5465,'33'2'3162,"-26"-3"-251,-7 0-477,0 1-2280,-1 0 0,1 0 0,0 0 0,0 0 0,0 0 0,-1-1 0,1 1 0,0 0 0,0 0 0,-1 0 0,1 0 0,0 0 0,0 0 0,0 0 0,-1 0 0,1 0 0,0 1 0,0-1 0,0 0 0,-1 0 0,1 0 0,0 0 0,0 0 0,0 0 0,-1 0 0,1 0 1,0 1-1,0-1 0,0 0 0,0 0 0,-1 0 0,1 1 0,-1 3 97,1 0 0,0 0 0,-1 1 0,1-1 0,1 7 1,0-4-115,-1 0-31,1 4 62,-1 0 0,2-1-1,0 1 1,0 0 0,6 15-1,-7-24-129,30 74 780,-25-65-710,0 0-1,0 0 1,1-1-1,12 15 1,-17-23-101,-1-1-1,1 0 1,0 1 0,-1-1 0,1 0-1,0 0 1,0 1 0,0-1 0,0-1-1,0 1 1,0 0 0,0 0 0,0-1-1,1 0 1,-1 1 0,0-1 0,0 0-1,0 0 1,0 0 0,1 0 0,-1 0-1,0-1 1,0 1 0,0-1 0,0 1-1,1-1 1,-1 0 0,0 0 0,0 0-1,-1 0 1,1 0 0,0 0 0,0 0-1,2-3 1,4-4-6,-1 0-1,-1-1 1,0 0-1,0 0 1,0 0-1,-1-1 1,4-11-1,0-4 0,11-44 0,-13 23 148,-7 37 86,-5 32-3,1-1-98,-1 5 77,-2 43 0,6-5 3,3 0 0,2-1 1,21 100-1,-22-149-172,4 15 121,-1 0-1,-1 0 0,0 43 1,-5-71-138,0 1-1,0-1 1,0 1-1,0-1 1,-1 1 0,0-1-1,1 1 1,-1-1 0,0 0-1,-2 5 1,2-6-8,0 0-1,0 0 1,0 0 0,0 1 0,-1-1 0,1 0-1,0 0 1,-1-1 0,1 1 0,-1 0 0,1 0-1,-1-1 1,1 1 0,-1-1 0,1 1-1,-1-1 1,-2 1 0,-1-1 5,1 0 0,0 0 0,-1 0 0,1-1 0,0 1 0,-1-1 0,1 0 0,0 0 0,0-1 0,0 1 0,-8-5 0,-3-2-121,-22-16 0,36 23 96,-8-5-194,-1-2-1,1 0 1,1 0 0,-10-11-1,14 14 88,0 0-1,0-1 0,1 0 1,-1 1-1,1-1 0,1 0 1,-1-1-1,1 1 0,-2-7 1,3 6-186,0-1 0,1-10 0,0 18 294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75 7786,'-76'-73'4761,"73"71"-2089,5 5-1520,11 0 889,7 2-689,11-2-440,2 1-143,7-2-281,2 9-128,-3-6-312,0-2-264,-14-2-272,0 3 392,-18 0-336,-7 0-257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3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7570,'-93'20'4817,"91"-2"-1889,2 6-1583,0 5 719,2 5-488,0 0-183,1 1-449,1 2-208,0-6-304,0-2-96,0-8-280,-3-5-280,3-4-528,-1-4-392,-3-8 856,0-4-673,-1 3-455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5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44 1816,'4'4'517,"1"0"0,0-1 0,1 0 0,-1 0 0,7 3 0,-10-6-370,-1 1-33,0-1-1,-1 0 1,1 0-1,0 0 1,0 0-1,0 1 1,-1-1-1,1 0 1,0-1 0,0 1-1,0 0 1,-1 0-1,1 0 1,0 0-1,0-1 1,0 1-1,-1 0 1,1-1 0,0 1-1,-1 0 1,1-1-1,0 1 1,-1-1-1,1 1 1,0-1-1,-1 1 1,1-2-1,5-2 1692,-5 3-1648,-1 1-1,0 0 1,1 0 0,-1 0-1,0 0 1,0 0 0,1 0-1,-1-1 1,0 1 0,0 0 0,1 0-1,-1 0 1,0-1 0,0 1-1,0 0 1,1 0 0,-1-1-1,0 1 1,0 0 0,0 0 0,0-1-1,0 1 1,0 0 0,0 0-1,1-1 1,-1 1 0,0 0-1,0-1 1,0 1 0,0 0-1,0 0 1,0-1 0,0 1 0,0 0-1,0-1 1,-1 1 0,1 0-1,0-1 1,0 1 0,0 0-1,0 0 1,0-1 0,0 1 0,-1 0-1,1 0 1,0-1 0,0 1-1,0 0 1,-1 0 0,1 0-1,0-1 1,0 1 0,-1 0 0,1 0-1,0 0 1,-17-12 2096,7 6-2133,0 1 1,0 0 0,-1 1 0,-11-4 0,18 7-98,0 0 1,1 0 0,-1 1 0,0-1 0,1 1 0,-1 0 0,0 0-1,0 0 1,1 1 0,-1-1 0,0 1 0,0 0 0,1 0-1,-1 0 1,1 0 0,-1 1 0,1 0 0,0-1 0,-1 1 0,1 0-1,0 1 1,0-1 0,1 0 0,-5 5 0,5-5-18,1 1 1,0-1 0,0 0 0,-1 1-1,1-1 1,1 1 0,-1-1-1,0 1 1,1 0 0,-1-1-1,1 1 1,0 0 0,-1-1-1,2 1 1,-1 0 0,0-1 0,1 6-1,1-1 7,0 0-1,0 0 1,1 0 0,-1 0-1,6 8 1,1-2 83,0 0 1,1-1-1,0 0 1,1-1-1,19 16 0,7 7 754,-36-33-764,1 1 0,-1-1 0,0 1 0,0-1 1,0 1-1,0-1 0,0 1 0,0 0 0,0-1 0,-1 1 0,1 2 0,0-3-45,-1-1 1,0 1-1,0 0 1,0 0-1,0-1 0,0 1 1,-1 0-1,1 0 0,0-1 1,0 1-1,0 0 0,-1 0 1,1-1-1,0 1 0,-1 0 1,1-1-1,0 1 1,-1-1-1,1 1 0,-1 0 1,1-1-1,-1 1 0,1-1 1,-1 1-1,0-1 0,1 1 1,-1-1-1,1 0 1,-1 1-1,0-1 0,0 1 1,-4 0 62,1 1 1,0-1-1,0 0 1,-1-1-1,1 1 1,0-1-1,-1 1 1,-6-2-1,0 1 17,0-2 1,-14-2-1,16 1-184,1 0-1,-1-1 1,-15-8 0,16 8-23,-1 0 1,1 0 0,-15-4-1,23 8-11,5 4 57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38 106 6913,'-13'-75'3727,"7"55"-1752,0 13-527,4 5-985,2 2-408,0 0 1,0 0 0,0-1 0,0 1-1,0 0 1,-1 0 0,1 0 0,0 0-1,0 0 1,0 0 0,0 0 0,-1 0-1,1-1 1,0 1 0,0 0-1,0 0 1,0 0 0,-1 0 0,1 0-1,0 0 1,0 0 0,0 0 0,-1 0-1,1 0 1,0 0 0,0 0-1,0 0 1,0 1 0,-1-1 0,1 0-1,0 0 1,0 0 0,0 0 0,0 0-1,-1 0 1,1 0 0,0 0-1,0 1 1,0-1 0,0 0 0,0 0-1,0 0 1,-1 0 0,1 0 0,0 1-1,0-1 1,0 0 0,0 0 0,0 0-1,0 0 1,0 1 0,0-1-1,0 0 1,0 0 0,0 0 0,0 1-1,0-1 1,0 0 0,0 0 0,-2 13 1161,2-12-1107,-1 23 959,1-1-1,1 1 1,7 37-1,-1-23-266,18 53 0,-17-71-436,15 34 0,-18-45-260,0 0 0,1 0 1,0-1-1,0 0 0,1 0 1,7 7-1,-13-14-81,0 0 0,0 0 0,0 0 0,1 0 0,-1 0 0,0-1 0,1 1-1,-1 0 1,1-1 0,-1 1 0,1 0 0,-1-1 0,1 0 0,-1 1 0,1-1 0,-1 0 0,3 0 0,-3 0-7,1-1 1,-1 1-1,0 0 1,0-1-1,1 0 1,-1 1-1,0-1 1,0 0-1,0 1 1,1-1-1,-1 0 1,0 0-1,0 0 1,0 0-1,-1 0 1,1 0-1,0 0 1,0 0-1,-1 0 1,2-2 0,2-7 16,0 1 1,0-1 0,-1 1-1,0-1 1,-1 0 0,2-14-1,1-61-1302,-5 75 885,0 0-1,-1-1 1,0 1-1,-1 0 1,0 0-1,0 0 1,-1 0-1,-7-17 1,-5 2-1607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7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10170,'0'7'5313,"6"-2"-2584,12-4-1609,5 1 496,4-2-479,1-2 7,1-2-784,2-2 1144,-4-1-1280,-6-1 249,-1 1 199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7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91 4849,'17'-15'1336,"-10"9"-234,0 0 0,-1 0 0,0-1 0,10-13 0,-15 19-689,0 0 0,-1-1 1,1 1-1,0 0 1,0-1-1,-1 1 0,1-1 1,-1 1-1,1-1 1,-1 1-1,0-4 0,0 5-292,0-1-1,0 1 0,0-1 0,0 1 0,0-1 0,0 1 0,0 0 0,-1-1 0,1 1 0,0-1 1,0 1-1,-1-1 0,1 1 0,0-1 0,0 1 0,-1 0 0,1-1 0,-1 1 0,1 0 0,0-1 0,-1 1 1,1 0-1,-1 0 0,1-1 0,0 1 0,-1 0 0,1 0 0,-1 0 0,1 0 0,-1-1 0,1 1 1,-1 0-1,1 0 0,-1 0 0,1 0 0,-1 0 0,1 0 0,-2 0 0,-11 1 167,-1 0-1,0 0 0,-14 4 1,24-4-241,0 0 0,1 0 0,-1 0 0,1 1 0,-1-1 0,1 1 0,-1 0 0,1 0 0,0 0 0,0 0 0,0 0 0,0 1 0,0-1 0,1 1 0,-1 0 0,1 0 0,0 0 0,0 0 0,0 0 0,0 1 0,0-1 0,1 0 0,-1 1 0,1 0 0,0-1 0,0 1 0,0 0 0,1-1 0,-1 6 0,1-1-11,0 0 0,1 1 0,0-1 0,0 1 0,1-1 0,0 0 0,0 0 0,1 0 0,0 0 0,0-1 0,7 11 0,2 0 69,1-1 0,1-1-1,0 0 1,23 19 0,14 16 573,-48-47-561,1 0-1,-1 0 0,0 1 0,3 6 0,-5-10-87,-1 0-1,1 0 0,-1 0 1,1-1-1,-1 1 0,0 0 0,1 0 1,-1 0-1,0 0 0,0 0 0,0 0 1,0 0-1,0-1 0,0 1 0,0 0 1,0 0-1,0 0 0,0 0 0,0 0 1,0 0-1,-1 0 0,1 0 1,0-1-1,-1 1 0,1 0 0,-1 0 1,1 0-1,-1-1 0,1 1 0,-1 0 1,1-1-1,-1 1 0,-1 1 0,-1-1 28,0 1-1,0-1 1,-1 0 0,1 0-1,0 0 1,-1 0-1,1-1 1,-1 1-1,-5-1 1,-33-2 13,33 1-127,2 0-156,0 1 0,0-1 0,0 0-1,0 0 1,0-1 0,0 0 0,1 0 0,-1-1-1,1 0 1,-8-4 0,7 0-618,6-2-333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78 8410,'38'-55'4310,"-37"53"-3941,1 1-1,-1-1 1,0 0 0,0 0-1,0 1 1,-1-1-1,1 0 1,0-3 0,-1 5-331,0 0 1,0 0 0,0-1 0,0 1-1,0 0 1,0 0 0,0 0-1,0 0 1,0 0 0,0-1-1,0 1 1,0 0 0,0 0-1,0 0 1,0 0 0,0 0 0,0-1-1,-1 1 1,1 0 0,0 0-1,0 0 1,0 0 0,0 0-1,0 0 1,0 0 0,-1 0 0,1 0-1,0-1 1,0 1 0,0 0-1,0 0 1,-1 0 0,1 0-1,0 0 1,0 0 0,0 0 0,0 0-1,0 0 1,-1 0 0,1 0-1,0 0 1,0 0 0,0 0-1,0 0 1,-1 0 0,1 0 0,0 1-1,-3 0 280,0 0 0,0 0 0,0 1 0,0-1 0,-3 3 0,-4 3 27,1 1 0,1 0 0,-1 0 0,1 1 0,0 0 0,1 1 0,0 0 0,1 0 0,0 0 0,0 0 0,-6 18 0,9-20-284,1 0 1,-1 0 0,1 0 0,1 1 0,-1-1 0,1 0 0,1 1 0,-1-1 0,2 0 0,-1 1 0,1-1 0,0 0 0,1 1 0,0-1 0,0 0-1,1 0 1,3 8 0,-3-11-84,0 0 0,0-1 0,1 1 0,0-1 0,-1 0 0,1 0 0,1 0-1,-1 0 1,0-1 0,1 1 0,0-1 0,0 0 0,0-1 0,0 1 0,0-1 0,0 0 0,1-1-1,-1 1 1,1-1 0,-1 0 0,1 0 0,0-1 0,-1 1 0,1-1 0,8-1 0,-11 0 15,-1 1 1,0-1-1,1 0 1,-1 1 0,0-1-1,0 0 1,0 0 0,3-2-1,13-12 59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09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43 134 4425,'-10'-5'3049,"0"0"0,-12-8 0,22 12-1887,0 1-291,0 0-245,5 1-133,43 4 7,73-2 0,54-14-280,314-27-11,14-2-141,-157 13-4,-237 24 49,130 14 0,-111 3 43,186 12 301,-297-27-382,0 0-1,26-4 1,-31-1 15,-12 6-94,0 0 1,0 0-1,0 0 0,0 0 0,0 0 0,1 0 1,-1-1-1,0 1 0,0 0 0,0 0 0,0 0 1,0 0-1,0-1 0,0 1 0,0 0 0,0 0 1,0 0-1,0 0 0,0-1 0,0 1 0,0 0 0,0 0 1,0 0-1,0 0 0,0-1 0,0 1 0,0 0 1,0 0-1,0 0 0,0 0 0,0-1 0,0 1 1,0 0-1,0 0 0,-1 0 0,1 0 0,0 0 1,0-1-1,0 1 0,0 0 0,0 0 0,0 0 1,-1 0-1,1 0 0,0 0 0,0 0 0,0 0 1,0-1-1,-1 1 0,1 0 0,-5-1-249,1-1 0,-1 1 1,0 0-1,0 0 0,1 0 0,-7 1 0,-3-2-271,-28-3-351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10514,'-10'-3'5329,"9"3"-2872,2-3-1521,14 3 392,5 0-167,9 2-361,6 0-376,5 0-608,9-2 224,5-3-272,2-2-216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490 148 9650,'1'-6'737,"0"-1"-1,0 1 1,-1-1-1,-1 0 1,1 1-1,-1-1 1,0 1-1,0-1 1,-1 1-1,-3-10 1,3 12-572,0 0 0,0 0 1,0 0-1,-1 1 0,1-1 0,-1 1 1,0-1-1,0 1 0,-1 0 1,1 1-1,0-1 0,-1 0 1,0 1-1,1 0 0,-1 0 0,-8-3 1,5 2-70,1 1 1,-1 0 0,0 1-1,0-1 1,0 1 0,0 1-1,0-1 1,0 1 0,0 1 0,0-1-1,0 1 1,0 0 0,0 1-1,0-1 1,1 1 0,-1 1-1,-9 4 1,8-2-68,0-1 0,0 2 0,1-1 0,0 1 0,0 0 0,0 1 0,1-1 0,0 1 1,0 1-1,1-1 0,0 1 0,0 0 0,-4 9 0,3-2-14,1-1 0,0 1 0,1 1 0,1-1 0,0 0 0,1 1 0,1 0 0,0-1 0,1 1 0,1 0 0,4 28 0,2-9 127,2-1 1,1 1-1,2-1 1,17 34-1,-3-14 277,-10-21 457,20 56 0,-34-82-670,0 0-1,-1 0 1,2 12-1,-3-17-150,0 0-1,0 0 1,0 0-1,0 1 1,-1-1-1,1 0 1,-1 0-1,1 0 1,-1 0-1,0 0 0,1 0 1,-1 0-1,0 0 1,-1 0-1,-1 4 1,0-4-2,0 1 0,0-1 0,-1 1 0,1-1 0,0 0 0,-1 0 0,1-1 1,-1 1-1,0-1 0,0 0 0,1 1 0,-1-2 0,-6 2 0,-1-1-74,-1 0 1,0 0-1,-17-3 0,9 0-300,0-1 0,1-1 0,-1 0 0,1-2 0,0 0 0,-28-15 0,17 3-665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09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74 6353,'-50'-42'3486,"49"41"-3354,0 0 0,1 0 0,-1 0 0,0 0 0,0 0 0,0 0 0,1 0 0,-1 0 0,1 0 0,-1 0 0,1 0 0,-1-2 0,0 3-65,1 0-1,0 0 1,0 0-1,0-1 1,0 1-1,0 0 1,0 0-1,0 0 1,0 0-1,0 0 0,0 0 1,0 0-1,0 0 1,0 0-1,0 0 1,0-1-1,0 1 1,0 0-1,0 0 0,0 0 1,0 0-1,0 0 1,0 0-1,0 0 1,0 0-1,0 0 1,0-1-1,0 1 1,0 0-1,0 0 0,0 0 1,0 0-1,0 0 1,1 0-1,-1 0 1,0 0-1,0 0 1,0 0-1,0 0 1,0 0-1,0 0 0,0 0 1,0 0-1,0-1 1,0 1-1,0 0 1,1 0-1,-1 0 1,0 0-1,0 0 1,2 8 567,0-1 1,0 1 0,0-1 0,-1 1 0,0 9 0,3 18 418,6 8-301,1-1 1,2 0 0,2-1-1,2 0 1,2-1-1,24 37 1,-42-74-678,9 11 250,-10-13-314,0-1 0,0 0 0,0 0 0,0 1-1,0-1 1,1 0 0,-1 0 0,0 0 0,0 1-1,0-1 1,1 0 0,-1 0 0,0 0 0,0 0-1,1 1 1,-1-1 0,0 0 0,0 0 0,1 0-1,-1 0 1,0 0 0,1 0 0,-1 0 0,0 0-1,0 0 1,1 0 0,-1 0 0,0 0 0,1 0-1,-1 0 1,0 0 0,0 0 0,1 0 0,-1 0-1,0 0 1,1 0 0,-1-1 0,0 1 0,0 0-1,1 0 1,-1 0 0,0 0 0,0-1 0,0 1-1,1 0 1,1-5 58,1 1 0,-1 0-1,4-10 1,-1 1-34,121-326-2961,-105 271 1847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3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7314,'-1'0'267,"1"0"0,-1 1 1,0-1-1,1 0 1,-1 0-1,1 1 1,-1-1-1,1 0 1,0 1-1,-1-1 0,1 1 1,-1-1-1,1 1 1,0-1-1,-1 1 1,1-1-1,0 1 1,-1-1-1,1 1 0,0-1 1,0 1-1,-1-1 1,1 1-1,0 0 1,0 0-87,0 0 1,1 0 0,-1 0-1,0-1 1,0 1 0,1 0-1,-1-1 1,0 1 0,1 0-1,-1-1 1,1 1 0,-1 0-1,1-1 1,-1 1 0,2 0-1,2 2 191,-1 0 0,1-1-1,0 0 1,0 1-1,6 1 1,5 1 365,0-1 0,32 5 0,34-1 31,-56-6-585,18-1-40,-30-1-418,0 1 1,0-1-1,0 2 1,21 5-1,-33-7 170,-1 0-1,1 0 1,-1 1-1,1-1 0,-1 0 1,1 0-1,-1 0 0,1 1 1,-1-1-1,1 0 0,-1 1 1,1-1-1,-1 1 0,1-1 1,-1 0-1,0 1 1,1-1-1,-1 1 0,0 0 1,1-1 57,-1 0 1,0 1-1,0-1 1,0 1-1,0-1 1,0 0 0,-1 1-1,1-1 1,0 0-1,0 1 1,0-1 0,0 0-1,0 1 1,0-1-1,-1 0 1,1 1-1,0-1 1,0 0 0,0 0-1,-1 1 1,1-1-1,-2 2-237,0 0 0,0-1 0,0 1 0,-1-1 0,-2 2 0,-20 9-2490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3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7658,'0'15'4609,"7"-5"-1961,11-3-1480,6-2 649,12-3-521,3-1-144,2-2-391,2-2-169,-5 0-240,-2-1-136,-8 4-456,-4-2-272,-13 2 432,-3 0-329,-8 2-271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3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6057,'2'-2'828,"0"-1"-1,0 1 0,0-1 1,1 1-1,-1 0 0,3-3 1,-2 4-500,-1 0 0,1-1 0,-1 1 0,1 0 0,-1 0 0,1 1 0,-1-1 0,1 1 0,0-1 0,0 1 0,-1 0 0,5 0 0,4 0 35,-1 1 1,1 1-1,-1 0 1,0 0-1,0 1 1,0 1-1,0-1 1,12 8-1,-5-3-59,-1 2 0,0 0-1,26 23 1,-31-24-194,-2 1 0,1 0 0,-1 0 0,-1 1 0,0 0 0,0 1 0,-2 0 0,1 0 0,-1 0 0,6 20 0,-10-24-63,-1 1 0,0-1 0,-1 1 0,1 0 1,-2 0-1,1-1 0,-1 1 0,0 0 0,-1-1 0,-3 9 1,-1 2 32,0 0 0,-2-1 0,-13 23-1,10-23-139,0-1 0,-2-1 0,0 0-1,-17 17 1,21-26-404,8-7 439,1 0 0,0 0-1,-1 0 1,1 1-1,0-1 1,-1 0-1,1 0 1,0 0-1,-1 0 1,1 0 0,-1 0-1,1 0 1,0 0-1,-1 0 1,1 0-1,0 0 1,-1 0 0,1 0-1,0 0 1,-1 0-1,1 0 1,-1 0-1,1-1 1,0 1-1,-1 0 1,1 0 0,0 0-1,-1 0 1,1-1-1,-1 1 1,-2-7-689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7578,'-2'-4'7825,"2"5"-7743,0-1-1,0 0 0,0 0 1,0 0-1,0 0 0,0 0 1,0 0-1,0 0 0,0 0 1,0 0-1,0 0 0,0 0 1,-1 0-1,1 0 1,0 0-1,0 0 0,0 0 1,0 0-1,0 0 0,0 0 1,0 0-1,0 0 0,0 0 1,0 0-1,0 0 0,0 0 1,0 0-1,0 0 0,0 0 1,0 0-1,0 0 1,0 0-1,0 0 0,0 0 1,0 0-1,0 0 0,0 0 1,-1 0-1,1 0 0,0 0 1,0 0-1,0 0 0,0 0 1,0 0-1,0 0 0,0 0 1,0 0-1,0 0 0,0 0 1,0 0-1,0 0 1,0 0-1,0 0 0,0 0 1,0 0-1,0 0 0,0 0 1,0 0-1,0 0 0,0 0 1,0 0-1,0 0 0,0 0 1,0-1-1,-1 19 343,2 0 0,0-1-1,1 1 1,1-1 0,0 1-1,12 33 1,-11-42-358,0 1-1,1 0 1,0-1 0,0 0-1,1 0 1,0 0 0,1-1-1,11 11 1,-18-19-65,3 4 11,1-1 0,-1 0 0,0 0 0,8 4 0,-10-6-11,1-1 1,-1 1-1,0-1 1,1 1 0,-1-1-1,1 1 1,-1-1-1,0 0 1,1 0-1,-1 0 1,1 0-1,-1 0 1,1 0 0,-1 0-1,0-1 1,1 1-1,-1 0 1,0-1-1,3 0 1,1-2-4,0 0-1,0 0 1,0-1 0,0 1-1,-1-1 1,0 0 0,1-1-1,-1 1 1,-1-1 0,1 1-1,-1-1 1,4-6 0,1-3-30,-1-1 1,-1 1-1,7-23 1,-8 21 7,2-6 19,6-35 0,-6 25 38,-17 50 61,7-12-75,1 0 1,0 0-1,1 1 0,-1-1 1,1 1-1,0-1 0,1 1 0,-1-1 1,1 1-1,2 7 0,1 11 159,9 33 0,-4-21 20,4 38 244,4 21 83,12 4-67,-12-46-211,-13-47-188,-1 0 1,0 1-1,-1-1 0,0 1 1,0 0-1,-1-1 0,0 1 1,0 0-1,-1-1 1,1 1-1,-4 10 0,3-16-42,1-1 0,-1 1 0,0 0 0,1-1 0,-1 1 0,0-1 0,0 1 0,0-1 0,0 0-1,0 1 1,-1-1 0,1 0 0,0 0 0,0 0 0,-1 0 0,1 0 0,-2 1 0,0-1-1,1 0 1,-1 0-1,1-1 1,0 1 0,-1-1-1,1 1 1,-1-1-1,1 0 1,-1 0-1,-4-1 1,-1 0 2,0-1 0,0 0 0,0 0-1,0-1 1,1 0 0,-9-5 0,-2-3-328,1-1-1,0 0 1,1-1-1,1-1 1,0 0 0,-22-29-1,29 33-242,0 1 0,2-1 0,-1 0 0,1-1 0,0 1-1,-5-18 1,9 20 281,1 0 0,-1 0-1,1-15 1,1 23 265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42 10794,'-12'-3'4377,"11"-10"-2392,4 3-609,11 2 56,5 3-271,13 2-505,4 3-176,5 2-256,2 0-72,-1 2-64,-2 0-40,-9-2-640,-5-1-472,-20 0 639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8842,'-5'20'4137,"2"6"-1521,3 9-663,2 5-449,2 2-304,0-6-472,1-3-135,0-2-217,1-2-104,2-2-136,-2-6-72,0-7-688,-4-8-409,0-4 601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 10298,'-5'-14'4035,"3"11"-1015,4 12-1485,1 23-490,-1-1 1,-4 49-1,0-37-620,1 0-75,2 0 0,2 0 0,2 0 0,19 80 0,-17-95-230,0-3 66,15 42 1,-15-54-123,-2-9-32,-5-4-31,0 0-1,1 0 1,-1 0-1,0 0 1,0 0-1,0 0 1,0 0-1,1 0 1,-1-1-1,0 1 1,0 0-1,0 0 1,0 0-1,0 0 1,1 0-1,-1 0 1,0-1-1,0 1 1,0 0-1,0 0 1,0 0-1,0 0 1,0-1-1,0 1 1,0 0-1,0 0 0,0 0 1,1-1-1,-1 1 1,0 0-1,0 0 1,3-19-206,1-31 0,2-4-257,-3 35 245,1 0 1,6-19 0,-8 32 185,0 1 0,1-1 0,-1 1-1,1 0 1,0 0 0,0 0 0,1 0 0,-1 0 0,1 1 0,9-9 0,-11 12 38,0-1 0,0 1 0,0 0 0,0-1-1,1 1 1,-1 0 0,0 0 0,1 0 0,-1 1 0,1-1 0,-1 1 0,1-1 0,-1 1 0,1 0-1,0 0 1,3 0 0,-2 1 35,-1 0-1,1 0 1,-1 0-1,1 0 1,-1 1-1,1-1 1,-1 1-1,0 0 0,0 0 1,5 4-1,-3-3 59,-1 1-1,0 1 1,0-1-1,0 1 1,0-1-1,-1 1 1,1 0-1,-1 0 1,-1 1-1,1-1 1,-1 1-1,0-1 1,0 1-1,1 6 1,-2-7-28,-1 0-1,0 0 1,0 0 0,0 0 0,0 0 0,-1-1 0,0 1 0,0 0 0,0 0 0,-1 0 0,0-1 0,0 1-1,0 0 1,0-1 0,-1 0 0,1 0 0,-1 1 0,0-2 0,0 1 0,-1 0 0,1-1 0,-1 1 0,-6 4-1,-3 0-1,0 0-1,-1 0 1,0-1 0,0-1-1,0 0 1,-19 5-1,14-5-96,-1-1 0,0-1 0,0 0 0,-33 1 0,52-5-50,0 0 0,0 0 0,0 0-1,0 0 1,0-1 0,0 1 0,0 0-1,0 0 1,0-1 0,0 1 0,0 0-1,0-1 1,0 1 0,0-1 0,1 0-1,-1 1 1,-1-2 0,2 2 3,-1-1 1,1 1-1,0-1 1,0 1-1,0-1 1,0 0-1,0 1 1,-1-1-1,1 1 1,0-1-1,0 1 1,0-1-1,1 0 1,-1 1-1,0-1 1,0 1-1,0-1 1,0 1-1,0-1 1,1 1-1,-1-1 1,0 1-1,0-1 1,1 1-1,-1-1 1,0 1-1,1-1 1,-1 1-1,1-1 0,-1 1 1,1 0-1,-1-1 1,0 1-1,2-1 1,19-14-1003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 9210,'-65'-3'6441,"81"10"-3264,9 6-2968,62 21 455,-16-8-133,-66-24-497,-1 0 0,1 0 0,-1 1 0,0 0 0,0-1 0,0 1 0,0 0 0,-1 1 0,1-1 1,4 7-1,-6-8-21,-1 0 1,0 0 0,0 0 0,0 0 0,-1 0-1,1 0 1,0 0 0,-1 0 0,1 0 0,-1 0-1,0 0 1,0 1 0,0-1 0,0 0 0,0 0-1,0 0 1,0 0 0,-1 1 0,1-1 0,-1 0-1,0 0 1,1 0 0,-1 0 0,0 0 0,0 0-1,-3 2 1,0 2 17,0 0 1,-1-1-1,1 1 0,-1-1 0,-1 0 0,1-1 0,-8 5 1,-45 24 116,2-1-86,55-31-67,0-1 0,0 1 1,0-1-1,1 1 0,-1 0 0,0 0 0,0-1 0,1 1 0,-1 0 0,0 0 0,1 0 0,-1 0 1,1 0-1,-1 0 0,1 0 0,-1 0 0,1 0 0,0 0 0,-1 0 0,1 0 0,0 0 0,0 0 0,0 0 1,0 0-1,0 2 0,0-1-5,1 0 0,0-1 0,-1 1-1,1 0 1,0-1 0,0 1 0,0-1 0,0 1 0,0-1 0,0 1 0,0-1 0,1 0 0,-1 0 0,3 3 0,8 3-9,-1 0 0,1-1 0,0 0 0,1-1 1,16 5-1,-16-6 106,0 0 0,-1 2 0,1-1 0,19 14 0,-30-18-44,-1 0-1,1 0 1,-1 0-1,1 0 0,-1 1 1,0-1-1,1 0 1,-1 1-1,0 0 0,0-1 1,0 1-1,0-1 1,0 1-1,-1 0 1,1 0-1,0-1 0,-1 1 1,1 0-1,-1 0 1,0 0-1,1 0 1,-1 0-1,0 0 0,0 0 1,0-1-1,-1 1 1,1 0-1,0 0 0,-1 0 1,1 0-1,-1 0 1,0-1-1,-1 4 1,-1 0 56,0-1 1,0 1-1,0-1 1,0 0 0,-1 0-1,0 0 1,0-1-1,0 1 1,0-1 0,-9 5-1,4-3-44,-1-1 0,1 0-1,-1 0 1,0-1 0,0 0 0,0-1-1,-1 0 1,1-1 0,0 0 0,-1-1-1,1 0 1,-1 0 0,1-1 0,0 0-1,-1-1 1,-11-4 0,18 5-210,1 0-1,-1 0 1,1-1-1,-6-3 1,8 4 44,0 1-1,0-1 1,0 0 0,0 0 0,0 1-1,0-1 1,0 0 0,0 0 0,1 0 0,-1 0-1,0 0 1,1-1 0,-1 1 0,1 0-1,-1 0 1,1 0 0,0 0 0,-1-1-1,1-1 1,2-20-762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2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1 10714,'-1'1'6776,"-11"5"-5103,9-4-1196,-1 1 0,0-1-1,-5 6 1,-8 5 427,1-3-567,-2 0-1,1 0 1,-21 7 0,-60 18 209,78-29-405,15-4-112,-1 0 22,0 0 0,0 0 1,0 1-1,0-1 0,-10 8 1,15-9-35,0 0 0,0 0 0,0 0 0,0 0 0,0 0 1,0 0-1,1 0 0,-1 0 0,0 0 0,0 0 0,1 1 0,-1-1 0,1 0 0,-1 0 1,1 1-1,0-1 0,0 0 0,-1 1 0,1-1 0,0 1 0,0-1 0,0 0 1,0 1-1,0-1 0,1 0 0,-1 1 0,0-1 0,1 0 0,-1 1 0,1-1 1,-1 0-1,1 0 0,0 1 0,1 1 0,4 6 97,0 0 1,1 0-1,0-1 1,0 0-1,1 0 1,0-1-1,12 9 0,67 40 681,-78-51-697,32 18 639,1-1-1,79 26 0,-118-47-1206,-9-4-248,-10-5-697,4 2 646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2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10274,'-2'-13'5002,"0"18"-1299,0 26-1303,0 28-1228,1-31-813,0 0 0,4 32 0,-2-56-333,0 0-1,-1 0 1,2 0 0,-1 0 0,0-1 0,1 1 0,-1 0-1,1-1 1,0 1 0,1-1 0,-1 0 0,0 0 0,1 0-1,0 0 1,-1 0 0,6 3 0,-6-4-21,0-1-1,0 1 1,1-1 0,-1 0 0,1 0-1,-1 0 1,1 0 0,-1-1 0,1 1-1,0-1 1,-1 1 0,1-1-1,0 0 1,0 0 0,-1 0 0,1 0-1,0-1 1,-1 1 0,1-1 0,-1 1-1,1-1 1,0 0 0,-1 0-1,5-3 1,-2 1-65,1-1-1,-1 0 1,0 0 0,0 0-1,-1-1 1,1 1-1,-1-1 1,0 0 0,5-9-1,3-7-396,10-26 0,-19 41 376,15-37-160,17-62 1,-35 126 750,-13 135 887,13-128-1094,1 0 1,1 0-1,10 44 0,16 14 512,-20-67-606,-2 1-1,0-1 1,-1 1 0,4 29-1,-9-44-158,0 0 1,0 0-1,0-1 1,0 1-1,-1 0 0,0 0 1,0-1-1,-3 9 0,3-10-29,0-1-1,0 0 0,0 0 1,0-1-1,-1 1 0,1 0 0,0 0 1,-1-1-1,0 1 0,1 0 0,-1-1 1,0 0-1,0 1 0,0-1 0,0 0 1,0 0-1,0 0 0,0 0 0,0 0 1,-4 0-1,1 0 0,-1 0-1,1-1 1,0 0-1,-1 0 1,1-1 0,0 1-1,0-1 1,-1 0-1,1-1 1,0 1 0,-8-4-1,-1-2-68,-1 0 0,-19-14 0,20 12-366,0-2 0,1 1 1,1-2-1,0 0 0,-14-17 0,24 26 490,0 0 0,0 1 0,1-1-1,-1 0 1,1 0 0,0 0-1,-1-4 1,0-19 76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3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 11274,'-4'2'4617,"1"-6"-2512,3 1-521,0 2-87,2-1-225,32 1-480,45 0-200,-34 5-312,2 2-104,1-2-88,-5-2-24,-1-2-696,-8 0-576,-16 1-3753,-5 7 3256</inkml:trace>
  <inkml:trace contextRef="#ctx0" brushRef="#br0" timeOffset="1">195 50 9778,'-8'12'4577,"0"-2"-1600,10 13-737,-4-2-359,-4 10-393,10 1-576,-2-3-168,0 2-312,6-5-104,-2-3-144,-1-4-56,3-1-376,-3-3-488,-2-3 2497,1 0-1609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7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72 583 6017,'-6'16'4802,"-12"21"0,10-22-3255,7-12-1090,-9 15 1194,10-18-1547,-1 1 1,1-1-1,0 1 0,-1 0 1,1-1-1,-1 1 1,1-1-1,0 1 0,-1-1 1,1 0-1,-1 1 0,0-1 1,1 1-1,-1-1 1,1 0-1,-1 0 0,1 1 1,-1-1-1,0 0 0,1 0 1,-1 0-1,-1 1 1,2-1-61,0-1 0,-1 1 0,1 0 0,-1 0 0,1 0 0,0 0 0,-1-1 0,1 1 0,0 0 0,0 0 0,-1-1 0,1 1 0,0 0 0,-1-1 0,1 1 0,0 0 0,0-1 0,0 1 0,-1 0 0,1-1 0,0 1 0,0 0 0,0-1 0,-3-10 157,1-1 1,0 1-1,0 0 1,2-1-1,-1 1 1,2-16-1,0 7-143,21-276 145,-17 259-199,2-1 1,1 1-1,16-42 0,-21 72-4,-1 1 0,1 0 0,0 0 0,1 0 0,-1 1 0,1-1 0,0 1 0,6-6 0,-8 9 1,-1 1-1,1 0 1,-1-1-1,1 1 1,0 0-1,0 0 1,-1 0-1,1 1 1,0-1-1,0 0 1,0 1-1,0-1 1,0 1-1,0-1 1,0 1-1,0 0 1,0 0 0,0 0-1,0 0 1,0 1-1,0-1 1,0 0-1,0 1 1,0-1-1,0 1 1,0 0-1,0 0 1,-1-1-1,1 1 1,3 2-1,0 1 14,0 0 0,0 1 0,0-1 0,0 1 0,-1 0 0,0 0 0,0 0 0,0 1 0,3 6 0,3 7 99,12 32 1,-9-12 62,-2 1 1,7 45-1,-12-47-34,3 1-1,21 58 1,11-6 28,-17-33-120,-24-57-116,1 0-1,-1 1 1,0-1 0,0 0 0,0 1 0,0-1 0,0 0 0,0 1 0,0 1 0,0-2 87,0-1 0,-1 1 1,1-1-1,0 1 0,0-1 0,0 1 0,-1-1 0,1 1 0,0-1 1,0 1-1,-1-1 0,1 1 0,-1-1 0,1 0 0,0 1 1,-1-1-1,1 0 0,-1 1 0,1-1 0,-1 0 0,1 1 0,-1-1 1,1 0-1,-1 0 0,1 0 0,-1 1 0,-14 0 233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13003,'3'6'5073,"13"-4"-3465,5-2 57,3 0-193,-12 0-360,1 0-576,45 2-232,-1-4-240,1 2-448,-27-1 2361,-3-6-1593</inkml:trace>
  <inkml:trace contextRef="#ctx0" brushRef="#br0" timeOffset="1">800 0 12219,'16'11'5017,"-24"1"-2585,-1 9-535,-14 9-345,-8 10-208,-2 6-712,-3-1-216,12 5-280,2-5-80,7-11-24,6 1-264,3-23-752,5-7-456,-2-11 656,-1-8 176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48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12331,'6'8'5281,"6"17"-2929,3 6-39,2 6-633,7 9-328,5-9-471,3-3-161,6-2-272,-4-8-128,-3-4-184,-7 0-24,-8-4-288,-3-3-392,-13-6-200,5 0 360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50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60 7482,'-29'-56'8144,"29"56"-8090,0 0-1,0 0 1,0 0 0,0 0-1,0-1 1,-1 1 0,1 0-1,0 0 1,0 0 0,0-1-1,0 1 1,0 0 0,0 0-1,0 0 1,0 0 0,-1 0-1,1-1 1,0 1 0,0 0-1,0 0 1,0 0 0,0 0-1,-1 0 1,1 0 0,0 0-1,0-1 1,0 1 0,0 0-1,-1 0 1,1 0 0,0 0-1,0 0 1,0 0 0,-1 0-1,1 0 1,0 0 0,0 0-1,0 0 1,-1 0 0,1 10 1441,3 11-619,0 0 1,-2-1-1,-3 40 0,1 1 37,1-36-649,2-1-1,1 0 1,0 0-1,2 0 1,13 39-1,-13-51-221,-1 0-1,2 0 1,-1-1-1,2 0 0,-1 0 1,2-1-1,-1 0 1,1 0-1,1 0 0,0-1 1,0-1-1,20 15 1,-26-21-31,0 0-1,0-1 1,0 1 0,0-1 0,0 1 0,0-1 0,1 0 0,-1 0 0,1 0 0,-1-1 0,1 1 0,-1-1 0,1 0 0,-1 0 0,1 0 0,-1-1 0,1 1 0,-1-1 0,0 1 0,7-4 0,-6 2-1,-1 0 0,0 0-1,0-1 1,0 1 0,0-1-1,0 0 1,0 0 0,-1 0 0,0 0-1,1 0 1,2-6 0,0-2 8,0 0 1,6-20-1,0-13-435,-2 1-1,-2-1 1,-2 0 0,-2-1-1,-3-54 1,0 89 11,-1 1 0,1-1 0,-2 1 1,1-1-1,-2 1 0,-5-16 0,8 23 318,-1 0-1,-1 1 1,1-1 0,0 0 0,0 1-1,-1-1 1,1 1 0,-3-2-1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50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11618,'5'4'4641,"8"-3"-2920,2 1-65,13 0-23,-2-2-377,4 0-584,0 0-232,-3 0-272,-1 0-416,-4 2 192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5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 11418,'-4'10'4809,"-13"20"-2720,-2 4-201,-7 17-439,-6 3-361,4 6-544,4-4-184,7-5-248,3-13-48,6-10-24,0-8-256,2-8-864,-1-1-649,3-11 961</inkml:trace>
  <inkml:trace contextRef="#ctx0" brushRef="#br0" timeOffset="1">1 49 11803,'1'-3'4897,"10"10"-2449,5 5-688,2 14 145,4 9-313,6 5-552,2 5-207,2 0-361,0-5-120,0-1-160,-3-9-72,-8-7-120,-1-4-304,-12-7-832,-2-3-169,-10-4 649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51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19 12499,'-22'-15'4489,"14"12"-2387,8 3-2067,0 0-1,-1 0 0,1 0 0,0 0 0,0 0 0,0 0 0,0 0 0,0 0 0,0 0 0,0 0 0,0 0 0,-1 0 0,1 0 0,0 0 0,0 0 0,0 0 0,0 0 0,0 0 0,0 0 0,0 0 0,0 1 0,0-1 0,0 0 0,0 0 0,0 0 0,0 0 1,0 0-1,0 0 0,-1 0 0,1 0 0,0 0 0,0 1 0,0-1 0,0 0 0,0 0 0,0 0 0,0 0 0,0 0 0,0 0 0,0 0 0,1 1 71,-1 0 1,0 0-1,1 0 0,-1 0 1,1 0-1,-1-1 0,0 1 1,1 0-1,0 0 0,-1-1 1,1 1-1,-1 0 0,2 0 1,5 4 125,0 0 0,0-1-1,1 0 1,-1-1 0,1 1 0,13 3 0,55 10 42,-43-11-165,-8-1-63,-13-3-18,0 1-1,0 0 1,0 0-1,21 11 1,-32-14-23,0 1 0,0-1 0,0 1 0,0-1 0,-1 1 0,1-1 0,0 1 0,-1-1 0,1 1 0,0 0 0,-1-1 0,1 1 0,-1 0 1,1 0-1,-1-1 0,1 1 0,-1 0 0,1 0 0,-1 0 0,1 1 0,-1-1 0,0 0 1,-1 0-1,1 0 1,0 0 0,0 0-1,0 0 1,-1 0-1,1-1 1,0 1-1,-1 0 1,1 0-1,-1 0 1,1-1-1,-1 1 1,0 0-1,1 0 1,-2 0 0,-3 4 19,0-1 0,-1 0 0,0 0 0,-9 4 0,9-4-10,-138 78 192,124-71-36,0-1-1,-1-1 1,0 0 0,-43 10 0,68-21 328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62 7866,'-1'-5'6948,"0"4"-6803,1 1-1,0-1 1,0 1 0,-1-1 0,1 0 0,0 1-1,0-1 1,0 0 0,0 1 0,0-1 0,0 0-1,0 1 1,0-1 0,0 0 0,0 1 0,1-1 0,-1 0-1,0 1 1,0-1 0,1 1 0,-1-1 0,0 0-1,1 1 1,-1-1 0,0 1 0,1-1 0,-1 1-1,1-1 1,-1 1 0,2-1 0,7-5-13,1 1 0,1 0 0,-1 1 0,0 0 0,1 1 0,12-2 0,-11 3-37,0 0-1,0 1 1,0 0 0,1 1 0,19 3-1,-5-1-18,64 3 33,-88-4-217,17 0-313,-20 0 255,1-1 0,0 0 0,0 0 0,0 1 0,0-1 0,0 0 0,-1 1 0,1-1 0,0 1 0,0-1 0,-1 1 0,1-1 0,0 1 0,0-1-1,-1 1 1,1 0 0,-1 0 0,1-1 0,0 2 0,1 7-1209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2:5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209 218 9786,'-5'28'4401,"-18"-5"-1584,1 2-705,-6-3-248,0 5-303,1-10-737,2-1-256,5-6-376,3-10-40,7 0-568,6-4-560,12-2 136,3-2 232</inkml:trace>
  <inkml:trace contextRef="#ctx0" brushRef="#br0" timeOffset="1">688 86 9098,'-5'0'1509,"0"1"1,-1-1-1,1 1 0,0 0 1,-7 2-1,8-2-1148,0 1 0,0 0 1,0 0-1,0 0 0,0 1 0,1-1 1,-1 1-1,1 0 0,-1 0 0,1 0 1,-3 5-1,0-1-161,0 1 1,1 0 0,0 1-1,0 0 1,1-1 0,0 1-1,1 1 1,0-1 0,0 0-1,1 1 1,-1 11 0,2-15-170,1 0 0,-1 0 0,1 0 0,1 0 1,-1 0-1,1 0 0,0 0 0,1 0 0,-1 0 0,1 0 1,0-1-1,1 1 0,-1-1 0,1 1 0,0-1 0,1 0 1,-1 0-1,1 0 0,5 5 0,-4-6 0,1 0 0,-1 0 0,1 0 0,0-1 0,0 0 0,0 0 0,0-1 0,1 0 0,-1 0-1,1 0 1,-1-1 0,1 0 0,0 0 0,-1 0 0,10-1 0,1-1 37,1 0-1,0-1 1,-1-1 0,29-9 0,-36 9-50,-1 0 0,1-1 0,-1 0 1,0-1-1,0 0 0,0 0 1,-1-1-1,0 0 0,12-12 0,-15 13-4,-1-1-1,1 1 0,-1-1 0,0 0 1,0 0-1,-1 0 0,0 0 0,0-1 1,-1 1-1,1-1 0,-1 0 0,-1 0 1,1 0-1,0-13 0,-2 12 4,0-1-1,-1 1 1,0 0 0,-1 0-1,1 0 1,-1 0-1,-1 0 1,0 0 0,0 0-1,0 1 1,-1-1-1,0 1 1,-1 0 0,1 0-1,-1 1 1,-1-1 0,1 1-1,-13-10 1,10 9-5,0 1 0,-1-1 0,0 2 1,-1-1-1,1 1 0,-1 1 0,0 0 0,0 0 1,-1 1-1,1 0 0,-1 1 0,1 0 0,-1 1 1,-12-1-1,11 3-19,1 0-1,-1 0 1,0 1 0,1 0 0,-14 6 0,18-6-240,0 0 0,0 1 0,0 0 0,1 1 1,-1 0-1,1 0 0,0 0 0,0 1 0,-7 7 1,13-12 143,-1 0 1,1 1 0,-1-1-1,1 0 1,0 1 0,-1-1-1,1 1 1,-1-1 0,1 0-1,0 1 1,0-1 0,-1 1-1,1-1 1,0 1 0,0-1-1,-1 1 1,1-1 0,0 1 0,0-1-1,0 1 1,0 0 0,0-1-1,0 1 1,0-1 0,0 1-1,0-1 1,0 1 0,0-1-1,0 1 1,1-1 0,-1 1-1,0 0 1,0-1 0,0 1-1,1-1 1,-1 0 0,0 1-1,1-1 1,-1 1 0,17 8-1076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6225,'1'0'10035,"1"5"-6627,5 13-3812,1 8 1196,7 39-1,9 40 563,6 38-778,-29-136-2464,-2-14-484,-1-7 971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1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0 9114,'-16'6'2042,"-28"14"-1,32-14-1746,1 2 0,-1-1-1,1 1 1,0 1 0,1 0 0,0 0-1,1 1 1,0 0 0,-10 14 0,9-7-21,0 0 0,1 1 0,-10 30 0,-14 62 385,19-53-355,3 1 0,-5 63 0,14-86-193,1 1-1,2-1 0,2 1 1,11 62-1,19 21 5,-24-94-95,1-1 1,24 43-1,-27-55-15,2 0 0,-1 0 1,1 0-1,1-1 0,0-1 0,17 14 1,-19-18-2,1 0 0,0 0 0,1-1 0,-1 0 1,1 0-1,0-1 0,0-1 0,0 0 1,20 3-1,-16-4 8,1-1 0,-1-1 1,1 0-1,-1-1 0,1 0 1,19-6-1,1-2 38,49-19 1,-58 17-15,0 0 0,36-23 0,-47 25-17,-1-1 1,0-1-1,0-1 0,-2 0 0,16-17 1,-16 14 2,-2-1 0,1 0 0,-2 0 0,0-1 0,6-18 0,-4 4 44,16-66 0,-23 72-40,-1 0 0,-1 0 0,-1 0 0,-1 0 1,-1 0-1,-2 0 0,0 0 0,-2 0 0,0 0 0,-16-40 1,9 36 2,0 0 1,-3 0 0,0 1-1,-1 1 1,-2 1 0,-1 0-1,-1 2 1,-25-25-1,32 37 22,0 0-1,-1 1 0,0 0 1,-1 1-1,-1 1 0,-31-15 1,34 19 9,0 1 1,0 0 0,0 1-1,0 0 1,0 1 0,-1 1-1,1 0 1,-1 1 0,-25 2-1,27 0-41,1 0 0,0 0 0,0 1 0,0 0 0,0 1-1,0 1 1,1-1 0,0 2 0,0-1 0,0 1 0,1 1 0,0 0 0,0 0-1,0 1 1,1 0 0,1 0 0,-1 1 0,1 0 0,1 1 0,-9 14-1,13-20-115,-1 1 0,1 0 0,0 0 0,1 0 0,-2 8 0,2-12-111,1 1-1,0 0 1,0-1-1,0 1 1,0 0-1,0 0 1,0-1-1,1 1 1,-1 0-1,0-1 1,1 1-1,-1 0 1,1-1-1,0 1 1,-1-1-1,1 1 0,0-1 1,0 1-1,0-1 1,2 2-1,18 12-1630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8394,'-1'0'3930,"2"4"-1428,3 13-338,4 9-669,-1 24 220,-5-32-1312,1 0 0,0 0 0,9 24 1,-8-31-309,0-1 0,1 0 1,0-1-1,1 1 0,0-1 1,0 0-1,14 14 0,-18-21-87,0 0-1,1 0 0,-1 0 0,1-1 0,-1 1 0,1-1 0,-1 0 0,1 0 0,0 0 0,0 0 0,0 0 0,-1-1 0,1 1 0,0-1 0,0 0 0,0 1 0,0-1 0,0-1 0,0 1 0,0 0 0,0-1 0,-1 0 0,1 1 0,0-1 0,4-2 0,4-2 7,-2-1 1,1 1-1,0-1 1,-1-1-1,11-10 1,-12 9-5,0 0 0,-1-1 1,0 0-1,0 0 0,-1-1 0,0 0 1,-1 0-1,0 0 0,0-1 0,-1 1 1,3-14-1,-2 3 12,0 0 0,-2-1-1,0 1 1,-1-26 0,-2 114 45,-1 26 473,16 134 0,-10-196-379,0 0 100,-1 0-1,-2 1 0,-1 35 1,-1-61-211,-1 0 1,0 1-1,-1-1 1,1 0-1,-1 0 1,0 0-1,-1 0 1,0-1-1,0 1 1,0-1-1,0 1 1,-9 9-1,10-13-37,0 0 0,0 0-1,0 0 1,-1 0 0,1 0-1,-1-1 1,1 1-1,-1-1 1,0 0 0,0 1-1,1-1 1,-1 0 0,0-1-1,0 1 1,0 0 0,0-1-1,0 0 1,0 0 0,0 0-1,0 0 1,0 0 0,0 0-1,0-1 1,0 1 0,0-1-1,0 0 1,0 0 0,0 0-1,-3-3 1,-4-1-53,0-1 1,1 0-1,0-1 0,-13-12 0,-32-38-1089,35 37 451,-19-22-967,2-1 622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38 8314,'-14'17'4529,"12"-15"-112,6 0-3313,15 0-704,3-4 112,12-3 0,6-3-64,14-3-232,6 3-88,-5 0 16,-9-1-256,-14 5-984,-15-1 808</inkml:trace>
  <inkml:trace contextRef="#ctx0" brushRef="#br0" timeOffset="1">190 19 10186,'4'11'4041,"2"1"-2369,0 3-143,-2 7 143,2 5-288,-1 7-543,-5 4-193,0 0-280,-1-1-112,-3-6-152,4-2-16,2-6-448,1-7-488,2-1 544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 11354,'-2'-4'3015,"2"6"-1331,3 9-576,-1-3-624,2 21 757,3 55 0,-7 32-550,-1-92-534,-3 200 711,4-214-813,0 0 1,-1 0-1,0 0 0,-1 1 0,0-2 0,-1 1 0,0 0 0,-7 15 0,9-38-113,4-8-151,1 0 0,0 0 0,2 0 0,0 1 0,17-36 0,-21 52 211,0-1 0,1 1 0,0-1 1,0 1-1,0 0 0,0 0 0,1 0 0,-1 1 0,1-1 0,0 1 0,0 0 0,1 0 0,-1 0 0,0 0 1,1 1-1,0 0 0,0 0 0,0 0 0,-1 0 0,1 1 0,1 0 0,-1 0 0,0 1 0,0-1 0,0 1 0,0 0 1,1 0-1,-1 1 0,6 1 0,0 0 111,-1 0 1,0 1-1,0 1 1,0 0-1,11 6 1,-17-8-21,0 0 0,0 1 0,-1-1 0,1 1 0,0 0 0,-1-1 1,0 2-1,0-1 0,0 0 0,0 1 0,0-1 0,-1 1 0,0 0 1,4 7-1,-6-9-61,1-1 1,-1 1-1,0 0 0,0-1 1,1 1-1,-1-1 1,-1 1-1,1-1 1,0 1-1,0 0 1,0-1-1,-1 1 1,1-1-1,-1 1 1,1-1-1,-1 1 1,0-1-1,0 0 1,1 1-1,-1-1 0,0 0 1,0 0-1,0 1 1,-1-1-1,1 0 1,0 0-1,0 0 1,-2 1-1,-3 2 47,0-1 0,0 1 0,-1-1 0,-12 4 0,-14 3 93,0-1 0,-39 4 0,-38 10-124,104-22-705,8-2-177,8-5-110,8-4 204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51 6273,'15'-38'2936,"-14"37"-2712,-1 0-1,1 0 1,-1 0 0,1 1 0,0-1 0,-1 0 0,1 1 0,0-1 0,-1 1 0,1-1 0,0 0 0,0 1-1,-1 0 1,1-1 0,0 1 0,0-1 0,0 1 0,0 0 0,0 0 0,1-1 0,-2 1-175,0 0 1,0 0-1,0 0 1,0 0 0,0 0-1,0 0 1,0 0-1,0 0 1,1 0-1,-1 0 1,0 0-1,0 0 1,0 0 0,0 0-1,0 0 1,0 0-1,0 0 1,0 0-1,0 0 1,1 0-1,-1 0 1,0 0 0,0 0-1,0 0 1,0 0-1,0 0 1,0 0-1,0 0 1,0 0-1,0 0 1,0 0 0,0 1-1,0-1 1,1 0-1,-1 0 1,0 0-1,0 0 1,0 0-1,0 0 1,0 0 0,0 0-1,0 0 1,0 0-1,0 0 1,0 1-1,0-1 1,-8 5 4142,-4 0-4028,0 1-1,1 1 0,-1 0 0,-15 13 1,1-1-32,-83 48 257,90-55-352,-2 0 14,-1-1 0,-34 13-1,51-22-38,1-1 0,0 0 0,0 1 0,0 0 0,-3 2 0,6-4-5,1 0 1,-1 1 0,0-1 0,0 1 0,1 0-1,-1-1 1,1 1 0,-1-1 0,0 1-1,1 0 1,-1 0 0,1-1 0,0 1-1,-1 0 1,1 0 0,0-1 0,-1 1 0,1 0-1,0 0 1,0 0 0,-1 0 0,1 0-1,0-1 1,0 1 0,0 2 0,1-1 24,0 0 0,-1 0 0,1 0 0,0 0 1,0 1-1,0-1 0,1-1 0,-1 1 0,0 0 0,1 0 0,2 3 1,23 17 379,-20-16-273,16 10 547,0-1-1,1-1 0,1-1 0,51 19 0,-75-31-667,9 3 432,18 9-1,-25-11-391,-1-1-1,1 1 0,-1 0 0,0 0 0,1 0 0,-1 0 1,0 0-1,0 1 0,-1-1 0,1 1 0,2 4 0,-3-6-403,1 4 1004,-1-5-2679,-1-3-4650,0 1 4248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 10250,'-12'-6'3805,"11"6"-3706,1-1 1,0 1-1,0 0 1,0 0-1,-1 0 1,1 0-1,0 0 1,0 0-1,-1 0 0,1 0 1,0 0-1,0 0 1,-1 0-1,1 0 1,0 0-1,0 0 1,-1 0-1,1 0 1,0 0-1,0 0 0,-1 0 1,1 0-1,0 1 1,0-1-1,0 0 1,-1 0-1,1 0 1,0 0-1,0 1 0,0-1 1,-1 0-1,1 0 1,0 0-1,0 0 1,0 1-1,0-1 1,0 0-1,0 0 0,-1 1 1,1-1-1,0 0 1,-2 10 727,2-4-421,1 0 0,-1 0 0,3 10 0,0-1-70,16 66 614,-10-44-730,-7-30-186,0-1-1,1 1 1,-1-1 0,1 1 0,0-1 0,1 0-1,0 0 1,7 9 0,-8-12-23,0 1-1,0-1 1,0 0-1,0 0 1,1-1-1,0 1 1,-1-1 0,1 0-1,0 0 1,0 0-1,0 0 1,0-1-1,0 1 1,6 0 0,-7-2-7,-1 0 0,1 0 0,0 0 0,-1-1 0,1 1 0,-1-1 0,1 0 0,-1 1 0,1-1 0,-1 0 0,0-1 0,1 1 0,-1 0 0,0-1 0,0 1 0,0-1 0,0 1 0,3-5 0,2 0-14,-1-1 1,-1-1 0,1 1-1,4-9 1,-2-1-33,0 0 1,-2 0-1,0-1 1,0 0-1,4-34 0,-10 38 62,-1 10-2,-1 6 19,-1 7 19,1-1 0,1 0 0,0 1-1,0-1 1,0 1 0,1 10 0,0-7 16,1 15 83,1 0 0,1 0 0,1 0 0,10 37 0,3-8 174,25 54 1,-38-102-238,-1 0 0,-1 1 0,1-1 0,-1 0 1,-1 1-1,1-1 0,-2 1 0,1 11 1,-1-16-68,-1-1 0,1 1 0,-1-1 0,1 0 0,-1 1 0,0-1 0,-1 0 0,1 0 0,-1 1 0,1-1 0,-1 0 0,0 0 0,0-1 0,0 1 0,0 0 0,-1-1 0,1 1 0,-1-1 0,1 0 0,-1 0 0,0 0 0,0 0 0,-4 2 1,4-3-15,-1 1 0,0-1 1,1 0-1,-1 0 0,0 0 1,1-1-1,-1 0 0,0 1 1,0-1-1,1-1 0,-1 1 1,0 0-1,0-1 1,1 0-1,-1 0 0,0 0 1,1 0-1,-1 0 0,-5-4 1,-3-2-146,0 0-1,0-1 1,-20-19 0,18 15-505,1 0-1,0-2 0,1 1 1,0-2-1,1 1 1,-14-26-1,6-5-459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11947,'-8'3'4457,"8"-5"-3041,5 5-416,13 2 32,2 2 0,14 0-351,5-6-217,9 2-280,2-2-80,-6-1-16,-4 0-168,-16 3-728,-8-1-481,-19 4 713</inkml:trace>
  <inkml:trace contextRef="#ctx0" brushRef="#br0" timeOffset="1">153 87 9474,'4'3'3897,"-3"-6"-1881,3-2-319,-4 4 87,0-1-80,0 1-487,0 1-281,3 1-376,0 3-120,13 31-152,0 37-56,-22-34-112,4 0-40,2-8-32,-2-2-8,5-8-688,0-2-264,3-6 520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30 557 8282,'0'0'172,"-1"0"-1,1 0 1,-1 1 0,1-1 0,0 0 0,-1 0 0,1 1-1,-1-1 1,1 0 0,-1 0 0,1 0 0,-1 0 0,1 0-1,0 1 1,-1-1 0,1 0 0,-1 0 0,1 0 0,-1 0-1,1 0 1,-1-1 0,1 1 0,-1 0 0,1 0 0,-1 0-1,1 0 1,-1 0 0,1-1 0,0 1 0,-1 0 0,1 0 0,-1-1-1,1 1 1,0 0 0,-1-1 0,1 1 0,0 0 0,-1-1-1,1 1 1,0-1 0,0 1 0,-1-1 0,0-2 68,-1 1 0,1-1 1,0 0-1,0 0 1,-1-4-1,0 0 147,1-1 1,1 1-1,0-14 0,-1 0-41,1-2-125,1 1-1,5-35 1,14-44-169,-16 82-26,39-146 33,-43 163-52,3-8 24,1-1 0,7-14-1,-10 23 3,1-1-1,-1 1 1,1 0-1,-1 0 1,1 0-1,0 0 1,0 0-1,0 0 1,0 0-1,0 0 0,1 1 1,-1-1-1,0 1 1,1 0-1,2-2 1,-4 3 3,1-1 1,-1 1 0,0 0-1,1 0 1,-1 0-1,0 0 1,1 0 0,-1 0-1,0 0 1,1 0-1,-1 0 1,0 1 0,1-1-1,-1 0 1,0 1-1,1-1 1,-1 1 0,0 0-1,0-1 1,0 1-1,1 0 1,-1 0 0,0 0-1,0 0 1,0 0-1,1 1 1,2 3 119,-1 0 1,1 0-1,-1 0 0,5 11 0,0 5 95,0-1 0,-1 1-1,4 28 1,8 70 188,-12-68-266,32 175 405,-25-157-530,-14-65-89,4 26-1181,-4-28-53,-3-7 454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7642,'13'14'3424,"-4"-3"-1247,9-2-353,10-3-63,2-4-169,5-6-480,2-5-192,0-2-287,5 1-145,-4 0-152,-6 5-72,-12 0-104,-9 0-32,-7 3-232,-4-3-336,-6 0-889,-2-1-687,2 2 1192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1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13803,'-4'0'5153,"15"5"-3969,14 3-167,6-2-265,9-2-232,13-4-168,-4-6-568,15-2 184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22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10 4865,'-7'-1'3252,"0"1"-1,-14-4 1,-6-1 104,25 5-3274,1 0 1,0 0-1,0 0 1,-1 0-1,1 0 1,0 1-1,0-1 1,0 0-1,-1 0 1,1 1-1,0-1 1,0 1-1,-2 0 0,1 1-5,-1 0 0,0 1 0,1-1-1,-1 1 1,-3 5 0,0 0-13,-1 0 1,1 1 0,1 0-1,-1 0 1,2 1-1,-1-1 1,1 1 0,-3 13-1,4-11 16,1 0 1,0 0-1,1 0 0,1 0 0,0 1 0,1-1 0,0 0 0,0 0 0,1 0 0,1 0 0,8 22 0,-9-28-60,1 0-1,0 0 1,0 0-1,0-1 0,1 1 1,0-1-1,0 1 0,1-1 1,-1 0-1,1-1 0,0 1 1,0-1-1,0 0 0,1-1 1,0 1-1,-1-1 0,1 0 1,1 0-1,-1-1 1,0 0-1,0 0 0,1 0 1,7 0-1,-11-1-11,0-1 0,0 0 0,1 0 0,-1 0 0,0-1 0,0 1-1,0-1 1,0 0 0,0 0 0,0 0 0,0 0 0,0 0 0,0-1 0,-1 1 0,1-1 0,0 0 0,-1 0 0,1 0 0,-1 0 0,0 0 0,4-4-1,-1-1 16,0-1-1,0 1 1,-1-1-1,1 0 1,-2 0 0,5-13-1,-5 13-11,-1-1 1,0 0-1,-1 0 1,1 0-1,-2 0 1,1 0-1,-2 0 1,1 0-1,-1 0 1,0 0-1,-1 1 1,0-1-1,0 0 1,-7-16-1,4 15 0,0 1 0,0 0-1,0 0 1,-1 0 0,-1 1 0,0-1-1,0 2 1,0-1 0,-1 1 0,0 0 0,0 0-1,-16-8 1,18 12-35,0-1 0,0 2 0,-13-5-1,17 6 7,0 1-1,0 0 1,0-1-1,0 1 1,0 0-1,0 0 0,-3 1 1,4-1 6,0 0 1,1 0-1,-1 0 1,0 0 0,0 1-1,1-1 1,-1 0-1,0 1 1,1-1-1,-1 1 1,0-1 0,1 1-1,-1-1 1,1 1-1,-1-1 1,1 1-1,-1-1 1,1 1 0,-1 0-1,0 0 1,1 1-139,0 1 1,-1-1 0,1 0-1,0 1 1,0-1-1,0 0 1,0 0 0,1 1-1,-1-1 1,1 0-1,-1 0 1,1 0 0,0 1-1,1 2 1,-1-4-19,10 26-2762,4 1 1227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3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9338,'-4'-1'3849,"4"-3"-2105,3-1-135,-3 3-65,0 1-144,0 0-424,12-2-199,16-1-377,37-3-136,-20 6-160,2-2-48,-6-1 8,-1 0-248,-12 2-817,-5-1-535,-13 3 832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35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8018,'-3'8'3737,"6"0"-1617,16 0-560,0-4 81,11-3-377,3-3-216,8-3-392,1 1-168,-4-8-216,-5-3-64,-10 7-71,-7 0-338,-8 8-1159,-5 1 968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3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142 143 8874,'-13'-4'1442,"1"-1"-1,-2 2 1,-20-4-1,31 7-1287,1 0 0,0 0 0,0 0 0,-1 0 0,1 0 0,0 1 0,0-1 0,0 1 0,-1-1 0,1 1-1,0 0 1,0 0 0,0 0 0,0 0 0,0 0 0,0 0 0,1 1 0,-1-1 0,0 1 0,1-1 0,-1 1 0,1 0-1,-1-1 1,1 1 0,-2 3 0,1 0 88,-1 0-1,1 0 0,0 0 1,0 0-1,1 0 1,-1 1-1,1-1 1,0 10-1,0-5-99,1 0-1,0-1 0,1 1 1,0 0-1,1-1 1,0 1-1,0-1 0,1 1 1,1-1-1,-1 0 1,8 12-1,-8-16-114,0 0-1,1 0 1,-1 0 0,2 0-1,-1 0 1,0-1 0,1 0-1,0 0 1,0 0-1,0 0 1,0-1 0,1 0-1,-1 0 1,1 0 0,0-1-1,-1 0 1,1 0 0,10 2-1,-8-3-12,-1 0-1,1 0 1,-1-1-1,1 0 1,0-1 0,-1 1-1,1-1 1,-1-1-1,1 1 1,-1-1-1,0-1 1,0 1-1,0-1 1,0-1 0,0 1-1,-1-1 1,1 0-1,-1 0 1,0-1-1,0 0 1,-1 0-1,1-1 1,-1 1 0,0-1-1,-1 0 1,1 0-1,-1-1 1,-1 1-1,1-1 1,3-11-1,-5 11 7,0 1-1,0 0 0,-1 0 0,0-1 0,0 1 1,-1-1-1,0 1 0,0-1 0,-1 1 1,-1-11-1,0 8 3,-1 0 0,0 0 1,0 0-1,-1 0 1,0 1-1,-9-15 0,5 12-2,-1-1 0,0 2 0,0-1-1,-1 1 1,-1 1 0,0 0 0,0 0-1,0 1 1,-22-11 0,23 14-8,-1 0-1,0 1 1,0 1 0,-15-4 0,20 6-15,-1 0 1,1 1-1,-1-1 1,1 1-1,-1 1 0,1-1 1,-1 1-1,-11 3 1,16-3-11,0-1 0,0 1 0,1-1 0,-1 1 1,0 0-1,1 0 0,-1 0 0,1 0 0,-1 0 0,1 0 1,-1 0-1,1 1 0,0-1 0,0 0 0,-1 1 0,1-1 1,-1 3-1,2-2-90,-1 0 1,0 0-1,1 0 1,0 0-1,-1 0 1,1 0-1,0 0 1,0 0-1,0 0 1,0 0-1,0 0 1,1 0-1,-1 0 1,1 0-1,0 2 1,6 13-462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40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11 4417,'-2'-10'5692,"1"10"-5609,1 1-1,-1-1 1,1 0-1,-1 1 1,1-1-1,-1 1 1,1 0-1,-1-1 1,1 1 0,-1-1-1,1 1 1,0 0-1,-1-1 1,1 1-1,0 0 1,-1-1-1,1 1 1,0 1-1,-4 8 183,-7 22 0,3 0 1,2 0 0,0 0 1,0 42-1,-3 184 670,6-199-870,2 0 0,3-1 0,3 1 0,13 64 0,-5-75-12,-7-25-105,6 44 1,-11-54-782,-1-3 384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4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48 8002,'-1'-3'3860,"1"3"-3770,0 0 1,0 0-1,0 0 0,0 0 0,-1 0 0,1 0 0,0 0 0,0-1 0,0 1 0,0 0 0,0 0 0,0 0 0,0 0 0,0 0 0,0-1 0,0 1 1,0 0-1,0 0 0,-1 0 0,1 0 0,0-1 0,0 1 0,0 0 0,0 0 0,1 0 0,-1-1 0,0 1 0,0 0 0,0 0 0,0 0 0,0 0 1,0 0-1,0-1 0,0 1 0,0 0 0,0 0 0,0 0 0,0 0 0,1 0 0,-1-1 0,0 1 0,0 0 0,0 0 0,0 0 0,3-2 3,0 1 0,0 0 0,0-1-1,0 1 1,0 0 0,0 1 0,0-1 0,0 1-1,5-1 1,5-1 33,141-8 438,-101 8-453,246-7 169,-82 4-197,497 11 61,76 49 742,-212-38-383,-568-17-500,8 0 11,0-1-1,0 0 1,-1-1-1,21-6 1,-33 5-365,-6 0 67,-11-1-136,-20 2 60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4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66 7746,'-5'-1'990,"0"-1"0,0 0 0,-8-5 1,11 6-825,0 0 1,1 0-1,-1 0 0,1 0 1,-1 0-1,1-1 1,-1 1-1,1 0 0,0-1 1,0 1-1,0-1 1,0 0-1,-2-2 0,3 3-129,0 0 0,0 1 0,0-1 0,-1 1-1,1-1 1,0 1 0,0-1 0,0 0 0,1 1 0,-1-1-1,0 1 1,0-1 0,0 1 0,0-1 0,0 1 0,1-1-1,-1 1 1,0-1 0,0 1 0,1-1 0,-1 1-1,1-1 1,-1 1 0,0-1 0,1 1 0,-1 0 0,1-1-1,-1 1 1,1-1 0,2 0 19,-1 0 0,0-1 0,0 1 0,1 1 0,3-2 0,4 0-1,0 0 0,0 1 0,-1 0 0,21 2 0,-11-1-22,478-4 121,497 17-152,1 76 20,-863-74-17,218 32-32,-335-44-65,37 8-184,-48-10 81,1 1 0,0 0 0,0 0 0,-1 1 0,1-1 0,-1 1 1,7 4-1,-10-6 61,-1 0 0,1-1 1,0 1-1,0 0 0,-1 0 0,1-1 1,0 1-1,-1 0 0,1 0 1,-1 0-1,1 0 0,-1 0 0,0-1 1,1 1-1,-1 0 0,0 0 1,0 0-1,0 0 0,1 0 1,-1 0-1,0 2 0,-1-1-196,1-1 1,-1 1-1,1 0 0,-1-1 1,0 1-1,0-1 0,1 1 1,-1-1-1,0 0 1,0 1-1,-2 1 0,-9 9-1185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41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4 4201,'-29'-4'2046,"28"4"-1962,1 0 1,0 0 0,-1 0 0,1 1 0,0-1-1,-1 0 1,1 0 0,0 0 0,0 0-1,-1 0 1,1 1 0,0-1 0,-1 0-1,1 0 1,0 0 0,0 1 0,-1-1 0,1 0-1,0 0 1,0 1 0,0-1 0,0 0-1,-1 0 1,1 1 0,0-1 0,0 0-1,0 1 1,0-1 0,0 0 0,0 1 0,0-1-1,0 0 1,0 1 0,0-1 0,0 0-1,0 1 1,0-1 0,0 0 0,0 1-1,0-1 1,0 0 0,0 1 0,0-1 0,0 0-1,1 1 1,-1 1 330,-2 43 1207,-9 53 0,5-56-1161,-20 229 1065,24-208-1369,3 1 0,10 81 0,-2-92-3,2-1-1,2-1 0,3 0 0,1-1 0,34 65 0,-35-78 2683,-10-11-1361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4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54 9602,'4'-35'3455,"-4"34"-3304,0 0-1,0 1 1,0-1-1,0 0 0,-1 0 1,1 1-1,0-1 0,0 0 1,0 1-1,-1-1 0,1 0 1,0 1-1,-1-1 0,1 1 1,-1-1-1,0 0 0,0-2 797,5 2 107,12 0-599,0 0 0,-1 1 0,1 0 0,-1 2 0,22 3 0,-18-2-237,6 1-71,4-1 51,32 10 0,-57-12-185,-1 0 1,0 0-1,0 0 1,1 1-1,-1-1 1,0 1-1,0 0 1,0 0-1,-1 0 1,1 0-1,0 1 1,3 4 0,-4-6-8,-1 1 0,0 0 0,0 0 1,0 0-1,0 0 0,-1 0 1,1 0-1,0 0 0,-1 0 1,1 0-1,-1 0 0,0 0 1,0 0-1,0 1 0,0-1 0,0 0 1,0 0-1,0 0 0,-1 0 1,1 0-1,-2 4 0,-1 0 6,1 0 0,-2 0 0,1 0 0,0 0 0,-1-1 0,0 1 0,-6 5-1,-37 33 50,18-19-23,-38 35 56,65-59-91,1 1 0,0-1 0,0 0 0,0 0 0,-1 0 0,1 1 0,0-1 0,1 0 0,-1 1 0,0-1-1,0 1 1,1-1 0,-2 4 0,2-5-1,0 1 1,0-1-1,0 1 0,0-1 0,0 1 0,0-1 1,0 1-1,0-1 0,0 1 0,1-1 0,-1 1 1,0-1-1,0 0 0,0 1 0,1-1 1,-1 1-1,0-1 0,0 1 0,1-1 0,0 1 5,0 0 0,0-1-1,0 1 1,0 0-1,0-1 1,0 1-1,0-1 1,0 1 0,0-1-1,0 0 1,2 1-1,2 0 52,1 0-1,0-1 1,0 1-1,-1-1 0,1-1 1,7 0-1,37-10 357,-21 5-177,149-43 587,-173 46-1282,-7 1-1116,-1 0-893,2 1 1350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5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263 102 5609,'4'-8'1937,"0"0"0,-1 0 0,4-15-1,-7 21-1706,1 0 0,-1 0-1,1 1 1,-1-1 0,0-1-1,0 1 1,0 0 0,0 0-1,0 0 1,-1 0 0,1 0-1,0 1 1,-1-1 0,0 0-1,1 0 1,-1 0 0,0 0-1,0 0 1,0 1 0,0-1-1,0 0 1,-2-1 0,1 2-152,1-1 0,-1 1 0,0 0 0,0 1 0,0-1 0,0 0 0,0 0 0,1 1 0,-1-1 0,0 1 0,-1 0 0,1-1 0,0 1 0,0 0 0,0 0 0,0 1 0,0-1 0,0 0 0,0 0 0,0 1 0,-2 0 0,-1 1-24,-1 0 1,0 0-1,1 1 0,0 0 0,0 0 0,-7 5 0,0 1-35,1 1 1,1 1 0,0 0-1,0 0 1,1 1 0,1 0-1,0 1 1,1 0 0,0 0-1,1 1 1,-8 22-1,9-19 4,0 0 0,1 1-1,1-1 1,1 1-1,0 0 1,2 0-1,0-1 1,1 1 0,4 24-1,-4-32-5,2 0 1,0 0-1,0 0 0,1-1 0,0 1 1,0-1-1,1 0 0,1-1 0,-1 1 0,8 7 1,-10-12-11,0 0 0,1-1 1,-1 0-1,1 0 0,0 0 1,0 0-1,0 0 0,0-1 1,1 0-1,-1 0 0,0 0 1,1 0-1,0-1 0,-1 0 1,1 0-1,0 0 0,0 0 1,-1-1-1,1 0 0,0 0 1,0 0-1,0 0 0,5-2 1,-6 1 6,0 0 0,0 0 0,0 0 1,0-1-1,0 1 0,-1-1 1,1 0-1,0 0 0,-1-1 1,0 1-1,1-1 0,-1 1 0,0-1 1,0 0-1,3-5 0,-3 4 11,-1-1 0,1 1-1,-1-1 1,0 1-1,0-1 1,-1 0 0,1 0-1,-1 0 1,0 0-1,-1 0 1,1-7 0,-1 4 6,0 0-1,-1-1 1,0 1 0,0 0 0,-1 0 0,0 0 0,0 0-1,-1 0 1,0 0 0,-1 1 0,1 0 0,-1-1 0,-1 1-1,1 1 1,-8-9 0,6 9-16,0 1 0,0-1 0,-1 1 0,0 1 0,0-1 0,0 1 0,0 0 1,0 1-1,-11-4 0,13 6-18,0-1 0,-1 1 0,0 0 1,1 0-1,-1 1 0,1-1 0,-1 1 1,0 0-1,1 1 0,-1 0 0,0 0 1,1 0-1,-1 0 0,-5 3 1,4-1-32,1 0 0,-1 1 0,1 0 0,0 0 0,1 0 0,-1 1 0,1 0 0,0 0 0,-5 6 0,8-8-74,0-1-1,0 1 0,0 0 0,0 0 1,1 0-1,0 0 0,-1 0 0,1 1 1,-1 4-1,2-6-56,0 0 0,0 1 0,0-1 0,0 0 0,0 0 0,0 1 0,1-1 0,-1 0 0,1 0 0,0 0 0,-1 0 0,1 0 0,0 0 0,0 0 0,2 3 0,18 19-1060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4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3 7130,'-7'-1'570,"0"0"0,0 0 0,0 1 0,0 0 0,0 0 0,0 1 0,0 0 0,0 1 0,-11 2 0,8 0-169,0 0 0,0 1 1,1 0-1,-1 0 0,-13 11 0,-2 5-49,1 2 1,1 0-1,-21 29 1,43-51-334,-14 16 79,2 1 0,0 1 0,1 0 0,-16 35 0,23-42-42,0 1 0,1 1-1,0-1 1,1 0 0,1 1-1,0 0 1,0 0-1,2 26 1,3-9 98,2 1 1,0-1-1,18 53 0,-6-38-5,38 74 0,-45-100-130,1-1 1,1-1-1,25 29 1,-28-36-15,2-1 1,-1 0 0,1-1 0,1 0 0,-1-1 0,24 12 0,-16-11 0,1-1 0,1 0 0,-1-2 1,28 5-1,-14-5 15,67 1 0,-75-7-6,1-1 0,-1-2 0,0 0 0,0-2 0,0 0 0,26-11 0,-31 9 11,-1-2 0,0 0 0,-1-1 1,0-1-1,0-1 0,-2-1 0,29-25 1,-33 25 2,-1 0 1,0-1-1,-1 0 1,0-1-1,-1-1 1,-1 0-1,7-17 1,-10 20-6,-1 0 1,-1 0 0,0-1 0,0 1 0,-2-1 0,0 0-1,0 0 1,-1 0 0,-2-25 0,-2 21 0,0 1 0,-1 0 0,-1 0 1,0 0-1,-1 0 0,-11-19 0,1 6 12,-1 1 0,-29-36 0,20 30-8,-2 2 1,-2 1 0,-44-39 0,57 58-8,0 0 0,0 1 0,-1 1 1,-1 1-1,0 1 0,0 0 0,-1 1 1,0 1-1,-22-4 0,16 6 3,0 2 0,-1 0 1,-45 3-1,27 3-55,-58 12 0,90-13-135,-1 0 0,1 2 0,0 0 0,-18 8 0,29-12 67,1 1 1,-1 0-1,1 0 1,-1 0-1,1 0 1,0 0-1,-1 0 1,1 0 0,0 0-1,0 1 1,0-1-1,0 0 1,0 1-1,0-1 1,0 1-1,0-1 1,1 1-1,-1-1 1,0 1-1,1 0 1,-1 2-1,3 15-528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47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35 5681,'5'-9'7565,"-3"6"-6640,-1 0 0,-1 0-1,1 0 1,0 0 0,-1 0 0,1-4 0,-3 15-45,-4 27-465,0 38 0,5-63-345,2-1 0,-1 1 0,1 0 1,1 0-1,-1 0 0,2-1 0,-1 1 0,2-1 0,-1 0 1,1 0-1,0 0 0,1 0 0,11 15 0,-13-19-55,1-1 0,-1 0 0,1 0-1,0-1 1,0 1 0,0-1 0,0 0 0,1 0-1,0 0 1,-1-1 0,1 1 0,0-1 0,0 0-1,0 0 1,0-1 0,0 0 0,1 0 0,-1 0-1,0 0 1,1-1 0,-1 0 0,0 0 0,1-1-1,-1 1 1,9-3 0,-8 1-7,-1 1 1,0-1 0,0 0-1,0-1 1,-1 1 0,1-1-1,0 0 1,-1 0-1,0 0 1,6-7 0,-4 4 0,-1 0 0,0-1 0,0 1 0,-1-1 0,0-1 0,4-8 0,1-7 23,-1-1 0,-2-1-1,6-33 1,-11 51-21,-1 6-10,2-11 26,-2 12-26,0 0 0,0 0 0,0-1 0,0 1 0,0 0 0,0 0 1,0 0-1,0-1 0,0 1 0,0 0 0,0 0 0,0 0 0,0-1 0,-1 1 0,1 0 0,0 0 0,0 0 0,0-1 1,0 1-1,0 0 0,0 0 0,-1 0 0,1 0 0,0-1 0,0 1 0,0 0 0,-1 0 0,1 0 0,0 0 1,0 0-1,0 0 0,-1-1 0,1 1 0,0 0 0,0 0 0,0 0 0,-1 0 0,1 0 0,0 0 1,-1 1-1,1-1 0,0 0 0,-1 0 0,1 0 1,0 0-1,0 1 0,-1-1 0,1 0 0,0 0 0,0 0 1,0 1-1,-1-1 0,1 0 0,0 0 0,0 1 0,0-1 1,0 0-1,0 1 0,-1-1 0,1 0 0,0 0 1,0 1-1,0-1 0,0 1 0,-2 10 12,2-9-7,-3 27 64,2-1 0,3 39 0,-1-44-15,0-5-3,1 0 0,1 0 0,7 23 1,20 50 67,-19-62-4,-2 0 0,0 0 0,7 53 0,-16-76-58,1 1 1,-1-1 0,0 1 0,-1-1 0,1 1 0,-1-1 0,-1 1 0,1-1 0,-1 0 0,-3 7 0,4-10-29,-1 0 0,0 0 0,1-1 0,-1 1-1,0-1 1,0 1 0,0-1 0,0 0 0,-1 0 0,1 0-1,-1 0 1,1 0 0,-1-1 0,0 1 0,1-1 0,-1 1-1,0-1 1,0 0 0,0 0 0,0 0 0,0-1 0,-6 1-1,4 0-10,-1-1 0,0-1 0,1 1 0,-1-1 0,0 0-1,1 0 1,-1-1 0,1 0 0,0 0 0,-1 0-1,1 0 1,0-1 0,0 0 0,1 0 0,-8-6-1,3 1-397,0 0 0,1 0 0,0-1 0,0 0 0,1-1 0,-10-15 0,13 16-355,0 0 1,0 1-1,-3-11 1,-6-33-1014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4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49 9666,'-16'-12'4433,"14"11"-1088,5 1-1873,12 1-552,0-2 152,13 0-375,7-5-217,8-2-272,3 3-80,6-4-64,-3 5 32,-6 1-648,-10 3-376,-18 2 567</inkml:trace>
  <inkml:trace contextRef="#ctx0" brushRef="#br0" timeOffset="1">175 10 8682,'4'-10'3929,"-1"13"-1425,1 10-519,0 8 15,0 11-328,-4 12-591,-1 3-241,-2 3-360,1 1-112,2-8-152,2-4-64,6-11-48,-1-5-136,2-6-760,3 2 2984,-5-14-1896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4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87 604 11154,'-2'-2'635,"-1"1"0,1-1 0,0 0 0,0 0 0,0 0 0,0-1 0,0 1 0,-2-3 0,2 2-296,0 0 0,1 0-1,0-1 1,-1 1 0,1 0 0,0-4 0,-1-4-66,1 1 0,0-1-1,2-17 1,-1 17 233,12-94 270,-3 36-631,-4 19-88,8-65 22,-10 98-57,1 0-1,0 0 1,1 0 0,11-24-1,0 14 37,-16 27-53,0-1 0,1 0 1,-1 0-1,0 1 0,1-1 1,-1 1-1,1-1 0,-1 0 1,1 1-1,-1-1 0,1 1 1,0 0-1,-1-1 0,1 1 0,0-1 1,-1 1-1,1 0 0,0-1 1,0 1-1,-1 0 0,1 0 1,0 0-1,0-1 0,-1 1 1,1 0-1,0 0 0,0 0 1,-1 0-1,1 0 0,0 1 1,0-1-1,-1 0 0,1 0 0,0 0 1,0 1-1,-1-1 0,2 1 1,0 0 15,0 1 0,0 0 0,0-1 0,-1 1 0,1 0 1,0 0-1,-1 0 0,0 0 0,2 4 0,7 15 203,-2 0 0,0 1 0,8 41 0,-3-12 102,13 36 100,3-1 0,69 137 1,-90-207-651,-8-9-580,0-7 766,0 0-1,0 0 1,0 0 0,0 0-1,-1 0 1,1 0 0,0 0-1,0 0 1,0 0-1,0 0 1,-1 0 0,1 0-1,0 0 1,0 0 0,0 0-1,0 0 1,0 0-1,-1 0 1,1 0 0,0-1-1,0 1 1,0 0 0,0 0-1,0 0 1,-1 0-1,1 0 1,0 0 0,0-1-1,0 1 1,0 0-1,0 0 1,0 0 0,0 0-1,0 0 1,0-1 0,0 1-1,0 0 1,-11-15-806</inkml:trace>
  <inkml:trace contextRef="#ctx0" brushRef="#br0" timeOffset="1">9 285 11562,'-8'-10'5090,"8"9"-2570,12 1-1040,-2 0-79,17-3-537,-4-2-272,16-2-304,7 5-104,0-4-328,7 4-376,-2 6 336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54 5321,'-6'-2'199,"0"1"756,0 0 1,0-1 0,1 1-1,-1-1 1,1 0-1,0-1 1,-1 0 0,1 1-1,0-2 1,-5-3-1,4 1 437,5 6-1173,0-1 0,0 1 1,0-1-1,0 0 0,0 0 0,1 1 0,-1-1 1,0 0-1,1 0 0,-1 0 0,0-2 1,-3-1 1257,3 1-379,12 4-942,11 3-68,40 11 1,-9 0-10,-22-8-40,4 1 19,0 2 0,51 20 0,-82-28-40,-1 0 0,1 0-1,-1 0 1,1 0 0,-1 1-1,0-1 1,6 6 0,-8-7-9,-1-1 1,0 1 0,1-1 0,-1 1-1,0-1 1,0 1 0,1-1 0,-1 1-1,0-1 1,0 1 0,0-1 0,0 1-1,0-1 1,0 1 0,0-1 0,0 1-1,0-1 1,0 1 0,0-1 0,0 1-1,0-1 1,0 1 0,0 0 0,0-1-1,-1 1 1,1-1 0,0 0-1,0 1 1,-1-1 0,1 1 0,-1 0-1,-13 11 212,-17 8 89,0-3 0,-59 24 0,45-21-181,-78 37-589,121-56 388,-6 4-934,8-5 968,0 0 0,0 0 0,0 0 0,0 0 0,-1 0 0,1 0 0,0 0-1,0 0 1,0 1 0,0-1 0,0 0 0,0 0 0,0 0 0,0 0 0,0 0 0,0 0 0,0 1-1,0-1 1,0 0 0,0 0 0,0 0 0,0 0 0,0 0 0,0 1 0,0-1 0,0 0 0,0 0-1,0 0 1,0 0 0,0 0 0,0 1 0,0-1 0,0 0 0,0 0 0,0 0 0,0 0 0,0 0-1,0 1 1,0-1 0,0 0 0,0 0 0,1 0 0,-1 0 0,0 0 0,0 0 0,9 4-959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1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0 10242,'-15'4'4641,"-13"4"-2072,-10 3-1081,-6 1-8,-1 4-527,0 4-305,6-2-352,7 0-96,11-6-144,8-7-8,10-5-440,3 0-432,9-4 3360,6-3-2216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37 10906,'-4'0'541,"-1"1"-1,1 0 0,0 0 0,0 0 1,-1 0-1,1 1 0,0 0 1,0-1-1,1 2 0,-1-1 0,-4 3 1,3-1-188,1 0 1,-1 0 0,1 0 0,0 1-1,0 0 1,1 0 0,-5 8-1,4-7-221,1 1-1,0 0 0,0 0 0,1 0 1,0 0-1,0 0 0,1 0 0,0 0 1,0 1-1,1-1 0,0 0 0,0 1 0,2 11 1,-1-12-92,1-1-1,0 1 1,0-1 0,1 0 0,0 0 0,0 0 0,0 0 0,0-1 0,1 1-1,0-1 1,0 0 0,1 0 0,0 0 0,0-1 0,0 1 0,0-1-1,11 6 1,-7-5 4,0-1-1,-1-1 0,1 1 1,1-2-1,-1 1 1,0-1-1,1-1 0,-1 1 1,1-2-1,-1 1 1,1-1-1,9-2 0,-3 0-4,0 0 0,0-2 0,-1 0 0,1-1 0,-1 0 0,19-10 0,-25 10-20,0 0-1,-1 0 1,1-1-1,-1 0 1,0 0-1,0-1 1,-1 0-1,0-1 1,0 1-1,-1-1 1,6-9-1,-10 13-4,0 1-1,0-1 0,-1 0 1,1 0-1,-1 0 1,0 0-1,0 0 1,0 0-1,0 0 0,-1-1 1,0 1-1,1 0 1,-2 0-1,1 0 1,0-1-1,-1 1 0,0 0 1,0 0-1,0 0 1,0 0-1,-1 0 1,0 0-1,0 1 1,0-1-1,0 0 0,-4-4 1,-2-2 17,0 1-1,-1 0 1,0 0 0,0 1 0,-1 1 0,0-1 0,-1 2-1,1-1 1,-1 2 0,-23-10 0,27 12-71,-1 1 0,1 0 0,-1 1 0,0-1 0,1 1 1,-1 1-1,0 0 0,0 0 0,1 0 0,-1 1 0,0 0 0,1 0 0,-1 1 0,1 0 1,-1 1-1,1-1 0,0 1 0,-10 6 0,14-8-74,1 1 0,-1 0-1,1-1 1,0 1 0,0 0-1,-1 0 1,1 0 0,0 0 0,1 1-1,-1-1 1,0 0 0,1 1 0,-1-1-1,1 1 1,-2 4 0,3-4 5,-1 1 0,1 0 0,-1-1 0,1 6 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5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265 181 5449,'-2'0'4000,"-1"0"1448,2-7-2465,2-4-2592,2 1 1,3-14-1,-3 16-232,-1 0 0,0 0-1,0 0 1,-1-1 0,0-12 0,-1 19-120,0-1 1,0 1 0,0 0-1,0 0 1,-1-1-1,1 1 1,-1 0-1,0 0 1,0 0-1,0-1 1,0 1-1,0 0 1,0 0-1,0 1 1,-1-1-1,1 0 1,-1 0 0,1 1-1,-1-1 1,1 0-1,-1 1 1,-3-2-1,0 0 3,1 1 0,-1-1 0,0 1 0,0 0 0,-1 1 0,1-1 0,0 1 0,-7-1 0,3 1-27,0 1 1,-1-1-1,1 2 1,0-1-1,0 1 1,0 1-1,1-1 1,-1 1-1,0 1 1,0 0-1,1 0 1,0 1-1,0 0 1,0 0-1,0 1 1,0 0-1,1 0 1,0 1-1,0 0 1,-11 12-1,17-16-14,-1 0-1,0 1 1,0-1-1,1 1 1,0-1 0,-1 1-1,1-1 1,0 1-1,0-1 1,0 1-1,1 0 1,-1 0-1,1 0 1,-1-1 0,1 1-1,0 0 1,0 0-1,0 0 1,1 0-1,-1-1 1,1 1-1,-1 0 1,1 0 0,0-1-1,0 1 1,0 0-1,0-1 1,2 3-1,0 0 1,1 0-1,0 0 1,0 0-1,0 0 1,0-1-1,1 0 1,-1 0-1,1 0 1,0 0 0,1-1-1,-1 0 1,10 4-1,7 2 24,45 12 1,-39-13 14,-25-7-31,4 1 32,0 0 0,-1 0 0,0 1 0,10 5 0,-15-8-19,0 1 1,0 0-1,0 0 0,1-1 0,-1 1 0,-1 0 0,1 0 1,0 0-1,0 0 0,0 0 0,0 0 0,-1 0 0,1 1 1,0-1-1,-1 0 0,1 0 0,-1 0 0,0 1 0,1-1 0,-1 0 1,0 1-1,0-1 0,0 0 0,0 1 0,0-1 0,0 0 1,0 0-1,0 1 0,0-1 0,-1 2 0,-1 1 44,1 0 0,-1-1 0,0 1 0,0-1 0,-1 0 0,1 1 0,-1-1 0,1 0-1,-1 0 1,0-1 0,0 1 0,-5 2 0,4-2-17,0 0 0,-1 0-1,1-1 1,-1 0 0,0 0 0,0 0 0,0 0-1,0-1 1,-8 2 0,10-3-91,0 0 1,-1 0-1,1-1 1,-1 1-1,1-1 1,0 1-1,0-1 1,-1 0-1,-2-2 0,-10-2-1121,7 2-282,7-1 538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8874,'1'1'637,"0"0"0,0 0 0,0 0 0,0 0 0,0 0 1,0 0-1,0 0 0,-1 0 0,1 0 0,1 2 0,3 14 2814,-5-7-2940,1-1 1,-2 12-1,1-2 464,0-13-840,1 0 1,-1 0-1,1 1 1,0-1-1,1 0 1,0 0-1,3 8 0,-4-12-113,0 0-1,1 0 1,-1 0-1,1 0 1,-1 0-1,1 0 1,0 0-1,0 0 0,0-1 1,0 1-1,0-1 1,0 0-1,0 1 1,0-1-1,1 0 0,-1 0 1,0 0-1,1-1 1,-1 1-1,6 0 1,-5 0-12,1-1 0,0 1 0,0-1 0,0 0 0,0 0 1,0-1-1,0 1 0,-1-1 0,1 0 0,0 0 0,0 0 0,-1-1 1,1 1-1,-1-1 0,1 0 0,-1 0 0,0 0 0,0 0 0,0-1 1,0 1-1,4-5 0,-2 2-3,-1-1-1,-1 1 1,1-1-1,-1 1 1,0-1 0,0 0-1,0-1 1,-1 1 0,0 0-1,0-1 1,1-11-1,-2 11 3,0-11 29,-2 15-8,-1 7-2,-3 11 53,3-4 20,0 0 0,1 0 0,-1 22 0,2-29-84,0 1-1,1-1 1,0 1 0,0-1 0,0 0 0,0 1 0,0-1 0,1 0 0,0 0 0,0 0 0,0 0 0,5 7 0,-7-10-41,1 0-1,0-1 1,-1 1 0,1 0-1,0-1 1,-1 1 0,1 0-1,0-1 1,0 1 0,0-1-1,-1 1 1,1-1 0,0 0 0,0 1-1,0-1 1,0 0 0,0 1-1,0-1 1,0 0 0,0 0-1,0 0 1,0 0 0,-1 0-1,1 0 1,0 0 0,0 0-1,0-1 1,0 1 0,1 0 0,1-2-492,0 1 1,0-1-1,0 0 0,-1 0 1,1 0-1,-1 0 1,1 0-1,2-4 1,19-23-1416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10018,'-4'34'4825,"1"9"-2016,-2 7-865,2 7-95,-5 1-841,3 0-368,2-5-416,6-7-112,3-12-72,0-8-8,-1-11-64,-4-10-192,-2-9-656,0-9-449,-1-11-1575,-4-4 1792</inkml:trace>
  <inkml:trace contextRef="#ctx0" brushRef="#br0" timeOffset="1">0 16 8986,'6'-1'1525,"-1"-1"0,0 1 0,1 1 0,8-1 0,5 1 114,20 3 0,-10-1-856,-13-1-533,5 0 114,0 1 0,31 6 0,-49-7-321,0 0 1,0 0-1,0 0 1,0 0-1,0 1 0,0-1 1,0 1-1,0 0 1,2 2-1,-4-3-21,0 0 1,1 0-1,-1 1 1,0-1-1,0 1 0,-1-1 1,1 0-1,0 1 0,0 0 1,-1-1-1,1 1 1,-1-1-1,1 1 0,-1 0 1,0-1-1,0 1 0,1 0 1,-1-1-1,-1 3 1,1 0 3,-1-1 0,1 1 1,-1 0-1,-1-1 1,1 1-1,0-1 1,-1 1-1,1-1 1,-1 0-1,0 0 1,0 0-1,-1 0 1,1 0-1,0 0 1,-1 0-1,-5 3 1,-4 3 10,1-1 1,-1 0-1,-16 6 1,20-10-358,0-1 1,0 0 0,-17 4-1,14-4-796,11-3 1061,-1 0 0,1 0 0,0 0-1,0 0 1,0 0 0,-1 0 0,1 0 0,0 0 0,0 0 0,-1 0 0,1 0 0,0 0-1,0 0 1,-1 0 0,1 0 0,0 0 0,0 0 0,-1 0 0,1 0 0,0 0 0,0 0-1,0 0 1,-1 0 0,1 0 0,0 0 0,0-1 0,-1 1 0,4-8-868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23 6521,'0'-1'612,"0"-1"-1,0 1 0,0 0 1,0-1-1,0 1 0,-1 0 0,1 0 1,0-1-1,-1 1 0,1 0 1,-1 0-1,1-1 0,-1 1 1,-1-2-1,2 3-509,-1 0 0,1 0 0,0-1 0,0 1 0,0 0 0,-1 0 0,1 0 0,0 0 0,0 0 0,-1 0 0,1 0 0,0 0 0,-1 0 0,1 0 0,0 0 0,0 0 0,-1 0 0,1 0 0,0 0 0,0 0 0,-1 0 0,1 0 0,0 0 1,0 0-1,-1 0 0,1 0 0,-1 0 0,0 1 36,0 0 1,0 0-1,0 0 1,0 0 0,0 0-1,0 0 1,0 0-1,1 0 1,-2 1 0,-26 44 1345,-32 72 1,-10 55-1352,68-166-231,0-3-84,1-1 0,0 0 0,0 0 0,0 1-1,1-1 1,-1 4 0,1-7 134,0 0-1,0 0 1,0 0-1,0 1 1,0-1-1,0 0 1,0 0-1,0 0 1,0 0-1,0 0 1,0 0-1,0 0 1,0 0-1,0 0 1,0 0-1,0 0 1,0 0-1,0 0 0,0 0 1,0 1-1,0-1 1,0 0-1,0 0 1,0 0-1,0 0 1,0 0-1,0 0 1,0 0-1,0 0 1,0 0-1,0 0 1,-1 0-1,1 0 1,0 0-1,0 0 1,0 0-1,0 0 1,0 0-1,0 0 1,0 0-1,0 0 1,0 0-1,0 1 1,0-1-1,0 0 0,0 0 1,0 0-1,0 0 1,-1 0-1,1 0 1,0 0-1,0 0 1,0 0-1,0 0 1,0 0-1,0-1 1,0 1-1,0 0 1,0 0-1,0 0 1,-4-3-1359,0-10 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7922,'3'12'4033,"1"3"-657,1 6-887,-1 14-553,0-1-295,-2 9-737,-2 5-256,-1 6-264,-2 5-104,2-3-120,-2-7-32,1-17-56,2-7-16,-3-14-56,1-4-232,-1-11-824,2-8-584,1-15 927</inkml:trace>
  <inkml:trace contextRef="#ctx0" brushRef="#br0" timeOffset="1">12 38 7290,'32'9'6423,"18"0"-2339,-35-7-3402,23 3 780,-25-4-1060,0 0 0,-1 1 0,1 1 1,-1 0-1,18 6 0,-29-8-378,0-1-1,0 1 1,0-1-1,-1 1 1,1-1 0,0 1-1,0-1 1,-1 1-1,1 0 1,0-1-1,-1 1 1,1 0-1,-1 0 1,1-1 0,-1 1-1,1 0 1,-1 0-1,1 0 1,-1 0-1,0 0 1,1-1 0,-1 1-1,0 0 1,0 0-1,0 0 1,0 0-1,0 0 1,0 1 0,0 0 7,-1 1 0,1-1 0,-1 1 1,0-1-1,0 0 0,0 1 1,0-1-1,0 0 0,-1 0 0,1 0 1,-2 2-1,-5 5 25,0 0-1,-1-1 1,0 0 0,0-1-1,-16 10 1,10-8-21,0 0 0,0-2 0,-20 7-1,21-9-47,9-2-62,-1-1 1,0 0-1,0-1 0,0 1 1,0-1-1,0 0 0,0-1 1,-11 1-1,17-1 100,-1 0-1,1 0 1,-1 0 0,1 0 0,-1 0 0,0-1-1,1 1 1,-1 0 0,1 0 0,-1 0-1,1 0 1,-1-1 0,1 1 0,-1 0-1,1-1 1,-1 1 0,1 0 0,-1-1 0,1 1-1,-1-1 1,1 1 0,0 0 0,-1-1-1,1 1 1,0-1 0,-1 1 0,1-1-1,0 1 1,0-1 0,0 0 0,-1 1-1,1-1 1,0 1 0,0-2 0,2-7 496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7 7482,'-4'5'1276,"-4"6"997,1 0 0,0 0 0,-7 16 0,9-17-1641,-2 7 609,-6 19 1,11-29-1049,1-1 0,0 1 0,0 0 0,0-1 0,1 1 1,0 10-1,0-15-173,1-1 0,-1 1 0,0-1 0,1 1 1,-1-1-1,1 1 0,-1-1 0,1 1 0,-1-1 0,1 0 0,0 1 1,0-1-1,0 0 0,0 1 0,0-1 0,0 0 0,0 0 0,2 1 1,-1 0 0,0-1 1,1 0 0,-1 0 0,1 0 0,-1 0 0,1 0 0,-1 0-1,1-1 1,0 1 0,2-1 0,2 1 8,0-1 0,-1 0 0,1-1 1,0 0-1,0 0 0,-1 0 0,13-5 0,-13 4-17,0-1-1,0 0 1,0 0-1,0 0 1,-1-1 0,1 0-1,-1 0 1,0 0-1,0-1 1,-1 0 0,8-9-1,-9 10-6,-1 0 0,1-1-1,-1 1 1,0-1 0,-1 1-1,1-1 1,-1 0 0,0 1-1,0-1 1,0 0 0,-1 0 0,1 0-1,-1 0 1,0 0 0,-1 0-1,-1-7 1,1 8-2,0 0 0,-1-1 1,1 1-1,-1 0 0,0 0 0,0 0 0,-1 0 1,1 1-1,-1-1 0,0 1 0,0-1 0,0 1 1,0 0-1,-1 0 0,1 1 0,-1-1 0,-6-3 1,7 4-5,0 1-1,0-1 1,0 1 0,0 0 0,0 0 0,-1 0 0,1 0 0,0 0 0,-1 1 0,1 0 0,0-1 0,-1 1-1,1 1 1,-1-1 0,1 0 0,0 1 0,-1 0 0,1-1 0,0 1 0,0 1 0,-1-1 0,1 0-1,-5 4 1,5-2-170,0-1-1,0 1 1,0 1-1,0-1 0,1 0 1,-1 1-1,1-1 1,0 1-1,0 0 1,-2 5-1,3 3-435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7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9114,'-2'5'4787,"-5"0"-3411,4-4-451,-3 3-336,1 0 0,0 0 0,0 1 0,1-1 0,-1 1 0,-6 10 0,10-13-536,-1-1 1,1 1-1,0 0 0,0 0 1,0 0-1,1 0 1,-1 0-1,0 1 0,1-1 1,-1 0-1,1 0 0,0 0 1,0 0-1,0 1 1,0-1-1,0 0 0,0 0 1,0 0-1,1 1 0,-1-1 1,1 0-1,0 0 1,1 3-1,4 4 94,0-1 1,0 0-1,0 0 0,1-1 1,14 12-1,-14-14-79,0 1-1,-1 0 1,0 0-1,0 1 1,-1 0 0,1 0-1,-2 0 1,5 9-1,-8-14-59,0 0-1,-1-1 0,1 1 1,-1 0-1,1 0 0,-1 0 0,0 0 1,0 0-1,0 0 0,0-1 1,0 1-1,0 0 0,0 0 1,-1 0-1,1 0 0,-2 3 1,2-4-6,-1 0 0,1 0 0,-1 0 1,0 0-1,0 0 0,1-1 0,-1 1 1,0 0-1,0 0 0,0-1 0,0 1 1,0 0-1,0-1 0,0 1 0,0-1 1,0 1-1,0-1 0,0 0 1,-1 1-1,1-1 0,0 0 0,0 0 1,0 0-1,0 0 0,0 0 0,-1 0 1,1 0-1,0 0 0,-2-1 0,0 0-33,0 1 0,-1-1 1,1 0-1,0 0 0,-6-3 0,8 4-8,1-1 0,-1 1 0,0-1 0,1 1-1,-1 0 1,1-1 0,-1 1 0,1-1 0,-1 1 0,1-1 0,-1 1 0,1-1 0,0 1 0,-1-1 0,1 0 0,0 1-1,-1-1 1,1 0 0,0 1 0,0-1 0,0 0 0,-1 1 0,1-1 0,0 0 0,0 1 0,0-1 0,0 0 0,0 0 0,0 1-1,0-1 1,1 0 0,-1 1 0,0-1 0,0 0 0,1 0 0,-1 0-8,1 0 0,0 0-1,-1 1 1,1-1 0,0 0 0,-1 1-1,1-1 1,0 1 0,-1-1 0,1 1-1,0-1 1,0 1 0,0 0 0,-1-1 0,1 1-1,0 0 1,0 0 0,0-1 0,0 1-1,0 0 1,0 0 0,1 0 0,26 2-266,-18-2 265,1 1 53,1-1 0,0-1 0,0 0 0,0 0 0,0-1 0,0-1 0,-1 0 0,1-1 0,-1 0 1,13-7-1,-15 7 17,-1-1 0,0 0 1,0 0-1,0-1 0,-1 0 1,1-1-1,-2 1 0,1-1 0,-1-1 1,0 1-1,0-1 0,-1 0 1,6-11-1,-6 8 23,-1 2-12,0 0 1,5-15-1,-8 22-1,-1 0 1,1 0 0,-1 0-1,0 0 1,1 0-1,-1 0 1,0 0 0,0-1-1,-1 1 1,1 0-1,0 0 1,-1 0 0,1 0-1,-1 0 1,1 0-1,-1 0 1,0 0 0,-1-2-1,1 4-5,1-1 0,0 1 0,-1-1 0,1 1 0,-1-1 0,1 1 0,-1 0 0,1-1-1,-1 1 1,1 0 0,-1-1 0,1 1 0,-1 0 0,1 0 0,-1-1 0,0 1 0,1 0 0,-1 0 0,0 0 0,1 0-1,-1 0 1,1 0 0,-2 0 0,0 0 30,1 0 0,-1 1 0,1-1 0,-1 1-1,1 0 1,-1-1 0,1 1 0,0 0 0,-2 1 0,-3 3 141,0 0 1,1 0 0,-6 6 0,10-9-154,-3 3 30,1-1 0,0 1 0,1-1 0,-1 1 0,1 0 0,0 0 0,0 0 0,0 1 0,1-1 0,0 0 0,0 1 0,0-1 0,0 1 0,1-1-1,0 6 1,1-6-49,-1-1-1,0 0 0,1 1 0,0-1 0,0 0 1,0 0-1,1 1 0,-1-1 0,1 0 0,0 0 1,0-1-1,0 1 0,1 0 0,-1-1 0,1 1 1,0-1-1,0 0 0,0 0 0,7 5 0,-2-2 21,1-1 0,0 0 0,0 0 0,0-1 0,0 0 0,1-1 0,0 0 0,12 2 0,3-4 405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11931,'3'5'1464,"0"0"0,0 1 0,-1-1 0,3 9 0,-1 0-814,3 23 0,-6-32-108,0 4-86,0 0 1,-1 0-1,0 0 1,-1 0 0,-1 10-1,0 3 115,1-16-403,0 8 91,0-14-248,1 1 0,0-1 0,0 1-1,0-1 1,0 0 0,0 1 0,0-1 0,0 1-1,0-1 1,0 0 0,0 1 0,1-1 0,-1 1 0,0-1-1,0 0 1,0 1 0,0-1 0,0 0 0,1 1-1,-1-1 1,0 1 0,1-2-8,-1 1 0,1 0-1,-1 0 1,0-1 0,1 1 0,-1 0-1,0-1 1,0 1 0,1-1 0,-1 1-1,0 0 1,0-1 0,1 1 0,-1-1-1,0 1 1,0 0 0,0-1 0,0 1 0,0-1-1,0 1 1,0-1 0,0 1 0,0-1-1,0 1 1,0-1 0,1-16 33,-1 16-36,1-12-33,0 1 0,1-1 1,0 1-1,0-1 0,2 1 0,-1 0 0,2 0 1,-1 0-1,9-14 0,-12 25 34,0-1 0,0 0 0,0 1 0,0-1 0,1 1 0,-1-1 0,0 1 0,1 0 0,-1 0 0,1-1-1,-1 1 1,1 0 0,0 0 0,0 1 0,-1-1 0,1 0 0,0 0 0,3 0 0,-4 1 9,1 0 0,-1 0 0,1 0 1,0 0-1,-1 1 0,1-1 0,-1 0 0,1 1 0,-1-1 0,0 1 0,1 0 0,-1-1 0,1 1 1,-1 0-1,0 0 0,0 0 0,1 0 0,-1 0 0,0 0 0,0 0 0,0 0 0,0 0 1,0 1-1,1 1 0,2 4 57,-1 0 0,0 1 0,0-1 0,0 1 0,-1-1 0,0 1 0,1 11 1,-1-8-2,0 0 0,0-1 0,6 15 0,-2-13-78,-4-8 54,0 0-1,0 0 1,1 7-1,-2-9-92,-1 0 0,0 0 0,0-1 0,0 1 0,0 0 0,0 0 0,0-1 0,-1 1 0,1 0 0,-1 0 0,1-1 0,-2 4 0,0-3-2668,11-8 1800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8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37 8866,'-3'23'3334,"0"-9"-1986,1 1 0,0-1 0,1 1 0,1-1 0,2 20 0,-1-32-1191,-1 1-1,1 0 0,0-1 1,-1 1-1,1-1 0,0 1 1,1-1-1,-1 1 0,0-1 1,1 0-1,-1 0 0,1 1 1,3 2-1,-4-4-106,0 0 0,1 0 0,-1 0 0,0-1 0,1 1 0,-1 0 0,1-1-1,-1 1 1,1-1 0,-1 1 0,1-1 0,-1 0 0,1 0 0,0 1 0,-1-1 0,1 0 0,-1 0 0,1-1 0,-1 1-1,1 0 1,0 0 0,-1-1 0,1 1 0,1-2 0,3 0 16,-1-1-1,0 0 1,0 0-1,0-1 1,0 0 0,0 1-1,-1-2 1,0 1-1,1 0 1,-2-1 0,6-7-1,-5 6-50,0 0 0,-1 0 0,0 0-1,0-1 1,-1 1 0,0-1 0,0 0-1,0 1 1,1-13 0,-3 15-10,0 0 0,0 0 1,0 0-1,-1 0 0,1 0 0,-1 0 1,0 1-1,0-1 0,-1 0 0,1 0 0,-1 1 1,1-1-1,-1 1 0,-4-5 0,5 6-1,0 0-1,-1 1 0,1 0 0,-1-1 0,1 1 1,-1 0-1,0 0 0,0-1 0,1 1 0,-1 1 1,0-1-1,0 0 0,0 0 0,0 1 1,0-1-1,0 1 0,0 0 0,0-1 0,0 1 1,0 0-1,-1 0 0,1 0 0,0 1 0,0-1 1,0 0-1,0 1 0,0 0 0,0-1 0,-2 2 1,-2 1-1,0 0 0,0 0 1,0 0-1,0 1 1,1 0-1,-9 9 0,10-10-42,1 0 1,0 0-1,1 0 0,-1 1 0,1-1 0,-1 1 0,1 0 0,0 0 0,0 0 1,1 0-1,-2 5 0,2-8-24,1-1 1,0 0 0,0 1-1,0-1 1,0 0-1,0 1 1,-1-1 0,1 1-1,0-1 1,0 0-1,0 1 1,0-1 0,0 1-1,0-1 1,0 1-1,1-1 1,-1 0 0,0 1-1,0-1 1,0 1-1,0-1 1,0 0 0,1 1-1,-1-1 1,0 0-1,0 1 1,1-1 0,-1 0-1,0 1 1,0-1-1,1 0 1,-1 1 0,0-1-1,1 0 1,-1 0-1,0 0 1,1 1 0,-1-1-1,1 0 1,-1 0-1,0 0 1,1 0-1,-1 0 1,1 0 0,-1 1-1,0-1 1,1 0-1,-1 0 1,1 0 0,-1-1-1,1 1 1,-1 0-1,3 0-621,-1-1 0,1 0 0,-1 1 0,0-1 0,1 0 0,-1 0-1,3-2 1,12-10-1644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3:59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12051,'3'24'4785,"-7"18"-2969,0 10-272,-9 11-167,3 2-289,10-10-480,6-5-184,8-15-184,5-15-64,-3-15-344,3-5-408,2-16-832,-7-1-97,4-11 809</inkml:trace>
  <inkml:trace contextRef="#ctx0" brushRef="#br0" timeOffset="1">6 91 7722,'-4'-8'4297,"3"10"-185,10 2-1447,6 4-849,14 1-231,5 0-665,4-3-304,11-6-328,-4-4 8,4-4-960,-3 0 2801,-4 8-1761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01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5865,'31'-37'3170,"-31"37"-2968,1 0 0,-1-1 0,1 1 0,-1-1-1,0 1 1,1 0 0,-1-1 0,0 1 0,1-1 0,-1 1-1,0-1 1,0 1 0,1-1 0,-1 0 0,0 1 0,0-1-1,0 1 1,0-1 0,0 1 0,0-1 0,0 1 0,0-1 0,0 0-1,0 1 1,0-1 0,0 1 0,0-1 0,0 1 0,-1-1-1,1 1-118,0 0-1,0 0 0,0-1 1,0 1-1,0 0 0,0 0 1,0 0-1,-1 0 0,1 0 1,0 0-1,0 0 0,0 0 1,0 0-1,0 0 0,0 0 1,0 0-1,0 0 0,0 0 1,0 0-1,-1 0 0,1 0 1,0 1-1,0-1 0,0 0 1,0 0-1,0 0 0,0 0 1,0 0-1,0 0 0,0 0 1,0 0-1,0 0 0,0 0 1,-1 0-1,1 0 0,0 0 1,0 0-1,0 0 0,0 1 1,0-1-1,0 0 0,0 9 1366,3 10-884,20 93 1238,-20-101-1650,-1-1-1,2 0 1,-1 0-1,2-1 1,-1 1 0,8 11-1,-10-18-133,0 0 0,0 0 0,1-1 0,-1 1 0,1 0 0,-1-1 0,1 0 0,0 1 0,0-1 0,0 0 0,0-1 0,0 1 1,0 0-1,1-1 0,-1 0 0,0 1 0,1-2 0,-1 1 0,1 0 0,-1-1 0,7 1 0,-7-1-14,0-1 1,0 1 0,0-1 0,0 0-1,0 0 1,0 0 0,0 0 0,0-1-1,0 1 1,0-1 0,-1 0 0,1 0-1,-1 0 1,1 0 0,-1 0 0,0 0-1,0-1 1,2-2 0,4-6 4,0-1 1,11-22 0,-14 24-5,22-48 29,-24 49-24,0 1 1,0-1-1,-1 0 1,3-16-1,-5 24-7,0 0-1,0 1 1,0-1-1,0 0 0,0 1 1,0-1-1,0 0 0,0 0 1,0 1-1,0-1 1,0 0-1,-1 1 0,1-1 1,0 0-1,0 1 1,-1-2-1,0 2-1,1 0 1,0 0-1,0 0 1,-1 0-1,1 0 1,0 0-1,0 0 1,-1 0-1,1 0 1,0 0-1,0 0 1,-1 0-1,1 0 1,0 0-1,0 0 0,-1 0 1,1 0-1,0 1 1,0-1-1,-1 0 1,1 0-1,0 0 1,0 0-1,0 1 1,-1-1-1,1 0 1,0 0-1,0 1 1,-16 21 59,10-11-38,0 2 0,1-1 0,0 0 0,1 1 0,1 0 0,0 0 0,1 0 0,-2 24 1,3 7 10,6 57 1,1-57-15,2 0 0,24 77 1,-19-76 34,-10-37-36,6 30 72,-8-36-70,-1 1 0,1 0 1,-1 0-1,0-1 0,0 1 1,-1 0-1,1 0 0,0-1 0,-1 1 1,0 0-1,0 2 0,0-4-7,0 0 0,1 0-1,-1 0 1,0 0 0,0 0-1,0 0 1,0 0 0,0 0-1,0-1 1,0 1 0,0 0-1,0-1 1,0 1 0,0-1-1,0 1 1,0-1 0,-1 0 0,1 1-1,0-1 1,0 0 0,0 0-1,-3 0 1,-1 0 25,0 0 0,0 0 0,-8-2 0,13 2-36,-10-2 6,1-1 0,0 0 0,0 0 0,0-1 0,0 0 0,1-1 0,-1 0 1,-10-9-1,0-1-523,1-1 0,-19-20-1,26 22-281,0 0 0,0 0-1,1-1 1,-10-22-1,-1-11-355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01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8386,'-7'-4'4377,"8"-3"-136,13 7-2929,2 1-40,7 2-208,7 4-263,6-2-465,6-1-120,2-1-88,0-3-152,-7 0-840,-6 0-481,-14-3 745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02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4169,'3'2'4784,"1"1"-100,-2 5 2195,2 26-5835,2 52-1,-5-60-747,8 34-1,-6-40-1078,0 1 1,0 40-1,-3-47-2171,0-2 1185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0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79 475 9490,'-25'56'6844,"24"-53"-5089,4-6-624,4-10-607,-2-1-1,0 0 1,-1 0-1,4-22 1,-3 18-333,16-99 330,4-11-188,-20 105-266,2 1-1,1-1 1,16-31 0,-17 40-29,-4 7 5,1-1 0,9-12 0,-13 20-39,0-1-1,0 1 1,0 0-1,1-1 1,-1 1-1,0 0 1,1-1 0,-1 1-1,0 0 1,1-1-1,-1 1 1,0 0-1,1 0 1,-1-1 0,0 1-1,1 0 1,-1 0-1,1 0 1,-1 0-1,1-1 1,-1 1 0,0 0-1,1 0 1,-1 0-1,1 0 1,-1 0-1,1 0 1,-1 0 0,0 0-1,1 0 1,-1 1-1,1-1 1,-1 0 0,1 0-1,-1 0 1,0 0-1,1 1 1,0 0 6,0 0 1,0 0-1,0 0 0,0 1 1,0-1-1,0 0 0,0 1 1,-1-1-1,1 0 0,0 1 1,0 1-1,8 33 50,0 1 1,5 59-1,-7-41-13,8 29 76,36 119 1,-47-189-310,-4-14 166,0 0 0,0 0-1,0 0 1,0 0-1,0 0 1,0 0-1,0 0 1,0 0-1,0 0 1,0 0-1,-1 0 1,1 0 0,0 0-1,0 0 1,0 0-1,0 0 1,0 0-1,0 0 1,0 0-1,0 0 1,0 0-1,0 0 1,0 0 0,0 0-1,-1 0 1,1 0-1,0 0 1,0 0-1,0 0 1,0 0-1,0 0 1,0 0 0,0 0-1,0 0 1,0 0-1,0 0 1,0 0-1,0 0 1,0 0-1,0 0 1,0 1-1,0-1 1,-1 0 0,1 0-1,0 0 1,0 0-1,0 0 1,0 0-1,0 0 1,0 0-1,0 0 1,0 0-1,0 0 1,0 0 0,0 1-1,0-1 1,0 0-1,0 0 1,0 0-1,0 0 1,0 0-1,0 0 1,0 0-1,0 0 1,0 0 0,0 0-1,1 0 1,-7-4-691,-7-8-82</inkml:trace>
  <inkml:trace contextRef="#ctx0" brushRef="#br0" timeOffset="1">0 310 9682,'2'8'4561,"6"-1"-1784,6-3-1145,4 1-88,10-5-607,7 0-337,9 0-368,0 0-80,-4 1-328,4 3-464,-7-1 424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5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9626,'10'-6'4249,"-7"9"-1785,5 5-439,4 13-209,1 3-319,-1 11-601,1 5-216,-1 1-312,0 0-96,7-3-168,-3-6-32,-4-10-256,0-2-424,1-8 400</inkml:trace>
  <inkml:trace contextRef="#ctx0" brushRef="#br0" timeOffset="1">418 233 10578,'12'2'4641,"-5"10"-1984,0 4-465,-3 2-255,-4 1-361,-4 1-744,0-3-232,-2 0-304,1-1-112,0-5-184,-2 1-288,2-8-920,1-3-528,2 1-1241,1-4 1737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0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3 7898,'-1'-1'2832,"-2"0"-2160,-27 7 33,-42 37 143,29-5-112,1 10-272,13 7 16,6 7 80,10 9 48,11 5-7,2 1-113,10 0-232,4 0-88,8-12-112,7-3-16,12-16-672,7-7-1321,10-14 1305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0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8922,'-2'-2'1344,"-4"-3"1031,4 5 28,4 4 1597,13 27-3434,45 93 314,9 46-451,-59-138-361,-1 0 1,-1 0-1,5 52 1,-11-52 41,-2 0 1,0 0 0,-2 0 0,-11 57 0,7-64-49,0-1 1,-2 0 0,-1-1-1,-1 0 1,0-1-1,-24 37 1,31-54-59,0-1 0,0 1 1,-1-1-1,1 0 1,-1 0-1,0 0 0,0-1 1,0 1-1,-1-1 0,-8 5 1,13-8-38,-1 0 1,1 1-1,-1-1 0,1 0 1,-1 0-1,0 0 1,1 0-1,-1 1 0,1-1 1,-1 0-1,0 0 1,1 0-1,-1 0 0,1 0 1,-1-1-1,1 1 1,-2 0-1,2 0-26,0-1-1,-1 1 1,1 0-1,0 0 1,0-1-1,-1 1 1,1 0-1,0-1 1,0 1-1,0 0 1,-1-1-1,1 1 1,0 0-1,0-1 1,0 1-1,0 0 1,0-1-1,0 1 1,0-1-1,0 1 1,0 0-1,0-1 1,0 1-1,0 0 1,0-1-1,0 1 1,0-1-1,0 1 1,1 0-1,-1-1 1,4-8-699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0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6 146 10050,'-1'-2'6928,"0"0"-3463,0 2-3395,1-1-1,0 1 1,0 0-1,0 0 1,-1-1 0,1 1-1,0 0 1,0 0-1,0-1 1,0 1 0,-1 0-1,1-1 1,0 1-1,0 0 1,0 0 0,0-1-1,0 1 1,0 0 0,0-1-1,0 1 1,0 0-1,0-1 1,0 1 0,0 0-1,0-1 1,0 1-1,0 0 1,0-1 0,0 1-1,1 0 1,0-4 51,0 2-83,-1-1-1,1 1 1,1-1-1,-1 1 1,0-1-1,1 1 1,-1 0 0,1 0-1,-1 0 1,1 0-1,0 0 1,3-3-1,-1 2-20,3-4 3,0 0 0,0 1 1,1 0-1,0 0 0,0 0 0,0 1 1,1 1-1,9-4 0,-12 5 4,0 1 0,0-1 0,-1 0 0,1-1 0,-1 1 0,1-1 0,-1 0 0,8-9 0,-14 27 336,-5 16 84,1-9-144,1 1 0,-2 24 0,5-16-139,0 0-1,2 0 1,10 58-1,-11-84-168,1-1 0,0 1 1,0 0-1,0-1 0,1 0 0,-1 1 1,1-1-1,0 0 0,0 0 1,0 0-1,0 0 0,1 0 0,-1 0 1,5 3-1,-10-13-2263,-2 1 1090,0 0 0,-1 1 1,0 0-1,0 0 0,0 1 1,0-1-1,-1 1 0,0 1 1,0-1-1,0 1 0,-8-2 1,-18-3 414,26 7 1700,0 1 1,-11 0-1,8 1 2410,9-1-552,8-1 2070,118-23-2936,-104 20-1792,1 0 0,28 0 0,-33 6 1235,-4 3-679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0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37 2601,'29'-31'2275,"-29"30"-2146,1 1-1,-1-1 1,0 1 0,1-1 0,-1 1 0,1 0 0,-1-1 0,1 1 0,-1 0 0,1 0-1,-1-1 1,1 1 0,-1 0 0,1 0 0,-1 0 0,1 0 0,-1-1 0,2 1-1,-2 0 101,0 1 0,1-1 0,-1 0-1,0 0 1,0 0 0,0 0-1,1 1 1,-1-1 0,0 0-1,0 0 1,0 1 0,0-1 0,0 0-1,0 0 1,1 0 0,-1 1-1,0-1 1,0 0 0,0 0 0,0 1-1,0-1 1,0 0 0,0 1-1,0-1 1,0 0 0,-1 12 6216,0-7-5583,0-4-760,1 1 0,-1 0 1,0-1-1,1 0 0,-1 1 1,0-1-1,0 1 1,0-1-1,0 0 0,-2 3 1,-18 11 242,13-10-288,0 1-15,-6 3 25,0 0 0,0-1-1,-1 0 1,-24 8 0,-1-3 32,13-5 17,-39 17 0,64-25-102,0 1-1,0 0 1,0 1 0,0-1 0,0 0-1,0 1 1,0-1 0,-2 4-1,3-5-7,1 0 0,0 1 0,0-1 0,-1 1 0,1-1 0,0 1 0,0-1 0,0 1 0,0-1 0,0 1 0,-1-1 0,1 1 0,0-1 0,0 1 0,0-1 0,0 1 0,1-1 0,-1 1-1,0 0 7,1 0-1,-1 0 1,0 0-1,1 0 0,0 0 1,-1 0-1,1 0 1,0 0-1,-1-1 0,1 1 1,1 1-1,11 7 195,-1 0-1,1-1 0,1-1 0,27 11 1,-20-9 40,220 100 3388,-229-102-3480,-10-4-64,-6-2 18,2-2-199,0 1 1,-1-1 0,1 0-1,0 0 1,0 0 0,-1 0 0,1 0-1,0 0 1,0 0 0,-3-4-1,1 2-869,-1-2-1,1 1 1,-5-7-1,-5-9-819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1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56 4113,'-6'-9'6240,"-6"-9"1927,-2 3-5365,12 14-2757,0-1 1,0 1-1,0-1 0,0 1 1,-1 0-1,1 0 0,0 0 1,-1 0-1,1 1 0,-1-1 1,1 0-1,-1 1 0,1 0 1,-1 0-1,-2 0 0,4 0-25,-1 0 0,1 0 0,0 0 0,0 1-1,-1-1 1,1 1 0,0-1 0,0 1 0,0-1-1,0 1 1,0 0 0,0 0 0,0-1 0,0 1-1,0 0 1,0 0 0,-2 2 0,-12 20-16,13-20 9,1-1-13,-8 13 2,1 0-1,0 1 1,-9 29-1,14-36 1,1 0 0,0 0-1,0 1 1,1-1 0,0 0-1,1 1 1,0-1-1,2 14 1,0-9 3,0 0 0,1 1 0,1-1 0,10 22 0,-12-29-2,2-1-1,-1 0 0,1 0 0,0 0 0,0 0 0,1-1 0,-1 1 0,1-1 1,0 0-1,1-1 0,-1 1 0,1-1 0,0 0 0,0-1 0,0 1 0,1-1 1,-1-1-1,1 1 0,0-1 0,-1 0 0,1 0 0,14 1 0,-10-3 3,0 1-1,0-1 1,0-1-1,0 0 0,0-1 1,0 0-1,0 0 1,-1-1-1,1-1 0,-1 1 1,0-2-1,0 0 1,19-12-1,-16 9-4,-1-2 0,0 1 0,-1-2-1,0 0 1,12-14 0,-20 21 0,0-1 1,1 0-1,-2 1 0,1-1 0,0 0 1,-1 0-1,0-1 0,0 1 1,-1 0-1,1-1 0,-1 1 0,0-1 1,-1 1-1,1-1 0,-1 1 1,0-1-1,-2-9 0,0 7 4,0 0-1,-1 1 0,0-1 1,0 1-1,-1 0 1,0 0-1,-1 0 0,1 0 1,-1 1-1,-11-12 0,2 5 6,0 0 0,-1 1-1,-26-16 1,30 21 3,1 1 0,-2 1-1,1-1 1,-20-5 0,25 10-8,-1-1 1,0 1-1,0 0 1,0 1-1,0-1 0,0 1 1,1 1-1,-1-1 0,-13 4 1,14-3-61,-7 2 122,12-3-113,1 0 0,0 1-1,-1-1 1,1 0-1,-1 0 1,1 0 0,0 1-1,-1-1 1,1 0-1,0 0 1,-1 1-1,1-1 1,0 0 0,0 1-1,-1-1 1,1 0-1,0 1 1,0-1 0,0 0-1,-1 1 1,1-1-1,0 1 1,0-1 0,0 0-1,0 1 1,0 0-1,0 0 1511,0-1-872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1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18 9746,'-4'-9'4121,"2"2"-2201,-2 6-143,-1 5-281,3-4-264,-2 8-391,-9 25-121,-15 45-168,21-30-120,6 0-192,4-1-88,11-9-96,-4-2-24,12-9-16,1-8 0,3-10-848,0-8-520,-5-10 815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1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 8770,'-8'-8'3737,"10"4"-1697,4-1-448,8 3-279,2 2-209,10 4-592,6 2-192,4 0-216,0 0-24,-3-4-600,1 0 440,-11-2-72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16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9802,'-5'88'7649,"-16"39"-4534,0 10-2406,19-105-616,1-18-24,-4 23 0,6-37-63,-1 0 0,0 0 0,0 1 0,0-1 0,0 0 0,-1 0 1,1 0-1,0 0 0,0 1 0,0-1 0,0 0 0,0 0 0,0 0 0,0 1 0,0-1 0,0 0 0,0 0 1,0 0-1,-1 0 0,1 0 0,0 1 0,0-1 0,0 0 0,0 0 0,0 0 0,-1 0 0,1 0 0,0 0 1,0 0-1,0 0 0,-1 1 0,-2-6-657,-2-11-942,5 6 1460,1-1-1,0 1 0,4-17 1,-3 17 85,-2 8 51,1 0 1,-1 0-1,1-1 1,-1 1 0,1 0-1,0 0 1,0 0-1,0 0 1,0 0 0,0 0-1,1 0 1,-1 0-1,0 1 1,1-1 0,3-3-1,-4 5 28,0-1 0,0 1 0,0-1-1,0 1 1,0 0 0,0 0 0,1-1 0,-1 1 0,0 0-1,0 0 1,0 0 0,0 0 0,1 0 0,-1 0-1,0 1 1,0-1 0,0 0 0,0 0 0,0 1 0,1-1-1,-1 1 1,0-1 0,0 1 0,0-1 0,0 1-1,1 1 1,8 5 278,0-1 0,0 0 0,20 9 0,-22-13-208,-1 0 0,1 0-1,0 0 1,0-1 0,0 0 0,14 0 0,-7-1 39,-1-1 1,0-1 0,0 0-1,0-1 1,23-8-1,-29 9-102,-1-2 0,0 1 0,0-1 0,0 0-1,-1 0 1,1 0 0,-1-1 0,0 0 0,0-1 0,-1 1 0,10-13 0,-14 17-33,0-1 0,0 1 0,0-1 0,-1 1 0,1-1 0,0 0 0,-1 1 1,1-1-1,-1 0 0,0 1 0,1-1 0,-1 0 0,0 0 0,0 1 0,0-1 1,0 0-1,-1 1 0,1-1 0,0 0 0,-1 1 0,1-1 0,-2-2 0,1 1 1,-1 0-1,1 1 0,-1-1 1,0 1-1,0-1 0,0 1 1,0 0-1,-1-1 0,1 1 1,0 0-1,-1 1 0,-3-3 1,3 2 0,0 1-1,0 0 1,0-1 0,1 1 0,-2 0 0,1 1 0,0-1 0,0 0 0,0 1 0,0 0 0,0 0 0,-5 0 0,6 0 1,0 0 0,0 1 0,0-1-1,0 1 1,0 0 0,1 0 0,-1-1 0,0 1 0,0 0-1,0 0 1,1 1 0,-1-1 0,1 0 0,-1 0 0,1 1-1,-1-1 1,1 1 0,0-1 0,0 1 0,-2 3 0,1 1 29,-1 1-1,1-1 1,1 0 0,0 1 0,0-1 0,0 1 0,0 0 0,1 7 0,0 2 53,-1-2 20,0 0 1,2 1-1,0-1 1,5 26-1,-5-36-101,0 1 0,1-1 0,-1 1 0,1-1 0,0 0-1,1 0 1,-1 0 0,4 5 0,-4-7-41,1 1-1,-1-1 0,0 0 1,1 0-1,-1 0 1,1 0-1,0-1 0,0 1 1,-1-1-1,1 0 1,0 1-1,0-1 0,5 1 1,-4-2-207,0 1 0,0 0 1,0-1-1,0 0 0,0 0 0,0 0 1,0-1-1,0 1 0,0-1 0,0 0 1,0 0-1,5-2 0,24-14-891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1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15 7786,'0'0'394,"1"1"1,0 0-1,-1-1 1,1 1-1,-1 0 1,1 0-1,-1-1 0,0 1 1,1 0-1,-1 0 1,0 0-1,0 0 1,1-1-1,-1 1 1,0 0-1,0 0 1,0 0-1,0 0 1,0 1-1,-3 20 2055,2-15-1636,-10 53 2323,3-17-2044,12-60-1266,1-1 0,12-30 1,-14 41 144,1 0 1,-1 0 0,1 1 0,0 0 0,1-1 0,0 1 0,0 1-1,0-1 1,8-6 0,-12 11 32,0 0-1,1 0 0,-1 0 1,1 0-1,-1 0 0,1 0 1,-1 1-1,1-1 1,-1 0-1,1 1 0,0-1 1,-1 1-1,1 0 1,0-1-1,0 1 0,-1 0 1,5 0-1,-4 1 31,0-1-1,1 1 1,-1 0-1,1 0 1,-1 0-1,0 0 0,0 0 1,1 0-1,-1 1 1,0-1-1,2 3 1,3 2 163,-1 1 1,0 0-1,0 0 0,-1 1 1,7 12-1,-4-6 303,8 25-1,0 0 77,-16-38-584,0 1 0,1-1 0,-1 0-1,1 0 1,-1 0 0,1 0 0,-1 0 0,1 0 0,0 0-1,0 0 1,-1 0 0,1 0 0,0 0 0,0 0 0,0-1-1,0 1 1,0 0 0,0-1 0,0 1 0,0 0 0,1-1-1,-1 1 1,1-1 0,-3-3 1096,-4-9-614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2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54 6465,'13'-13'1259,"-8"8"-250,-1 0-1,0 0 1,0 0-1,6-11 1,-6 11 3367,-4 5-1342,-8 1-1409,7-1-1605,-1 0 25,0 1 0,0-1-1,1 1 1,-1-1 0,0 1 0,0 0-1,0-1 1,1 1 0,-1 0-1,0 0 1,1 0 0,-3 3-1,-25 21 385,-32 36-1,40-36-287,1 1 0,2 0 1,0 2-1,2 0 0,-17 40 1,33-66-440,-7 12 817,2-10-1817,5-4 1109,-1 0-1,1 0 1,0 0-1,0 0 1,-1 0-1,1 0 1,0 0-1,0 0 1,0 0-1,-1 0 1,1 0-1,0-1 1,0 1-1,0 0 1,-1 0-1,1 0 0,0 0 1,0 0-1,0 0 1,-1 0-1,1-1 1,0 1-1,0 0 1,0 0-1,-2-2-1395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6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15 10402,'-60'-15'4457,"57"17"-2152,6 0-737,10 5-192,10-2-303,11 0-489,9-5-192,9-1-256,4-2-40,-10 2-48,-3 1 8,-19-4-264,-6 4-344,-11-1-1097,-6 4-807,-3 2 1480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2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 7986,'-3'-11'4348,"3"7"-1474,2 6-418,-1-1-764,0 3-276,1 1-1164,0 0-1,0 0 1,0-1 0,6 9-1,52 69 1283,-46-64-1118,5 5 328,42 38 0,-35-36-430,-19-18-157,12 16 1,-14-16-101,-3-5-76,1 3-98,-3-4 67,0-1 0,0 0 0,0 0 0,0 0 0,0 1 0,0-1 0,0 0 1,-1 0-1,1 0 0,0 0 0,0 1 0,0-1 0,0 0 0,0 0 0,0 0 0,-1 0 0,1 0 0,0 1 1,0-1-1,0 0 0,0 0 0,-1 0 0,1 0 0,0 0 0,0 0 0,0 0 0,-1 0 0,1 0 0,0 0 0,0 0 1,-2 0-341,1-1-6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2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55 9266,'-57'-45'4089,"50"41"-1593,7 1-591,-2 1-193,2 2-288,0 0-511,0 0-177,24 0-152,41 0-104,-29 0-208,1 0-80,-2 0-104,-5 0-24,-5 4-544,-6 0-432,-15 4-1169,-5 2-1015,-15 9 1960</inkml:trace>
  <inkml:trace contextRef="#ctx0" brushRef="#br0" timeOffset="1">55 147 7778,'0'1'3792,"4"-1"-1175,5 0-288,6 0-265,2-1-328,2 1-479,1 0-201,3 0-376,2 0-176,-1-3-296,-2-1-64,-7 2-368,-4-2-480,-7 4 776,-6 2-296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25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170 138 3001,'5'-17'10855,"-3"10"-10098,0 0 0,1 1 1,0-1-1,5-10 0,9-17 24,-17 33-727,1 0 0,-1-1 0,0 1 0,0 0 0,0 0 0,0 0 0,0 0 0,-1 0 0,1 0 0,0 0 0,0-1 0,-1 1 0,1 0 0,0 0 0,-1 0 0,1 0 0,-1 0 0,0 0 1,1 0-1,-1 1 0,0-1 0,1 0 0,-1 0 0,0 0 0,0 1 0,0-1 0,0 0 0,-1 0 0,-1-1 90,0 0 1,0 0-1,0 1 0,0-1 1,-1 1-1,-4-2 0,4 3-66,0-1-1,0 1 0,0 0 0,1 0 0,-1 1 0,0-1 0,0 1 0,0 0 0,0 0 0,1 0 0,-1 0 0,0 1 0,1-1 0,-7 5 0,0 0 60,0 1-1,1 0 1,-13 12-1,17-14-54,-1 1-1,1 0 1,0 0-1,1 0 1,-1 1 0,1 0-1,0-1 1,1 1-1,0 1 1,-4 11 0,6-13-18,0-1 0,0 1 0,0 0 0,1-1 0,-1 1 0,2 0 0,-1 0 0,0-1 0,1 1 0,0 0 0,1-1 0,-1 1 0,1-1 0,0 1 0,3 4 0,0-1 24,1 0 1,0 0-1,0-1 1,1 1-1,0-2 1,0 1-1,1-1 0,16 12 1,-13-12-45,0 0-1,0-1 1,1 0 0,-1-1-1,1 0 1,24 6-1,-35-11-46,2 1 4,-1 0-1,1-1 1,-1 1-1,1-1 1,-1 0-1,1 1 1,-1-1 0,1-1-1,-1 1 1,1 0-1,-1 0 1,3-2 0,-5 2-38,1 0 0,-1 0 0,0 0 0,0-1 1,0 1-1,0 0 0,0 0 0,0-1 1,0 1-1,0 0 0,0 0 0,0-1 1,0 1-1,0 0 0,0 0 0,0-1 1,0 1-1,0 0 0,0 0 0,0 0 1,0-1-1,-1 1 0,1 0 0,0 0 1,0 0-1,0-1 0,0 1 0,0 0 1,-1 0-1,1 0 0,0-1 0,0 1 1,0 0-1,0 0 0,-1 0 0,1 0 1,0 0-1,0 0 0,-1 0 0,1-1 0,0 1 1,0 0-1,-1 0 0,-9-5-2500,-3 2-2004,-1 0 2078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2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24 210 2192,'-24'-5'2781,"24"5"-2569,0 0 0,0 0 0,0 0 0,0 0 0,0 0 0,0 0 0,0 0 0,0 0 0,0 0 0,0 0-1,0 0 1,0 0 0,0 0 0,0 0 0,0 0 0,0 0 0,0-1 0,0 1 0,0 0 0,15 3 4583,-8-2-4449,1 0 0,-1 0 1,0 0-1,0-1 0,0 0 0,0 0 0,1-1 1,-1 0-1,0 0 0,0-1 0,0 0 0,0 0 1,-1 0-1,11-6 0,-7 2-248,1-1 1,-1 0-1,-1-1 0,13-12 1,-17 16-87,-1-1 0,1 0 0,-1-1 0,-1 1 1,1-1-1,-1 0 0,0 1 0,0-2 0,3-9 1,-5 14-7,-1 0 0,1-1 0,-1 1 0,0 0 0,0-1 0,0 1 0,0 0 0,0-1 0,-1 1 0,1 0 0,-1 0 0,1-1 0,-1 1 0,0 0 0,0 0 0,0 0 0,0 0 0,0 0 0,0 0 0,-1 0 0,1 0 0,-1 1 1,1-1-1,-1 0 0,0 1 0,1-1 0,-1 1 0,0 0 0,0-1 0,0 1 0,-4-1 0,0-1 19,0 1 0,0-1 0,-1 1 0,1 1 0,-1-1 0,0 1 0,1 0-1,-1 1 1,-11 0 0,13 0 39,-1 1 0,0-1 0,1 2 0,-1-1 0,1 0-1,-1 1 1,1 0 0,0 1 0,0-1 0,0 1 0,-6 4 0,7-4 11,0 0 1,1 0 0,0 1 0,0-1-1,0 1 1,0 0 0,0 0 0,1 0-1,-1 0 1,1 0 0,0 0 0,1 1 0,-3 7-1,1 2 64,0 1-1,1-1 1,0 0-1,1 1 0,1-1 1,3 26-1,-3-33-105,2 0 0,-1 0 0,1 0 0,0-1 0,0 1 0,1 0 1,0-1-1,0 1 0,0-1 0,1 0 0,0 0 0,0 0 0,1-1 0,0 0 0,7 8 0,-2-6 39,-1-1-1,1 0 1,0 0 0,1-1-1,-1 0 1,16 5-1,-20-9-248,0 1 0,0 0 0,0-1 0,0 0 0,0-1 1,1 1-1,-1-1 0,0 0 0,0-1 0,1 1 0,-1-1 0,0-1 0,9-2 0,4-6-672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2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8242,'63'23'4299,"-62"-23"-3877,1 1 0,-1-1 0,0 1 0,0-1 0,0 1 0,0 0 0,0-1-1,0 1 1,2 1 0,-3-2-368,0 0 0,0 1 0,0-1 0,0 0 0,0 0 0,0 0 0,0 0-1,0 0 1,0 1 0,0-1 0,0 0 0,0 0 0,0 0 0,0 0 0,0 1 0,0-1 0,0 0 0,0 0-1,0 0 1,0 0 0,0 1 0,0-1 0,0 0 0,0 0 0,0 0 0,0 0 0,0 0 0,0 0 0,-1 1-1,1 1 806,-4 65 5939,1 1-5692,7-21-846,-3-42-241,-1-5-34,0 1 1,0-1-1,0 1 0,0-1 0,0 1 0,0-1 1,0 1-1,0-1 0,0 0 0,-1 1 0,1-1 1,0 1-1,0-1 0,0 1 0,0-1 0,-1 0 1,1 1-1,-3-1-631,0-5 29,-1-8 741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3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67 6089,'-37'-35'3454,"31"29"-2613,4 5-376,1-1-1,-1 1 1,1 0 0,0-1 0,-1 1 0,1-1 0,0 1-1,-1-4 1,2 5-359,-1 0-1,1 0 1,0 0-1,0 0 0,0 0 1,0-1-1,0 1 1,0 0-1,0 0 1,0 0-1,-1 0 1,1 0-1,0 0 1,0 0-1,0 0 1,0 0-1,0 0 1,-1 0-1,1 0 0,0 0 1,0 0-1,0 0 1,0 0-1,0 0 1,-1 0-1,1 0 1,0 0-1,0 0 1,0 0-1,0 0 1,-1 0-1,1 0 1,0 0-1,0 0 1,0 0-1,0 0 0,0 0 1,0 0-1,-1 0 1,1 0-1,0 1 1,0-1-1,0 0 1,0 0-1,0 0 1,0 0-1,0 0 1,0 0-1,0 1 1,-1-1-1,1 0 1,0 0-1,0 0 0,0 0 1,0 0-1,0 1 1,0-1-1,0 0 1,-2 15 400,1 0 1,0 17 0,1-20-284,0-4-130,0-1 0,1 0 1,-1 0-1,1 0 0,1 1 0,-1-1 0,1 0 1,1-1-1,-1 1 0,1 0 0,0-1 1,1 1-1,-1-1 0,1 0 0,1 0 1,-1 0-1,1-1 0,0 0 0,0 0 1,0 0-1,1 0 0,10 6 0,-10-8-74,0 1 0,0-1 0,0-1 0,0 1 0,0-1 0,1 0 0,-1-1 0,1 1-1,-1-1 1,1-1 0,-1 1 0,1-1 0,0 0 0,-1-1 0,1 1 0,10-4 0,-9 2-15,0 0 0,0-1 0,-1 1 0,1-2 0,-1 1 0,0-1 0,0-1 1,0 1-1,-1-1 0,1 0 0,-1 0 0,0-1 0,5-7 0,-3 3-17,-1-1 0,0 1 0,-1-2 1,0 1-1,6-18 0,-9 22 10,-1-1-1,0 1 1,0-1-1,-1 0 1,0 0 0,0 0-1,-1 1 1,1-1 0,-3-16-1,1 23 7,1 0-1,0 0 0,-1-1 0,1 1 0,0 0 1,-1 0-1,0-1 0,1 1 0,-2-2 0,2 3 0,-1 0-1,1 0 0,0-1 1,0 1-1,-1 0 0,1 0 0,0 0 1,0-1-1,-1 1 0,1 0 1,0 0-1,0 0 0,-1 0 1,1 0-1,0 0 0,-1 0 0,1 0 1,0 0-1,0 0 0,-1 0 1,1 0-1,0 0 0,-1 0 1,1 0-1,0 0 0,-1 0 0,0 1 5,0-1-1,0 1 0,-1 0 1,1 0-1,0 0 0,0 0 0,1 0 1,-1 0-1,0 0 0,0 1 0,0-1 1,1 0-1,-1 0 0,1 0 0,-1 1 1,0 1-1,-3 9 80,1 1 1,1-1-1,0 1 0,-1 15 0,4 55 415,2-45-298,2 1 0,1-2 0,19 60 1,-4-34 67,37 75 0,-46-115-187,10 27 109,-20-43-130,0-1 0,0 1 0,-1 0 0,0 0 0,1 13 0,-2-18-43,0 0 0,-1 0 0,1 0-1,0 0 1,-1-1 0,1 1 0,-1 0 0,0 0 0,1 0 0,-1-1-1,0 1 1,0 0 0,0-1 0,0 1 0,0-1 0,-1 1-1,1-1 1,0 0 0,-1 1 0,1-1 0,-1 0 0,1 0 0,-1 0-1,0 0 1,1 0 0,-1 0 0,0-1 0,0 1 0,1-1 0,-5 1-1,-2 1 36,-1-1 0,0 0 0,1 0-1,-1-1 1,-14-1 0,8-1-21,1 0 0,-1-1 0,1 0 0,0-1 0,0-1 0,-14-6 0,22 8-124,0 0 1,0 0-1,0-1 1,1 1 0,-1-1-1,1-1 1,0 1-1,1-1 1,-1 1-1,1-1 1,0 0-1,0-1 1,0 1-1,1-1 1,-6-11 0,7 8-1,0 0 1,0 0 0,0 0 0,1 0 0,1 0-1,0 0 1,0 0 0,1 0 0,0 0 0,3-13-1,18-51 121,-22 73-30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34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11755,'3'-2'4633,"12"2"-3129,5 0 32,16 6-264,13-1-383,0-1-537,-1-1-120,-8-1-112,-9 0 16,-2 0-976,-3 2-649,-14-4 913</inkml:trace>
  <inkml:trace contextRef="#ctx0" brushRef="#br0" timeOffset="1">180 42 5729,'7'1'3801,"-5"4"-96,2 3-1273,-2 6-95,2 6-569,-3 5-263,-1 5-345,4 4-152,0-4-344,1 1-160,5-3-240,-5-3-96,2-1-96,-7-3-264,2-3-840,8 2 720,10-6-96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35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18 494 8362,'0'-14'7934,"-6"-20"-4021,-2-1-2300,6 11-1411,1 0 0,1 0 0,1-1 0,1 1 1,9-42-1,-7 48-119,1 1-1,1-1 1,1 2 0,0-1 0,1 1 0,0 0 0,2 0 0,14-19 0,-18 28-86,1 0 1,-1 0-1,1 0 1,11-8-1,-16 14 3,0-1 0,-1 1-1,1 0 1,0 0 0,0 0 0,0 0-1,0 0 1,0 1 0,0-1-1,0 0 1,0 1 0,0 0 0,0-1-1,1 1 1,-1 0 0,0 0 0,0 0-1,0 0 1,0 1 0,0-1 0,0 1-1,1-1 1,-1 1 0,0 0 0,0-1-1,2 3 1,0 0 9,-1 0 1,0 0-1,0 0 0,0 0 1,-1 0-1,1 1 0,-1 0 0,0-1 1,0 1-1,0 0 0,0 0 1,-1 0-1,1 0 0,0 7 1,2 9 124,3 35 1,-5-42-80,21 157 571,-14-128-507,27 80-1,-24-95-643,-10-25 1706,-4-7-703</inkml:trace>
  <inkml:trace contextRef="#ctx0" brushRef="#br0" timeOffset="0.99">52 275 7410,'-4'0'4417,"4"5"-417,8 3-1751,5 2-113,10 2-887,2-2-417,9-1-520,5-1 56,2 0-728,-1-3-1112,1 2 1047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35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9 10954,'3'-8'4657,"-11"17"-1616,-4 8-1305,-9 14-231,-6 8-89,-4 4-680,2 5-224,6-2-264,6-5-64,11-7-112,0-7 0,4-11-456,-1-7-360,-1-10 2657,0-6-1745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3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10018,'0'-2'4473,"12"13"-1552,8 8-625,0 5-103,-1 1-297,2 7-744,-1-3-279,3 3-321,-1-3-128,4 0-184,-5-1-56,-8-6-176,-4-5-240,-7-8-928,-4-3 87,-3-9 489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2:4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16251,'12'4'689,"-2"0"695,0-3-96,14 5-488,-2-2-216,1 0-351,6-3-89,3-1-88,1-3-16,2-1-184,-9 3-497,-10 1 433</inkml:trace>
  <inkml:trace contextRef="#ctx0" brushRef="#br0" timeOffset="1">130 143 10650,'2'0'4393,"4"0"-2496,0-2-313,-6 0-248,2 1-312,23-3-495,38-1-185,-34 3-184,0 2-64,-6 0-232,-3 0-520,-8 2 439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7890,'7'2'3985,"2"10"-1009,-1 11-687,-2 9-593,-2 6-344,-4 9-544,0 0-143,-2 6-233,1 0-112,1-2-152,0-10-56,3-15-112,2-8-272,-2-13-760,1-4-529,-4-5 865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3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 9274,'-6'-3'3777,"3"2"-2241,2-1-64,-1 1-223,1 0-169,1-1-352,0 2-80,35 4-168,63 12-136,-34-10-168,4-2-48,-8-2-72,-8 1-16,-18 0 0,-8 1-72,-19-2-704,-8 2-608,-16-4 792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3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5601,'22'2'5827,"-19"-2"-5445,0 1 1,0 0-1,-1 0 0,1 0 1,0 0-1,-1 1 0,1-1 1,-1 1-1,0 0 1,3 2-1,6 5 582,0 1 0,17 20 1,11 14 184,-27-32-929,0 1 0,-1 0 0,0 0 0,11 22 0,-20-32-166,0 0 0,-1 0 0,0 0-1,0 1 1,0-1 0,0 0 0,0 1-1,-1-1 1,1 0 0,-1 1 0,0-1-1,0 1 1,0-1 0,-2 6-1,2-6 1,-2 0 0,1 0 0,0 0 0,-1 0 0,1 0 0,-1-1 0,0 1 0,0-1 0,0 1-1,0-1 1,0 1 0,0-1 0,-1 0 0,1 0 0,-6 3 0,-6 4-37,-41 24 397,47-30-595,1 1 0,0-1 0,-1-1 1,1 1-1,-1-1 0,-7 1 0,7-3-1055,5-1 442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38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9298,'-6'-4'4121,"2"-2"-2081,-4 1 33,8 4-617,1-1-296,6 2-464,-7 0-143,0 0-169,21 2-88,47 4-136,-31-6-64,4 0-56,-2-1 32,-3 1-816,-4 0-529,-8 3 777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3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13 8474,'1'-1'574,"0"1"0,0 0 0,0-1 0,0 1-1,0 0 1,0-1 0,0 0 0,0 1 0,0-1 0,-1 0 0,1 1 0,0-1 0,0 0 0,-1 0 0,1 1 0,1-3 0,-9 17 1675,-2 4-2029,0-1-1,-2 1 0,0-2 1,0 1-1,-16 15 0,19-22-97,-62 79 805,68-85-858,-1-1 1,0 1 0,-1-1-1,-5 5 1,8-7-55,0 0 1,0-1 0,0 1-1,0-1 1,0 1 0,0-1-1,0 1 1,0-1 0,0 0-1,0 1 1,0-1 0,0 0-1,0 0 1,0 0 0,0 0-1,0 0 1,0 0 0,0 0-1,0 0 1,0 0-1,0 0 1,0-1 0,0 1-1,0 0 1,-2-2 0,-1 0-18,1-1 1,-1 1 0,1-1-1,0 0 1,-1-1-1,2 1 1,-1 0 0,0-1-1,1 0 1,-1 1 0,1-1-1,0 0 1,0 0-1,1 0 1,-1-1 0,1 1-1,0 0 1,0 0-1,0-1 1,0 1 0,1-1-1,0 1 1,0-1 0,0 1-1,1 0 1,-1-1-1,2-4 1,1-1-37,0 0 0,1 0-1,0 0 1,0 0 0,1 1 0,0 0-1,1 0 1,9-12 0,-14 20 36,1-1 0,0 1 1,0-1-1,-1 1 0,1-1 0,0 1 0,1 0 1,-1 0-1,0 0 0,0 0 0,0 1 0,0-1 1,1 1-1,-1-1 0,0 1 0,1 0 0,-1-1 1,0 1-1,1 0 0,-1 1 0,5 0 0,-3-1 4,-1 1-1,1 0 0,0 1 0,-1-1 0,1 0 0,-1 1 0,1 0 0,-1 0 0,0 0 0,1 0 0,-1 1 1,4 3-1,0 3 27,0 1 1,-1-1-1,9 16 0,-12-17 16,2 0-1,-1 0 0,1 0 1,1-1-1,-1 0 0,1 0 0,7 6 1,-5-7-16,1 0-1,0-1 1,0 0 0,0 0 0,0-1 0,1 0-1,0 0 1,0-1 0,0-1 0,0 0 0,16 2-1,-17-3-21,0-1-1,0 0 1,0 0-1,0-1 1,0-1-1,0 1 0,0-1 1,0-1-1,-1 1 1,1-2-1,-1 1 0,0-1 1,11-6-1,-16 7-3,1 0 0,-1 1-1,0-1 1,0 0 0,0-1 0,0 1 0,-1 0-1,1-1 1,-1 0 0,0 1 0,0-1-1,0 0 1,-1 0 0,1 0 0,-1-1 0,0 1-1,0 0 1,0 0 0,-1 0 0,1-1 0,-2-6-1,1 7-1,0 0 0,-1 0-1,1 0 1,-1 1 0,0-1-1,-1 0 1,1 0 0,0 1 0,-1-1-1,0 0 1,0 1 0,0 0-1,-1 0 1,1-1 0,-1 1 0,1 1-1,-1-1 1,0 0 0,0 1-1,0-1 1,0 1 0,-1 0-1,-6-4 1,4 4 3,-1 0 0,1 1 0,0-1 0,-1 1 0,1 0 1,-1 1-1,1 0 0,-1 0 0,1 0 0,-1 0 0,-10 4 0,-7 1 59,-41 17 0,48-16-23,7-2-13,-1-1 7,1 1-1,1 0 0,-15 8 0,23-11-37,1-1 0,0 0 0,0 0 0,0 0 0,-1 0 0,1 0 0,0 0 0,0 0 0,0 0 0,-1 0 0,1 1 0,0-1 0,0 0 0,0 0 0,-1 0 0,1 0 0,0 0 0,0 1 0,0-1 0,0 0 0,0 0 0,0 0 0,-1 1 0,1-1 0,0 0 0,0 0 0,0 1 0,0-1 0,0 0 0,0 0 0,0 0 0,0 1 0,0-1 0,0 0 0,0 0 0,0 1 0,0-1 0,6 2-673,-5-2-72,-1 0 269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5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70 553 7330,'-20'-3'5789,"7"1"-1824,-20 1-1,33 1-3899,0 0 0,0 0-1,0 0 1,0 0-1,-1 0 1,1 0-1,0 0 1,0 0-1,0 0 1,0 0-1,0 0 1,-1 0 0,1-1-1,0 1 1,0 0-1,0 0 1,0 0-1,0 0 1,0 0-1,-1 0 1,1 0-1,0 0 1,0 0-1,0-1 1,0 1 0,0 0-1,0 0 1,0 0-1,0 0 1,0 0-1,-1 0 1,1-1-1,0 1 1,0 0-1,0 0 1,0 0 0,0 0-1,0-1 1,2-10 717,5-23-584,14-36 0,1 0-174,12-69-114,2-8-508,-32 134 334,1 0 0,0 0 0,11-18 0,-15 29-653,-2 4 106,-5 11-645,-12 22-1870,14-26 1749,-9 16-365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59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27 313 8234,'-1'-1'351,"-1"1"1,1-1 0,0 1-1,-1-1 1,1 1 0,0-1-1,-1 0 1,1 0 0,0 0-1,0 0 1,-1 0 0,1 0-1,0 0 1,0 0 0,0 0-1,0 0 1,-1-3 0,1 2-198,1 0 1,-1 0 0,1-1-1,-1 1 1,1 0 0,0 0-1,0-1 1,0 1 0,0 0-1,0-1 1,0 1 0,1-2-1,2-9-54,0 1-1,1 1 1,1-1-1,0 1 1,0-1-1,1 2 1,0-1-1,1 0 1,0 1 0,1 1-1,0-1 1,18-15-1,-10 11-35,1 1-1,0 0 0,1 2 1,0 0-1,1 0 1,32-11-1,-45 20 26,0 0 0,0 0 0,0 0 1,0 1-1,0 0 0,1 0 0,-1 1 0,11 0 0,-12 0 20,-1 1 0,1 0-1,0 1 1,0-1-1,-1 1 1,1 0 0,-1 0-1,0 1 1,1-1-1,-1 1 1,6 5 0,6 5 327,-1 2 1,0 0 0,0 1 0,-2 1 0,15 23-1,-8-8 87,-2 1-1,16 42 0,-29-63-431,-4-8-205,0 0 0,0 0-1,1-1 1,0 1 0,0-1 0,0 1-1,0-1 1,3 4 0,-1-7-269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4:5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300 107 6817,'-1'-6'827,"0"-4"253,-1 1-1,0 0 0,0 0 0,-4-9 0,5 15-842,0 0-1,-1 1 1,1-1-1,-1 1 0,1-1 1,-1 1-1,0 0 1,0 0-1,0 0 0,0 0 1,-1 0-1,1 0 1,0 0-1,-1 1 0,1-1 1,-1 1-1,-5-2 1,1 1-74,0 0 1,0 1 0,0 0-1,0 0 1,0 1-1,0 0 1,0 0 0,0 1-1,0 0 1,0 0-1,0 1 1,0-1 0,0 1-1,0 1 1,1 0-1,-1 0 1,1 0 0,-10 7-1,7-5-35,1 2 0,0-1 0,0 1 0,0 0 0,1 1 0,0-1 0,1 1 0,-1 1 1,2-1-1,-1 1 0,1 1 0,-5 10 0,8-14-117,0 0 0,0 0 0,1 0 0,0 0 0,0 1 0,0-1 1,1 0-1,0 0 0,0 0 0,1 1 0,-1-1 0,1 0 0,1 0 0,-1 0 0,1 0 1,0 0-1,0 0 0,1 0 0,0-1 0,0 1 0,0-1 0,1 0 0,-1 0 0,1 0 1,1-1-1,-1 1 0,0-1 0,1 0 0,0 0 0,0 0 0,0-1 0,1 0 0,-1 0 1,1 0-1,9 3 0,-6-4-236,0 1 1,0-2-1,1 1 1,-1-1 0,0-1-1,1 0 1,-1 0-1,1-1 1,-1 0-1,13-3 1,-11 1-576,0 0 0,0-1 0,0 0 0,-1-1 0,1-1 0,-1 1 0,0-1 0,9-8 0,11-13-1062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0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48 7266,'-3'13'2110,"-1"1"0,2 0 0,0 0 1,0 22-1,1-32-1926,2 1 0,-1-1 0,0 1 1,1-1-1,0 1 0,0-1 0,0 0 0,0 1 1,1-1-1,-1 0 0,1 0 0,1 0 0,-1 0 1,0 0-1,1 0 0,0-1 0,5 6 1,-6-7-166,0-1 0,0 1 1,-1-1-1,1 0 1,1 0-1,-1 0 0,0 0 1,0 0-1,0-1 0,0 1 1,1-1-1,-1 1 1,0-1-1,0 0 0,1 0 1,-1 0-1,0 0 1,1 0-1,-1 0 0,0-1 1,0 1-1,1-1 1,-1 0-1,0 0 0,0 1 1,0-1-1,0-1 1,0 1-1,0 0 0,3-3 1,0 0-136,-1 1-1,0-1 1,0 0 0,-1 0 0,1 0 0,-1-1-1,0 1 1,0-1 0,-1 0 0,1 1-1,-1-1 1,2-7 0,-3 9 4,0-1-1,0 0 1,0 0 0,-1 0-1,0 0 1,0 0 0,0 0 0,0 0-1,0 0 1,-1 0 0,0 0-1,0 0 1,0 0 0,0 0-1,-4-6 1,2 4 60,-1 1 0,0-1 0,0 1 0,0 0 0,0 1 0,-1-1-1,0 1 1,0 0 0,-6-4 0,5 4 111,-1-1 0,1 2 1,-1-1-1,0 1 0,0 0 0,0 0 0,-1 1 0,1 0 0,-1 0 0,1 1 1,-15-1-1,22 2-36,-1 0 0,1 0 1,-1 0-1,1 0 0,-1 0 1,0 0-1,1 0 0,-1 0 1,1 0-1,-1 0 0,1 0 1,-1 1-1,1-1 0,-1 0 1,1 0-1,-1 0 0,1 1 1,-1-1-1,1 0 0,0 1 1,-1-1-1,0 1 0,2-1-4,-1 1 0,0-1-1,0 0 1,0 1 0,0-1-1,1 1 1,-1-1 0,0 0-1,0 1 1,1-1 0,-1 0-1,0 1 1,1-1 0,-1 0-1,0 0 1,1 1 0,-1-1-1,1 0 1,0 1 0,4 1 71,1 1 0,11 3 0,2-2-73,0-1 0,1-1-1,-1-1 1,35-2 0,-35 0 39,0 0 0,0 2 0,0 0 0,0 1 0,24 6 0,-38-6 27,0 0 0,1 0 0,-1 0 0,0 1 0,0 0 0,0 0 0,7 6 0,-10-7-19,1 0 0,-1 1 0,0-1 0,1 1 0,-1 0 0,-1-1-1,1 1 1,0 0 0,-1 0 0,1 0 0,-1 0 0,0 0 0,0 1 0,1 3 0,-1 2 50,0 0-1,-1 1 1,0-1-1,-1 0 1,0 0-1,-1 0 1,-2 10-1,29-50-364,-19 24 156,2-4-28,0 0 1,1 1 0,1-1 0,0 2 0,0-1 0,14-9 0,-22 18 124,-1 0 0,0 1 1,1-1-1,-1 0 1,1 0-1,-1 1 0,1-1 1,0 1-1,-1-1 1,1 1-1,-1 0 1,1 0-1,0-1 0,-1 1 1,1 0-1,0 0 1,-1 1-1,1-1 0,1 1 1,-1 0 25,-1-1 0,0 1 1,0 0-1,1 0 0,-1 0 1,0 1-1,0-1 0,0 0 1,-1 0-1,1 0 0,0 1 0,0-1 1,-1 0-1,1 1 0,-1-1 1,1 1-1,-1-1 0,1 1 1,-1-1-1,0 1 0,0 1 0,2 11 269,6 26 487,-7-36-727,0-1-1,0 1 1,1 0-1,-1-1 1,1 1 0,0-1-1,4 6 1,-6-8-80,0-1 0,1 1-1,-1-1 1,1 1 0,-1 0 0,1-1-1,-1 1 1,1-1 0,0 1 0,-1-1 0,1 1-1,0-1 1,-1 0 0,1 1 0,0-1-1,0 0 1,-1 1 0,1-1 0,0 0 0,0 0-1,-1 0 1,1 0 0,0 0 0,0 0-1,0 0 1,-1 0 0,1 0 0,0 0 0,0 0-1,-1 0 1,1-1 0,0 1 0,0 0-1,0-1 1,2-1-313,0 0 0,-1 0 0,1 0 0,-1-1 0,0 1 1,4-5-1,-4 4 43,17-20-803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0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10794,'0'26'4561,"-1"12"-2408,-2 5-273,1 5-424,0 0-231,8-5-529,4-3-184,5-11-272,-1-8-88,1-9-200,-4-8-232,-7-6-712,-3-9-441,-6-6-1095,-6-1-513,-6-6 1945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31 6649,'-13'-9'3491,"16"10"2553,8 2-3701,4 1-1314,9 2-257,0-2-1,1 0 1,32 0-1,22 3-443,-65-5-255,-1 0 1,1 2-1,22 8 1,-24-7-10,-1 0 1,-1 0 0,16 12 0,-22-15-13,-1 1 0,1 0 0,-1 1 0,1-1 0,-1 0 0,0 1 0,0 0 0,-1 0 0,1 0 1,-1 0-1,4 8 0,-6-9 20,1-1 0,-1 1 0,1 0 0,-1 0 0,0-1 0,0 1 0,0 0 0,-1 0 0,1-1 0,0 1 0,-1 0-1,0-1 1,-1 5 0,1-6-33,1 0 0,-1 1 0,1-1 0,-1 0 0,1 0 0,-1 0-1,0 0 1,1 0 0,-1-1 0,0 1 0,0 0 0,0 0 0,0 0-1,0-1 1,0 1 0,0 0 0,0-1 0,0 1 0,0-1 0,0 1-1,0-1 1,0 1 0,0-1 0,0 0 0,-1 0 0,1 0 0,0 1-1,0-1 1,0 0 0,-1-1 0,1 1 0,-2 0 0,2 0-25,0-1 0,0 1 0,0-1 1,0 1-1,0-1 0,0 1 1,0-1-1,0 1 0,0-1 0,1 0 1,-1 1-1,0-1 0,0 0 0,1 0 1,-1 0-1,0 0 0,1 1 1,-1-1-1,1 0 0,-1 0 0,1 0 1,-1 0-1,1 0 0,0 0 1,0 0-1,-1-1 0,1 1 0,0 0 1,0 0-1,0 0 0,0 0 0,0 0 1,0 0-1,0 0 0,1 0 1,-1-2-1,2-4-12,0 0-1,0 0 1,1 0 0,3-7 0,-4 10 6,-1 2 1,9-20-483,14-23 0,-19 39 218,-1-1 0,0 1 0,1 1 0,0-1 0,1 1 0,-1 0 0,13-9 0,-11 10 8,0 0 1,11-4-1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201 305 8698,'8'7'1925,"11"16"0,-19-23-1884,0 0-1,0 1 1,0-1 0,0 0 0,0 0-1,1 0 1,-1 0 0,0 0-1,0 1 1,0-1 0,0 0-1,0 0 1,0 0 0,0 0-1,0 0 1,0 1 0,0-1 0,0 0-1,0 0 1,0 0 0,0 0-1,0 1 1,0-1 0,0 0-1,0 0 1,0 0 0,0 1 0,0-1-1,0 0 1,0 0 0,0 0-1,0 0 1,0 0 0,0 1-1,-1-1 1,1 0 0,0 0 0,0 0-1,0 0 1,0 0 0,0 0-1,0 1 1,-1-1 0,1 0-1,0 0 1,0 0 0,0 0-1,0 0 1,-1 0 0,1 0 0,0 0-1,0 0 1,0 0 0,0 0-1,-1 0 1,1 0 0,0 0-1,0 0 1,0 0 0,0 0 0,-1 0-1,1 0 12,0 0 0,0 0 0,0 0 0,1 0 0,-1 0-1,0 0 1,0 0 0,0 0 0,0 0 0,0 0 0,0-1 0,0 1 0,0 0-1,0 0 1,0 0 0,0 0 0,0 0 0,0 0 0,0 0 0,0 0-1,0 0 1,0 0 0,0 0 0,0 0 0,0-1 0,0 1 0,0 0 0,0 0-1,0 0 1,0 0 0,0 0 0,0 0 0,0 0 0,0 0 0,0 0-1,0 0 1,0 0 0,0 0 0,0-1 0,0 1 0,0 0 0,0 0 0,0 0-1,-1 0 1,1 0 0,0 0 0,0 0 0,0 0 0,0 0 0,0 0-1,0 0 1,0 0 0,0 0 0,0 0 0,0 0 0,8-7 707,-4 5-419,0-2-172,0 1 0,0-1-1,0 0 1,-1 0 0,0-1 0,1 1 0,-1-1 0,4-9 0,-3 5-49,-1 0 1,0 0-1,0 0 1,2-16-1,-3 7-63,-1 0-1,0 0 1,-2-1-1,-5-35 1,5 46-45,-1-1 0,0 0 0,-1 0 0,-7-16 1,9 23-11,0 0 0,0-1 1,-1 1-1,1 0 1,-1 0-1,1 0 0,-1 0 1,0 1-1,1-1 1,-1 0-1,0 1 0,-1-1 1,1 1-1,0-1 0,0 1 1,0 0-1,-1 0 1,1 0-1,-1 0 0,1 1 1,0-1-1,-4 0 1,0 1-1,0 1 1,-1-1 0,1 1 0,0 0 0,-1 0 0,1 1 0,0 0 0,0 0-1,0 1 1,1-1 0,-1 1 0,-10 7 0,5-2 10,0 0-1,1 1 1,-1 0 0,2 1 0,-10 11-1,11-10 31,0 0-1,0 1 1,1 0-1,-8 19 1,12-24-6,0 1 1,1-1 0,0 0 0,0 1-1,1-1 1,0 1 0,0-1 0,1 1-1,1 14 1,-1-20-28,0 1 0,1-1 0,-1 0 0,1 0 0,-1 1 0,1-1 0,0 0 0,0 0 0,0 0 0,0 0 0,0 0 0,1 0 0,-1-1 0,1 1 0,-1 0 0,1-1 0,0 1 1,-1-1-1,1 1 0,0-1 0,0 0 0,0 0 0,0 0 0,0 0 0,0 0 0,0 0 0,0 0 0,1-1 0,2 1 0,19 3 41,1-1 1,0-2 0,48-3-1,-36 1 136,-32 1-109,15-1 117,-19 1-165,0 0 0,-1 0 0,1 0 0,-1 0 1,1 0-1,0 0 0,-1 0 0,1 0 0,-1 0 0,1 1 1,0-1-1,-1 0 0,1 0 0,-1 1 0,1-1 0,-1 0 1,1 1-1,-1-1 0,1 1 0,-1-1 0,1 1 0,-1-1 1,1 1-1,0 4 87,0 0 1,-1 0-1,0 0 1,1 0-1,-2 1 1,1-1-1,-1 0 1,0 5-1,-1 4 41,-15 73 432,12-64-521,0 0 0,1 0 1,0 35-1,4-47-71,0-4-19,0 0 0,0 0 1,0 0-1,1-1 0,0 1 0,1 0 0,0 0 0,3 8 0,-5-15-27,0 1 0,0-1 0,0 1 0,1-1 0,-1 0 1,0 1-1,0-1 0,0 1 0,1-1 0,-1 0 0,0 1 0,1-1 0,-1 0 1,0 1-1,1-1 0,-1 0 0,1 1 0,-1-1 0,0 0 0,1 0 1,-1 0-1,1 1 0,-1-1 0,1 0 0,-1 0 0,1 0 0,-1 0 0,1 0 1,0 0-1,0 0-105,0-1 0,0 1 1,0-1-1,0 1 1,0-1-1,-1 0 0,1 1 1,0-1-1,0 0 1,0 0-1,-1 0 0,1 0 1,1-1-1,10-21-843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166 280 8354,'5'4'6764,"-7"-9"-596,0-2-6145,-4-7 262,0 1 1,-14-22 0,19 33-265,0 1 0,0-1-1,0 0 1,0 1 0,0-1-1,0 1 1,-1-1 0,1 1 0,-1 0-1,1-1 1,-1 1 0,1 0 0,-1 0-1,0 0 1,0 0 0,1 0 0,-1 1-1,0-1 1,0 1 0,0-1 0,0 1-1,0-1 1,0 1 0,0 0 0,0 0-1,0 0 1,0 0 0,0 0-1,0 1 1,1-1 0,-1 0 0,0 1-1,0 0 1,0-1 0,-2 2 0,0 0 30,0 1 0,0-1 1,0 1-1,0 0 0,0 1 1,0-1-1,1 0 1,0 1-1,-1 0 0,1 0 1,-4 7-1,3-3 30,0 1-1,1-1 1,0 1-1,0 0 1,1 0-1,0 0 1,-1 10-1,3-18-69,0 0 0,0 0 0,0 1 0,0-1 0,0 0 0,0 0 0,0 0 0,1 0 0,-1 0 0,0 0 0,1 1 0,-1-1 0,0 0 0,1 0 0,0 0 0,-1 0-1,1 0 1,1 1 0,-2-2 0,1 1-1,0 0 1,0-1-1,0 1 0,0-1 1,0 0-1,-1 1 1,1-1-1,0 0 0,0 1 1,0-1-1,0 0 1,0 0-1,0 0 0,0 0 1,2 0-1,1-1 8,-1 1-1,1-1 1,-1 0 0,1 0-1,-1-1 1,1 1-1,-1-1 1,0 1 0,0-1-1,5-3 1,6-6 18,1 1 1,23-12-1,-30 16-15,-8 6-17,0-1 1,1 1 0,-1-1-1,1 1 1,-1 0-1,1-1 1,0 1 0,-1 0-1,1-1 1,-1 1-1,1 0 1,0 0 0,-1-1-1,1 1 1,0 0-1,0 0 1,-1 0-2,0 0 1,0 0-1,0 0 0,0 0 1,0 1-1,0-1 0,0 0 1,0 0-1,0 0 0,0 0 1,0 0-1,0 0 0,0 0 1,0 0-1,0 1 0,0-1 1,0 0-1,0 0 0,0 0 1,0 0-1,0 0 0,0 0 1,0 0-1,-1 0 0,1 0 1,0 0-1,0 0 0,0 0 1,0 1-1,0-1 0,0 0 1,0 0-1,0 0 0,-1 0 1,1 0-1,0 0 0,0 0 1,0 0-1,0 0 0,0 0 1,-5 3-1167,5-3 1070,0 0 0,0 0 1,0 0-1,0 0 0,0 0 1,0 1-1,0-1 0,0 0 0,0 0 1,0 0-1,0 0 0,0 0 0,0 0 1,0 0-1,0 1 0,0-1 0,0 0 1,0 0-1,0 0 0,0 0 0,0 0 1,0 0-1,0 0 0,0 1 1,0-1-1,0 0 0,0 0 0,0 0 1,0 0-1,0 0 0,0 0 0,1 0 1,-1 0-1,0 0 0,0 1 0,0-1 1,0 0-1,0 0 0,0 0 0,0 0 1,0 0-1,1 0 0,-1 0 1,9 5-1334</inkml:trace>
  <inkml:trace contextRef="#ctx0" brushRef="#br0" timeOffset="1">414 256 7274,'0'-1'179,"0"-1"731,0-1 0,1 1-1,-1 0 1,0-1 0,-1 1 0,1-1 0,-1-2-1,1 4-725,0 0 0,-1 1 0,1-1 0,-1 0-1,1 0 1,-1 1 0,1-1 0,-1 1-1,1-1 1,-1 0 0,0 1 0,1-1 0,-1 1-1,0-1 1,1 1 0,-1 0 0,0-1 0,0 1-1,1 0 1,-1-1 0,0 1 0,0 0-1,0 0 1,0 0 0,1 0 0,-2 0 0,-4-1 155,1 1 0,0 0 0,-1 0 0,1 1 1,-1 0-1,1 0 0,-1 0 0,1 1 0,0-1 1,-9 5-1,10-4-229,1 0 0,-1 0 0,0 1 0,0-1 0,1 1 1,-1 0-1,1 0 0,0 0 0,0 0 0,0 1 0,1-1 0,-1 1 1,-3 6-1,5-9-101,1 0 1,-1 0-1,1 0 1,-1 0-1,1 0 1,0 0 0,-1 0-1,1 0 1,0 0-1,0 0 1,0 1-1,0-1 1,0 0-1,0 0 1,0 0-1,0 0 1,0 0 0,0 0-1,0 0 1,1 0-1,-1 0 1,1 0-1,-1 0 1,1 0-1,-1 0 1,1 0-1,-1 0 1,1 0 0,0 0-1,-1 0 1,1 0-1,0-1 1,0 1-1,1 0 1,-1 0-13,1 0-1,0 0 1,0 0 0,0-1 0,0 1 0,0-1-1,0 0 1,0 0 0,0 1 0,0-1 0,0 0-1,0-1 1,0 1 0,0 0 0,0-1 0,0 1-1,0-1 1,2 0 0,4-3-170,-1 1 0,0-1 0,0-1 0,0 0 0,0 1 0,-1-2 0,0 1 0,0-1 0,0 0 0,-1 0-1,0-1 1,7-11 0,1-4-533,-2 0 0,18-46 0,-13 16 162,8-19 724,-22 68 285,-2 4-65,-1 9 247,-6 18 271,0-11-473,-28 89 1191,30-89-1454,1 1 0,1 0 0,1 0 0,-1 20 1,3-32-129,1 1 1,-1 0-1,1-1 1,0 1 0,4 12-1,-4-17-47,0 0 1,0 0-1,0 1 0,0-1 0,0 0 1,1 0-1,-1 0 0,0 0 0,1 0 1,0-1-1,-1 1 0,1 0 0,0-1 1,0 1-1,0-1 0,0 0 0,0 1 1,4 0-1,-4-1-65,-1-1 0,1 0 0,-1 1 0,1-1 0,-1 0 1,1 0-1,-1 0 0,1 0 0,-1 0 0,1-1 0,-1 1 0,1 0 0,-1-1 0,1 1 0,-1-1 0,3-1 1,1 0-284,-1-1 1,1 0 0,4-5-1,-8 8 324,20-21-730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2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16 124 8914,'-8'19'4905,"6"5"-264,0 0-2777,4 1-55,4-2-521,4-3-376,2-6-544,-3-4-96,-4-16-496,1-6-392,-4-9-1024,2-3-385,-2-4-591,-5-1-985,-5-3 2553</inkml:trace>
  <inkml:trace contextRef="#ctx0" brushRef="#br0" timeOffset="1">10 14 6537,'-7'-13'4001,"4"13"-64,5 4-1184,2 4-1049,1 4-304,3-2-567,0 2-273,11-1-1281,3-1-807,12 4 952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160 167 8994,'-6'-5'4265,"-9"1"-1617,-5 6-615,2 8-73,-8 8-223,1 4-353,4 6-584,3-2-200,10-2-408,6-4-88,7-5-64,6-5-16,6-6-248,7-2-376,4-10-808,4-6 3400,4-4-1824</inkml:trace>
  <inkml:trace contextRef="#ctx0" brushRef="#br0" timeOffset="1">387 1 12123,'-16'21'5129,"1"4"-2609,2 15-1408,-9 3-23,6 3-193,4 0-104,10-8-208,6-2-40,8-15-240,2-5-88,-3-10-384,6-9-480,-2-6-1016,0-6 560,9 2 423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11979,'2'0'4809,"10"4"-2529,-1 3-936,6-3-151,7 0-177,4-4-488,11 0-240,3 1-48,-1 0-224,1 7-648,-12 0 488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9074,'-3'53'8555,"4"-32"-6990,4 34-1,-4-48-1428,0-2 0,1 1 0,0 0 1,0 0-1,0 0 0,0-1 0,1 1 0,0-1 1,0 0-1,1 0 0,-1 0 0,1 0 1,9 8-1,-10-11-124,0 1 1,0-1-1,0 0 0,1 0 1,-1-1-1,0 1 0,1-1 1,0 1-1,-1-1 1,1 0-1,0 0 0,-1-1 1,1 1-1,0-1 1,0 0-1,0 0 0,0 0 1,-1 0-1,1-1 1,0 0-1,0 1 0,-1-1 1,6-3-1,0 0-46,0 0 0,-1-1 0,1 0 0,-1 0-1,13-12 1,-9 7-38,0-2-1,16-20 0,-25 28 71,1-1-1,-1 0 0,1 0 1,-1 0-1,-1 0 0,1-1 1,-1 1-1,0-1 0,0 0 1,0 1-1,0-11 0,-2 26 120,-2 1 0,1-1 0,-1 0-1,-4 12 1,-3 8 166,5-4 38,0 0 0,1 1 0,2 37 0,10 81 951,-7-122-1075,-1-16-117,-1 0 0,1 1 0,-2-1 0,1 0 1,-1 1-1,0-1 0,-4 11 0,5-16-60,-1 0 1,0 0-1,0 0 0,0 0 1,0-1-1,0 1 0,0 0 0,0-1 1,0 1-1,-1-1 0,1 1 1,-1-1-1,1 1 0,-1-1 1,1 0-1,-1 0 0,0 0 1,1 0-1,-1 0 0,0 0 0,0-1 1,0 1-1,0 0 0,0-1 1,0 0-1,0 1 0,0-1 1,0 0-1,0 0 0,0 0 1,-3-1-1,1 1-39,0-1 0,0-1-1,0 1 1,0 0 0,0-1 0,0 0 0,1 0 0,-1 0-1,1 0 1,-1-1 0,1 1 0,0-1 0,-5-5 0,-3-5-711,-19-27 1,26 34 487,-26-42-1271,2-7 598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8450,'19'4'4361,"-7"0"-696,8-3-2417,7-1-64,-2-1-520,-1-2-256,0-2-544,-8 1-432,-3 1-3481,3 3 2817</inkml:trace>
  <inkml:trace contextRef="#ctx0" brushRef="#br0" timeOffset="1">128 16 7234,'-48'39'4096,"51"-31"-1223,0 6-296,-1 2-161,2 5-744,-5 3-367,-2 8-513,-2 0-240,1-2-360,3-3-88,2-8-184,7-6-344,-1-8-856,7-2-489,10-4 977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4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11418,'-1'70'8290,"-2"-1"-4184,0 20-3155,9 95-1,-3-159-830,0 0 1,8 26-1,-12-59-185,0 1 0,1-1 0,0 1 0,1-1 0,0 1 0,3-13 0,-3 14 11,1 1 0,0-1 0,0 1 0,1 0 0,-1 0 0,1 0 0,0 0 0,4-5 0,-4 7 33,0 0 1,0 0 0,0 1 0,0-1 0,0 1-1,0-1 1,1 1 0,-1 0 0,1 0 0,0 1-1,0-1 1,5-1 0,-1 1 21,1 1-1,-1 0 1,1 0-1,-1 1 1,0 0-1,1 0 1,-1 1-1,1 0 1,11 3 0,-15-3 72,-1 0 0,1 1 0,-1 0 0,1 0 0,-1 0 0,0 0 0,0 0 0,0 1 1,0 0-1,0 0 0,-1 0 0,1 0 0,-1 1 0,0-1 0,0 1 0,0 0 0,4 8 1,-6-11-51,-1 0 0,0 0 1,1 0-1,-1 0 1,0 0-1,0 0 0,1 0 1,-1 0-1,0 0 1,0 0-1,0 0 0,0 1 1,0-1-1,-1 0 1,1 0-1,0 0 0,0 0 1,-1 0-1,1 0 0,-1 0 1,1 0-1,-1 0 1,1 0-1,-1 0 0,1 0 1,-1 0-1,0 0 1,0-1-1,-1 2 0,-1 1 22,-1 0-1,0-1 1,0 1 0,0-1-1,0 0 1,-6 2-1,-11 3-107,0 0 0,0-2 0,-1 0-1,-28 1 1,48-5 13,1-1 55,0 0 1,-1 0 0,1 0-1,-1 0 1,1 0 0,-1 0-1,1 0 1,0 0-1,-1 0 1,1-1 0,-1 1-1,1 0 1,0-1 0,-1 1-1,0-2 1,-2-1 205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6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20 6985,'4'-4'2177,"0"1"0,0 1 0,1-1-1,-1 1 1,6-3 0,-22 7-1688,-1 0 1,1 0 0,0 1 0,0 1 0,-12 6-1,15-7-341,-95 41 430,100-41-562,-1-1 0,0 1 0,0 1 0,1-1-1,0 1 1,0-1 0,0 1 0,0 0-1,0 1 1,1-1 0,-3 6 0,5-8-12,-1 0 1,2 0-1,-1 0 0,0 1 1,0-1-1,1 0 0,-1 1 1,1-1-1,0 0 1,0 1-1,0-1 0,0 1 1,0-1-1,0 0 1,0 1-1,1-1 0,0 1 1,-1-1-1,1 0 0,0 0 1,0 1-1,0-1 1,0 0-1,0 0 0,1 0 1,-1 0-1,4 3 0,2 2 51,1 0 0,0-1-1,1 0 1,-1 0-1,16 8 1,-13-8 26,9 4 88,0-2 0,0 0 1,30 8-1,4 1 3,-48-16-1032,-9-3 517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6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 9394,'0'0'144,"-1"0"0,1-1 1,0 1-1,0 0 0,0 0 0,-1 0 0,1-1 0,0 1 1,0 0-1,-1 0 0,1 0 0,0 0 0,-1 0 1,1-1-1,0 1 0,-1 0 0,1 0 0,0 0 1,0 0-1,-1 0 0,1 0 0,0 0 0,-1 0 0,1 0 1,0 0-1,-1 0 0,1 0 0,0 0 0,-1 1 1,1-1-1,0 0 0,-1 0 0,1 0 0,0 0 0,0 0 1,-1 1-1,1-1 0,0 0 0,0 0 0,-1 0 1,1 1-1,0-1 0,0 0 0,0 0 0,0 1 0,-1 0 1,-5 15 1416,0 3-625,2 0 0,0 0 1,1 1-1,-1 28 0,4-41-863,1 0 0,-1 0 0,1 1 0,0-1 0,0 0 0,1-1 0,0 1 0,1 0-1,-1 0 1,1-1 0,0 0 0,1 1 0,0-1 0,0 0 0,8 9 0,-9-12-74,1 0 1,-1 0-1,1 0 1,0-1-1,0 1 1,0-1-1,0 0 1,0 0 0,0-1-1,1 1 1,-1-1-1,0 0 1,1 0-1,-1-1 1,1 1-1,-1-1 1,1 0-1,0 0 1,-1 0-1,1-1 1,-1 1 0,6-3-1,-1 1-173,0-1-1,0 0 0,0-1 1,-1 0-1,1 0 1,-1-1-1,0 0 0,0 0 1,11-11-1,-11 9-73,-1-2-1,1 1 0,-1-1 1,-1 0-1,0 0 0,0-1 1,-1 0-1,0 0 0,0 0 1,4-19-1,-8 27 239,-1 0 0,1 0 0,-1 0 0,0 0 0,0-1 0,0 1 0,0 0 0,-1-4 0,1 6 19,0-1 0,0 1 0,0 0 1,0-1-1,-1 1 0,1-1 0,0 1 0,0 0 0,0-1 0,-1 1 1,1 0-1,0-1 0,0 1 0,-1 0 0,1-1 0,0 1 1,-1 0-1,1 0 0,0 0 0,-1-1 0,1 1 0,-1 0 0,1 0 1,0 0-1,-1 0 0,1-1 0,-1 1 0,1 0 0,0 0 1,-1 0-1,1 0 0,-1 0 0,1 0 0,0 0 0,-1 0 0,1 0 1,-1 0-1,1 1 0,0-1 0,-1 0 0,1 0 0,-1 0 1,1 0-1,0 1 0,-1-1 0,1 0 0,-5 3 121,1 0-1,1-1 0,-1 1 1,0 1-1,1-1 1,-1 1-1,1-1 0,0 1 1,0 0-1,1 0 1,-4 6-1,-2 5 496,-11 32 0,12-25-327,1 1 0,1-1 0,1 1 0,-1 23 0,3-14-22,2 0-1,5 41 1,-3-60-86,0 0 1,9 23-1,0 3 260,-11-37-407,1 1 0,-1-1 0,1 1-1,-1-1 1,0 1 0,0 0-1,0-1 1,0 1 0,-1-1-1,1 1 1,-2 3 0,2-5-22,-1 0 0,0 1 0,0-1 1,1 0-1,-1 0 0,0 0 0,0 0 0,0 0 1,0 0-1,0 0 0,0 0 0,0 0 0,-1 0 1,1 0-1,0-1 0,0 1 0,-1 0 1,1-1-1,0 0 0,-1 1 0,1-1 0,-2 1 1,0-1-9,0 0 1,0 1 0,1-1-1,-1-1 1,0 1 0,0 0-1,0-1 1,1 1 0,-1-1-1,0 0 1,0 0-1,1 0 1,-1 0 0,1 0-1,-1-1 1,1 1 0,0-1-1,-1 1 1,1-1 0,-2-2-1,-1-2-120,-1 1-1,2-1 0,-1 0 1,1 0-1,0-1 1,-5-9-1,-4-11-1784,1-1 1,-10-33-1,10 20 380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12819,'-8'-2'4737,"8"2"-3513,3 0 40,-3 0-119,0 0-209,15 2-544,17 4-128,38 6-80,-27-7-240,-6 2-848,-6 1-745,-11-2 937</inkml:trace>
  <inkml:trace contextRef="#ctx0" brushRef="#br0" timeOffset="1">168 46 6113,'-32'13'3593,"32"-11"-160,0 2-1393,1 0-15,-1-4-297,0 0-280,0 4-527,-1 16-217,-5 34-400,0-26-128,-3-1-368,0 1-384,7 5-881,1-5 873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0 9050,'-2'15'5001,"-12"3"-248,-10 17-3193,-7 9-63,-7 9-593,3 3-328,7-7-368,8-5-104,8-15-64,3-9-104,6-13-648,1-2-432,-1-7-1089,3 0 1273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7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39 408 11450,'-2'-1'627,"0"0"0,0 0 0,0 0-1,0-1 1,1 1 0,-1 0-1,0-1 1,1 1 0,-2-3-1,1 2-215,0-1 0,0 0-1,1 0 1,-1 1 0,-1-6-1,1 1-152,0 1 1,1-1-1,0 1 0,0-1 0,0-8 0,2-12-50,2 1 1,0-1-1,11-39 0,-10 48-170,1-5-42,12-36-1,-14 53-4,-1 0 0,1 1 0,0-1 0,0 1 0,1-1 0,-1 1 0,1 0 0,0 0 0,1 1 0,-1-1 0,7-4-1,-10 8 9,1 0 0,-1 0 0,1 0-1,0 0 1,-1 0 0,1 0 0,0 0-1,0 1 1,0-1 0,-1 1 0,1-1-1,0 1 1,0 0 0,0 0-1,0 0 1,0 0 0,0 0 0,0 0-1,-1 1 1,1-1 0,0 0 0,0 1-1,0 0 1,0-1 0,3 3-1,-3-1 22,1 0 0,0 0-1,0 1 1,-1-1-1,1 1 1,-1 0-1,1-1 1,-1 1 0,0 0-1,0 1 1,-1-1-1,3 5 1,0 3 79,0 1 0,-1 0 1,0 0-1,1 20 0,0 51 275,-3-42-240,4 42 52,-3-69-158,0 0-1,1 1 1,8 21-1,-10-32-75,-1-3-14,0 0 1,1 0-1,-1 1 1,1-1 0,-1 0-1,1 0 1,-1 0-1,1 0 1,0 1 0,0-1-1,-1 0 1,1 0-1,0 0 1,0-1 0,1 2-1,-1-2 38,-1 0 1,0 0-1,0 0 0,0 0 0,0 0 1,0 0-1,0 0 0,0 0 0,0 0 0,1 0 1,-1 0-1,0 0 0,0 0 0,0 0 0,0 0 1,0 0-1,0 0 0,0 0 0,0 0 0,0 0 1,0 0-1,1 0 0,-1 0 0,0-1 1,0 1-1,0 0 0,0 0 0,0 0 0,0 0 1,0 0-1,0 0 0,0 0 0,0 0 0,0-1 1,0 1-1,0 0 0,0 0 0,0 0 1,0 0-1,0 0 0,0 0 0,0-1 0,1-9-650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7 113 9170,'-7'-5'4121,"11"8"-1505,7 7-639,2 5-369,-2-2-376,8 3-719,1-3-209,0-3-544,6-5 1896,5 0-1304</inkml:trace>
  <inkml:trace contextRef="#ctx0" brushRef="#br0" timeOffset="1">655 0 11362,'-19'19'5282,"-3"3"-2370,-14 13-1343,0 5-369,1 0-696,2 2-248,15-2-168,0-5 0,9-10-344,0-8-312,9-14-640,0-8-561,0-10 1105</inkml:trace>
  <inkml:trace contextRef="#ctx0" brushRef="#br0" timeOffset="2">397 31 10834,'7'8'4785,"1"12"-2344,1 8-425,3 12-687,1-1-265,2 3-400,5-4-152,12-8-168,4-5-192,6-9-904,1-4-152,-7-12 432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12731,'1'33'5167,"0"16"-2631,1 17-1163,-2-46-999,1-1 0,1 1 0,1 0-1,0 0 1,10 27 0,-11-40-296,0-1 0,1 1 0,0-1-1,0 0 1,1 1 0,0-2 0,0 1 0,1 0 0,-1-1 0,1 0 0,0 0 0,0 0 0,1-1 0,-1 1 0,1-2 0,0 1 0,1 0 0,11 4 0,-12-6-45,0 0 1,0 0 0,0-1-1,1 0 1,-1 0-1,1 0 1,9-1 0,-12-1-21,1 1 1,-1-1 0,0 0-1,0 0 1,1 0 0,-1 0-1,0-1 1,0 0 0,0 0-1,-1 0 1,1 0 0,5-5 0,-1-1-46,0-1 1,0 0-1,-1 0 1,0-1-1,0 0 1,-1 0-1,-1 0 1,0-1-1,0 0 1,-1 0 0,5-20-1,-8 24-251,0 0 0,-1 0-1,1 0 1,-2-1 0,1 1 0,-1 0-1,-1-8 1,1 12-7,0-1-1,0 0 0,0 0 1,-1 1-1,1-1 0,-1 1 1,0-1-1,0 1 1,0 0-1,0 0 0,-1-1 1,0 2-1,-4-6 0,4 7 140,1-1-1,0 1 1,-1 0-1,1-1 1,-5 0-1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09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98 10434,'-27'4'4577,"23"-2"-1840,4-2-753,0 0-199,0-1-249,0 1-656,3 0-288,23 0-360,45 1-88,-27-1-568,2 0-448,5 3-824,-3 0 904</inkml:trace>
  <inkml:trace contextRef="#ctx0" brushRef="#br0" timeOffset="1">712 78 13267,'-8'9'5161,"-11"10"-3465,-2 1-143,-11 9-417,7 0-352,5-1-608,-1-3-88,3-6-112,-3-4-264,1-10-840,11-4-457,7-11-1255,-2-8 1672</inkml:trace>
  <inkml:trace contextRef="#ctx0" brushRef="#br0" timeOffset="2">491 1 9850,'16'9'4665,"-1"11"-1360,1 11-921,2 10-599,-3 7-337,4 1-728,-1-5-240,5-6-216,5-6-32,1-9-464,-1-4-528,-5-10 496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4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91 7234,'-17'-66'3504,"17"63"-3016,-1 0 1,-1 0-1,1 0 0,0 1 0,-1-1 0,-2-3 0,0 4 1622,4 9-722,17 190 3225,-5-30-3210,-11-156-1336,1 0-1,0 0 1,8 21 0,-10-32-74,0 1 0,0 0 1,1 0-1,-1-1 0,0 1 1,1 0-1,-1-1 0,0 1 1,1 0-1,-1-1 0,1 1 1,-1-1-1,1 1 0,0-1 1,-1 1-1,1-1 0,-1 1 0,1-1 1,0 0-1,1 1 0,-2-1-53,1 0-1,-1 0 1,1 0-1,0 0 0,-1 0 1,1 0-1,-1-1 0,1 1 1,-1 0-1,1 0 1,-1-1-1,1 1 0,-1 0 1,0-1-1,1 1 0,-1 0 1,1-1-1,-1 1 1,0 0-1,1-1 0,-1 0 1,3-3-452,-1 1 1,0-1 0,0 0-1,-1 0 1,3-7-1,2-18-1045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4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9266,'3'5'1495,"1"-1"0,1 0 0,6 5 0,-7-6-1073,0-1 0,1 1 0,-1-1-1,0 0 1,1 0 0,0-1-1,9 3 1,16 0 81,1-1-1,0-2 1,45-3-1,-7 0-281,-68 2-207,-1 0 0,1 0 1,0 0-1,-1 0 0,1 1 0,-1-1 0,1 0 0,-1 0 1,1 0-1,0 0 0,-1 1 0,1-1 0,-1 0 0,1 0 0,-1 1 1,1-1-1,-1 0 0,1 1 0,-1-1 0,0 1 0,1-1 1,-1 0-1,1 1 0,-1-1 0,0 1 0,1-1 0,-1 1 0,0-1 1,0 1-1,0 0 0,1-1 0,-1 1 0,0 0 0,0 2 105,1 1-1,-1-1 0,0 1 1,0-1-1,-1 4 0,0 7 165,3 44 436,1 84 165,4-14-549,-4-106-314,1 1 0,1-1 1,12 35-1,-16-56-152,-1 1 0,1 0 1,-1-1-1,1 1 0,-1-1 0,0 1 1,1 0-1,-1-1 0,0 4 1,-1-4-108,1 0 0,0 0 1,0-1-1,-1 1 1,1 0-1,-1 0 1,1 0-1,0-1 1,-1 1-1,0 0 0,1 0 1,-1-1-1,1 1 1,-1-1-1,0 1 1,1 0-1,-1-1 1,0 1-1,0-1 0,0 1 1,-9 2-1187</inkml:trace>
  <inkml:trace contextRef="#ctx0" brushRef="#br0" timeOffset="1">47 523 9146,'-28'4'4249,"15"0"-1745,7 1-391,9-2-585,5 1-216,11-4-335,7 0-113,10-4-296,3-1-160,11 3-240,-4-4-64,0 3 24,3 2-448,-7 1-1152,1 5 1048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11 508 2385,'0'-1'1506,"1"-1"1,-1 1 0,0-1 0,0 1 0,0-1 0,1 1 0,-1-1 0,-1-2-1,1-3 616,-6-50 324,1-16-1707,5 42-703,2 0 1,1 0 0,1 0 0,2 1-1,1 0 1,21-57 0,-24 78-42,-1 1 0,1 0 0,1-1 0,0 1 0,0 1 0,0-1 0,11-10 0,-15 17 4,-1 1 1,1-1 0,0 0-1,0 0 1,0 1-1,0-1 1,0 1-1,0-1 1,0 1-1,0-1 1,0 1-1,0 0 1,0-1-1,0 1 1,0 0-1,0 0 1,0 0-1,0 0 1,0 0-1,0 0 1,0 0 0,1 0-1,-1 0 1,0 1-1,0-1 1,0 0-1,0 1 1,0-1-1,0 0 1,0 1-1,0 0 1,0-1-1,-1 1 1,2 0-1,1 2 3,0 0 0,0 1-1,-1-1 1,1 0-1,-1 1 1,0-1-1,2 6 1,5 12 32,0 2 1,7 33-1,-1-2 24,11 35 30,17 51 72,-39-130-141,-2-7-238,-1 1 0,1-1-1,-1 1 1,0-1 0,0 1 0,0-1 0,0 1 0,-1 4 0,-4-5-451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4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8882,'-1'1'4313,"2"-1"-1521,10 4-1287,-2-3 79,10 5-528,2-5-200,9-1-399,-1 2-177,3 1-80,2 4-264,-4-2 2792,4-1-2056</inkml:trace>
  <inkml:trace contextRef="#ctx0" brushRef="#br0" timeOffset="1">651 3 13155,'4'-2'5145,"-12"11"-3521,-6 7-624,-8 12-47,-5 8-305,-1 5-232,4 4-112,7-3-224,2-10-24,7-10-480,4-10-496,3-13-329,0 0 577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4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11162,'-4'1'4937,"4"3"-2592,7 8-809,5 3 145,4 7-553,1 4-216,3-3-416,-3-1-192,2-1-160,0 0-152,-3-2-928,1 2-368,-4 1 696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5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 11899,'-23'-2'4977,"18"0"-2897,-2 2-768,13 2-231,8 2-441,8 2-328,9 1-104,1 0-352,2 2-504,-6-2-393,-4 2 561</inkml:trace>
  <inkml:trace contextRef="#ctx0" brushRef="#br0" timeOffset="1">83 152 10282,'-3'4'4801,"2"-3"-2352,10-1-681,-5-1-272,17 0-743,2 1-241,5 0-376,1-2 8,0 2-704,2 6-505,-3-5 673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8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 8570,'-7'-5'4249,"14"13"-809,4 2-839,10 16-593,3 0-271,4 6-801,1-1-256,2-1-280,-1 2-88,0-6-144,-1 0-32,-13-3-448,-3-5-352,-8 0-1096,-2-6 896,-2-12 312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17:15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11346,'0'-1'185,"1"0"0,-1 0 0,0 1 0,0-1 0,0 0 0,0 0 0,0 0 0,0 1 0,0-1 0,0 0 0,0 0 0,-1 1 0,1-1 0,0 0 0,0 0 0,-1 1 0,1-1-1,0 0 1,-1 1 0,1-1 0,-1 0 0,1 1 0,-1-1 0,1 1 0,-1-1 0,1 1 0,-1-1 0,0 1 0,1-1 0,-1 1 0,0-1 0,1 1 0,-1 0 0,0 0 0,1-1 0,-1 1 0,0 0-1,0 0 1,1 0 0,-1 0 0,0-1 0,0 1 0,-1 1 0,2-1-145,0 0 1,0 0-1,-1 0 0,1 0 1,0 0-1,-1 0 0,1 0 1,0 0-1,-1 0 0,1 0 0,0 0 1,-1 1-1,1-1 0,0 0 1,0 0-1,-1 0 0,1 1 1,0-1-1,0 0 0,0 0 0,-1 0 1,1 1-1,0-1 0,0 0 1,0 1-1,-1-1 0,1 0 1,0 0-1,0 1 0,0-1 1,-1 15 690,25 122 434,-10-13-890,6 46-94,-18-161-168,0-1 0,0 1 0,6 12-1,1 3 16,-4-18-17,-3-6-14,-2-5-14,-2-13-106,0 0 0,2 0 1,0-1-1,1 1 0,0 0 0,9-35 1,-9 50 114,-1 1 1,1-1-1,0 0 1,0 1-1,1-1 1,-1 1-1,0 0 1,1-1-1,0 1 1,-1 0-1,1 0 1,0 0-1,0 0 1,0 0-1,0 1 1,1-1-1,-1 0 1,5-1-1,-3 1 8,0 1 0,0 0 0,0 0 0,0 0 0,1 0 0,-1 1 0,0 0 0,0 0 0,1 0 0,-1 0 0,8 2 0,-4 0 24,-1 0-1,1 0 0,0 1 1,-1 0-1,0 0 1,11 7-1,-14-8 17,0 0 1,-1 1-1,0 0 0,1 0 1,-1 0-1,0 0 0,0 0 0,-1 0 1,1 1-1,-1-1 0,1 1 0,-1 0 1,0 0-1,1 4 0,-2-5 12,-1 0 0,1-1 0,-1 1 0,0 0 0,0 0-1,0 0 1,0-1 0,0 1 0,-1 0 0,1 0 0,-1-1 0,1 1 0,-1 0-1,0 0 1,0-1 0,-1 1 0,1-1 0,0 1 0,-1-1 0,0 0 0,1 0-1,-1 1 1,0-1 0,0 0 0,-5 3 0,-1 1 99,-1 1-1,0-1 1,-1-1-1,0 1 1,-12 3 0,16-6-108,0-1 0,-1 0 1,0 0-1,1 0 0,-1-1 1,-11 0-1,16 0-93,1-1-1,-1 0 1,1 0-1,-1 0 1,1-1-1,-1 1 1,1 0-1,-1 0 1,1-1-1,-1 1 1,1-1-1,0 1 1,-1-1 0,1 0-1,-1 0 1,1 1-1,0-1 1,0 0-1,0 0 1,-1 0-1,1 0 1,0-1-1,0 1 1,1 0-1,-1 0 1,0-1-1,0 1 1,0 0 0,1-1-1,-1 1 1,1-1-1,-1 1 1,1-1-1,-1-2 1,1 2-8,0 1 1,0-1-1,0 0 1,0 0-1,0 0 1,0 0-1,1-2 1,8-20-286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52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32 4929,'-7'-7'1340,"5"4"-860,0 1 0,0 0 0,0-1 0,-1 1 0,1 0 0,0 0 0,-1 0 0,1 1 0,-1-1 0,-4-1 0,7 3-419,0 0-1,-1 0 0,1 0 1,0 0-1,-1 0 0,1 0 1,0 0-1,-1 0 1,1 1-1,0-1 0,-1 0 1,1 0-1,0 0 1,-1 0-1,1 1 0,0-1 1,0 0-1,-1 0 1,1 1-1,0-1 0,0 0 1,-1 1-1,1-1 1,0 0-1,0 0 0,0 1 1,-1-1-1,1 1 1,-3 11 693,1 19 244,2-4-468,-5 155 1104,4-76-1083,-16 289 449,11-284-848,1 98 162,3-126-155,2-34-55,1-25-27,-1 1 0,-6 37 0,1-41-39,3-13-32,1 0 0,-1-1-1,1 1 1,0 0-1,1 0 1,0 0-1,1 9 1,-1-17-6,0 0 0,0 0 0,0 0-1,0 0 1,0 0 0,0 0 0,0 0 0,0 0 0,-1 0 0,1 0 0,0 0-1,0 0 1,0 0 0,0 0 0,0 0 0,0 0 0,0 0 0,0 0 0,0 0-1,0 0 1,-1 0 0,1 0 0,0 0 0,0 0 0,0 0 0,0 0 0,0 0-1,0 0 1,0 1 0,0-1 0,0 0 0,0 0 0,0 0 0,0 0 0,0 0-1,0 0 1,0 0 0,0 0 0,0 0 0,0 0 0,0 0 0,-1 0 0,1 1-1,0-1 1,0 0 0,0 0 0,0 0 0,0 0 0,0 0 0,1 0 0,-1 0-1,0 0 1,0 0 0,0 0 0,0 1 0,0-1 0,0 0 0,0 0-1,-4-4 182,4 4-134,0 0-31,0 0-27,0 0 10,0-1-1,0 1 1,0 0 0,0 0-1,0-1 1,1 1-1,-1 0 1,0 0 0,0 0-1,0-1 1,0 1-1,0 0 1,0 0 0,1 0-1,-1 0 1,0-1-1,0 1 1,0 0-1,1 0 1,-1 0 0,0 0-1,0 0 1,0 0-1,1 0 1,-1-1 0,0 1-1,0 0 1,1 0-1,-1 0 1,0 0 0,0 0-1,0 0 1,1 0-1,69-23-27,-44 13 18,-16 7 2,1 0 0,-1 1 0,1 0 0,0 0-1,0 1 1,15 0 0,-16 1 3,245 9-122,-111-1 86,238-2-3,122 6 73,-149 11 3,127 8 29,-273-29 3,-174-3-20,-1-2 1,0-2-1,0-1 0,37-12 1,-61 14-68,0 0 0,10-7 1,17-6-654,-34 15 582,1 1-1,-1 0 0,1 1 1,-1-1-1,1 0 0,-1 1 1,1 0-1,6 0 0,-3 2-242,-7-2 315,0 0 0,1 0 0,-1 0-1,0 0 1,0 0 0,0 0-1,0 0 1,0 0 0,1 0-1,-1 0 1,0 0 0,0 0-1,0 1 1,0-1 0,0 0-1,0 0 1,0 0 0,1 0 0,-1 0-1,0 0 1,0 0 0,0 1-1,0-1 1,0 0 0,0 0-1,0 0 1,0 0 0,0 0-1,0 1 1,0-1 0,0 0 0,0 0-1,0 0 1,0 0 0,0 0-1,0 1 1,0-1 0,0 0-1,-3 2-386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25:53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29 183 7042,'-2'-1'893,"-17"-6"2379,12 2-2012,7 5-1218,0 0 1,0 0-1,0-1 0,0 1 1,0 0-1,0 0 1,0 0-1,0 0 1,0-1-1,0 1 1,0 0-1,0 0 1,0 0-1,0 0 1,0 0-1,0-1 0,0 1 1,0 0-1,0 0 1,0 0-1,0 0 1,0-1-1,0 1 1,0 0-1,0 0 1,0 0-1,0 0 1,0 0-1,0-1 0,1 1 1,-1 0-1,0 0 1,0 0-1,0 0 1,0 0-1,0 0 1,1-1-21,10-6 708,15 0-599,-21 6-123,158-31 177,252-20-139,3 13-35,646 14 56,-965 29-54,592 39 205,-660-40-193,82 5 52,-95-7-21,1-2 0,-1 0 0,0-2 0,20-4 0,-33 6-40,3-1 47,0 0 0,1 0-1,14 0 1,-23 2-88,0 0 2,0 0 16,0 0 21,0 0 11,0 0 12,0 0 5,-10 1 349,0 3-340,-19 12 18,28-15-69,-26 19 18,24-18-21,0 1 0,1 0 0,-1 0 0,1-1 0,-1 2 0,1-1 0,0 0 0,1 0 0,-3 5 0,1 2-20,0 0 0,1 1 1,0 0-1,-1 13 0,3 46-18,0-33 42,-21 231 413,10-170-181,2 121 0,27 31-98,1 56 70,-32-150-201,12-142-356,1-14 322,0 0-1,0 0 1,0 0-1,0 1 1,0-1 0,0 0-1,0 0 1,0 0-1,0 1 1,0-1-1,0 0 1,0 0 0,0 0-1,0 1 1,0-1-1,0 0 1,0 0-1,0 0 1,0 1-1,1-1 1,-1 0 0,0 0-1,0 0 1,0 0-1,0 0 1,0 1-1,1-1 1,-1 0 0,0 0-1,0 0 1,0 0-1,0 0 1,1 0-1,-1 0 1,0 0 0,0 1-1,0-1 1,1 0-1,-1 0 1,0 0-1,0 0 1,0 0-1,1 0 1,-1 0 0,0 0-1,11-9-668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06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69 5609,'2'-9'1907,"-1"0"-1,0 0 0,-1-15 1,0 7-433,0 16-966,0 2 127,0 7 1155,0 17-907,-4 27-1,2-35-638,1 0 0,1 0 0,3 32 0,-1-31-33,10 30 1,-10-44-185,-1 1 0,1 0 0,1 0-1,-1-1 1,1 1 0,-1-1 0,1 0 0,1 0 0,-1 0 0,7 7 0,-8-10-23,0 0-1,-1 0 1,1 1 0,0-1-1,0 0 1,0-1 0,0 1-1,-1 0 1,1-1 0,0 1 0,0-1-1,0 1 1,1-1 0,-1 0-1,0 0 1,2 0 0,-1 0 0,0-1 0,0 0 0,0 1 0,0-1 0,0 0 1,0-1-1,0 1 0,-1 0 0,1-1 0,2-2 0,1 0-1,0-1-1,-1 0 0,0-1 1,0 1-1,0-1 0,-1 0 1,0 0-1,6-11 0,2-13-111,-1-1-1,12-59 1,-20 80 97,3-17-2,-5 25 15,0 0-1,0 0 1,-1 0 0,1 0-1,0 0 1,1 0-1,-1 0 1,0 0 0,3-2-1,-4 4 0,0 0 1,0 0-1,0 0 0,0 0 0,1 0 0,-1 0 0,0-1 1,0 1-1,0 0 0,0 0 0,0 0 0,1 0 1,-1 0-1,0 0 0,0 0 0,0 0 0,0 0 0,0 0 1,1 0-1,-1 0 0,0 0 0,0 0 0,0 0 1,0 0-1,1 0 0,-1 0 0,0 1 0,0-1 0,0 0 1,0 0-1,0 0 0,0 0 0,1 0 0,-1 0 1,0 0-1,0 0 0,0 0 0,0 1 0,0-1 0,0 0 1,0 0-1,0 0 0,1 0 0,-1 0 0,0 1 1,0-1-1,0 0 0,0 0 0,0 0 0,3 10 16,-3-9-13,7 35 130,1 43-1,3 11 163,9 10 282,5 30 526,-22-105-806,0 0-1,-2-1 1,-3 32-1,2-52-243,0-1-1,-1 0 1,1 1-1,-1-1 1,0 0-1,0 0 1,0 0-1,-1 0 1,1 0-1,-3 5 1,3-7-25,-1 0 0,1 1 0,0-1 0,0 0 0,-1 0 0,1 0 0,-1 0 0,1 0 0,-1 0 0,1 0 0,-1-1 0,1 1 1,-1-1-1,0 1 0,0-1 0,1 1 0,-1-1 0,0 0 0,1 0 0,-3 0 0,-5 0-69,1-1-1,0 0 0,-1-1 1,1 0-1,0 0 1,0-1-1,1 0 0,-1 0 1,0-1-1,1 0 1,0 0-1,0 0 0,0-1 1,1 0-1,-8-8 1,11 10-254,1 0 0,0 0 1,0 0-1,0 0 0,0-1 1,1 1-1,-1-1 1,1 1-1,0-1 0,0 0 1,0 1-1,0-1 0,0-7 1,1-25-5321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07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44 13259,'-12'-11'4681,"9"-2"-3953,3 1 0,6 5 152,6 6-95,10 1-249,10 1-224,9 5-224,6-6-32,-1 1-8,-2-1-104,-10-1-808,-10-1-505,-6 5 785</inkml:trace>
  <inkml:trace contextRef="#ctx0" brushRef="#br0" timeOffset="1">168 63 11466,'9'8'4441,"-8"-2"-2912,1 5-105,-2 9-56,0 4-207,5 9-473,0 2-232,5-2-256,3 3-40,-2-2-64,-3-3-8,-2-4-408,-6-6-488,0-6 528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07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26 499 11963,'0'1'195,"0"-1"0,0 1 0,-1-1 0,1 0 0,0 0 1,-1 1-1,1-1 0,0 0 0,-1 1 0,1-1 0,0 0 1,-1 0-1,1 0 0,-1 0 0,1 1 0,-1-1 0,1 0 0,0 0 1,-1 0-1,1 0 0,-1 0 0,1 0 0,-1 0 0,1 0 1,0 0-1,-1 0 0,1 0 0,-1-1 0,0 1 48,0-1 0,0 0 0,1 0 0,-1-1 0,0 1-1,1 0 1,-1 0 0,1 0 0,-1-2 0,1 2-198,-2-5 253,0 1-1,1-1 1,0 0-1,0 0 1,0 1-1,1-9 1,3-35-33,-2 36-207,22-154-356,-16 133-50,2 0 1,24-59 0,-31 87 314,0 1 0,1-1 0,0 1 0,0-1 0,0 1 0,8-8 0,-10 12 32,-1 1-1,0-1 1,1 1-1,-1 0 0,1-1 1,-1 1-1,0 0 1,1 0-1,-1-1 1,1 1-1,-1 0 1,1 0-1,-1-1 1,1 1-1,-1 0 1,1 0-1,-1 0 1,1 0-1,-1 0 0,1 0 1,-1 0-1,1 0 1,-1 0-1,1 0 1,-1 0-1,1 0 1,-1 0-1,1 0 1,-1 1-1,1-1 1,-1 0-1,1 0 1,-1 1-1,1-1 0,-1 0 1,1 0-1,-1 1 1,0-1-1,1 0 1,-1 1-1,0-1 1,1 1-1,-1 0 1,3 2-3,-1 1-1,0 0 1,0 0 0,3 6 0,5 21 292,13 60 0,-8-23 235,0-14-4,2 0 0,25 53 1,-27-80-1247,-13-22-243,-8-6 364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0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12531,'-8'-6'4721,"8"6"-3513,6 2-368,7-5 136,3-1-167,7 1-153,5 1-240,6 0-424,7 4-456,5 0 320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0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 12275,'-58'-7'4713,"54"7"-3409,8 6-616,4-2 64,9-4-192,4 2-8,11-3-360,2 1-103,0 1-346,1 0-479,-7 2-1472,-3 5 1408</inkml:trace>
  <inkml:trace contextRef="#ctx0" brushRef="#br0" timeOffset="1">85 135 11226,'-6'-10'4457,"6"8"-2752,3-2-521,9-2 184,7 2-215,6 2-281,3-1-264,6 3-400,4 0-88,-1 1-184,1 5-384,-7 0 2896,-4 6-1976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09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17 6449,'-16'-7'3627,"14"6"-3183,0-1 0,0 1-1,-1 0 1,1 0 0,-1 0 0,1 0 0,-1 1 0,1-1 0,-1 1 0,1 0 0,-1-1 0,1 1 0,-1 0 0,0 0 0,1 1 0,-1-1 0,-2 1 0,-2 2-193,0 0 0,1 0 0,0 1 0,0-1 0,0 2 1,0-1-1,0 0 0,1 1 0,0 0 0,0 1 0,0-1 0,1 1 1,-1 0-1,-3 7 0,-1 4-79,0 0 0,2 0 0,0 1 0,-6 24 0,9-26-119,1 0 1,0 0-1,2 0 0,0 0 0,0 1 1,2-1-1,0 0 0,0 0 0,2 0 1,0 0-1,1 0 0,6 17 0,12 19 148,44 79 0,-57-113-156,-6-13-20,0 1 1,0-1 0,0 0-1,0 0 1,1 0 0,0 0-1,0 0 1,7 5 0,-11-10-30,0 0 0,0 0 0,0 0 0,0 1-1,0-1 1,0 0 0,0 0 0,0 0 0,0 0 0,0 0 0,0 0 0,0 0 0,0 0 0,0 0 0,0 0 0,0 0 0,1 1 0,-1-1 0,0 0 0,0 0-1,0 0 1,0 0 0,0 0 0,0 0 0,0 0 0,0 0 0,0 0 0,0 0 0,1 0 0,-1 0 0,0 0 0,0 0 0,0 0 0,0 0 0,0 0-1,0 0 1,0 0 0,0 0 0,1 0 0,-1 0 0,0 0 0,0 0 0,0 0 0,0 0 0,0-1 0,0 1 0,0 0 0,0 0 0,0 0 0,0 0 0,0 0-1,0 0 1,1 0 0,-1 0 0,0 0 0,0 0 0,0 0 0,0 0 0,0-1 0,0 1 0,0 0 0,0 0 0,0 0 0,0 0 0,0 0 0,0 0-1,0 0 1,-2-8-720,2 5 389,-1-12-867,2-3 472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09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10394,'-28'4'6204,"18"-5"-644,51 10-5301,0-2-1,44 1 0,-81-8-241,20 2 3,-6-1 9,0 0 1,0 2-1,20 5 1,-37-8-28,-1 0 0,1 0 1,0 0-1,-1 0 0,1 1 0,-1-1 1,1 0-1,-1 0 0,1 1 1,-1-1-1,1 1 0,-1-1 0,1 0 1,-1 1-1,1-1 0,-1 1 1,0-1-1,1 1 0,-1-1 1,0 1-1,1-1 0,-1 1 0,0-1 1,0 1-1,1-1 0,-1 1 1,0 0-1,0-1 0,0 1 1,0-1-1,0 1 0,0 0 0,0-1 1,0 1-1,0-1 0,0 1 1,0 0-1,0-1 0,-1 1 1,0 2 5,0-1 0,0 0 1,0 1-1,-1-1 0,1 0 1,-1 0-1,-1 2 0,-68 68 176,-1 1 38,69-70-180,0 1-1,0 0 1,0 0 0,1 0 0,-4 7-1,6-11-27,-1 1 0,1 0 0,0-1 0,0 1 0,-1 0 0,1-1 0,0 1 0,0 0 0,0 0 0,0-1 0,0 1 0,0 0 0,0-1 0,0 1 0,0 0 0,0 0-1,1-1 1,-1 1 0,0 0 0,0-1 0,1 1 0,-1 0 0,0-1 0,1 1 0,-1-1 0,0 1 0,1-1 0,-1 1 0,1 0 0,-1-1 0,1 0 0,-1 1 0,1-1 0,0 1-1,-1-1 1,1 0 0,0 1 0,-1-1 0,1 0 0,0 1 0,-1-1 0,1 0 0,1 0 0,15 4 182,1-1 0,0-1 0,-1-1 0,33-2 0,-44 1-185,-1-1 0,0 1 1,0-2-1,8-1 0,2-2-1332,-7 6 46,2 3 404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8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9490,'31'-5'1669,"-12"2"-17,-1 1 0,24-1 0,-33 3-1021,-1 0 37,1-1-1,-1 1 1,1 1-1,-1 0 1,1 0-1,-1 1 1,10 2-1,-17-3-637,0-1 1,0 0-1,-1 0 0,1 1 1,0-1-1,-1 0 0,1 1 0,0-1 1,-1 1-1,1-1 0,-1 1 1,1-1-1,-1 1 0,1 0 0,-1-1 1,1 1-1,-1-1 0,0 1 1,1 0-1,-1-1 0,0 1 0,1 0 1,-1 0-1,0-1 0,0 1 1,0 0-1,0 0 0,0-1 0,0 1 1,0 0-1,0 0 0,0-1 1,0 1-1,0 0 0,0 0 1,0-1-1,-1 1 0,1 0 0,0-1 1,0 1-1,-1 0 0,1-1 1,-1 2-1,-3 4 21,0-1 1,0 1-1,0-1 1,-7 6-1,2-2 19,6-5-53,0 0 0,0 0 0,0 1-1,-3 5 1,6-9-15,-1 1 0,0 0 0,1-1 0,-1 1 0,1 0 0,0 0 0,-1 0 0,1-1 0,0 1 0,0 0-1,0 0 1,1 0 0,-1 0 0,0-1 0,1 3 0,-1-4-2,1 1-1,-1 0 1,0-1 0,1 0-1,-1 1 1,1-1 0,-1 1-1,0-1 1,1 1 0,-1-1-1,1 0 1,-1 1 0,1-1-1,-1 0 1,1 0 0,0 1-1,-1-1 1,1 0 0,-1 0-1,1 0 1,-1 0 0,1 0-1,0 0 1,0 0 0,18 1 1,-13-2-2,14 1 2,-1-1 0,27-4 0,8-1 15,-37 5 13,-10 1-79,-1 0 0,1 0 0,0-1 1,-1 0-1,1 0 0,-1-1 0,8-2 0,-13 3 131,-1 1-1,1 0 1,0-1 0,0 1-1,-1 0 1,1-1-1,0 1 1,-1-1-1,1 1 1,0-1-1,-1 0 1,1 1 0,-1-1-1,1-1 1,0 1-18,-1-1 1,1 1 0,-1-1 0,0 1 0,0-1 0,1 0 0,-2-2-1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10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9746,'1'-1'5089,"-1"8"-256,3 9-3833,-2 4 65,1 3-249,-2 0-104,0-5-384,1 1-152,2-2-120,-2-2-16,3-7-104,-1-2-240,-2-4-688,2-4-400,-3 1 783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1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 11634,'0'-1'4617,"0"0"-2992,0-1-529,0 1-144,0 1-192,-2 0-255,1 0-177,0 0-592,-5 7-377,-7-2-679,10 3 744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1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 6641,'-2'-2'4726,"1"2"-4341,1-1 1,0 1-1,-1 0 1,1 0-1,0-1 1,0 1-1,-1 0 1,1-1-1,0 1 1,0 0-1,-1-1 1,1 1 0,0 0-1,0-1 1,0 1-1,0 0 1,-1-1-1,2 0-328,-1 1 0,0-1 0,1 1 0,-1-1 0,0 1 0,1-1 0,-1 1 0,1 0 0,-1-1 0,1 1 0,-1 0 0,1-1 0,-1 1 0,1 0 0,-1 0 0,1 0 0,-1-1 0,1 1 0,-1 0 0,2 0 0,12-4 111,1 0 0,0 1 1,0 1-1,27-1 0,-31 3-68,1 0 0,-1 1 1,1 0-1,20 5 0,-28-5-64,1 0 1,-1 1-1,1 0 1,-1 0-1,0 0 0,0 0 1,0 1-1,0-1 1,0 1-1,-1 0 1,1 0-1,-1 0 1,4 5-1,-6-6-17,0-1 0,0 1 0,0 0 1,0-1-1,0 1 0,0 0 0,-1-1 0,1 1 0,-1 0 0,1 0 0,-1 0 0,0 0 0,0-1 0,0 1 1,0 0-1,0 3 0,-1-1 7,0-1 1,0 0-1,0 0 1,0 0-1,0 0 1,-1 0-1,0 0 1,-3 5 0,-1-1 10,1-1 1,-1 0 0,-1 0 0,1 0 0,-1-1 0,-11 8-1,4-6 6,0 0 0,0 0 0,-1-2 0,-15 5 0,30-10-38,0 0-1,0 0 1,0 0-1,0 0 1,0 0-1,0 0 1,0 0-1,0 0 1,0 0-1,0 0 1,0 0-1,0 0 1,0 0 0,0 0-1,0 0 1,0 0-1,0 0 1,0 0-1,0 0 1,0 0-1,0 0 1,0 0-1,0 0 1,0 0-1,0 0 1,0 0-1,0 0 1,0 0 0,0 1-1,0-1 1,0 0-1,0 0 1,0 0-1,0 0 1,0 0-1,0 0 1,0 0-1,0 0 1,0 0-1,0 0 1,0 0-1,0 0 1,0 0-1,0 0 1,0 0 0,0 0-1,0 0 1,8 1 119,7 1 45,12-1 126,0 0-1,46-7 1,-19-1-3894,-39 6 2465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1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 8562,'-1'-2'580,"1"-2"2142,3 3 4004,-1 1-2725,-1 4-2560,-1-6-1162,0-1-290,0 3 9,0-1 1,0 1-1,-1 0 1,1-1-1,0 1 1,0 0-1,0-1 1,-1 1-1,1 0 0,0-1 1,0 1-1,-1 0 1,1 0-1,0-1 1,-1 1-1,1 0 1,0 0-1,-1 0 1,1 0-1,0-1 1,-1 1-1,1 0 0,0 0 1,-1 0-1,1 0 1,-1 0-1,1 0 1,0 0-1,-1 0 1,1 0-1,0 0 1,-1 0-1,1 0 0,0 0 1,-1 1-1,0-1-1,1 0 15,0 0 3,0 0-6,0 0-1,0 0 2,0 0 6,4 0 45,1 0-45,1 0-4,0 0-1,0 0 0,0 1 1,9 2-1,-12-2-9,4 0 2,-1 1 1,1-1 0,-1 1-1,1 1 1,-1-1 0,0 1-1,0 0 1,0 1 0,6 4-1,-11-7-1,0 1-1,0-1 1,0 0-1,0 0 1,-1 0-1,1 0 1,0 1-1,-1-1 1,1 0-1,-1 1 1,1-1-1,-1 1 1,0-1-1,1 0 1,-1 1-1,0-1 1,0 1-1,0-1 1,0 1-1,0-1 1,0 1-1,-1-1 1,1 0 0,0 1-1,-1-1 1,1 0-1,-1 1 1,0-1-1,-1 3 1,-2 3 19,-1 1 1,0-1 0,-12 12-1,10-11 2,-3 4 6,-2 0 0,-15 13 0,22-24-22,7-3 44,12-1 40,21 0 0,13-2-29,-45 4-453,1 1 0,0-1-1,0 1 1,0 0 0,0 0 0,0 0-1,5 1 1,-3 0-443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1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 12827,'-3'-2'5233,"3"5"-2993,3 2-823,-5-5-321,1 0-232,0 0-400,-6 7-200,0 1-336,5-3-368,-8-1-1040,5 0 1192,4-2-168</inkml:trace>
  <inkml:trace contextRef="#ctx0" brushRef="#br0" timeOffset="1">269 47 15387,'-6'0'5537,"3"0"-4552,3-1-265,0 1-232,0 0-96,0 0-544,0 0-608,0 0 488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1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13099,'13'6'4953,"-13"-2"-3577,2-2-368,-1 1-223,-1-3-601,0-1-184</inkml:trace>
  <inkml:trace contextRef="#ctx0" brushRef="#br0" timeOffset="1">215 1 11979,'-13'0'4841,"10"2"-2945,-2 0-744,0 0-424,5-2-296,-2 0-287,2 0-97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17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 11298,'-2'-2'1495,"1"2"-1240,0 0 0,0-1 0,1 1 0,-1 0 0,0-1 0,1 1 0,-1 0 0,0-1 0,1 1 0,-1-1 0,0 1 0,1-1 0,-1 0 0,1 1 0,-1-1 0,1 1 0,0-1 0,-1 0 0,1 1 0,0-1 0,-1 0 0,1 0 0,-1-1 0,2 2-184,-1 0-1,0 0 1,0-1 0,1 1-1,-1 0 1,0 0-1,0 0 1,1 0-1,-1-1 1,0 1-1,1 0 1,-1 0 0,0 0-1,1 0 1,-1 0-1,0 0 1,1 0-1,-1 0 1,0 0-1,1 0 1,-1 0-1,0 0 1,1 0 0,-1 0-1,0 0 1,1 0-1,1 1 219,83 7 1645,-75-9-1903,0 2 1,1-1-1,-1 2 0,0-1 1,0 1-1,0 1 0,13 4 1,-22-6-29,-1-1 1,1 0 0,0 1-1,0-1 1,-1 1 0,1-1-1,0 1 1,-1-1 0,1 1-1,0 0 1,-1-1 0,1 1-1,-1 0 1,1-1 0,-1 1-1,1 0 1,-1 0 0,0 0-1,1-1 1,-1 1 0,0 1-1,1 0 3,-1-1 1,0 1-1,-1-1 0,1 1 0,0-1 0,0 1 1,-1-1-1,1 1 0,-1-1 0,1 1 0,-2 1 1,-1 3 14,-1 0 1,0-1-1,0 1 1,-8 7-1,-29 24 71,30-28-53,1 0 0,0 0 1,0 1-1,1 0 1,-13 20-1,21-29-27,1-1 0,0 1 0,-1-1 0,1 1 0,0-1-1,0 1 1,0-1 0,-1 1 0,1 0 0,0-1 0,0 1-1,0-1 1,0 1 0,0 0 0,0-1 0,0 1 0,0-1-1,0 1 1,0-1 0,1 1 0,-1 0 0,0-1 0,0 1-1,1 0 1,0 0 15,-1 0 0,1 0-1,0 0 1,0-1-1,0 1 1,0 0 0,0 0-1,0-1 1,0 1-1,0-1 1,2 2 0,0-1 35,1 0 0,0 0 0,-1 0-1,1-1 1,0 1 0,0-1 0,5 0 0,2-1 81,0-1 0,18-6 0,-18 5-23,0 0 0,17-2 0,-28 5-155,1 0 1,-1 0 0,0 0 0,1 0 0,-1 0-1,1 0 1,-1 0 0,0 0 0,1 0 0,-1 0 0,0 0-1,1 0 1,-1 0 0,1 0 0,-1 0 0,0 1 0,1-1-1,-1 0 1,0 0 0,1 0 0,-1 0 0,0 1-1,1-1 1,-1 0 0,0 0 0,0 1 0,1-1 0,-1 0-1,0 1 1,0-1 0,1 1 0,-1-1 146,0 0-243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17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10786,'1'0'395,"-1"0"0,1 0-1,-1 0 1,1 0-1,-1 0 1,1 0 0,-1 0-1,1 1 1,-1-1-1,0 0 1,1 0 0,-1 1-1,1-1 1,-1 0-1,0 0 1,1 1 0,4 7 2384,1 14-2217,-5-14 427,20 68 1218,-16-94-2229,8-23 1,-8 29 14,-2 1 2,1 0 0,0 1 0,1 0 0,10-17 0,-13 25 16,-1 0-1,0 1 0,1-1 1,-1 1-1,1 0 1,-1-1-1,1 1 1,0 0-1,-1 0 1,1 0-1,0 0 1,0 0-1,0 0 0,0 0 1,0 1-1,0-1 1,0 1-1,0-1 1,0 1-1,0 0 1,0 0-1,0 0 0,0 0 1,0 0-1,0 1 1,0-1-1,0 0 1,3 2-1,-2-1 17,1 0 0,0 1 0,-1-1 0,1 1 0,-1 0 0,0 0 0,0 0 0,0 1 0,0-1 0,0 1 0,0 0 0,-1-1 0,1 1 0,2 5 0,-2-4 32,0 0 20,-1 1 0,1-1 0,-1 1 0,0 0-1,0 0 1,1 7 0,-1-5-20,0 0 0,-1 0 0,-1 1 0,1 12 0,-5-13-31,1-5-1259,1-3-4402,2 0 4102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1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22 8858,'-33'-16'3050,"28"12"-1141,6 3-431,10 4 532,3 4-1745,0 1 0,25 18 0,-31-20-170,5 4 125,0 0 0,-1 1 0,-1 0 1,0 1-1,0 0 0,-1 1 0,-1 0 1,0 1-1,-1 0 0,0 0 0,7 20 1,-11-24-78,0 1 0,-2 0 0,1-1 0,-1 1 1,-1 0-1,0 0 0,0 0 0,-1 0 0,-1 0 0,0 0 1,0 0-1,-1 0 0,-1 0 0,1-1 0,-2 1 0,-8 18 1,3-10 41,-2 1 0,-18 24 0,21-33-159,-1-1 1,-1 0-1,1 0 0,-1-1 1,-13 8-1,18-13-107,-1 0-494,6-4 286,-1 0 0,1 0 1,0-1-1,0 1 0,0 0 0,-1 0 0,1-1 0,0 1 0,0 0 0,0 0 0,0-1 0,0 1 0,-1 0 0,1-1 0,0 1 0,0 0 0,0 0 0,0-1 0,0 1 0,0 0 0,0-1 0,0 1 0,0 0 0,0-1 0,0 1 0,0 0 0,1-1 0,-1 0-1498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2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7330,'-3'0'3281,"-10"1"6630,13-1-9884,0 0 1,0 0-1,0 0 1,0 0 0,0 0-1,0 0 1,0 0 0,0 1-1,0-1 1,0 0-1,0 0 1,0 0 0,0 0-1,-1 0 1,1 0 0,0 0-1,0 0 1,0 0 0,0 0-1,0 0 1,0 0-1,0 0 1,0 0 0,0 0-1,0 0 1,0 0 0,0 0-1,0 1 1,0-1-1,0 0 1,0 0 0,0 0-1,0 0 1,1 0 0,-1 0-1,0 0 1,0 0-1,0 0 1,0 0 0,0 0-1,0 0 1,0 0 0,0 0-1,0 0 1,0 0 0,0 0-1,0 0 1,0 0-1,0 0 1,0 0 0,0 0-1,0 0 1,0 0 0,0 1-1,0-1 1,0 0-1,0 0 1,1 0 0,-1 0-1,9 4 470,55 24-198,-44-19-253,0-1 0,37 11 0,-42-15-24,-1 0-1,25 13 1,-34-15-2,-1 1 1,0-1 0,0 1-1,0 0 1,0 0-1,0 0 1,-1 0-1,0 1 1,1 0-1,-1-1 1,0 1-1,4 9 1,-6-10 46,1 0 1,-1 0-1,0 0 1,0 0-1,0 0 1,0 0-1,-1 0 1,0 1-1,1 5 0,-2-6-15,1-1 0,0 0 0,-1 0 0,0 0 0,0 0 0,1 0 0,-1 0-1,0 0 1,-1 0 0,1 0 0,0 0 0,0 0 0,-1-1 0,1 1 0,-1-1-1,-2 3 1,-5 2 57,1 1-1,-1-1 1,-1-1 0,1 0-1,-1 0 1,-15 5-1,-66 15 99,61-19-203,-38 15 0,52-14-27,16-6-11,-1-1 1,1 0 0,0 0 0,-1 0 0,1 1 0,-1-1 0,1 0 0,0 1-1,-1-1 1,1 0 0,0 1 0,-1-1 0,1 0 0,0 1 0,0-1-1,-1 0 1,1 1 0,0-1 0,0 1 0,0-1 0,0 1 0,-1-1 0,1 0-1,0 1 1,0-1 0,0 1 0,0-1 0,0 1 0,0 0 0,1-1 39,-1 1-1,0-1 1,1 0 0,-1 1 0,0-1 0,1 0 0,-1 0 0,0 1 0,1-1 0,-1 0 0,1 0 0,-1 0-1,1 0 1,-1 0 0,0 0 0,1 1 0,-1-1 0,1 0 0,-1 0 0,1 0 0,-1 0 0,1-1 0,-1 1-1,1 0 1,2 0 243,13 0 81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9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2617,'-14'0'968,"2"4"-736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2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6 11698,'-21'-5'4681,"5"5"-2856,-1 0-393,-4 8-24,-3 0-167,1 0-361,3 3-184,1-2-312,1 3-128,2 2-136,-1-2-72,10-2-152,3-4-328,5-4-936,15-2-513,0-6 1049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2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17 10522,'-27'9'5326,"19"-6"-4827,1 1-1,-1 0 1,1 0-1,0 1 0,-11 8 1,14-9-294,1-1 1,-1 1 0,0-1-1,1 1 1,0 0 0,0 0-1,0 1 1,-4 8 0,6-10-148,0-1 1,0 1 0,1-1-1,-1 1 1,1 0 0,-1-1-1,1 1 1,0 0 0,0-1-1,0 1 1,0 0 0,1-1 0,-1 1-1,1 0 1,0-1 0,0 1-1,-1-1 1,1 1 0,2 2-1,1 1-11,0 0-1,0 0 1,1 0-1,-1-1 1,1 0-1,0 0 0,1 0 1,-1-1-1,1 0 1,0 0-1,0 0 1,0-1-1,11 5 1,-11-6-30,-1 0 1,1 0-1,0-1 1,-1 1 0,1-2-1,0 1 1,0 0-1,0-1 1,0 0 0,0-1-1,0 1 1,0-1-1,0 0 1,0 0 0,-1-1-1,10-3 1,-11 3 3,1-1 0,-1 1 0,0 0 1,0-1-1,0 0 0,-1 0 0,1 0 0,-1-1 1,1 1-1,-1-1 0,0 0 0,0 0 0,-1 0 1,1 0-1,-1 0 0,0 0 0,0-1 0,0 1 1,-1-1-1,0 1 0,1-1 0,-2 0 0,1 0 1,0 1-1,-1-1 0,0 0 0,0 0 0,-1 0 0,1 1 1,-1-1-1,0 0 0,0 0 0,-1 1 0,1-1 1,-1 1-1,-3-7 0,1 5 11,0 0 0,0 0 1,-1 0-1,1 1 0,-1 0 0,0 0 0,-1 0 1,-7-5-1,10 8-17,0 0 1,0 0-1,-1 0 1,1 0-1,-1 0 0,1 1 1,-1 0-1,0 0 1,1 0-1,-1 0 1,0 0-1,0 1 0,0-1 1,0 1-1,0 0 1,-7 2-1,8-2-34,1 1 1,-1 0-1,1 0 0,0 0 0,-1 1 1,1-1-1,0 1 0,0-1 0,0 1 1,0 0-1,0-1 0,0 1 0,0 0 1,-2 4-1,2-2-93,-1-1 1,1 1-1,0 0 1,0 0-1,1 0 0,-1 1 1,1-1-1,-1 5 1,1 9-116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93 177 8242,'22'-25'7234,"-16"15"-6590,1 0 0,-1 0 0,-1-1 0,8-17 0,-12 25-539,0 0 0,-1 0 0,1-1 0,0 1 0,-1 0 0,0-1 0,0 1 0,0-1 1,0 1-1,0 0 0,-1-1 0,1 1 0,-1 0 0,-2-7 0,2 9-71,0-1 1,0 0-1,0 1 1,0-1-1,-1 0 1,1 1-1,0-1 0,-1 1 1,1 0-1,-1 0 1,1-1-1,-1 1 1,1 0-1,-1 0 1,0 0-1,0 1 0,0-1 1,1 0-1,-1 1 1,0-1-1,0 1 1,0-1-1,0 1 1,0 0-1,0 0 0,-3 0 1,0 1-28,0-1-1,-1 1 1,1 0 0,0 1 0,1-1 0,-1 1-1,0 0 1,0 0 0,1 0 0,-1 1-1,1 0 1,0 0 0,0 0 0,0 0 0,0 0-1,0 1 1,-5 7 0,7-9-12,0 1-1,0 0 1,1-1-1,-1 1 1,1 0 0,-1 0-1,1 0 1,0 0-1,0 1 1,0-1-1,1 0 1,-1 0 0,1 1-1,0-1 1,-1 0-1,1 0 1,1 1 0,-1-1-1,1 0 1,-1 1-1,1-1 1,0 0 0,0 0-1,0 0 1,0 0-1,1 0 1,-1 0 0,3 3-1,3 3 24,0 0 1,1 0-1,16 14 0,31 19 276,-54-42-285,3 3 61,-1 0 0,1 1 0,0-1 0,-1 1 0,0-1 0,0 1 0,0 0 0,0 0 0,2 6 0,-4-9-40,-1 0 1,1 0-1,-1 1 0,1-1 0,-1 0 1,0 0-1,0 1 0,1-1 0,-1 0 0,0 1 1,0-1-1,0 0 0,0 1 0,-1-1 1,1 0-1,0 1 0,0-1 0,-1 0 0,1 0 1,-1 1-1,1-1 0,-1 0 0,0 0 1,1 0-1,-1 0 0,0 0 0,0 0 0,0 0 1,0 0-1,0 0 0,0 0 0,0 0 1,0 0-1,0-1 0,0 1 0,0 0 0,-3 0 1,-1 1 15,-1 0 0,0-1 1,0 0-1,0 0 1,0 0-1,0-1 0,0 0 1,0 0-1,-9-1 1,1 0-139,12 1-51,0 0 0,1-1 0,-1 1 0,1 0 0,-1-1 1,1 1-1,-1-1 0,0 1 0,1-1 0,0 0 0,-2 0 0,2 0 14,1 1 0,-1 0 0,1-1 0,0 1 0,-1-1 0,1 1 0,0 0 0,-1-1 0,1 1 0,0-1 0,0 1 0,0-1 0,-1 1 0,1-1 0,0 0-1,0 1 1,0-1 0,0 1 0,0-1 0,0 1 0,0-1 0,0 1 0,0-1 0,0 1 0,0-1 0,0 1 0,1-1 0,-1 1 0,0-1 0,0 1 0,0-1 0,1 1 0,-1-1-1,0 1 1,1-1 0,-1 0 0,13-13-1254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2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8458,'2'-1'693,"0"1"1,0 0-1,0-1 1,0 1-1,1 0 1,-1 0-1,3 1 1,-5-1-515,1 0 0,0 1 0,0-1 1,0 0-1,-1 1 0,1-1 0,0 0 1,-1 1-1,1-1 0,0 1 0,-1-1 0,1 1 1,0 0-1,-1-1 0,1 1 0,-1 0 0,1-1 1,-1 1-1,0 0 0,1 1 0,2 6 687,0 1-1,-1 0 0,2 11 1,-2-9-367,6 19 1,-7-27-468,0-1 1,0 1-1,0 0 0,1-1 1,-1 1-1,1-1 0,-1 1 1,1-1-1,0 0 0,0 0 1,3 3-1,-3-4-27,0 0-1,-1 0 1,1-1 0,0 1-1,0 0 1,-1-1 0,1 1-1,0-1 1,0 0 0,0 0-1,0 0 1,0 0-1,-1 0 1,1 0 0,0 0-1,0 0 1,0-1 0,0 1-1,-1-1 1,1 1 0,0-1-1,0 0 1,-1 1-1,3-3 1,2 0-20,-1 0 0,1-1 0,-1 0 0,0 0 0,7-7 0,-7 6-27,1-1 0,-1 1 0,0-1 0,-1-1 0,0 1 0,0 0 0,0-1 0,0 0 0,-1 0 0,-1 0 0,1 0 0,1-9 0,-3 11 80,-2 5-26,-2 11 518,1 4-345,1 0 0,2 26 0,-1-40-181,0 2 28,0 0-1,0 1 1,1-1 0,0 0-1,-1 1 1,1-1 0,0 0 0,0 0-1,1 0 1,-1 0 0,1 0-1,0 0 1,-1 0 0,5 4-1,-5-6-123,1 0 0,-1 0 0,0 0 0,1 0 0,-1 0 0,1 0-1,-1-1 1,1 1 0,-1 0 0,1-1 0,0 1 0,-1-1 0,1 0-1,0 0 1,0 1 0,-1-1 0,1 0 0,0 0 0,-1-1 0,1 1-1,0 0 1,-1 0 0,1-1 0,0 1 0,-1-1 0,4-1 0,11-7-4163,5-4 1880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54 9570,'-1'9'4617,"-1"16"-1320,1 9-2137,0 4 216,0 7-432,1-1-119,7 4-385,3-1-192,3-7-128,2-3-48,-1-16 0,0-3-208,-5-16-632,-1 0-449,-5-16-1431,-2-4-1889,-2-17 2993</inkml:trace>
  <inkml:trace contextRef="#ctx0" brushRef="#br0" timeOffset="1">59 15 9042,'1'-1'290,"0"0"1,0 0-1,1-1 1,-1 1-1,0 0 1,0 0-1,1 0 0,-1 1 1,1-1-1,-1 0 1,1 1-1,-1-1 1,1 0-1,-1 1 1,1 0-1,-1-1 0,1 1 1,0 0-1,-1 0 1,1 0-1,0 0 1,-1 0-1,1 0 1,-1 0-1,1 1 0,0-1 1,-1 1-1,3 0 1,4 2 111,0 1-1,0 0 1,0 0 0,7 6 0,-12-8-174,1 1-66,1 0 1,-1 0 0,1 0 0,-1 1 0,0 0 0,0 0-1,-1 0 1,7 9 0,-9-11-125,0 1 0,0-1 0,0 1-1,0-1 1,0 1 0,-1-1 0,1 1 0,-1 0 0,0-1 0,1 1-1,-1 0 1,0-1 0,-1 1 0,1-1 0,0 1 0,-1 0 0,0-1-1,1 1 1,-1-1 0,-2 5 0,0-1-14,0-1 0,-1 0 0,1-1 0,-1 1 0,0-1 0,0 1 0,0-1 0,-8 5 0,-40 26-1058,45-31 628,6-3 196,0-1 1,0 1 0,0 0 0,-1-1-1,1 1 1,0-1 0,0 1 0,0-1-1,0 0 1,0 0 0,-1 1-1,1-1 1,-2 0 0,-1-3-667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3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 9290,'6'9'4241,"-3"4"-2121,1 14-183,-5 8-169,1 11-464,1 1-263,1 1-561,6-3-160,-2-7-184,4 0-40,-2-13-56,0-5-40,-7-12-528,-1-7-448,0-2-1081,0 0-1000,0-1 1945</inkml:trace>
  <inkml:trace contextRef="#ctx0" brushRef="#br0" timeOffset="1">0 25 5737,'4'-3'510,"0"1"-1,0-1 1,-1 1-1,2-1 1,-1 1-1,0 1 1,0-1-1,1 0 1,-1 1-1,1 0 1,-1 0-1,1 0 1,0 1-1,-1 0 1,1 0-1,0 0 1,-1 0-1,1 0 1,-1 1-1,8 2 1,-7-2-209,0 1-1,0 0 1,0 0 0,-1 0-1,1 1 1,-1 0 0,1-1 0,-1 1-1,7 7 1,-9-8-248,-1 0 1,1 0-1,0 0 1,-1 0-1,0 1 1,0-1-1,1 0 1,-1 1-1,-1-1 1,1 1-1,0-1 1,-1 1-1,1-1 1,-1 1-1,0-1 1,1 1-1,-1 0 1,-1-1-1,1 1 0,0-1 1,-2 5-1,1-1-20,-2-1-1,1 1 0,0-1 0,-1 0 0,0 0 0,0 0 0,0-1 0,-1 1 1,-7 6-1,3-2-128,0-2 0,-1 1 0,-19 11 0,21-15-624,7-4 690,0 0 1,0 0-1,0 0 1,0 0-1,0 0 1,0 0-1,0 0 1,0 0-1,0 0 1,-1 0-1,1 0 1,0 0-1,0 0 1,0 0-1,0 0 1,0 0-1,0 0 1,0 1-1,0-1 1,0 0-1,-1 0 1,1 0-1,0 0 1,0 0-1,0 0 1,0 0-1,0-1 1,0 1-1,0 0 1,0 0-1,0 0 1,-1 0-1,1 0 1,0 0-1,0 0 1,0 0-1,0 0 1,0 0-1,0 0 1,0 0-1,0 0 1,0 0-1,0 0 1,0 0-1,0-1 1,-1 1-1,1 0 1,0 0-1,0 0 0,0 0 1,0 0-1,0 0 1,0 0-1,0 0 1,0 0-1,0-1 1,5-7-803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7882,'0'23'4036,"4"30"0,-3-46-3621,1 1 0,-1-1-1,2 1 1,-1-1 0,1 0 0,0 0-1,6 12 1,-7-17-352,-1 0-1,0 0 1,1 0 0,0 0-1,-1-1 1,1 1 0,0 0-1,0-1 1,0 1 0,0-1-1,0 1 1,0-1 0,0 0-1,1 0 1,-1 0 0,0 0-1,1-1 1,-1 1 0,0 0-1,1-1 1,-1 0 0,1 0-1,-1 0 1,1 0 0,-1 0-1,1 0 1,-1 0 0,3-1-1,-1 0-43,-1-1 0,0 1-1,1 0 1,-1-1 0,0 0 0,0 0-1,0 0 1,0 0 0,0 0-1,-1-1 1,1 1 0,-1-1-1,1 1 1,-1-1 0,0 0 0,0 0-1,0 0 1,2-6 0,-2 3-9,0 1 1,-1-1 0,0 1 0,0-1 0,0 1 0,-1-1 0,0 1 0,0-1 0,0 1 0,-1-1 0,1 0 0,-1 1-1,-1 0 1,1-1 0,-3-5 0,2 7-1,1 1 0,-1-1 0,1 1 0,-1-1 0,0 1 0,0 0 0,-1 0 0,1 0 0,-1 0 0,1 1 0,-1-1 0,0 0 0,0 1 0,0 0 0,-1 0 0,1 0 0,0 0 0,-1 0 0,1 1 0,-1 0 0,1-1 0,-8 0 0,8 2-10,0 0 0,1 0 1,-1 0-1,0 1 1,1-1-1,-1 1 0,0-1 1,1 1-1,-1 0 1,1 0-1,-1 0 0,1 1 1,0-1-1,-1 1 1,1-1-1,0 1 0,0-1 1,0 1-1,0 0 1,-2 4-1,2-4-115,0 1 0,0-1 0,0 1 0,1 0 0,-1-1 0,1 1-1,-1 0 1,1 0 0,0 0 0,1 0 0,-1 0 0,0 0 0,1 0 0,0 0 0,-1 0 0,1 1 0,1 5 0,-1-8-35,1 0 1,-1 1 0,1-1 0,-1 0 0,1 1 0,-1-1 0,1 0 0,0 0 0,1 3 0,11 5-766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4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19 7858,'-1'-1'269,"1"0"0,-1 0 0,1 0 1,-1 0-1,0 0 0,1 0 0,-1 0 1,0 0-1,0 0 0,1 0 0,-1 0 1,0 1-1,0-1 0,0 0 0,0 1 1,0-1-1,0 0 0,-1 1 0,1-1 1,0 1-1,0 0 0,0-1 0,0 1 1,-1 0-1,1 0 0,0 0 0,0 0 1,0 0-1,-1 0 0,1 0 0,0 0 1,0 0-1,-1 0 0,1 1 0,0-1 1,0 1-1,-2 0 0,2 0-174,0-1-1,1 1 1,-1 0 0,0 0-1,0 0 1,1 0 0,-1 0-1,1 0 1,-1 0 0,1 0-1,-1 0 1,1 0 0,0 0-1,-1 0 1,1 0 0,0 1-1,0-1 1,0 0 0,0 0-1,0 0 1,0 0-1,0 0 1,0 1 0,1 0-1,0 4 29,0 0 0,1-1-1,2 9 1,0-5-51,1-1 0,0 0 1,0-1-1,0 1 0,1-1 0,9 9 1,8 10 69,-21-22-121,1-1-1,-1 1 1,0 0 0,0 0-1,-1 0 1,3 7-1,-4-9-15,1 0-1,0 1 1,-1-1-1,0 0 1,1 0-1,-1 1 1,0-1-1,0 0 1,-1 0-1,1 0 1,0 1-1,-1-1 1,1 0-1,-2 3 1,1-4-48,0 0 0,1 0 0,-1-1 1,0 1-1,0-1 0,0 1 0,0 0 0,1-1 0,-1 0 1,0 1-1,-2 0 0,3-1 5,0 0 0,-1 0 1,1 0-1,0 0 0,0 0 0,-1 1 1,1-1-1,0 0 0,0 0 0,-1 0 1,1 0-1,0 0 0,-1 0 0,1 0 1,0 0-1,0 0 0,-1 0 0,1 0 1,0 0-1,0 0 0,-1 0 0,1 0 1,0-1-1,0 1 0,-1 0 0,1 0 1,0 0-1,0 0 0,-1 0 0,1-1 1,0 1-1,0 0 0,0 0 0,-1 0 1,1-1-1,0 1 0,0 0 0,0 0 1,0-1-1,0 1 0,-1 0 0,1 0 1,0-1-1,0 1 0,0 0 0,0-1 1,0 1 25,1-1 1,0 0 0,-1 1 0,1-1 0,-1 0 0,1 1 0,0-1 0,-1 1 0,1-1 0,0 1-1,0 0 1,-1-1 0,1 1 0,0 0 0,0-1 0,1 1 0,-1 0 7,2-1 0,0 0 4,0 0-1,0 0 0,0 0 1,0-1-1,5-2 0,24-22 6,13-9 30,-45 34-33,11-7 28,0 0 0,0-1 1,12-14-1,-21 20 5,1 0-1,-1 0 1,0 1-1,0-2 1,0 1 0,-1 0-1,1 0 1,-1 0-1,1-1 1,-1 1 0,0-1-1,-1 1 1,1-1 0,-1 1-1,1-1 1,-1 1-1,0-1 1,-1-5 0,1 7 15,-1 1 0,1 0 0,-1 0 0,1-1 1,-1 1-1,1 0 0,-1 0 0,0 0 0,0 0 1,0-1-1,0 1 0,1 0 0,-1 1 0,-1-1 0,1 0 1,0 0-1,0 0 0,0 1 0,0-1 0,0 0 1,-1 1-1,1-1 0,0 1 0,-1 0 0,1-1 1,0 1-1,-1 0 0,1 0 0,-3 0 0,2-1 15,0 1 0,0 0 0,0 1 0,0-1 0,0 0-1,0 0 1,0 1 0,0-1 0,0 1 0,0 0 0,1 0-1,-1 0 1,0-1 0,0 2 0,1-1 0,-1 0 0,0 0-1,1 0 1,-1 1 0,-1 1 0,1 1-19,-1 0 0,1 0 1,0 1-1,0-1 0,1 0 0,-1 1 1,1-1-1,0 1 0,0-1 0,0 1 1,1 0-1,0-1 0,0 1 0,0 0 1,0 0-1,1-1 0,0 1 0,0-1 1,2 7-1,-2-6-43,1 0 0,1 0-1,-1 0 1,1 0 0,0 0 0,0 0-1,0-1 1,1 0 0,-1 0 0,1 0-1,0 0 1,1 0 0,-1-1 0,0 1 0,1-1-1,6 3 1,-5-3 53,0 0 1,1 0-1,-1-1 0,1 0 0,0 0 1,-1 0-1,1-1 0,0 0 0,0 0 0,0-1 1,7 0-1,18-6 377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4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11218,'0'1'257,"1"-1"-1,-1 0 0,0 0 0,1 0 0,-1 1 1,0-1-1,1 0 0,-1 1 0,0-1 0,1 0 0,-1 1 1,0-1-1,0 0 0,0 1 0,1-1 0,-1 0 1,0 1-1,0-1 0,0 1 0,0-1 0,0 0 1,0 1-1,0-1 0,0 1 0,0-1 0,0 1 1,5 20 452,-4-12 360,1-2-910,0 0 1,0 0-1,-1 1 1,-1-1-1,1 1 1,-1-1-1,0 0 1,-1 1 0,0-1-1,-2 9 1,3-16-163,0 0 1,0 1 0,0-1 0,0 0 0,0 0-1,0 0 1,0 0 0,0 0 0,0 1 0,0-1-1,0 0 1,0 0 0,0 0 0,0 0 0,0 0-1,0 1 1,0-1 0,0 0 0,0 0 0,0 0-1,-1 0 1,1 0 0,0 0 0,0 0 0,0 0-1,0 1 1,0-1 0,0 0 0,0 0 0,-1 0-1,1 0 1,0 0 0,0 0 0,0 0 0,0 0-1,0 0 1,-1 0 0,1 0 0,0 0 0,0 0-1,0 0 1,0 0 0,0 0 0,-1 0 0,1 0-1,0 0 1,0 0 0,0 0 0,0 0 0,0 0-1,0 0 1,-1 0 0,1 0 0,0-1 0,0 1-1,0 0 1,0 0 0,0 0 0,0 0 0,0 0-1,-1 0 1,1 0 0,0 0 0,0-1 0,0 1-1,0 0 1,0 0 0,-1-1-30,1 0 0,0 0-1,-1 0 1,1 0 0,-1 0 0,1 1 0,0-1-1,0 0 1,-1 0 0,1 0 0,0-2 0,1-5 10,0-1 0,0 1 1,1 0-1,0 0 1,0 1-1,5-11 1,-5 13 13,0 1 14,-1 1 0,1-1 0,0 0 0,1 1 1,-1 0-1,1-1 0,-1 1 0,1 0 0,0 0 0,0 0 1,0 1-1,1-1 0,-1 1 0,1 0 0,-1 0 0,1 0 1,7-3-1,-6 4 121,0-1 1,1 1-1,-1 0 1,0 0-1,1 0 1,-1 1-1,1 0 1,-1 0-1,0 0 1,1 1-1,-1 0 1,8 2-1,-11-2-46,1 0 0,-1 0-1,0 0 1,0 0 0,1 0-1,-1 0 1,0 1 0,0-1-1,0 1 1,0 0 0,-1-1 0,1 1-1,0 0 1,-1 0 0,1 0-1,-1 0 1,0 1 0,1-1-1,-1 0 1,0 0 0,0 1 0,-1-1-1,1 1 1,-1-1 0,1 1-1,0 3 1,-1 4 7,0 0-1,0 0 1,-1-1 0,-1 1-1,-3 13 1,4-19-128,1-2-133,-1 0-1,1 0 0,-1 0 0,1 0 1,-1 0-1,1 0 0,0 0 0,0 1 1,0-1-1,0 0 0,1 0 0,-1 0 1,1 0-1,-1 0 0,2 2 0,1 1-512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5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35 192 9562,'-2'1'991,"1"1"0,-1-1 0,0 1 1,1 0-1,-1 0 0,1 0 0,-3 3 0,2-1-247,0 0 0,0 0 0,0 1-1,0-1 1,-1 7 0,3-10-681,0 0 1,-1 0-1,1 0 1,0-1-1,0 1 0,0 0 1,0 0-1,0 0 1,0 0-1,1 0 0,-1-1 1,0 1-1,0 0 1,1 0-1,-1 0 0,0-1 1,1 1-1,-1 0 1,1 0-1,-1-1 0,2 2 1,-1-1-9,0 0 0,1 0 1,-1 0-1,0 0 1,1 0-1,0 0 0,-1 0 1,1-1-1,-1 1 0,3 0 1,2 0-2,0 0 1,0 0-1,0-1 1,0 1 0,8-2-1,-10 0-45,0 1 1,0-1-1,0 0 0,0 0 1,0-1-1,0 1 0,0-1 0,0 0 1,-1 0-1,1 0 0,4-4 0,-7 5-6,1 0-1,-1 0 0,0-1 1,0 1-1,0 0 0,0-1 1,0 1-1,0 0 0,0-1 0,0 1 1,-1-1-1,1 0 0,0 1 1,-1-1-1,0 1 0,1-1 1,-1 0-1,0 0 0,0 1 0,0-1 1,0 0-1,0 1 0,0-1 1,0 0-1,-1 1 0,1-1 1,0 0-1,-1 1 0,0-1 1,0-2-1,-1 1-3,0 0-1,-1 0 1,1 0 0,-1 0-1,1 0 1,-1 1 0,0-1-1,0 1 1,0 0 0,0 0-1,0 0 1,-1 0 0,1 0 0,-1 1-1,-4-2 1,0 0-18,1 1 0,-1 0 1,0 1-1,1 0 0,-1 0 1,-12 0-1,19 1-4,0 0 0,1 0 0,-1 0 0,0 0 0,0 0 0,1 0 0,-1 0 0,0 1 0,1-1 0,-1 0 0,0 0 0,1 1 0,-1-1 0,0 0 0,1 1 0,-1-1 1,1 0-1,-1 1 0,0-1 0,1 1 0,-1-1 0,1 1 0,-1-1 0,1 1 0,0 0 0,-1 0 0,0 2-224,1-1 1,0 0-1,-1 0 1,1 0-1,0 0 1,0 1-1,1 2 1,-1-3 61,4 13-1366,6 2 679</inkml:trace>
  <inkml:trace contextRef="#ctx0" brushRef="#br0" timeOffset="1">309 0 11899,'0'12'4913,"-2"12"-2889,-1 8-832,2 8-280,1 4-255,5-3-249,4-3-128,5-12-200,3-5-48,0-10-176,-1-4-416,-1-13 1288,-8-3-728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1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71 9234,'-13'-2'1067,"5"1"-143,0 0 0,1 0 0,-1 1 0,0 0 0,0 1 0,0 0 0,-8 1 0,34-6 156,31-2 0,-32 4-878,159-14 326,-40 3 72,-22 6-344,0 5-1,140 14 1,37-8-203,-253-5-42,13-1 2,357-21 26,133 13 705,-352 17-290,239 13 240,-421-20-691,105 7 186,-89-7-194,1-1 0,41-8 0,-47 7-769,-17 2 631,-1 0-1,1 0 0,0 0 1,0 0-1,0 0 0,-1 0 0,1 1 1,0-1-1,0 0 0,-1 0 1,1 1-1,0-1 0,-1 0 0,1 1 1,0-1-1,-1 0 0,1 1 0,0-1 1,0 1-1,-1 0-1395,-1-1 651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12387,'0'0'4729,"9"-1"-3281,6-2-288,10 1-64,3-5-231,7-2-369,2 4-176,2-1-496,-3 6 152</inkml:trace>
  <inkml:trace contextRef="#ctx0" brushRef="#br0" timeOffset="1">550 157 13179,'-12'-1'5481,"8"0"-3233,-4-1-999,2 2-569,0 0-472,4 0-2136,2 0 1439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7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47 7850,'-5'-15'1255,"3"8"174,0 1 0,-6-13 0,8 20-1068,0-1 1,0 0-1,0 0 0,0 0 0,0 0 0,0 0 1,-1 0-1,1 0 0,0 0 0,0 0 0,0 0 1,0 0-1,0 0 0,0 0 0,0 0 0,0 0 0,0 0 1,0 0-1,1 8 328,1 18-216,1 0-1,7 27 0,-8-46-407,0 1 0,0-1 0,1 0 0,0 1 0,1-1 0,0-1 0,0 1 0,0-1 0,1 1 0,0-1 0,0 0 0,0-1 0,11 9 0,-12-11-59,0 0 0,0 0 1,1-1-1,-1 0 0,1 1 0,-1-2 1,1 1-1,0 0 0,0-1 0,0 0 1,0 0-1,0-1 0,0 1 0,0-1 1,0 0-1,0-1 0,0 1 1,0-1-1,0 0 0,7-2 0,-7 1-15,0 0-1,-1 0 1,1-1-1,0 1 0,-1-1 1,0-1-1,1 1 0,-1 0 1,-1-1-1,1 0 1,0 0-1,-1 0 0,0 0 1,0-1-1,0 1 1,0-1-1,1-5 0,3-6-17,-1 0-1,-1-1 0,-1 1 0,3-18 0,-7 33 35,0 0-1,0 0 1,1 0-1,-1 0 1,0 0-1,1 0 1,-1 0-1,1 0 1,-1 0-1,1 0 1,-1 0-1,1 0 1,0 0-1,-1 0 1,2 0-1,-2 1-5,0 0 0,0 0 0,0 0 0,1-1 1,-1 1-1,0 0 0,0 0 0,0 0 0,0 0 0,0 0 0,0 1 0,1-1 0,-1 0 0,0 0 0,0 0 0,0 0 0,0 0 0,0 0 0,0 0 0,1 0 1,-1 0-1,0 0 0,0 0 0,0 0 0,0 0 0,0 0 0,0 0 0,0 1 0,0-1 0,0 0 0,1 0 0,-1 0 0,0 0 0,0 0 0,0 0 0,0 0 0,0 1 1,0-1-1,0 0 0,2 13-16,-4 33 42,0-25 59,1 0-1,3 21 1,21 118 500,-16-94-242,2 10 212,-6-58-232,-1 1-1,1 24 1,-3-42-310,0-1 1,-1 1-1,1 0 0,0-1 1,0 1-1,0 0 0,0-1 1,-1 1-1,1 0 0,0-1 1,0 1-1,-1-1 1,1 1-1,-1-1 0,1 1 1,0 0-1,-1-1 0,1 1 1,-1-1-1,1 0 0,-1 1 1,0-1-1,1 1 0,-1-1 1,1 0-1,-1 1 1,0-1-1,1 0 0,-1 0 1,0 0-1,1 1 0,-1-1 1,0 0-1,1 0 0,-1 0 1,0 0-1,1 0 1,-1 0-1,-1-1 0,-3 1 35,0 0 1,0-1-1,0 0 0,-6-3 0,-7-2-443,1-1-1,0-1 0,0 0 1,1-1-1,0-1 1,-23-19-1,33 23 589,-1 1-1,1-1 0,-9-12 1,8 8-74,1 0 0,-4-11 1,9 21-120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13291,'-17'1'5113,"21"-1"-3537,2 0-784,4 4-79,4 4-177,1-1-144,6-2-152,12-3-168,-1-3-32,0-7-848,-3 0-721,-6 0 929</inkml:trace>
  <inkml:trace contextRef="#ctx0" brushRef="#br0" timeOffset="1">155 22 9490,'-36'40'4217,"37"-36"-1673,3 0-975,-2 4 231,-1 9-223,-1 2-289,-1 6-720,-1 4-264,1-2-208,1-5-96,4-3-968,3-2-352,6-1 719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7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8 383 18604,'-4'-34'489,"0"-65"0,5 82-360,1-1 0,1 1 0,0 0 0,1 0 0,9-25 0,-8 30-124,0 0 0,1 1 1,0 0-1,1 0 0,0 1 0,0-1 0,1 2 0,1-1 0,11-10 0,-19 20-2,-1-1 0,1 1 0,0-1 0,-1 1 0,1 0 0,0-1 0,0 1 0,-1 0 0,1-1 0,0 1 0,0 0-1,-1 0 1,1 0 0,0 0 0,0 0 0,0 0 0,-1 0 0,1 0 0,0 0 0,0 0 0,-1 0 0,1 0 0,0 1 0,0-1 0,-1 0 0,1 1 0,0-1 0,-1 0 0,1 1 0,1 0 0,1 1 13,-1 1 1,0-1 0,1 1 0,-1 0-1,3 3 1,2 7 66,0-1 1,0 1-1,-1 0 0,-1 1 1,7 24-1,10 75 647,-10-45-364,-11-63-286,5 22-402,-5-25 303,-1 0 0,1 0 1,0 1-1,0-1 0,0 0 1,0-1-1,0 1 0,0 0 1,2 2-1,-3-4 15,1 0 1,-1 1-1,1-1 1,-1 0-1,1 0 0,-1 1 1,1-1-1,0 0 1,-1 0-1,1 0 1,-1 0-1,1 0 0,0 0 1,-1 0-1,2 0 1</inkml:trace>
  <inkml:trace contextRef="#ctx0" brushRef="#br0" timeOffset="1">60 190 11346,'12'-7'4849,"-7"7"-2392,2-2-1025,11 2-496,-7-3-151,9-2-313,5-1-168,-2 4-216,7-1-288,4 4 152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8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6481,'18'0'3689,"-12"1"56,5 1-2529,9-2-848,-3-3-80,8-1-200,6 1-8,1-1-992,5 3 696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9522,'0'1'3945,"9"-1"-2033,-2 0-559,9 0-113,0 0-240,4 0-464,4-1-216,-1 0-128,1 1-248,4 2 56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8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9018,'13'12'5470,"2"0"-3452,8 4-806,85 98 2823,-102-107-3902,51 62 889,-49-57-827,-1 0-1,0 0 0,-1 1 0,7 17 1,-12-24-138,1 0 0,-1 0-1,0 0 1,-1 1 0,1-1 0,-1 0 0,-1 0 0,1 1 0,-1-1 0,0 0 0,-1 0 0,1 0 0,-1 0-1,0 0 1,-1 0 0,1 0 0,-5 6 0,-2 2-23,0 0 0,-1 0-1,0-1 1,-1-1 0,-17 16 0,17-19-365,1 0 0,-2 0 0,1-1 1,-1-1-1,-1 0 0,-25 10 1,11-8-409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39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 6417,'-26'2'8889,"22"-2"-8562,1 1 1,0 0 0,0 0-1,0 1 1,-1-1 0,2 1 0,-1-1-1,0 1 1,-4 3 0,1 0-34,1 0 1,0 0 0,0 0 0,0 0 0,1 1-1,0-1 1,0 1 0,0 0 0,-3 10-1,3-7-50,1 0-1,0 1 0,1 0 0,0-1 0,-2 21 0,4-2 6,1 0-1,2 0 0,10 50 0,-8-53-201,1 0-1,2 0 0,0-1 0,21 41 0,-23-54-41,0 0 1,1-1-1,0 0 1,0 0 0,1-1-1,1 0 1,0 0-1,0-1 1,0 0-1,1 0 1,0-1 0,13 6-1,-19-11-45,1 0 0,0 0 1,0-1-1,-1 1 0,1-1 0,0-1 0,0 1 0,7 0 0,-10-1-21,-1 0 0,0 0 0,0-1 0,1 1 0,-1 0 0,0 0 0,0-1 0,0 1 0,1-1 0,-1 1 0,0-1 0,0 1 0,0-1 0,0 0 0,0 0 0,1-1 0,-1 1-42,0 0 0,-1 0 0,1 0 0,0-1 0,-1 1 0,0 0 0,1 0 0,-1 0 0,0-1 0,0 1 0,1 0 0,-1-1 0,0 1 0,0 0 0,-1 0 0,1-1 0,0 1-1,0 0 1,-1-3 0,-10-25-665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1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34 7274,'-40'-9'3512,"35"9"-1431,8-2-737,-3 2-264,0-1-456,0 0-176,9-2-231,19-4-49,36-3-72,-34 10-24,2 4-192,-1-3-425,-3 0 369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1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8858,'10'-2'3713,"-10"-1"-1969,0-1-488,0 7-127,0-3-121,0 4-240,0 23-144,6 44-272,-3-32-96,6 2-112,-1 3-56,-2-4-136,2-6-304,-3-11 320,0-5-80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0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 10714,'0'0'194,"0"0"-1,-1 0 0,1 0 0,0 0 1,0 0-1,0 0 0,-1 0 1,1-1-1,0 1 0,0 0 0,0 0 1,0 0-1,0 0 0,-1 0 1,1-1-1,0 1 0,0 0 1,0 0-1,0 0 0,0-1 0,0 1 1,0 0-1,0 0 0,0 0 1,-1-1-1,1 1 0,0 0 0,0 0 1,6-2 2472,10 2-1910,64 19-153,-64-14-518,0-2 14,-2 2 1,1 0-1,0 0 1,-1 1 0,23 14-1,-34-18-83,-1-1 1,0 1-1,1 0 0,-1 0 0,0 0 0,0 0 0,0 0 1,-1 0-1,1 1 0,0-1 0,0 3 0,-1-3-2,0-1 0,-1 1 0,1 0 0,-1-1 0,0 1 0,0 0 0,0-1 0,1 1 0,-1 0 0,-1-1 0,1 1 0,0 0 0,0-1 0,-1 1 0,1 0 0,-1-1 0,1 1 0,-1-1 0,0 1 0,-1 2 0,-2 2 14,0-1 0,-1 0 0,0 0 0,0 0-1,0 0 1,0-1 0,0 0 0,-1 0 0,0 0 0,-9 4 0,-10 4 75,-33 9 1,51-18-84,-4 1-17,-18 3 0,44-4-225,-4 0 170,21 3-4,39 9-6,-63-13 102,1 1 0,-1 0 0,1 1 0,-1 0 0,15 10 0,-15-8 98,-1 0 0,1 1 0,11 13 0,-16-16-67,-1-1 0,1 1 0,-1 0 0,0-1 0,0 1 0,0 0 0,0 0 0,-1 0 0,1 1 1,-1-1-1,0 5 0,0-7-30,-1 0 1,-1 0-1,1 0 1,0 0-1,0 0 1,-1-1-1,1 1 1,-1 0-1,0 0 1,1 0-1,-1 0 1,0 0 0,0-1-1,0 1 1,0 0-1,0-1 1,-1 1-1,-1 1 1,-2 2 128,-1 0 1,0-1-1,-8 6 0,7-5-36,1-1-46,0 1-1,-1-1 0,1 0 0,-1 0 1,0-1-1,-12 5 0,9-5-88,0 0 0,-1-1 0,1 0 0,-1 0 0,0-1 0,1-1 0,-1 0 0,0 0 0,1-1 0,-12-2 0,21 2-90,-1 1-1,1 0 0,-1-1 1,1 1-1,0-1 1,-1 0-1,1 1 1,0-1-1,0 0 0,-2-1 1,2 1 118,1 1 0,-1-1 0,1 0 0,-1 0 0,1 0 0,0 1 0,-1-1 0,1 0 0,0 0 0,0 0 0,-1 0 0,1 0 0,0 0-1,0 1 1,0-1 0,0 0 0,0 0 0,1-2 0,2-18 369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9738,'1'0'3897,"5"1"-2249,-1 1-487,-1-1-105,-3-1-56,-1 0-304,0 0-208,0 8-808,-4 4-360,-4-1 400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3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 7730,'0'0'241,"0"0"0,-1 0 1,1 0-1,0-1 0,0 1 1,-1 0-1,1-1 0,0 1 1,0 0-1,-1 0 0,1-1 1,0 1-1,0 0 0,0-1 1,0 1-1,-1 0 1,1-1-1,0 1 0,0 0 1,0-1-1,0 1 0,0-1 1,0 1-1,0 0 0,0-1 1,0 1-1,0 0 0,0-1 1,0 1-1,0 0 0,1-1 1,-1 1-1,0-1 0,2 0 30,-1 1 0,1-1 0,0 1-1,0-1 1,-1 1 0,1 0 0,3 0-1,-1-1-573,39-2 780,-41 2-445,0 1 1,0 0-1,0 0 1,0 0-1,0 0 1,0 1-1,0-1 1,0 0-1,0 1 1,0-1 0,0 1-1,0 0 1,0 0-1,0 0 1,0 0-1,-1 0 1,1 0-1,0 0 1,2 2-1,-4-1-21,1-1 0,0 1 0,-1-1 0,1 1-1,-1-1 1,1 1 0,-1-1 0,0 1-1,0-1 1,1 1 0,-1-1 0,0 1 0,-1 0-1,1-1 1,0 1 0,0-1 0,-1 1-1,1-1 1,-1 1 0,1-1 0,-1 1 0,1-1-1,-2 2 1,-2 6 16,-1-1 0,0 0-1,0 0 1,-10 10 0,-28 28 55,10-13-10,31-31-53,1 0 0,-1 0 0,1 0 0,-1 0-1,1 0 1,0 0 0,0 0 0,0 0 0,0 1 0,0-1 0,1 0-1,-1 1 1,0 2 0,1-5-10,0 1-1,0-1 1,0 0 0,0 0-1,0 0 1,0 0-1,0 1 1,0-1-1,0 0 1,0 0 0,1 0-1,-1 0 1,0 1-1,0-1 1,0 0-1,0 0 1,0 0 0,0 0-1,0 0 1,0 0-1,1 1 1,-1-1-1,0 0 1,0 0 0,0 0-1,0 0 1,0 0-1,1 0 1,-1 0-1,0 0 1,0 0 0,0 0-1,0 0 1,1 1-1,9-1 207,11-5 65,-18 5-224,66-19 536,-46 12-749,-12 5-125,-3 2 106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4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7938,'-4'0'4089,"0"0"-889,3 0-1623,-4 1-137,1 1-344,-4 1-216,-3 3-448,3-2-152,1-2-400,2 0-520,4-2-2488,-1 0 2135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10370,'5'0'1322,"0"0"-1,1 1 0,-1 0 1,10 3-1,0 1-459,22 12-1,-22-10-150,-14-6-654,4 1 68,0 0-1,-1 1 0,1-1 0,3 5 0,-7-7-112,0 1 1,0-1 0,0 1-1,-1 0 1,1-1 0,0 1-1,-1 0 1,1 0-1,-1-1 1,1 1 0,-1 0-1,1 0 1,-1 0 0,0 0-1,1 0 1,-1 0 0,0 0-1,0 0 1,0 0-1,0 0 1,1 0 0,-1 0-1,-1 0 1,1 0 0,0-1-1,0 1 1,0 0-1,-1 2 1,-2 5 29,1-1-19,-1 0 0,0 0 0,0 0 1,-1-1-1,0 1 0,-9 11 0,-32 39 66,44-56-89,0 1 0,0-1 0,0 0 0,0 1 0,0-1 0,0 1-1,0-1 1,1 1 0,-1 0 0,1-1 0,-1 3 0,1-4 9,0 1 1,0 0-1,0-1 1,0 1-1,1-1 0,-1 1 1,0-1-1,0 1 1,1-1-1,-1 1 1,0-1-1,0 1 1,1-1-1,-1 1 1,1-1-1,-1 1 1,0-1-1,1 0 0,-1 1 1,1-1-1,-1 0 1,1 1-1,-1-1 1,1 0-1,-1 0 1,1 1-1,-1-1 1,1 0-1,0 0 1,-1 0-1,1 0 0,-1 0 1,1 0-1,1 0 1,11 3 269,25 7 1,-25-6-128,-10-3-9,0-1 0,1 2 0,-1-1 1,0 0-1,0 1 0,1-1 0,-1 1 1,5 4-1,-7-5-93,-1 0-1,1 0 1,-1-1 0,1 1 0,-1 0 0,1 0-1,-1 0 1,1 0 0,-1 0 0,0 0 0,0 0-1,1 0 1,-1 0 0,0 0 0,0 0-1,0 0 1,0 0 0,0 0 0,0 0 0,-1 0-1,1 0 1,0 0 0,0 0 0,-1 0 0,1 0-1,-1 0 1,0 1 0,-2 4 49,0-1 1,0 0-1,0 0 0,-1 0 1,0 0-1,0-1 1,0 1-1,-9 6 1,10-8-206,-1-1 1,1 1 0,-1-1 0,0 0 0,1 0 0,-1 0 0,0-1-1,0 1 1,0-1 0,-1 0 0,1 0 0,-8 0 0,12-1 79,0 0-1,0 0 1,0 0 0,-1 0 0,1 0 0,0 0-1,0 0 1,0 0 0,0 0 0,0 0 0,0 0 0,0 0-1,0 0 1,0 0 0,-1 0 0,1 0 0,0 0-1,0 0 1,0 0 0,0 0 0,0 0 0,0 0-1,0 0 1,0 0 0,0 0 0,0 0 0,-1 0-1,1 0 1,0 0 0,0 0 0,0 0 0,0-1-1,0 1 1,0 0 0,0 0 0,0 0 0,0 0 0,0 0-1,0 0 1,0 0 0,0 0 0,0 0 0,0 0-1,0-1 1,0 1 0,0 0 0,0 0 0,0 0-1,0 0 1,0 0 0,0 0 0,0 0 0,0 0-1,0 0 1,0-1 0,3-2 229,11-3-278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5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120 216 12715,'-11'5'5145,"-7"1"-3273,-3 2-1176,-3 0-240,4 3-408,3-4-528,9-5-4689,8-2 3721</inkml:trace>
  <inkml:trace contextRef="#ctx0" brushRef="#br0" timeOffset="1">415 31 12923,'-2'-1'192,"1"1"-1,-1 0 1,1 0 0,-1 0 0,1 0 0,0 0 0,-1 1-1,1-1 1,-1 0 0,1 1 0,0-1 0,-1 1-1,1-1 1,0 1 0,-1-1 0,1 1 0,0 0 0,0 0-1,0 0 1,0 0 0,0 0 0,0 0 0,0 0 0,0 0-1,0 0 1,0 0 0,0 0 0,1 1 0,-1-1 0,0 0-1,1 1 1,-1-1 0,1 0 0,0 1 0,-1-1-1,1 3 1,-1 3 122,0-1 1,1 13-1,0-5 82,0-11-316,0 0 0,1 0-1,-1 0 1,0 0 0,1 1 0,0-1-1,0 0 1,0 0 0,0 0-1,0 0 1,0-1 0,1 1 0,0 0-1,-1 0 1,1-1 0,3 4-1,-3-4-67,0 0-1,0-1 0,0 1 0,0-1 0,0 0 1,0 1-1,0-1 0,1 0 0,-1 0 0,0-1 1,1 1-1,-1 0 0,1-1 0,-1 1 0,1-1 1,-1 0-1,1 0 0,-1 0 0,1 0 1,-1 0-1,4-1 0,-4 0-9,0 1 0,0-1 0,-1 0 0,1 1 0,0-1 0,0 0 0,0 0 0,0-1 0,-1 1 0,1 0 0,-1 0 0,1-1 0,-1 1 0,1-1 0,-1 0 0,0 1 0,0-1 0,1 0 1,-1 1-1,-1-1 0,1 0 0,0 0 0,0 0 0,-1 0 0,1 0 0,-1 0 0,1 0 0,-1-3 0,0 0 9,1-1 0,-1 1 1,-1 0-1,1-1 0,-1 1 1,0 0-1,0-1 0,0 1 1,-5-9-1,4 8-68,-1 0 0,-1 0 0,1 1 0,-1-1 0,0 1 0,0 0 0,0 0 0,-1 1 0,0-1 0,0 1 0,0 0-1,-6-3 1,11 7 13,0 0-1,0 0 0,-1 0 1,1 0-1,0 0 0,0 0 1,0 0-1,0 0 0,-1 0 1,1 0-1,0 0 0,0 0 0,0 0 1,0 0-1,-1 0 0,1 0 1,0 0-1,0 0 0,0 0 1,0 0-1,0 0 0,-1 0 0,1 1 1,0-1-1,0 0 0,0 0 1,0 0-1,0 0 0,0 0 1,-1 0-1,1 0 0,0 1 1,0-1-1,0 0 0,0 0 0,0 0 1,0 0-1,0 1 0,0-1 1,0 0-1,-2 7-622,1 13-125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 14691,'9'0'5369,"-10"1"-4208,-5 3-345,-8 4-224,-5 0-104,-8-2-872,0 1-424,3-3 480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8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11907,'-2'4'4360,"1"-4"-3439,-1 0-801,1 0 88,0 0-200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48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48 13051,'-1'2'4769,"1"-2"-3905,1 0-424,-2-2 1288,-1 1-1287</inkml:trace>
  <inkml:trace contextRef="#ctx0" brushRef="#br0" timeOffset="1">221 11 12315,'0'-2'4857,"6"-1"-3433,0 2-248,-6-1-848,0 1-568,0 0 96</inkml:trace>
  <inkml:trace contextRef="#ctx0" brushRef="#br0" timeOffset="2">400 14 11442,'1'4'4281,"4"-1"-2992,-1-3-433,-4 0-160,0-2-416,0 1-280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50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41 3985,'-5'-8'7006,"-1"-3"3535,6 2-8808,0 8-1631,1 0 0,-1 0 1,0 1-1,1-1 0,-1 0 0,1 1 0,-1-1 1,0 1-1,1-1 0,-1 0 0,1 1 1,0-1-1,-1 1 0,1-1 0,-1 1 0,1 0 1,0-1-1,-1 1 0,1 0 0,0-1 1,-1 1-1,1 0 0,0 0 0,0-1 0,-1 1 1,1 0-1,0 0 0,1 0 0,3 0-117,0 0 0,0 1 0,8 0 0,2 1 233,8-4-333,-16 1-322,0 1 0,0-1 0,0 1 0,9 1-1,17 4-440,-31-5 917,-1 0 10,-1 0-1,1 0 0,-1 0 1,0 0-1,1 0 0,-1 0 1,1 0-1,-1 0 0,1 0 1,-1 0-1,1 1 0,-1-1 1,0 0-1,1 0 0,-1 0 1,1 1-1,-1-1 0,0 0 1,1 0-1,0 1 1,1 11 469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0:5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 2457,'-2'-3'969,"-6"-8"2147,6 2 5556,2 9-8597,0-1 0,-1 1 0,1 0 0,0 0 0,0 0 1,0 0-1,0 0 0,0 0 0,0 0 0,0 0 0,0 0 0,0 0 0,-1 0 0,1 0 0,0-1 1,0 1-1,0 0 0,0 0 0,0 0 0,0 0 0,0 0 0,-1 0 0,1 0 0,0 0 1,0 0-1,0 0 0,0 0 0,0 0 0,0 0 0,-1 0 0,1 0 0,0 0 0,0 1 0,0-1 1,0 0-1,0 0 0,0 0 0,0 0 0,0 0 0,-1 0 0,1 0 0,0 0 0,0 0 0,0 0 1,0 0-1,0 1 0,0-1 0,0 0 0,0 0 0,0 0 0,0 0 0,0 0 0,0 0 1,0 0-1,0 1 0,0-1 0,-1 7 146,2 0 0,-1 0-1,3 12 1,-3-18-203,9 85 869,-2-18 91,1 13-172,1-10-509,-3-7-192,-9-68-2177,2 3 1463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27 9130,'2'-2'616,"9"-9"3103,-11 11-3565,1 0 0,-1 0 0,0-1 0,0 1 0,1-1 0,-1 1 0,0 0 0,1-1 0,-1 1 0,0-1 0,0 1 0,0 0 0,0-1 0,1 1 0,-1-1 0,0 1 0,0-1 0,0 1 0,0-1 0,0 1 0,0 0 0,0-1 0,0 1 0,0-1-1,0 1 1,-1-2 0,1 2-53,-1 0 0,1 0 0,-1 0 0,1-1 0,-1 1-1,1 0 1,-1 0 0,1 0 0,-1 0 0,1 0 0,-1 0-1,1 0 1,-1 0 0,1 0 0,-1 0 0,1 0 0,0 0-1,-1 0 1,1 0 0,-1 1 0,1-1 0,-1 0 0,1 0-1,-1 1 1,1-1 0,0 0 0,-2 1 0,-5 2 484,-204 72 1732,207-73-2295,-1 0 0,1 0 0,0 0 1,0 0-1,0 1 0,-4 3 0,7-5-18,0-1 0,0 1 0,1 0 0,-1-1 0,0 1 0,1 0-1,-1 0 1,1 0 0,-1 0 0,1 0 0,-1-1 0,1 1 0,0 0 0,-1 0 0,1 0 0,0 0-1,0 0 1,0 0 0,-1 0 0,1 0 0,0 0 0,1 1 0,-1-1 0,0 0 0,0 0 0,0 0-1,1 0 1,-1-1 0,0 1 0,1 0 0,-1 0 0,1 0 0,0 1 0,2 2 1,0 0 0,0 0 0,1-1 1,-1 1-1,1-1 0,0 0 0,0 0 1,0 0-1,0-1 0,1 0 0,5 3 1,3 0 4,1 0 1,25 6-1,50 2 41,3 1-418,-78-10-413,-14-4 743,1 1 0,-1-1 0,0 0-1,0 0 1,1 0 0,-1 0 0,0 0 0,0 1 0,0-1 0,0 0-1,1 0 1,-1 0 0,0 1 0,0-1 0,0 0 0,0 0-1,0 1 1,0-1 0,1 0 0,-1 0 0,0 0 0,0 1 0,0-1-1,0 0 1,0 1 0,0-1 0,0 0 0,0 0 0,0 1 0,0-1-1,0 0 1,0 0 0,0 1 0,-1-1 0,1 0 0,0 0-1,0 0 1,0 1 0,0-1 0,0 0 0,0 0 0,-1 1-1,-11 10-826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28 5065,'-3'-4'3228,"-15"-13"3680,17 16-6699,0 1 0,1-1 0,-1 0 0,0 1 0,0-1 0,0 1 0,0-1 0,0 1 0,0 0 0,0-1 0,0 1 0,0 0 0,0-1 0,0 1 0,-1 0 0,1 0 0,0 0 0,-1 0 0,1 0-182,1 1-1,-1-1 1,1 0-1,-1 0 1,1 1 0,-1-1-1,1 0 1,-1 1-1,1-1 1,0 1 0,-1-1-1,1 0 1,0 1-1,-1-1 1,1 1 0,0-1-1,-1 1 1,-13 30 310,6-15-266,4-9-43,0 1 0,0 0 0,1 0 0,0 0 0,0 0 0,1 0 0,0 1 0,1-1 0,-1 12 0,2-14-16,0 0-1,0 0 1,1 0 0,0-1 0,0 1-1,0 0 1,1-1 0,0 1 0,0-1-1,1 0 1,-1 0 0,1 0-1,4 6 1,-5-8-9,1-1 0,-1 1 0,1 0 0,0-1 0,0 1 0,0-1 0,0 0 0,1 0-1,-1-1 1,0 1 0,1 0 0,0-1 0,-1 0 0,1 0 0,0 0 0,-1 0 0,1-1 0,0 0 0,0 1-1,6-2 1,-5 1-7,0-1-1,0 0 1,0-1-1,0 1 1,0-1-1,0 0 1,0 0-1,-1 0 1,1-1-1,-1 0 1,0 0-1,0 0 1,0 0-1,0-1 1,0 1-1,-1-1 1,1 0-1,-1 0 1,3-5-1,2-3-10,-1 0-1,-1 0 0,0-1 1,0 0-1,6-25 0,-10 32 26,0 0-1,-1-1 1,0 1-1,0 0 1,-1-1-1,1 1 1,-1-1-1,-1 1 1,0-8-1,1 44 115,5 13 129,1 0 1,20 68-1,-20-85 80,-2 1 0,0 0-1,-2-1 1,-1 1 0,-4 46 0,2-66-222,0 1 0,0-1 0,0 0 1,-1 0-1,-4 13 0,5-18-81,0 0 0,0 0 1,0 0-1,0-1 0,-1 1 0,1 0 1,0-1-1,-1 1 0,1 0 0,-1-1 1,0 0-1,1 1 0,-1-1 0,0 0 1,0 0-1,0 0 0,0 0 0,0 0 1,0-1-1,0 1 0,0-1 0,0 1 1,0-1-1,0 1 0,-3-1 0,-11-1-5,1 0-1,-1-1 0,1-1 1,0 0-1,0-1 0,0-1 0,0 0 1,-19-10-1,30 13-274,0 0 0,0 0 0,0-1 0,-6-5-1,9 7 141,0 0 0,0 0-1,0 0 1,0 0-1,0-1 1,1 1-1,-1 0 1,0 0 0,1-1-1,-1 1 1,1-1-1,-1 1 1,1 0-1,0-1 1,-1 1 0,1-1-1,0 1 1,0-3-1,4-15-612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11811,'13'-22'4488,"-7"9"-3271,7 5-297,14 4-312,-5 1-56,8 3-176,-1 0-128,1 3-120,2-3 0,-6 3-656,-4-1-672,-8 5 776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1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8586,'-41'0'4145,"37"9"-1265,2 11-1303,-6 0-121,2 7-400,6 2-312,-1-4-440,2-1-96,2-5-55,-3-4-274,13-5-1175,-3-2 376,14-5 264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23 419 5785,'-2'8'3327,"-1"4"-370,3-11-2806,-1-1-1,1 0 1,0 0-1,0 0 1,0 0 0,0 0-1,0 1 1,-1-1-1,1 0 1,0 0-1,0 0 1,0 0-1,0 0 1,-1 0-1,1 0 1,0 0-1,0 0 1,0 0-1,-1 0 1,1 0-1,0 0 1,0 0-1,0 0 1,-1 0-1,1 0 1,0 0-1,0 0 1,0 0-1,0 0 1,-1 0-1,1 0 1,0 0-1,0 0 1,0 0-1,-1 0 1,1 0-1,0 0 1,0-1-1,0 1 1,0 0-1,0 0 1,-1 0-1,1 0 1,0 0-1,0-1 1,0 1-1,0 0 1,0 0-1,0-1 1,-1 1-61,1-1 0,-1 0 1,1 1-1,-1-1 0,1 0 0,-1 0 0,1 0 1,0 1-1,0-1 0,-1 0 0,1 0 1,0 0-1,0 0 0,0-1 0,-1-2 111,0-9-89,-1 0 0,2 0 0,0 0 0,2-19 0,-2 24-78,4-26 0,1 0 0,18-58 0,-18 74-37,1 0 1,16-32-1,-18 43 6,1-1-1,0 1 0,0 0 1,0 0-1,1 1 0,-1-1 0,2 1 1,9-8-1,-13 12 11,-1 1-1,1-1 1,0 1-1,0-1 1,0 1 0,-1 0-1,1 0 1,5-1-1,-7 2-3,0-1 0,0 1 0,0 0-1,0 0 1,0 0 0,0 1 0,1-1-1,-1 0 1,0 0 0,0 1 0,0-1-1,0 0 1,0 1 0,0-1 0,-1 1-1,1-1 1,0 1 0,0-1 0,0 1 0,0 0-1,-1 0 1,1-1 0,0 1 0,0 0-1,-1 0 1,1 0 0,-1 0 0,1 0-1,0 1 1,3 7 37,-1 0 0,0 0 0,-1 0-1,1 0 1,0 12 0,2 51 98,-3-36-95,0-14-29,1 25 52,15 80 0,-14-112-90,-1-4-228,0 0 0,-1 1 0,1 22 1,-5-20-984,-5-5 445</inkml:trace>
  <inkml:trace contextRef="#ctx0" brushRef="#br0" timeOffset="1">30 305 10962,'-4'8'4329,"2"-12"-2608,2-1-329,6 2-96,-6 2-56,0 0-415,18-1-265,47-2-344,-35-2-72,0-1-832,-2 3-545,-1 0 753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2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8 10578,'33'-8'4209,"-33"15"-2464,-4 3-201,-7 13-256,-3 6-216,-6 13-616,-3 7-135,-1-1-153,1-6-48,7-5-40,6-9 8,6-8-464,3-4-481,2-16-1567,3-4 1488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2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10786,'-6'4'4369,"8"3"-2384,4 3-409,4 8-352,1 2-87,5 4-473,5 1-144,3 0-144,-1 2-72,-1-3-112,-3-4-56,-6-2-216,-1 1-240,-6-1-760,-4 1-457,-4-3-3920,-2-1 3673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3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 6513,'-2'-5'1595,"-4"-8"1863,0 7 2733,6 6-5945,-2 0 775,2 7-271,6 82 620,-4-66-1144,13 82 631,-11-85-732,1 1 0,13 32 0,-16-47-95,1-1 0,0 1 0,0-1-1,0 1 1,1-1 0,0 0 0,0 0 0,9 8 0,-11-11-13,0-1 1,0 0-1,0 1 1,0-1-1,0 0 1,0 0-1,0 0 1,1 0 0,-1 0-1,0-1 1,1 1-1,-1-1 1,0 0-1,1 1 1,-1-1 0,0 0-1,1 0 1,-1-1-1,1 1 1,-1 0-1,0-1 1,1 1 0,-1-1-1,0 0 1,0 0-1,0 0 1,3-1-1,2-3 19,0 1 0,-1-1 0,1-1 0,-1 1 0,0-1-1,-1 0 1,1 0 0,5-10 0,-1 2-2,-1-1-1,-1-1 1,7-16 0,-6 6-40,-2 1 0,-1-1 0,4-29 0,-7 34-74,-1 9-102,0 0-1,-1 0 1,-1 0 0,-1-18 0,1 29 90,0 0 0,0-1 0,0 1 0,0-1 0,-1 1 0,1-1 0,-1 1 0,1 0 0,-1-1 0,0 1 0,1 0 0,-1-1 0,0 1 1,0 0-1,0 0 0,0 0 0,0 0 0,0 0 0,0 0 0,0 0 0,0 0 0,-2-1 0,0 1-120,0 0-1,1 1 1,-1-1 0,0 1 0,0-1-1,1 1 1,-1 0 0,0 0-1,0 0 1,1 1 0,-6 0 0,-29 9-847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3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9434,'-1'12'3945,"3"-6"-2001,10-4-551,0-2 31,7 2-152,2-2-320,11-2-568,8 1-128,7-3-520,1 0-464,9-5 488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12587,'-2'16'4761,"-12"10"-3561,-10 6-288,0 11-536,-4 3-40,-1 1-184,9-7-64,2-10-32,3-6-144,7-14-752,0-2-720,1-12 920</inkml:trace>
  <inkml:trace contextRef="#ctx0" brushRef="#br0" timeOffset="1">0 43 8810,'4'3'4353,"1"4"-688,5 7-2561,2 2-32,1 8-88,3 0-104,4 3-367,5-3-97,-1-3-192,1 0-40,-9-6-192,-8-1-352,-1-4-1185,-7-4-263,-1 8 936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22 12995,'-16'-22'7228,"16"23"-6477,0-1-128,3 0-222,-3 0-401,2 0 16,0 0 0,0 1 0,-1-1 0,1 1-1,0-1 1,-1 1 0,1 0 0,-1-1 0,1 1 0,-1 0 0,3 2 0,18 15 35,-12-9-29,0-1 1,21 14-1,-6-8 4,-17-10-15,0 0 1,0 1 0,0 0 0,0 1 0,-1-1 0,8 9-1,-14-13-6,0 0 0,0 0 0,-1 0 0,1 0 0,0 0 0,-1 0 0,1 0 0,-1 0-1,0 0 1,1 0 0,-1 0 0,0 0 0,1 0 0,-1 0 0,0 0 0,0 0 0,0 1-1,0-1 1,0 2 0,-1-2 3,1 1 0,-1-1-1,0 1 1,1-1 0,-1 1 0,0-1-1,0 1 1,0-1 0,0 0-1,0 0 1,0 1 0,-2 0 0,-4 3 24,0 1 0,0-1 0,-1-1 1,-9 5-1,9-5-11,-107 47 129,47-23-509,63-26 194,1 0 0,-1 0-1,1 1 1,-7 4 0,8-3 1753,12-5-796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4:37:2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10762,'4'8'4761,"8"3"-2384,12-3-777,5-1 49,11-5-601,3 1-344,5-3-392,-8 1-56,-10-1-712,6-2 888,-23-1-432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0 11258,'0'15'4633,"-20"-10"-2864,-2 3-433,-6 2-304,-2 3-168,1 0-175,1 2-257,6-7-320,0 0-64,12-3-280,0-5-472,14 0-1185,8-1 1169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05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23 10410,'-5'1'781,"0"-1"-1,0 1 1,0 0-1,0 0 1,0 0-1,0 0 1,0 1-1,1 0 1,-1 0 0,1 0-1,-8 6 1,7-4-505,-1 0 1,1 0 0,0 1 0,1 0 0,-1 0-1,1 0 1,0 1 0,-5 8 0,6-9-306,0 0-1,1 0 1,0 1 0,0-1 0,1 1 0,-1-1 0,1 1-1,1-1 1,-1 1 0,0 7 0,2-9 91,-1 0 0,1 1 0,-1-1 0,1 0 0,1 0 0,-1 0 0,0 0 0,1 0 0,0 0 0,0-1 0,0 1 0,0 0 0,1-1 0,4 6 0,-3-5-45,0-1-1,0 1 1,1-1 0,0 0 0,-1 0-1,1 0 1,0-1 0,0 0 0,0 0-1,10 3 1,-12-4-12,1-1-1,-1 1 1,1 0-1,0-1 0,-1 0 1,1 0-1,0 0 1,-1 0-1,1-1 1,-1 1-1,1-1 0,-1 0 1,1 0-1,-1 0 1,1-1-1,-1 1 1,5-3-1,-2-1 7,0 0 0,-1 0 0,1 0 1,-1-1-1,0 0 0,-1 0 0,1 0 0,-1 0 1,0-1-1,-1 1 0,0-1 0,0 0 0,0 0 0,-1-1 1,0 1-1,0 0 0,0-10 0,-1 12-4,-1 0 0,0 0 0,0 0-1,0 0 1,-1 0 0,0 0 0,1 1 0,-2-1 0,1 0-1,-1 1 1,1-1 0,-1 0 0,-1 1 0,1 0-1,0 0 1,-1 0 0,0 0 0,0 0 0,0 0 0,-1 1-1,1-1 1,-1 1 0,0 0 0,0 0 0,0 0-1,0 1 1,-7-4 0,6 4-10,0 0 0,-1 0 0,1 1 0,0 0-1,-1-1 1,1 2 0,-1-1 0,1 1 0,-1 0 0,1 0 0,-1 0 0,-8 2 0,11-1-155,-1 0 1,1 0-1,-1 0 1,1 0 0,0 1-1,0-1 1,-1 1-1,1 0 1,0 0-1,0 0 1,1 0 0,-1 1-1,0-1 1,1 1-1,0-1 1,-1 1 0,1 0-1,0 0 1,0 0-1,-1 4 1,2-6-2,1 0-1,0 0 1,-1 0 0,1 1 0,0-1-1,-1 0 1,1 0 0,0 0 0,0 1-1,0-1 1,0 2 0,1-2 61,-1 0 0,0 0-1,1 0 1,-1 0 0,1 0 0,-1 0-1,1-1 1,-1 1 0,1 0 0,1 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10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54 3985,'35'-43'2852,"-34"43"-2510,-1-1-1,1 1 0,-1-1 0,1 1 0,-1-1 1,1 1-1,-1-1 0,0 1 0,1-1 0,-1 0 0,0 1 1,1-1-1,-1 0 0,0 1 0,0-1 0,0 0 0,1 0 1,-8 3 5554,5-1-5273,-2 1-428,-1 1 1,1 0 0,-1 0-1,1 0 1,0 0 0,0 1-1,-6 7 1,-64 71 870,47-52-676,-51 65 383,78-94-806,-1-1 1,1 1-1,0 0 1,-1-1-1,1 1 1,-1-1-1,1 1 1,-1-1 0,1 1-1,-1-1 1,1 0-1,-1 1 1,-1 0-1,2-2-171,0 1 0,0 0-1,-1 0 1,1-1 0,0 1-1,0 0 1,0-1 0,-1 1-1,1 0 1,0-1 0,0 1-1,0 0 1,0-1 0,0 1-1,0 0 1,0-1 0,0 1-1,0 0 1,0-1 0,0 1-1,0 0 1,0-1 0,0 1-1,0-1 1,0 0-1097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10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9290,'-1'0'6356,"2"1"-2622,5 5-1660,16 14-2195,-15-13 275,73 62 1171,-42-41-721,9 6-34,-41-29-494,-1 0 1,1 1 0,-1-1 0,-1 1 0,7 9 0,-8-11-61,-1 0 0,1 1 0,-1-1 0,0 0 0,-1 1 0,1-1 1,-1 1-1,0-1 0,1 6 0,-2-8 61,1 1-1105,-2-4-1495,1 0 1537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11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21 8258,'-44'-18'3569,"36"17"-1745,4-1-328,7 2-264,-3 0-23,0 0-233,5 0-192,21 2-368,35 4-168,-28-2-152,-1 0-232,-5-3-1096,-1 1-656,-6 3 1047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1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7106,'5'1'3616,"3"-1"-911,10 2-921,2-1-23,5 0-313,8-1-320,2-2-520,1 0-200,-8-2-264,-2 2-48,-2-1-656,-9 2-624,-6 1 736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1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47 4353,'12'-16'900,"-8"10"-16,1 0 0,-1 0 0,7-5 0,-12 10 1306,1 1-1956,-1 0-1,0 0 0,1 0 0,-1 0 0,0 0 1,1 0-1,-1 0 0,0 0 0,0 0 0,1 0 1,-1 0-1,0 0 0,0 1 0,-12 3 131,1 0-1,-1 1 0,2 1 0,-1 0 0,-19 13 1,27-16-255,0 0 0,1 1 0,-1-1 1,1 1-1,-1 0 0,1 0 1,0 0-1,0 0 0,1 1 1,-1-1-1,1 1 0,-3 8 0,2-1 146,0 0 0,1 0-1,-2 21 1,3-19-129,1 1 0,0-1 0,1 0 0,0 0 0,1 0 0,0 0 0,2 0 0,-1 0 0,2-1 0,0 1 0,0-1 0,2 0 1,-1-1-1,1 0 0,1 0 0,16 19 0,-16-21 26,1-1-1,0 0 1,0 0 0,1-1-1,0 0 1,0 0 0,13 5-1,-10-9 84,-5-4 383,-8 0-789,0 0-1,0-1 1,0 1-1,0 0 0,0 0 1,0 0-1,0-1 1,0 1-1,0 0 1,0 0-1,-1-1 1,1 1-1,0 0 1,0 0-1,0 0 1,0-1-1,0 1 1,0 0-1,0 0 1,-1 0-1,1-1 0,0 1 1,0 0-1,0 0 1,0 0-1,-1 0 1,1-1-1,-1 0-893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1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63 3529,'0'-3'7132,"-1"3"-3456,-1 10-2632,-3 9-808,5-18-232,-3 10 204,-1 1 1,-1-1-1,0 0 1,-1 0-1,-7 11 1,3-8 20,0-1 1,-1 0 0,0-1 0,-1-1 0,-25 19 0,34-28-183,0 0 1,0 0 0,0-1-1,0 1 1,0-1 0,0 0 0,-1 0-1,1 0 1,0 0 0,-1-1 0,1 1-1,-4-1 1,6 0-35,-1 0-1,1 0 1,-1 0-1,1 0 1,-1-1 0,1 1-1,-1 0 1,1-1-1,-1 1 1,1-1-1,0 1 1,-1-1 0,1 0-1,0 0 1,0 0-1,-1 0 1,1 1 0,0-2-1,0 1 1,0 0-1,0 0 1,0 0 0,0 0-1,1-1 1,-1 1-1,0 0 1,1-1 0,-2-1-1,1-4-39,-1 0 0,1 0 0,0 0 0,1 0 0,0 0 0,0 1 0,1-12 0,1 4-136,1 0 0,7-22 0,-7 27 84,0 1 0,1-1 1,0 1-1,0 0 0,1 0 0,0 0 1,8-9-1,-12 15 93,0 1 0,1-1 0,-1 1 0,1-1 0,0 1 0,-1 0 0,1 0 0,0 0 0,0 0-1,0 0 1,0 0 0,0 0 0,0 0 0,0 1 0,0-1 0,0 1 0,0 0 0,0-1 0,0 1 0,1 0 0,-1 0 0,0 0 0,0 1 0,0-1-1,0 0 1,0 1 0,0 0 0,0-1 0,0 1 0,0 0 0,0 0 0,0 0 0,0 0 0,0 0 0,-1 0 0,1 1 0,1 1 0,9 8 201,-1 0 0,-1 0 1,0 1-1,11 19 0,-8-13 25,18 20 0,23 17 19,-47-49-238,1 0 1,-1 0-1,1-1 1,0 0-1,16 7 1,-23-11-12,1 0 0,0-1 0,-1 1 0,1-1 1,-1 1-1,1-1 0,0 0 0,0 0 0,-1 0 0,1 0 0,0 0 0,-1 0 0,1 0 0,0 0 1,2-2-1,-3 2-18,0-1 0,0 1 1,0-1-1,0 0 0,0 0 0,0 1 1,0-1-1,0 0 0,0 0 1,-1 0-1,1 0 0,0 0 1,-1 0-1,1 0 0,-1 0 1,1 0-1,0-2 0,0-4-159,0 1 0,0-1-1,-1 0 1,1 0 0,-1 1 0,-1-8 0,0 10 35,1-6-184,-1-12-313,-1 0 1,0 1-1,-9-31 0,7 38 540,3 8 144,0 1 0,-1-1 0,0 1 0,-5-10 0,6 14-3,1-1 0,-1 1 0,0 0 0,0 0 0,-1 0 0,1-1 0,0 1 0,0 0 0,0 0 0,-1 1 0,1-1 0,0 0 0,-1 0 0,1 1 0,-1-1 0,1 1 0,-1-1 0,1 1 0,-1-1 0,1 1 0,-1 0-1,-1 0 1,-2 0 61,0 1 0,0-1 0,0 1 0,0 0 0,0 0 0,1 1 0,-1 0 0,1 0 0,-1 0 0,1 0 0,-1 0 0,-6 6 0,0 1-33,-1 1 0,-19 21 0,28-28-97,-8 9-266,11-11 198,0-1-1,-1 1 1,1-1-1,-1 1 1,1 0-1,0-1 1,0 1-1,-1-1 1,1 1-1,0 0 1,0-1-1,0 1 1,0-1-1,0 1 1,0 0-1,0-1 1,0 1-1,0 0 1,0-1-1,0 2 1,3 1-611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1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6593,'-2'0'3033,"1"0"-1001,0 0-463,-2 6-209,-1 0 16,3-2-175,-1-4-121,-2 6-160,3-6-120,-10 6-232,-2 4-136,-43 24-231,38-29-281,0-3-761,-4-4-407,11 2-816,7 2 1159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3T15:51:2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72 3977,'-2'-8'10398,"-3"6"-7032,4 2-3340,1 0 0,-1 1 0,0-1 0,1 0 0,-1 1 0,1-1 0,-1 1 1,0-1-1,1 1 0,0-1 0,-1 1 0,1 0 0,-1-1 0,1 1 0,0-1 0,-1 1 0,1 0 0,0-1 0,-1 1 0,1 0 1,0 1-1,-3 8 108,-1 1 1,0-1 0,-6 12 0,-1 2 6,10-21-117,0-1 0,0 1 0,1 0 0,-1 0 0,1 0 0,-1 0 0,1 0 0,0 1 0,0-1 0,1 0 0,-1 0 0,1 4 0,1-1 34,1 1 0,-1-1 0,6 9 0,-6-10-30,0-2-14,-1 0 0,1-1 1,0 1-1,0 0 0,0-1 0,0 1 1,0-1-1,1 0 0,-1 1 0,1-1 0,-1 0 1,1-1-1,0 1 0,0 0 0,0-1 1,0 0-1,4 2 0,-3-2-2,0 0-1,0-1 1,1 1-1,-1-1 0,0 0 1,0 0-1,1-1 1,-1 1-1,0-1 1,0 0-1,0 0 1,8-3-1,-5 0 8,0 1 1,-1-1-1,1 0 0,-1 0 0,0-1 0,0 0 1,-1 0-1,1 0 0,-1-1 0,0 0 0,0 0 0,-1 0 1,0-1-1,0 1 0,-1-1 0,1 0 0,1-8 0,-3 10 1,0 0 0,-1 0 0,0 0 0,0 0 0,0-1 0,0 1-1,-1 0 1,0-1 0,0 1 0,-1 0 0,1-1 0,-1 1 0,0 0-1,-1 0 1,1 0 0,-1 0 0,0 0 0,0 0 0,-1 0 0,1 0-1,-1 1 1,0-1 0,-1 1 0,1 0 0,-5-5 0,3 6-4,1-1 1,-1 1 0,0 0-1,0 1 1,1-1 0,-2 1-1,1 0 1,0 0 0,0 1-1,-1-1 1,1 1-1,-1 0 1,1 1 0,-10-1-1,11 1-91,-1 0-1,1 0 0,0 1 0,0-1 0,-1 1 0,1 0 1,0 0-1,0 1 0,0-1 0,0 1 0,0 0 0,0 0 1,1 0-1,-1 1 0,1-1 0,-1 1 0,1 0 0,0 0 1,-4 4-1,6-5-273,0-1 0,0 1 0,0-1-1,0 1 1,1-1 0,-1 1 0,1 0 0,-1-1 0,1 1 0,-1 0 0,1-1 0,0 1 0,0 0 0,0 0-1,0-1 1,0 3 0,5 9-1737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2020-07-23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2020-07-23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2020-07-23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2020-07-23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2020-07-23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2020-07-23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2020-07-23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2020-07-23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2.xml"/><Relationship Id="rId21" Type="http://schemas.openxmlformats.org/officeDocument/2006/relationships/customXml" Target="../ink/ink334.xml"/><Relationship Id="rId324" Type="http://schemas.openxmlformats.org/officeDocument/2006/relationships/image" Target="../media/image486.png"/><Relationship Id="rId531" Type="http://schemas.openxmlformats.org/officeDocument/2006/relationships/customXml" Target="../ink/ink589.xml"/><Relationship Id="rId170" Type="http://schemas.openxmlformats.org/officeDocument/2006/relationships/image" Target="../media/image409.png"/><Relationship Id="rId268" Type="http://schemas.openxmlformats.org/officeDocument/2006/relationships/image" Target="../media/image458.png"/><Relationship Id="rId475" Type="http://schemas.openxmlformats.org/officeDocument/2006/relationships/customXml" Target="../ink/ink561.xml"/><Relationship Id="rId32" Type="http://schemas.openxmlformats.org/officeDocument/2006/relationships/image" Target="../media/image340.png"/><Relationship Id="rId128" Type="http://schemas.openxmlformats.org/officeDocument/2006/relationships/image" Target="../media/image388.png"/><Relationship Id="rId335" Type="http://schemas.openxmlformats.org/officeDocument/2006/relationships/customXml" Target="../ink/ink491.xml"/><Relationship Id="rId542" Type="http://schemas.openxmlformats.org/officeDocument/2006/relationships/image" Target="../media/image595.png"/><Relationship Id="rId181" Type="http://schemas.openxmlformats.org/officeDocument/2006/relationships/customXml" Target="../ink/ink414.xml"/><Relationship Id="rId402" Type="http://schemas.openxmlformats.org/officeDocument/2006/relationships/image" Target="../media/image525.png"/><Relationship Id="rId279" Type="http://schemas.openxmlformats.org/officeDocument/2006/relationships/customXml" Target="../ink/ink463.xml"/><Relationship Id="rId486" Type="http://schemas.openxmlformats.org/officeDocument/2006/relationships/image" Target="../media/image567.png"/><Relationship Id="rId43" Type="http://schemas.openxmlformats.org/officeDocument/2006/relationships/customXml" Target="../ink/ink345.xml"/><Relationship Id="rId139" Type="http://schemas.openxmlformats.org/officeDocument/2006/relationships/customXml" Target="../ink/ink393.xml"/><Relationship Id="rId346" Type="http://schemas.openxmlformats.org/officeDocument/2006/relationships/image" Target="../media/image497.png"/><Relationship Id="rId553" Type="http://schemas.openxmlformats.org/officeDocument/2006/relationships/customXml" Target="../ink/ink600.xml"/><Relationship Id="rId192" Type="http://schemas.openxmlformats.org/officeDocument/2006/relationships/image" Target="../media/image420.png"/><Relationship Id="rId206" Type="http://schemas.openxmlformats.org/officeDocument/2006/relationships/image" Target="../media/image427.png"/><Relationship Id="rId413" Type="http://schemas.openxmlformats.org/officeDocument/2006/relationships/customXml" Target="../ink/ink530.xml"/><Relationship Id="rId497" Type="http://schemas.openxmlformats.org/officeDocument/2006/relationships/customXml" Target="../ink/ink572.xml"/><Relationship Id="rId357" Type="http://schemas.openxmlformats.org/officeDocument/2006/relationships/customXml" Target="../ink/ink502.xml"/><Relationship Id="rId54" Type="http://schemas.openxmlformats.org/officeDocument/2006/relationships/image" Target="../media/image351.png"/><Relationship Id="rId217" Type="http://schemas.openxmlformats.org/officeDocument/2006/relationships/customXml" Target="../ink/ink432.xml"/><Relationship Id="rId564" Type="http://schemas.openxmlformats.org/officeDocument/2006/relationships/image" Target="../media/image606.png"/><Relationship Id="rId424" Type="http://schemas.openxmlformats.org/officeDocument/2006/relationships/image" Target="../media/image536.png"/><Relationship Id="rId270" Type="http://schemas.openxmlformats.org/officeDocument/2006/relationships/image" Target="../media/image459.png"/><Relationship Id="rId65" Type="http://schemas.openxmlformats.org/officeDocument/2006/relationships/customXml" Target="../ink/ink356.xml"/><Relationship Id="rId130" Type="http://schemas.openxmlformats.org/officeDocument/2006/relationships/image" Target="../media/image389.png"/><Relationship Id="rId368" Type="http://schemas.openxmlformats.org/officeDocument/2006/relationships/image" Target="../media/image508.png"/><Relationship Id="rId575" Type="http://schemas.openxmlformats.org/officeDocument/2006/relationships/customXml" Target="../ink/ink611.xml"/><Relationship Id="rId228" Type="http://schemas.openxmlformats.org/officeDocument/2006/relationships/image" Target="../media/image438.png"/><Relationship Id="rId435" Type="http://schemas.openxmlformats.org/officeDocument/2006/relationships/customXml" Target="../ink/ink541.xml"/><Relationship Id="rId281" Type="http://schemas.openxmlformats.org/officeDocument/2006/relationships/customXml" Target="../ink/ink464.xml"/><Relationship Id="rId502" Type="http://schemas.openxmlformats.org/officeDocument/2006/relationships/image" Target="../media/image575.png"/><Relationship Id="rId76" Type="http://schemas.openxmlformats.org/officeDocument/2006/relationships/image" Target="../media/image362.png"/><Relationship Id="rId141" Type="http://schemas.openxmlformats.org/officeDocument/2006/relationships/customXml" Target="../ink/ink394.xml"/><Relationship Id="rId379" Type="http://schemas.openxmlformats.org/officeDocument/2006/relationships/customXml" Target="../ink/ink513.xml"/><Relationship Id="rId7" Type="http://schemas.openxmlformats.org/officeDocument/2006/relationships/customXml" Target="../ink/ink327.xml"/><Relationship Id="rId183" Type="http://schemas.openxmlformats.org/officeDocument/2006/relationships/customXml" Target="../ink/ink415.xml"/><Relationship Id="rId239" Type="http://schemas.openxmlformats.org/officeDocument/2006/relationships/customXml" Target="../ink/ink443.xml"/><Relationship Id="rId390" Type="http://schemas.openxmlformats.org/officeDocument/2006/relationships/image" Target="../media/image519.png"/><Relationship Id="rId404" Type="http://schemas.openxmlformats.org/officeDocument/2006/relationships/image" Target="../media/image526.png"/><Relationship Id="rId446" Type="http://schemas.openxmlformats.org/officeDocument/2006/relationships/image" Target="../media/image547.png"/><Relationship Id="rId250" Type="http://schemas.openxmlformats.org/officeDocument/2006/relationships/image" Target="../media/image449.png"/><Relationship Id="rId292" Type="http://schemas.openxmlformats.org/officeDocument/2006/relationships/image" Target="../media/image470.png"/><Relationship Id="rId306" Type="http://schemas.openxmlformats.org/officeDocument/2006/relationships/image" Target="../media/image477.png"/><Relationship Id="rId488" Type="http://schemas.openxmlformats.org/officeDocument/2006/relationships/image" Target="../media/image568.png"/><Relationship Id="rId45" Type="http://schemas.openxmlformats.org/officeDocument/2006/relationships/customXml" Target="../ink/ink346.xml"/><Relationship Id="rId87" Type="http://schemas.openxmlformats.org/officeDocument/2006/relationships/customXml" Target="../ink/ink367.xml"/><Relationship Id="rId110" Type="http://schemas.openxmlformats.org/officeDocument/2006/relationships/image" Target="../media/image379.png"/><Relationship Id="rId348" Type="http://schemas.openxmlformats.org/officeDocument/2006/relationships/image" Target="../media/image498.png"/><Relationship Id="rId513" Type="http://schemas.openxmlformats.org/officeDocument/2006/relationships/customXml" Target="../ink/ink580.xml"/><Relationship Id="rId555" Type="http://schemas.openxmlformats.org/officeDocument/2006/relationships/customXml" Target="../ink/ink601.xml"/><Relationship Id="rId152" Type="http://schemas.openxmlformats.org/officeDocument/2006/relationships/image" Target="../media/image400.png"/><Relationship Id="rId194" Type="http://schemas.openxmlformats.org/officeDocument/2006/relationships/image" Target="../media/image421.png"/><Relationship Id="rId208" Type="http://schemas.openxmlformats.org/officeDocument/2006/relationships/image" Target="../media/image428.png"/><Relationship Id="rId415" Type="http://schemas.openxmlformats.org/officeDocument/2006/relationships/customXml" Target="../ink/ink531.xml"/><Relationship Id="rId457" Type="http://schemas.openxmlformats.org/officeDocument/2006/relationships/customXml" Target="../ink/ink552.xml"/><Relationship Id="rId261" Type="http://schemas.openxmlformats.org/officeDocument/2006/relationships/customXml" Target="../ink/ink454.xml"/><Relationship Id="rId499" Type="http://schemas.openxmlformats.org/officeDocument/2006/relationships/customXml" Target="../ink/ink573.xml"/><Relationship Id="rId14" Type="http://schemas.openxmlformats.org/officeDocument/2006/relationships/image" Target="../media/image331.png"/><Relationship Id="rId56" Type="http://schemas.openxmlformats.org/officeDocument/2006/relationships/image" Target="../media/image352.png"/><Relationship Id="rId317" Type="http://schemas.openxmlformats.org/officeDocument/2006/relationships/customXml" Target="../ink/ink482.xml"/><Relationship Id="rId359" Type="http://schemas.openxmlformats.org/officeDocument/2006/relationships/customXml" Target="../ink/ink503.xml"/><Relationship Id="rId524" Type="http://schemas.openxmlformats.org/officeDocument/2006/relationships/image" Target="../media/image586.png"/><Relationship Id="rId566" Type="http://schemas.openxmlformats.org/officeDocument/2006/relationships/image" Target="../media/image607.png"/><Relationship Id="rId98" Type="http://schemas.openxmlformats.org/officeDocument/2006/relationships/image" Target="../media/image373.png"/><Relationship Id="rId121" Type="http://schemas.openxmlformats.org/officeDocument/2006/relationships/customXml" Target="../ink/ink384.xml"/><Relationship Id="rId163" Type="http://schemas.openxmlformats.org/officeDocument/2006/relationships/customXml" Target="../ink/ink405.xml"/><Relationship Id="rId219" Type="http://schemas.openxmlformats.org/officeDocument/2006/relationships/customXml" Target="../ink/ink433.xml"/><Relationship Id="rId370" Type="http://schemas.openxmlformats.org/officeDocument/2006/relationships/image" Target="../media/image509.png"/><Relationship Id="rId426" Type="http://schemas.openxmlformats.org/officeDocument/2006/relationships/image" Target="../media/image537.png"/><Relationship Id="rId230" Type="http://schemas.openxmlformats.org/officeDocument/2006/relationships/image" Target="../media/image439.png"/><Relationship Id="rId468" Type="http://schemas.openxmlformats.org/officeDocument/2006/relationships/image" Target="../media/image558.png"/><Relationship Id="rId25" Type="http://schemas.openxmlformats.org/officeDocument/2006/relationships/customXml" Target="../ink/ink336.xml"/><Relationship Id="rId67" Type="http://schemas.openxmlformats.org/officeDocument/2006/relationships/customXml" Target="../ink/ink357.xml"/><Relationship Id="rId272" Type="http://schemas.openxmlformats.org/officeDocument/2006/relationships/image" Target="../media/image460.png"/><Relationship Id="rId328" Type="http://schemas.openxmlformats.org/officeDocument/2006/relationships/image" Target="../media/image488.png"/><Relationship Id="rId535" Type="http://schemas.openxmlformats.org/officeDocument/2006/relationships/customXml" Target="../ink/ink591.xml"/><Relationship Id="rId577" Type="http://schemas.openxmlformats.org/officeDocument/2006/relationships/customXml" Target="../ink/ink612.xml"/><Relationship Id="rId132" Type="http://schemas.openxmlformats.org/officeDocument/2006/relationships/image" Target="../media/image390.png"/><Relationship Id="rId174" Type="http://schemas.openxmlformats.org/officeDocument/2006/relationships/image" Target="../media/image411.png"/><Relationship Id="rId381" Type="http://schemas.openxmlformats.org/officeDocument/2006/relationships/customXml" Target="../ink/ink514.xml"/><Relationship Id="rId241" Type="http://schemas.openxmlformats.org/officeDocument/2006/relationships/customXml" Target="../ink/ink444.xml"/><Relationship Id="rId437" Type="http://schemas.openxmlformats.org/officeDocument/2006/relationships/customXml" Target="../ink/ink542.xml"/><Relationship Id="rId479" Type="http://schemas.openxmlformats.org/officeDocument/2006/relationships/customXml" Target="../ink/ink563.xml"/><Relationship Id="rId36" Type="http://schemas.openxmlformats.org/officeDocument/2006/relationships/image" Target="../media/image342.png"/><Relationship Id="rId283" Type="http://schemas.openxmlformats.org/officeDocument/2006/relationships/customXml" Target="../ink/ink465.xml"/><Relationship Id="rId339" Type="http://schemas.openxmlformats.org/officeDocument/2006/relationships/customXml" Target="../ink/ink493.xml"/><Relationship Id="rId490" Type="http://schemas.openxmlformats.org/officeDocument/2006/relationships/image" Target="../media/image569.png"/><Relationship Id="rId504" Type="http://schemas.openxmlformats.org/officeDocument/2006/relationships/image" Target="../media/image576.png"/><Relationship Id="rId546" Type="http://schemas.openxmlformats.org/officeDocument/2006/relationships/image" Target="../media/image597.png"/><Relationship Id="rId78" Type="http://schemas.openxmlformats.org/officeDocument/2006/relationships/image" Target="../media/image363.png"/><Relationship Id="rId101" Type="http://schemas.openxmlformats.org/officeDocument/2006/relationships/customXml" Target="../ink/ink374.xml"/><Relationship Id="rId143" Type="http://schemas.openxmlformats.org/officeDocument/2006/relationships/customXml" Target="../ink/ink395.xml"/><Relationship Id="rId185" Type="http://schemas.openxmlformats.org/officeDocument/2006/relationships/customXml" Target="../ink/ink416.xml"/><Relationship Id="rId350" Type="http://schemas.openxmlformats.org/officeDocument/2006/relationships/image" Target="../media/image499.png"/><Relationship Id="rId406" Type="http://schemas.openxmlformats.org/officeDocument/2006/relationships/image" Target="../media/image527.png"/><Relationship Id="rId9" Type="http://schemas.openxmlformats.org/officeDocument/2006/relationships/customXml" Target="../ink/ink328.xml"/><Relationship Id="rId210" Type="http://schemas.openxmlformats.org/officeDocument/2006/relationships/image" Target="../media/image429.png"/><Relationship Id="rId392" Type="http://schemas.openxmlformats.org/officeDocument/2006/relationships/image" Target="../media/image520.png"/><Relationship Id="rId448" Type="http://schemas.openxmlformats.org/officeDocument/2006/relationships/image" Target="../media/image548.png"/><Relationship Id="rId252" Type="http://schemas.openxmlformats.org/officeDocument/2006/relationships/image" Target="../media/image450.png"/><Relationship Id="rId294" Type="http://schemas.openxmlformats.org/officeDocument/2006/relationships/image" Target="../media/image471.png"/><Relationship Id="rId308" Type="http://schemas.openxmlformats.org/officeDocument/2006/relationships/image" Target="../media/image478.png"/><Relationship Id="rId515" Type="http://schemas.openxmlformats.org/officeDocument/2006/relationships/customXml" Target="../ink/ink581.xml"/><Relationship Id="rId47" Type="http://schemas.openxmlformats.org/officeDocument/2006/relationships/customXml" Target="../ink/ink347.xml"/><Relationship Id="rId89" Type="http://schemas.openxmlformats.org/officeDocument/2006/relationships/customXml" Target="../ink/ink368.xml"/><Relationship Id="rId112" Type="http://schemas.openxmlformats.org/officeDocument/2006/relationships/image" Target="../media/image380.png"/><Relationship Id="rId154" Type="http://schemas.openxmlformats.org/officeDocument/2006/relationships/image" Target="../media/image401.png"/><Relationship Id="rId361" Type="http://schemas.openxmlformats.org/officeDocument/2006/relationships/customXml" Target="../ink/ink504.xml"/><Relationship Id="rId557" Type="http://schemas.openxmlformats.org/officeDocument/2006/relationships/customXml" Target="../ink/ink602.xml"/><Relationship Id="rId196" Type="http://schemas.openxmlformats.org/officeDocument/2006/relationships/image" Target="../media/image422.png"/><Relationship Id="rId417" Type="http://schemas.openxmlformats.org/officeDocument/2006/relationships/customXml" Target="../ink/ink532.xml"/><Relationship Id="rId459" Type="http://schemas.openxmlformats.org/officeDocument/2006/relationships/customXml" Target="../ink/ink553.xml"/><Relationship Id="rId16" Type="http://schemas.openxmlformats.org/officeDocument/2006/relationships/image" Target="../media/image332.png"/><Relationship Id="rId221" Type="http://schemas.openxmlformats.org/officeDocument/2006/relationships/customXml" Target="../ink/ink434.xml"/><Relationship Id="rId263" Type="http://schemas.openxmlformats.org/officeDocument/2006/relationships/customXml" Target="../ink/ink455.xml"/><Relationship Id="rId319" Type="http://schemas.openxmlformats.org/officeDocument/2006/relationships/customXml" Target="../ink/ink483.xml"/><Relationship Id="rId470" Type="http://schemas.openxmlformats.org/officeDocument/2006/relationships/image" Target="../media/image559.png"/><Relationship Id="rId526" Type="http://schemas.openxmlformats.org/officeDocument/2006/relationships/image" Target="../media/image587.png"/><Relationship Id="rId58" Type="http://schemas.openxmlformats.org/officeDocument/2006/relationships/image" Target="../media/image353.png"/><Relationship Id="rId123" Type="http://schemas.openxmlformats.org/officeDocument/2006/relationships/customXml" Target="../ink/ink385.xml"/><Relationship Id="rId330" Type="http://schemas.openxmlformats.org/officeDocument/2006/relationships/image" Target="../media/image489.png"/><Relationship Id="rId568" Type="http://schemas.openxmlformats.org/officeDocument/2006/relationships/image" Target="../media/image608.png"/><Relationship Id="rId165" Type="http://schemas.openxmlformats.org/officeDocument/2006/relationships/customXml" Target="../ink/ink406.xml"/><Relationship Id="rId372" Type="http://schemas.openxmlformats.org/officeDocument/2006/relationships/image" Target="../media/image510.png"/><Relationship Id="rId428" Type="http://schemas.openxmlformats.org/officeDocument/2006/relationships/image" Target="../media/image538.png"/><Relationship Id="rId232" Type="http://schemas.openxmlformats.org/officeDocument/2006/relationships/image" Target="../media/image440.png"/><Relationship Id="rId274" Type="http://schemas.openxmlformats.org/officeDocument/2006/relationships/image" Target="../media/image461.png"/><Relationship Id="rId481" Type="http://schemas.openxmlformats.org/officeDocument/2006/relationships/customXml" Target="../ink/ink564.xml"/><Relationship Id="rId27" Type="http://schemas.openxmlformats.org/officeDocument/2006/relationships/customXml" Target="../ink/ink337.xml"/><Relationship Id="rId69" Type="http://schemas.openxmlformats.org/officeDocument/2006/relationships/customXml" Target="../ink/ink358.xml"/><Relationship Id="rId134" Type="http://schemas.openxmlformats.org/officeDocument/2006/relationships/image" Target="../media/image391.png"/><Relationship Id="rId537" Type="http://schemas.openxmlformats.org/officeDocument/2006/relationships/customXml" Target="../ink/ink592.xml"/><Relationship Id="rId579" Type="http://schemas.openxmlformats.org/officeDocument/2006/relationships/customXml" Target="../ink/ink613.xml"/><Relationship Id="rId80" Type="http://schemas.openxmlformats.org/officeDocument/2006/relationships/image" Target="../media/image364.png"/><Relationship Id="rId176" Type="http://schemas.openxmlformats.org/officeDocument/2006/relationships/image" Target="../media/image412.png"/><Relationship Id="rId341" Type="http://schemas.openxmlformats.org/officeDocument/2006/relationships/customXml" Target="../ink/ink494.xml"/><Relationship Id="rId383" Type="http://schemas.openxmlformats.org/officeDocument/2006/relationships/customXml" Target="../ink/ink515.xml"/><Relationship Id="rId439" Type="http://schemas.openxmlformats.org/officeDocument/2006/relationships/customXml" Target="../ink/ink543.xml"/><Relationship Id="rId201" Type="http://schemas.openxmlformats.org/officeDocument/2006/relationships/customXml" Target="../ink/ink424.xml"/><Relationship Id="rId243" Type="http://schemas.openxmlformats.org/officeDocument/2006/relationships/customXml" Target="../ink/ink445.xml"/><Relationship Id="rId285" Type="http://schemas.openxmlformats.org/officeDocument/2006/relationships/customXml" Target="../ink/ink466.xml"/><Relationship Id="rId450" Type="http://schemas.openxmlformats.org/officeDocument/2006/relationships/image" Target="../media/image549.png"/><Relationship Id="rId506" Type="http://schemas.openxmlformats.org/officeDocument/2006/relationships/image" Target="../media/image577.png"/><Relationship Id="rId38" Type="http://schemas.openxmlformats.org/officeDocument/2006/relationships/image" Target="../media/image343.png"/><Relationship Id="rId103" Type="http://schemas.openxmlformats.org/officeDocument/2006/relationships/customXml" Target="../ink/ink375.xml"/><Relationship Id="rId310" Type="http://schemas.openxmlformats.org/officeDocument/2006/relationships/image" Target="../media/image479.png"/><Relationship Id="rId492" Type="http://schemas.openxmlformats.org/officeDocument/2006/relationships/image" Target="../media/image570.png"/><Relationship Id="rId548" Type="http://schemas.openxmlformats.org/officeDocument/2006/relationships/image" Target="../media/image598.png"/><Relationship Id="rId91" Type="http://schemas.openxmlformats.org/officeDocument/2006/relationships/customXml" Target="../ink/ink369.xml"/><Relationship Id="rId145" Type="http://schemas.openxmlformats.org/officeDocument/2006/relationships/customXml" Target="../ink/ink396.xml"/><Relationship Id="rId187" Type="http://schemas.openxmlformats.org/officeDocument/2006/relationships/customXml" Target="../ink/ink417.xml"/><Relationship Id="rId352" Type="http://schemas.openxmlformats.org/officeDocument/2006/relationships/image" Target="../media/image500.png"/><Relationship Id="rId394" Type="http://schemas.openxmlformats.org/officeDocument/2006/relationships/image" Target="../media/image521.png"/><Relationship Id="rId408" Type="http://schemas.openxmlformats.org/officeDocument/2006/relationships/image" Target="../media/image528.png"/><Relationship Id="rId212" Type="http://schemas.openxmlformats.org/officeDocument/2006/relationships/image" Target="../media/image430.png"/><Relationship Id="rId254" Type="http://schemas.openxmlformats.org/officeDocument/2006/relationships/image" Target="../media/image451.png"/><Relationship Id="rId49" Type="http://schemas.openxmlformats.org/officeDocument/2006/relationships/customXml" Target="../ink/ink348.xml"/><Relationship Id="rId114" Type="http://schemas.openxmlformats.org/officeDocument/2006/relationships/image" Target="../media/image381.png"/><Relationship Id="rId296" Type="http://schemas.openxmlformats.org/officeDocument/2006/relationships/image" Target="../media/image472.png"/><Relationship Id="rId461" Type="http://schemas.openxmlformats.org/officeDocument/2006/relationships/customXml" Target="../ink/ink554.xml"/><Relationship Id="rId517" Type="http://schemas.openxmlformats.org/officeDocument/2006/relationships/customXml" Target="../ink/ink582.xml"/><Relationship Id="rId559" Type="http://schemas.openxmlformats.org/officeDocument/2006/relationships/customXml" Target="../ink/ink603.xml"/><Relationship Id="rId60" Type="http://schemas.openxmlformats.org/officeDocument/2006/relationships/image" Target="../media/image354.png"/><Relationship Id="rId156" Type="http://schemas.openxmlformats.org/officeDocument/2006/relationships/image" Target="../media/image402.png"/><Relationship Id="rId198" Type="http://schemas.openxmlformats.org/officeDocument/2006/relationships/image" Target="../media/image423.png"/><Relationship Id="rId321" Type="http://schemas.openxmlformats.org/officeDocument/2006/relationships/customXml" Target="../ink/ink484.xml"/><Relationship Id="rId363" Type="http://schemas.openxmlformats.org/officeDocument/2006/relationships/customXml" Target="../ink/ink505.xml"/><Relationship Id="rId419" Type="http://schemas.openxmlformats.org/officeDocument/2006/relationships/customXml" Target="../ink/ink533.xml"/><Relationship Id="rId570" Type="http://schemas.openxmlformats.org/officeDocument/2006/relationships/image" Target="../media/image609.png"/><Relationship Id="rId223" Type="http://schemas.openxmlformats.org/officeDocument/2006/relationships/customXml" Target="../ink/ink435.xml"/><Relationship Id="rId430" Type="http://schemas.openxmlformats.org/officeDocument/2006/relationships/image" Target="../media/image539.png"/><Relationship Id="rId18" Type="http://schemas.openxmlformats.org/officeDocument/2006/relationships/image" Target="../media/image333.png"/><Relationship Id="rId265" Type="http://schemas.openxmlformats.org/officeDocument/2006/relationships/customXml" Target="../ink/ink456.xml"/><Relationship Id="rId472" Type="http://schemas.openxmlformats.org/officeDocument/2006/relationships/image" Target="../media/image560.png"/><Relationship Id="rId528" Type="http://schemas.openxmlformats.org/officeDocument/2006/relationships/image" Target="../media/image588.png"/><Relationship Id="rId125" Type="http://schemas.openxmlformats.org/officeDocument/2006/relationships/customXml" Target="../ink/ink386.xml"/><Relationship Id="rId167" Type="http://schemas.openxmlformats.org/officeDocument/2006/relationships/customXml" Target="../ink/ink407.xml"/><Relationship Id="rId332" Type="http://schemas.openxmlformats.org/officeDocument/2006/relationships/image" Target="../media/image490.png"/><Relationship Id="rId374" Type="http://schemas.openxmlformats.org/officeDocument/2006/relationships/image" Target="../media/image511.png"/><Relationship Id="rId581" Type="http://schemas.openxmlformats.org/officeDocument/2006/relationships/customXml" Target="../ink/ink614.xml"/><Relationship Id="rId71" Type="http://schemas.openxmlformats.org/officeDocument/2006/relationships/customXml" Target="../ink/ink359.xml"/><Relationship Id="rId234" Type="http://schemas.openxmlformats.org/officeDocument/2006/relationships/image" Target="../media/image441.png"/><Relationship Id="rId2" Type="http://schemas.openxmlformats.org/officeDocument/2006/relationships/image" Target="../media/image10100.png"/><Relationship Id="rId29" Type="http://schemas.openxmlformats.org/officeDocument/2006/relationships/customXml" Target="../ink/ink338.xml"/><Relationship Id="rId276" Type="http://schemas.openxmlformats.org/officeDocument/2006/relationships/image" Target="../media/image462.png"/><Relationship Id="rId441" Type="http://schemas.openxmlformats.org/officeDocument/2006/relationships/customXml" Target="../ink/ink544.xml"/><Relationship Id="rId483" Type="http://schemas.openxmlformats.org/officeDocument/2006/relationships/customXml" Target="../ink/ink565.xml"/><Relationship Id="rId539" Type="http://schemas.openxmlformats.org/officeDocument/2006/relationships/customXml" Target="../ink/ink593.xml"/><Relationship Id="rId40" Type="http://schemas.openxmlformats.org/officeDocument/2006/relationships/image" Target="../media/image344.png"/><Relationship Id="rId136" Type="http://schemas.openxmlformats.org/officeDocument/2006/relationships/image" Target="../media/image392.png"/><Relationship Id="rId178" Type="http://schemas.openxmlformats.org/officeDocument/2006/relationships/image" Target="../media/image413.png"/><Relationship Id="rId301" Type="http://schemas.openxmlformats.org/officeDocument/2006/relationships/customXml" Target="../ink/ink474.xml"/><Relationship Id="rId343" Type="http://schemas.openxmlformats.org/officeDocument/2006/relationships/customXml" Target="../ink/ink495.xml"/><Relationship Id="rId550" Type="http://schemas.openxmlformats.org/officeDocument/2006/relationships/image" Target="../media/image599.png"/><Relationship Id="rId82" Type="http://schemas.openxmlformats.org/officeDocument/2006/relationships/image" Target="../media/image365.png"/><Relationship Id="rId203" Type="http://schemas.openxmlformats.org/officeDocument/2006/relationships/customXml" Target="../ink/ink425.xml"/><Relationship Id="rId385" Type="http://schemas.openxmlformats.org/officeDocument/2006/relationships/customXml" Target="../ink/ink516.xml"/><Relationship Id="rId245" Type="http://schemas.openxmlformats.org/officeDocument/2006/relationships/customXml" Target="../ink/ink446.xml"/><Relationship Id="rId287" Type="http://schemas.openxmlformats.org/officeDocument/2006/relationships/customXml" Target="../ink/ink467.xml"/><Relationship Id="rId410" Type="http://schemas.openxmlformats.org/officeDocument/2006/relationships/image" Target="../media/image529.png"/><Relationship Id="rId452" Type="http://schemas.openxmlformats.org/officeDocument/2006/relationships/image" Target="../media/image550.png"/><Relationship Id="rId494" Type="http://schemas.openxmlformats.org/officeDocument/2006/relationships/image" Target="../media/image571.png"/><Relationship Id="rId508" Type="http://schemas.openxmlformats.org/officeDocument/2006/relationships/image" Target="../media/image578.png"/><Relationship Id="rId105" Type="http://schemas.openxmlformats.org/officeDocument/2006/relationships/customXml" Target="../ink/ink376.xml"/><Relationship Id="rId147" Type="http://schemas.openxmlformats.org/officeDocument/2006/relationships/customXml" Target="../ink/ink397.xml"/><Relationship Id="rId312" Type="http://schemas.openxmlformats.org/officeDocument/2006/relationships/image" Target="../media/image480.png"/><Relationship Id="rId354" Type="http://schemas.openxmlformats.org/officeDocument/2006/relationships/image" Target="../media/image501.png"/><Relationship Id="rId51" Type="http://schemas.openxmlformats.org/officeDocument/2006/relationships/customXml" Target="../ink/ink349.xml"/><Relationship Id="rId93" Type="http://schemas.openxmlformats.org/officeDocument/2006/relationships/customXml" Target="../ink/ink370.xml"/><Relationship Id="rId189" Type="http://schemas.openxmlformats.org/officeDocument/2006/relationships/customXml" Target="../ink/ink418.xml"/><Relationship Id="rId396" Type="http://schemas.openxmlformats.org/officeDocument/2006/relationships/image" Target="../media/image522.png"/><Relationship Id="rId561" Type="http://schemas.openxmlformats.org/officeDocument/2006/relationships/customXml" Target="../ink/ink604.xml"/><Relationship Id="rId214" Type="http://schemas.openxmlformats.org/officeDocument/2006/relationships/image" Target="../media/image431.png"/><Relationship Id="rId256" Type="http://schemas.openxmlformats.org/officeDocument/2006/relationships/image" Target="../media/image452.png"/><Relationship Id="rId298" Type="http://schemas.openxmlformats.org/officeDocument/2006/relationships/image" Target="../media/image473.png"/><Relationship Id="rId421" Type="http://schemas.openxmlformats.org/officeDocument/2006/relationships/customXml" Target="../ink/ink534.xml"/><Relationship Id="rId463" Type="http://schemas.openxmlformats.org/officeDocument/2006/relationships/customXml" Target="../ink/ink555.xml"/><Relationship Id="rId519" Type="http://schemas.openxmlformats.org/officeDocument/2006/relationships/customXml" Target="../ink/ink583.xml"/><Relationship Id="rId116" Type="http://schemas.openxmlformats.org/officeDocument/2006/relationships/image" Target="../media/image382.png"/><Relationship Id="rId158" Type="http://schemas.openxmlformats.org/officeDocument/2006/relationships/image" Target="../media/image403.png"/><Relationship Id="rId323" Type="http://schemas.openxmlformats.org/officeDocument/2006/relationships/customXml" Target="../ink/ink485.xml"/><Relationship Id="rId530" Type="http://schemas.openxmlformats.org/officeDocument/2006/relationships/image" Target="../media/image589.png"/><Relationship Id="rId20" Type="http://schemas.openxmlformats.org/officeDocument/2006/relationships/image" Target="../media/image334.png"/><Relationship Id="rId62" Type="http://schemas.openxmlformats.org/officeDocument/2006/relationships/image" Target="../media/image355.png"/><Relationship Id="rId365" Type="http://schemas.openxmlformats.org/officeDocument/2006/relationships/customXml" Target="../ink/ink506.xml"/><Relationship Id="rId572" Type="http://schemas.openxmlformats.org/officeDocument/2006/relationships/image" Target="../media/image610.png"/><Relationship Id="rId225" Type="http://schemas.openxmlformats.org/officeDocument/2006/relationships/customXml" Target="../ink/ink436.xml"/><Relationship Id="rId267" Type="http://schemas.openxmlformats.org/officeDocument/2006/relationships/customXml" Target="../ink/ink457.xml"/><Relationship Id="rId432" Type="http://schemas.openxmlformats.org/officeDocument/2006/relationships/image" Target="../media/image540.png"/><Relationship Id="rId474" Type="http://schemas.openxmlformats.org/officeDocument/2006/relationships/image" Target="../media/image561.png"/><Relationship Id="rId127" Type="http://schemas.openxmlformats.org/officeDocument/2006/relationships/customXml" Target="../ink/ink387.xml"/><Relationship Id="rId31" Type="http://schemas.openxmlformats.org/officeDocument/2006/relationships/customXml" Target="../ink/ink339.xml"/><Relationship Id="rId73" Type="http://schemas.openxmlformats.org/officeDocument/2006/relationships/customXml" Target="../ink/ink360.xml"/><Relationship Id="rId169" Type="http://schemas.openxmlformats.org/officeDocument/2006/relationships/customXml" Target="../ink/ink408.xml"/><Relationship Id="rId334" Type="http://schemas.openxmlformats.org/officeDocument/2006/relationships/image" Target="../media/image491.png"/><Relationship Id="rId376" Type="http://schemas.openxmlformats.org/officeDocument/2006/relationships/image" Target="../media/image512.png"/><Relationship Id="rId541" Type="http://schemas.openxmlformats.org/officeDocument/2006/relationships/customXml" Target="../ink/ink594.xml"/><Relationship Id="rId583" Type="http://schemas.openxmlformats.org/officeDocument/2006/relationships/customXml" Target="../ink/ink615.xml"/><Relationship Id="rId4" Type="http://schemas.openxmlformats.org/officeDocument/2006/relationships/image" Target="../media/image326.png"/><Relationship Id="rId180" Type="http://schemas.openxmlformats.org/officeDocument/2006/relationships/image" Target="../media/image414.png"/><Relationship Id="rId236" Type="http://schemas.openxmlformats.org/officeDocument/2006/relationships/image" Target="../media/image442.png"/><Relationship Id="rId278" Type="http://schemas.openxmlformats.org/officeDocument/2006/relationships/image" Target="../media/image463.png"/><Relationship Id="rId401" Type="http://schemas.openxmlformats.org/officeDocument/2006/relationships/customXml" Target="../ink/ink524.xml"/><Relationship Id="rId443" Type="http://schemas.openxmlformats.org/officeDocument/2006/relationships/customXml" Target="../ink/ink545.xml"/><Relationship Id="rId303" Type="http://schemas.openxmlformats.org/officeDocument/2006/relationships/customXml" Target="../ink/ink475.xml"/><Relationship Id="rId485" Type="http://schemas.openxmlformats.org/officeDocument/2006/relationships/customXml" Target="../ink/ink566.xml"/><Relationship Id="rId42" Type="http://schemas.openxmlformats.org/officeDocument/2006/relationships/image" Target="../media/image345.png"/><Relationship Id="rId84" Type="http://schemas.openxmlformats.org/officeDocument/2006/relationships/image" Target="../media/image366.png"/><Relationship Id="rId138" Type="http://schemas.openxmlformats.org/officeDocument/2006/relationships/image" Target="../media/image393.png"/><Relationship Id="rId345" Type="http://schemas.openxmlformats.org/officeDocument/2006/relationships/customXml" Target="../ink/ink496.xml"/><Relationship Id="rId387" Type="http://schemas.openxmlformats.org/officeDocument/2006/relationships/customXml" Target="../ink/ink517.xml"/><Relationship Id="rId510" Type="http://schemas.openxmlformats.org/officeDocument/2006/relationships/image" Target="../media/image579.png"/><Relationship Id="rId552" Type="http://schemas.openxmlformats.org/officeDocument/2006/relationships/image" Target="../media/image600.png"/><Relationship Id="rId191" Type="http://schemas.openxmlformats.org/officeDocument/2006/relationships/customXml" Target="../ink/ink419.xml"/><Relationship Id="rId205" Type="http://schemas.openxmlformats.org/officeDocument/2006/relationships/customXml" Target="../ink/ink426.xml"/><Relationship Id="rId247" Type="http://schemas.openxmlformats.org/officeDocument/2006/relationships/customXml" Target="../ink/ink447.xml"/><Relationship Id="rId412" Type="http://schemas.openxmlformats.org/officeDocument/2006/relationships/image" Target="../media/image530.png"/><Relationship Id="rId107" Type="http://schemas.openxmlformats.org/officeDocument/2006/relationships/customXml" Target="../ink/ink377.xml"/><Relationship Id="rId289" Type="http://schemas.openxmlformats.org/officeDocument/2006/relationships/customXml" Target="../ink/ink468.xml"/><Relationship Id="rId454" Type="http://schemas.openxmlformats.org/officeDocument/2006/relationships/image" Target="../media/image551.png"/><Relationship Id="rId496" Type="http://schemas.openxmlformats.org/officeDocument/2006/relationships/image" Target="../media/image572.png"/><Relationship Id="rId11" Type="http://schemas.openxmlformats.org/officeDocument/2006/relationships/customXml" Target="../ink/ink329.xml"/><Relationship Id="rId53" Type="http://schemas.openxmlformats.org/officeDocument/2006/relationships/customXml" Target="../ink/ink350.xml"/><Relationship Id="rId149" Type="http://schemas.openxmlformats.org/officeDocument/2006/relationships/customXml" Target="../ink/ink398.xml"/><Relationship Id="rId314" Type="http://schemas.openxmlformats.org/officeDocument/2006/relationships/image" Target="../media/image481.png"/><Relationship Id="rId356" Type="http://schemas.openxmlformats.org/officeDocument/2006/relationships/image" Target="../media/image502.png"/><Relationship Id="rId398" Type="http://schemas.openxmlformats.org/officeDocument/2006/relationships/image" Target="../media/image523.png"/><Relationship Id="rId521" Type="http://schemas.openxmlformats.org/officeDocument/2006/relationships/customXml" Target="../ink/ink584.xml"/><Relationship Id="rId563" Type="http://schemas.openxmlformats.org/officeDocument/2006/relationships/customXml" Target="../ink/ink605.xml"/><Relationship Id="rId95" Type="http://schemas.openxmlformats.org/officeDocument/2006/relationships/customXml" Target="../ink/ink371.xml"/><Relationship Id="rId160" Type="http://schemas.openxmlformats.org/officeDocument/2006/relationships/image" Target="../media/image404.png"/><Relationship Id="rId216" Type="http://schemas.openxmlformats.org/officeDocument/2006/relationships/image" Target="../media/image432.png"/><Relationship Id="rId423" Type="http://schemas.openxmlformats.org/officeDocument/2006/relationships/customXml" Target="../ink/ink535.xml"/><Relationship Id="rId258" Type="http://schemas.openxmlformats.org/officeDocument/2006/relationships/image" Target="../media/image453.png"/><Relationship Id="rId465" Type="http://schemas.openxmlformats.org/officeDocument/2006/relationships/customXml" Target="../ink/ink556.xml"/><Relationship Id="rId22" Type="http://schemas.openxmlformats.org/officeDocument/2006/relationships/image" Target="../media/image335.png"/><Relationship Id="rId64" Type="http://schemas.openxmlformats.org/officeDocument/2006/relationships/image" Target="../media/image356.png"/><Relationship Id="rId118" Type="http://schemas.openxmlformats.org/officeDocument/2006/relationships/image" Target="../media/image383.png"/><Relationship Id="rId325" Type="http://schemas.openxmlformats.org/officeDocument/2006/relationships/customXml" Target="../ink/ink486.xml"/><Relationship Id="rId367" Type="http://schemas.openxmlformats.org/officeDocument/2006/relationships/customXml" Target="../ink/ink507.xml"/><Relationship Id="rId532" Type="http://schemas.openxmlformats.org/officeDocument/2006/relationships/image" Target="../media/image590.png"/><Relationship Id="rId574" Type="http://schemas.openxmlformats.org/officeDocument/2006/relationships/image" Target="../media/image611.png"/><Relationship Id="rId171" Type="http://schemas.openxmlformats.org/officeDocument/2006/relationships/customXml" Target="../ink/ink409.xml"/><Relationship Id="rId227" Type="http://schemas.openxmlformats.org/officeDocument/2006/relationships/customXml" Target="../ink/ink437.xml"/><Relationship Id="rId269" Type="http://schemas.openxmlformats.org/officeDocument/2006/relationships/customXml" Target="../ink/ink458.xml"/><Relationship Id="rId434" Type="http://schemas.openxmlformats.org/officeDocument/2006/relationships/image" Target="../media/image541.png"/><Relationship Id="rId476" Type="http://schemas.openxmlformats.org/officeDocument/2006/relationships/image" Target="../media/image562.png"/><Relationship Id="rId33" Type="http://schemas.openxmlformats.org/officeDocument/2006/relationships/customXml" Target="../ink/ink340.xml"/><Relationship Id="rId129" Type="http://schemas.openxmlformats.org/officeDocument/2006/relationships/customXml" Target="../ink/ink388.xml"/><Relationship Id="rId280" Type="http://schemas.openxmlformats.org/officeDocument/2006/relationships/image" Target="../media/image464.png"/><Relationship Id="rId336" Type="http://schemas.openxmlformats.org/officeDocument/2006/relationships/image" Target="../media/image492.png"/><Relationship Id="rId501" Type="http://schemas.openxmlformats.org/officeDocument/2006/relationships/customXml" Target="../ink/ink574.xml"/><Relationship Id="rId543" Type="http://schemas.openxmlformats.org/officeDocument/2006/relationships/customXml" Target="../ink/ink595.xml"/><Relationship Id="rId75" Type="http://schemas.openxmlformats.org/officeDocument/2006/relationships/customXml" Target="../ink/ink361.xml"/><Relationship Id="rId140" Type="http://schemas.openxmlformats.org/officeDocument/2006/relationships/image" Target="../media/image394.png"/><Relationship Id="rId182" Type="http://schemas.openxmlformats.org/officeDocument/2006/relationships/image" Target="../media/image415.png"/><Relationship Id="rId378" Type="http://schemas.openxmlformats.org/officeDocument/2006/relationships/image" Target="../media/image513.png"/><Relationship Id="rId403" Type="http://schemas.openxmlformats.org/officeDocument/2006/relationships/customXml" Target="../ink/ink525.xml"/><Relationship Id="rId6" Type="http://schemas.openxmlformats.org/officeDocument/2006/relationships/image" Target="../media/image327.png"/><Relationship Id="rId238" Type="http://schemas.openxmlformats.org/officeDocument/2006/relationships/image" Target="../media/image443.png"/><Relationship Id="rId445" Type="http://schemas.openxmlformats.org/officeDocument/2006/relationships/customXml" Target="../ink/ink546.xml"/><Relationship Id="rId487" Type="http://schemas.openxmlformats.org/officeDocument/2006/relationships/customXml" Target="../ink/ink567.xml"/><Relationship Id="rId291" Type="http://schemas.openxmlformats.org/officeDocument/2006/relationships/customXml" Target="../ink/ink469.xml"/><Relationship Id="rId305" Type="http://schemas.openxmlformats.org/officeDocument/2006/relationships/customXml" Target="../ink/ink476.xml"/><Relationship Id="rId347" Type="http://schemas.openxmlformats.org/officeDocument/2006/relationships/customXml" Target="../ink/ink497.xml"/><Relationship Id="rId512" Type="http://schemas.openxmlformats.org/officeDocument/2006/relationships/image" Target="../media/image580.png"/><Relationship Id="rId44" Type="http://schemas.openxmlformats.org/officeDocument/2006/relationships/image" Target="../media/image346.png"/><Relationship Id="rId86" Type="http://schemas.openxmlformats.org/officeDocument/2006/relationships/image" Target="../media/image367.png"/><Relationship Id="rId151" Type="http://schemas.openxmlformats.org/officeDocument/2006/relationships/customXml" Target="../ink/ink399.xml"/><Relationship Id="rId389" Type="http://schemas.openxmlformats.org/officeDocument/2006/relationships/customXml" Target="../ink/ink518.xml"/><Relationship Id="rId554" Type="http://schemas.openxmlformats.org/officeDocument/2006/relationships/image" Target="../media/image601.png"/><Relationship Id="rId193" Type="http://schemas.openxmlformats.org/officeDocument/2006/relationships/customXml" Target="../ink/ink420.xml"/><Relationship Id="rId207" Type="http://schemas.openxmlformats.org/officeDocument/2006/relationships/customXml" Target="../ink/ink427.xml"/><Relationship Id="rId249" Type="http://schemas.openxmlformats.org/officeDocument/2006/relationships/customXml" Target="../ink/ink448.xml"/><Relationship Id="rId414" Type="http://schemas.openxmlformats.org/officeDocument/2006/relationships/image" Target="../media/image531.png"/><Relationship Id="rId456" Type="http://schemas.openxmlformats.org/officeDocument/2006/relationships/image" Target="../media/image552.png"/><Relationship Id="rId498" Type="http://schemas.openxmlformats.org/officeDocument/2006/relationships/image" Target="../media/image573.png"/><Relationship Id="rId13" Type="http://schemas.openxmlformats.org/officeDocument/2006/relationships/customXml" Target="../ink/ink330.xml"/><Relationship Id="rId109" Type="http://schemas.openxmlformats.org/officeDocument/2006/relationships/customXml" Target="../ink/ink378.xml"/><Relationship Id="rId260" Type="http://schemas.openxmlformats.org/officeDocument/2006/relationships/image" Target="../media/image454.png"/><Relationship Id="rId316" Type="http://schemas.openxmlformats.org/officeDocument/2006/relationships/image" Target="../media/image482.png"/><Relationship Id="rId523" Type="http://schemas.openxmlformats.org/officeDocument/2006/relationships/customXml" Target="../ink/ink585.xml"/><Relationship Id="rId55" Type="http://schemas.openxmlformats.org/officeDocument/2006/relationships/customXml" Target="../ink/ink351.xml"/><Relationship Id="rId97" Type="http://schemas.openxmlformats.org/officeDocument/2006/relationships/customXml" Target="../ink/ink372.xml"/><Relationship Id="rId120" Type="http://schemas.openxmlformats.org/officeDocument/2006/relationships/image" Target="../media/image384.png"/><Relationship Id="rId358" Type="http://schemas.openxmlformats.org/officeDocument/2006/relationships/image" Target="../media/image503.png"/><Relationship Id="rId565" Type="http://schemas.openxmlformats.org/officeDocument/2006/relationships/customXml" Target="../ink/ink606.xml"/><Relationship Id="rId162" Type="http://schemas.openxmlformats.org/officeDocument/2006/relationships/image" Target="../media/image405.png"/><Relationship Id="rId218" Type="http://schemas.openxmlformats.org/officeDocument/2006/relationships/image" Target="../media/image433.png"/><Relationship Id="rId425" Type="http://schemas.openxmlformats.org/officeDocument/2006/relationships/customXml" Target="../ink/ink536.xml"/><Relationship Id="rId467" Type="http://schemas.openxmlformats.org/officeDocument/2006/relationships/customXml" Target="../ink/ink557.xml"/><Relationship Id="rId271" Type="http://schemas.openxmlformats.org/officeDocument/2006/relationships/customXml" Target="../ink/ink459.xml"/><Relationship Id="rId24" Type="http://schemas.openxmlformats.org/officeDocument/2006/relationships/image" Target="../media/image336.png"/><Relationship Id="rId66" Type="http://schemas.openxmlformats.org/officeDocument/2006/relationships/image" Target="../media/image357.png"/><Relationship Id="rId131" Type="http://schemas.openxmlformats.org/officeDocument/2006/relationships/customXml" Target="../ink/ink389.xml"/><Relationship Id="rId327" Type="http://schemas.openxmlformats.org/officeDocument/2006/relationships/customXml" Target="../ink/ink487.xml"/><Relationship Id="rId369" Type="http://schemas.openxmlformats.org/officeDocument/2006/relationships/customXml" Target="../ink/ink508.xml"/><Relationship Id="rId534" Type="http://schemas.openxmlformats.org/officeDocument/2006/relationships/image" Target="../media/image591.png"/><Relationship Id="rId576" Type="http://schemas.openxmlformats.org/officeDocument/2006/relationships/image" Target="../media/image612.png"/><Relationship Id="rId173" Type="http://schemas.openxmlformats.org/officeDocument/2006/relationships/customXml" Target="../ink/ink410.xml"/><Relationship Id="rId229" Type="http://schemas.openxmlformats.org/officeDocument/2006/relationships/customXml" Target="../ink/ink438.xml"/><Relationship Id="rId380" Type="http://schemas.openxmlformats.org/officeDocument/2006/relationships/image" Target="../media/image514.png"/><Relationship Id="rId436" Type="http://schemas.openxmlformats.org/officeDocument/2006/relationships/image" Target="../media/image542.png"/><Relationship Id="rId240" Type="http://schemas.openxmlformats.org/officeDocument/2006/relationships/image" Target="../media/image444.png"/><Relationship Id="rId478" Type="http://schemas.openxmlformats.org/officeDocument/2006/relationships/image" Target="../media/image563.png"/><Relationship Id="rId35" Type="http://schemas.openxmlformats.org/officeDocument/2006/relationships/customXml" Target="../ink/ink341.xml"/><Relationship Id="rId77" Type="http://schemas.openxmlformats.org/officeDocument/2006/relationships/customXml" Target="../ink/ink362.xml"/><Relationship Id="rId100" Type="http://schemas.openxmlformats.org/officeDocument/2006/relationships/image" Target="../media/image374.png"/><Relationship Id="rId282" Type="http://schemas.openxmlformats.org/officeDocument/2006/relationships/image" Target="../media/image465.png"/><Relationship Id="rId338" Type="http://schemas.openxmlformats.org/officeDocument/2006/relationships/image" Target="../media/image493.png"/><Relationship Id="rId503" Type="http://schemas.openxmlformats.org/officeDocument/2006/relationships/customXml" Target="../ink/ink575.xml"/><Relationship Id="rId545" Type="http://schemas.openxmlformats.org/officeDocument/2006/relationships/customXml" Target="../ink/ink596.xml"/><Relationship Id="rId8" Type="http://schemas.openxmlformats.org/officeDocument/2006/relationships/image" Target="../media/image328.png"/><Relationship Id="rId142" Type="http://schemas.openxmlformats.org/officeDocument/2006/relationships/image" Target="../media/image395.png"/><Relationship Id="rId184" Type="http://schemas.openxmlformats.org/officeDocument/2006/relationships/image" Target="../media/image416.png"/><Relationship Id="rId391" Type="http://schemas.openxmlformats.org/officeDocument/2006/relationships/customXml" Target="../ink/ink519.xml"/><Relationship Id="rId405" Type="http://schemas.openxmlformats.org/officeDocument/2006/relationships/customXml" Target="../ink/ink526.xml"/><Relationship Id="rId447" Type="http://schemas.openxmlformats.org/officeDocument/2006/relationships/customXml" Target="../ink/ink547.xml"/><Relationship Id="rId251" Type="http://schemas.openxmlformats.org/officeDocument/2006/relationships/customXml" Target="../ink/ink449.xml"/><Relationship Id="rId489" Type="http://schemas.openxmlformats.org/officeDocument/2006/relationships/customXml" Target="../ink/ink568.xml"/><Relationship Id="rId46" Type="http://schemas.openxmlformats.org/officeDocument/2006/relationships/image" Target="../media/image347.png"/><Relationship Id="rId293" Type="http://schemas.openxmlformats.org/officeDocument/2006/relationships/customXml" Target="../ink/ink470.xml"/><Relationship Id="rId307" Type="http://schemas.openxmlformats.org/officeDocument/2006/relationships/customXml" Target="../ink/ink477.xml"/><Relationship Id="rId349" Type="http://schemas.openxmlformats.org/officeDocument/2006/relationships/customXml" Target="../ink/ink498.xml"/><Relationship Id="rId514" Type="http://schemas.openxmlformats.org/officeDocument/2006/relationships/image" Target="../media/image581.png"/><Relationship Id="rId556" Type="http://schemas.openxmlformats.org/officeDocument/2006/relationships/image" Target="../media/image602.png"/><Relationship Id="rId88" Type="http://schemas.openxmlformats.org/officeDocument/2006/relationships/image" Target="../media/image368.png"/><Relationship Id="rId111" Type="http://schemas.openxmlformats.org/officeDocument/2006/relationships/customXml" Target="../ink/ink379.xml"/><Relationship Id="rId153" Type="http://schemas.openxmlformats.org/officeDocument/2006/relationships/customXml" Target="../ink/ink400.xml"/><Relationship Id="rId195" Type="http://schemas.openxmlformats.org/officeDocument/2006/relationships/customXml" Target="../ink/ink421.xml"/><Relationship Id="rId209" Type="http://schemas.openxmlformats.org/officeDocument/2006/relationships/customXml" Target="../ink/ink428.xml"/><Relationship Id="rId360" Type="http://schemas.openxmlformats.org/officeDocument/2006/relationships/image" Target="../media/image504.png"/><Relationship Id="rId416" Type="http://schemas.openxmlformats.org/officeDocument/2006/relationships/image" Target="../media/image532.png"/><Relationship Id="rId220" Type="http://schemas.openxmlformats.org/officeDocument/2006/relationships/image" Target="../media/image434.png"/><Relationship Id="rId458" Type="http://schemas.openxmlformats.org/officeDocument/2006/relationships/image" Target="../media/image553.png"/><Relationship Id="rId15" Type="http://schemas.openxmlformats.org/officeDocument/2006/relationships/customXml" Target="../ink/ink331.xml"/><Relationship Id="rId57" Type="http://schemas.openxmlformats.org/officeDocument/2006/relationships/customXml" Target="../ink/ink352.xml"/><Relationship Id="rId262" Type="http://schemas.openxmlformats.org/officeDocument/2006/relationships/image" Target="../media/image455.png"/><Relationship Id="rId318" Type="http://schemas.openxmlformats.org/officeDocument/2006/relationships/image" Target="../media/image483.png"/><Relationship Id="rId525" Type="http://schemas.openxmlformats.org/officeDocument/2006/relationships/customXml" Target="../ink/ink586.xml"/><Relationship Id="rId567" Type="http://schemas.openxmlformats.org/officeDocument/2006/relationships/customXml" Target="../ink/ink607.xml"/><Relationship Id="rId99" Type="http://schemas.openxmlformats.org/officeDocument/2006/relationships/customXml" Target="../ink/ink373.xml"/><Relationship Id="rId122" Type="http://schemas.openxmlformats.org/officeDocument/2006/relationships/image" Target="../media/image385.png"/><Relationship Id="rId164" Type="http://schemas.openxmlformats.org/officeDocument/2006/relationships/image" Target="../media/image406.png"/><Relationship Id="rId371" Type="http://schemas.openxmlformats.org/officeDocument/2006/relationships/customXml" Target="../ink/ink509.xml"/><Relationship Id="rId427" Type="http://schemas.openxmlformats.org/officeDocument/2006/relationships/customXml" Target="../ink/ink537.xml"/><Relationship Id="rId469" Type="http://schemas.openxmlformats.org/officeDocument/2006/relationships/customXml" Target="../ink/ink558.xml"/><Relationship Id="rId26" Type="http://schemas.openxmlformats.org/officeDocument/2006/relationships/image" Target="../media/image337.png"/><Relationship Id="rId231" Type="http://schemas.openxmlformats.org/officeDocument/2006/relationships/customXml" Target="../ink/ink439.xml"/><Relationship Id="rId273" Type="http://schemas.openxmlformats.org/officeDocument/2006/relationships/customXml" Target="../ink/ink460.xml"/><Relationship Id="rId329" Type="http://schemas.openxmlformats.org/officeDocument/2006/relationships/customXml" Target="../ink/ink488.xml"/><Relationship Id="rId480" Type="http://schemas.openxmlformats.org/officeDocument/2006/relationships/image" Target="../media/image564.png"/><Relationship Id="rId536" Type="http://schemas.openxmlformats.org/officeDocument/2006/relationships/image" Target="../media/image592.png"/><Relationship Id="rId68" Type="http://schemas.openxmlformats.org/officeDocument/2006/relationships/image" Target="../media/image358.png"/><Relationship Id="rId133" Type="http://schemas.openxmlformats.org/officeDocument/2006/relationships/customXml" Target="../ink/ink390.xml"/><Relationship Id="rId175" Type="http://schemas.openxmlformats.org/officeDocument/2006/relationships/customXml" Target="../ink/ink411.xml"/><Relationship Id="rId340" Type="http://schemas.openxmlformats.org/officeDocument/2006/relationships/image" Target="../media/image494.png"/><Relationship Id="rId578" Type="http://schemas.openxmlformats.org/officeDocument/2006/relationships/image" Target="../media/image613.png"/><Relationship Id="rId200" Type="http://schemas.openxmlformats.org/officeDocument/2006/relationships/image" Target="../media/image424.png"/><Relationship Id="rId382" Type="http://schemas.openxmlformats.org/officeDocument/2006/relationships/image" Target="../media/image515.png"/><Relationship Id="rId438" Type="http://schemas.openxmlformats.org/officeDocument/2006/relationships/image" Target="../media/image543.png"/><Relationship Id="rId242" Type="http://schemas.openxmlformats.org/officeDocument/2006/relationships/image" Target="../media/image445.png"/><Relationship Id="rId284" Type="http://schemas.openxmlformats.org/officeDocument/2006/relationships/image" Target="../media/image466.png"/><Relationship Id="rId491" Type="http://schemas.openxmlformats.org/officeDocument/2006/relationships/customXml" Target="../ink/ink569.xml"/><Relationship Id="rId505" Type="http://schemas.openxmlformats.org/officeDocument/2006/relationships/customXml" Target="../ink/ink576.xml"/><Relationship Id="rId37" Type="http://schemas.openxmlformats.org/officeDocument/2006/relationships/customXml" Target="../ink/ink342.xml"/><Relationship Id="rId79" Type="http://schemas.openxmlformats.org/officeDocument/2006/relationships/customXml" Target="../ink/ink363.xml"/><Relationship Id="rId102" Type="http://schemas.openxmlformats.org/officeDocument/2006/relationships/image" Target="../media/image375.png"/><Relationship Id="rId144" Type="http://schemas.openxmlformats.org/officeDocument/2006/relationships/image" Target="../media/image396.png"/><Relationship Id="rId547" Type="http://schemas.openxmlformats.org/officeDocument/2006/relationships/customXml" Target="../ink/ink597.xml"/><Relationship Id="rId90" Type="http://schemas.openxmlformats.org/officeDocument/2006/relationships/image" Target="../media/image369.png"/><Relationship Id="rId186" Type="http://schemas.openxmlformats.org/officeDocument/2006/relationships/image" Target="../media/image417.png"/><Relationship Id="rId351" Type="http://schemas.openxmlformats.org/officeDocument/2006/relationships/customXml" Target="../ink/ink499.xml"/><Relationship Id="rId393" Type="http://schemas.openxmlformats.org/officeDocument/2006/relationships/customXml" Target="../ink/ink520.xml"/><Relationship Id="rId407" Type="http://schemas.openxmlformats.org/officeDocument/2006/relationships/customXml" Target="../ink/ink527.xml"/><Relationship Id="rId449" Type="http://schemas.openxmlformats.org/officeDocument/2006/relationships/customXml" Target="../ink/ink548.xml"/><Relationship Id="rId211" Type="http://schemas.openxmlformats.org/officeDocument/2006/relationships/customXml" Target="../ink/ink429.xml"/><Relationship Id="rId253" Type="http://schemas.openxmlformats.org/officeDocument/2006/relationships/customXml" Target="../ink/ink450.xml"/><Relationship Id="rId295" Type="http://schemas.openxmlformats.org/officeDocument/2006/relationships/customXml" Target="../ink/ink471.xml"/><Relationship Id="rId309" Type="http://schemas.openxmlformats.org/officeDocument/2006/relationships/customXml" Target="../ink/ink478.xml"/><Relationship Id="rId460" Type="http://schemas.openxmlformats.org/officeDocument/2006/relationships/image" Target="../media/image554.png"/><Relationship Id="rId516" Type="http://schemas.openxmlformats.org/officeDocument/2006/relationships/image" Target="../media/image582.png"/><Relationship Id="rId48" Type="http://schemas.openxmlformats.org/officeDocument/2006/relationships/image" Target="../media/image348.png"/><Relationship Id="rId113" Type="http://schemas.openxmlformats.org/officeDocument/2006/relationships/customXml" Target="../ink/ink380.xml"/><Relationship Id="rId320" Type="http://schemas.openxmlformats.org/officeDocument/2006/relationships/image" Target="../media/image484.png"/><Relationship Id="rId558" Type="http://schemas.openxmlformats.org/officeDocument/2006/relationships/image" Target="../media/image603.png"/><Relationship Id="rId155" Type="http://schemas.openxmlformats.org/officeDocument/2006/relationships/customXml" Target="../ink/ink401.xml"/><Relationship Id="rId197" Type="http://schemas.openxmlformats.org/officeDocument/2006/relationships/customXml" Target="../ink/ink422.xml"/><Relationship Id="rId362" Type="http://schemas.openxmlformats.org/officeDocument/2006/relationships/image" Target="../media/image505.png"/><Relationship Id="rId418" Type="http://schemas.openxmlformats.org/officeDocument/2006/relationships/image" Target="../media/image533.png"/><Relationship Id="rId222" Type="http://schemas.openxmlformats.org/officeDocument/2006/relationships/image" Target="../media/image435.png"/><Relationship Id="rId264" Type="http://schemas.openxmlformats.org/officeDocument/2006/relationships/image" Target="../media/image456.png"/><Relationship Id="rId471" Type="http://schemas.openxmlformats.org/officeDocument/2006/relationships/customXml" Target="../ink/ink559.xml"/><Relationship Id="rId17" Type="http://schemas.openxmlformats.org/officeDocument/2006/relationships/customXml" Target="../ink/ink332.xml"/><Relationship Id="rId59" Type="http://schemas.openxmlformats.org/officeDocument/2006/relationships/customXml" Target="../ink/ink353.xml"/><Relationship Id="rId124" Type="http://schemas.openxmlformats.org/officeDocument/2006/relationships/image" Target="../media/image386.png"/><Relationship Id="rId527" Type="http://schemas.openxmlformats.org/officeDocument/2006/relationships/customXml" Target="../ink/ink587.xml"/><Relationship Id="rId569" Type="http://schemas.openxmlformats.org/officeDocument/2006/relationships/customXml" Target="../ink/ink608.xml"/><Relationship Id="rId70" Type="http://schemas.openxmlformats.org/officeDocument/2006/relationships/image" Target="../media/image359.png"/><Relationship Id="rId166" Type="http://schemas.openxmlformats.org/officeDocument/2006/relationships/image" Target="../media/image407.png"/><Relationship Id="rId331" Type="http://schemas.openxmlformats.org/officeDocument/2006/relationships/customXml" Target="../ink/ink489.xml"/><Relationship Id="rId373" Type="http://schemas.openxmlformats.org/officeDocument/2006/relationships/customXml" Target="../ink/ink510.xml"/><Relationship Id="rId429" Type="http://schemas.openxmlformats.org/officeDocument/2006/relationships/customXml" Target="../ink/ink538.xml"/><Relationship Id="rId580" Type="http://schemas.openxmlformats.org/officeDocument/2006/relationships/image" Target="../media/image614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440.xml"/><Relationship Id="rId440" Type="http://schemas.openxmlformats.org/officeDocument/2006/relationships/image" Target="../media/image544.png"/><Relationship Id="rId28" Type="http://schemas.openxmlformats.org/officeDocument/2006/relationships/image" Target="../media/image338.png"/><Relationship Id="rId275" Type="http://schemas.openxmlformats.org/officeDocument/2006/relationships/customXml" Target="../ink/ink461.xml"/><Relationship Id="rId300" Type="http://schemas.openxmlformats.org/officeDocument/2006/relationships/image" Target="../media/image474.png"/><Relationship Id="rId482" Type="http://schemas.openxmlformats.org/officeDocument/2006/relationships/image" Target="../media/image565.png"/><Relationship Id="rId538" Type="http://schemas.openxmlformats.org/officeDocument/2006/relationships/image" Target="../media/image593.png"/><Relationship Id="rId81" Type="http://schemas.openxmlformats.org/officeDocument/2006/relationships/customXml" Target="../ink/ink364.xml"/><Relationship Id="rId135" Type="http://schemas.openxmlformats.org/officeDocument/2006/relationships/customXml" Target="../ink/ink391.xml"/><Relationship Id="rId177" Type="http://schemas.openxmlformats.org/officeDocument/2006/relationships/customXml" Target="../ink/ink412.xml"/><Relationship Id="rId342" Type="http://schemas.openxmlformats.org/officeDocument/2006/relationships/image" Target="../media/image495.png"/><Relationship Id="rId384" Type="http://schemas.openxmlformats.org/officeDocument/2006/relationships/image" Target="../media/image516.png"/><Relationship Id="rId202" Type="http://schemas.openxmlformats.org/officeDocument/2006/relationships/image" Target="../media/image425.png"/><Relationship Id="rId244" Type="http://schemas.openxmlformats.org/officeDocument/2006/relationships/image" Target="../media/image446.png"/><Relationship Id="rId39" Type="http://schemas.openxmlformats.org/officeDocument/2006/relationships/customXml" Target="../ink/ink343.xml"/><Relationship Id="rId286" Type="http://schemas.openxmlformats.org/officeDocument/2006/relationships/image" Target="../media/image467.png"/><Relationship Id="rId451" Type="http://schemas.openxmlformats.org/officeDocument/2006/relationships/customXml" Target="../ink/ink549.xml"/><Relationship Id="rId493" Type="http://schemas.openxmlformats.org/officeDocument/2006/relationships/customXml" Target="../ink/ink570.xml"/><Relationship Id="rId507" Type="http://schemas.openxmlformats.org/officeDocument/2006/relationships/customXml" Target="../ink/ink577.xml"/><Relationship Id="rId549" Type="http://schemas.openxmlformats.org/officeDocument/2006/relationships/customXml" Target="../ink/ink598.xml"/><Relationship Id="rId50" Type="http://schemas.openxmlformats.org/officeDocument/2006/relationships/image" Target="../media/image349.png"/><Relationship Id="rId104" Type="http://schemas.openxmlformats.org/officeDocument/2006/relationships/image" Target="../media/image376.png"/><Relationship Id="rId146" Type="http://schemas.openxmlformats.org/officeDocument/2006/relationships/image" Target="../media/image397.png"/><Relationship Id="rId188" Type="http://schemas.openxmlformats.org/officeDocument/2006/relationships/image" Target="../media/image418.png"/><Relationship Id="rId311" Type="http://schemas.openxmlformats.org/officeDocument/2006/relationships/customXml" Target="../ink/ink479.xml"/><Relationship Id="rId353" Type="http://schemas.openxmlformats.org/officeDocument/2006/relationships/customXml" Target="../ink/ink500.xml"/><Relationship Id="rId395" Type="http://schemas.openxmlformats.org/officeDocument/2006/relationships/customXml" Target="../ink/ink521.xml"/><Relationship Id="rId409" Type="http://schemas.openxmlformats.org/officeDocument/2006/relationships/customXml" Target="../ink/ink528.xml"/><Relationship Id="rId560" Type="http://schemas.openxmlformats.org/officeDocument/2006/relationships/image" Target="../media/image604.png"/><Relationship Id="rId92" Type="http://schemas.openxmlformats.org/officeDocument/2006/relationships/image" Target="../media/image370.png"/><Relationship Id="rId213" Type="http://schemas.openxmlformats.org/officeDocument/2006/relationships/customXml" Target="../ink/ink430.xml"/><Relationship Id="rId420" Type="http://schemas.openxmlformats.org/officeDocument/2006/relationships/image" Target="../media/image534.png"/><Relationship Id="rId255" Type="http://schemas.openxmlformats.org/officeDocument/2006/relationships/customXml" Target="../ink/ink451.xml"/><Relationship Id="rId297" Type="http://schemas.openxmlformats.org/officeDocument/2006/relationships/customXml" Target="../ink/ink472.xml"/><Relationship Id="rId462" Type="http://schemas.openxmlformats.org/officeDocument/2006/relationships/image" Target="../media/image555.png"/><Relationship Id="rId518" Type="http://schemas.openxmlformats.org/officeDocument/2006/relationships/image" Target="../media/image583.png"/><Relationship Id="rId115" Type="http://schemas.openxmlformats.org/officeDocument/2006/relationships/customXml" Target="../ink/ink381.xml"/><Relationship Id="rId157" Type="http://schemas.openxmlformats.org/officeDocument/2006/relationships/customXml" Target="../ink/ink402.xml"/><Relationship Id="rId322" Type="http://schemas.openxmlformats.org/officeDocument/2006/relationships/image" Target="../media/image485.png"/><Relationship Id="rId364" Type="http://schemas.openxmlformats.org/officeDocument/2006/relationships/image" Target="../media/image506.png"/><Relationship Id="rId61" Type="http://schemas.openxmlformats.org/officeDocument/2006/relationships/customXml" Target="../ink/ink354.xml"/><Relationship Id="rId199" Type="http://schemas.openxmlformats.org/officeDocument/2006/relationships/customXml" Target="../ink/ink423.xml"/><Relationship Id="rId571" Type="http://schemas.openxmlformats.org/officeDocument/2006/relationships/customXml" Target="../ink/ink609.xml"/><Relationship Id="rId19" Type="http://schemas.openxmlformats.org/officeDocument/2006/relationships/customXml" Target="../ink/ink333.xml"/><Relationship Id="rId224" Type="http://schemas.openxmlformats.org/officeDocument/2006/relationships/image" Target="../media/image436.png"/><Relationship Id="rId266" Type="http://schemas.openxmlformats.org/officeDocument/2006/relationships/image" Target="../media/image457.png"/><Relationship Id="rId431" Type="http://schemas.openxmlformats.org/officeDocument/2006/relationships/customXml" Target="../ink/ink539.xml"/><Relationship Id="rId473" Type="http://schemas.openxmlformats.org/officeDocument/2006/relationships/customXml" Target="../ink/ink560.xml"/><Relationship Id="rId529" Type="http://schemas.openxmlformats.org/officeDocument/2006/relationships/customXml" Target="../ink/ink588.xml"/><Relationship Id="rId30" Type="http://schemas.openxmlformats.org/officeDocument/2006/relationships/image" Target="../media/image339.png"/><Relationship Id="rId126" Type="http://schemas.openxmlformats.org/officeDocument/2006/relationships/image" Target="../media/image387.png"/><Relationship Id="rId168" Type="http://schemas.openxmlformats.org/officeDocument/2006/relationships/image" Target="../media/image408.png"/><Relationship Id="rId333" Type="http://schemas.openxmlformats.org/officeDocument/2006/relationships/customXml" Target="../ink/ink490.xml"/><Relationship Id="rId540" Type="http://schemas.openxmlformats.org/officeDocument/2006/relationships/image" Target="../media/image594.png"/><Relationship Id="rId72" Type="http://schemas.openxmlformats.org/officeDocument/2006/relationships/image" Target="../media/image360.png"/><Relationship Id="rId375" Type="http://schemas.openxmlformats.org/officeDocument/2006/relationships/customXml" Target="../ink/ink511.xml"/><Relationship Id="rId582" Type="http://schemas.openxmlformats.org/officeDocument/2006/relationships/image" Target="../media/image615.png"/><Relationship Id="rId3" Type="http://schemas.openxmlformats.org/officeDocument/2006/relationships/customXml" Target="../ink/ink325.xml"/><Relationship Id="rId235" Type="http://schemas.openxmlformats.org/officeDocument/2006/relationships/customXml" Target="../ink/ink441.xml"/><Relationship Id="rId277" Type="http://schemas.openxmlformats.org/officeDocument/2006/relationships/customXml" Target="../ink/ink462.xml"/><Relationship Id="rId400" Type="http://schemas.openxmlformats.org/officeDocument/2006/relationships/image" Target="../media/image524.png"/><Relationship Id="rId442" Type="http://schemas.openxmlformats.org/officeDocument/2006/relationships/image" Target="../media/image545.png"/><Relationship Id="rId484" Type="http://schemas.openxmlformats.org/officeDocument/2006/relationships/image" Target="../media/image566.png"/><Relationship Id="rId137" Type="http://schemas.openxmlformats.org/officeDocument/2006/relationships/customXml" Target="../ink/ink392.xml"/><Relationship Id="rId302" Type="http://schemas.openxmlformats.org/officeDocument/2006/relationships/image" Target="../media/image475.png"/><Relationship Id="rId344" Type="http://schemas.openxmlformats.org/officeDocument/2006/relationships/image" Target="../media/image496.png"/><Relationship Id="rId41" Type="http://schemas.openxmlformats.org/officeDocument/2006/relationships/customXml" Target="../ink/ink344.xml"/><Relationship Id="rId83" Type="http://schemas.openxmlformats.org/officeDocument/2006/relationships/customXml" Target="../ink/ink365.xml"/><Relationship Id="rId179" Type="http://schemas.openxmlformats.org/officeDocument/2006/relationships/customXml" Target="../ink/ink413.xml"/><Relationship Id="rId386" Type="http://schemas.openxmlformats.org/officeDocument/2006/relationships/image" Target="../media/image517.png"/><Relationship Id="rId551" Type="http://schemas.openxmlformats.org/officeDocument/2006/relationships/customXml" Target="../ink/ink599.xml"/><Relationship Id="rId190" Type="http://schemas.openxmlformats.org/officeDocument/2006/relationships/image" Target="../media/image419.png"/><Relationship Id="rId204" Type="http://schemas.openxmlformats.org/officeDocument/2006/relationships/image" Target="../media/image426.png"/><Relationship Id="rId246" Type="http://schemas.openxmlformats.org/officeDocument/2006/relationships/image" Target="../media/image447.png"/><Relationship Id="rId288" Type="http://schemas.openxmlformats.org/officeDocument/2006/relationships/image" Target="../media/image468.png"/><Relationship Id="rId411" Type="http://schemas.openxmlformats.org/officeDocument/2006/relationships/customXml" Target="../ink/ink529.xml"/><Relationship Id="rId453" Type="http://schemas.openxmlformats.org/officeDocument/2006/relationships/customXml" Target="../ink/ink550.xml"/><Relationship Id="rId509" Type="http://schemas.openxmlformats.org/officeDocument/2006/relationships/customXml" Target="../ink/ink578.xml"/><Relationship Id="rId106" Type="http://schemas.openxmlformats.org/officeDocument/2006/relationships/image" Target="../media/image377.png"/><Relationship Id="rId313" Type="http://schemas.openxmlformats.org/officeDocument/2006/relationships/customXml" Target="../ink/ink480.xml"/><Relationship Id="rId495" Type="http://schemas.openxmlformats.org/officeDocument/2006/relationships/customXml" Target="../ink/ink571.xml"/><Relationship Id="rId10" Type="http://schemas.openxmlformats.org/officeDocument/2006/relationships/image" Target="../media/image329.png"/><Relationship Id="rId52" Type="http://schemas.openxmlformats.org/officeDocument/2006/relationships/image" Target="../media/image350.png"/><Relationship Id="rId94" Type="http://schemas.openxmlformats.org/officeDocument/2006/relationships/image" Target="../media/image371.png"/><Relationship Id="rId148" Type="http://schemas.openxmlformats.org/officeDocument/2006/relationships/image" Target="../media/image398.png"/><Relationship Id="rId355" Type="http://schemas.openxmlformats.org/officeDocument/2006/relationships/customXml" Target="../ink/ink501.xml"/><Relationship Id="rId397" Type="http://schemas.openxmlformats.org/officeDocument/2006/relationships/customXml" Target="../ink/ink522.xml"/><Relationship Id="rId520" Type="http://schemas.openxmlformats.org/officeDocument/2006/relationships/image" Target="../media/image584.png"/><Relationship Id="rId562" Type="http://schemas.openxmlformats.org/officeDocument/2006/relationships/image" Target="../media/image605.png"/><Relationship Id="rId215" Type="http://schemas.openxmlformats.org/officeDocument/2006/relationships/customXml" Target="../ink/ink431.xml"/><Relationship Id="rId257" Type="http://schemas.openxmlformats.org/officeDocument/2006/relationships/customXml" Target="../ink/ink452.xml"/><Relationship Id="rId422" Type="http://schemas.openxmlformats.org/officeDocument/2006/relationships/image" Target="../media/image535.png"/><Relationship Id="rId464" Type="http://schemas.openxmlformats.org/officeDocument/2006/relationships/image" Target="../media/image556.png"/><Relationship Id="rId299" Type="http://schemas.openxmlformats.org/officeDocument/2006/relationships/customXml" Target="../ink/ink473.xml"/><Relationship Id="rId63" Type="http://schemas.openxmlformats.org/officeDocument/2006/relationships/customXml" Target="../ink/ink355.xml"/><Relationship Id="rId159" Type="http://schemas.openxmlformats.org/officeDocument/2006/relationships/customXml" Target="../ink/ink403.xml"/><Relationship Id="rId366" Type="http://schemas.openxmlformats.org/officeDocument/2006/relationships/image" Target="../media/image507.png"/><Relationship Id="rId573" Type="http://schemas.openxmlformats.org/officeDocument/2006/relationships/customXml" Target="../ink/ink610.xml"/><Relationship Id="rId226" Type="http://schemas.openxmlformats.org/officeDocument/2006/relationships/image" Target="../media/image437.png"/><Relationship Id="rId433" Type="http://schemas.openxmlformats.org/officeDocument/2006/relationships/customXml" Target="../ink/ink540.xml"/><Relationship Id="rId74" Type="http://schemas.openxmlformats.org/officeDocument/2006/relationships/image" Target="../media/image361.png"/><Relationship Id="rId377" Type="http://schemas.openxmlformats.org/officeDocument/2006/relationships/customXml" Target="../ink/ink512.xml"/><Relationship Id="rId500" Type="http://schemas.openxmlformats.org/officeDocument/2006/relationships/image" Target="../media/image574.png"/><Relationship Id="rId584" Type="http://schemas.openxmlformats.org/officeDocument/2006/relationships/image" Target="../media/image616.png"/><Relationship Id="rId5" Type="http://schemas.openxmlformats.org/officeDocument/2006/relationships/customXml" Target="../ink/ink326.xml"/><Relationship Id="rId237" Type="http://schemas.openxmlformats.org/officeDocument/2006/relationships/customXml" Target="../ink/ink442.xml"/><Relationship Id="rId444" Type="http://schemas.openxmlformats.org/officeDocument/2006/relationships/image" Target="../media/image546.png"/><Relationship Id="rId290" Type="http://schemas.openxmlformats.org/officeDocument/2006/relationships/image" Target="../media/image469.png"/><Relationship Id="rId304" Type="http://schemas.openxmlformats.org/officeDocument/2006/relationships/image" Target="../media/image476.png"/><Relationship Id="rId388" Type="http://schemas.openxmlformats.org/officeDocument/2006/relationships/image" Target="../media/image518.png"/><Relationship Id="rId511" Type="http://schemas.openxmlformats.org/officeDocument/2006/relationships/customXml" Target="../ink/ink579.xml"/><Relationship Id="rId85" Type="http://schemas.openxmlformats.org/officeDocument/2006/relationships/customXml" Target="../ink/ink366.xml"/><Relationship Id="rId150" Type="http://schemas.openxmlformats.org/officeDocument/2006/relationships/image" Target="../media/image399.png"/><Relationship Id="rId248" Type="http://schemas.openxmlformats.org/officeDocument/2006/relationships/image" Target="../media/image448.png"/><Relationship Id="rId455" Type="http://schemas.openxmlformats.org/officeDocument/2006/relationships/customXml" Target="../ink/ink551.xml"/><Relationship Id="rId12" Type="http://schemas.openxmlformats.org/officeDocument/2006/relationships/image" Target="../media/image330.png"/><Relationship Id="rId108" Type="http://schemas.openxmlformats.org/officeDocument/2006/relationships/image" Target="../media/image378.png"/><Relationship Id="rId315" Type="http://schemas.openxmlformats.org/officeDocument/2006/relationships/customXml" Target="../ink/ink481.xml"/><Relationship Id="rId522" Type="http://schemas.openxmlformats.org/officeDocument/2006/relationships/image" Target="../media/image585.png"/><Relationship Id="rId96" Type="http://schemas.openxmlformats.org/officeDocument/2006/relationships/image" Target="../media/image372.png"/><Relationship Id="rId161" Type="http://schemas.openxmlformats.org/officeDocument/2006/relationships/customXml" Target="../ink/ink404.xml"/><Relationship Id="rId399" Type="http://schemas.openxmlformats.org/officeDocument/2006/relationships/customXml" Target="../ink/ink523.xml"/><Relationship Id="rId259" Type="http://schemas.openxmlformats.org/officeDocument/2006/relationships/customXml" Target="../ink/ink453.xml"/><Relationship Id="rId466" Type="http://schemas.openxmlformats.org/officeDocument/2006/relationships/image" Target="../media/image557.png"/><Relationship Id="rId23" Type="http://schemas.openxmlformats.org/officeDocument/2006/relationships/customXml" Target="../ink/ink335.xml"/><Relationship Id="rId119" Type="http://schemas.openxmlformats.org/officeDocument/2006/relationships/customXml" Target="../ink/ink383.xml"/><Relationship Id="rId326" Type="http://schemas.openxmlformats.org/officeDocument/2006/relationships/image" Target="../media/image487.png"/><Relationship Id="rId533" Type="http://schemas.openxmlformats.org/officeDocument/2006/relationships/customXml" Target="../ink/ink590.xml"/><Relationship Id="rId172" Type="http://schemas.openxmlformats.org/officeDocument/2006/relationships/image" Target="../media/image410.png"/><Relationship Id="rId477" Type="http://schemas.openxmlformats.org/officeDocument/2006/relationships/customXml" Target="../ink/ink562.xml"/><Relationship Id="rId337" Type="http://schemas.openxmlformats.org/officeDocument/2006/relationships/customXml" Target="../ink/ink492.xml"/><Relationship Id="rId34" Type="http://schemas.openxmlformats.org/officeDocument/2006/relationships/image" Target="../media/image341.png"/><Relationship Id="rId544" Type="http://schemas.openxmlformats.org/officeDocument/2006/relationships/image" Target="../media/image59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3.xml"/><Relationship Id="rId671" Type="http://schemas.openxmlformats.org/officeDocument/2006/relationships/customXml" Target="../ink/ink950.xml"/><Relationship Id="rId769" Type="http://schemas.openxmlformats.org/officeDocument/2006/relationships/customXml" Target="../ink/ink999.xml"/><Relationship Id="rId21" Type="http://schemas.openxmlformats.org/officeDocument/2006/relationships/customXml" Target="../ink/ink625.xml"/><Relationship Id="rId324" Type="http://schemas.openxmlformats.org/officeDocument/2006/relationships/image" Target="../media/image777.png"/><Relationship Id="rId531" Type="http://schemas.openxmlformats.org/officeDocument/2006/relationships/customXml" Target="../ink/ink880.xml"/><Relationship Id="rId629" Type="http://schemas.openxmlformats.org/officeDocument/2006/relationships/customXml" Target="../ink/ink929.xml"/><Relationship Id="rId170" Type="http://schemas.openxmlformats.org/officeDocument/2006/relationships/image" Target="../media/image700.png"/><Relationship Id="rId268" Type="http://schemas.openxmlformats.org/officeDocument/2006/relationships/image" Target="../media/image749.png"/><Relationship Id="rId475" Type="http://schemas.openxmlformats.org/officeDocument/2006/relationships/customXml" Target="../ink/ink852.xml"/><Relationship Id="rId682" Type="http://schemas.openxmlformats.org/officeDocument/2006/relationships/image" Target="../media/image956.png"/><Relationship Id="rId32" Type="http://schemas.openxmlformats.org/officeDocument/2006/relationships/image" Target="../media/image631.png"/><Relationship Id="rId128" Type="http://schemas.openxmlformats.org/officeDocument/2006/relationships/image" Target="../media/image679.png"/><Relationship Id="rId335" Type="http://schemas.openxmlformats.org/officeDocument/2006/relationships/customXml" Target="../ink/ink782.xml"/><Relationship Id="rId542" Type="http://schemas.openxmlformats.org/officeDocument/2006/relationships/image" Target="../media/image886.png"/><Relationship Id="rId181" Type="http://schemas.openxmlformats.org/officeDocument/2006/relationships/customXml" Target="../ink/ink705.xml"/><Relationship Id="rId402" Type="http://schemas.openxmlformats.org/officeDocument/2006/relationships/image" Target="../media/image816.png"/><Relationship Id="rId279" Type="http://schemas.openxmlformats.org/officeDocument/2006/relationships/customXml" Target="../ink/ink754.xml"/><Relationship Id="rId486" Type="http://schemas.openxmlformats.org/officeDocument/2006/relationships/image" Target="../media/image858.png"/><Relationship Id="rId693" Type="http://schemas.openxmlformats.org/officeDocument/2006/relationships/customXml" Target="../ink/ink961.xml"/><Relationship Id="rId707" Type="http://schemas.openxmlformats.org/officeDocument/2006/relationships/customXml" Target="../ink/ink968.xml"/><Relationship Id="rId43" Type="http://schemas.openxmlformats.org/officeDocument/2006/relationships/customXml" Target="../ink/ink636.xml"/><Relationship Id="rId139" Type="http://schemas.openxmlformats.org/officeDocument/2006/relationships/customXml" Target="../ink/ink684.xml"/><Relationship Id="rId346" Type="http://schemas.openxmlformats.org/officeDocument/2006/relationships/image" Target="../media/image788.png"/><Relationship Id="rId553" Type="http://schemas.openxmlformats.org/officeDocument/2006/relationships/customXml" Target="../ink/ink891.xml"/><Relationship Id="rId760" Type="http://schemas.openxmlformats.org/officeDocument/2006/relationships/image" Target="../media/image995.png"/><Relationship Id="rId192" Type="http://schemas.openxmlformats.org/officeDocument/2006/relationships/image" Target="../media/image711.png"/><Relationship Id="rId206" Type="http://schemas.openxmlformats.org/officeDocument/2006/relationships/image" Target="../media/image718.png"/><Relationship Id="rId413" Type="http://schemas.openxmlformats.org/officeDocument/2006/relationships/customXml" Target="../ink/ink821.xml"/><Relationship Id="rId497" Type="http://schemas.openxmlformats.org/officeDocument/2006/relationships/customXml" Target="../ink/ink863.xml"/><Relationship Id="rId620" Type="http://schemas.openxmlformats.org/officeDocument/2006/relationships/image" Target="../media/image925.png"/><Relationship Id="rId718" Type="http://schemas.openxmlformats.org/officeDocument/2006/relationships/image" Target="../media/image974.png"/><Relationship Id="rId357" Type="http://schemas.openxmlformats.org/officeDocument/2006/relationships/customXml" Target="../ink/ink793.xml"/><Relationship Id="rId54" Type="http://schemas.openxmlformats.org/officeDocument/2006/relationships/image" Target="../media/image642.png"/><Relationship Id="rId217" Type="http://schemas.openxmlformats.org/officeDocument/2006/relationships/customXml" Target="../ink/ink723.xml"/><Relationship Id="rId564" Type="http://schemas.openxmlformats.org/officeDocument/2006/relationships/image" Target="../media/image897.png"/><Relationship Id="rId771" Type="http://schemas.openxmlformats.org/officeDocument/2006/relationships/customXml" Target="../ink/ink1000.xml"/><Relationship Id="rId424" Type="http://schemas.openxmlformats.org/officeDocument/2006/relationships/image" Target="../media/image827.png"/><Relationship Id="rId631" Type="http://schemas.openxmlformats.org/officeDocument/2006/relationships/customXml" Target="../ink/ink930.xml"/><Relationship Id="rId729" Type="http://schemas.openxmlformats.org/officeDocument/2006/relationships/customXml" Target="../ink/ink979.xml"/><Relationship Id="rId270" Type="http://schemas.openxmlformats.org/officeDocument/2006/relationships/image" Target="../media/image750.png"/><Relationship Id="rId65" Type="http://schemas.openxmlformats.org/officeDocument/2006/relationships/customXml" Target="../ink/ink647.xml"/><Relationship Id="rId130" Type="http://schemas.openxmlformats.org/officeDocument/2006/relationships/image" Target="../media/image680.png"/><Relationship Id="rId368" Type="http://schemas.openxmlformats.org/officeDocument/2006/relationships/image" Target="../media/image799.png"/><Relationship Id="rId575" Type="http://schemas.openxmlformats.org/officeDocument/2006/relationships/customXml" Target="../ink/ink902.xml"/><Relationship Id="rId782" Type="http://schemas.openxmlformats.org/officeDocument/2006/relationships/image" Target="../media/image1006.png"/><Relationship Id="rId228" Type="http://schemas.openxmlformats.org/officeDocument/2006/relationships/image" Target="../media/image729.png"/><Relationship Id="rId435" Type="http://schemas.openxmlformats.org/officeDocument/2006/relationships/customXml" Target="../ink/ink832.xml"/><Relationship Id="rId642" Type="http://schemas.openxmlformats.org/officeDocument/2006/relationships/image" Target="../media/image936.png"/><Relationship Id="rId281" Type="http://schemas.openxmlformats.org/officeDocument/2006/relationships/customXml" Target="../ink/ink755.xml"/><Relationship Id="rId502" Type="http://schemas.openxmlformats.org/officeDocument/2006/relationships/image" Target="../media/image866.png"/><Relationship Id="rId76" Type="http://schemas.openxmlformats.org/officeDocument/2006/relationships/image" Target="../media/image653.png"/><Relationship Id="rId141" Type="http://schemas.openxmlformats.org/officeDocument/2006/relationships/customXml" Target="../ink/ink685.xml"/><Relationship Id="rId379" Type="http://schemas.openxmlformats.org/officeDocument/2006/relationships/customXml" Target="../ink/ink804.xml"/><Relationship Id="rId586" Type="http://schemas.openxmlformats.org/officeDocument/2006/relationships/image" Target="../media/image908.png"/><Relationship Id="rId793" Type="http://schemas.openxmlformats.org/officeDocument/2006/relationships/customXml" Target="../ink/ink1011.xml"/><Relationship Id="rId7" Type="http://schemas.openxmlformats.org/officeDocument/2006/relationships/customXml" Target="../ink/ink618.xml"/><Relationship Id="rId239" Type="http://schemas.openxmlformats.org/officeDocument/2006/relationships/customXml" Target="../ink/ink734.xml"/><Relationship Id="rId446" Type="http://schemas.openxmlformats.org/officeDocument/2006/relationships/image" Target="../media/image838.png"/><Relationship Id="rId653" Type="http://schemas.openxmlformats.org/officeDocument/2006/relationships/customXml" Target="../ink/ink941.xml"/><Relationship Id="rId292" Type="http://schemas.openxmlformats.org/officeDocument/2006/relationships/image" Target="../media/image761.png"/><Relationship Id="rId306" Type="http://schemas.openxmlformats.org/officeDocument/2006/relationships/image" Target="../media/image768.png"/><Relationship Id="rId87" Type="http://schemas.openxmlformats.org/officeDocument/2006/relationships/customXml" Target="../ink/ink658.xml"/><Relationship Id="rId513" Type="http://schemas.openxmlformats.org/officeDocument/2006/relationships/customXml" Target="../ink/ink871.xml"/><Relationship Id="rId597" Type="http://schemas.openxmlformats.org/officeDocument/2006/relationships/customXml" Target="../ink/ink913.xml"/><Relationship Id="rId720" Type="http://schemas.openxmlformats.org/officeDocument/2006/relationships/image" Target="../media/image975.png"/><Relationship Id="rId152" Type="http://schemas.openxmlformats.org/officeDocument/2006/relationships/image" Target="../media/image691.png"/><Relationship Id="rId457" Type="http://schemas.openxmlformats.org/officeDocument/2006/relationships/customXml" Target="../ink/ink843.xml"/><Relationship Id="rId664" Type="http://schemas.openxmlformats.org/officeDocument/2006/relationships/image" Target="../media/image947.png"/><Relationship Id="rId14" Type="http://schemas.openxmlformats.org/officeDocument/2006/relationships/image" Target="../media/image622.png"/><Relationship Id="rId317" Type="http://schemas.openxmlformats.org/officeDocument/2006/relationships/customXml" Target="../ink/ink773.xml"/><Relationship Id="rId524" Type="http://schemas.openxmlformats.org/officeDocument/2006/relationships/image" Target="../media/image877.png"/><Relationship Id="rId731" Type="http://schemas.openxmlformats.org/officeDocument/2006/relationships/customXml" Target="../ink/ink980.xml"/><Relationship Id="rId98" Type="http://schemas.openxmlformats.org/officeDocument/2006/relationships/image" Target="../media/image664.png"/><Relationship Id="rId163" Type="http://schemas.openxmlformats.org/officeDocument/2006/relationships/customXml" Target="../ink/ink696.xml"/><Relationship Id="rId370" Type="http://schemas.openxmlformats.org/officeDocument/2006/relationships/image" Target="../media/image800.png"/><Relationship Id="rId230" Type="http://schemas.openxmlformats.org/officeDocument/2006/relationships/image" Target="../media/image730.png"/><Relationship Id="rId468" Type="http://schemas.openxmlformats.org/officeDocument/2006/relationships/image" Target="../media/image849.png"/><Relationship Id="rId675" Type="http://schemas.openxmlformats.org/officeDocument/2006/relationships/customXml" Target="../ink/ink952.xml"/><Relationship Id="rId25" Type="http://schemas.openxmlformats.org/officeDocument/2006/relationships/customXml" Target="../ink/ink627.xml"/><Relationship Id="rId328" Type="http://schemas.openxmlformats.org/officeDocument/2006/relationships/image" Target="../media/image779.png"/><Relationship Id="rId535" Type="http://schemas.openxmlformats.org/officeDocument/2006/relationships/customXml" Target="../ink/ink882.xml"/><Relationship Id="rId742" Type="http://schemas.openxmlformats.org/officeDocument/2006/relationships/image" Target="../media/image986.png"/><Relationship Id="rId174" Type="http://schemas.openxmlformats.org/officeDocument/2006/relationships/image" Target="../media/image702.png"/><Relationship Id="rId381" Type="http://schemas.openxmlformats.org/officeDocument/2006/relationships/customXml" Target="../ink/ink805.xml"/><Relationship Id="rId602" Type="http://schemas.openxmlformats.org/officeDocument/2006/relationships/image" Target="../media/image916.png"/><Relationship Id="rId241" Type="http://schemas.openxmlformats.org/officeDocument/2006/relationships/customXml" Target="../ink/ink735.xml"/><Relationship Id="rId479" Type="http://schemas.openxmlformats.org/officeDocument/2006/relationships/customXml" Target="../ink/ink854.xml"/><Relationship Id="rId686" Type="http://schemas.openxmlformats.org/officeDocument/2006/relationships/image" Target="../media/image958.png"/><Relationship Id="rId36" Type="http://schemas.openxmlformats.org/officeDocument/2006/relationships/image" Target="../media/image633.png"/><Relationship Id="rId339" Type="http://schemas.openxmlformats.org/officeDocument/2006/relationships/customXml" Target="../ink/ink784.xml"/><Relationship Id="rId546" Type="http://schemas.openxmlformats.org/officeDocument/2006/relationships/image" Target="../media/image888.png"/><Relationship Id="rId753" Type="http://schemas.openxmlformats.org/officeDocument/2006/relationships/customXml" Target="../ink/ink991.xml"/><Relationship Id="rId101" Type="http://schemas.openxmlformats.org/officeDocument/2006/relationships/customXml" Target="../ink/ink665.xml"/><Relationship Id="rId185" Type="http://schemas.openxmlformats.org/officeDocument/2006/relationships/customXml" Target="../ink/ink707.xml"/><Relationship Id="rId406" Type="http://schemas.openxmlformats.org/officeDocument/2006/relationships/image" Target="../media/image818.png"/><Relationship Id="rId392" Type="http://schemas.openxmlformats.org/officeDocument/2006/relationships/image" Target="../media/image811.png"/><Relationship Id="rId613" Type="http://schemas.openxmlformats.org/officeDocument/2006/relationships/customXml" Target="../ink/ink921.xml"/><Relationship Id="rId697" Type="http://schemas.openxmlformats.org/officeDocument/2006/relationships/customXml" Target="../ink/ink963.xml"/><Relationship Id="rId252" Type="http://schemas.openxmlformats.org/officeDocument/2006/relationships/image" Target="../media/image741.png"/><Relationship Id="rId47" Type="http://schemas.openxmlformats.org/officeDocument/2006/relationships/customXml" Target="../ink/ink638.xml"/><Relationship Id="rId112" Type="http://schemas.openxmlformats.org/officeDocument/2006/relationships/image" Target="../media/image671.png"/><Relationship Id="rId557" Type="http://schemas.openxmlformats.org/officeDocument/2006/relationships/customXml" Target="../ink/ink893.xml"/><Relationship Id="rId764" Type="http://schemas.openxmlformats.org/officeDocument/2006/relationships/image" Target="../media/image997.png"/><Relationship Id="rId196" Type="http://schemas.openxmlformats.org/officeDocument/2006/relationships/image" Target="../media/image713.png"/><Relationship Id="rId417" Type="http://schemas.openxmlformats.org/officeDocument/2006/relationships/customXml" Target="../ink/ink823.xml"/><Relationship Id="rId624" Type="http://schemas.openxmlformats.org/officeDocument/2006/relationships/image" Target="../media/image927.png"/><Relationship Id="rId263" Type="http://schemas.openxmlformats.org/officeDocument/2006/relationships/customXml" Target="../ink/ink746.xml"/><Relationship Id="rId470" Type="http://schemas.openxmlformats.org/officeDocument/2006/relationships/image" Target="../media/image850.png"/><Relationship Id="rId58" Type="http://schemas.openxmlformats.org/officeDocument/2006/relationships/image" Target="../media/image644.png"/><Relationship Id="rId123" Type="http://schemas.openxmlformats.org/officeDocument/2006/relationships/customXml" Target="../ink/ink676.xml"/><Relationship Id="rId330" Type="http://schemas.openxmlformats.org/officeDocument/2006/relationships/image" Target="../media/image780.png"/><Relationship Id="rId568" Type="http://schemas.openxmlformats.org/officeDocument/2006/relationships/image" Target="../media/image899.png"/><Relationship Id="rId775" Type="http://schemas.openxmlformats.org/officeDocument/2006/relationships/customXml" Target="../ink/ink1002.xml"/><Relationship Id="rId428" Type="http://schemas.openxmlformats.org/officeDocument/2006/relationships/image" Target="../media/image829.png"/><Relationship Id="rId635" Type="http://schemas.openxmlformats.org/officeDocument/2006/relationships/customXml" Target="../ink/ink932.xml"/><Relationship Id="rId274" Type="http://schemas.openxmlformats.org/officeDocument/2006/relationships/image" Target="../media/image752.png"/><Relationship Id="rId481" Type="http://schemas.openxmlformats.org/officeDocument/2006/relationships/customXml" Target="../ink/ink855.xml"/><Relationship Id="rId702" Type="http://schemas.openxmlformats.org/officeDocument/2006/relationships/image" Target="../media/image966.png"/><Relationship Id="rId69" Type="http://schemas.openxmlformats.org/officeDocument/2006/relationships/customXml" Target="../ink/ink649.xml"/><Relationship Id="rId134" Type="http://schemas.openxmlformats.org/officeDocument/2006/relationships/image" Target="../media/image682.png"/><Relationship Id="rId579" Type="http://schemas.openxmlformats.org/officeDocument/2006/relationships/customXml" Target="../ink/ink904.xml"/><Relationship Id="rId786" Type="http://schemas.openxmlformats.org/officeDocument/2006/relationships/image" Target="../media/image1008.png"/><Relationship Id="rId341" Type="http://schemas.openxmlformats.org/officeDocument/2006/relationships/customXml" Target="../ink/ink785.xml"/><Relationship Id="rId439" Type="http://schemas.openxmlformats.org/officeDocument/2006/relationships/customXml" Target="../ink/ink834.xml"/><Relationship Id="rId646" Type="http://schemas.openxmlformats.org/officeDocument/2006/relationships/image" Target="../media/image938.png"/><Relationship Id="rId201" Type="http://schemas.openxmlformats.org/officeDocument/2006/relationships/customXml" Target="../ink/ink715.xml"/><Relationship Id="rId285" Type="http://schemas.openxmlformats.org/officeDocument/2006/relationships/customXml" Target="../ink/ink757.xml"/><Relationship Id="rId506" Type="http://schemas.openxmlformats.org/officeDocument/2006/relationships/image" Target="../media/image868.png"/><Relationship Id="rId492" Type="http://schemas.openxmlformats.org/officeDocument/2006/relationships/image" Target="../media/image861.png"/><Relationship Id="rId713" Type="http://schemas.openxmlformats.org/officeDocument/2006/relationships/customXml" Target="../ink/ink971.xml"/><Relationship Id="rId797" Type="http://schemas.openxmlformats.org/officeDocument/2006/relationships/customXml" Target="../ink/ink1013.xml"/><Relationship Id="rId145" Type="http://schemas.openxmlformats.org/officeDocument/2006/relationships/customXml" Target="../ink/ink687.xml"/><Relationship Id="rId352" Type="http://schemas.openxmlformats.org/officeDocument/2006/relationships/image" Target="../media/image791.png"/><Relationship Id="rId212" Type="http://schemas.openxmlformats.org/officeDocument/2006/relationships/image" Target="../media/image721.png"/><Relationship Id="rId657" Type="http://schemas.openxmlformats.org/officeDocument/2006/relationships/customXml" Target="../ink/ink943.xml"/><Relationship Id="rId296" Type="http://schemas.openxmlformats.org/officeDocument/2006/relationships/image" Target="../media/image763.png"/><Relationship Id="rId517" Type="http://schemas.openxmlformats.org/officeDocument/2006/relationships/customXml" Target="../ink/ink873.xml"/><Relationship Id="rId724" Type="http://schemas.openxmlformats.org/officeDocument/2006/relationships/image" Target="../media/image977.png"/><Relationship Id="rId60" Type="http://schemas.openxmlformats.org/officeDocument/2006/relationships/image" Target="../media/image645.png"/><Relationship Id="rId156" Type="http://schemas.openxmlformats.org/officeDocument/2006/relationships/image" Target="../media/image693.png"/><Relationship Id="rId363" Type="http://schemas.openxmlformats.org/officeDocument/2006/relationships/customXml" Target="../ink/ink796.xml"/><Relationship Id="rId570" Type="http://schemas.openxmlformats.org/officeDocument/2006/relationships/image" Target="../media/image900.png"/><Relationship Id="rId223" Type="http://schemas.openxmlformats.org/officeDocument/2006/relationships/customXml" Target="../ink/ink726.xml"/><Relationship Id="rId430" Type="http://schemas.openxmlformats.org/officeDocument/2006/relationships/image" Target="../media/image830.png"/><Relationship Id="rId668" Type="http://schemas.openxmlformats.org/officeDocument/2006/relationships/image" Target="../media/image949.png"/><Relationship Id="rId18" Type="http://schemas.openxmlformats.org/officeDocument/2006/relationships/image" Target="../media/image624.png"/><Relationship Id="rId528" Type="http://schemas.openxmlformats.org/officeDocument/2006/relationships/image" Target="../media/image879.png"/><Relationship Id="rId735" Type="http://schemas.openxmlformats.org/officeDocument/2006/relationships/customXml" Target="../ink/ink982.xml"/><Relationship Id="rId167" Type="http://schemas.openxmlformats.org/officeDocument/2006/relationships/customXml" Target="../ink/ink698.xml"/><Relationship Id="rId374" Type="http://schemas.openxmlformats.org/officeDocument/2006/relationships/image" Target="../media/image802.png"/><Relationship Id="rId581" Type="http://schemas.openxmlformats.org/officeDocument/2006/relationships/customXml" Target="../ink/ink905.xml"/><Relationship Id="rId71" Type="http://schemas.openxmlformats.org/officeDocument/2006/relationships/customXml" Target="../ink/ink650.xml"/><Relationship Id="rId234" Type="http://schemas.openxmlformats.org/officeDocument/2006/relationships/image" Target="../media/image732.png"/><Relationship Id="rId679" Type="http://schemas.openxmlformats.org/officeDocument/2006/relationships/customXml" Target="../ink/ink954.xml"/><Relationship Id="rId802" Type="http://schemas.openxmlformats.org/officeDocument/2006/relationships/image" Target="../media/image1016.png"/><Relationship Id="rId2" Type="http://schemas.openxmlformats.org/officeDocument/2006/relationships/image" Target="../media/image11100.png"/><Relationship Id="rId29" Type="http://schemas.openxmlformats.org/officeDocument/2006/relationships/customXml" Target="../ink/ink629.xml"/><Relationship Id="rId441" Type="http://schemas.openxmlformats.org/officeDocument/2006/relationships/customXml" Target="../ink/ink835.xml"/><Relationship Id="rId539" Type="http://schemas.openxmlformats.org/officeDocument/2006/relationships/customXml" Target="../ink/ink884.xml"/><Relationship Id="rId746" Type="http://schemas.openxmlformats.org/officeDocument/2006/relationships/image" Target="../media/image988.png"/><Relationship Id="rId178" Type="http://schemas.openxmlformats.org/officeDocument/2006/relationships/image" Target="../media/image704.png"/><Relationship Id="rId301" Type="http://schemas.openxmlformats.org/officeDocument/2006/relationships/customXml" Target="../ink/ink765.xml"/><Relationship Id="rId82" Type="http://schemas.openxmlformats.org/officeDocument/2006/relationships/image" Target="../media/image656.png"/><Relationship Id="rId385" Type="http://schemas.openxmlformats.org/officeDocument/2006/relationships/customXml" Target="../ink/ink807.xml"/><Relationship Id="rId592" Type="http://schemas.openxmlformats.org/officeDocument/2006/relationships/image" Target="../media/image911.png"/><Relationship Id="rId606" Type="http://schemas.openxmlformats.org/officeDocument/2006/relationships/image" Target="../media/image918.png"/><Relationship Id="rId245" Type="http://schemas.openxmlformats.org/officeDocument/2006/relationships/customXml" Target="../ink/ink737.xml"/><Relationship Id="rId452" Type="http://schemas.openxmlformats.org/officeDocument/2006/relationships/image" Target="../media/image841.png"/><Relationship Id="rId105" Type="http://schemas.openxmlformats.org/officeDocument/2006/relationships/customXml" Target="../ink/ink667.xml"/><Relationship Id="rId312" Type="http://schemas.openxmlformats.org/officeDocument/2006/relationships/image" Target="../media/image771.png"/><Relationship Id="rId757" Type="http://schemas.openxmlformats.org/officeDocument/2006/relationships/customXml" Target="../ink/ink993.xml"/><Relationship Id="rId93" Type="http://schemas.openxmlformats.org/officeDocument/2006/relationships/customXml" Target="../ink/ink661.xml"/><Relationship Id="rId189" Type="http://schemas.openxmlformats.org/officeDocument/2006/relationships/customXml" Target="../ink/ink709.xml"/><Relationship Id="rId396" Type="http://schemas.openxmlformats.org/officeDocument/2006/relationships/image" Target="../media/image813.png"/><Relationship Id="rId617" Type="http://schemas.openxmlformats.org/officeDocument/2006/relationships/customXml" Target="../ink/ink923.xml"/><Relationship Id="rId256" Type="http://schemas.openxmlformats.org/officeDocument/2006/relationships/image" Target="../media/image743.png"/><Relationship Id="rId463" Type="http://schemas.openxmlformats.org/officeDocument/2006/relationships/customXml" Target="../ink/ink846.xml"/><Relationship Id="rId670" Type="http://schemas.openxmlformats.org/officeDocument/2006/relationships/image" Target="../media/image950.png"/><Relationship Id="rId116" Type="http://schemas.openxmlformats.org/officeDocument/2006/relationships/image" Target="../media/image673.png"/><Relationship Id="rId323" Type="http://schemas.openxmlformats.org/officeDocument/2006/relationships/customXml" Target="../ink/ink776.xml"/><Relationship Id="rId530" Type="http://schemas.openxmlformats.org/officeDocument/2006/relationships/image" Target="../media/image880.png"/><Relationship Id="rId768" Type="http://schemas.openxmlformats.org/officeDocument/2006/relationships/image" Target="../media/image999.png"/><Relationship Id="rId20" Type="http://schemas.openxmlformats.org/officeDocument/2006/relationships/image" Target="../media/image625.png"/><Relationship Id="rId628" Type="http://schemas.openxmlformats.org/officeDocument/2006/relationships/image" Target="../media/image929.png"/><Relationship Id="rId267" Type="http://schemas.openxmlformats.org/officeDocument/2006/relationships/customXml" Target="../ink/ink748.xml"/><Relationship Id="rId474" Type="http://schemas.openxmlformats.org/officeDocument/2006/relationships/image" Target="../media/image852.png"/><Relationship Id="rId127" Type="http://schemas.openxmlformats.org/officeDocument/2006/relationships/customXml" Target="../ink/ink678.xml"/><Relationship Id="rId681" Type="http://schemas.openxmlformats.org/officeDocument/2006/relationships/customXml" Target="../ink/ink955.xml"/><Relationship Id="rId779" Type="http://schemas.openxmlformats.org/officeDocument/2006/relationships/customXml" Target="../ink/ink1004.xml"/><Relationship Id="rId31" Type="http://schemas.openxmlformats.org/officeDocument/2006/relationships/customXml" Target="../ink/ink630.xml"/><Relationship Id="rId334" Type="http://schemas.openxmlformats.org/officeDocument/2006/relationships/image" Target="../media/image782.png"/><Relationship Id="rId541" Type="http://schemas.openxmlformats.org/officeDocument/2006/relationships/customXml" Target="../ink/ink885.xml"/><Relationship Id="rId639" Type="http://schemas.openxmlformats.org/officeDocument/2006/relationships/customXml" Target="../ink/ink934.xml"/><Relationship Id="rId180" Type="http://schemas.openxmlformats.org/officeDocument/2006/relationships/image" Target="../media/image705.png"/><Relationship Id="rId278" Type="http://schemas.openxmlformats.org/officeDocument/2006/relationships/image" Target="../media/image754.png"/><Relationship Id="rId401" Type="http://schemas.openxmlformats.org/officeDocument/2006/relationships/customXml" Target="../ink/ink815.xml"/><Relationship Id="rId485" Type="http://schemas.openxmlformats.org/officeDocument/2006/relationships/customXml" Target="../ink/ink857.xml"/><Relationship Id="rId692" Type="http://schemas.openxmlformats.org/officeDocument/2006/relationships/image" Target="../media/image961.png"/><Relationship Id="rId706" Type="http://schemas.openxmlformats.org/officeDocument/2006/relationships/image" Target="../media/image968.png"/><Relationship Id="rId42" Type="http://schemas.openxmlformats.org/officeDocument/2006/relationships/image" Target="../media/image636.png"/><Relationship Id="rId138" Type="http://schemas.openxmlformats.org/officeDocument/2006/relationships/image" Target="../media/image684.png"/><Relationship Id="rId345" Type="http://schemas.openxmlformats.org/officeDocument/2006/relationships/customXml" Target="../ink/ink787.xml"/><Relationship Id="rId552" Type="http://schemas.openxmlformats.org/officeDocument/2006/relationships/image" Target="../media/image891.png"/><Relationship Id="rId191" Type="http://schemas.openxmlformats.org/officeDocument/2006/relationships/customXml" Target="../ink/ink710.xml"/><Relationship Id="rId205" Type="http://schemas.openxmlformats.org/officeDocument/2006/relationships/customXml" Target="../ink/ink717.xml"/><Relationship Id="rId412" Type="http://schemas.openxmlformats.org/officeDocument/2006/relationships/image" Target="../media/image821.png"/><Relationship Id="rId289" Type="http://schemas.openxmlformats.org/officeDocument/2006/relationships/customXml" Target="../ink/ink759.xml"/><Relationship Id="rId496" Type="http://schemas.openxmlformats.org/officeDocument/2006/relationships/image" Target="../media/image863.png"/><Relationship Id="rId717" Type="http://schemas.openxmlformats.org/officeDocument/2006/relationships/customXml" Target="../ink/ink973.xml"/><Relationship Id="rId53" Type="http://schemas.openxmlformats.org/officeDocument/2006/relationships/customXml" Target="../ink/ink641.xml"/><Relationship Id="rId149" Type="http://schemas.openxmlformats.org/officeDocument/2006/relationships/customXml" Target="../ink/ink689.xml"/><Relationship Id="rId356" Type="http://schemas.openxmlformats.org/officeDocument/2006/relationships/image" Target="../media/image793.png"/><Relationship Id="rId563" Type="http://schemas.openxmlformats.org/officeDocument/2006/relationships/customXml" Target="../ink/ink896.xml"/><Relationship Id="rId770" Type="http://schemas.openxmlformats.org/officeDocument/2006/relationships/image" Target="../media/image1000.png"/><Relationship Id="rId216" Type="http://schemas.openxmlformats.org/officeDocument/2006/relationships/image" Target="../media/image723.png"/><Relationship Id="rId423" Type="http://schemas.openxmlformats.org/officeDocument/2006/relationships/customXml" Target="../ink/ink826.xml"/><Relationship Id="rId630" Type="http://schemas.openxmlformats.org/officeDocument/2006/relationships/image" Target="../media/image930.png"/><Relationship Id="rId728" Type="http://schemas.openxmlformats.org/officeDocument/2006/relationships/image" Target="../media/image979.png"/><Relationship Id="rId64" Type="http://schemas.openxmlformats.org/officeDocument/2006/relationships/image" Target="../media/image647.png"/><Relationship Id="rId367" Type="http://schemas.openxmlformats.org/officeDocument/2006/relationships/customXml" Target="../ink/ink798.xml"/><Relationship Id="rId574" Type="http://schemas.openxmlformats.org/officeDocument/2006/relationships/image" Target="../media/image902.png"/><Relationship Id="rId227" Type="http://schemas.openxmlformats.org/officeDocument/2006/relationships/customXml" Target="../ink/ink728.xml"/><Relationship Id="rId781" Type="http://schemas.openxmlformats.org/officeDocument/2006/relationships/customXml" Target="../ink/ink1005.xml"/><Relationship Id="rId269" Type="http://schemas.openxmlformats.org/officeDocument/2006/relationships/customXml" Target="../ink/ink749.xml"/><Relationship Id="rId434" Type="http://schemas.openxmlformats.org/officeDocument/2006/relationships/image" Target="../media/image832.png"/><Relationship Id="rId476" Type="http://schemas.openxmlformats.org/officeDocument/2006/relationships/image" Target="../media/image853.png"/><Relationship Id="rId641" Type="http://schemas.openxmlformats.org/officeDocument/2006/relationships/customXml" Target="../ink/ink935.xml"/><Relationship Id="rId683" Type="http://schemas.openxmlformats.org/officeDocument/2006/relationships/customXml" Target="../ink/ink956.xml"/><Relationship Id="rId739" Type="http://schemas.openxmlformats.org/officeDocument/2006/relationships/customXml" Target="../ink/ink984.xml"/><Relationship Id="rId33" Type="http://schemas.openxmlformats.org/officeDocument/2006/relationships/customXml" Target="../ink/ink631.xml"/><Relationship Id="rId129" Type="http://schemas.openxmlformats.org/officeDocument/2006/relationships/customXml" Target="../ink/ink679.xml"/><Relationship Id="rId280" Type="http://schemas.openxmlformats.org/officeDocument/2006/relationships/image" Target="../media/image755.png"/><Relationship Id="rId336" Type="http://schemas.openxmlformats.org/officeDocument/2006/relationships/image" Target="../media/image783.png"/><Relationship Id="rId501" Type="http://schemas.openxmlformats.org/officeDocument/2006/relationships/customXml" Target="../ink/ink865.xml"/><Relationship Id="rId543" Type="http://schemas.openxmlformats.org/officeDocument/2006/relationships/customXml" Target="../ink/ink886.xml"/><Relationship Id="rId75" Type="http://schemas.openxmlformats.org/officeDocument/2006/relationships/customXml" Target="../ink/ink652.xml"/><Relationship Id="rId140" Type="http://schemas.openxmlformats.org/officeDocument/2006/relationships/image" Target="../media/image685.png"/><Relationship Id="rId182" Type="http://schemas.openxmlformats.org/officeDocument/2006/relationships/image" Target="../media/image706.png"/><Relationship Id="rId378" Type="http://schemas.openxmlformats.org/officeDocument/2006/relationships/image" Target="../media/image804.png"/><Relationship Id="rId403" Type="http://schemas.openxmlformats.org/officeDocument/2006/relationships/customXml" Target="../ink/ink816.xml"/><Relationship Id="rId585" Type="http://schemas.openxmlformats.org/officeDocument/2006/relationships/customXml" Target="../ink/ink907.xml"/><Relationship Id="rId750" Type="http://schemas.openxmlformats.org/officeDocument/2006/relationships/image" Target="../media/image990.png"/><Relationship Id="rId792" Type="http://schemas.openxmlformats.org/officeDocument/2006/relationships/image" Target="../media/image1011.png"/><Relationship Id="rId6" Type="http://schemas.openxmlformats.org/officeDocument/2006/relationships/image" Target="../media/image618.png"/><Relationship Id="rId238" Type="http://schemas.openxmlformats.org/officeDocument/2006/relationships/image" Target="../media/image734.png"/><Relationship Id="rId445" Type="http://schemas.openxmlformats.org/officeDocument/2006/relationships/customXml" Target="../ink/ink837.xml"/><Relationship Id="rId487" Type="http://schemas.openxmlformats.org/officeDocument/2006/relationships/customXml" Target="../ink/ink858.xml"/><Relationship Id="rId610" Type="http://schemas.openxmlformats.org/officeDocument/2006/relationships/image" Target="../media/image920.png"/><Relationship Id="rId652" Type="http://schemas.openxmlformats.org/officeDocument/2006/relationships/image" Target="../media/image941.png"/><Relationship Id="rId694" Type="http://schemas.openxmlformats.org/officeDocument/2006/relationships/image" Target="../media/image962.png"/><Relationship Id="rId708" Type="http://schemas.openxmlformats.org/officeDocument/2006/relationships/image" Target="../media/image969.png"/><Relationship Id="rId291" Type="http://schemas.openxmlformats.org/officeDocument/2006/relationships/customXml" Target="../ink/ink760.xml"/><Relationship Id="rId305" Type="http://schemas.openxmlformats.org/officeDocument/2006/relationships/customXml" Target="../ink/ink767.xml"/><Relationship Id="rId347" Type="http://schemas.openxmlformats.org/officeDocument/2006/relationships/customXml" Target="../ink/ink788.xml"/><Relationship Id="rId512" Type="http://schemas.openxmlformats.org/officeDocument/2006/relationships/image" Target="../media/image871.png"/><Relationship Id="rId44" Type="http://schemas.openxmlformats.org/officeDocument/2006/relationships/image" Target="../media/image637.png"/><Relationship Id="rId86" Type="http://schemas.openxmlformats.org/officeDocument/2006/relationships/image" Target="../media/image658.png"/><Relationship Id="rId151" Type="http://schemas.openxmlformats.org/officeDocument/2006/relationships/customXml" Target="../ink/ink690.xml"/><Relationship Id="rId389" Type="http://schemas.openxmlformats.org/officeDocument/2006/relationships/customXml" Target="../ink/ink809.xml"/><Relationship Id="rId554" Type="http://schemas.openxmlformats.org/officeDocument/2006/relationships/image" Target="../media/image892.png"/><Relationship Id="rId596" Type="http://schemas.openxmlformats.org/officeDocument/2006/relationships/image" Target="../media/image913.png"/><Relationship Id="rId761" Type="http://schemas.openxmlformats.org/officeDocument/2006/relationships/customXml" Target="../ink/ink995.xml"/><Relationship Id="rId193" Type="http://schemas.openxmlformats.org/officeDocument/2006/relationships/customXml" Target="../ink/ink711.xml"/><Relationship Id="rId207" Type="http://schemas.openxmlformats.org/officeDocument/2006/relationships/customXml" Target="../ink/ink718.xml"/><Relationship Id="rId249" Type="http://schemas.openxmlformats.org/officeDocument/2006/relationships/customXml" Target="../ink/ink739.xml"/><Relationship Id="rId414" Type="http://schemas.openxmlformats.org/officeDocument/2006/relationships/image" Target="../media/image822.png"/><Relationship Id="rId456" Type="http://schemas.openxmlformats.org/officeDocument/2006/relationships/image" Target="../media/image843.png"/><Relationship Id="rId498" Type="http://schemas.openxmlformats.org/officeDocument/2006/relationships/image" Target="../media/image864.png"/><Relationship Id="rId621" Type="http://schemas.openxmlformats.org/officeDocument/2006/relationships/customXml" Target="../ink/ink925.xml"/><Relationship Id="rId663" Type="http://schemas.openxmlformats.org/officeDocument/2006/relationships/customXml" Target="../ink/ink946.xml"/><Relationship Id="rId13" Type="http://schemas.openxmlformats.org/officeDocument/2006/relationships/customXml" Target="../ink/ink621.xml"/><Relationship Id="rId109" Type="http://schemas.openxmlformats.org/officeDocument/2006/relationships/customXml" Target="../ink/ink669.xml"/><Relationship Id="rId260" Type="http://schemas.openxmlformats.org/officeDocument/2006/relationships/image" Target="../media/image745.png"/><Relationship Id="rId316" Type="http://schemas.openxmlformats.org/officeDocument/2006/relationships/image" Target="../media/image773.png"/><Relationship Id="rId523" Type="http://schemas.openxmlformats.org/officeDocument/2006/relationships/customXml" Target="../ink/ink876.xml"/><Relationship Id="rId719" Type="http://schemas.openxmlformats.org/officeDocument/2006/relationships/customXml" Target="../ink/ink974.xml"/><Relationship Id="rId55" Type="http://schemas.openxmlformats.org/officeDocument/2006/relationships/customXml" Target="../ink/ink642.xml"/><Relationship Id="rId97" Type="http://schemas.openxmlformats.org/officeDocument/2006/relationships/customXml" Target="../ink/ink663.xml"/><Relationship Id="rId120" Type="http://schemas.openxmlformats.org/officeDocument/2006/relationships/image" Target="../media/image675.png"/><Relationship Id="rId358" Type="http://schemas.openxmlformats.org/officeDocument/2006/relationships/image" Target="../media/image794.png"/><Relationship Id="rId565" Type="http://schemas.openxmlformats.org/officeDocument/2006/relationships/customXml" Target="../ink/ink897.xml"/><Relationship Id="rId730" Type="http://schemas.openxmlformats.org/officeDocument/2006/relationships/image" Target="../media/image980.png"/><Relationship Id="rId772" Type="http://schemas.openxmlformats.org/officeDocument/2006/relationships/image" Target="../media/image1001.png"/><Relationship Id="rId162" Type="http://schemas.openxmlformats.org/officeDocument/2006/relationships/image" Target="../media/image696.png"/><Relationship Id="rId218" Type="http://schemas.openxmlformats.org/officeDocument/2006/relationships/image" Target="../media/image724.png"/><Relationship Id="rId425" Type="http://schemas.openxmlformats.org/officeDocument/2006/relationships/customXml" Target="../ink/ink827.xml"/><Relationship Id="rId467" Type="http://schemas.openxmlformats.org/officeDocument/2006/relationships/customXml" Target="../ink/ink848.xml"/><Relationship Id="rId632" Type="http://schemas.openxmlformats.org/officeDocument/2006/relationships/image" Target="../media/image931.png"/><Relationship Id="rId271" Type="http://schemas.openxmlformats.org/officeDocument/2006/relationships/customXml" Target="../ink/ink750.xml"/><Relationship Id="rId674" Type="http://schemas.openxmlformats.org/officeDocument/2006/relationships/image" Target="../media/image952.png"/><Relationship Id="rId24" Type="http://schemas.openxmlformats.org/officeDocument/2006/relationships/image" Target="../media/image627.png"/><Relationship Id="rId66" Type="http://schemas.openxmlformats.org/officeDocument/2006/relationships/image" Target="../media/image648.png"/><Relationship Id="rId131" Type="http://schemas.openxmlformats.org/officeDocument/2006/relationships/customXml" Target="../ink/ink680.xml"/><Relationship Id="rId327" Type="http://schemas.openxmlformats.org/officeDocument/2006/relationships/customXml" Target="../ink/ink778.xml"/><Relationship Id="rId369" Type="http://schemas.openxmlformats.org/officeDocument/2006/relationships/customXml" Target="../ink/ink799.xml"/><Relationship Id="rId534" Type="http://schemas.openxmlformats.org/officeDocument/2006/relationships/image" Target="../media/image882.png"/><Relationship Id="rId576" Type="http://schemas.openxmlformats.org/officeDocument/2006/relationships/image" Target="../media/image903.png"/><Relationship Id="rId741" Type="http://schemas.openxmlformats.org/officeDocument/2006/relationships/customXml" Target="../ink/ink985.xml"/><Relationship Id="rId783" Type="http://schemas.openxmlformats.org/officeDocument/2006/relationships/customXml" Target="../ink/ink1006.xml"/><Relationship Id="rId173" Type="http://schemas.openxmlformats.org/officeDocument/2006/relationships/customXml" Target="../ink/ink701.xml"/><Relationship Id="rId229" Type="http://schemas.openxmlformats.org/officeDocument/2006/relationships/customXml" Target="../ink/ink729.xml"/><Relationship Id="rId380" Type="http://schemas.openxmlformats.org/officeDocument/2006/relationships/image" Target="../media/image805.png"/><Relationship Id="rId436" Type="http://schemas.openxmlformats.org/officeDocument/2006/relationships/image" Target="../media/image833.png"/><Relationship Id="rId601" Type="http://schemas.openxmlformats.org/officeDocument/2006/relationships/customXml" Target="../ink/ink915.xml"/><Relationship Id="rId643" Type="http://schemas.openxmlformats.org/officeDocument/2006/relationships/customXml" Target="../ink/ink936.xml"/><Relationship Id="rId240" Type="http://schemas.openxmlformats.org/officeDocument/2006/relationships/image" Target="../media/image735.png"/><Relationship Id="rId478" Type="http://schemas.openxmlformats.org/officeDocument/2006/relationships/image" Target="../media/image854.png"/><Relationship Id="rId685" Type="http://schemas.openxmlformats.org/officeDocument/2006/relationships/customXml" Target="../ink/ink957.xml"/><Relationship Id="rId35" Type="http://schemas.openxmlformats.org/officeDocument/2006/relationships/customXml" Target="../ink/ink632.xml"/><Relationship Id="rId77" Type="http://schemas.openxmlformats.org/officeDocument/2006/relationships/customXml" Target="../ink/ink653.xml"/><Relationship Id="rId100" Type="http://schemas.openxmlformats.org/officeDocument/2006/relationships/image" Target="../media/image665.png"/><Relationship Id="rId282" Type="http://schemas.openxmlformats.org/officeDocument/2006/relationships/image" Target="../media/image756.png"/><Relationship Id="rId338" Type="http://schemas.openxmlformats.org/officeDocument/2006/relationships/image" Target="../media/image784.png"/><Relationship Id="rId503" Type="http://schemas.openxmlformats.org/officeDocument/2006/relationships/customXml" Target="../ink/ink866.xml"/><Relationship Id="rId545" Type="http://schemas.openxmlformats.org/officeDocument/2006/relationships/customXml" Target="../ink/ink887.xml"/><Relationship Id="rId587" Type="http://schemas.openxmlformats.org/officeDocument/2006/relationships/customXml" Target="../ink/ink908.xml"/><Relationship Id="rId710" Type="http://schemas.openxmlformats.org/officeDocument/2006/relationships/image" Target="../media/image970.png"/><Relationship Id="rId752" Type="http://schemas.openxmlformats.org/officeDocument/2006/relationships/image" Target="../media/image991.png"/><Relationship Id="rId8" Type="http://schemas.openxmlformats.org/officeDocument/2006/relationships/image" Target="../media/image619.png"/><Relationship Id="rId142" Type="http://schemas.openxmlformats.org/officeDocument/2006/relationships/image" Target="../media/image686.png"/><Relationship Id="rId184" Type="http://schemas.openxmlformats.org/officeDocument/2006/relationships/image" Target="../media/image707.png"/><Relationship Id="rId391" Type="http://schemas.openxmlformats.org/officeDocument/2006/relationships/customXml" Target="../ink/ink810.xml"/><Relationship Id="rId405" Type="http://schemas.openxmlformats.org/officeDocument/2006/relationships/customXml" Target="../ink/ink817.xml"/><Relationship Id="rId447" Type="http://schemas.openxmlformats.org/officeDocument/2006/relationships/customXml" Target="../ink/ink838.xml"/><Relationship Id="rId612" Type="http://schemas.openxmlformats.org/officeDocument/2006/relationships/image" Target="../media/image921.png"/><Relationship Id="rId794" Type="http://schemas.openxmlformats.org/officeDocument/2006/relationships/image" Target="../media/image1012.png"/><Relationship Id="rId251" Type="http://schemas.openxmlformats.org/officeDocument/2006/relationships/customXml" Target="../ink/ink740.xml"/><Relationship Id="rId489" Type="http://schemas.openxmlformats.org/officeDocument/2006/relationships/customXml" Target="../ink/ink859.xml"/><Relationship Id="rId654" Type="http://schemas.openxmlformats.org/officeDocument/2006/relationships/image" Target="../media/image942.png"/><Relationship Id="rId696" Type="http://schemas.openxmlformats.org/officeDocument/2006/relationships/image" Target="../media/image963.png"/><Relationship Id="rId46" Type="http://schemas.openxmlformats.org/officeDocument/2006/relationships/image" Target="../media/image638.png"/><Relationship Id="rId293" Type="http://schemas.openxmlformats.org/officeDocument/2006/relationships/customXml" Target="../ink/ink761.xml"/><Relationship Id="rId307" Type="http://schemas.openxmlformats.org/officeDocument/2006/relationships/customXml" Target="../ink/ink768.xml"/><Relationship Id="rId349" Type="http://schemas.openxmlformats.org/officeDocument/2006/relationships/customXml" Target="../ink/ink789.xml"/><Relationship Id="rId514" Type="http://schemas.openxmlformats.org/officeDocument/2006/relationships/image" Target="../media/image872.png"/><Relationship Id="rId556" Type="http://schemas.openxmlformats.org/officeDocument/2006/relationships/image" Target="../media/image893.png"/><Relationship Id="rId721" Type="http://schemas.openxmlformats.org/officeDocument/2006/relationships/customXml" Target="../ink/ink975.xml"/><Relationship Id="rId763" Type="http://schemas.openxmlformats.org/officeDocument/2006/relationships/customXml" Target="../ink/ink996.xml"/><Relationship Id="rId88" Type="http://schemas.openxmlformats.org/officeDocument/2006/relationships/image" Target="../media/image659.png"/><Relationship Id="rId111" Type="http://schemas.openxmlformats.org/officeDocument/2006/relationships/customXml" Target="../ink/ink670.xml"/><Relationship Id="rId153" Type="http://schemas.openxmlformats.org/officeDocument/2006/relationships/customXml" Target="../ink/ink691.xml"/><Relationship Id="rId195" Type="http://schemas.openxmlformats.org/officeDocument/2006/relationships/customXml" Target="../ink/ink712.xml"/><Relationship Id="rId209" Type="http://schemas.openxmlformats.org/officeDocument/2006/relationships/customXml" Target="../ink/ink719.xml"/><Relationship Id="rId360" Type="http://schemas.openxmlformats.org/officeDocument/2006/relationships/image" Target="../media/image795.png"/><Relationship Id="rId416" Type="http://schemas.openxmlformats.org/officeDocument/2006/relationships/image" Target="../media/image823.png"/><Relationship Id="rId598" Type="http://schemas.openxmlformats.org/officeDocument/2006/relationships/image" Target="../media/image914.png"/><Relationship Id="rId220" Type="http://schemas.openxmlformats.org/officeDocument/2006/relationships/image" Target="../media/image725.png"/><Relationship Id="rId458" Type="http://schemas.openxmlformats.org/officeDocument/2006/relationships/image" Target="../media/image844.png"/><Relationship Id="rId623" Type="http://schemas.openxmlformats.org/officeDocument/2006/relationships/customXml" Target="../ink/ink926.xml"/><Relationship Id="rId665" Type="http://schemas.openxmlformats.org/officeDocument/2006/relationships/customXml" Target="../ink/ink947.xml"/><Relationship Id="rId15" Type="http://schemas.openxmlformats.org/officeDocument/2006/relationships/customXml" Target="../ink/ink622.xml"/><Relationship Id="rId57" Type="http://schemas.openxmlformats.org/officeDocument/2006/relationships/customXml" Target="../ink/ink643.xml"/><Relationship Id="rId262" Type="http://schemas.openxmlformats.org/officeDocument/2006/relationships/image" Target="../media/image746.png"/><Relationship Id="rId318" Type="http://schemas.openxmlformats.org/officeDocument/2006/relationships/image" Target="../media/image774.png"/><Relationship Id="rId525" Type="http://schemas.openxmlformats.org/officeDocument/2006/relationships/customXml" Target="../ink/ink877.xml"/><Relationship Id="rId567" Type="http://schemas.openxmlformats.org/officeDocument/2006/relationships/customXml" Target="../ink/ink898.xml"/><Relationship Id="rId732" Type="http://schemas.openxmlformats.org/officeDocument/2006/relationships/image" Target="../media/image981.png"/><Relationship Id="rId99" Type="http://schemas.openxmlformats.org/officeDocument/2006/relationships/customXml" Target="../ink/ink664.xml"/><Relationship Id="rId122" Type="http://schemas.openxmlformats.org/officeDocument/2006/relationships/image" Target="../media/image676.png"/><Relationship Id="rId164" Type="http://schemas.openxmlformats.org/officeDocument/2006/relationships/image" Target="../media/image697.png"/><Relationship Id="rId371" Type="http://schemas.openxmlformats.org/officeDocument/2006/relationships/customXml" Target="../ink/ink800.xml"/><Relationship Id="rId774" Type="http://schemas.openxmlformats.org/officeDocument/2006/relationships/image" Target="../media/image1002.png"/><Relationship Id="rId427" Type="http://schemas.openxmlformats.org/officeDocument/2006/relationships/customXml" Target="../ink/ink828.xml"/><Relationship Id="rId469" Type="http://schemas.openxmlformats.org/officeDocument/2006/relationships/customXml" Target="../ink/ink849.xml"/><Relationship Id="rId634" Type="http://schemas.openxmlformats.org/officeDocument/2006/relationships/image" Target="../media/image932.png"/><Relationship Id="rId676" Type="http://schemas.openxmlformats.org/officeDocument/2006/relationships/image" Target="../media/image953.png"/><Relationship Id="rId26" Type="http://schemas.openxmlformats.org/officeDocument/2006/relationships/image" Target="../media/image628.png"/><Relationship Id="rId231" Type="http://schemas.openxmlformats.org/officeDocument/2006/relationships/customXml" Target="../ink/ink730.xml"/><Relationship Id="rId273" Type="http://schemas.openxmlformats.org/officeDocument/2006/relationships/customXml" Target="../ink/ink751.xml"/><Relationship Id="rId329" Type="http://schemas.openxmlformats.org/officeDocument/2006/relationships/customXml" Target="../ink/ink779.xml"/><Relationship Id="rId480" Type="http://schemas.openxmlformats.org/officeDocument/2006/relationships/image" Target="../media/image855.png"/><Relationship Id="rId536" Type="http://schemas.openxmlformats.org/officeDocument/2006/relationships/image" Target="../media/image883.png"/><Relationship Id="rId701" Type="http://schemas.openxmlformats.org/officeDocument/2006/relationships/customXml" Target="../ink/ink965.xml"/><Relationship Id="rId68" Type="http://schemas.openxmlformats.org/officeDocument/2006/relationships/image" Target="../media/image649.png"/><Relationship Id="rId133" Type="http://schemas.openxmlformats.org/officeDocument/2006/relationships/customXml" Target="../ink/ink681.xml"/><Relationship Id="rId175" Type="http://schemas.openxmlformats.org/officeDocument/2006/relationships/customXml" Target="../ink/ink702.xml"/><Relationship Id="rId340" Type="http://schemas.openxmlformats.org/officeDocument/2006/relationships/image" Target="../media/image785.png"/><Relationship Id="rId578" Type="http://schemas.openxmlformats.org/officeDocument/2006/relationships/image" Target="../media/image904.png"/><Relationship Id="rId743" Type="http://schemas.openxmlformats.org/officeDocument/2006/relationships/customXml" Target="../ink/ink986.xml"/><Relationship Id="rId785" Type="http://schemas.openxmlformats.org/officeDocument/2006/relationships/customXml" Target="../ink/ink1007.xml"/><Relationship Id="rId200" Type="http://schemas.openxmlformats.org/officeDocument/2006/relationships/image" Target="../media/image715.png"/><Relationship Id="rId382" Type="http://schemas.openxmlformats.org/officeDocument/2006/relationships/image" Target="../media/image806.png"/><Relationship Id="rId438" Type="http://schemas.openxmlformats.org/officeDocument/2006/relationships/image" Target="../media/image834.png"/><Relationship Id="rId603" Type="http://schemas.openxmlformats.org/officeDocument/2006/relationships/customXml" Target="../ink/ink916.xml"/><Relationship Id="rId645" Type="http://schemas.openxmlformats.org/officeDocument/2006/relationships/customXml" Target="../ink/ink937.xml"/><Relationship Id="rId687" Type="http://schemas.openxmlformats.org/officeDocument/2006/relationships/customXml" Target="../ink/ink958.xml"/><Relationship Id="rId242" Type="http://schemas.openxmlformats.org/officeDocument/2006/relationships/image" Target="../media/image736.png"/><Relationship Id="rId284" Type="http://schemas.openxmlformats.org/officeDocument/2006/relationships/image" Target="../media/image757.png"/><Relationship Id="rId491" Type="http://schemas.openxmlformats.org/officeDocument/2006/relationships/customXml" Target="../ink/ink860.xml"/><Relationship Id="rId505" Type="http://schemas.openxmlformats.org/officeDocument/2006/relationships/customXml" Target="../ink/ink867.xml"/><Relationship Id="rId712" Type="http://schemas.openxmlformats.org/officeDocument/2006/relationships/image" Target="../media/image971.png"/><Relationship Id="rId37" Type="http://schemas.openxmlformats.org/officeDocument/2006/relationships/customXml" Target="../ink/ink633.xml"/><Relationship Id="rId79" Type="http://schemas.openxmlformats.org/officeDocument/2006/relationships/customXml" Target="../ink/ink654.xml"/><Relationship Id="rId102" Type="http://schemas.openxmlformats.org/officeDocument/2006/relationships/image" Target="../media/image666.png"/><Relationship Id="rId144" Type="http://schemas.openxmlformats.org/officeDocument/2006/relationships/image" Target="../media/image687.png"/><Relationship Id="rId547" Type="http://schemas.openxmlformats.org/officeDocument/2006/relationships/customXml" Target="../ink/ink888.xml"/><Relationship Id="rId589" Type="http://schemas.openxmlformats.org/officeDocument/2006/relationships/customXml" Target="../ink/ink909.xml"/><Relationship Id="rId754" Type="http://schemas.openxmlformats.org/officeDocument/2006/relationships/image" Target="../media/image992.png"/><Relationship Id="rId796" Type="http://schemas.openxmlformats.org/officeDocument/2006/relationships/image" Target="../media/image1013.png"/><Relationship Id="rId90" Type="http://schemas.openxmlformats.org/officeDocument/2006/relationships/image" Target="../media/image660.png"/><Relationship Id="rId186" Type="http://schemas.openxmlformats.org/officeDocument/2006/relationships/image" Target="../media/image708.png"/><Relationship Id="rId351" Type="http://schemas.openxmlformats.org/officeDocument/2006/relationships/customXml" Target="../ink/ink790.xml"/><Relationship Id="rId393" Type="http://schemas.openxmlformats.org/officeDocument/2006/relationships/customXml" Target="../ink/ink811.xml"/><Relationship Id="rId407" Type="http://schemas.openxmlformats.org/officeDocument/2006/relationships/customXml" Target="../ink/ink818.xml"/><Relationship Id="rId449" Type="http://schemas.openxmlformats.org/officeDocument/2006/relationships/customXml" Target="../ink/ink839.xml"/><Relationship Id="rId614" Type="http://schemas.openxmlformats.org/officeDocument/2006/relationships/image" Target="../media/image922.png"/><Relationship Id="rId656" Type="http://schemas.openxmlformats.org/officeDocument/2006/relationships/image" Target="../media/image943.png"/><Relationship Id="rId211" Type="http://schemas.openxmlformats.org/officeDocument/2006/relationships/customXml" Target="../ink/ink720.xml"/><Relationship Id="rId253" Type="http://schemas.openxmlformats.org/officeDocument/2006/relationships/customXml" Target="../ink/ink741.xml"/><Relationship Id="rId295" Type="http://schemas.openxmlformats.org/officeDocument/2006/relationships/customXml" Target="../ink/ink762.xml"/><Relationship Id="rId309" Type="http://schemas.openxmlformats.org/officeDocument/2006/relationships/customXml" Target="../ink/ink769.xml"/><Relationship Id="rId460" Type="http://schemas.openxmlformats.org/officeDocument/2006/relationships/image" Target="../media/image845.png"/><Relationship Id="rId516" Type="http://schemas.openxmlformats.org/officeDocument/2006/relationships/image" Target="../media/image873.png"/><Relationship Id="rId698" Type="http://schemas.openxmlformats.org/officeDocument/2006/relationships/image" Target="../media/image964.png"/><Relationship Id="rId48" Type="http://schemas.openxmlformats.org/officeDocument/2006/relationships/image" Target="../media/image639.png"/><Relationship Id="rId113" Type="http://schemas.openxmlformats.org/officeDocument/2006/relationships/customXml" Target="../ink/ink671.xml"/><Relationship Id="rId320" Type="http://schemas.openxmlformats.org/officeDocument/2006/relationships/image" Target="../media/image775.png"/><Relationship Id="rId558" Type="http://schemas.openxmlformats.org/officeDocument/2006/relationships/image" Target="../media/image894.png"/><Relationship Id="rId723" Type="http://schemas.openxmlformats.org/officeDocument/2006/relationships/customXml" Target="../ink/ink976.xml"/><Relationship Id="rId765" Type="http://schemas.openxmlformats.org/officeDocument/2006/relationships/customXml" Target="../ink/ink997.xml"/><Relationship Id="rId155" Type="http://schemas.openxmlformats.org/officeDocument/2006/relationships/customXml" Target="../ink/ink692.xml"/><Relationship Id="rId197" Type="http://schemas.openxmlformats.org/officeDocument/2006/relationships/customXml" Target="../ink/ink713.xml"/><Relationship Id="rId362" Type="http://schemas.openxmlformats.org/officeDocument/2006/relationships/image" Target="../media/image796.png"/><Relationship Id="rId418" Type="http://schemas.openxmlformats.org/officeDocument/2006/relationships/image" Target="../media/image824.png"/><Relationship Id="rId625" Type="http://schemas.openxmlformats.org/officeDocument/2006/relationships/customXml" Target="../ink/ink927.xml"/><Relationship Id="rId222" Type="http://schemas.openxmlformats.org/officeDocument/2006/relationships/image" Target="../media/image726.png"/><Relationship Id="rId264" Type="http://schemas.openxmlformats.org/officeDocument/2006/relationships/image" Target="../media/image747.png"/><Relationship Id="rId471" Type="http://schemas.openxmlformats.org/officeDocument/2006/relationships/customXml" Target="../ink/ink850.xml"/><Relationship Id="rId667" Type="http://schemas.openxmlformats.org/officeDocument/2006/relationships/customXml" Target="../ink/ink948.xml"/><Relationship Id="rId17" Type="http://schemas.openxmlformats.org/officeDocument/2006/relationships/customXml" Target="../ink/ink623.xml"/><Relationship Id="rId59" Type="http://schemas.openxmlformats.org/officeDocument/2006/relationships/customXml" Target="../ink/ink644.xml"/><Relationship Id="rId124" Type="http://schemas.openxmlformats.org/officeDocument/2006/relationships/image" Target="../media/image677.png"/><Relationship Id="rId527" Type="http://schemas.openxmlformats.org/officeDocument/2006/relationships/customXml" Target="../ink/ink878.xml"/><Relationship Id="rId569" Type="http://schemas.openxmlformats.org/officeDocument/2006/relationships/customXml" Target="../ink/ink899.xml"/><Relationship Id="rId734" Type="http://schemas.openxmlformats.org/officeDocument/2006/relationships/image" Target="../media/image982.png"/><Relationship Id="rId776" Type="http://schemas.openxmlformats.org/officeDocument/2006/relationships/image" Target="../media/image1003.png"/><Relationship Id="rId70" Type="http://schemas.openxmlformats.org/officeDocument/2006/relationships/image" Target="../media/image650.png"/><Relationship Id="rId166" Type="http://schemas.openxmlformats.org/officeDocument/2006/relationships/image" Target="../media/image698.png"/><Relationship Id="rId331" Type="http://schemas.openxmlformats.org/officeDocument/2006/relationships/customXml" Target="../ink/ink780.xml"/><Relationship Id="rId373" Type="http://schemas.openxmlformats.org/officeDocument/2006/relationships/customXml" Target="../ink/ink801.xml"/><Relationship Id="rId429" Type="http://schemas.openxmlformats.org/officeDocument/2006/relationships/customXml" Target="../ink/ink829.xml"/><Relationship Id="rId580" Type="http://schemas.openxmlformats.org/officeDocument/2006/relationships/image" Target="../media/image905.png"/><Relationship Id="rId636" Type="http://schemas.openxmlformats.org/officeDocument/2006/relationships/image" Target="../media/image933.png"/><Relationship Id="rId801" Type="http://schemas.openxmlformats.org/officeDocument/2006/relationships/customXml" Target="../ink/ink1015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731.xml"/><Relationship Id="rId440" Type="http://schemas.openxmlformats.org/officeDocument/2006/relationships/image" Target="../media/image835.png"/><Relationship Id="rId678" Type="http://schemas.openxmlformats.org/officeDocument/2006/relationships/image" Target="../media/image954.png"/><Relationship Id="rId28" Type="http://schemas.openxmlformats.org/officeDocument/2006/relationships/image" Target="../media/image629.png"/><Relationship Id="rId275" Type="http://schemas.openxmlformats.org/officeDocument/2006/relationships/customXml" Target="../ink/ink752.xml"/><Relationship Id="rId300" Type="http://schemas.openxmlformats.org/officeDocument/2006/relationships/image" Target="../media/image765.png"/><Relationship Id="rId482" Type="http://schemas.openxmlformats.org/officeDocument/2006/relationships/image" Target="../media/image856.png"/><Relationship Id="rId538" Type="http://schemas.openxmlformats.org/officeDocument/2006/relationships/image" Target="../media/image884.png"/><Relationship Id="rId703" Type="http://schemas.openxmlformats.org/officeDocument/2006/relationships/customXml" Target="../ink/ink966.xml"/><Relationship Id="rId745" Type="http://schemas.openxmlformats.org/officeDocument/2006/relationships/customXml" Target="../ink/ink987.xml"/><Relationship Id="rId81" Type="http://schemas.openxmlformats.org/officeDocument/2006/relationships/customXml" Target="../ink/ink655.xml"/><Relationship Id="rId135" Type="http://schemas.openxmlformats.org/officeDocument/2006/relationships/customXml" Target="../ink/ink682.xml"/><Relationship Id="rId177" Type="http://schemas.openxmlformats.org/officeDocument/2006/relationships/customXml" Target="../ink/ink703.xml"/><Relationship Id="rId342" Type="http://schemas.openxmlformats.org/officeDocument/2006/relationships/image" Target="../media/image786.png"/><Relationship Id="rId384" Type="http://schemas.openxmlformats.org/officeDocument/2006/relationships/image" Target="../media/image807.png"/><Relationship Id="rId591" Type="http://schemas.openxmlformats.org/officeDocument/2006/relationships/customXml" Target="../ink/ink910.xml"/><Relationship Id="rId605" Type="http://schemas.openxmlformats.org/officeDocument/2006/relationships/customXml" Target="../ink/ink917.xml"/><Relationship Id="rId787" Type="http://schemas.openxmlformats.org/officeDocument/2006/relationships/customXml" Target="../ink/ink1008.xml"/><Relationship Id="rId202" Type="http://schemas.openxmlformats.org/officeDocument/2006/relationships/image" Target="../media/image716.png"/><Relationship Id="rId244" Type="http://schemas.openxmlformats.org/officeDocument/2006/relationships/image" Target="../media/image737.png"/><Relationship Id="rId647" Type="http://schemas.openxmlformats.org/officeDocument/2006/relationships/customXml" Target="../ink/ink938.xml"/><Relationship Id="rId689" Type="http://schemas.openxmlformats.org/officeDocument/2006/relationships/customXml" Target="../ink/ink959.xml"/><Relationship Id="rId39" Type="http://schemas.openxmlformats.org/officeDocument/2006/relationships/customXml" Target="../ink/ink634.xml"/><Relationship Id="rId286" Type="http://schemas.openxmlformats.org/officeDocument/2006/relationships/image" Target="../media/image758.png"/><Relationship Id="rId451" Type="http://schemas.openxmlformats.org/officeDocument/2006/relationships/customXml" Target="../ink/ink840.xml"/><Relationship Id="rId493" Type="http://schemas.openxmlformats.org/officeDocument/2006/relationships/customXml" Target="../ink/ink861.xml"/><Relationship Id="rId507" Type="http://schemas.openxmlformats.org/officeDocument/2006/relationships/customXml" Target="../ink/ink868.xml"/><Relationship Id="rId549" Type="http://schemas.openxmlformats.org/officeDocument/2006/relationships/customXml" Target="../ink/ink889.xml"/><Relationship Id="rId714" Type="http://schemas.openxmlformats.org/officeDocument/2006/relationships/image" Target="../media/image972.png"/><Relationship Id="rId756" Type="http://schemas.openxmlformats.org/officeDocument/2006/relationships/image" Target="../media/image993.png"/><Relationship Id="rId50" Type="http://schemas.openxmlformats.org/officeDocument/2006/relationships/image" Target="../media/image640.png"/><Relationship Id="rId104" Type="http://schemas.openxmlformats.org/officeDocument/2006/relationships/image" Target="../media/image667.png"/><Relationship Id="rId146" Type="http://schemas.openxmlformats.org/officeDocument/2006/relationships/image" Target="../media/image688.png"/><Relationship Id="rId188" Type="http://schemas.openxmlformats.org/officeDocument/2006/relationships/image" Target="../media/image709.png"/><Relationship Id="rId311" Type="http://schemas.openxmlformats.org/officeDocument/2006/relationships/customXml" Target="../ink/ink770.xml"/><Relationship Id="rId353" Type="http://schemas.openxmlformats.org/officeDocument/2006/relationships/customXml" Target="../ink/ink791.xml"/><Relationship Id="rId395" Type="http://schemas.openxmlformats.org/officeDocument/2006/relationships/customXml" Target="../ink/ink812.xml"/><Relationship Id="rId409" Type="http://schemas.openxmlformats.org/officeDocument/2006/relationships/customXml" Target="../ink/ink819.xml"/><Relationship Id="rId560" Type="http://schemas.openxmlformats.org/officeDocument/2006/relationships/image" Target="../media/image895.png"/><Relationship Id="rId798" Type="http://schemas.openxmlformats.org/officeDocument/2006/relationships/image" Target="../media/image1014.png"/><Relationship Id="rId92" Type="http://schemas.openxmlformats.org/officeDocument/2006/relationships/image" Target="../media/image661.png"/><Relationship Id="rId213" Type="http://schemas.openxmlformats.org/officeDocument/2006/relationships/customXml" Target="../ink/ink721.xml"/><Relationship Id="rId420" Type="http://schemas.openxmlformats.org/officeDocument/2006/relationships/image" Target="../media/image825.png"/><Relationship Id="rId616" Type="http://schemas.openxmlformats.org/officeDocument/2006/relationships/image" Target="../media/image923.png"/><Relationship Id="rId658" Type="http://schemas.openxmlformats.org/officeDocument/2006/relationships/image" Target="../media/image944.png"/><Relationship Id="rId255" Type="http://schemas.openxmlformats.org/officeDocument/2006/relationships/customXml" Target="../ink/ink742.xml"/><Relationship Id="rId297" Type="http://schemas.openxmlformats.org/officeDocument/2006/relationships/customXml" Target="../ink/ink763.xml"/><Relationship Id="rId462" Type="http://schemas.openxmlformats.org/officeDocument/2006/relationships/image" Target="../media/image846.png"/><Relationship Id="rId518" Type="http://schemas.openxmlformats.org/officeDocument/2006/relationships/image" Target="../media/image874.png"/><Relationship Id="rId725" Type="http://schemas.openxmlformats.org/officeDocument/2006/relationships/customXml" Target="../ink/ink977.xml"/><Relationship Id="rId115" Type="http://schemas.openxmlformats.org/officeDocument/2006/relationships/customXml" Target="../ink/ink672.xml"/><Relationship Id="rId157" Type="http://schemas.openxmlformats.org/officeDocument/2006/relationships/customXml" Target="../ink/ink693.xml"/><Relationship Id="rId322" Type="http://schemas.openxmlformats.org/officeDocument/2006/relationships/image" Target="../media/image776.png"/><Relationship Id="rId364" Type="http://schemas.openxmlformats.org/officeDocument/2006/relationships/image" Target="../media/image797.png"/><Relationship Id="rId767" Type="http://schemas.openxmlformats.org/officeDocument/2006/relationships/customXml" Target="../ink/ink998.xml"/><Relationship Id="rId61" Type="http://schemas.openxmlformats.org/officeDocument/2006/relationships/customXml" Target="../ink/ink645.xml"/><Relationship Id="rId199" Type="http://schemas.openxmlformats.org/officeDocument/2006/relationships/customXml" Target="../ink/ink714.xml"/><Relationship Id="rId571" Type="http://schemas.openxmlformats.org/officeDocument/2006/relationships/customXml" Target="../ink/ink900.xml"/><Relationship Id="rId627" Type="http://schemas.openxmlformats.org/officeDocument/2006/relationships/customXml" Target="../ink/ink928.xml"/><Relationship Id="rId669" Type="http://schemas.openxmlformats.org/officeDocument/2006/relationships/customXml" Target="../ink/ink949.xml"/><Relationship Id="rId19" Type="http://schemas.openxmlformats.org/officeDocument/2006/relationships/customXml" Target="../ink/ink624.xml"/><Relationship Id="rId224" Type="http://schemas.openxmlformats.org/officeDocument/2006/relationships/image" Target="../media/image727.png"/><Relationship Id="rId266" Type="http://schemas.openxmlformats.org/officeDocument/2006/relationships/image" Target="../media/image748.png"/><Relationship Id="rId431" Type="http://schemas.openxmlformats.org/officeDocument/2006/relationships/customXml" Target="../ink/ink830.xml"/><Relationship Id="rId473" Type="http://schemas.openxmlformats.org/officeDocument/2006/relationships/customXml" Target="../ink/ink851.xml"/><Relationship Id="rId529" Type="http://schemas.openxmlformats.org/officeDocument/2006/relationships/customXml" Target="../ink/ink879.xml"/><Relationship Id="rId680" Type="http://schemas.openxmlformats.org/officeDocument/2006/relationships/image" Target="../media/image955.png"/><Relationship Id="rId736" Type="http://schemas.openxmlformats.org/officeDocument/2006/relationships/image" Target="../media/image983.png"/><Relationship Id="rId30" Type="http://schemas.openxmlformats.org/officeDocument/2006/relationships/image" Target="../media/image630.png"/><Relationship Id="rId126" Type="http://schemas.openxmlformats.org/officeDocument/2006/relationships/image" Target="../media/image678.png"/><Relationship Id="rId168" Type="http://schemas.openxmlformats.org/officeDocument/2006/relationships/image" Target="../media/image699.png"/><Relationship Id="rId333" Type="http://schemas.openxmlformats.org/officeDocument/2006/relationships/customXml" Target="../ink/ink781.xml"/><Relationship Id="rId540" Type="http://schemas.openxmlformats.org/officeDocument/2006/relationships/image" Target="../media/image885.png"/><Relationship Id="rId778" Type="http://schemas.openxmlformats.org/officeDocument/2006/relationships/image" Target="../media/image1004.png"/><Relationship Id="rId72" Type="http://schemas.openxmlformats.org/officeDocument/2006/relationships/image" Target="../media/image651.png"/><Relationship Id="rId375" Type="http://schemas.openxmlformats.org/officeDocument/2006/relationships/customXml" Target="../ink/ink802.xml"/><Relationship Id="rId582" Type="http://schemas.openxmlformats.org/officeDocument/2006/relationships/image" Target="../media/image906.png"/><Relationship Id="rId638" Type="http://schemas.openxmlformats.org/officeDocument/2006/relationships/image" Target="../media/image934.png"/><Relationship Id="rId803" Type="http://schemas.openxmlformats.org/officeDocument/2006/relationships/customXml" Target="../ink/ink1016.xml"/><Relationship Id="rId3" Type="http://schemas.openxmlformats.org/officeDocument/2006/relationships/customXml" Target="../ink/ink616.xml"/><Relationship Id="rId235" Type="http://schemas.openxmlformats.org/officeDocument/2006/relationships/customXml" Target="../ink/ink732.xml"/><Relationship Id="rId277" Type="http://schemas.openxmlformats.org/officeDocument/2006/relationships/customXml" Target="../ink/ink753.xml"/><Relationship Id="rId400" Type="http://schemas.openxmlformats.org/officeDocument/2006/relationships/image" Target="../media/image815.png"/><Relationship Id="rId442" Type="http://schemas.openxmlformats.org/officeDocument/2006/relationships/image" Target="../media/image836.png"/><Relationship Id="rId484" Type="http://schemas.openxmlformats.org/officeDocument/2006/relationships/image" Target="../media/image857.png"/><Relationship Id="rId705" Type="http://schemas.openxmlformats.org/officeDocument/2006/relationships/customXml" Target="../ink/ink967.xml"/><Relationship Id="rId137" Type="http://schemas.openxmlformats.org/officeDocument/2006/relationships/customXml" Target="../ink/ink683.xml"/><Relationship Id="rId302" Type="http://schemas.openxmlformats.org/officeDocument/2006/relationships/image" Target="../media/image766.png"/><Relationship Id="rId344" Type="http://schemas.openxmlformats.org/officeDocument/2006/relationships/image" Target="../media/image787.png"/><Relationship Id="rId691" Type="http://schemas.openxmlformats.org/officeDocument/2006/relationships/customXml" Target="../ink/ink960.xml"/><Relationship Id="rId747" Type="http://schemas.openxmlformats.org/officeDocument/2006/relationships/customXml" Target="../ink/ink988.xml"/><Relationship Id="rId789" Type="http://schemas.openxmlformats.org/officeDocument/2006/relationships/customXml" Target="../ink/ink1009.xml"/><Relationship Id="rId41" Type="http://schemas.openxmlformats.org/officeDocument/2006/relationships/customXml" Target="../ink/ink635.xml"/><Relationship Id="rId83" Type="http://schemas.openxmlformats.org/officeDocument/2006/relationships/customXml" Target="../ink/ink656.xml"/><Relationship Id="rId179" Type="http://schemas.openxmlformats.org/officeDocument/2006/relationships/customXml" Target="../ink/ink704.xml"/><Relationship Id="rId386" Type="http://schemas.openxmlformats.org/officeDocument/2006/relationships/image" Target="../media/image808.png"/><Relationship Id="rId551" Type="http://schemas.openxmlformats.org/officeDocument/2006/relationships/customXml" Target="../ink/ink890.xml"/><Relationship Id="rId593" Type="http://schemas.openxmlformats.org/officeDocument/2006/relationships/customXml" Target="../ink/ink911.xml"/><Relationship Id="rId607" Type="http://schemas.openxmlformats.org/officeDocument/2006/relationships/customXml" Target="../ink/ink918.xml"/><Relationship Id="rId649" Type="http://schemas.openxmlformats.org/officeDocument/2006/relationships/customXml" Target="../ink/ink939.xml"/><Relationship Id="rId190" Type="http://schemas.openxmlformats.org/officeDocument/2006/relationships/image" Target="../media/image710.png"/><Relationship Id="rId204" Type="http://schemas.openxmlformats.org/officeDocument/2006/relationships/image" Target="../media/image717.png"/><Relationship Id="rId246" Type="http://schemas.openxmlformats.org/officeDocument/2006/relationships/image" Target="../media/image738.png"/><Relationship Id="rId288" Type="http://schemas.openxmlformats.org/officeDocument/2006/relationships/image" Target="../media/image759.png"/><Relationship Id="rId411" Type="http://schemas.openxmlformats.org/officeDocument/2006/relationships/customXml" Target="../ink/ink820.xml"/><Relationship Id="rId453" Type="http://schemas.openxmlformats.org/officeDocument/2006/relationships/customXml" Target="../ink/ink841.xml"/><Relationship Id="rId509" Type="http://schemas.openxmlformats.org/officeDocument/2006/relationships/customXml" Target="../ink/ink869.xml"/><Relationship Id="rId660" Type="http://schemas.openxmlformats.org/officeDocument/2006/relationships/image" Target="../media/image945.png"/><Relationship Id="rId106" Type="http://schemas.openxmlformats.org/officeDocument/2006/relationships/image" Target="../media/image668.png"/><Relationship Id="rId313" Type="http://schemas.openxmlformats.org/officeDocument/2006/relationships/customXml" Target="../ink/ink771.xml"/><Relationship Id="rId495" Type="http://schemas.openxmlformats.org/officeDocument/2006/relationships/customXml" Target="../ink/ink862.xml"/><Relationship Id="rId716" Type="http://schemas.openxmlformats.org/officeDocument/2006/relationships/image" Target="../media/image973.png"/><Relationship Id="rId758" Type="http://schemas.openxmlformats.org/officeDocument/2006/relationships/image" Target="../media/image994.png"/><Relationship Id="rId10" Type="http://schemas.openxmlformats.org/officeDocument/2006/relationships/image" Target="../media/image620.png"/><Relationship Id="rId52" Type="http://schemas.openxmlformats.org/officeDocument/2006/relationships/image" Target="../media/image641.png"/><Relationship Id="rId94" Type="http://schemas.openxmlformats.org/officeDocument/2006/relationships/image" Target="../media/image662.png"/><Relationship Id="rId148" Type="http://schemas.openxmlformats.org/officeDocument/2006/relationships/image" Target="../media/image689.png"/><Relationship Id="rId355" Type="http://schemas.openxmlformats.org/officeDocument/2006/relationships/customXml" Target="../ink/ink792.xml"/><Relationship Id="rId397" Type="http://schemas.openxmlformats.org/officeDocument/2006/relationships/customXml" Target="../ink/ink813.xml"/><Relationship Id="rId520" Type="http://schemas.openxmlformats.org/officeDocument/2006/relationships/image" Target="../media/image875.png"/><Relationship Id="rId562" Type="http://schemas.openxmlformats.org/officeDocument/2006/relationships/image" Target="../media/image896.png"/><Relationship Id="rId618" Type="http://schemas.openxmlformats.org/officeDocument/2006/relationships/image" Target="../media/image924.png"/><Relationship Id="rId215" Type="http://schemas.openxmlformats.org/officeDocument/2006/relationships/customXml" Target="../ink/ink722.xml"/><Relationship Id="rId257" Type="http://schemas.openxmlformats.org/officeDocument/2006/relationships/customXml" Target="../ink/ink743.xml"/><Relationship Id="rId422" Type="http://schemas.openxmlformats.org/officeDocument/2006/relationships/image" Target="../media/image826.png"/><Relationship Id="rId464" Type="http://schemas.openxmlformats.org/officeDocument/2006/relationships/image" Target="../media/image847.png"/><Relationship Id="rId299" Type="http://schemas.openxmlformats.org/officeDocument/2006/relationships/customXml" Target="../ink/ink764.xml"/><Relationship Id="rId727" Type="http://schemas.openxmlformats.org/officeDocument/2006/relationships/customXml" Target="../ink/ink978.xml"/><Relationship Id="rId63" Type="http://schemas.openxmlformats.org/officeDocument/2006/relationships/customXml" Target="../ink/ink646.xml"/><Relationship Id="rId159" Type="http://schemas.openxmlformats.org/officeDocument/2006/relationships/customXml" Target="../ink/ink694.xml"/><Relationship Id="rId366" Type="http://schemas.openxmlformats.org/officeDocument/2006/relationships/image" Target="../media/image798.png"/><Relationship Id="rId573" Type="http://schemas.openxmlformats.org/officeDocument/2006/relationships/customXml" Target="../ink/ink901.xml"/><Relationship Id="rId780" Type="http://schemas.openxmlformats.org/officeDocument/2006/relationships/image" Target="../media/image1005.png"/><Relationship Id="rId226" Type="http://schemas.openxmlformats.org/officeDocument/2006/relationships/image" Target="../media/image728.png"/><Relationship Id="rId433" Type="http://schemas.openxmlformats.org/officeDocument/2006/relationships/customXml" Target="../ink/ink831.xml"/><Relationship Id="rId640" Type="http://schemas.openxmlformats.org/officeDocument/2006/relationships/image" Target="../media/image935.png"/><Relationship Id="rId738" Type="http://schemas.openxmlformats.org/officeDocument/2006/relationships/image" Target="../media/image984.png"/><Relationship Id="rId74" Type="http://schemas.openxmlformats.org/officeDocument/2006/relationships/image" Target="../media/image652.png"/><Relationship Id="rId377" Type="http://schemas.openxmlformats.org/officeDocument/2006/relationships/customXml" Target="../ink/ink803.xml"/><Relationship Id="rId500" Type="http://schemas.openxmlformats.org/officeDocument/2006/relationships/image" Target="../media/image865.png"/><Relationship Id="rId584" Type="http://schemas.openxmlformats.org/officeDocument/2006/relationships/image" Target="../media/image907.png"/><Relationship Id="rId5" Type="http://schemas.openxmlformats.org/officeDocument/2006/relationships/customXml" Target="../ink/ink617.xml"/><Relationship Id="rId237" Type="http://schemas.openxmlformats.org/officeDocument/2006/relationships/customXml" Target="../ink/ink733.xml"/><Relationship Id="rId791" Type="http://schemas.openxmlformats.org/officeDocument/2006/relationships/customXml" Target="../ink/ink1010.xml"/><Relationship Id="rId444" Type="http://schemas.openxmlformats.org/officeDocument/2006/relationships/image" Target="../media/image837.png"/><Relationship Id="rId651" Type="http://schemas.openxmlformats.org/officeDocument/2006/relationships/customXml" Target="../ink/ink940.xml"/><Relationship Id="rId749" Type="http://schemas.openxmlformats.org/officeDocument/2006/relationships/customXml" Target="../ink/ink989.xml"/><Relationship Id="rId290" Type="http://schemas.openxmlformats.org/officeDocument/2006/relationships/image" Target="../media/image760.png"/><Relationship Id="rId304" Type="http://schemas.openxmlformats.org/officeDocument/2006/relationships/image" Target="../media/image767.png"/><Relationship Id="rId388" Type="http://schemas.openxmlformats.org/officeDocument/2006/relationships/image" Target="../media/image809.png"/><Relationship Id="rId511" Type="http://schemas.openxmlformats.org/officeDocument/2006/relationships/customXml" Target="../ink/ink870.xml"/><Relationship Id="rId609" Type="http://schemas.openxmlformats.org/officeDocument/2006/relationships/customXml" Target="../ink/ink919.xml"/><Relationship Id="rId85" Type="http://schemas.openxmlformats.org/officeDocument/2006/relationships/customXml" Target="../ink/ink657.xml"/><Relationship Id="rId150" Type="http://schemas.openxmlformats.org/officeDocument/2006/relationships/image" Target="../media/image690.png"/><Relationship Id="rId595" Type="http://schemas.openxmlformats.org/officeDocument/2006/relationships/customXml" Target="../ink/ink912.xml"/><Relationship Id="rId248" Type="http://schemas.openxmlformats.org/officeDocument/2006/relationships/image" Target="../media/image739.png"/><Relationship Id="rId455" Type="http://schemas.openxmlformats.org/officeDocument/2006/relationships/customXml" Target="../ink/ink842.xml"/><Relationship Id="rId662" Type="http://schemas.openxmlformats.org/officeDocument/2006/relationships/image" Target="../media/image946.png"/><Relationship Id="rId12" Type="http://schemas.openxmlformats.org/officeDocument/2006/relationships/image" Target="../media/image621.png"/><Relationship Id="rId108" Type="http://schemas.openxmlformats.org/officeDocument/2006/relationships/image" Target="../media/image669.png"/><Relationship Id="rId315" Type="http://schemas.openxmlformats.org/officeDocument/2006/relationships/customXml" Target="../ink/ink772.xml"/><Relationship Id="rId522" Type="http://schemas.openxmlformats.org/officeDocument/2006/relationships/image" Target="../media/image876.png"/><Relationship Id="rId96" Type="http://schemas.openxmlformats.org/officeDocument/2006/relationships/image" Target="../media/image663.png"/><Relationship Id="rId161" Type="http://schemas.openxmlformats.org/officeDocument/2006/relationships/customXml" Target="../ink/ink695.xml"/><Relationship Id="rId399" Type="http://schemas.openxmlformats.org/officeDocument/2006/relationships/customXml" Target="../ink/ink814.xml"/><Relationship Id="rId259" Type="http://schemas.openxmlformats.org/officeDocument/2006/relationships/customXml" Target="../ink/ink744.xml"/><Relationship Id="rId466" Type="http://schemas.openxmlformats.org/officeDocument/2006/relationships/image" Target="../media/image848.png"/><Relationship Id="rId673" Type="http://schemas.openxmlformats.org/officeDocument/2006/relationships/customXml" Target="../ink/ink951.xml"/><Relationship Id="rId23" Type="http://schemas.openxmlformats.org/officeDocument/2006/relationships/customXml" Target="../ink/ink626.xml"/><Relationship Id="rId119" Type="http://schemas.openxmlformats.org/officeDocument/2006/relationships/customXml" Target="../ink/ink674.xml"/><Relationship Id="rId326" Type="http://schemas.openxmlformats.org/officeDocument/2006/relationships/image" Target="../media/image778.png"/><Relationship Id="rId533" Type="http://schemas.openxmlformats.org/officeDocument/2006/relationships/customXml" Target="../ink/ink881.xml"/><Relationship Id="rId740" Type="http://schemas.openxmlformats.org/officeDocument/2006/relationships/image" Target="../media/image985.png"/><Relationship Id="rId172" Type="http://schemas.openxmlformats.org/officeDocument/2006/relationships/image" Target="../media/image701.png"/><Relationship Id="rId477" Type="http://schemas.openxmlformats.org/officeDocument/2006/relationships/customXml" Target="../ink/ink853.xml"/><Relationship Id="rId600" Type="http://schemas.openxmlformats.org/officeDocument/2006/relationships/image" Target="../media/image915.png"/><Relationship Id="rId684" Type="http://schemas.openxmlformats.org/officeDocument/2006/relationships/image" Target="../media/image957.png"/><Relationship Id="rId337" Type="http://schemas.openxmlformats.org/officeDocument/2006/relationships/customXml" Target="../ink/ink783.xml"/><Relationship Id="rId34" Type="http://schemas.openxmlformats.org/officeDocument/2006/relationships/image" Target="../media/image632.png"/><Relationship Id="rId544" Type="http://schemas.openxmlformats.org/officeDocument/2006/relationships/image" Target="../media/image887.png"/><Relationship Id="rId751" Type="http://schemas.openxmlformats.org/officeDocument/2006/relationships/customXml" Target="../ink/ink990.xml"/><Relationship Id="rId183" Type="http://schemas.openxmlformats.org/officeDocument/2006/relationships/customXml" Target="../ink/ink706.xml"/><Relationship Id="rId390" Type="http://schemas.openxmlformats.org/officeDocument/2006/relationships/image" Target="../media/image810.png"/><Relationship Id="rId404" Type="http://schemas.openxmlformats.org/officeDocument/2006/relationships/image" Target="../media/image817.png"/><Relationship Id="rId611" Type="http://schemas.openxmlformats.org/officeDocument/2006/relationships/customXml" Target="../ink/ink920.xml"/><Relationship Id="rId250" Type="http://schemas.openxmlformats.org/officeDocument/2006/relationships/image" Target="../media/image740.png"/><Relationship Id="rId488" Type="http://schemas.openxmlformats.org/officeDocument/2006/relationships/image" Target="../media/image859.png"/><Relationship Id="rId695" Type="http://schemas.openxmlformats.org/officeDocument/2006/relationships/customXml" Target="../ink/ink962.xml"/><Relationship Id="rId709" Type="http://schemas.openxmlformats.org/officeDocument/2006/relationships/customXml" Target="../ink/ink969.xml"/><Relationship Id="rId45" Type="http://schemas.openxmlformats.org/officeDocument/2006/relationships/customXml" Target="../ink/ink637.xml"/><Relationship Id="rId110" Type="http://schemas.openxmlformats.org/officeDocument/2006/relationships/image" Target="../media/image670.png"/><Relationship Id="rId348" Type="http://schemas.openxmlformats.org/officeDocument/2006/relationships/image" Target="../media/image789.png"/><Relationship Id="rId555" Type="http://schemas.openxmlformats.org/officeDocument/2006/relationships/customXml" Target="../ink/ink892.xml"/><Relationship Id="rId762" Type="http://schemas.openxmlformats.org/officeDocument/2006/relationships/image" Target="../media/image996.png"/><Relationship Id="rId194" Type="http://schemas.openxmlformats.org/officeDocument/2006/relationships/image" Target="../media/image712.png"/><Relationship Id="rId208" Type="http://schemas.openxmlformats.org/officeDocument/2006/relationships/image" Target="../media/image719.png"/><Relationship Id="rId415" Type="http://schemas.openxmlformats.org/officeDocument/2006/relationships/customXml" Target="../ink/ink822.xml"/><Relationship Id="rId622" Type="http://schemas.openxmlformats.org/officeDocument/2006/relationships/image" Target="../media/image926.png"/><Relationship Id="rId261" Type="http://schemas.openxmlformats.org/officeDocument/2006/relationships/customXml" Target="../ink/ink745.xml"/><Relationship Id="rId499" Type="http://schemas.openxmlformats.org/officeDocument/2006/relationships/customXml" Target="../ink/ink864.xml"/><Relationship Id="rId56" Type="http://schemas.openxmlformats.org/officeDocument/2006/relationships/image" Target="../media/image643.png"/><Relationship Id="rId359" Type="http://schemas.openxmlformats.org/officeDocument/2006/relationships/customXml" Target="../ink/ink794.xml"/><Relationship Id="rId566" Type="http://schemas.openxmlformats.org/officeDocument/2006/relationships/image" Target="../media/image898.png"/><Relationship Id="rId773" Type="http://schemas.openxmlformats.org/officeDocument/2006/relationships/customXml" Target="../ink/ink1001.xml"/><Relationship Id="rId121" Type="http://schemas.openxmlformats.org/officeDocument/2006/relationships/customXml" Target="../ink/ink675.xml"/><Relationship Id="rId219" Type="http://schemas.openxmlformats.org/officeDocument/2006/relationships/customXml" Target="../ink/ink724.xml"/><Relationship Id="rId426" Type="http://schemas.openxmlformats.org/officeDocument/2006/relationships/image" Target="../media/image828.png"/><Relationship Id="rId633" Type="http://schemas.openxmlformats.org/officeDocument/2006/relationships/customXml" Target="../ink/ink931.xml"/><Relationship Id="rId67" Type="http://schemas.openxmlformats.org/officeDocument/2006/relationships/customXml" Target="../ink/ink648.xml"/><Relationship Id="rId272" Type="http://schemas.openxmlformats.org/officeDocument/2006/relationships/image" Target="../media/image751.png"/><Relationship Id="rId577" Type="http://schemas.openxmlformats.org/officeDocument/2006/relationships/customXml" Target="../ink/ink903.xml"/><Relationship Id="rId700" Type="http://schemas.openxmlformats.org/officeDocument/2006/relationships/image" Target="../media/image965.png"/><Relationship Id="rId132" Type="http://schemas.openxmlformats.org/officeDocument/2006/relationships/image" Target="../media/image681.png"/><Relationship Id="rId784" Type="http://schemas.openxmlformats.org/officeDocument/2006/relationships/image" Target="../media/image1007.png"/><Relationship Id="rId437" Type="http://schemas.openxmlformats.org/officeDocument/2006/relationships/customXml" Target="../ink/ink833.xml"/><Relationship Id="rId644" Type="http://schemas.openxmlformats.org/officeDocument/2006/relationships/image" Target="../media/image937.png"/><Relationship Id="rId283" Type="http://schemas.openxmlformats.org/officeDocument/2006/relationships/customXml" Target="../ink/ink756.xml"/><Relationship Id="rId490" Type="http://schemas.openxmlformats.org/officeDocument/2006/relationships/image" Target="../media/image860.png"/><Relationship Id="rId504" Type="http://schemas.openxmlformats.org/officeDocument/2006/relationships/image" Target="../media/image867.png"/><Relationship Id="rId711" Type="http://schemas.openxmlformats.org/officeDocument/2006/relationships/customXml" Target="../ink/ink970.xml"/><Relationship Id="rId78" Type="http://schemas.openxmlformats.org/officeDocument/2006/relationships/image" Target="../media/image654.png"/><Relationship Id="rId143" Type="http://schemas.openxmlformats.org/officeDocument/2006/relationships/customXml" Target="../ink/ink686.xml"/><Relationship Id="rId350" Type="http://schemas.openxmlformats.org/officeDocument/2006/relationships/image" Target="../media/image790.png"/><Relationship Id="rId588" Type="http://schemas.openxmlformats.org/officeDocument/2006/relationships/image" Target="../media/image909.png"/><Relationship Id="rId795" Type="http://schemas.openxmlformats.org/officeDocument/2006/relationships/customXml" Target="../ink/ink1012.xml"/><Relationship Id="rId9" Type="http://schemas.openxmlformats.org/officeDocument/2006/relationships/customXml" Target="../ink/ink619.xml"/><Relationship Id="rId210" Type="http://schemas.openxmlformats.org/officeDocument/2006/relationships/image" Target="../media/image720.png"/><Relationship Id="rId448" Type="http://schemas.openxmlformats.org/officeDocument/2006/relationships/image" Target="../media/image839.png"/><Relationship Id="rId655" Type="http://schemas.openxmlformats.org/officeDocument/2006/relationships/customXml" Target="../ink/ink942.xml"/><Relationship Id="rId294" Type="http://schemas.openxmlformats.org/officeDocument/2006/relationships/image" Target="../media/image762.png"/><Relationship Id="rId308" Type="http://schemas.openxmlformats.org/officeDocument/2006/relationships/image" Target="../media/image769.png"/><Relationship Id="rId515" Type="http://schemas.openxmlformats.org/officeDocument/2006/relationships/customXml" Target="../ink/ink872.xml"/><Relationship Id="rId722" Type="http://schemas.openxmlformats.org/officeDocument/2006/relationships/image" Target="../media/image976.png"/><Relationship Id="rId89" Type="http://schemas.openxmlformats.org/officeDocument/2006/relationships/customXml" Target="../ink/ink659.xml"/><Relationship Id="rId154" Type="http://schemas.openxmlformats.org/officeDocument/2006/relationships/image" Target="../media/image692.png"/><Relationship Id="rId361" Type="http://schemas.openxmlformats.org/officeDocument/2006/relationships/customXml" Target="../ink/ink795.xml"/><Relationship Id="rId599" Type="http://schemas.openxmlformats.org/officeDocument/2006/relationships/customXml" Target="../ink/ink914.xml"/><Relationship Id="rId459" Type="http://schemas.openxmlformats.org/officeDocument/2006/relationships/customXml" Target="../ink/ink844.xml"/><Relationship Id="rId666" Type="http://schemas.openxmlformats.org/officeDocument/2006/relationships/image" Target="../media/image948.png"/><Relationship Id="rId16" Type="http://schemas.openxmlformats.org/officeDocument/2006/relationships/image" Target="../media/image623.png"/><Relationship Id="rId221" Type="http://schemas.openxmlformats.org/officeDocument/2006/relationships/customXml" Target="../ink/ink725.xml"/><Relationship Id="rId319" Type="http://schemas.openxmlformats.org/officeDocument/2006/relationships/customXml" Target="../ink/ink774.xml"/><Relationship Id="rId526" Type="http://schemas.openxmlformats.org/officeDocument/2006/relationships/image" Target="../media/image878.png"/><Relationship Id="rId733" Type="http://schemas.openxmlformats.org/officeDocument/2006/relationships/customXml" Target="../ink/ink981.xml"/><Relationship Id="rId165" Type="http://schemas.openxmlformats.org/officeDocument/2006/relationships/customXml" Target="../ink/ink697.xml"/><Relationship Id="rId372" Type="http://schemas.openxmlformats.org/officeDocument/2006/relationships/image" Target="../media/image801.png"/><Relationship Id="rId677" Type="http://schemas.openxmlformats.org/officeDocument/2006/relationships/customXml" Target="../ink/ink953.xml"/><Relationship Id="rId800" Type="http://schemas.openxmlformats.org/officeDocument/2006/relationships/image" Target="../media/image1015.png"/><Relationship Id="rId232" Type="http://schemas.openxmlformats.org/officeDocument/2006/relationships/image" Target="../media/image731.png"/><Relationship Id="rId27" Type="http://schemas.openxmlformats.org/officeDocument/2006/relationships/customXml" Target="../ink/ink628.xml"/><Relationship Id="rId537" Type="http://schemas.openxmlformats.org/officeDocument/2006/relationships/customXml" Target="../ink/ink883.xml"/><Relationship Id="rId744" Type="http://schemas.openxmlformats.org/officeDocument/2006/relationships/image" Target="../media/image987.png"/><Relationship Id="rId80" Type="http://schemas.openxmlformats.org/officeDocument/2006/relationships/image" Target="../media/image655.png"/><Relationship Id="rId176" Type="http://schemas.openxmlformats.org/officeDocument/2006/relationships/image" Target="../media/image703.png"/><Relationship Id="rId383" Type="http://schemas.openxmlformats.org/officeDocument/2006/relationships/customXml" Target="../ink/ink806.xml"/><Relationship Id="rId590" Type="http://schemas.openxmlformats.org/officeDocument/2006/relationships/image" Target="../media/image910.png"/><Relationship Id="rId604" Type="http://schemas.openxmlformats.org/officeDocument/2006/relationships/image" Target="../media/image917.png"/><Relationship Id="rId243" Type="http://schemas.openxmlformats.org/officeDocument/2006/relationships/customXml" Target="../ink/ink736.xml"/><Relationship Id="rId450" Type="http://schemas.openxmlformats.org/officeDocument/2006/relationships/image" Target="../media/image840.png"/><Relationship Id="rId688" Type="http://schemas.openxmlformats.org/officeDocument/2006/relationships/image" Target="../media/image959.png"/><Relationship Id="rId38" Type="http://schemas.openxmlformats.org/officeDocument/2006/relationships/image" Target="../media/image634.png"/><Relationship Id="rId103" Type="http://schemas.openxmlformats.org/officeDocument/2006/relationships/customXml" Target="../ink/ink666.xml"/><Relationship Id="rId310" Type="http://schemas.openxmlformats.org/officeDocument/2006/relationships/image" Target="../media/image770.png"/><Relationship Id="rId548" Type="http://schemas.openxmlformats.org/officeDocument/2006/relationships/image" Target="../media/image889.png"/><Relationship Id="rId755" Type="http://schemas.openxmlformats.org/officeDocument/2006/relationships/customXml" Target="../ink/ink992.xml"/><Relationship Id="rId91" Type="http://schemas.openxmlformats.org/officeDocument/2006/relationships/customXml" Target="../ink/ink660.xml"/><Relationship Id="rId187" Type="http://schemas.openxmlformats.org/officeDocument/2006/relationships/customXml" Target="../ink/ink708.xml"/><Relationship Id="rId394" Type="http://schemas.openxmlformats.org/officeDocument/2006/relationships/image" Target="../media/image812.png"/><Relationship Id="rId408" Type="http://schemas.openxmlformats.org/officeDocument/2006/relationships/image" Target="../media/image819.png"/><Relationship Id="rId615" Type="http://schemas.openxmlformats.org/officeDocument/2006/relationships/customXml" Target="../ink/ink922.xml"/><Relationship Id="rId254" Type="http://schemas.openxmlformats.org/officeDocument/2006/relationships/image" Target="../media/image742.png"/><Relationship Id="rId699" Type="http://schemas.openxmlformats.org/officeDocument/2006/relationships/customXml" Target="../ink/ink964.xml"/><Relationship Id="rId49" Type="http://schemas.openxmlformats.org/officeDocument/2006/relationships/customXml" Target="../ink/ink639.xml"/><Relationship Id="rId114" Type="http://schemas.openxmlformats.org/officeDocument/2006/relationships/image" Target="../media/image672.png"/><Relationship Id="rId461" Type="http://schemas.openxmlformats.org/officeDocument/2006/relationships/customXml" Target="../ink/ink845.xml"/><Relationship Id="rId559" Type="http://schemas.openxmlformats.org/officeDocument/2006/relationships/customXml" Target="../ink/ink894.xml"/><Relationship Id="rId766" Type="http://schemas.openxmlformats.org/officeDocument/2006/relationships/image" Target="../media/image998.png"/><Relationship Id="rId198" Type="http://schemas.openxmlformats.org/officeDocument/2006/relationships/image" Target="../media/image714.png"/><Relationship Id="rId321" Type="http://schemas.openxmlformats.org/officeDocument/2006/relationships/customXml" Target="../ink/ink775.xml"/><Relationship Id="rId419" Type="http://schemas.openxmlformats.org/officeDocument/2006/relationships/customXml" Target="../ink/ink824.xml"/><Relationship Id="rId626" Type="http://schemas.openxmlformats.org/officeDocument/2006/relationships/image" Target="../media/image928.png"/><Relationship Id="rId265" Type="http://schemas.openxmlformats.org/officeDocument/2006/relationships/customXml" Target="../ink/ink747.xml"/><Relationship Id="rId472" Type="http://schemas.openxmlformats.org/officeDocument/2006/relationships/image" Target="../media/image851.png"/><Relationship Id="rId125" Type="http://schemas.openxmlformats.org/officeDocument/2006/relationships/customXml" Target="../ink/ink677.xml"/><Relationship Id="rId332" Type="http://schemas.openxmlformats.org/officeDocument/2006/relationships/image" Target="../media/image781.png"/><Relationship Id="rId777" Type="http://schemas.openxmlformats.org/officeDocument/2006/relationships/customXml" Target="../ink/ink1003.xml"/><Relationship Id="rId637" Type="http://schemas.openxmlformats.org/officeDocument/2006/relationships/customXml" Target="../ink/ink933.xml"/><Relationship Id="rId276" Type="http://schemas.openxmlformats.org/officeDocument/2006/relationships/image" Target="../media/image753.png"/><Relationship Id="rId483" Type="http://schemas.openxmlformats.org/officeDocument/2006/relationships/customXml" Target="../ink/ink856.xml"/><Relationship Id="rId690" Type="http://schemas.openxmlformats.org/officeDocument/2006/relationships/image" Target="../media/image960.png"/><Relationship Id="rId704" Type="http://schemas.openxmlformats.org/officeDocument/2006/relationships/image" Target="../media/image967.png"/><Relationship Id="rId40" Type="http://schemas.openxmlformats.org/officeDocument/2006/relationships/image" Target="../media/image635.png"/><Relationship Id="rId136" Type="http://schemas.openxmlformats.org/officeDocument/2006/relationships/image" Target="../media/image683.png"/><Relationship Id="rId343" Type="http://schemas.openxmlformats.org/officeDocument/2006/relationships/customXml" Target="../ink/ink786.xml"/><Relationship Id="rId550" Type="http://schemas.openxmlformats.org/officeDocument/2006/relationships/image" Target="../media/image890.png"/><Relationship Id="rId788" Type="http://schemas.openxmlformats.org/officeDocument/2006/relationships/image" Target="../media/image1009.png"/><Relationship Id="rId203" Type="http://schemas.openxmlformats.org/officeDocument/2006/relationships/customXml" Target="../ink/ink716.xml"/><Relationship Id="rId648" Type="http://schemas.openxmlformats.org/officeDocument/2006/relationships/image" Target="../media/image939.png"/><Relationship Id="rId287" Type="http://schemas.openxmlformats.org/officeDocument/2006/relationships/customXml" Target="../ink/ink758.xml"/><Relationship Id="rId410" Type="http://schemas.openxmlformats.org/officeDocument/2006/relationships/image" Target="../media/image820.png"/><Relationship Id="rId494" Type="http://schemas.openxmlformats.org/officeDocument/2006/relationships/image" Target="../media/image862.png"/><Relationship Id="rId508" Type="http://schemas.openxmlformats.org/officeDocument/2006/relationships/image" Target="../media/image869.png"/><Relationship Id="rId715" Type="http://schemas.openxmlformats.org/officeDocument/2006/relationships/customXml" Target="../ink/ink972.xml"/><Relationship Id="rId147" Type="http://schemas.openxmlformats.org/officeDocument/2006/relationships/customXml" Target="../ink/ink688.xml"/><Relationship Id="rId354" Type="http://schemas.openxmlformats.org/officeDocument/2006/relationships/image" Target="../media/image792.png"/><Relationship Id="rId799" Type="http://schemas.openxmlformats.org/officeDocument/2006/relationships/customXml" Target="../ink/ink1014.xml"/><Relationship Id="rId51" Type="http://schemas.openxmlformats.org/officeDocument/2006/relationships/customXml" Target="../ink/ink640.xml"/><Relationship Id="rId561" Type="http://schemas.openxmlformats.org/officeDocument/2006/relationships/customXml" Target="../ink/ink895.xml"/><Relationship Id="rId659" Type="http://schemas.openxmlformats.org/officeDocument/2006/relationships/customXml" Target="../ink/ink944.xml"/><Relationship Id="rId214" Type="http://schemas.openxmlformats.org/officeDocument/2006/relationships/image" Target="../media/image722.png"/><Relationship Id="rId298" Type="http://schemas.openxmlformats.org/officeDocument/2006/relationships/image" Target="../media/image764.png"/><Relationship Id="rId421" Type="http://schemas.openxmlformats.org/officeDocument/2006/relationships/customXml" Target="../ink/ink825.xml"/><Relationship Id="rId519" Type="http://schemas.openxmlformats.org/officeDocument/2006/relationships/customXml" Target="../ink/ink874.xml"/><Relationship Id="rId158" Type="http://schemas.openxmlformats.org/officeDocument/2006/relationships/image" Target="../media/image694.png"/><Relationship Id="rId726" Type="http://schemas.openxmlformats.org/officeDocument/2006/relationships/image" Target="../media/image978.png"/><Relationship Id="rId62" Type="http://schemas.openxmlformats.org/officeDocument/2006/relationships/image" Target="../media/image646.png"/><Relationship Id="rId365" Type="http://schemas.openxmlformats.org/officeDocument/2006/relationships/customXml" Target="../ink/ink797.xml"/><Relationship Id="rId572" Type="http://schemas.openxmlformats.org/officeDocument/2006/relationships/image" Target="../media/image901.png"/><Relationship Id="rId225" Type="http://schemas.openxmlformats.org/officeDocument/2006/relationships/customXml" Target="../ink/ink727.xml"/><Relationship Id="rId432" Type="http://schemas.openxmlformats.org/officeDocument/2006/relationships/image" Target="../media/image831.png"/><Relationship Id="rId737" Type="http://schemas.openxmlformats.org/officeDocument/2006/relationships/customXml" Target="../ink/ink983.xml"/><Relationship Id="rId73" Type="http://schemas.openxmlformats.org/officeDocument/2006/relationships/customXml" Target="../ink/ink651.xml"/><Relationship Id="rId169" Type="http://schemas.openxmlformats.org/officeDocument/2006/relationships/customXml" Target="../ink/ink699.xml"/><Relationship Id="rId376" Type="http://schemas.openxmlformats.org/officeDocument/2006/relationships/image" Target="../media/image803.png"/><Relationship Id="rId583" Type="http://schemas.openxmlformats.org/officeDocument/2006/relationships/customXml" Target="../ink/ink906.xml"/><Relationship Id="rId790" Type="http://schemas.openxmlformats.org/officeDocument/2006/relationships/image" Target="../media/image1010.png"/><Relationship Id="rId804" Type="http://schemas.openxmlformats.org/officeDocument/2006/relationships/image" Target="../media/image1017.png"/><Relationship Id="rId4" Type="http://schemas.openxmlformats.org/officeDocument/2006/relationships/image" Target="../media/image617.png"/><Relationship Id="rId236" Type="http://schemas.openxmlformats.org/officeDocument/2006/relationships/image" Target="../media/image733.png"/><Relationship Id="rId443" Type="http://schemas.openxmlformats.org/officeDocument/2006/relationships/customXml" Target="../ink/ink836.xml"/><Relationship Id="rId650" Type="http://schemas.openxmlformats.org/officeDocument/2006/relationships/image" Target="../media/image940.png"/><Relationship Id="rId303" Type="http://schemas.openxmlformats.org/officeDocument/2006/relationships/customXml" Target="../ink/ink766.xml"/><Relationship Id="rId748" Type="http://schemas.openxmlformats.org/officeDocument/2006/relationships/image" Target="../media/image989.png"/><Relationship Id="rId84" Type="http://schemas.openxmlformats.org/officeDocument/2006/relationships/image" Target="../media/image657.png"/><Relationship Id="rId387" Type="http://schemas.openxmlformats.org/officeDocument/2006/relationships/customXml" Target="../ink/ink808.xml"/><Relationship Id="rId510" Type="http://schemas.openxmlformats.org/officeDocument/2006/relationships/image" Target="../media/image870.png"/><Relationship Id="rId594" Type="http://schemas.openxmlformats.org/officeDocument/2006/relationships/image" Target="../media/image912.png"/><Relationship Id="rId608" Type="http://schemas.openxmlformats.org/officeDocument/2006/relationships/image" Target="../media/image919.png"/><Relationship Id="rId247" Type="http://schemas.openxmlformats.org/officeDocument/2006/relationships/customXml" Target="../ink/ink738.xml"/><Relationship Id="rId107" Type="http://schemas.openxmlformats.org/officeDocument/2006/relationships/customXml" Target="../ink/ink668.xml"/><Relationship Id="rId454" Type="http://schemas.openxmlformats.org/officeDocument/2006/relationships/image" Target="../media/image842.png"/><Relationship Id="rId661" Type="http://schemas.openxmlformats.org/officeDocument/2006/relationships/customXml" Target="../ink/ink945.xml"/><Relationship Id="rId759" Type="http://schemas.openxmlformats.org/officeDocument/2006/relationships/customXml" Target="../ink/ink994.xml"/><Relationship Id="rId11" Type="http://schemas.openxmlformats.org/officeDocument/2006/relationships/customXml" Target="../ink/ink620.xml"/><Relationship Id="rId314" Type="http://schemas.openxmlformats.org/officeDocument/2006/relationships/image" Target="../media/image772.png"/><Relationship Id="rId398" Type="http://schemas.openxmlformats.org/officeDocument/2006/relationships/image" Target="../media/image814.png"/><Relationship Id="rId521" Type="http://schemas.openxmlformats.org/officeDocument/2006/relationships/customXml" Target="../ink/ink875.xml"/><Relationship Id="rId619" Type="http://schemas.openxmlformats.org/officeDocument/2006/relationships/customXml" Target="../ink/ink924.xml"/><Relationship Id="rId95" Type="http://schemas.openxmlformats.org/officeDocument/2006/relationships/customXml" Target="../ink/ink662.xml"/><Relationship Id="rId160" Type="http://schemas.openxmlformats.org/officeDocument/2006/relationships/image" Target="../media/image695.png"/><Relationship Id="rId258" Type="http://schemas.openxmlformats.org/officeDocument/2006/relationships/image" Target="../media/image744.png"/><Relationship Id="rId465" Type="http://schemas.openxmlformats.org/officeDocument/2006/relationships/customXml" Target="../ink/ink847.xml"/><Relationship Id="rId672" Type="http://schemas.openxmlformats.org/officeDocument/2006/relationships/image" Target="../media/image951.png"/><Relationship Id="rId22" Type="http://schemas.openxmlformats.org/officeDocument/2006/relationships/image" Target="../media/image626.png"/><Relationship Id="rId118" Type="http://schemas.openxmlformats.org/officeDocument/2006/relationships/image" Target="../media/image674.png"/><Relationship Id="rId325" Type="http://schemas.openxmlformats.org/officeDocument/2006/relationships/customXml" Target="../ink/ink777.xml"/><Relationship Id="rId532" Type="http://schemas.openxmlformats.org/officeDocument/2006/relationships/image" Target="../media/image881.png"/><Relationship Id="rId171" Type="http://schemas.openxmlformats.org/officeDocument/2006/relationships/customXml" Target="../ink/ink700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4.png"/><Relationship Id="rId299" Type="http://schemas.openxmlformats.org/officeDocument/2006/relationships/image" Target="../media/image1165.png"/><Relationship Id="rId21" Type="http://schemas.openxmlformats.org/officeDocument/2006/relationships/image" Target="../media/image1026.png"/><Relationship Id="rId63" Type="http://schemas.openxmlformats.org/officeDocument/2006/relationships/image" Target="../media/image1047.png"/><Relationship Id="rId159" Type="http://schemas.openxmlformats.org/officeDocument/2006/relationships/image" Target="../media/image1095.png"/><Relationship Id="rId170" Type="http://schemas.openxmlformats.org/officeDocument/2006/relationships/customXml" Target="../ink/ink1100.xml"/><Relationship Id="rId226" Type="http://schemas.openxmlformats.org/officeDocument/2006/relationships/customXml" Target="../ink/ink1128.xml"/><Relationship Id="rId268" Type="http://schemas.openxmlformats.org/officeDocument/2006/relationships/customXml" Target="../ink/ink1149.xml"/><Relationship Id="rId32" Type="http://schemas.openxmlformats.org/officeDocument/2006/relationships/customXml" Target="../ink/ink1031.xml"/><Relationship Id="rId74" Type="http://schemas.openxmlformats.org/officeDocument/2006/relationships/customXml" Target="../ink/ink1052.xml"/><Relationship Id="rId128" Type="http://schemas.openxmlformats.org/officeDocument/2006/relationships/customXml" Target="../ink/ink1079.xml"/><Relationship Id="rId5" Type="http://schemas.openxmlformats.org/officeDocument/2006/relationships/image" Target="../media/image1018.png"/><Relationship Id="rId181" Type="http://schemas.openxmlformats.org/officeDocument/2006/relationships/image" Target="../media/image1106.png"/><Relationship Id="rId237" Type="http://schemas.openxmlformats.org/officeDocument/2006/relationships/image" Target="../media/image1134.png"/><Relationship Id="rId279" Type="http://schemas.openxmlformats.org/officeDocument/2006/relationships/image" Target="../media/image1155.png"/><Relationship Id="rId43" Type="http://schemas.openxmlformats.org/officeDocument/2006/relationships/image" Target="../media/image1037.png"/><Relationship Id="rId139" Type="http://schemas.openxmlformats.org/officeDocument/2006/relationships/image" Target="../media/image1085.png"/><Relationship Id="rId290" Type="http://schemas.openxmlformats.org/officeDocument/2006/relationships/customXml" Target="../ink/ink1160.xml"/><Relationship Id="rId304" Type="http://schemas.openxmlformats.org/officeDocument/2006/relationships/customXml" Target="../ink/ink1167.xml"/><Relationship Id="rId85" Type="http://schemas.openxmlformats.org/officeDocument/2006/relationships/image" Target="../media/image1058.png"/><Relationship Id="rId150" Type="http://schemas.openxmlformats.org/officeDocument/2006/relationships/customXml" Target="../ink/ink1090.xml"/><Relationship Id="rId192" Type="http://schemas.openxmlformats.org/officeDocument/2006/relationships/customXml" Target="../ink/ink1111.xml"/><Relationship Id="rId206" Type="http://schemas.openxmlformats.org/officeDocument/2006/relationships/customXml" Target="../ink/ink1118.xml"/><Relationship Id="rId248" Type="http://schemas.openxmlformats.org/officeDocument/2006/relationships/customXml" Target="../ink/ink1139.xml"/><Relationship Id="rId12" Type="http://schemas.openxmlformats.org/officeDocument/2006/relationships/customXml" Target="../ink/ink1021.xml"/><Relationship Id="rId108" Type="http://schemas.openxmlformats.org/officeDocument/2006/relationships/customXml" Target="../ink/ink1069.xml"/><Relationship Id="rId315" Type="http://schemas.openxmlformats.org/officeDocument/2006/relationships/image" Target="../media/image1173.png"/><Relationship Id="rId54" Type="http://schemas.openxmlformats.org/officeDocument/2006/relationships/customXml" Target="../ink/ink1042.xml"/><Relationship Id="rId96" Type="http://schemas.openxmlformats.org/officeDocument/2006/relationships/customXml" Target="../ink/ink1063.xml"/><Relationship Id="rId161" Type="http://schemas.openxmlformats.org/officeDocument/2006/relationships/image" Target="../media/image1096.png"/><Relationship Id="rId217" Type="http://schemas.openxmlformats.org/officeDocument/2006/relationships/image" Target="../media/image1124.png"/><Relationship Id="rId259" Type="http://schemas.openxmlformats.org/officeDocument/2006/relationships/image" Target="../media/image1145.png"/><Relationship Id="rId23" Type="http://schemas.openxmlformats.org/officeDocument/2006/relationships/image" Target="../media/image1027.png"/><Relationship Id="rId119" Type="http://schemas.openxmlformats.org/officeDocument/2006/relationships/image" Target="../media/image1075.png"/><Relationship Id="rId270" Type="http://schemas.openxmlformats.org/officeDocument/2006/relationships/customXml" Target="../ink/ink1150.xml"/><Relationship Id="rId65" Type="http://schemas.openxmlformats.org/officeDocument/2006/relationships/image" Target="../media/image1048.png"/><Relationship Id="rId130" Type="http://schemas.openxmlformats.org/officeDocument/2006/relationships/customXml" Target="../ink/ink1080.xml"/><Relationship Id="rId172" Type="http://schemas.openxmlformats.org/officeDocument/2006/relationships/customXml" Target="../ink/ink1101.xml"/><Relationship Id="rId228" Type="http://schemas.openxmlformats.org/officeDocument/2006/relationships/customXml" Target="../ink/ink1129.xml"/><Relationship Id="rId13" Type="http://schemas.openxmlformats.org/officeDocument/2006/relationships/image" Target="../media/image1022.png"/><Relationship Id="rId109" Type="http://schemas.openxmlformats.org/officeDocument/2006/relationships/image" Target="../media/image1070.png"/><Relationship Id="rId260" Type="http://schemas.openxmlformats.org/officeDocument/2006/relationships/customXml" Target="../ink/ink1145.xml"/><Relationship Id="rId281" Type="http://schemas.openxmlformats.org/officeDocument/2006/relationships/image" Target="../media/image1156.png"/><Relationship Id="rId316" Type="http://schemas.openxmlformats.org/officeDocument/2006/relationships/customXml" Target="../ink/ink1173.xml"/><Relationship Id="rId34" Type="http://schemas.openxmlformats.org/officeDocument/2006/relationships/customXml" Target="../ink/ink1032.xml"/><Relationship Id="rId55" Type="http://schemas.openxmlformats.org/officeDocument/2006/relationships/image" Target="../media/image1043.png"/><Relationship Id="rId76" Type="http://schemas.openxmlformats.org/officeDocument/2006/relationships/customXml" Target="../ink/ink1053.xml"/><Relationship Id="rId97" Type="http://schemas.openxmlformats.org/officeDocument/2006/relationships/image" Target="../media/image1064.png"/><Relationship Id="rId120" Type="http://schemas.openxmlformats.org/officeDocument/2006/relationships/customXml" Target="../ink/ink1075.xml"/><Relationship Id="rId141" Type="http://schemas.openxmlformats.org/officeDocument/2006/relationships/image" Target="../media/image1086.png"/><Relationship Id="rId7" Type="http://schemas.openxmlformats.org/officeDocument/2006/relationships/image" Target="../media/image1019.png"/><Relationship Id="rId162" Type="http://schemas.openxmlformats.org/officeDocument/2006/relationships/customXml" Target="../ink/ink1096.xml"/><Relationship Id="rId183" Type="http://schemas.openxmlformats.org/officeDocument/2006/relationships/image" Target="../media/image1107.png"/><Relationship Id="rId218" Type="http://schemas.openxmlformats.org/officeDocument/2006/relationships/customXml" Target="../ink/ink1124.xml"/><Relationship Id="rId239" Type="http://schemas.openxmlformats.org/officeDocument/2006/relationships/image" Target="../media/image1135.png"/><Relationship Id="rId250" Type="http://schemas.openxmlformats.org/officeDocument/2006/relationships/customXml" Target="../ink/ink1140.xml"/><Relationship Id="rId271" Type="http://schemas.openxmlformats.org/officeDocument/2006/relationships/image" Target="../media/image1151.png"/><Relationship Id="rId292" Type="http://schemas.openxmlformats.org/officeDocument/2006/relationships/customXml" Target="../ink/ink1161.xml"/><Relationship Id="rId306" Type="http://schemas.openxmlformats.org/officeDocument/2006/relationships/customXml" Target="../ink/ink1168.xml"/><Relationship Id="rId24" Type="http://schemas.openxmlformats.org/officeDocument/2006/relationships/customXml" Target="../ink/ink1027.xml"/><Relationship Id="rId45" Type="http://schemas.openxmlformats.org/officeDocument/2006/relationships/image" Target="../media/image1038.png"/><Relationship Id="rId66" Type="http://schemas.openxmlformats.org/officeDocument/2006/relationships/customXml" Target="../ink/ink1048.xml"/><Relationship Id="rId87" Type="http://schemas.openxmlformats.org/officeDocument/2006/relationships/image" Target="../media/image1059.png"/><Relationship Id="rId110" Type="http://schemas.openxmlformats.org/officeDocument/2006/relationships/customXml" Target="../ink/ink1070.xml"/><Relationship Id="rId131" Type="http://schemas.openxmlformats.org/officeDocument/2006/relationships/image" Target="../media/image1081.png"/><Relationship Id="rId152" Type="http://schemas.openxmlformats.org/officeDocument/2006/relationships/customXml" Target="../ink/ink1091.xml"/><Relationship Id="rId173" Type="http://schemas.openxmlformats.org/officeDocument/2006/relationships/image" Target="../media/image1102.png"/><Relationship Id="rId194" Type="http://schemas.openxmlformats.org/officeDocument/2006/relationships/customXml" Target="../ink/ink1112.xml"/><Relationship Id="rId208" Type="http://schemas.openxmlformats.org/officeDocument/2006/relationships/customXml" Target="../ink/ink1119.xml"/><Relationship Id="rId229" Type="http://schemas.openxmlformats.org/officeDocument/2006/relationships/image" Target="../media/image1130.png"/><Relationship Id="rId240" Type="http://schemas.openxmlformats.org/officeDocument/2006/relationships/customXml" Target="../ink/ink1135.xml"/><Relationship Id="rId261" Type="http://schemas.openxmlformats.org/officeDocument/2006/relationships/image" Target="../media/image1146.png"/><Relationship Id="rId14" Type="http://schemas.openxmlformats.org/officeDocument/2006/relationships/customXml" Target="../ink/ink1022.xml"/><Relationship Id="rId35" Type="http://schemas.openxmlformats.org/officeDocument/2006/relationships/image" Target="../media/image1033.png"/><Relationship Id="rId56" Type="http://schemas.openxmlformats.org/officeDocument/2006/relationships/customXml" Target="../ink/ink1043.xml"/><Relationship Id="rId77" Type="http://schemas.openxmlformats.org/officeDocument/2006/relationships/image" Target="../media/image1054.png"/><Relationship Id="rId100" Type="http://schemas.openxmlformats.org/officeDocument/2006/relationships/customXml" Target="../ink/ink1065.xml"/><Relationship Id="rId282" Type="http://schemas.openxmlformats.org/officeDocument/2006/relationships/customXml" Target="../ink/ink1156.xml"/><Relationship Id="rId317" Type="http://schemas.openxmlformats.org/officeDocument/2006/relationships/image" Target="../media/image1174.png"/><Relationship Id="rId8" Type="http://schemas.openxmlformats.org/officeDocument/2006/relationships/customXml" Target="../ink/ink1019.xml"/><Relationship Id="rId98" Type="http://schemas.openxmlformats.org/officeDocument/2006/relationships/customXml" Target="../ink/ink1064.xml"/><Relationship Id="rId121" Type="http://schemas.openxmlformats.org/officeDocument/2006/relationships/image" Target="../media/image1076.png"/><Relationship Id="rId142" Type="http://schemas.openxmlformats.org/officeDocument/2006/relationships/customXml" Target="../ink/ink1086.xml"/><Relationship Id="rId163" Type="http://schemas.openxmlformats.org/officeDocument/2006/relationships/image" Target="../media/image1097.png"/><Relationship Id="rId184" Type="http://schemas.openxmlformats.org/officeDocument/2006/relationships/customXml" Target="../ink/ink1107.xml"/><Relationship Id="rId219" Type="http://schemas.openxmlformats.org/officeDocument/2006/relationships/image" Target="../media/image1125.png"/><Relationship Id="rId230" Type="http://schemas.openxmlformats.org/officeDocument/2006/relationships/customXml" Target="../ink/ink1130.xml"/><Relationship Id="rId251" Type="http://schemas.openxmlformats.org/officeDocument/2006/relationships/image" Target="../media/image1141.png"/><Relationship Id="rId25" Type="http://schemas.openxmlformats.org/officeDocument/2006/relationships/image" Target="../media/image1028.png"/><Relationship Id="rId46" Type="http://schemas.openxmlformats.org/officeDocument/2006/relationships/customXml" Target="../ink/ink1038.xml"/><Relationship Id="rId67" Type="http://schemas.openxmlformats.org/officeDocument/2006/relationships/image" Target="../media/image1049.png"/><Relationship Id="rId272" Type="http://schemas.openxmlformats.org/officeDocument/2006/relationships/customXml" Target="../ink/ink1151.xml"/><Relationship Id="rId293" Type="http://schemas.openxmlformats.org/officeDocument/2006/relationships/image" Target="../media/image1162.png"/><Relationship Id="rId307" Type="http://schemas.openxmlformats.org/officeDocument/2006/relationships/image" Target="../media/image1169.png"/><Relationship Id="rId88" Type="http://schemas.openxmlformats.org/officeDocument/2006/relationships/customXml" Target="../ink/ink1059.xml"/><Relationship Id="rId111" Type="http://schemas.openxmlformats.org/officeDocument/2006/relationships/image" Target="../media/image1071.png"/><Relationship Id="rId132" Type="http://schemas.openxmlformats.org/officeDocument/2006/relationships/customXml" Target="../ink/ink1081.xml"/><Relationship Id="rId153" Type="http://schemas.openxmlformats.org/officeDocument/2006/relationships/image" Target="../media/image1092.png"/><Relationship Id="rId174" Type="http://schemas.openxmlformats.org/officeDocument/2006/relationships/customXml" Target="../ink/ink1102.xml"/><Relationship Id="rId195" Type="http://schemas.openxmlformats.org/officeDocument/2006/relationships/image" Target="../media/image1113.png"/><Relationship Id="rId209" Type="http://schemas.openxmlformats.org/officeDocument/2006/relationships/image" Target="../media/image1120.png"/><Relationship Id="rId220" Type="http://schemas.openxmlformats.org/officeDocument/2006/relationships/customXml" Target="../ink/ink1125.xml"/><Relationship Id="rId241" Type="http://schemas.openxmlformats.org/officeDocument/2006/relationships/image" Target="../media/image1136.png"/><Relationship Id="rId15" Type="http://schemas.openxmlformats.org/officeDocument/2006/relationships/image" Target="../media/image1023.png"/><Relationship Id="rId36" Type="http://schemas.openxmlformats.org/officeDocument/2006/relationships/customXml" Target="../ink/ink1033.xml"/><Relationship Id="rId57" Type="http://schemas.openxmlformats.org/officeDocument/2006/relationships/image" Target="../media/image1044.png"/><Relationship Id="rId262" Type="http://schemas.openxmlformats.org/officeDocument/2006/relationships/customXml" Target="../ink/ink1146.xml"/><Relationship Id="rId283" Type="http://schemas.openxmlformats.org/officeDocument/2006/relationships/image" Target="../media/image1157.png"/><Relationship Id="rId78" Type="http://schemas.openxmlformats.org/officeDocument/2006/relationships/customXml" Target="../ink/ink1054.xml"/><Relationship Id="rId99" Type="http://schemas.openxmlformats.org/officeDocument/2006/relationships/image" Target="../media/image1065.png"/><Relationship Id="rId101" Type="http://schemas.openxmlformats.org/officeDocument/2006/relationships/image" Target="../media/image1066.png"/><Relationship Id="rId122" Type="http://schemas.openxmlformats.org/officeDocument/2006/relationships/customXml" Target="../ink/ink1076.xml"/><Relationship Id="rId143" Type="http://schemas.openxmlformats.org/officeDocument/2006/relationships/image" Target="../media/image1087.png"/><Relationship Id="rId164" Type="http://schemas.openxmlformats.org/officeDocument/2006/relationships/customXml" Target="../ink/ink1097.xml"/><Relationship Id="rId185" Type="http://schemas.openxmlformats.org/officeDocument/2006/relationships/image" Target="../media/image1108.png"/><Relationship Id="rId9" Type="http://schemas.openxmlformats.org/officeDocument/2006/relationships/image" Target="../media/image1020.png"/><Relationship Id="rId210" Type="http://schemas.openxmlformats.org/officeDocument/2006/relationships/customXml" Target="../ink/ink1120.xml"/><Relationship Id="rId26" Type="http://schemas.openxmlformats.org/officeDocument/2006/relationships/customXml" Target="../ink/ink1028.xml"/><Relationship Id="rId231" Type="http://schemas.openxmlformats.org/officeDocument/2006/relationships/image" Target="../media/image1131.png"/><Relationship Id="rId252" Type="http://schemas.openxmlformats.org/officeDocument/2006/relationships/customXml" Target="../ink/ink1141.xml"/><Relationship Id="rId273" Type="http://schemas.openxmlformats.org/officeDocument/2006/relationships/image" Target="../media/image1152.png"/><Relationship Id="rId294" Type="http://schemas.openxmlformats.org/officeDocument/2006/relationships/customXml" Target="../ink/ink1162.xml"/><Relationship Id="rId308" Type="http://schemas.openxmlformats.org/officeDocument/2006/relationships/customXml" Target="../ink/ink1169.xml"/><Relationship Id="rId47" Type="http://schemas.openxmlformats.org/officeDocument/2006/relationships/image" Target="../media/image1039.png"/><Relationship Id="rId68" Type="http://schemas.openxmlformats.org/officeDocument/2006/relationships/customXml" Target="../ink/ink1049.xml"/><Relationship Id="rId89" Type="http://schemas.openxmlformats.org/officeDocument/2006/relationships/image" Target="../media/image1060.png"/><Relationship Id="rId112" Type="http://schemas.openxmlformats.org/officeDocument/2006/relationships/customXml" Target="../ink/ink1071.xml"/><Relationship Id="rId133" Type="http://schemas.openxmlformats.org/officeDocument/2006/relationships/image" Target="../media/image1082.png"/><Relationship Id="rId154" Type="http://schemas.openxmlformats.org/officeDocument/2006/relationships/customXml" Target="../ink/ink1092.xml"/><Relationship Id="rId175" Type="http://schemas.openxmlformats.org/officeDocument/2006/relationships/image" Target="../media/image1103.png"/><Relationship Id="rId196" Type="http://schemas.openxmlformats.org/officeDocument/2006/relationships/customXml" Target="../ink/ink1113.xml"/><Relationship Id="rId200" Type="http://schemas.openxmlformats.org/officeDocument/2006/relationships/customXml" Target="../ink/ink1115.xml"/><Relationship Id="rId16" Type="http://schemas.openxmlformats.org/officeDocument/2006/relationships/customXml" Target="../ink/ink1023.xml"/><Relationship Id="rId221" Type="http://schemas.openxmlformats.org/officeDocument/2006/relationships/image" Target="../media/image1126.png"/><Relationship Id="rId242" Type="http://schemas.openxmlformats.org/officeDocument/2006/relationships/customXml" Target="../ink/ink1136.xml"/><Relationship Id="rId263" Type="http://schemas.openxmlformats.org/officeDocument/2006/relationships/image" Target="../media/image1147.png"/><Relationship Id="rId284" Type="http://schemas.openxmlformats.org/officeDocument/2006/relationships/customXml" Target="../ink/ink1157.xml"/><Relationship Id="rId37" Type="http://schemas.openxmlformats.org/officeDocument/2006/relationships/image" Target="../media/image1034.png"/><Relationship Id="rId58" Type="http://schemas.openxmlformats.org/officeDocument/2006/relationships/customXml" Target="../ink/ink1044.xml"/><Relationship Id="rId79" Type="http://schemas.openxmlformats.org/officeDocument/2006/relationships/image" Target="../media/image1055.png"/><Relationship Id="rId102" Type="http://schemas.openxmlformats.org/officeDocument/2006/relationships/customXml" Target="../ink/ink1066.xml"/><Relationship Id="rId123" Type="http://schemas.openxmlformats.org/officeDocument/2006/relationships/image" Target="../media/image1077.png"/><Relationship Id="rId144" Type="http://schemas.openxmlformats.org/officeDocument/2006/relationships/customXml" Target="../ink/ink1087.xml"/><Relationship Id="rId90" Type="http://schemas.openxmlformats.org/officeDocument/2006/relationships/customXml" Target="../ink/ink1060.xml"/><Relationship Id="rId165" Type="http://schemas.openxmlformats.org/officeDocument/2006/relationships/image" Target="../media/image1098.png"/><Relationship Id="rId186" Type="http://schemas.openxmlformats.org/officeDocument/2006/relationships/customXml" Target="../ink/ink1108.xml"/><Relationship Id="rId211" Type="http://schemas.openxmlformats.org/officeDocument/2006/relationships/image" Target="../media/image1121.png"/><Relationship Id="rId232" Type="http://schemas.openxmlformats.org/officeDocument/2006/relationships/customXml" Target="../ink/ink1131.xml"/><Relationship Id="rId253" Type="http://schemas.openxmlformats.org/officeDocument/2006/relationships/image" Target="../media/image1142.png"/><Relationship Id="rId274" Type="http://schemas.openxmlformats.org/officeDocument/2006/relationships/customXml" Target="../ink/ink1152.xml"/><Relationship Id="rId295" Type="http://schemas.openxmlformats.org/officeDocument/2006/relationships/image" Target="../media/image1163.png"/><Relationship Id="rId309" Type="http://schemas.openxmlformats.org/officeDocument/2006/relationships/image" Target="../media/image1170.png"/><Relationship Id="rId27" Type="http://schemas.openxmlformats.org/officeDocument/2006/relationships/image" Target="../media/image1029.png"/><Relationship Id="rId48" Type="http://schemas.openxmlformats.org/officeDocument/2006/relationships/customXml" Target="../ink/ink1039.xml"/><Relationship Id="rId69" Type="http://schemas.openxmlformats.org/officeDocument/2006/relationships/image" Target="../media/image1050.png"/><Relationship Id="rId113" Type="http://schemas.openxmlformats.org/officeDocument/2006/relationships/image" Target="../media/image1072.png"/><Relationship Id="rId134" Type="http://schemas.openxmlformats.org/officeDocument/2006/relationships/customXml" Target="../ink/ink1082.xml"/><Relationship Id="rId80" Type="http://schemas.openxmlformats.org/officeDocument/2006/relationships/customXml" Target="../ink/ink1055.xml"/><Relationship Id="rId155" Type="http://schemas.openxmlformats.org/officeDocument/2006/relationships/image" Target="../media/image1093.png"/><Relationship Id="rId176" Type="http://schemas.openxmlformats.org/officeDocument/2006/relationships/customXml" Target="../ink/ink1103.xml"/><Relationship Id="rId197" Type="http://schemas.openxmlformats.org/officeDocument/2006/relationships/image" Target="../media/image1114.png"/><Relationship Id="rId201" Type="http://schemas.openxmlformats.org/officeDocument/2006/relationships/image" Target="../media/image1116.png"/><Relationship Id="rId222" Type="http://schemas.openxmlformats.org/officeDocument/2006/relationships/customXml" Target="../ink/ink1126.xml"/><Relationship Id="rId243" Type="http://schemas.openxmlformats.org/officeDocument/2006/relationships/image" Target="../media/image1137.png"/><Relationship Id="rId264" Type="http://schemas.openxmlformats.org/officeDocument/2006/relationships/customXml" Target="../ink/ink1147.xml"/><Relationship Id="rId285" Type="http://schemas.openxmlformats.org/officeDocument/2006/relationships/image" Target="../media/image1158.png"/><Relationship Id="rId17" Type="http://schemas.openxmlformats.org/officeDocument/2006/relationships/image" Target="../media/image1024.png"/><Relationship Id="rId38" Type="http://schemas.openxmlformats.org/officeDocument/2006/relationships/customXml" Target="../ink/ink1034.xml"/><Relationship Id="rId59" Type="http://schemas.openxmlformats.org/officeDocument/2006/relationships/image" Target="../media/image1045.png"/><Relationship Id="rId103" Type="http://schemas.openxmlformats.org/officeDocument/2006/relationships/image" Target="../media/image1067.png"/><Relationship Id="rId124" Type="http://schemas.openxmlformats.org/officeDocument/2006/relationships/customXml" Target="../ink/ink1077.xml"/><Relationship Id="rId310" Type="http://schemas.openxmlformats.org/officeDocument/2006/relationships/customXml" Target="../ink/ink1170.xml"/><Relationship Id="rId70" Type="http://schemas.openxmlformats.org/officeDocument/2006/relationships/customXml" Target="../ink/ink1050.xml"/><Relationship Id="rId91" Type="http://schemas.openxmlformats.org/officeDocument/2006/relationships/image" Target="../media/image1061.png"/><Relationship Id="rId145" Type="http://schemas.openxmlformats.org/officeDocument/2006/relationships/image" Target="../media/image1088.png"/><Relationship Id="rId166" Type="http://schemas.openxmlformats.org/officeDocument/2006/relationships/customXml" Target="../ink/ink1098.xml"/><Relationship Id="rId187" Type="http://schemas.openxmlformats.org/officeDocument/2006/relationships/image" Target="../media/image1109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1121.xml"/><Relationship Id="rId233" Type="http://schemas.openxmlformats.org/officeDocument/2006/relationships/image" Target="../media/image1132.png"/><Relationship Id="rId254" Type="http://schemas.openxmlformats.org/officeDocument/2006/relationships/customXml" Target="../ink/ink1142.xml"/><Relationship Id="rId28" Type="http://schemas.openxmlformats.org/officeDocument/2006/relationships/customXml" Target="../ink/ink1029.xml"/><Relationship Id="rId49" Type="http://schemas.openxmlformats.org/officeDocument/2006/relationships/image" Target="../media/image1040.png"/><Relationship Id="rId114" Type="http://schemas.openxmlformats.org/officeDocument/2006/relationships/customXml" Target="../ink/ink1072.xml"/><Relationship Id="rId275" Type="http://schemas.openxmlformats.org/officeDocument/2006/relationships/image" Target="../media/image1153.png"/><Relationship Id="rId296" Type="http://schemas.openxmlformats.org/officeDocument/2006/relationships/customXml" Target="../ink/ink1163.xml"/><Relationship Id="rId300" Type="http://schemas.openxmlformats.org/officeDocument/2006/relationships/customXml" Target="../ink/ink1165.xml"/><Relationship Id="rId60" Type="http://schemas.openxmlformats.org/officeDocument/2006/relationships/customXml" Target="../ink/ink1045.xml"/><Relationship Id="rId81" Type="http://schemas.openxmlformats.org/officeDocument/2006/relationships/image" Target="../media/image1056.png"/><Relationship Id="rId135" Type="http://schemas.openxmlformats.org/officeDocument/2006/relationships/image" Target="../media/image1083.png"/><Relationship Id="rId156" Type="http://schemas.openxmlformats.org/officeDocument/2006/relationships/customXml" Target="../ink/ink1093.xml"/><Relationship Id="rId177" Type="http://schemas.openxmlformats.org/officeDocument/2006/relationships/image" Target="../media/image1104.png"/><Relationship Id="rId198" Type="http://schemas.openxmlformats.org/officeDocument/2006/relationships/customXml" Target="../ink/ink1114.xml"/><Relationship Id="rId202" Type="http://schemas.openxmlformats.org/officeDocument/2006/relationships/customXml" Target="../ink/ink1116.xml"/><Relationship Id="rId223" Type="http://schemas.openxmlformats.org/officeDocument/2006/relationships/image" Target="../media/image1127.png"/><Relationship Id="rId244" Type="http://schemas.openxmlformats.org/officeDocument/2006/relationships/customXml" Target="../ink/ink1137.xml"/><Relationship Id="rId18" Type="http://schemas.openxmlformats.org/officeDocument/2006/relationships/customXml" Target="../ink/ink1024.xml"/><Relationship Id="rId39" Type="http://schemas.openxmlformats.org/officeDocument/2006/relationships/image" Target="../media/image1035.png"/><Relationship Id="rId265" Type="http://schemas.openxmlformats.org/officeDocument/2006/relationships/image" Target="../media/image1148.png"/><Relationship Id="rId286" Type="http://schemas.openxmlformats.org/officeDocument/2006/relationships/customXml" Target="../ink/ink1158.xml"/><Relationship Id="rId50" Type="http://schemas.openxmlformats.org/officeDocument/2006/relationships/customXml" Target="../ink/ink1040.xml"/><Relationship Id="rId104" Type="http://schemas.openxmlformats.org/officeDocument/2006/relationships/customXml" Target="../ink/ink1067.xml"/><Relationship Id="rId125" Type="http://schemas.openxmlformats.org/officeDocument/2006/relationships/image" Target="../media/image1078.png"/><Relationship Id="rId146" Type="http://schemas.openxmlformats.org/officeDocument/2006/relationships/customXml" Target="../ink/ink1088.xml"/><Relationship Id="rId167" Type="http://schemas.openxmlformats.org/officeDocument/2006/relationships/image" Target="../media/image1099.png"/><Relationship Id="rId188" Type="http://schemas.openxmlformats.org/officeDocument/2006/relationships/customXml" Target="../ink/ink1109.xml"/><Relationship Id="rId311" Type="http://schemas.openxmlformats.org/officeDocument/2006/relationships/image" Target="../media/image1171.png"/><Relationship Id="rId71" Type="http://schemas.openxmlformats.org/officeDocument/2006/relationships/image" Target="../media/image1051.png"/><Relationship Id="rId92" Type="http://schemas.openxmlformats.org/officeDocument/2006/relationships/customXml" Target="../ink/ink1061.xml"/><Relationship Id="rId213" Type="http://schemas.openxmlformats.org/officeDocument/2006/relationships/image" Target="../media/image1122.png"/><Relationship Id="rId234" Type="http://schemas.openxmlformats.org/officeDocument/2006/relationships/customXml" Target="../ink/ink1132.xml"/><Relationship Id="rId2" Type="http://schemas.openxmlformats.org/officeDocument/2006/relationships/image" Target="../media/image12100.png"/><Relationship Id="rId29" Type="http://schemas.openxmlformats.org/officeDocument/2006/relationships/image" Target="../media/image1030.png"/><Relationship Id="rId255" Type="http://schemas.openxmlformats.org/officeDocument/2006/relationships/image" Target="../media/image1143.png"/><Relationship Id="rId276" Type="http://schemas.openxmlformats.org/officeDocument/2006/relationships/customXml" Target="../ink/ink1153.xml"/><Relationship Id="rId297" Type="http://schemas.openxmlformats.org/officeDocument/2006/relationships/image" Target="../media/image1164.png"/><Relationship Id="rId40" Type="http://schemas.openxmlformats.org/officeDocument/2006/relationships/customXml" Target="../ink/ink1035.xml"/><Relationship Id="rId115" Type="http://schemas.openxmlformats.org/officeDocument/2006/relationships/image" Target="../media/image1073.png"/><Relationship Id="rId136" Type="http://schemas.openxmlformats.org/officeDocument/2006/relationships/customXml" Target="../ink/ink1083.xml"/><Relationship Id="rId157" Type="http://schemas.openxmlformats.org/officeDocument/2006/relationships/image" Target="../media/image1094.png"/><Relationship Id="rId178" Type="http://schemas.openxmlformats.org/officeDocument/2006/relationships/customXml" Target="../ink/ink1104.xml"/><Relationship Id="rId301" Type="http://schemas.openxmlformats.org/officeDocument/2006/relationships/image" Target="../media/image1166.png"/><Relationship Id="rId61" Type="http://schemas.openxmlformats.org/officeDocument/2006/relationships/image" Target="../media/image1046.png"/><Relationship Id="rId82" Type="http://schemas.openxmlformats.org/officeDocument/2006/relationships/customXml" Target="../ink/ink1056.xml"/><Relationship Id="rId199" Type="http://schemas.openxmlformats.org/officeDocument/2006/relationships/image" Target="../media/image1115.png"/><Relationship Id="rId203" Type="http://schemas.openxmlformats.org/officeDocument/2006/relationships/image" Target="../media/image1117.png"/><Relationship Id="rId19" Type="http://schemas.openxmlformats.org/officeDocument/2006/relationships/image" Target="../media/image1025.png"/><Relationship Id="rId224" Type="http://schemas.openxmlformats.org/officeDocument/2006/relationships/customXml" Target="../ink/ink1127.xml"/><Relationship Id="rId245" Type="http://schemas.openxmlformats.org/officeDocument/2006/relationships/image" Target="../media/image1138.png"/><Relationship Id="rId266" Type="http://schemas.openxmlformats.org/officeDocument/2006/relationships/customXml" Target="../ink/ink1148.xml"/><Relationship Id="rId287" Type="http://schemas.openxmlformats.org/officeDocument/2006/relationships/image" Target="../media/image1159.png"/><Relationship Id="rId30" Type="http://schemas.openxmlformats.org/officeDocument/2006/relationships/customXml" Target="../ink/ink1030.xml"/><Relationship Id="rId105" Type="http://schemas.openxmlformats.org/officeDocument/2006/relationships/image" Target="../media/image1068.png"/><Relationship Id="rId126" Type="http://schemas.openxmlformats.org/officeDocument/2006/relationships/customXml" Target="../ink/ink1078.xml"/><Relationship Id="rId147" Type="http://schemas.openxmlformats.org/officeDocument/2006/relationships/image" Target="../media/image1089.png"/><Relationship Id="rId168" Type="http://schemas.openxmlformats.org/officeDocument/2006/relationships/customXml" Target="../ink/ink1099.xml"/><Relationship Id="rId312" Type="http://schemas.openxmlformats.org/officeDocument/2006/relationships/customXml" Target="../ink/ink1171.xml"/><Relationship Id="rId51" Type="http://schemas.openxmlformats.org/officeDocument/2006/relationships/image" Target="../media/image1041.png"/><Relationship Id="rId72" Type="http://schemas.openxmlformats.org/officeDocument/2006/relationships/customXml" Target="../ink/ink1051.xml"/><Relationship Id="rId93" Type="http://schemas.openxmlformats.org/officeDocument/2006/relationships/image" Target="../media/image1062.png"/><Relationship Id="rId189" Type="http://schemas.openxmlformats.org/officeDocument/2006/relationships/image" Target="../media/image1110.png"/><Relationship Id="rId3" Type="http://schemas.openxmlformats.org/officeDocument/2006/relationships/image" Target="../media/image13100.png"/><Relationship Id="rId214" Type="http://schemas.openxmlformats.org/officeDocument/2006/relationships/customXml" Target="../ink/ink1122.xml"/><Relationship Id="rId235" Type="http://schemas.openxmlformats.org/officeDocument/2006/relationships/image" Target="../media/image1133.png"/><Relationship Id="rId256" Type="http://schemas.openxmlformats.org/officeDocument/2006/relationships/customXml" Target="../ink/ink1143.xml"/><Relationship Id="rId277" Type="http://schemas.openxmlformats.org/officeDocument/2006/relationships/image" Target="../media/image1154.png"/><Relationship Id="rId298" Type="http://schemas.openxmlformats.org/officeDocument/2006/relationships/customXml" Target="../ink/ink1164.xml"/><Relationship Id="rId116" Type="http://schemas.openxmlformats.org/officeDocument/2006/relationships/customXml" Target="../ink/ink1073.xml"/><Relationship Id="rId137" Type="http://schemas.openxmlformats.org/officeDocument/2006/relationships/image" Target="../media/image1084.png"/><Relationship Id="rId158" Type="http://schemas.openxmlformats.org/officeDocument/2006/relationships/customXml" Target="../ink/ink1094.xml"/><Relationship Id="rId302" Type="http://schemas.openxmlformats.org/officeDocument/2006/relationships/customXml" Target="../ink/ink1166.xml"/><Relationship Id="rId20" Type="http://schemas.openxmlformats.org/officeDocument/2006/relationships/customXml" Target="../ink/ink1025.xml"/><Relationship Id="rId41" Type="http://schemas.openxmlformats.org/officeDocument/2006/relationships/image" Target="../media/image1036.png"/><Relationship Id="rId62" Type="http://schemas.openxmlformats.org/officeDocument/2006/relationships/customXml" Target="../ink/ink1046.xml"/><Relationship Id="rId83" Type="http://schemas.openxmlformats.org/officeDocument/2006/relationships/image" Target="../media/image1057.png"/><Relationship Id="rId179" Type="http://schemas.openxmlformats.org/officeDocument/2006/relationships/image" Target="../media/image1105.png"/><Relationship Id="rId190" Type="http://schemas.openxmlformats.org/officeDocument/2006/relationships/customXml" Target="../ink/ink1110.xml"/><Relationship Id="rId204" Type="http://schemas.openxmlformats.org/officeDocument/2006/relationships/customXml" Target="../ink/ink1117.xml"/><Relationship Id="rId225" Type="http://schemas.openxmlformats.org/officeDocument/2006/relationships/image" Target="../media/image1128.png"/><Relationship Id="rId246" Type="http://schemas.openxmlformats.org/officeDocument/2006/relationships/customXml" Target="../ink/ink1138.xml"/><Relationship Id="rId267" Type="http://schemas.openxmlformats.org/officeDocument/2006/relationships/image" Target="../media/image1149.png"/><Relationship Id="rId288" Type="http://schemas.openxmlformats.org/officeDocument/2006/relationships/customXml" Target="../ink/ink1159.xml"/><Relationship Id="rId106" Type="http://schemas.openxmlformats.org/officeDocument/2006/relationships/customXml" Target="../ink/ink1068.xml"/><Relationship Id="rId127" Type="http://schemas.openxmlformats.org/officeDocument/2006/relationships/image" Target="../media/image1079.png"/><Relationship Id="rId313" Type="http://schemas.openxmlformats.org/officeDocument/2006/relationships/image" Target="../media/image1172.png"/><Relationship Id="rId10" Type="http://schemas.openxmlformats.org/officeDocument/2006/relationships/customXml" Target="../ink/ink1020.xml"/><Relationship Id="rId31" Type="http://schemas.openxmlformats.org/officeDocument/2006/relationships/image" Target="../media/image1031.png"/><Relationship Id="rId52" Type="http://schemas.openxmlformats.org/officeDocument/2006/relationships/customXml" Target="../ink/ink1041.xml"/><Relationship Id="rId73" Type="http://schemas.openxmlformats.org/officeDocument/2006/relationships/image" Target="../media/image1052.png"/><Relationship Id="rId94" Type="http://schemas.openxmlformats.org/officeDocument/2006/relationships/customXml" Target="../ink/ink1062.xml"/><Relationship Id="rId148" Type="http://schemas.openxmlformats.org/officeDocument/2006/relationships/customXml" Target="../ink/ink1089.xml"/><Relationship Id="rId169" Type="http://schemas.openxmlformats.org/officeDocument/2006/relationships/image" Target="../media/image1100.png"/><Relationship Id="rId4" Type="http://schemas.openxmlformats.org/officeDocument/2006/relationships/customXml" Target="../ink/ink1017.xml"/><Relationship Id="rId180" Type="http://schemas.openxmlformats.org/officeDocument/2006/relationships/customXml" Target="../ink/ink1105.xml"/><Relationship Id="rId215" Type="http://schemas.openxmlformats.org/officeDocument/2006/relationships/image" Target="../media/image1123.png"/><Relationship Id="rId236" Type="http://schemas.openxmlformats.org/officeDocument/2006/relationships/customXml" Target="../ink/ink1133.xml"/><Relationship Id="rId257" Type="http://schemas.openxmlformats.org/officeDocument/2006/relationships/image" Target="../media/image1144.png"/><Relationship Id="rId278" Type="http://schemas.openxmlformats.org/officeDocument/2006/relationships/customXml" Target="../ink/ink1154.xml"/><Relationship Id="rId303" Type="http://schemas.openxmlformats.org/officeDocument/2006/relationships/image" Target="../media/image1167.png"/><Relationship Id="rId42" Type="http://schemas.openxmlformats.org/officeDocument/2006/relationships/customXml" Target="../ink/ink1036.xml"/><Relationship Id="rId84" Type="http://schemas.openxmlformats.org/officeDocument/2006/relationships/customXml" Target="../ink/ink1057.xml"/><Relationship Id="rId138" Type="http://schemas.openxmlformats.org/officeDocument/2006/relationships/customXml" Target="../ink/ink1084.xml"/><Relationship Id="rId191" Type="http://schemas.openxmlformats.org/officeDocument/2006/relationships/image" Target="../media/image1111.png"/><Relationship Id="rId205" Type="http://schemas.openxmlformats.org/officeDocument/2006/relationships/image" Target="../media/image1118.png"/><Relationship Id="rId247" Type="http://schemas.openxmlformats.org/officeDocument/2006/relationships/image" Target="../media/image1139.png"/><Relationship Id="rId107" Type="http://schemas.openxmlformats.org/officeDocument/2006/relationships/image" Target="../media/image1069.png"/><Relationship Id="rId289" Type="http://schemas.openxmlformats.org/officeDocument/2006/relationships/image" Target="../media/image1160.png"/><Relationship Id="rId11" Type="http://schemas.openxmlformats.org/officeDocument/2006/relationships/image" Target="../media/image1021.png"/><Relationship Id="rId53" Type="http://schemas.openxmlformats.org/officeDocument/2006/relationships/image" Target="../media/image1042.png"/><Relationship Id="rId149" Type="http://schemas.openxmlformats.org/officeDocument/2006/relationships/image" Target="../media/image1090.png"/><Relationship Id="rId314" Type="http://schemas.openxmlformats.org/officeDocument/2006/relationships/customXml" Target="../ink/ink1172.xml"/><Relationship Id="rId95" Type="http://schemas.openxmlformats.org/officeDocument/2006/relationships/image" Target="../media/image1063.png"/><Relationship Id="rId160" Type="http://schemas.openxmlformats.org/officeDocument/2006/relationships/customXml" Target="../ink/ink1095.xml"/><Relationship Id="rId216" Type="http://schemas.openxmlformats.org/officeDocument/2006/relationships/customXml" Target="../ink/ink1123.xml"/><Relationship Id="rId258" Type="http://schemas.openxmlformats.org/officeDocument/2006/relationships/customXml" Target="../ink/ink1144.xml"/><Relationship Id="rId22" Type="http://schemas.openxmlformats.org/officeDocument/2006/relationships/customXml" Target="../ink/ink1026.xml"/><Relationship Id="rId64" Type="http://schemas.openxmlformats.org/officeDocument/2006/relationships/customXml" Target="../ink/ink1047.xml"/><Relationship Id="rId118" Type="http://schemas.openxmlformats.org/officeDocument/2006/relationships/customXml" Target="../ink/ink1074.xml"/><Relationship Id="rId171" Type="http://schemas.openxmlformats.org/officeDocument/2006/relationships/image" Target="../media/image1101.png"/><Relationship Id="rId227" Type="http://schemas.openxmlformats.org/officeDocument/2006/relationships/image" Target="../media/image1129.png"/><Relationship Id="rId269" Type="http://schemas.openxmlformats.org/officeDocument/2006/relationships/image" Target="../media/image1150.png"/><Relationship Id="rId33" Type="http://schemas.openxmlformats.org/officeDocument/2006/relationships/image" Target="../media/image1032.png"/><Relationship Id="rId129" Type="http://schemas.openxmlformats.org/officeDocument/2006/relationships/image" Target="../media/image1080.png"/><Relationship Id="rId280" Type="http://schemas.openxmlformats.org/officeDocument/2006/relationships/customXml" Target="../ink/ink1155.xml"/><Relationship Id="rId75" Type="http://schemas.openxmlformats.org/officeDocument/2006/relationships/image" Target="../media/image1053.png"/><Relationship Id="rId140" Type="http://schemas.openxmlformats.org/officeDocument/2006/relationships/customXml" Target="../ink/ink1085.xml"/><Relationship Id="rId182" Type="http://schemas.openxmlformats.org/officeDocument/2006/relationships/customXml" Target="../ink/ink1106.xml"/><Relationship Id="rId6" Type="http://schemas.openxmlformats.org/officeDocument/2006/relationships/customXml" Target="../ink/ink1018.xml"/><Relationship Id="rId238" Type="http://schemas.openxmlformats.org/officeDocument/2006/relationships/customXml" Target="../ink/ink1134.xml"/><Relationship Id="rId291" Type="http://schemas.openxmlformats.org/officeDocument/2006/relationships/image" Target="../media/image1161.png"/><Relationship Id="rId305" Type="http://schemas.openxmlformats.org/officeDocument/2006/relationships/image" Target="../media/image1168.png"/><Relationship Id="rId44" Type="http://schemas.openxmlformats.org/officeDocument/2006/relationships/customXml" Target="../ink/ink1037.xml"/><Relationship Id="rId86" Type="http://schemas.openxmlformats.org/officeDocument/2006/relationships/customXml" Target="../ink/ink1058.xml"/><Relationship Id="rId151" Type="http://schemas.openxmlformats.org/officeDocument/2006/relationships/image" Target="../media/image1091.png"/><Relationship Id="rId193" Type="http://schemas.openxmlformats.org/officeDocument/2006/relationships/image" Target="../media/image1112.png"/><Relationship Id="rId207" Type="http://schemas.openxmlformats.org/officeDocument/2006/relationships/image" Target="../media/image1119.png"/><Relationship Id="rId249" Type="http://schemas.openxmlformats.org/officeDocument/2006/relationships/image" Target="../media/image1140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2.png"/><Relationship Id="rId21" Type="http://schemas.openxmlformats.org/officeDocument/2006/relationships/image" Target="../media/image1184.png"/><Relationship Id="rId324" Type="http://schemas.openxmlformats.org/officeDocument/2006/relationships/customXml" Target="../ink/ink1335.xml"/><Relationship Id="rId531" Type="http://schemas.openxmlformats.org/officeDocument/2006/relationships/image" Target="../media/image1439.png"/><Relationship Id="rId629" Type="http://schemas.openxmlformats.org/officeDocument/2006/relationships/image" Target="../media/image1488.png"/><Relationship Id="rId170" Type="http://schemas.openxmlformats.org/officeDocument/2006/relationships/customXml" Target="../ink/ink1258.xml"/><Relationship Id="rId268" Type="http://schemas.openxmlformats.org/officeDocument/2006/relationships/customXml" Target="../ink/ink1307.xml"/><Relationship Id="rId475" Type="http://schemas.openxmlformats.org/officeDocument/2006/relationships/image" Target="../media/image1411.png"/><Relationship Id="rId32" Type="http://schemas.openxmlformats.org/officeDocument/2006/relationships/customXml" Target="../ink/ink1189.xml"/><Relationship Id="rId128" Type="http://schemas.openxmlformats.org/officeDocument/2006/relationships/customXml" Target="../ink/ink1237.xml"/><Relationship Id="rId335" Type="http://schemas.openxmlformats.org/officeDocument/2006/relationships/image" Target="../media/image1341.png"/><Relationship Id="rId542" Type="http://schemas.openxmlformats.org/officeDocument/2006/relationships/customXml" Target="../ink/ink1444.xml"/><Relationship Id="rId181" Type="http://schemas.openxmlformats.org/officeDocument/2006/relationships/image" Target="../media/image1264.png"/><Relationship Id="rId402" Type="http://schemas.openxmlformats.org/officeDocument/2006/relationships/customXml" Target="../ink/ink1374.xml"/><Relationship Id="rId279" Type="http://schemas.openxmlformats.org/officeDocument/2006/relationships/image" Target="../media/image1313.png"/><Relationship Id="rId486" Type="http://schemas.openxmlformats.org/officeDocument/2006/relationships/customXml" Target="../ink/ink1416.xml"/><Relationship Id="rId43" Type="http://schemas.openxmlformats.org/officeDocument/2006/relationships/image" Target="../media/image1195.png"/><Relationship Id="rId139" Type="http://schemas.openxmlformats.org/officeDocument/2006/relationships/image" Target="../media/image1243.png"/><Relationship Id="rId346" Type="http://schemas.openxmlformats.org/officeDocument/2006/relationships/customXml" Target="../ink/ink1346.xml"/><Relationship Id="rId553" Type="http://schemas.openxmlformats.org/officeDocument/2006/relationships/image" Target="../media/image1450.png"/><Relationship Id="rId192" Type="http://schemas.openxmlformats.org/officeDocument/2006/relationships/customXml" Target="../ink/ink1269.xml"/><Relationship Id="rId206" Type="http://schemas.openxmlformats.org/officeDocument/2006/relationships/customXml" Target="../ink/ink1276.xml"/><Relationship Id="rId413" Type="http://schemas.openxmlformats.org/officeDocument/2006/relationships/image" Target="../media/image1380.png"/><Relationship Id="rId497" Type="http://schemas.openxmlformats.org/officeDocument/2006/relationships/image" Target="../media/image1422.png"/><Relationship Id="rId620" Type="http://schemas.openxmlformats.org/officeDocument/2006/relationships/customXml" Target="../ink/ink1483.xml"/><Relationship Id="rId357" Type="http://schemas.openxmlformats.org/officeDocument/2006/relationships/image" Target="../media/image1352.png"/><Relationship Id="rId54" Type="http://schemas.openxmlformats.org/officeDocument/2006/relationships/customXml" Target="../ink/ink1200.xml"/><Relationship Id="rId217" Type="http://schemas.openxmlformats.org/officeDocument/2006/relationships/image" Target="../media/image1282.png"/><Relationship Id="rId564" Type="http://schemas.openxmlformats.org/officeDocument/2006/relationships/customXml" Target="../ink/ink1455.xml"/><Relationship Id="rId424" Type="http://schemas.openxmlformats.org/officeDocument/2006/relationships/customXml" Target="../ink/ink1385.xml"/><Relationship Id="rId631" Type="http://schemas.openxmlformats.org/officeDocument/2006/relationships/image" Target="../media/image1489.png"/><Relationship Id="rId270" Type="http://schemas.openxmlformats.org/officeDocument/2006/relationships/customXml" Target="../ink/ink1308.xml"/><Relationship Id="rId65" Type="http://schemas.openxmlformats.org/officeDocument/2006/relationships/image" Target="../media/image1206.png"/><Relationship Id="rId130" Type="http://schemas.openxmlformats.org/officeDocument/2006/relationships/customXml" Target="../ink/ink1238.xml"/><Relationship Id="rId368" Type="http://schemas.openxmlformats.org/officeDocument/2006/relationships/customXml" Target="../ink/ink1357.xml"/><Relationship Id="rId575" Type="http://schemas.openxmlformats.org/officeDocument/2006/relationships/image" Target="../media/image1461.png"/><Relationship Id="rId228" Type="http://schemas.openxmlformats.org/officeDocument/2006/relationships/customXml" Target="../ink/ink1287.xml"/><Relationship Id="rId435" Type="http://schemas.openxmlformats.org/officeDocument/2006/relationships/image" Target="../media/image1391.png"/><Relationship Id="rId281" Type="http://schemas.openxmlformats.org/officeDocument/2006/relationships/image" Target="../media/image1314.png"/><Relationship Id="rId502" Type="http://schemas.openxmlformats.org/officeDocument/2006/relationships/customXml" Target="../ink/ink1424.xml"/><Relationship Id="rId76" Type="http://schemas.openxmlformats.org/officeDocument/2006/relationships/customXml" Target="../ink/ink1211.xml"/><Relationship Id="rId141" Type="http://schemas.openxmlformats.org/officeDocument/2006/relationships/image" Target="../media/image1244.png"/><Relationship Id="rId379" Type="http://schemas.openxmlformats.org/officeDocument/2006/relationships/image" Target="../media/image1363.png"/><Relationship Id="rId586" Type="http://schemas.openxmlformats.org/officeDocument/2006/relationships/customXml" Target="../ink/ink1466.xml"/><Relationship Id="rId7" Type="http://schemas.openxmlformats.org/officeDocument/2006/relationships/image" Target="../media/image1177.png"/><Relationship Id="rId239" Type="http://schemas.openxmlformats.org/officeDocument/2006/relationships/image" Target="../media/image1293.png"/><Relationship Id="rId446" Type="http://schemas.openxmlformats.org/officeDocument/2006/relationships/customXml" Target="../ink/ink1396.xml"/><Relationship Id="rId292" Type="http://schemas.openxmlformats.org/officeDocument/2006/relationships/customXml" Target="../ink/ink1319.xml"/><Relationship Id="rId306" Type="http://schemas.openxmlformats.org/officeDocument/2006/relationships/customXml" Target="../ink/ink1326.xml"/><Relationship Id="rId87" Type="http://schemas.openxmlformats.org/officeDocument/2006/relationships/image" Target="../media/image1217.png"/><Relationship Id="rId513" Type="http://schemas.openxmlformats.org/officeDocument/2006/relationships/image" Target="../media/image1430.png"/><Relationship Id="rId597" Type="http://schemas.openxmlformats.org/officeDocument/2006/relationships/image" Target="../media/image1472.png"/><Relationship Id="rId152" Type="http://schemas.openxmlformats.org/officeDocument/2006/relationships/customXml" Target="../ink/ink1249.xml"/><Relationship Id="rId457" Type="http://schemas.openxmlformats.org/officeDocument/2006/relationships/image" Target="../media/image1402.png"/><Relationship Id="rId14" Type="http://schemas.openxmlformats.org/officeDocument/2006/relationships/customXml" Target="../ink/ink1180.xml"/><Relationship Id="rId317" Type="http://schemas.openxmlformats.org/officeDocument/2006/relationships/image" Target="../media/image1332.png"/><Relationship Id="rId524" Type="http://schemas.openxmlformats.org/officeDocument/2006/relationships/customXml" Target="../ink/ink1435.xml"/><Relationship Id="rId98" Type="http://schemas.openxmlformats.org/officeDocument/2006/relationships/customXml" Target="../ink/ink1222.xml"/><Relationship Id="rId163" Type="http://schemas.openxmlformats.org/officeDocument/2006/relationships/image" Target="../media/image1255.png"/><Relationship Id="rId370" Type="http://schemas.openxmlformats.org/officeDocument/2006/relationships/customXml" Target="../ink/ink1358.xml"/><Relationship Id="rId230" Type="http://schemas.openxmlformats.org/officeDocument/2006/relationships/customXml" Target="../ink/ink1288.xml"/><Relationship Id="rId468" Type="http://schemas.openxmlformats.org/officeDocument/2006/relationships/customXml" Target="../ink/ink1407.xml"/><Relationship Id="rId25" Type="http://schemas.openxmlformats.org/officeDocument/2006/relationships/image" Target="../media/image1186.png"/><Relationship Id="rId328" Type="http://schemas.openxmlformats.org/officeDocument/2006/relationships/customXml" Target="../ink/ink1337.xml"/><Relationship Id="rId535" Type="http://schemas.openxmlformats.org/officeDocument/2006/relationships/image" Target="../media/image1441.png"/><Relationship Id="rId174" Type="http://schemas.openxmlformats.org/officeDocument/2006/relationships/customXml" Target="../ink/ink1260.xml"/><Relationship Id="rId381" Type="http://schemas.openxmlformats.org/officeDocument/2006/relationships/image" Target="../media/image1364.png"/><Relationship Id="rId602" Type="http://schemas.openxmlformats.org/officeDocument/2006/relationships/customXml" Target="../ink/ink1474.xml"/><Relationship Id="rId241" Type="http://schemas.openxmlformats.org/officeDocument/2006/relationships/image" Target="../media/image1294.png"/><Relationship Id="rId479" Type="http://schemas.openxmlformats.org/officeDocument/2006/relationships/image" Target="../media/image1413.png"/><Relationship Id="rId36" Type="http://schemas.openxmlformats.org/officeDocument/2006/relationships/customXml" Target="../ink/ink1191.xml"/><Relationship Id="rId339" Type="http://schemas.openxmlformats.org/officeDocument/2006/relationships/image" Target="../media/image1343.png"/><Relationship Id="rId546" Type="http://schemas.openxmlformats.org/officeDocument/2006/relationships/customXml" Target="../ink/ink1446.xml"/><Relationship Id="rId78" Type="http://schemas.openxmlformats.org/officeDocument/2006/relationships/customXml" Target="../ink/ink1212.xml"/><Relationship Id="rId101" Type="http://schemas.openxmlformats.org/officeDocument/2006/relationships/image" Target="../media/image1224.png"/><Relationship Id="rId143" Type="http://schemas.openxmlformats.org/officeDocument/2006/relationships/image" Target="../media/image1245.png"/><Relationship Id="rId185" Type="http://schemas.openxmlformats.org/officeDocument/2006/relationships/image" Target="../media/image1266.png"/><Relationship Id="rId350" Type="http://schemas.openxmlformats.org/officeDocument/2006/relationships/customXml" Target="../ink/ink1348.xml"/><Relationship Id="rId406" Type="http://schemas.openxmlformats.org/officeDocument/2006/relationships/customXml" Target="../ink/ink1376.xml"/><Relationship Id="rId588" Type="http://schemas.openxmlformats.org/officeDocument/2006/relationships/customXml" Target="../ink/ink1467.xml"/><Relationship Id="rId9" Type="http://schemas.openxmlformats.org/officeDocument/2006/relationships/image" Target="../media/image1178.png"/><Relationship Id="rId210" Type="http://schemas.openxmlformats.org/officeDocument/2006/relationships/customXml" Target="../ink/ink1278.xml"/><Relationship Id="rId392" Type="http://schemas.openxmlformats.org/officeDocument/2006/relationships/customXml" Target="../ink/ink1369.xml"/><Relationship Id="rId448" Type="http://schemas.openxmlformats.org/officeDocument/2006/relationships/customXml" Target="../ink/ink1397.xml"/><Relationship Id="rId613" Type="http://schemas.openxmlformats.org/officeDocument/2006/relationships/image" Target="../media/image1480.png"/><Relationship Id="rId252" Type="http://schemas.openxmlformats.org/officeDocument/2006/relationships/customXml" Target="../ink/ink1299.xml"/><Relationship Id="rId294" Type="http://schemas.openxmlformats.org/officeDocument/2006/relationships/customXml" Target="../ink/ink1320.xml"/><Relationship Id="rId308" Type="http://schemas.openxmlformats.org/officeDocument/2006/relationships/customXml" Target="../ink/ink1327.xml"/><Relationship Id="rId515" Type="http://schemas.openxmlformats.org/officeDocument/2006/relationships/image" Target="../media/image1431.png"/><Relationship Id="rId47" Type="http://schemas.openxmlformats.org/officeDocument/2006/relationships/image" Target="../media/image1197.png"/><Relationship Id="rId89" Type="http://schemas.openxmlformats.org/officeDocument/2006/relationships/image" Target="../media/image1218.png"/><Relationship Id="rId112" Type="http://schemas.openxmlformats.org/officeDocument/2006/relationships/customXml" Target="../ink/ink1229.xml"/><Relationship Id="rId154" Type="http://schemas.openxmlformats.org/officeDocument/2006/relationships/customXml" Target="../ink/ink1250.xml"/><Relationship Id="rId361" Type="http://schemas.openxmlformats.org/officeDocument/2006/relationships/image" Target="../media/image1354.png"/><Relationship Id="rId557" Type="http://schemas.openxmlformats.org/officeDocument/2006/relationships/image" Target="../media/image1452.png"/><Relationship Id="rId599" Type="http://schemas.openxmlformats.org/officeDocument/2006/relationships/image" Target="../media/image1473.png"/><Relationship Id="rId196" Type="http://schemas.openxmlformats.org/officeDocument/2006/relationships/customXml" Target="../ink/ink1271.xml"/><Relationship Id="rId417" Type="http://schemas.openxmlformats.org/officeDocument/2006/relationships/image" Target="../media/image1382.png"/><Relationship Id="rId459" Type="http://schemas.openxmlformats.org/officeDocument/2006/relationships/image" Target="../media/image1403.png"/><Relationship Id="rId624" Type="http://schemas.openxmlformats.org/officeDocument/2006/relationships/customXml" Target="../ink/ink1485.xml"/><Relationship Id="rId16" Type="http://schemas.openxmlformats.org/officeDocument/2006/relationships/customXml" Target="../ink/ink1181.xml"/><Relationship Id="rId221" Type="http://schemas.openxmlformats.org/officeDocument/2006/relationships/image" Target="../media/image1284.png"/><Relationship Id="rId263" Type="http://schemas.openxmlformats.org/officeDocument/2006/relationships/image" Target="../media/image1305.png"/><Relationship Id="rId319" Type="http://schemas.openxmlformats.org/officeDocument/2006/relationships/image" Target="../media/image1333.png"/><Relationship Id="rId470" Type="http://schemas.openxmlformats.org/officeDocument/2006/relationships/customXml" Target="../ink/ink1408.xml"/><Relationship Id="rId526" Type="http://schemas.openxmlformats.org/officeDocument/2006/relationships/customXml" Target="../ink/ink1436.xml"/><Relationship Id="rId58" Type="http://schemas.openxmlformats.org/officeDocument/2006/relationships/customXml" Target="../ink/ink1202.xml"/><Relationship Id="rId123" Type="http://schemas.openxmlformats.org/officeDocument/2006/relationships/image" Target="../media/image1235.png"/><Relationship Id="rId330" Type="http://schemas.openxmlformats.org/officeDocument/2006/relationships/customXml" Target="../ink/ink1338.xml"/><Relationship Id="rId568" Type="http://schemas.openxmlformats.org/officeDocument/2006/relationships/customXml" Target="../ink/ink1457.xml"/><Relationship Id="rId165" Type="http://schemas.openxmlformats.org/officeDocument/2006/relationships/image" Target="../media/image1256.png"/><Relationship Id="rId372" Type="http://schemas.openxmlformats.org/officeDocument/2006/relationships/customXml" Target="../ink/ink1359.xml"/><Relationship Id="rId428" Type="http://schemas.openxmlformats.org/officeDocument/2006/relationships/customXml" Target="../ink/ink1387.xml"/><Relationship Id="rId232" Type="http://schemas.openxmlformats.org/officeDocument/2006/relationships/customXml" Target="../ink/ink1289.xml"/><Relationship Id="rId274" Type="http://schemas.openxmlformats.org/officeDocument/2006/relationships/customXml" Target="../ink/ink1310.xml"/><Relationship Id="rId481" Type="http://schemas.openxmlformats.org/officeDocument/2006/relationships/image" Target="../media/image1414.png"/><Relationship Id="rId27" Type="http://schemas.openxmlformats.org/officeDocument/2006/relationships/image" Target="../media/image1187.png"/><Relationship Id="rId69" Type="http://schemas.openxmlformats.org/officeDocument/2006/relationships/image" Target="../media/image1208.png"/><Relationship Id="rId134" Type="http://schemas.openxmlformats.org/officeDocument/2006/relationships/customXml" Target="../ink/ink1240.xml"/><Relationship Id="rId537" Type="http://schemas.openxmlformats.org/officeDocument/2006/relationships/image" Target="../media/image1442.png"/><Relationship Id="rId579" Type="http://schemas.openxmlformats.org/officeDocument/2006/relationships/image" Target="../media/image1463.png"/><Relationship Id="rId80" Type="http://schemas.openxmlformats.org/officeDocument/2006/relationships/customXml" Target="../ink/ink1213.xml"/><Relationship Id="rId176" Type="http://schemas.openxmlformats.org/officeDocument/2006/relationships/customXml" Target="../ink/ink1261.xml"/><Relationship Id="rId341" Type="http://schemas.openxmlformats.org/officeDocument/2006/relationships/image" Target="../media/image1344.png"/><Relationship Id="rId383" Type="http://schemas.openxmlformats.org/officeDocument/2006/relationships/image" Target="../media/image1365.png"/><Relationship Id="rId439" Type="http://schemas.openxmlformats.org/officeDocument/2006/relationships/image" Target="../media/image1393.png"/><Relationship Id="rId590" Type="http://schemas.openxmlformats.org/officeDocument/2006/relationships/customXml" Target="../ink/ink1468.xml"/><Relationship Id="rId604" Type="http://schemas.openxmlformats.org/officeDocument/2006/relationships/customXml" Target="../ink/ink1475.xml"/><Relationship Id="rId201" Type="http://schemas.openxmlformats.org/officeDocument/2006/relationships/image" Target="../media/image1274.png"/><Relationship Id="rId243" Type="http://schemas.openxmlformats.org/officeDocument/2006/relationships/image" Target="../media/image1295.png"/><Relationship Id="rId285" Type="http://schemas.openxmlformats.org/officeDocument/2006/relationships/image" Target="../media/image1316.png"/><Relationship Id="rId450" Type="http://schemas.openxmlformats.org/officeDocument/2006/relationships/customXml" Target="../ink/ink1398.xml"/><Relationship Id="rId506" Type="http://schemas.openxmlformats.org/officeDocument/2006/relationships/customXml" Target="../ink/ink1426.xml"/><Relationship Id="rId38" Type="http://schemas.openxmlformats.org/officeDocument/2006/relationships/customXml" Target="../ink/ink1192.xml"/><Relationship Id="rId103" Type="http://schemas.openxmlformats.org/officeDocument/2006/relationships/image" Target="../media/image1225.png"/><Relationship Id="rId310" Type="http://schemas.openxmlformats.org/officeDocument/2006/relationships/customXml" Target="../ink/ink1328.xml"/><Relationship Id="rId492" Type="http://schemas.openxmlformats.org/officeDocument/2006/relationships/customXml" Target="../ink/ink1419.xml"/><Relationship Id="rId548" Type="http://schemas.openxmlformats.org/officeDocument/2006/relationships/customXml" Target="../ink/ink1447.xml"/><Relationship Id="rId91" Type="http://schemas.openxmlformats.org/officeDocument/2006/relationships/image" Target="../media/image1219.png"/><Relationship Id="rId145" Type="http://schemas.openxmlformats.org/officeDocument/2006/relationships/image" Target="../media/image1246.png"/><Relationship Id="rId187" Type="http://schemas.openxmlformats.org/officeDocument/2006/relationships/image" Target="../media/image1267.png"/><Relationship Id="rId352" Type="http://schemas.openxmlformats.org/officeDocument/2006/relationships/customXml" Target="../ink/ink1349.xml"/><Relationship Id="rId394" Type="http://schemas.openxmlformats.org/officeDocument/2006/relationships/customXml" Target="../ink/ink1370.xml"/><Relationship Id="rId408" Type="http://schemas.openxmlformats.org/officeDocument/2006/relationships/customXml" Target="../ink/ink1377.xml"/><Relationship Id="rId615" Type="http://schemas.openxmlformats.org/officeDocument/2006/relationships/image" Target="../media/image1481.png"/><Relationship Id="rId212" Type="http://schemas.openxmlformats.org/officeDocument/2006/relationships/customXml" Target="../ink/ink1279.xml"/><Relationship Id="rId254" Type="http://schemas.openxmlformats.org/officeDocument/2006/relationships/customXml" Target="../ink/ink1300.xml"/><Relationship Id="rId49" Type="http://schemas.openxmlformats.org/officeDocument/2006/relationships/image" Target="../media/image1198.png"/><Relationship Id="rId114" Type="http://schemas.openxmlformats.org/officeDocument/2006/relationships/customXml" Target="../ink/ink1230.xml"/><Relationship Id="rId296" Type="http://schemas.openxmlformats.org/officeDocument/2006/relationships/customXml" Target="../ink/ink1321.xml"/><Relationship Id="rId461" Type="http://schemas.openxmlformats.org/officeDocument/2006/relationships/image" Target="../media/image1404.png"/><Relationship Id="rId517" Type="http://schemas.openxmlformats.org/officeDocument/2006/relationships/image" Target="../media/image1432.png"/><Relationship Id="rId559" Type="http://schemas.openxmlformats.org/officeDocument/2006/relationships/image" Target="../media/image1453.png"/><Relationship Id="rId60" Type="http://schemas.openxmlformats.org/officeDocument/2006/relationships/customXml" Target="../ink/ink1203.xml"/><Relationship Id="rId156" Type="http://schemas.openxmlformats.org/officeDocument/2006/relationships/customXml" Target="../ink/ink1251.xml"/><Relationship Id="rId198" Type="http://schemas.openxmlformats.org/officeDocument/2006/relationships/customXml" Target="../ink/ink1272.xml"/><Relationship Id="rId321" Type="http://schemas.openxmlformats.org/officeDocument/2006/relationships/image" Target="../media/image1334.png"/><Relationship Id="rId363" Type="http://schemas.openxmlformats.org/officeDocument/2006/relationships/image" Target="../media/image1355.png"/><Relationship Id="rId419" Type="http://schemas.openxmlformats.org/officeDocument/2006/relationships/image" Target="../media/image1383.png"/><Relationship Id="rId570" Type="http://schemas.openxmlformats.org/officeDocument/2006/relationships/customXml" Target="../ink/ink1458.xml"/><Relationship Id="rId626" Type="http://schemas.openxmlformats.org/officeDocument/2006/relationships/customXml" Target="../ink/ink1486.xml"/><Relationship Id="rId223" Type="http://schemas.openxmlformats.org/officeDocument/2006/relationships/image" Target="../media/image1285.png"/><Relationship Id="rId430" Type="http://schemas.openxmlformats.org/officeDocument/2006/relationships/customXml" Target="../ink/ink1388.xml"/><Relationship Id="rId18" Type="http://schemas.openxmlformats.org/officeDocument/2006/relationships/customXml" Target="../ink/ink1182.xml"/><Relationship Id="rId265" Type="http://schemas.openxmlformats.org/officeDocument/2006/relationships/image" Target="../media/image1306.png"/><Relationship Id="rId472" Type="http://schemas.openxmlformats.org/officeDocument/2006/relationships/customXml" Target="../ink/ink1409.xml"/><Relationship Id="rId528" Type="http://schemas.openxmlformats.org/officeDocument/2006/relationships/customXml" Target="../ink/ink1437.xml"/><Relationship Id="rId125" Type="http://schemas.openxmlformats.org/officeDocument/2006/relationships/image" Target="../media/image1236.png"/><Relationship Id="rId167" Type="http://schemas.openxmlformats.org/officeDocument/2006/relationships/image" Target="../media/image1257.png"/><Relationship Id="rId332" Type="http://schemas.openxmlformats.org/officeDocument/2006/relationships/customXml" Target="../ink/ink1339.xml"/><Relationship Id="rId374" Type="http://schemas.openxmlformats.org/officeDocument/2006/relationships/customXml" Target="../ink/ink1360.xml"/><Relationship Id="rId581" Type="http://schemas.openxmlformats.org/officeDocument/2006/relationships/image" Target="../media/image1464.png"/><Relationship Id="rId71" Type="http://schemas.openxmlformats.org/officeDocument/2006/relationships/image" Target="../media/image1209.png"/><Relationship Id="rId234" Type="http://schemas.openxmlformats.org/officeDocument/2006/relationships/customXml" Target="../ink/ink1290.xml"/><Relationship Id="rId2" Type="http://schemas.openxmlformats.org/officeDocument/2006/relationships/customXml" Target="../ink/ink1174.xml"/><Relationship Id="rId29" Type="http://schemas.openxmlformats.org/officeDocument/2006/relationships/image" Target="../media/image1188.png"/><Relationship Id="rId276" Type="http://schemas.openxmlformats.org/officeDocument/2006/relationships/customXml" Target="../ink/ink1311.xml"/><Relationship Id="rId441" Type="http://schemas.openxmlformats.org/officeDocument/2006/relationships/image" Target="../media/image1394.png"/><Relationship Id="rId483" Type="http://schemas.openxmlformats.org/officeDocument/2006/relationships/image" Target="../media/image1415.png"/><Relationship Id="rId539" Type="http://schemas.openxmlformats.org/officeDocument/2006/relationships/image" Target="../media/image1443.png"/><Relationship Id="rId40" Type="http://schemas.openxmlformats.org/officeDocument/2006/relationships/customXml" Target="../ink/ink1193.xml"/><Relationship Id="rId136" Type="http://schemas.openxmlformats.org/officeDocument/2006/relationships/customXml" Target="../ink/ink1241.xml"/><Relationship Id="rId178" Type="http://schemas.openxmlformats.org/officeDocument/2006/relationships/customXml" Target="../ink/ink1262.xml"/><Relationship Id="rId301" Type="http://schemas.openxmlformats.org/officeDocument/2006/relationships/image" Target="../media/image1324.png"/><Relationship Id="rId343" Type="http://schemas.openxmlformats.org/officeDocument/2006/relationships/image" Target="../media/image1345.png"/><Relationship Id="rId550" Type="http://schemas.openxmlformats.org/officeDocument/2006/relationships/customXml" Target="../ink/ink1448.xml"/><Relationship Id="rId82" Type="http://schemas.openxmlformats.org/officeDocument/2006/relationships/customXml" Target="../ink/ink1214.xml"/><Relationship Id="rId203" Type="http://schemas.openxmlformats.org/officeDocument/2006/relationships/image" Target="../media/image1275.png"/><Relationship Id="rId385" Type="http://schemas.openxmlformats.org/officeDocument/2006/relationships/image" Target="../media/image1366.png"/><Relationship Id="rId592" Type="http://schemas.openxmlformats.org/officeDocument/2006/relationships/customXml" Target="../ink/ink1469.xml"/><Relationship Id="rId606" Type="http://schemas.openxmlformats.org/officeDocument/2006/relationships/customXml" Target="../ink/ink1476.xml"/><Relationship Id="rId245" Type="http://schemas.openxmlformats.org/officeDocument/2006/relationships/image" Target="../media/image1296.png"/><Relationship Id="rId287" Type="http://schemas.openxmlformats.org/officeDocument/2006/relationships/image" Target="../media/image1317.png"/><Relationship Id="rId410" Type="http://schemas.openxmlformats.org/officeDocument/2006/relationships/customXml" Target="../ink/ink1378.xml"/><Relationship Id="rId452" Type="http://schemas.openxmlformats.org/officeDocument/2006/relationships/customXml" Target="../ink/ink1399.xml"/><Relationship Id="rId494" Type="http://schemas.openxmlformats.org/officeDocument/2006/relationships/customXml" Target="../ink/ink1420.xml"/><Relationship Id="rId508" Type="http://schemas.openxmlformats.org/officeDocument/2006/relationships/customXml" Target="../ink/ink1427.xml"/><Relationship Id="rId105" Type="http://schemas.openxmlformats.org/officeDocument/2006/relationships/image" Target="../media/image1226.png"/><Relationship Id="rId147" Type="http://schemas.openxmlformats.org/officeDocument/2006/relationships/image" Target="../media/image1247.png"/><Relationship Id="rId312" Type="http://schemas.openxmlformats.org/officeDocument/2006/relationships/customXml" Target="../ink/ink1329.xml"/><Relationship Id="rId354" Type="http://schemas.openxmlformats.org/officeDocument/2006/relationships/customXml" Target="../ink/ink1350.xml"/><Relationship Id="rId51" Type="http://schemas.openxmlformats.org/officeDocument/2006/relationships/image" Target="../media/image1199.png"/><Relationship Id="rId93" Type="http://schemas.openxmlformats.org/officeDocument/2006/relationships/image" Target="../media/image1220.png"/><Relationship Id="rId189" Type="http://schemas.openxmlformats.org/officeDocument/2006/relationships/image" Target="../media/image1268.png"/><Relationship Id="rId396" Type="http://schemas.openxmlformats.org/officeDocument/2006/relationships/customXml" Target="../ink/ink1371.xml"/><Relationship Id="rId561" Type="http://schemas.openxmlformats.org/officeDocument/2006/relationships/image" Target="../media/image1454.png"/><Relationship Id="rId617" Type="http://schemas.openxmlformats.org/officeDocument/2006/relationships/image" Target="../media/image1482.png"/><Relationship Id="rId214" Type="http://schemas.openxmlformats.org/officeDocument/2006/relationships/customXml" Target="../ink/ink1280.xml"/><Relationship Id="rId256" Type="http://schemas.openxmlformats.org/officeDocument/2006/relationships/customXml" Target="../ink/ink1301.xml"/><Relationship Id="rId298" Type="http://schemas.openxmlformats.org/officeDocument/2006/relationships/customXml" Target="../ink/ink1322.xml"/><Relationship Id="rId421" Type="http://schemas.openxmlformats.org/officeDocument/2006/relationships/image" Target="../media/image1384.png"/><Relationship Id="rId463" Type="http://schemas.openxmlformats.org/officeDocument/2006/relationships/image" Target="../media/image1405.png"/><Relationship Id="rId519" Type="http://schemas.openxmlformats.org/officeDocument/2006/relationships/image" Target="../media/image1433.png"/><Relationship Id="rId116" Type="http://schemas.openxmlformats.org/officeDocument/2006/relationships/customXml" Target="../ink/ink1231.xml"/><Relationship Id="rId158" Type="http://schemas.openxmlformats.org/officeDocument/2006/relationships/customXml" Target="../ink/ink1252.xml"/><Relationship Id="rId323" Type="http://schemas.openxmlformats.org/officeDocument/2006/relationships/image" Target="../media/image1335.png"/><Relationship Id="rId530" Type="http://schemas.openxmlformats.org/officeDocument/2006/relationships/customXml" Target="../ink/ink1438.xml"/><Relationship Id="rId20" Type="http://schemas.openxmlformats.org/officeDocument/2006/relationships/customXml" Target="../ink/ink1183.xml"/><Relationship Id="rId62" Type="http://schemas.openxmlformats.org/officeDocument/2006/relationships/customXml" Target="../ink/ink1204.xml"/><Relationship Id="rId365" Type="http://schemas.openxmlformats.org/officeDocument/2006/relationships/image" Target="../media/image1356.png"/><Relationship Id="rId572" Type="http://schemas.openxmlformats.org/officeDocument/2006/relationships/customXml" Target="../ink/ink1459.xml"/><Relationship Id="rId628" Type="http://schemas.openxmlformats.org/officeDocument/2006/relationships/customXml" Target="../ink/ink1487.xml"/><Relationship Id="rId225" Type="http://schemas.openxmlformats.org/officeDocument/2006/relationships/image" Target="../media/image1286.png"/><Relationship Id="rId267" Type="http://schemas.openxmlformats.org/officeDocument/2006/relationships/image" Target="../media/image1307.png"/><Relationship Id="rId432" Type="http://schemas.openxmlformats.org/officeDocument/2006/relationships/customXml" Target="../ink/ink1389.xml"/><Relationship Id="rId474" Type="http://schemas.openxmlformats.org/officeDocument/2006/relationships/customXml" Target="../ink/ink1410.xml"/><Relationship Id="rId127" Type="http://schemas.openxmlformats.org/officeDocument/2006/relationships/image" Target="../media/image1237.png"/><Relationship Id="rId31" Type="http://schemas.openxmlformats.org/officeDocument/2006/relationships/image" Target="../media/image1189.png"/><Relationship Id="rId73" Type="http://schemas.openxmlformats.org/officeDocument/2006/relationships/image" Target="../media/image1210.png"/><Relationship Id="rId169" Type="http://schemas.openxmlformats.org/officeDocument/2006/relationships/image" Target="../media/image1258.png"/><Relationship Id="rId334" Type="http://schemas.openxmlformats.org/officeDocument/2006/relationships/customXml" Target="../ink/ink1340.xml"/><Relationship Id="rId376" Type="http://schemas.openxmlformats.org/officeDocument/2006/relationships/customXml" Target="../ink/ink1361.xml"/><Relationship Id="rId541" Type="http://schemas.openxmlformats.org/officeDocument/2006/relationships/image" Target="../media/image1444.png"/><Relationship Id="rId583" Type="http://schemas.openxmlformats.org/officeDocument/2006/relationships/image" Target="../media/image1465.png"/><Relationship Id="rId4" Type="http://schemas.openxmlformats.org/officeDocument/2006/relationships/customXml" Target="../ink/ink1175.xml"/><Relationship Id="rId180" Type="http://schemas.openxmlformats.org/officeDocument/2006/relationships/customXml" Target="../ink/ink1263.xml"/><Relationship Id="rId236" Type="http://schemas.openxmlformats.org/officeDocument/2006/relationships/customXml" Target="../ink/ink1291.xml"/><Relationship Id="rId278" Type="http://schemas.openxmlformats.org/officeDocument/2006/relationships/customXml" Target="../ink/ink1312.xml"/><Relationship Id="rId401" Type="http://schemas.openxmlformats.org/officeDocument/2006/relationships/image" Target="../media/image1374.png"/><Relationship Id="rId443" Type="http://schemas.openxmlformats.org/officeDocument/2006/relationships/image" Target="../media/image1395.png"/><Relationship Id="rId303" Type="http://schemas.openxmlformats.org/officeDocument/2006/relationships/image" Target="../media/image1325.png"/><Relationship Id="rId485" Type="http://schemas.openxmlformats.org/officeDocument/2006/relationships/image" Target="../media/image1416.png"/><Relationship Id="rId42" Type="http://schemas.openxmlformats.org/officeDocument/2006/relationships/customXml" Target="../ink/ink1194.xml"/><Relationship Id="rId84" Type="http://schemas.openxmlformats.org/officeDocument/2006/relationships/customXml" Target="../ink/ink1215.xml"/><Relationship Id="rId138" Type="http://schemas.openxmlformats.org/officeDocument/2006/relationships/customXml" Target="../ink/ink1242.xml"/><Relationship Id="rId345" Type="http://schemas.openxmlformats.org/officeDocument/2006/relationships/image" Target="../media/image1346.png"/><Relationship Id="rId387" Type="http://schemas.openxmlformats.org/officeDocument/2006/relationships/image" Target="../media/image1367.png"/><Relationship Id="rId510" Type="http://schemas.openxmlformats.org/officeDocument/2006/relationships/customXml" Target="../ink/ink1428.xml"/><Relationship Id="rId552" Type="http://schemas.openxmlformats.org/officeDocument/2006/relationships/customXml" Target="../ink/ink1449.xml"/><Relationship Id="rId594" Type="http://schemas.openxmlformats.org/officeDocument/2006/relationships/customXml" Target="../ink/ink1470.xml"/><Relationship Id="rId608" Type="http://schemas.openxmlformats.org/officeDocument/2006/relationships/customXml" Target="../ink/ink1477.xml"/><Relationship Id="rId191" Type="http://schemas.openxmlformats.org/officeDocument/2006/relationships/image" Target="../media/image1269.png"/><Relationship Id="rId205" Type="http://schemas.openxmlformats.org/officeDocument/2006/relationships/image" Target="../media/image1276.png"/><Relationship Id="rId247" Type="http://schemas.openxmlformats.org/officeDocument/2006/relationships/image" Target="../media/image1297.png"/><Relationship Id="rId412" Type="http://schemas.openxmlformats.org/officeDocument/2006/relationships/customXml" Target="../ink/ink1379.xml"/><Relationship Id="rId107" Type="http://schemas.openxmlformats.org/officeDocument/2006/relationships/image" Target="../media/image1227.png"/><Relationship Id="rId289" Type="http://schemas.openxmlformats.org/officeDocument/2006/relationships/image" Target="../media/image1318.png"/><Relationship Id="rId454" Type="http://schemas.openxmlformats.org/officeDocument/2006/relationships/customXml" Target="../ink/ink1400.xml"/><Relationship Id="rId496" Type="http://schemas.openxmlformats.org/officeDocument/2006/relationships/customXml" Target="../ink/ink1421.xml"/><Relationship Id="rId11" Type="http://schemas.openxmlformats.org/officeDocument/2006/relationships/image" Target="../media/image1179.png"/><Relationship Id="rId53" Type="http://schemas.openxmlformats.org/officeDocument/2006/relationships/image" Target="../media/image1200.png"/><Relationship Id="rId149" Type="http://schemas.openxmlformats.org/officeDocument/2006/relationships/image" Target="../media/image1248.png"/><Relationship Id="rId314" Type="http://schemas.openxmlformats.org/officeDocument/2006/relationships/customXml" Target="../ink/ink1330.xml"/><Relationship Id="rId356" Type="http://schemas.openxmlformats.org/officeDocument/2006/relationships/customXml" Target="../ink/ink1351.xml"/><Relationship Id="rId398" Type="http://schemas.openxmlformats.org/officeDocument/2006/relationships/customXml" Target="../ink/ink1372.xml"/><Relationship Id="rId521" Type="http://schemas.openxmlformats.org/officeDocument/2006/relationships/image" Target="../media/image1434.png"/><Relationship Id="rId563" Type="http://schemas.openxmlformats.org/officeDocument/2006/relationships/image" Target="../media/image1455.png"/><Relationship Id="rId619" Type="http://schemas.openxmlformats.org/officeDocument/2006/relationships/image" Target="../media/image1483.png"/><Relationship Id="rId95" Type="http://schemas.openxmlformats.org/officeDocument/2006/relationships/image" Target="../media/image1221.png"/><Relationship Id="rId160" Type="http://schemas.openxmlformats.org/officeDocument/2006/relationships/customXml" Target="../ink/ink1253.xml"/><Relationship Id="rId216" Type="http://schemas.openxmlformats.org/officeDocument/2006/relationships/customXml" Target="../ink/ink1281.xml"/><Relationship Id="rId423" Type="http://schemas.openxmlformats.org/officeDocument/2006/relationships/image" Target="../media/image1385.png"/><Relationship Id="rId258" Type="http://schemas.openxmlformats.org/officeDocument/2006/relationships/customXml" Target="../ink/ink1302.xml"/><Relationship Id="rId465" Type="http://schemas.openxmlformats.org/officeDocument/2006/relationships/image" Target="../media/image1406.png"/><Relationship Id="rId630" Type="http://schemas.openxmlformats.org/officeDocument/2006/relationships/customXml" Target="../ink/ink1488.xml"/><Relationship Id="rId22" Type="http://schemas.openxmlformats.org/officeDocument/2006/relationships/customXml" Target="../ink/ink1184.xml"/><Relationship Id="rId64" Type="http://schemas.openxmlformats.org/officeDocument/2006/relationships/customXml" Target="../ink/ink1205.xml"/><Relationship Id="rId118" Type="http://schemas.openxmlformats.org/officeDocument/2006/relationships/customXml" Target="../ink/ink1232.xml"/><Relationship Id="rId325" Type="http://schemas.openxmlformats.org/officeDocument/2006/relationships/image" Target="../media/image1336.png"/><Relationship Id="rId367" Type="http://schemas.openxmlformats.org/officeDocument/2006/relationships/image" Target="../media/image1357.png"/><Relationship Id="rId532" Type="http://schemas.openxmlformats.org/officeDocument/2006/relationships/customXml" Target="../ink/ink1439.xml"/><Relationship Id="rId574" Type="http://schemas.openxmlformats.org/officeDocument/2006/relationships/customXml" Target="../ink/ink1460.xml"/><Relationship Id="rId171" Type="http://schemas.openxmlformats.org/officeDocument/2006/relationships/image" Target="../media/image1259.png"/><Relationship Id="rId227" Type="http://schemas.openxmlformats.org/officeDocument/2006/relationships/image" Target="../media/image1287.png"/><Relationship Id="rId269" Type="http://schemas.openxmlformats.org/officeDocument/2006/relationships/image" Target="../media/image1308.png"/><Relationship Id="rId434" Type="http://schemas.openxmlformats.org/officeDocument/2006/relationships/customXml" Target="../ink/ink1390.xml"/><Relationship Id="rId476" Type="http://schemas.openxmlformats.org/officeDocument/2006/relationships/customXml" Target="../ink/ink1411.xml"/><Relationship Id="rId33" Type="http://schemas.openxmlformats.org/officeDocument/2006/relationships/image" Target="../media/image1190.png"/><Relationship Id="rId129" Type="http://schemas.openxmlformats.org/officeDocument/2006/relationships/image" Target="../media/image1238.png"/><Relationship Id="rId280" Type="http://schemas.openxmlformats.org/officeDocument/2006/relationships/customXml" Target="../ink/ink1313.xml"/><Relationship Id="rId336" Type="http://schemas.openxmlformats.org/officeDocument/2006/relationships/customXml" Target="../ink/ink1341.xml"/><Relationship Id="rId501" Type="http://schemas.openxmlformats.org/officeDocument/2006/relationships/image" Target="../media/image1424.png"/><Relationship Id="rId543" Type="http://schemas.openxmlformats.org/officeDocument/2006/relationships/image" Target="../media/image1445.png"/><Relationship Id="rId75" Type="http://schemas.openxmlformats.org/officeDocument/2006/relationships/image" Target="../media/image1211.png"/><Relationship Id="rId140" Type="http://schemas.openxmlformats.org/officeDocument/2006/relationships/customXml" Target="../ink/ink1243.xml"/><Relationship Id="rId182" Type="http://schemas.openxmlformats.org/officeDocument/2006/relationships/customXml" Target="../ink/ink1264.xml"/><Relationship Id="rId378" Type="http://schemas.openxmlformats.org/officeDocument/2006/relationships/customXml" Target="../ink/ink1362.xml"/><Relationship Id="rId403" Type="http://schemas.openxmlformats.org/officeDocument/2006/relationships/image" Target="../media/image1375.png"/><Relationship Id="rId585" Type="http://schemas.openxmlformats.org/officeDocument/2006/relationships/image" Target="../media/image1466.png"/><Relationship Id="rId6" Type="http://schemas.openxmlformats.org/officeDocument/2006/relationships/customXml" Target="../ink/ink1176.xml"/><Relationship Id="rId238" Type="http://schemas.openxmlformats.org/officeDocument/2006/relationships/customXml" Target="../ink/ink1292.xml"/><Relationship Id="rId445" Type="http://schemas.openxmlformats.org/officeDocument/2006/relationships/image" Target="../media/image1396.png"/><Relationship Id="rId487" Type="http://schemas.openxmlformats.org/officeDocument/2006/relationships/image" Target="../media/image1417.png"/><Relationship Id="rId610" Type="http://schemas.openxmlformats.org/officeDocument/2006/relationships/customXml" Target="../ink/ink1478.xml"/><Relationship Id="rId291" Type="http://schemas.openxmlformats.org/officeDocument/2006/relationships/image" Target="../media/image1319.png"/><Relationship Id="rId305" Type="http://schemas.openxmlformats.org/officeDocument/2006/relationships/image" Target="../media/image1326.png"/><Relationship Id="rId347" Type="http://schemas.openxmlformats.org/officeDocument/2006/relationships/image" Target="../media/image1347.png"/><Relationship Id="rId512" Type="http://schemas.openxmlformats.org/officeDocument/2006/relationships/customXml" Target="../ink/ink1429.xml"/><Relationship Id="rId44" Type="http://schemas.openxmlformats.org/officeDocument/2006/relationships/customXml" Target="../ink/ink1195.xml"/><Relationship Id="rId86" Type="http://schemas.openxmlformats.org/officeDocument/2006/relationships/customXml" Target="../ink/ink1216.xml"/><Relationship Id="rId151" Type="http://schemas.openxmlformats.org/officeDocument/2006/relationships/image" Target="../media/image1249.png"/><Relationship Id="rId389" Type="http://schemas.openxmlformats.org/officeDocument/2006/relationships/image" Target="../media/image1368.png"/><Relationship Id="rId554" Type="http://schemas.openxmlformats.org/officeDocument/2006/relationships/customXml" Target="../ink/ink1450.xml"/><Relationship Id="rId596" Type="http://schemas.openxmlformats.org/officeDocument/2006/relationships/customXml" Target="../ink/ink1471.xml"/><Relationship Id="rId193" Type="http://schemas.openxmlformats.org/officeDocument/2006/relationships/image" Target="../media/image1270.png"/><Relationship Id="rId207" Type="http://schemas.openxmlformats.org/officeDocument/2006/relationships/image" Target="../media/image1277.png"/><Relationship Id="rId249" Type="http://schemas.openxmlformats.org/officeDocument/2006/relationships/image" Target="../media/image1298.png"/><Relationship Id="rId414" Type="http://schemas.openxmlformats.org/officeDocument/2006/relationships/customXml" Target="../ink/ink1380.xml"/><Relationship Id="rId456" Type="http://schemas.openxmlformats.org/officeDocument/2006/relationships/customXml" Target="../ink/ink1401.xml"/><Relationship Id="rId498" Type="http://schemas.openxmlformats.org/officeDocument/2006/relationships/customXml" Target="../ink/ink1422.xml"/><Relationship Id="rId621" Type="http://schemas.openxmlformats.org/officeDocument/2006/relationships/image" Target="../media/image1484.png"/><Relationship Id="rId13" Type="http://schemas.openxmlformats.org/officeDocument/2006/relationships/image" Target="../media/image1180.png"/><Relationship Id="rId109" Type="http://schemas.openxmlformats.org/officeDocument/2006/relationships/image" Target="../media/image1228.png"/><Relationship Id="rId260" Type="http://schemas.openxmlformats.org/officeDocument/2006/relationships/customXml" Target="../ink/ink1303.xml"/><Relationship Id="rId316" Type="http://schemas.openxmlformats.org/officeDocument/2006/relationships/customXml" Target="../ink/ink1331.xml"/><Relationship Id="rId523" Type="http://schemas.openxmlformats.org/officeDocument/2006/relationships/image" Target="../media/image1435.png"/><Relationship Id="rId55" Type="http://schemas.openxmlformats.org/officeDocument/2006/relationships/image" Target="../media/image1201.png"/><Relationship Id="rId97" Type="http://schemas.openxmlformats.org/officeDocument/2006/relationships/image" Target="../media/image1222.png"/><Relationship Id="rId120" Type="http://schemas.openxmlformats.org/officeDocument/2006/relationships/customXml" Target="../ink/ink1233.xml"/><Relationship Id="rId358" Type="http://schemas.openxmlformats.org/officeDocument/2006/relationships/customXml" Target="../ink/ink1352.xml"/><Relationship Id="rId565" Type="http://schemas.openxmlformats.org/officeDocument/2006/relationships/image" Target="../media/image1456.png"/><Relationship Id="rId162" Type="http://schemas.openxmlformats.org/officeDocument/2006/relationships/customXml" Target="../ink/ink1254.xml"/><Relationship Id="rId218" Type="http://schemas.openxmlformats.org/officeDocument/2006/relationships/customXml" Target="../ink/ink1282.xml"/><Relationship Id="rId425" Type="http://schemas.openxmlformats.org/officeDocument/2006/relationships/image" Target="../media/image1386.png"/><Relationship Id="rId467" Type="http://schemas.openxmlformats.org/officeDocument/2006/relationships/image" Target="../media/image1407.png"/><Relationship Id="rId271" Type="http://schemas.openxmlformats.org/officeDocument/2006/relationships/image" Target="../media/image1309.png"/><Relationship Id="rId24" Type="http://schemas.openxmlformats.org/officeDocument/2006/relationships/customXml" Target="../ink/ink1185.xml"/><Relationship Id="rId66" Type="http://schemas.openxmlformats.org/officeDocument/2006/relationships/customXml" Target="../ink/ink1206.xml"/><Relationship Id="rId131" Type="http://schemas.openxmlformats.org/officeDocument/2006/relationships/image" Target="../media/image1239.png"/><Relationship Id="rId327" Type="http://schemas.openxmlformats.org/officeDocument/2006/relationships/image" Target="../media/image1337.png"/><Relationship Id="rId369" Type="http://schemas.openxmlformats.org/officeDocument/2006/relationships/image" Target="../media/image1358.png"/><Relationship Id="rId534" Type="http://schemas.openxmlformats.org/officeDocument/2006/relationships/customXml" Target="../ink/ink1440.xml"/><Relationship Id="rId576" Type="http://schemas.openxmlformats.org/officeDocument/2006/relationships/customXml" Target="../ink/ink1461.xml"/><Relationship Id="rId173" Type="http://schemas.openxmlformats.org/officeDocument/2006/relationships/image" Target="../media/image1260.png"/><Relationship Id="rId229" Type="http://schemas.openxmlformats.org/officeDocument/2006/relationships/image" Target="../media/image1288.png"/><Relationship Id="rId380" Type="http://schemas.openxmlformats.org/officeDocument/2006/relationships/customXml" Target="../ink/ink1363.xml"/><Relationship Id="rId436" Type="http://schemas.openxmlformats.org/officeDocument/2006/relationships/customXml" Target="../ink/ink1391.xml"/><Relationship Id="rId601" Type="http://schemas.openxmlformats.org/officeDocument/2006/relationships/image" Target="../media/image1474.png"/><Relationship Id="rId240" Type="http://schemas.openxmlformats.org/officeDocument/2006/relationships/customXml" Target="../ink/ink1293.xml"/><Relationship Id="rId478" Type="http://schemas.openxmlformats.org/officeDocument/2006/relationships/customXml" Target="../ink/ink1412.xml"/><Relationship Id="rId35" Type="http://schemas.openxmlformats.org/officeDocument/2006/relationships/image" Target="../media/image1191.png"/><Relationship Id="rId77" Type="http://schemas.openxmlformats.org/officeDocument/2006/relationships/image" Target="../media/image1212.png"/><Relationship Id="rId100" Type="http://schemas.openxmlformats.org/officeDocument/2006/relationships/customXml" Target="../ink/ink1223.xml"/><Relationship Id="rId282" Type="http://schemas.openxmlformats.org/officeDocument/2006/relationships/customXml" Target="../ink/ink1314.xml"/><Relationship Id="rId338" Type="http://schemas.openxmlformats.org/officeDocument/2006/relationships/customXml" Target="../ink/ink1342.xml"/><Relationship Id="rId503" Type="http://schemas.openxmlformats.org/officeDocument/2006/relationships/image" Target="../media/image1425.png"/><Relationship Id="rId545" Type="http://schemas.openxmlformats.org/officeDocument/2006/relationships/image" Target="../media/image1446.png"/><Relationship Id="rId587" Type="http://schemas.openxmlformats.org/officeDocument/2006/relationships/image" Target="../media/image1467.png"/><Relationship Id="rId8" Type="http://schemas.openxmlformats.org/officeDocument/2006/relationships/customXml" Target="../ink/ink1177.xml"/><Relationship Id="rId142" Type="http://schemas.openxmlformats.org/officeDocument/2006/relationships/customXml" Target="../ink/ink1244.xml"/><Relationship Id="rId184" Type="http://schemas.openxmlformats.org/officeDocument/2006/relationships/customXml" Target="../ink/ink1265.xml"/><Relationship Id="rId391" Type="http://schemas.openxmlformats.org/officeDocument/2006/relationships/image" Target="../media/image1369.png"/><Relationship Id="rId405" Type="http://schemas.openxmlformats.org/officeDocument/2006/relationships/image" Target="../media/image1376.png"/><Relationship Id="rId447" Type="http://schemas.openxmlformats.org/officeDocument/2006/relationships/image" Target="../media/image1397.png"/><Relationship Id="rId612" Type="http://schemas.openxmlformats.org/officeDocument/2006/relationships/customXml" Target="../ink/ink1479.xml"/><Relationship Id="rId251" Type="http://schemas.openxmlformats.org/officeDocument/2006/relationships/image" Target="../media/image1299.png"/><Relationship Id="rId489" Type="http://schemas.openxmlformats.org/officeDocument/2006/relationships/image" Target="../media/image1418.png"/><Relationship Id="rId46" Type="http://schemas.openxmlformats.org/officeDocument/2006/relationships/customXml" Target="../ink/ink1196.xml"/><Relationship Id="rId293" Type="http://schemas.openxmlformats.org/officeDocument/2006/relationships/image" Target="../media/image1320.png"/><Relationship Id="rId307" Type="http://schemas.openxmlformats.org/officeDocument/2006/relationships/image" Target="../media/image1327.png"/><Relationship Id="rId349" Type="http://schemas.openxmlformats.org/officeDocument/2006/relationships/image" Target="../media/image1348.png"/><Relationship Id="rId514" Type="http://schemas.openxmlformats.org/officeDocument/2006/relationships/customXml" Target="../ink/ink1430.xml"/><Relationship Id="rId556" Type="http://schemas.openxmlformats.org/officeDocument/2006/relationships/customXml" Target="../ink/ink1451.xml"/><Relationship Id="rId88" Type="http://schemas.openxmlformats.org/officeDocument/2006/relationships/customXml" Target="../ink/ink1217.xml"/><Relationship Id="rId111" Type="http://schemas.openxmlformats.org/officeDocument/2006/relationships/image" Target="../media/image1229.png"/><Relationship Id="rId153" Type="http://schemas.openxmlformats.org/officeDocument/2006/relationships/image" Target="../media/image1250.png"/><Relationship Id="rId195" Type="http://schemas.openxmlformats.org/officeDocument/2006/relationships/image" Target="../media/image1271.png"/><Relationship Id="rId209" Type="http://schemas.openxmlformats.org/officeDocument/2006/relationships/image" Target="../media/image1278.png"/><Relationship Id="rId360" Type="http://schemas.openxmlformats.org/officeDocument/2006/relationships/customXml" Target="../ink/ink1353.xml"/><Relationship Id="rId416" Type="http://schemas.openxmlformats.org/officeDocument/2006/relationships/customXml" Target="../ink/ink1381.xml"/><Relationship Id="rId598" Type="http://schemas.openxmlformats.org/officeDocument/2006/relationships/customXml" Target="../ink/ink1472.xml"/><Relationship Id="rId220" Type="http://schemas.openxmlformats.org/officeDocument/2006/relationships/customXml" Target="../ink/ink1283.xml"/><Relationship Id="rId458" Type="http://schemas.openxmlformats.org/officeDocument/2006/relationships/customXml" Target="../ink/ink1402.xml"/><Relationship Id="rId623" Type="http://schemas.openxmlformats.org/officeDocument/2006/relationships/image" Target="../media/image1485.png"/><Relationship Id="rId15" Type="http://schemas.openxmlformats.org/officeDocument/2006/relationships/image" Target="../media/image1181.png"/><Relationship Id="rId57" Type="http://schemas.openxmlformats.org/officeDocument/2006/relationships/image" Target="../media/image1202.png"/><Relationship Id="rId262" Type="http://schemas.openxmlformats.org/officeDocument/2006/relationships/customXml" Target="../ink/ink1304.xml"/><Relationship Id="rId318" Type="http://schemas.openxmlformats.org/officeDocument/2006/relationships/customXml" Target="../ink/ink1332.xml"/><Relationship Id="rId525" Type="http://schemas.openxmlformats.org/officeDocument/2006/relationships/image" Target="../media/image1436.png"/><Relationship Id="rId567" Type="http://schemas.openxmlformats.org/officeDocument/2006/relationships/image" Target="../media/image1457.png"/><Relationship Id="rId99" Type="http://schemas.openxmlformats.org/officeDocument/2006/relationships/image" Target="../media/image1223.png"/><Relationship Id="rId122" Type="http://schemas.openxmlformats.org/officeDocument/2006/relationships/customXml" Target="../ink/ink1234.xml"/><Relationship Id="rId164" Type="http://schemas.openxmlformats.org/officeDocument/2006/relationships/customXml" Target="../ink/ink1255.xml"/><Relationship Id="rId371" Type="http://schemas.openxmlformats.org/officeDocument/2006/relationships/image" Target="../media/image1359.png"/><Relationship Id="rId427" Type="http://schemas.openxmlformats.org/officeDocument/2006/relationships/image" Target="../media/image1387.png"/><Relationship Id="rId469" Type="http://schemas.openxmlformats.org/officeDocument/2006/relationships/image" Target="../media/image1408.png"/><Relationship Id="rId26" Type="http://schemas.openxmlformats.org/officeDocument/2006/relationships/customXml" Target="../ink/ink1186.xml"/><Relationship Id="rId231" Type="http://schemas.openxmlformats.org/officeDocument/2006/relationships/image" Target="../media/image1289.png"/><Relationship Id="rId273" Type="http://schemas.openxmlformats.org/officeDocument/2006/relationships/image" Target="../media/image1310.png"/><Relationship Id="rId329" Type="http://schemas.openxmlformats.org/officeDocument/2006/relationships/image" Target="../media/image1338.png"/><Relationship Id="rId480" Type="http://schemas.openxmlformats.org/officeDocument/2006/relationships/customXml" Target="../ink/ink1413.xml"/><Relationship Id="rId536" Type="http://schemas.openxmlformats.org/officeDocument/2006/relationships/customXml" Target="../ink/ink1441.xml"/><Relationship Id="rId68" Type="http://schemas.openxmlformats.org/officeDocument/2006/relationships/customXml" Target="../ink/ink1207.xml"/><Relationship Id="rId133" Type="http://schemas.openxmlformats.org/officeDocument/2006/relationships/image" Target="../media/image1240.png"/><Relationship Id="rId175" Type="http://schemas.openxmlformats.org/officeDocument/2006/relationships/image" Target="../media/image1261.png"/><Relationship Id="rId340" Type="http://schemas.openxmlformats.org/officeDocument/2006/relationships/customXml" Target="../ink/ink1343.xml"/><Relationship Id="rId578" Type="http://schemas.openxmlformats.org/officeDocument/2006/relationships/customXml" Target="../ink/ink1462.xml"/><Relationship Id="rId200" Type="http://schemas.openxmlformats.org/officeDocument/2006/relationships/customXml" Target="../ink/ink1273.xml"/><Relationship Id="rId382" Type="http://schemas.openxmlformats.org/officeDocument/2006/relationships/customXml" Target="../ink/ink1364.xml"/><Relationship Id="rId438" Type="http://schemas.openxmlformats.org/officeDocument/2006/relationships/customXml" Target="../ink/ink1392.xml"/><Relationship Id="rId603" Type="http://schemas.openxmlformats.org/officeDocument/2006/relationships/image" Target="../media/image1475.png"/><Relationship Id="rId242" Type="http://schemas.openxmlformats.org/officeDocument/2006/relationships/customXml" Target="../ink/ink1294.xml"/><Relationship Id="rId284" Type="http://schemas.openxmlformats.org/officeDocument/2006/relationships/customXml" Target="../ink/ink1315.xml"/><Relationship Id="rId491" Type="http://schemas.openxmlformats.org/officeDocument/2006/relationships/image" Target="../media/image1419.png"/><Relationship Id="rId505" Type="http://schemas.openxmlformats.org/officeDocument/2006/relationships/image" Target="../media/image1426.png"/><Relationship Id="rId37" Type="http://schemas.openxmlformats.org/officeDocument/2006/relationships/image" Target="../media/image1192.png"/><Relationship Id="rId79" Type="http://schemas.openxmlformats.org/officeDocument/2006/relationships/image" Target="../media/image1213.png"/><Relationship Id="rId102" Type="http://schemas.openxmlformats.org/officeDocument/2006/relationships/customXml" Target="../ink/ink1224.xml"/><Relationship Id="rId144" Type="http://schemas.openxmlformats.org/officeDocument/2006/relationships/customXml" Target="../ink/ink1245.xml"/><Relationship Id="rId547" Type="http://schemas.openxmlformats.org/officeDocument/2006/relationships/image" Target="../media/image1447.png"/><Relationship Id="rId589" Type="http://schemas.openxmlformats.org/officeDocument/2006/relationships/image" Target="../media/image1468.png"/><Relationship Id="rId90" Type="http://schemas.openxmlformats.org/officeDocument/2006/relationships/customXml" Target="../ink/ink1218.xml"/><Relationship Id="rId186" Type="http://schemas.openxmlformats.org/officeDocument/2006/relationships/customXml" Target="../ink/ink1266.xml"/><Relationship Id="rId351" Type="http://schemas.openxmlformats.org/officeDocument/2006/relationships/image" Target="../media/image1349.png"/><Relationship Id="rId393" Type="http://schemas.openxmlformats.org/officeDocument/2006/relationships/image" Target="../media/image1370.png"/><Relationship Id="rId407" Type="http://schemas.openxmlformats.org/officeDocument/2006/relationships/image" Target="../media/image1377.png"/><Relationship Id="rId449" Type="http://schemas.openxmlformats.org/officeDocument/2006/relationships/image" Target="../media/image1398.png"/><Relationship Id="rId614" Type="http://schemas.openxmlformats.org/officeDocument/2006/relationships/customXml" Target="../ink/ink1480.xml"/><Relationship Id="rId211" Type="http://schemas.openxmlformats.org/officeDocument/2006/relationships/image" Target="../media/image1279.png"/><Relationship Id="rId253" Type="http://schemas.openxmlformats.org/officeDocument/2006/relationships/image" Target="../media/image1300.png"/><Relationship Id="rId295" Type="http://schemas.openxmlformats.org/officeDocument/2006/relationships/image" Target="../media/image1321.png"/><Relationship Id="rId309" Type="http://schemas.openxmlformats.org/officeDocument/2006/relationships/image" Target="../media/image1328.png"/><Relationship Id="rId460" Type="http://schemas.openxmlformats.org/officeDocument/2006/relationships/customXml" Target="../ink/ink1403.xml"/><Relationship Id="rId516" Type="http://schemas.openxmlformats.org/officeDocument/2006/relationships/customXml" Target="../ink/ink1431.xml"/><Relationship Id="rId48" Type="http://schemas.openxmlformats.org/officeDocument/2006/relationships/customXml" Target="../ink/ink1197.xml"/><Relationship Id="rId113" Type="http://schemas.openxmlformats.org/officeDocument/2006/relationships/image" Target="../media/image1230.png"/><Relationship Id="rId320" Type="http://schemas.openxmlformats.org/officeDocument/2006/relationships/customXml" Target="../ink/ink1333.xml"/><Relationship Id="rId558" Type="http://schemas.openxmlformats.org/officeDocument/2006/relationships/customXml" Target="../ink/ink1452.xml"/><Relationship Id="rId155" Type="http://schemas.openxmlformats.org/officeDocument/2006/relationships/image" Target="../media/image1251.png"/><Relationship Id="rId197" Type="http://schemas.openxmlformats.org/officeDocument/2006/relationships/image" Target="../media/image1272.png"/><Relationship Id="rId362" Type="http://schemas.openxmlformats.org/officeDocument/2006/relationships/customXml" Target="../ink/ink1354.xml"/><Relationship Id="rId418" Type="http://schemas.openxmlformats.org/officeDocument/2006/relationships/customXml" Target="../ink/ink1382.xml"/><Relationship Id="rId625" Type="http://schemas.openxmlformats.org/officeDocument/2006/relationships/image" Target="../media/image1486.png"/><Relationship Id="rId222" Type="http://schemas.openxmlformats.org/officeDocument/2006/relationships/customXml" Target="../ink/ink1284.xml"/><Relationship Id="rId264" Type="http://schemas.openxmlformats.org/officeDocument/2006/relationships/customXml" Target="../ink/ink1305.xml"/><Relationship Id="rId471" Type="http://schemas.openxmlformats.org/officeDocument/2006/relationships/image" Target="../media/image1409.png"/><Relationship Id="rId17" Type="http://schemas.openxmlformats.org/officeDocument/2006/relationships/image" Target="../media/image1182.png"/><Relationship Id="rId59" Type="http://schemas.openxmlformats.org/officeDocument/2006/relationships/image" Target="../media/image1203.png"/><Relationship Id="rId124" Type="http://schemas.openxmlformats.org/officeDocument/2006/relationships/customXml" Target="../ink/ink1235.xml"/><Relationship Id="rId527" Type="http://schemas.openxmlformats.org/officeDocument/2006/relationships/image" Target="../media/image1437.png"/><Relationship Id="rId569" Type="http://schemas.openxmlformats.org/officeDocument/2006/relationships/image" Target="../media/image1458.png"/><Relationship Id="rId70" Type="http://schemas.openxmlformats.org/officeDocument/2006/relationships/customXml" Target="../ink/ink1208.xml"/><Relationship Id="rId166" Type="http://schemas.openxmlformats.org/officeDocument/2006/relationships/customXml" Target="../ink/ink1256.xml"/><Relationship Id="rId331" Type="http://schemas.openxmlformats.org/officeDocument/2006/relationships/image" Target="../media/image1339.png"/><Relationship Id="rId373" Type="http://schemas.openxmlformats.org/officeDocument/2006/relationships/image" Target="../media/image1360.png"/><Relationship Id="rId429" Type="http://schemas.openxmlformats.org/officeDocument/2006/relationships/image" Target="../media/image1388.png"/><Relationship Id="rId580" Type="http://schemas.openxmlformats.org/officeDocument/2006/relationships/customXml" Target="../ink/ink1463.xml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1290.png"/><Relationship Id="rId440" Type="http://schemas.openxmlformats.org/officeDocument/2006/relationships/customXml" Target="../ink/ink1393.xml"/><Relationship Id="rId28" Type="http://schemas.openxmlformats.org/officeDocument/2006/relationships/customXml" Target="../ink/ink1187.xml"/><Relationship Id="rId275" Type="http://schemas.openxmlformats.org/officeDocument/2006/relationships/image" Target="../media/image1311.png"/><Relationship Id="rId300" Type="http://schemas.openxmlformats.org/officeDocument/2006/relationships/customXml" Target="../ink/ink1323.xml"/><Relationship Id="rId482" Type="http://schemas.openxmlformats.org/officeDocument/2006/relationships/customXml" Target="../ink/ink1414.xml"/><Relationship Id="rId538" Type="http://schemas.openxmlformats.org/officeDocument/2006/relationships/customXml" Target="../ink/ink1442.xml"/><Relationship Id="rId81" Type="http://schemas.openxmlformats.org/officeDocument/2006/relationships/image" Target="../media/image1214.png"/><Relationship Id="rId135" Type="http://schemas.openxmlformats.org/officeDocument/2006/relationships/image" Target="../media/image1241.png"/><Relationship Id="rId177" Type="http://schemas.openxmlformats.org/officeDocument/2006/relationships/image" Target="../media/image1262.png"/><Relationship Id="rId342" Type="http://schemas.openxmlformats.org/officeDocument/2006/relationships/customXml" Target="../ink/ink1344.xml"/><Relationship Id="rId384" Type="http://schemas.openxmlformats.org/officeDocument/2006/relationships/customXml" Target="../ink/ink1365.xml"/><Relationship Id="rId591" Type="http://schemas.openxmlformats.org/officeDocument/2006/relationships/image" Target="../media/image1469.png"/><Relationship Id="rId605" Type="http://schemas.openxmlformats.org/officeDocument/2006/relationships/image" Target="../media/image1476.png"/><Relationship Id="rId202" Type="http://schemas.openxmlformats.org/officeDocument/2006/relationships/customXml" Target="../ink/ink1274.xml"/><Relationship Id="rId244" Type="http://schemas.openxmlformats.org/officeDocument/2006/relationships/customXml" Target="../ink/ink1295.xml"/><Relationship Id="rId39" Type="http://schemas.openxmlformats.org/officeDocument/2006/relationships/image" Target="../media/image1193.png"/><Relationship Id="rId286" Type="http://schemas.openxmlformats.org/officeDocument/2006/relationships/customXml" Target="../ink/ink1316.xml"/><Relationship Id="rId451" Type="http://schemas.openxmlformats.org/officeDocument/2006/relationships/image" Target="../media/image1399.png"/><Relationship Id="rId493" Type="http://schemas.openxmlformats.org/officeDocument/2006/relationships/image" Target="../media/image1420.png"/><Relationship Id="rId507" Type="http://schemas.openxmlformats.org/officeDocument/2006/relationships/image" Target="../media/image1427.png"/><Relationship Id="rId549" Type="http://schemas.openxmlformats.org/officeDocument/2006/relationships/image" Target="../media/image1448.png"/><Relationship Id="rId50" Type="http://schemas.openxmlformats.org/officeDocument/2006/relationships/customXml" Target="../ink/ink1198.xml"/><Relationship Id="rId104" Type="http://schemas.openxmlformats.org/officeDocument/2006/relationships/customXml" Target="../ink/ink1225.xml"/><Relationship Id="rId146" Type="http://schemas.openxmlformats.org/officeDocument/2006/relationships/customXml" Target="../ink/ink1246.xml"/><Relationship Id="rId188" Type="http://schemas.openxmlformats.org/officeDocument/2006/relationships/customXml" Target="../ink/ink1267.xml"/><Relationship Id="rId311" Type="http://schemas.openxmlformats.org/officeDocument/2006/relationships/image" Target="../media/image1329.png"/><Relationship Id="rId353" Type="http://schemas.openxmlformats.org/officeDocument/2006/relationships/image" Target="../media/image1350.png"/><Relationship Id="rId395" Type="http://schemas.openxmlformats.org/officeDocument/2006/relationships/image" Target="../media/image1371.png"/><Relationship Id="rId409" Type="http://schemas.openxmlformats.org/officeDocument/2006/relationships/image" Target="../media/image1378.png"/><Relationship Id="rId560" Type="http://schemas.openxmlformats.org/officeDocument/2006/relationships/customXml" Target="../ink/ink1453.xml"/><Relationship Id="rId92" Type="http://schemas.openxmlformats.org/officeDocument/2006/relationships/customXml" Target="../ink/ink1219.xml"/><Relationship Id="rId213" Type="http://schemas.openxmlformats.org/officeDocument/2006/relationships/image" Target="../media/image1280.png"/><Relationship Id="rId420" Type="http://schemas.openxmlformats.org/officeDocument/2006/relationships/customXml" Target="../ink/ink1383.xml"/><Relationship Id="rId616" Type="http://schemas.openxmlformats.org/officeDocument/2006/relationships/customXml" Target="../ink/ink1481.xml"/><Relationship Id="rId255" Type="http://schemas.openxmlformats.org/officeDocument/2006/relationships/image" Target="../media/image1301.png"/><Relationship Id="rId297" Type="http://schemas.openxmlformats.org/officeDocument/2006/relationships/image" Target="../media/image1322.png"/><Relationship Id="rId462" Type="http://schemas.openxmlformats.org/officeDocument/2006/relationships/customXml" Target="../ink/ink1404.xml"/><Relationship Id="rId518" Type="http://schemas.openxmlformats.org/officeDocument/2006/relationships/customXml" Target="../ink/ink1432.xml"/><Relationship Id="rId115" Type="http://schemas.openxmlformats.org/officeDocument/2006/relationships/image" Target="../media/image1231.png"/><Relationship Id="rId157" Type="http://schemas.openxmlformats.org/officeDocument/2006/relationships/image" Target="../media/image1252.png"/><Relationship Id="rId322" Type="http://schemas.openxmlformats.org/officeDocument/2006/relationships/customXml" Target="../ink/ink1334.xml"/><Relationship Id="rId364" Type="http://schemas.openxmlformats.org/officeDocument/2006/relationships/customXml" Target="../ink/ink1355.xml"/><Relationship Id="rId61" Type="http://schemas.openxmlformats.org/officeDocument/2006/relationships/image" Target="../media/image1204.png"/><Relationship Id="rId199" Type="http://schemas.openxmlformats.org/officeDocument/2006/relationships/image" Target="../media/image1273.png"/><Relationship Id="rId571" Type="http://schemas.openxmlformats.org/officeDocument/2006/relationships/image" Target="../media/image1459.png"/><Relationship Id="rId627" Type="http://schemas.openxmlformats.org/officeDocument/2006/relationships/image" Target="../media/image1487.png"/><Relationship Id="rId19" Type="http://schemas.openxmlformats.org/officeDocument/2006/relationships/image" Target="../media/image1183.png"/><Relationship Id="rId224" Type="http://schemas.openxmlformats.org/officeDocument/2006/relationships/customXml" Target="../ink/ink1285.xml"/><Relationship Id="rId266" Type="http://schemas.openxmlformats.org/officeDocument/2006/relationships/customXml" Target="../ink/ink1306.xml"/><Relationship Id="rId431" Type="http://schemas.openxmlformats.org/officeDocument/2006/relationships/image" Target="../media/image1389.png"/><Relationship Id="rId473" Type="http://schemas.openxmlformats.org/officeDocument/2006/relationships/image" Target="../media/image1410.png"/><Relationship Id="rId529" Type="http://schemas.openxmlformats.org/officeDocument/2006/relationships/image" Target="../media/image1438.png"/><Relationship Id="rId30" Type="http://schemas.openxmlformats.org/officeDocument/2006/relationships/customXml" Target="../ink/ink1188.xml"/><Relationship Id="rId126" Type="http://schemas.openxmlformats.org/officeDocument/2006/relationships/customXml" Target="../ink/ink1236.xml"/><Relationship Id="rId168" Type="http://schemas.openxmlformats.org/officeDocument/2006/relationships/customXml" Target="../ink/ink1257.xml"/><Relationship Id="rId333" Type="http://schemas.openxmlformats.org/officeDocument/2006/relationships/image" Target="../media/image1340.png"/><Relationship Id="rId540" Type="http://schemas.openxmlformats.org/officeDocument/2006/relationships/customXml" Target="../ink/ink1443.xml"/><Relationship Id="rId72" Type="http://schemas.openxmlformats.org/officeDocument/2006/relationships/customXml" Target="../ink/ink1209.xml"/><Relationship Id="rId375" Type="http://schemas.openxmlformats.org/officeDocument/2006/relationships/image" Target="../media/image1361.png"/><Relationship Id="rId582" Type="http://schemas.openxmlformats.org/officeDocument/2006/relationships/customXml" Target="../ink/ink1464.xml"/><Relationship Id="rId3" Type="http://schemas.openxmlformats.org/officeDocument/2006/relationships/image" Target="../media/image1175.png"/><Relationship Id="rId235" Type="http://schemas.openxmlformats.org/officeDocument/2006/relationships/image" Target="../media/image1291.png"/><Relationship Id="rId277" Type="http://schemas.openxmlformats.org/officeDocument/2006/relationships/image" Target="../media/image1312.png"/><Relationship Id="rId400" Type="http://schemas.openxmlformats.org/officeDocument/2006/relationships/customXml" Target="../ink/ink1373.xml"/><Relationship Id="rId442" Type="http://schemas.openxmlformats.org/officeDocument/2006/relationships/customXml" Target="../ink/ink1394.xml"/><Relationship Id="rId484" Type="http://schemas.openxmlformats.org/officeDocument/2006/relationships/customXml" Target="../ink/ink1415.xml"/><Relationship Id="rId137" Type="http://schemas.openxmlformats.org/officeDocument/2006/relationships/image" Target="../media/image1242.png"/><Relationship Id="rId302" Type="http://schemas.openxmlformats.org/officeDocument/2006/relationships/customXml" Target="../ink/ink1324.xml"/><Relationship Id="rId344" Type="http://schemas.openxmlformats.org/officeDocument/2006/relationships/customXml" Target="../ink/ink1345.xml"/><Relationship Id="rId41" Type="http://schemas.openxmlformats.org/officeDocument/2006/relationships/image" Target="../media/image1194.png"/><Relationship Id="rId83" Type="http://schemas.openxmlformats.org/officeDocument/2006/relationships/image" Target="../media/image1215.png"/><Relationship Id="rId179" Type="http://schemas.openxmlformats.org/officeDocument/2006/relationships/image" Target="../media/image1263.png"/><Relationship Id="rId386" Type="http://schemas.openxmlformats.org/officeDocument/2006/relationships/customXml" Target="../ink/ink1366.xml"/><Relationship Id="rId551" Type="http://schemas.openxmlformats.org/officeDocument/2006/relationships/image" Target="../media/image1449.png"/><Relationship Id="rId593" Type="http://schemas.openxmlformats.org/officeDocument/2006/relationships/image" Target="../media/image1470.png"/><Relationship Id="rId607" Type="http://schemas.openxmlformats.org/officeDocument/2006/relationships/image" Target="../media/image1477.png"/><Relationship Id="rId190" Type="http://schemas.openxmlformats.org/officeDocument/2006/relationships/customXml" Target="../ink/ink1268.xml"/><Relationship Id="rId204" Type="http://schemas.openxmlformats.org/officeDocument/2006/relationships/customXml" Target="../ink/ink1275.xml"/><Relationship Id="rId246" Type="http://schemas.openxmlformats.org/officeDocument/2006/relationships/customXml" Target="../ink/ink1296.xml"/><Relationship Id="rId288" Type="http://schemas.openxmlformats.org/officeDocument/2006/relationships/customXml" Target="../ink/ink1317.xml"/><Relationship Id="rId411" Type="http://schemas.openxmlformats.org/officeDocument/2006/relationships/image" Target="../media/image1379.png"/><Relationship Id="rId453" Type="http://schemas.openxmlformats.org/officeDocument/2006/relationships/image" Target="../media/image1400.png"/><Relationship Id="rId509" Type="http://schemas.openxmlformats.org/officeDocument/2006/relationships/image" Target="../media/image1428.png"/><Relationship Id="rId106" Type="http://schemas.openxmlformats.org/officeDocument/2006/relationships/customXml" Target="../ink/ink1226.xml"/><Relationship Id="rId313" Type="http://schemas.openxmlformats.org/officeDocument/2006/relationships/image" Target="../media/image1330.png"/><Relationship Id="rId495" Type="http://schemas.openxmlformats.org/officeDocument/2006/relationships/image" Target="../media/image1421.png"/><Relationship Id="rId10" Type="http://schemas.openxmlformats.org/officeDocument/2006/relationships/customXml" Target="../ink/ink1178.xml"/><Relationship Id="rId52" Type="http://schemas.openxmlformats.org/officeDocument/2006/relationships/customXml" Target="../ink/ink1199.xml"/><Relationship Id="rId94" Type="http://schemas.openxmlformats.org/officeDocument/2006/relationships/customXml" Target="../ink/ink1220.xml"/><Relationship Id="rId148" Type="http://schemas.openxmlformats.org/officeDocument/2006/relationships/customXml" Target="../ink/ink1247.xml"/><Relationship Id="rId355" Type="http://schemas.openxmlformats.org/officeDocument/2006/relationships/image" Target="../media/image1351.png"/><Relationship Id="rId397" Type="http://schemas.openxmlformats.org/officeDocument/2006/relationships/image" Target="../media/image1372.png"/><Relationship Id="rId520" Type="http://schemas.openxmlformats.org/officeDocument/2006/relationships/customXml" Target="../ink/ink1433.xml"/><Relationship Id="rId562" Type="http://schemas.openxmlformats.org/officeDocument/2006/relationships/customXml" Target="../ink/ink1454.xml"/><Relationship Id="rId618" Type="http://schemas.openxmlformats.org/officeDocument/2006/relationships/customXml" Target="../ink/ink1482.xml"/><Relationship Id="rId215" Type="http://schemas.openxmlformats.org/officeDocument/2006/relationships/image" Target="../media/image1281.png"/><Relationship Id="rId257" Type="http://schemas.openxmlformats.org/officeDocument/2006/relationships/image" Target="../media/image1302.png"/><Relationship Id="rId422" Type="http://schemas.openxmlformats.org/officeDocument/2006/relationships/customXml" Target="../ink/ink1384.xml"/><Relationship Id="rId464" Type="http://schemas.openxmlformats.org/officeDocument/2006/relationships/customXml" Target="../ink/ink1405.xml"/><Relationship Id="rId299" Type="http://schemas.openxmlformats.org/officeDocument/2006/relationships/image" Target="../media/image1323.png"/><Relationship Id="rId63" Type="http://schemas.openxmlformats.org/officeDocument/2006/relationships/image" Target="../media/image1205.png"/><Relationship Id="rId159" Type="http://schemas.openxmlformats.org/officeDocument/2006/relationships/image" Target="../media/image1253.png"/><Relationship Id="rId366" Type="http://schemas.openxmlformats.org/officeDocument/2006/relationships/customXml" Target="../ink/ink1356.xml"/><Relationship Id="rId573" Type="http://schemas.openxmlformats.org/officeDocument/2006/relationships/image" Target="../media/image1460.png"/><Relationship Id="rId226" Type="http://schemas.openxmlformats.org/officeDocument/2006/relationships/customXml" Target="../ink/ink1286.xml"/><Relationship Id="rId433" Type="http://schemas.openxmlformats.org/officeDocument/2006/relationships/image" Target="../media/image1390.png"/><Relationship Id="rId74" Type="http://schemas.openxmlformats.org/officeDocument/2006/relationships/customXml" Target="../ink/ink1210.xml"/><Relationship Id="rId377" Type="http://schemas.openxmlformats.org/officeDocument/2006/relationships/image" Target="../media/image1362.png"/><Relationship Id="rId500" Type="http://schemas.openxmlformats.org/officeDocument/2006/relationships/customXml" Target="../ink/ink1423.xml"/><Relationship Id="rId584" Type="http://schemas.openxmlformats.org/officeDocument/2006/relationships/customXml" Target="../ink/ink1465.xml"/><Relationship Id="rId5" Type="http://schemas.openxmlformats.org/officeDocument/2006/relationships/image" Target="../media/image1176.png"/><Relationship Id="rId237" Type="http://schemas.openxmlformats.org/officeDocument/2006/relationships/image" Target="../media/image1292.png"/><Relationship Id="rId444" Type="http://schemas.openxmlformats.org/officeDocument/2006/relationships/customXml" Target="../ink/ink1395.xml"/><Relationship Id="rId290" Type="http://schemas.openxmlformats.org/officeDocument/2006/relationships/customXml" Target="../ink/ink1318.xml"/><Relationship Id="rId304" Type="http://schemas.openxmlformats.org/officeDocument/2006/relationships/customXml" Target="../ink/ink1325.xml"/><Relationship Id="rId388" Type="http://schemas.openxmlformats.org/officeDocument/2006/relationships/customXml" Target="../ink/ink1367.xml"/><Relationship Id="rId511" Type="http://schemas.openxmlformats.org/officeDocument/2006/relationships/image" Target="../media/image1429.png"/><Relationship Id="rId609" Type="http://schemas.openxmlformats.org/officeDocument/2006/relationships/image" Target="../media/image1478.png"/><Relationship Id="rId85" Type="http://schemas.openxmlformats.org/officeDocument/2006/relationships/image" Target="../media/image1216.png"/><Relationship Id="rId150" Type="http://schemas.openxmlformats.org/officeDocument/2006/relationships/customXml" Target="../ink/ink1248.xml"/><Relationship Id="rId595" Type="http://schemas.openxmlformats.org/officeDocument/2006/relationships/image" Target="../media/image1471.png"/><Relationship Id="rId248" Type="http://schemas.openxmlformats.org/officeDocument/2006/relationships/customXml" Target="../ink/ink1297.xml"/><Relationship Id="rId455" Type="http://schemas.openxmlformats.org/officeDocument/2006/relationships/image" Target="../media/image1401.png"/><Relationship Id="rId12" Type="http://schemas.openxmlformats.org/officeDocument/2006/relationships/customXml" Target="../ink/ink1179.xml"/><Relationship Id="rId108" Type="http://schemas.openxmlformats.org/officeDocument/2006/relationships/customXml" Target="../ink/ink1227.xml"/><Relationship Id="rId315" Type="http://schemas.openxmlformats.org/officeDocument/2006/relationships/image" Target="../media/image1331.png"/><Relationship Id="rId522" Type="http://schemas.openxmlformats.org/officeDocument/2006/relationships/customXml" Target="../ink/ink1434.xml"/><Relationship Id="rId96" Type="http://schemas.openxmlformats.org/officeDocument/2006/relationships/customXml" Target="../ink/ink1221.xml"/><Relationship Id="rId161" Type="http://schemas.openxmlformats.org/officeDocument/2006/relationships/image" Target="../media/image1254.png"/><Relationship Id="rId399" Type="http://schemas.openxmlformats.org/officeDocument/2006/relationships/image" Target="../media/image1373.png"/><Relationship Id="rId259" Type="http://schemas.openxmlformats.org/officeDocument/2006/relationships/image" Target="../media/image1303.png"/><Relationship Id="rId466" Type="http://schemas.openxmlformats.org/officeDocument/2006/relationships/customXml" Target="../ink/ink1406.xml"/><Relationship Id="rId23" Type="http://schemas.openxmlformats.org/officeDocument/2006/relationships/image" Target="../media/image1185.png"/><Relationship Id="rId119" Type="http://schemas.openxmlformats.org/officeDocument/2006/relationships/image" Target="../media/image1233.png"/><Relationship Id="rId326" Type="http://schemas.openxmlformats.org/officeDocument/2006/relationships/customXml" Target="../ink/ink1336.xml"/><Relationship Id="rId533" Type="http://schemas.openxmlformats.org/officeDocument/2006/relationships/image" Target="../media/image1440.png"/><Relationship Id="rId172" Type="http://schemas.openxmlformats.org/officeDocument/2006/relationships/customXml" Target="../ink/ink1259.xml"/><Relationship Id="rId477" Type="http://schemas.openxmlformats.org/officeDocument/2006/relationships/image" Target="../media/image1412.png"/><Relationship Id="rId600" Type="http://schemas.openxmlformats.org/officeDocument/2006/relationships/customXml" Target="../ink/ink1473.xml"/><Relationship Id="rId337" Type="http://schemas.openxmlformats.org/officeDocument/2006/relationships/image" Target="../media/image1342.png"/><Relationship Id="rId34" Type="http://schemas.openxmlformats.org/officeDocument/2006/relationships/customXml" Target="../ink/ink1190.xml"/><Relationship Id="rId544" Type="http://schemas.openxmlformats.org/officeDocument/2006/relationships/customXml" Target="../ink/ink1445.xml"/><Relationship Id="rId183" Type="http://schemas.openxmlformats.org/officeDocument/2006/relationships/image" Target="../media/image1265.png"/><Relationship Id="rId390" Type="http://schemas.openxmlformats.org/officeDocument/2006/relationships/customXml" Target="../ink/ink1368.xml"/><Relationship Id="rId404" Type="http://schemas.openxmlformats.org/officeDocument/2006/relationships/customXml" Target="../ink/ink1375.xml"/><Relationship Id="rId611" Type="http://schemas.openxmlformats.org/officeDocument/2006/relationships/image" Target="../media/image1479.png"/><Relationship Id="rId250" Type="http://schemas.openxmlformats.org/officeDocument/2006/relationships/customXml" Target="../ink/ink1298.xml"/><Relationship Id="rId488" Type="http://schemas.openxmlformats.org/officeDocument/2006/relationships/customXml" Target="../ink/ink1417.xml"/><Relationship Id="rId45" Type="http://schemas.openxmlformats.org/officeDocument/2006/relationships/image" Target="../media/image1196.png"/><Relationship Id="rId110" Type="http://schemas.openxmlformats.org/officeDocument/2006/relationships/customXml" Target="../ink/ink1228.xml"/><Relationship Id="rId348" Type="http://schemas.openxmlformats.org/officeDocument/2006/relationships/customXml" Target="../ink/ink1347.xml"/><Relationship Id="rId555" Type="http://schemas.openxmlformats.org/officeDocument/2006/relationships/image" Target="../media/image1451.png"/><Relationship Id="rId194" Type="http://schemas.openxmlformats.org/officeDocument/2006/relationships/customXml" Target="../ink/ink1270.xml"/><Relationship Id="rId208" Type="http://schemas.openxmlformats.org/officeDocument/2006/relationships/customXml" Target="../ink/ink1277.xml"/><Relationship Id="rId415" Type="http://schemas.openxmlformats.org/officeDocument/2006/relationships/image" Target="../media/image1381.png"/><Relationship Id="rId622" Type="http://schemas.openxmlformats.org/officeDocument/2006/relationships/customXml" Target="../ink/ink1484.xml"/><Relationship Id="rId261" Type="http://schemas.openxmlformats.org/officeDocument/2006/relationships/image" Target="../media/image1304.png"/><Relationship Id="rId499" Type="http://schemas.openxmlformats.org/officeDocument/2006/relationships/image" Target="../media/image1423.png"/><Relationship Id="rId56" Type="http://schemas.openxmlformats.org/officeDocument/2006/relationships/customXml" Target="../ink/ink1201.xml"/><Relationship Id="rId359" Type="http://schemas.openxmlformats.org/officeDocument/2006/relationships/image" Target="../media/image1353.png"/><Relationship Id="rId566" Type="http://schemas.openxmlformats.org/officeDocument/2006/relationships/customXml" Target="../ink/ink1456.xml"/><Relationship Id="rId121" Type="http://schemas.openxmlformats.org/officeDocument/2006/relationships/image" Target="../media/image1234.png"/><Relationship Id="rId219" Type="http://schemas.openxmlformats.org/officeDocument/2006/relationships/image" Target="../media/image1283.png"/><Relationship Id="rId426" Type="http://schemas.openxmlformats.org/officeDocument/2006/relationships/customXml" Target="../ink/ink1386.xml"/><Relationship Id="rId67" Type="http://schemas.openxmlformats.org/officeDocument/2006/relationships/image" Target="../media/image1207.png"/><Relationship Id="rId272" Type="http://schemas.openxmlformats.org/officeDocument/2006/relationships/customXml" Target="../ink/ink1309.xml"/><Relationship Id="rId577" Type="http://schemas.openxmlformats.org/officeDocument/2006/relationships/image" Target="../media/image1462.png"/><Relationship Id="rId132" Type="http://schemas.openxmlformats.org/officeDocument/2006/relationships/customXml" Target="../ink/ink1239.xml"/><Relationship Id="rId437" Type="http://schemas.openxmlformats.org/officeDocument/2006/relationships/image" Target="../media/image1392.png"/><Relationship Id="rId283" Type="http://schemas.openxmlformats.org/officeDocument/2006/relationships/image" Target="../media/image1315.png"/><Relationship Id="rId490" Type="http://schemas.openxmlformats.org/officeDocument/2006/relationships/customXml" Target="../ink/ink1418.xml"/><Relationship Id="rId504" Type="http://schemas.openxmlformats.org/officeDocument/2006/relationships/customXml" Target="../ink/ink14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2.png"/><Relationship Id="rId13" Type="http://schemas.openxmlformats.org/officeDocument/2006/relationships/customXml" Target="../ink/ink1493.xml"/><Relationship Id="rId3" Type="http://schemas.openxmlformats.org/officeDocument/2006/relationships/image" Target="../media/image15100.png"/><Relationship Id="rId7" Type="http://schemas.openxmlformats.org/officeDocument/2006/relationships/customXml" Target="../ink/ink1490.xml"/><Relationship Id="rId12" Type="http://schemas.openxmlformats.org/officeDocument/2006/relationships/image" Target="../media/image1494.png"/><Relationship Id="rId16" Type="http://schemas.openxmlformats.org/officeDocument/2006/relationships/image" Target="../media/image149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91.png"/><Relationship Id="rId11" Type="http://schemas.openxmlformats.org/officeDocument/2006/relationships/customXml" Target="../ink/ink1492.xml"/><Relationship Id="rId5" Type="http://schemas.openxmlformats.org/officeDocument/2006/relationships/customXml" Target="../ink/ink1489.xml"/><Relationship Id="rId15" Type="http://schemas.openxmlformats.org/officeDocument/2006/relationships/customXml" Target="../ink/ink1494.xml"/><Relationship Id="rId10" Type="http://schemas.openxmlformats.org/officeDocument/2006/relationships/image" Target="../media/image1493.png"/><Relationship Id="rId4" Type="http://schemas.openxmlformats.org/officeDocument/2006/relationships/image" Target="../media/image1490.png"/><Relationship Id="rId9" Type="http://schemas.openxmlformats.org/officeDocument/2006/relationships/customXml" Target="../ink/ink1491.xml"/><Relationship Id="rId14" Type="http://schemas.openxmlformats.org/officeDocument/2006/relationships/image" Target="../media/image149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5.xml"/><Relationship Id="rId2" Type="http://schemas.openxmlformats.org/officeDocument/2006/relationships/image" Target="../media/image175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96.xml"/><Relationship Id="rId3" Type="http://schemas.openxmlformats.org/officeDocument/2006/relationships/image" Target="../media/image1910.png"/><Relationship Id="rId7" Type="http://schemas.openxmlformats.org/officeDocument/2006/relationships/image" Target="../media/image2310.pn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10.png"/><Relationship Id="rId5" Type="http://schemas.openxmlformats.org/officeDocument/2006/relationships/image" Target="../media/image2110.png"/><Relationship Id="rId4" Type="http://schemas.openxmlformats.org/officeDocument/2006/relationships/image" Target="../media/image2010.png"/><Relationship Id="rId9" Type="http://schemas.openxmlformats.org/officeDocument/2006/relationships/image" Target="../media/image14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0.png"/><Relationship Id="rId3" Type="http://schemas.openxmlformats.org/officeDocument/2006/relationships/image" Target="../media/image2510.png"/><Relationship Id="rId7" Type="http://schemas.openxmlformats.org/officeDocument/2006/relationships/image" Target="../media/image2910.png"/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10.png"/><Relationship Id="rId11" Type="http://schemas.openxmlformats.org/officeDocument/2006/relationships/image" Target="../media/image1499.png"/><Relationship Id="rId5" Type="http://schemas.openxmlformats.org/officeDocument/2006/relationships/image" Target="../media/image2710.png"/><Relationship Id="rId10" Type="http://schemas.openxmlformats.org/officeDocument/2006/relationships/customXml" Target="../ink/ink1497.xml"/><Relationship Id="rId4" Type="http://schemas.openxmlformats.org/officeDocument/2006/relationships/image" Target="../media/image2610.png"/><Relationship Id="rId9" Type="http://schemas.openxmlformats.org/officeDocument/2006/relationships/image" Target="../media/image3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321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8.xml"/><Relationship Id="rId2" Type="http://schemas.openxmlformats.org/officeDocument/2006/relationships/image" Target="../media/image34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0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6.xml"/><Relationship Id="rId299" Type="http://schemas.openxmlformats.org/officeDocument/2006/relationships/customXml" Target="../ink/ink1647.xml"/><Relationship Id="rId21" Type="http://schemas.openxmlformats.org/officeDocument/2006/relationships/customXml" Target="../ink/ink1508.xml"/><Relationship Id="rId63" Type="http://schemas.openxmlformats.org/officeDocument/2006/relationships/customXml" Target="../ink/ink1529.xml"/><Relationship Id="rId159" Type="http://schemas.openxmlformats.org/officeDocument/2006/relationships/customXml" Target="../ink/ink1577.xml"/><Relationship Id="rId324" Type="http://schemas.openxmlformats.org/officeDocument/2006/relationships/image" Target="../media/image1662.png"/><Relationship Id="rId366" Type="http://schemas.openxmlformats.org/officeDocument/2006/relationships/image" Target="../media/image1683.png"/><Relationship Id="rId170" Type="http://schemas.openxmlformats.org/officeDocument/2006/relationships/image" Target="../media/image1585.png"/><Relationship Id="rId226" Type="http://schemas.openxmlformats.org/officeDocument/2006/relationships/image" Target="../media/image1613.png"/><Relationship Id="rId433" Type="http://schemas.openxmlformats.org/officeDocument/2006/relationships/customXml" Target="../ink/ink1714.xml"/><Relationship Id="rId268" Type="http://schemas.openxmlformats.org/officeDocument/2006/relationships/image" Target="../media/image1634.png"/><Relationship Id="rId475" Type="http://schemas.openxmlformats.org/officeDocument/2006/relationships/customXml" Target="../ink/ink1735.xml"/><Relationship Id="rId32" Type="http://schemas.openxmlformats.org/officeDocument/2006/relationships/image" Target="../media/image1516.png"/><Relationship Id="rId74" Type="http://schemas.openxmlformats.org/officeDocument/2006/relationships/image" Target="../media/image1537.png"/><Relationship Id="rId128" Type="http://schemas.openxmlformats.org/officeDocument/2006/relationships/image" Target="../media/image1564.png"/><Relationship Id="rId335" Type="http://schemas.openxmlformats.org/officeDocument/2006/relationships/customXml" Target="../ink/ink1665.xml"/><Relationship Id="rId377" Type="http://schemas.openxmlformats.org/officeDocument/2006/relationships/customXml" Target="../ink/ink1686.xml"/><Relationship Id="rId5" Type="http://schemas.openxmlformats.org/officeDocument/2006/relationships/customXml" Target="../ink/ink1500.xml"/><Relationship Id="rId181" Type="http://schemas.openxmlformats.org/officeDocument/2006/relationships/customXml" Target="../ink/ink1588.xml"/><Relationship Id="rId237" Type="http://schemas.openxmlformats.org/officeDocument/2006/relationships/customXml" Target="../ink/ink1616.xml"/><Relationship Id="rId402" Type="http://schemas.openxmlformats.org/officeDocument/2006/relationships/image" Target="../media/image1701.png"/><Relationship Id="rId279" Type="http://schemas.openxmlformats.org/officeDocument/2006/relationships/customXml" Target="../ink/ink1637.xml"/><Relationship Id="rId444" Type="http://schemas.openxmlformats.org/officeDocument/2006/relationships/image" Target="../media/image1722.png"/><Relationship Id="rId486" Type="http://schemas.openxmlformats.org/officeDocument/2006/relationships/image" Target="../media/image1743.png"/><Relationship Id="rId43" Type="http://schemas.openxmlformats.org/officeDocument/2006/relationships/customXml" Target="../ink/ink1519.xml"/><Relationship Id="rId139" Type="http://schemas.openxmlformats.org/officeDocument/2006/relationships/customXml" Target="../ink/ink1567.xml"/><Relationship Id="rId290" Type="http://schemas.openxmlformats.org/officeDocument/2006/relationships/image" Target="../media/image1645.png"/><Relationship Id="rId304" Type="http://schemas.openxmlformats.org/officeDocument/2006/relationships/image" Target="../media/image1652.png"/><Relationship Id="rId346" Type="http://schemas.openxmlformats.org/officeDocument/2006/relationships/image" Target="../media/image1673.png"/><Relationship Id="rId388" Type="http://schemas.openxmlformats.org/officeDocument/2006/relationships/image" Target="../media/image1694.png"/><Relationship Id="rId85" Type="http://schemas.openxmlformats.org/officeDocument/2006/relationships/customXml" Target="../ink/ink1540.xml"/><Relationship Id="rId150" Type="http://schemas.openxmlformats.org/officeDocument/2006/relationships/image" Target="../media/image1575.png"/><Relationship Id="rId192" Type="http://schemas.openxmlformats.org/officeDocument/2006/relationships/image" Target="../media/image1596.png"/><Relationship Id="rId206" Type="http://schemas.openxmlformats.org/officeDocument/2006/relationships/image" Target="../media/image1603.png"/><Relationship Id="rId413" Type="http://schemas.openxmlformats.org/officeDocument/2006/relationships/customXml" Target="../ink/ink1704.xml"/><Relationship Id="rId248" Type="http://schemas.openxmlformats.org/officeDocument/2006/relationships/image" Target="../media/image1624.png"/><Relationship Id="rId455" Type="http://schemas.openxmlformats.org/officeDocument/2006/relationships/customXml" Target="../ink/ink1725.xml"/><Relationship Id="rId12" Type="http://schemas.openxmlformats.org/officeDocument/2006/relationships/image" Target="../media/image1506.png"/><Relationship Id="rId108" Type="http://schemas.openxmlformats.org/officeDocument/2006/relationships/image" Target="../media/image1554.png"/><Relationship Id="rId315" Type="http://schemas.openxmlformats.org/officeDocument/2006/relationships/customXml" Target="../ink/ink1655.xml"/><Relationship Id="rId357" Type="http://schemas.openxmlformats.org/officeDocument/2006/relationships/customXml" Target="../ink/ink1676.xml"/><Relationship Id="rId54" Type="http://schemas.openxmlformats.org/officeDocument/2006/relationships/image" Target="../media/image1527.png"/><Relationship Id="rId96" Type="http://schemas.openxmlformats.org/officeDocument/2006/relationships/image" Target="../media/image1548.png"/><Relationship Id="rId161" Type="http://schemas.openxmlformats.org/officeDocument/2006/relationships/customXml" Target="../ink/ink1578.xml"/><Relationship Id="rId217" Type="http://schemas.openxmlformats.org/officeDocument/2006/relationships/customXml" Target="../ink/ink1606.xml"/><Relationship Id="rId399" Type="http://schemas.openxmlformats.org/officeDocument/2006/relationships/customXml" Target="../ink/ink1697.xml"/><Relationship Id="rId259" Type="http://schemas.openxmlformats.org/officeDocument/2006/relationships/customXml" Target="../ink/ink1627.xml"/><Relationship Id="rId424" Type="http://schemas.openxmlformats.org/officeDocument/2006/relationships/image" Target="../media/image1712.png"/><Relationship Id="rId466" Type="http://schemas.openxmlformats.org/officeDocument/2006/relationships/image" Target="../media/image1733.png"/><Relationship Id="rId23" Type="http://schemas.openxmlformats.org/officeDocument/2006/relationships/customXml" Target="../ink/ink1509.xml"/><Relationship Id="rId119" Type="http://schemas.openxmlformats.org/officeDocument/2006/relationships/customXml" Target="../ink/ink1557.xml"/><Relationship Id="rId270" Type="http://schemas.openxmlformats.org/officeDocument/2006/relationships/image" Target="../media/image1635.png"/><Relationship Id="rId326" Type="http://schemas.openxmlformats.org/officeDocument/2006/relationships/image" Target="../media/image1663.png"/><Relationship Id="rId65" Type="http://schemas.openxmlformats.org/officeDocument/2006/relationships/customXml" Target="../ink/ink1530.xml"/><Relationship Id="rId130" Type="http://schemas.openxmlformats.org/officeDocument/2006/relationships/image" Target="../media/image1565.png"/><Relationship Id="rId368" Type="http://schemas.openxmlformats.org/officeDocument/2006/relationships/image" Target="../media/image1684.png"/><Relationship Id="rId172" Type="http://schemas.openxmlformats.org/officeDocument/2006/relationships/image" Target="../media/image1586.png"/><Relationship Id="rId228" Type="http://schemas.openxmlformats.org/officeDocument/2006/relationships/image" Target="../media/image1614.png"/><Relationship Id="rId435" Type="http://schemas.openxmlformats.org/officeDocument/2006/relationships/customXml" Target="../ink/ink1715.xml"/><Relationship Id="rId477" Type="http://schemas.openxmlformats.org/officeDocument/2006/relationships/customXml" Target="../ink/ink1736.xml"/><Relationship Id="rId281" Type="http://schemas.openxmlformats.org/officeDocument/2006/relationships/customXml" Target="../ink/ink1638.xml"/><Relationship Id="rId337" Type="http://schemas.openxmlformats.org/officeDocument/2006/relationships/customXml" Target="../ink/ink1666.xml"/><Relationship Id="rId34" Type="http://schemas.openxmlformats.org/officeDocument/2006/relationships/image" Target="../media/image1517.png"/><Relationship Id="rId76" Type="http://schemas.openxmlformats.org/officeDocument/2006/relationships/image" Target="../media/image1538.png"/><Relationship Id="rId141" Type="http://schemas.openxmlformats.org/officeDocument/2006/relationships/customXml" Target="../ink/ink1568.xml"/><Relationship Id="rId379" Type="http://schemas.openxmlformats.org/officeDocument/2006/relationships/customXml" Target="../ink/ink1687.xml"/><Relationship Id="rId7" Type="http://schemas.openxmlformats.org/officeDocument/2006/relationships/customXml" Target="../ink/ink1501.xml"/><Relationship Id="rId183" Type="http://schemas.openxmlformats.org/officeDocument/2006/relationships/customXml" Target="../ink/ink1589.xml"/><Relationship Id="rId239" Type="http://schemas.openxmlformats.org/officeDocument/2006/relationships/customXml" Target="../ink/ink1617.xml"/><Relationship Id="rId390" Type="http://schemas.openxmlformats.org/officeDocument/2006/relationships/image" Target="../media/image1695.png"/><Relationship Id="rId404" Type="http://schemas.openxmlformats.org/officeDocument/2006/relationships/image" Target="../media/image1702.png"/><Relationship Id="rId446" Type="http://schemas.openxmlformats.org/officeDocument/2006/relationships/image" Target="../media/image1723.png"/><Relationship Id="rId250" Type="http://schemas.openxmlformats.org/officeDocument/2006/relationships/image" Target="../media/image1625.png"/><Relationship Id="rId292" Type="http://schemas.openxmlformats.org/officeDocument/2006/relationships/image" Target="../media/image1646.png"/><Relationship Id="rId306" Type="http://schemas.openxmlformats.org/officeDocument/2006/relationships/image" Target="../media/image1653.png"/><Relationship Id="rId488" Type="http://schemas.openxmlformats.org/officeDocument/2006/relationships/image" Target="../media/image1744.png"/><Relationship Id="rId45" Type="http://schemas.openxmlformats.org/officeDocument/2006/relationships/customXml" Target="../ink/ink1520.xml"/><Relationship Id="rId87" Type="http://schemas.openxmlformats.org/officeDocument/2006/relationships/customXml" Target="../ink/ink1541.xml"/><Relationship Id="rId110" Type="http://schemas.openxmlformats.org/officeDocument/2006/relationships/image" Target="../media/image1555.png"/><Relationship Id="rId348" Type="http://schemas.openxmlformats.org/officeDocument/2006/relationships/image" Target="../media/image1674.png"/><Relationship Id="rId152" Type="http://schemas.openxmlformats.org/officeDocument/2006/relationships/image" Target="../media/image1576.png"/><Relationship Id="rId194" Type="http://schemas.openxmlformats.org/officeDocument/2006/relationships/image" Target="../media/image1597.png"/><Relationship Id="rId208" Type="http://schemas.openxmlformats.org/officeDocument/2006/relationships/image" Target="../media/image1604.png"/><Relationship Id="rId415" Type="http://schemas.openxmlformats.org/officeDocument/2006/relationships/customXml" Target="../ink/ink1705.xml"/><Relationship Id="rId457" Type="http://schemas.openxmlformats.org/officeDocument/2006/relationships/customXml" Target="../ink/ink1726.xml"/><Relationship Id="rId261" Type="http://schemas.openxmlformats.org/officeDocument/2006/relationships/customXml" Target="../ink/ink1628.xml"/><Relationship Id="rId14" Type="http://schemas.openxmlformats.org/officeDocument/2006/relationships/image" Target="../media/image1507.png"/><Relationship Id="rId56" Type="http://schemas.openxmlformats.org/officeDocument/2006/relationships/image" Target="../media/image1528.png"/><Relationship Id="rId317" Type="http://schemas.openxmlformats.org/officeDocument/2006/relationships/customXml" Target="../ink/ink1656.xml"/><Relationship Id="rId359" Type="http://schemas.openxmlformats.org/officeDocument/2006/relationships/customXml" Target="../ink/ink1677.xml"/><Relationship Id="rId98" Type="http://schemas.openxmlformats.org/officeDocument/2006/relationships/image" Target="../media/image1549.png"/><Relationship Id="rId121" Type="http://schemas.openxmlformats.org/officeDocument/2006/relationships/customXml" Target="../ink/ink1558.xml"/><Relationship Id="rId163" Type="http://schemas.openxmlformats.org/officeDocument/2006/relationships/customXml" Target="../ink/ink1579.xml"/><Relationship Id="rId219" Type="http://schemas.openxmlformats.org/officeDocument/2006/relationships/customXml" Target="../ink/ink1607.xml"/><Relationship Id="rId370" Type="http://schemas.openxmlformats.org/officeDocument/2006/relationships/image" Target="../media/image1685.png"/><Relationship Id="rId426" Type="http://schemas.openxmlformats.org/officeDocument/2006/relationships/image" Target="../media/image1713.png"/><Relationship Id="rId230" Type="http://schemas.openxmlformats.org/officeDocument/2006/relationships/image" Target="../media/image1615.png"/><Relationship Id="rId468" Type="http://schemas.openxmlformats.org/officeDocument/2006/relationships/image" Target="../media/image1734.png"/><Relationship Id="rId25" Type="http://schemas.openxmlformats.org/officeDocument/2006/relationships/customXml" Target="../ink/ink1510.xml"/><Relationship Id="rId67" Type="http://schemas.openxmlformats.org/officeDocument/2006/relationships/customXml" Target="../ink/ink1531.xml"/><Relationship Id="rId272" Type="http://schemas.openxmlformats.org/officeDocument/2006/relationships/image" Target="../media/image1636.png"/><Relationship Id="rId328" Type="http://schemas.openxmlformats.org/officeDocument/2006/relationships/image" Target="../media/image1664.png"/><Relationship Id="rId132" Type="http://schemas.openxmlformats.org/officeDocument/2006/relationships/image" Target="../media/image1566.png"/><Relationship Id="rId174" Type="http://schemas.openxmlformats.org/officeDocument/2006/relationships/image" Target="../media/image1587.png"/><Relationship Id="rId381" Type="http://schemas.openxmlformats.org/officeDocument/2006/relationships/customXml" Target="../ink/ink1688.xml"/><Relationship Id="rId241" Type="http://schemas.openxmlformats.org/officeDocument/2006/relationships/customXml" Target="../ink/ink1618.xml"/><Relationship Id="rId437" Type="http://schemas.openxmlformats.org/officeDocument/2006/relationships/customXml" Target="../ink/ink1716.xml"/><Relationship Id="rId479" Type="http://schemas.openxmlformats.org/officeDocument/2006/relationships/customXml" Target="../ink/ink1737.xml"/><Relationship Id="rId36" Type="http://schemas.openxmlformats.org/officeDocument/2006/relationships/image" Target="../media/image1518.png"/><Relationship Id="rId283" Type="http://schemas.openxmlformats.org/officeDocument/2006/relationships/customXml" Target="../ink/ink1639.xml"/><Relationship Id="rId339" Type="http://schemas.openxmlformats.org/officeDocument/2006/relationships/customXml" Target="../ink/ink1667.xml"/><Relationship Id="rId490" Type="http://schemas.openxmlformats.org/officeDocument/2006/relationships/image" Target="../media/image1745.png"/><Relationship Id="rId78" Type="http://schemas.openxmlformats.org/officeDocument/2006/relationships/image" Target="../media/image1539.png"/><Relationship Id="rId101" Type="http://schemas.openxmlformats.org/officeDocument/2006/relationships/customXml" Target="../ink/ink1548.xml"/><Relationship Id="rId143" Type="http://schemas.openxmlformats.org/officeDocument/2006/relationships/customXml" Target="../ink/ink1569.xml"/><Relationship Id="rId185" Type="http://schemas.openxmlformats.org/officeDocument/2006/relationships/customXml" Target="../ink/ink1590.xml"/><Relationship Id="rId350" Type="http://schemas.openxmlformats.org/officeDocument/2006/relationships/image" Target="../media/image1675.png"/><Relationship Id="rId406" Type="http://schemas.openxmlformats.org/officeDocument/2006/relationships/image" Target="../media/image1703.png"/><Relationship Id="rId9" Type="http://schemas.openxmlformats.org/officeDocument/2006/relationships/customXml" Target="../ink/ink1502.xml"/><Relationship Id="rId210" Type="http://schemas.openxmlformats.org/officeDocument/2006/relationships/image" Target="../media/image1605.png"/><Relationship Id="rId392" Type="http://schemas.openxmlformats.org/officeDocument/2006/relationships/image" Target="../media/image1696.png"/><Relationship Id="rId448" Type="http://schemas.openxmlformats.org/officeDocument/2006/relationships/image" Target="../media/image1724.png"/><Relationship Id="rId252" Type="http://schemas.openxmlformats.org/officeDocument/2006/relationships/image" Target="../media/image1626.png"/><Relationship Id="rId294" Type="http://schemas.openxmlformats.org/officeDocument/2006/relationships/image" Target="../media/image1647.png"/><Relationship Id="rId308" Type="http://schemas.openxmlformats.org/officeDocument/2006/relationships/image" Target="../media/image1654.png"/><Relationship Id="rId47" Type="http://schemas.openxmlformats.org/officeDocument/2006/relationships/customXml" Target="../ink/ink1521.xml"/><Relationship Id="rId89" Type="http://schemas.openxmlformats.org/officeDocument/2006/relationships/customXml" Target="../ink/ink1542.xml"/><Relationship Id="rId112" Type="http://schemas.openxmlformats.org/officeDocument/2006/relationships/image" Target="../media/image1556.png"/><Relationship Id="rId154" Type="http://schemas.openxmlformats.org/officeDocument/2006/relationships/image" Target="../media/image1577.png"/><Relationship Id="rId361" Type="http://schemas.openxmlformats.org/officeDocument/2006/relationships/customXml" Target="../ink/ink1678.xml"/><Relationship Id="rId196" Type="http://schemas.openxmlformats.org/officeDocument/2006/relationships/image" Target="../media/image1598.png"/><Relationship Id="rId417" Type="http://schemas.openxmlformats.org/officeDocument/2006/relationships/customXml" Target="../ink/ink1706.xml"/><Relationship Id="rId459" Type="http://schemas.openxmlformats.org/officeDocument/2006/relationships/customXml" Target="../ink/ink1727.xml"/><Relationship Id="rId16" Type="http://schemas.openxmlformats.org/officeDocument/2006/relationships/image" Target="../media/image1508.png"/><Relationship Id="rId221" Type="http://schemas.openxmlformats.org/officeDocument/2006/relationships/customXml" Target="../ink/ink1608.xml"/><Relationship Id="rId263" Type="http://schemas.openxmlformats.org/officeDocument/2006/relationships/customXml" Target="../ink/ink1629.xml"/><Relationship Id="rId319" Type="http://schemas.openxmlformats.org/officeDocument/2006/relationships/customXml" Target="../ink/ink1657.xml"/><Relationship Id="rId470" Type="http://schemas.openxmlformats.org/officeDocument/2006/relationships/image" Target="../media/image1735.png"/><Relationship Id="rId58" Type="http://schemas.openxmlformats.org/officeDocument/2006/relationships/image" Target="../media/image1529.png"/><Relationship Id="rId123" Type="http://schemas.openxmlformats.org/officeDocument/2006/relationships/customXml" Target="../ink/ink1559.xml"/><Relationship Id="rId330" Type="http://schemas.openxmlformats.org/officeDocument/2006/relationships/image" Target="../media/image1665.png"/><Relationship Id="rId165" Type="http://schemas.openxmlformats.org/officeDocument/2006/relationships/customXml" Target="../ink/ink1580.xml"/><Relationship Id="rId372" Type="http://schemas.openxmlformats.org/officeDocument/2006/relationships/image" Target="../media/image1686.png"/><Relationship Id="rId428" Type="http://schemas.openxmlformats.org/officeDocument/2006/relationships/image" Target="../media/image1714.png"/><Relationship Id="rId232" Type="http://schemas.openxmlformats.org/officeDocument/2006/relationships/image" Target="../media/image1616.png"/><Relationship Id="rId274" Type="http://schemas.openxmlformats.org/officeDocument/2006/relationships/image" Target="../media/image1637.png"/><Relationship Id="rId481" Type="http://schemas.openxmlformats.org/officeDocument/2006/relationships/customXml" Target="../ink/ink1738.xml"/><Relationship Id="rId27" Type="http://schemas.openxmlformats.org/officeDocument/2006/relationships/customXml" Target="../ink/ink1511.xml"/><Relationship Id="rId69" Type="http://schemas.openxmlformats.org/officeDocument/2006/relationships/customXml" Target="../ink/ink1532.xml"/><Relationship Id="rId134" Type="http://schemas.openxmlformats.org/officeDocument/2006/relationships/image" Target="../media/image1567.png"/><Relationship Id="rId80" Type="http://schemas.openxmlformats.org/officeDocument/2006/relationships/image" Target="../media/image1540.png"/><Relationship Id="rId176" Type="http://schemas.openxmlformats.org/officeDocument/2006/relationships/image" Target="../media/image1588.png"/><Relationship Id="rId341" Type="http://schemas.openxmlformats.org/officeDocument/2006/relationships/customXml" Target="../ink/ink1668.xml"/><Relationship Id="rId383" Type="http://schemas.openxmlformats.org/officeDocument/2006/relationships/customXml" Target="../ink/ink1689.xml"/><Relationship Id="rId439" Type="http://schemas.openxmlformats.org/officeDocument/2006/relationships/customXml" Target="../ink/ink1717.xml"/><Relationship Id="rId201" Type="http://schemas.openxmlformats.org/officeDocument/2006/relationships/customXml" Target="../ink/ink1598.xml"/><Relationship Id="rId243" Type="http://schemas.openxmlformats.org/officeDocument/2006/relationships/customXml" Target="../ink/ink1619.xml"/><Relationship Id="rId285" Type="http://schemas.openxmlformats.org/officeDocument/2006/relationships/customXml" Target="../ink/ink1640.xml"/><Relationship Id="rId450" Type="http://schemas.openxmlformats.org/officeDocument/2006/relationships/image" Target="../media/image1725.png"/><Relationship Id="rId38" Type="http://schemas.openxmlformats.org/officeDocument/2006/relationships/image" Target="../media/image1519.png"/><Relationship Id="rId103" Type="http://schemas.openxmlformats.org/officeDocument/2006/relationships/customXml" Target="../ink/ink1549.xml"/><Relationship Id="rId310" Type="http://schemas.openxmlformats.org/officeDocument/2006/relationships/image" Target="../media/image1655.png"/><Relationship Id="rId492" Type="http://schemas.openxmlformats.org/officeDocument/2006/relationships/image" Target="../media/image1746.png"/><Relationship Id="rId91" Type="http://schemas.openxmlformats.org/officeDocument/2006/relationships/customXml" Target="../ink/ink1543.xml"/><Relationship Id="rId145" Type="http://schemas.openxmlformats.org/officeDocument/2006/relationships/customXml" Target="../ink/ink1570.xml"/><Relationship Id="rId187" Type="http://schemas.openxmlformats.org/officeDocument/2006/relationships/customXml" Target="../ink/ink1591.xml"/><Relationship Id="rId352" Type="http://schemas.openxmlformats.org/officeDocument/2006/relationships/image" Target="../media/image1676.png"/><Relationship Id="rId394" Type="http://schemas.openxmlformats.org/officeDocument/2006/relationships/image" Target="../media/image1697.png"/><Relationship Id="rId408" Type="http://schemas.openxmlformats.org/officeDocument/2006/relationships/image" Target="../media/image1704.png"/><Relationship Id="rId212" Type="http://schemas.openxmlformats.org/officeDocument/2006/relationships/image" Target="../media/image1606.png"/><Relationship Id="rId254" Type="http://schemas.openxmlformats.org/officeDocument/2006/relationships/image" Target="../media/image1627.png"/><Relationship Id="rId49" Type="http://schemas.openxmlformats.org/officeDocument/2006/relationships/customXml" Target="../ink/ink1522.xml"/><Relationship Id="rId114" Type="http://schemas.openxmlformats.org/officeDocument/2006/relationships/image" Target="../media/image1557.png"/><Relationship Id="rId296" Type="http://schemas.openxmlformats.org/officeDocument/2006/relationships/image" Target="../media/image1648.png"/><Relationship Id="rId461" Type="http://schemas.openxmlformats.org/officeDocument/2006/relationships/customXml" Target="../ink/ink1728.xml"/><Relationship Id="rId60" Type="http://schemas.openxmlformats.org/officeDocument/2006/relationships/image" Target="../media/image1530.png"/><Relationship Id="rId156" Type="http://schemas.openxmlformats.org/officeDocument/2006/relationships/image" Target="../media/image1578.png"/><Relationship Id="rId198" Type="http://schemas.openxmlformats.org/officeDocument/2006/relationships/image" Target="../media/image1599.png"/><Relationship Id="rId321" Type="http://schemas.openxmlformats.org/officeDocument/2006/relationships/customXml" Target="../ink/ink1658.xml"/><Relationship Id="rId363" Type="http://schemas.openxmlformats.org/officeDocument/2006/relationships/customXml" Target="../ink/ink1679.xml"/><Relationship Id="rId419" Type="http://schemas.openxmlformats.org/officeDocument/2006/relationships/customXml" Target="../ink/ink1707.xml"/><Relationship Id="rId223" Type="http://schemas.openxmlformats.org/officeDocument/2006/relationships/customXml" Target="../ink/ink1609.xml"/><Relationship Id="rId430" Type="http://schemas.openxmlformats.org/officeDocument/2006/relationships/image" Target="../media/image1715.png"/><Relationship Id="rId18" Type="http://schemas.openxmlformats.org/officeDocument/2006/relationships/image" Target="../media/image1509.png"/><Relationship Id="rId265" Type="http://schemas.openxmlformats.org/officeDocument/2006/relationships/customXml" Target="../ink/ink1630.xml"/><Relationship Id="rId472" Type="http://schemas.openxmlformats.org/officeDocument/2006/relationships/image" Target="../media/image1736.png"/><Relationship Id="rId125" Type="http://schemas.openxmlformats.org/officeDocument/2006/relationships/customXml" Target="../ink/ink1560.xml"/><Relationship Id="rId167" Type="http://schemas.openxmlformats.org/officeDocument/2006/relationships/customXml" Target="../ink/ink1581.xml"/><Relationship Id="rId332" Type="http://schemas.openxmlformats.org/officeDocument/2006/relationships/image" Target="../media/image1666.png"/><Relationship Id="rId374" Type="http://schemas.openxmlformats.org/officeDocument/2006/relationships/image" Target="../media/image1687.png"/><Relationship Id="rId71" Type="http://schemas.openxmlformats.org/officeDocument/2006/relationships/customXml" Target="../ink/ink1533.xml"/><Relationship Id="rId234" Type="http://schemas.openxmlformats.org/officeDocument/2006/relationships/image" Target="../media/image1617.png"/><Relationship Id="rId2" Type="http://schemas.openxmlformats.org/officeDocument/2006/relationships/image" Target="../media/image3510.png"/><Relationship Id="rId29" Type="http://schemas.openxmlformats.org/officeDocument/2006/relationships/customXml" Target="../ink/ink1512.xml"/><Relationship Id="rId276" Type="http://schemas.openxmlformats.org/officeDocument/2006/relationships/image" Target="../media/image1638.png"/><Relationship Id="rId441" Type="http://schemas.openxmlformats.org/officeDocument/2006/relationships/customXml" Target="../ink/ink1718.xml"/><Relationship Id="rId483" Type="http://schemas.openxmlformats.org/officeDocument/2006/relationships/customXml" Target="../ink/ink1739.xml"/><Relationship Id="rId40" Type="http://schemas.openxmlformats.org/officeDocument/2006/relationships/image" Target="../media/image1520.png"/><Relationship Id="rId136" Type="http://schemas.openxmlformats.org/officeDocument/2006/relationships/image" Target="../media/image1568.png"/><Relationship Id="rId178" Type="http://schemas.openxmlformats.org/officeDocument/2006/relationships/image" Target="../media/image1589.png"/><Relationship Id="rId301" Type="http://schemas.openxmlformats.org/officeDocument/2006/relationships/customXml" Target="../ink/ink1648.xml"/><Relationship Id="rId343" Type="http://schemas.openxmlformats.org/officeDocument/2006/relationships/customXml" Target="../ink/ink1669.xml"/><Relationship Id="rId82" Type="http://schemas.openxmlformats.org/officeDocument/2006/relationships/image" Target="../media/image1541.png"/><Relationship Id="rId203" Type="http://schemas.openxmlformats.org/officeDocument/2006/relationships/customXml" Target="../ink/ink1599.xml"/><Relationship Id="rId385" Type="http://schemas.openxmlformats.org/officeDocument/2006/relationships/customXml" Target="../ink/ink1690.xml"/><Relationship Id="rId245" Type="http://schemas.openxmlformats.org/officeDocument/2006/relationships/customXml" Target="../ink/ink1620.xml"/><Relationship Id="rId287" Type="http://schemas.openxmlformats.org/officeDocument/2006/relationships/customXml" Target="../ink/ink1641.xml"/><Relationship Id="rId410" Type="http://schemas.openxmlformats.org/officeDocument/2006/relationships/image" Target="../media/image1705.png"/><Relationship Id="rId452" Type="http://schemas.openxmlformats.org/officeDocument/2006/relationships/image" Target="../media/image1726.png"/><Relationship Id="rId494" Type="http://schemas.openxmlformats.org/officeDocument/2006/relationships/image" Target="../media/image1747.png"/><Relationship Id="rId105" Type="http://schemas.openxmlformats.org/officeDocument/2006/relationships/customXml" Target="../ink/ink1550.xml"/><Relationship Id="rId147" Type="http://schemas.openxmlformats.org/officeDocument/2006/relationships/customXml" Target="../ink/ink1571.xml"/><Relationship Id="rId312" Type="http://schemas.openxmlformats.org/officeDocument/2006/relationships/image" Target="../media/image1656.png"/><Relationship Id="rId354" Type="http://schemas.openxmlformats.org/officeDocument/2006/relationships/image" Target="../media/image1677.png"/><Relationship Id="rId51" Type="http://schemas.openxmlformats.org/officeDocument/2006/relationships/customXml" Target="../ink/ink1523.xml"/><Relationship Id="rId93" Type="http://schemas.openxmlformats.org/officeDocument/2006/relationships/customXml" Target="../ink/ink1544.xml"/><Relationship Id="rId189" Type="http://schemas.openxmlformats.org/officeDocument/2006/relationships/customXml" Target="../ink/ink1592.xml"/><Relationship Id="rId396" Type="http://schemas.openxmlformats.org/officeDocument/2006/relationships/image" Target="../media/image1698.png"/><Relationship Id="rId214" Type="http://schemas.openxmlformats.org/officeDocument/2006/relationships/image" Target="../media/image1607.png"/><Relationship Id="rId256" Type="http://schemas.openxmlformats.org/officeDocument/2006/relationships/image" Target="../media/image1628.png"/><Relationship Id="rId298" Type="http://schemas.openxmlformats.org/officeDocument/2006/relationships/image" Target="../media/image1649.png"/><Relationship Id="rId421" Type="http://schemas.openxmlformats.org/officeDocument/2006/relationships/customXml" Target="../ink/ink1708.xml"/><Relationship Id="rId463" Type="http://schemas.openxmlformats.org/officeDocument/2006/relationships/customXml" Target="../ink/ink1729.xml"/><Relationship Id="rId116" Type="http://schemas.openxmlformats.org/officeDocument/2006/relationships/image" Target="../media/image1558.png"/><Relationship Id="rId158" Type="http://schemas.openxmlformats.org/officeDocument/2006/relationships/image" Target="../media/image1579.png"/><Relationship Id="rId323" Type="http://schemas.openxmlformats.org/officeDocument/2006/relationships/customXml" Target="../ink/ink1659.xml"/><Relationship Id="rId20" Type="http://schemas.openxmlformats.org/officeDocument/2006/relationships/image" Target="../media/image1510.png"/><Relationship Id="rId62" Type="http://schemas.openxmlformats.org/officeDocument/2006/relationships/image" Target="../media/image1531.png"/><Relationship Id="rId365" Type="http://schemas.openxmlformats.org/officeDocument/2006/relationships/customXml" Target="../ink/ink1680.xml"/><Relationship Id="rId190" Type="http://schemas.openxmlformats.org/officeDocument/2006/relationships/image" Target="../media/image1595.png"/><Relationship Id="rId204" Type="http://schemas.openxmlformats.org/officeDocument/2006/relationships/image" Target="../media/image1602.png"/><Relationship Id="rId225" Type="http://schemas.openxmlformats.org/officeDocument/2006/relationships/customXml" Target="../ink/ink1610.xml"/><Relationship Id="rId246" Type="http://schemas.openxmlformats.org/officeDocument/2006/relationships/image" Target="../media/image1623.png"/><Relationship Id="rId267" Type="http://schemas.openxmlformats.org/officeDocument/2006/relationships/customXml" Target="../ink/ink1631.xml"/><Relationship Id="rId288" Type="http://schemas.openxmlformats.org/officeDocument/2006/relationships/image" Target="../media/image1644.png"/><Relationship Id="rId411" Type="http://schemas.openxmlformats.org/officeDocument/2006/relationships/customXml" Target="../ink/ink1703.xml"/><Relationship Id="rId432" Type="http://schemas.openxmlformats.org/officeDocument/2006/relationships/image" Target="../media/image1716.png"/><Relationship Id="rId453" Type="http://schemas.openxmlformats.org/officeDocument/2006/relationships/customXml" Target="../ink/ink1724.xml"/><Relationship Id="rId474" Type="http://schemas.openxmlformats.org/officeDocument/2006/relationships/image" Target="../media/image1737.png"/><Relationship Id="rId106" Type="http://schemas.openxmlformats.org/officeDocument/2006/relationships/image" Target="../media/image1553.png"/><Relationship Id="rId127" Type="http://schemas.openxmlformats.org/officeDocument/2006/relationships/customXml" Target="../ink/ink1561.xml"/><Relationship Id="rId313" Type="http://schemas.openxmlformats.org/officeDocument/2006/relationships/customXml" Target="../ink/ink1654.xml"/><Relationship Id="rId495" Type="http://schemas.openxmlformats.org/officeDocument/2006/relationships/customXml" Target="../ink/ink1745.xml"/><Relationship Id="rId10" Type="http://schemas.openxmlformats.org/officeDocument/2006/relationships/image" Target="../media/image1505.png"/><Relationship Id="rId31" Type="http://schemas.openxmlformats.org/officeDocument/2006/relationships/customXml" Target="../ink/ink1513.xml"/><Relationship Id="rId52" Type="http://schemas.openxmlformats.org/officeDocument/2006/relationships/image" Target="../media/image1526.png"/><Relationship Id="rId73" Type="http://schemas.openxmlformats.org/officeDocument/2006/relationships/customXml" Target="../ink/ink1534.xml"/><Relationship Id="rId94" Type="http://schemas.openxmlformats.org/officeDocument/2006/relationships/image" Target="../media/image1547.png"/><Relationship Id="rId148" Type="http://schemas.openxmlformats.org/officeDocument/2006/relationships/image" Target="../media/image1574.png"/><Relationship Id="rId169" Type="http://schemas.openxmlformats.org/officeDocument/2006/relationships/customXml" Target="../ink/ink1582.xml"/><Relationship Id="rId334" Type="http://schemas.openxmlformats.org/officeDocument/2006/relationships/image" Target="../media/image1667.png"/><Relationship Id="rId355" Type="http://schemas.openxmlformats.org/officeDocument/2006/relationships/customXml" Target="../ink/ink1675.xml"/><Relationship Id="rId376" Type="http://schemas.openxmlformats.org/officeDocument/2006/relationships/image" Target="../media/image1688.png"/><Relationship Id="rId397" Type="http://schemas.openxmlformats.org/officeDocument/2006/relationships/customXml" Target="../ink/ink1696.xml"/><Relationship Id="rId4" Type="http://schemas.openxmlformats.org/officeDocument/2006/relationships/image" Target="../media/image1502.png"/><Relationship Id="rId180" Type="http://schemas.openxmlformats.org/officeDocument/2006/relationships/image" Target="../media/image1590.png"/><Relationship Id="rId215" Type="http://schemas.openxmlformats.org/officeDocument/2006/relationships/customXml" Target="../ink/ink1605.xml"/><Relationship Id="rId236" Type="http://schemas.openxmlformats.org/officeDocument/2006/relationships/image" Target="../media/image1618.png"/><Relationship Id="rId257" Type="http://schemas.openxmlformats.org/officeDocument/2006/relationships/customXml" Target="../ink/ink1626.xml"/><Relationship Id="rId278" Type="http://schemas.openxmlformats.org/officeDocument/2006/relationships/image" Target="../media/image1639.png"/><Relationship Id="rId401" Type="http://schemas.openxmlformats.org/officeDocument/2006/relationships/customXml" Target="../ink/ink1698.xml"/><Relationship Id="rId422" Type="http://schemas.openxmlformats.org/officeDocument/2006/relationships/image" Target="../media/image1711.png"/><Relationship Id="rId443" Type="http://schemas.openxmlformats.org/officeDocument/2006/relationships/customXml" Target="../ink/ink1719.xml"/><Relationship Id="rId464" Type="http://schemas.openxmlformats.org/officeDocument/2006/relationships/image" Target="../media/image1732.png"/><Relationship Id="rId303" Type="http://schemas.openxmlformats.org/officeDocument/2006/relationships/customXml" Target="../ink/ink1649.xml"/><Relationship Id="rId485" Type="http://schemas.openxmlformats.org/officeDocument/2006/relationships/customXml" Target="../ink/ink1740.xml"/><Relationship Id="rId42" Type="http://schemas.openxmlformats.org/officeDocument/2006/relationships/image" Target="../media/image1521.png"/><Relationship Id="rId84" Type="http://schemas.openxmlformats.org/officeDocument/2006/relationships/image" Target="../media/image1542.png"/><Relationship Id="rId138" Type="http://schemas.openxmlformats.org/officeDocument/2006/relationships/image" Target="../media/image1569.png"/><Relationship Id="rId345" Type="http://schemas.openxmlformats.org/officeDocument/2006/relationships/customXml" Target="../ink/ink1670.xml"/><Relationship Id="rId387" Type="http://schemas.openxmlformats.org/officeDocument/2006/relationships/customXml" Target="../ink/ink1691.xml"/><Relationship Id="rId191" Type="http://schemas.openxmlformats.org/officeDocument/2006/relationships/customXml" Target="../ink/ink1593.xml"/><Relationship Id="rId205" Type="http://schemas.openxmlformats.org/officeDocument/2006/relationships/customXml" Target="../ink/ink1600.xml"/><Relationship Id="rId247" Type="http://schemas.openxmlformats.org/officeDocument/2006/relationships/customXml" Target="../ink/ink1621.xml"/><Relationship Id="rId412" Type="http://schemas.openxmlformats.org/officeDocument/2006/relationships/image" Target="../media/image1706.png"/><Relationship Id="rId107" Type="http://schemas.openxmlformats.org/officeDocument/2006/relationships/customXml" Target="../ink/ink1551.xml"/><Relationship Id="rId289" Type="http://schemas.openxmlformats.org/officeDocument/2006/relationships/customXml" Target="../ink/ink1642.xml"/><Relationship Id="rId454" Type="http://schemas.openxmlformats.org/officeDocument/2006/relationships/image" Target="../media/image1727.png"/><Relationship Id="rId496" Type="http://schemas.openxmlformats.org/officeDocument/2006/relationships/image" Target="../media/image1748.png"/><Relationship Id="rId11" Type="http://schemas.openxmlformats.org/officeDocument/2006/relationships/customXml" Target="../ink/ink1503.xml"/><Relationship Id="rId53" Type="http://schemas.openxmlformats.org/officeDocument/2006/relationships/customXml" Target="../ink/ink1524.xml"/><Relationship Id="rId149" Type="http://schemas.openxmlformats.org/officeDocument/2006/relationships/customXml" Target="../ink/ink1572.xml"/><Relationship Id="rId314" Type="http://schemas.openxmlformats.org/officeDocument/2006/relationships/image" Target="../media/image1657.png"/><Relationship Id="rId356" Type="http://schemas.openxmlformats.org/officeDocument/2006/relationships/image" Target="../media/image1678.png"/><Relationship Id="rId398" Type="http://schemas.openxmlformats.org/officeDocument/2006/relationships/image" Target="../media/image1699.png"/><Relationship Id="rId95" Type="http://schemas.openxmlformats.org/officeDocument/2006/relationships/customXml" Target="../ink/ink1545.xml"/><Relationship Id="rId160" Type="http://schemas.openxmlformats.org/officeDocument/2006/relationships/image" Target="../media/image1580.png"/><Relationship Id="rId216" Type="http://schemas.openxmlformats.org/officeDocument/2006/relationships/image" Target="../media/image1608.png"/><Relationship Id="rId423" Type="http://schemas.openxmlformats.org/officeDocument/2006/relationships/customXml" Target="../ink/ink1709.xml"/><Relationship Id="rId258" Type="http://schemas.openxmlformats.org/officeDocument/2006/relationships/image" Target="../media/image1629.png"/><Relationship Id="rId465" Type="http://schemas.openxmlformats.org/officeDocument/2006/relationships/customXml" Target="../ink/ink1730.xml"/><Relationship Id="rId22" Type="http://schemas.openxmlformats.org/officeDocument/2006/relationships/image" Target="../media/image1511.png"/><Relationship Id="rId64" Type="http://schemas.openxmlformats.org/officeDocument/2006/relationships/image" Target="../media/image1532.png"/><Relationship Id="rId118" Type="http://schemas.openxmlformats.org/officeDocument/2006/relationships/image" Target="../media/image1559.png"/><Relationship Id="rId325" Type="http://schemas.openxmlformats.org/officeDocument/2006/relationships/customXml" Target="../ink/ink1660.xml"/><Relationship Id="rId367" Type="http://schemas.openxmlformats.org/officeDocument/2006/relationships/customXml" Target="../ink/ink1681.xml"/><Relationship Id="rId171" Type="http://schemas.openxmlformats.org/officeDocument/2006/relationships/customXml" Target="../ink/ink1583.xml"/><Relationship Id="rId227" Type="http://schemas.openxmlformats.org/officeDocument/2006/relationships/customXml" Target="../ink/ink1611.xml"/><Relationship Id="rId269" Type="http://schemas.openxmlformats.org/officeDocument/2006/relationships/customXml" Target="../ink/ink1632.xml"/><Relationship Id="rId434" Type="http://schemas.openxmlformats.org/officeDocument/2006/relationships/image" Target="../media/image1717.png"/><Relationship Id="rId476" Type="http://schemas.openxmlformats.org/officeDocument/2006/relationships/image" Target="../media/image1738.png"/><Relationship Id="rId33" Type="http://schemas.openxmlformats.org/officeDocument/2006/relationships/customXml" Target="../ink/ink1514.xml"/><Relationship Id="rId129" Type="http://schemas.openxmlformats.org/officeDocument/2006/relationships/customXml" Target="../ink/ink1562.xml"/><Relationship Id="rId280" Type="http://schemas.openxmlformats.org/officeDocument/2006/relationships/image" Target="../media/image1640.png"/><Relationship Id="rId336" Type="http://schemas.openxmlformats.org/officeDocument/2006/relationships/image" Target="../media/image1668.png"/><Relationship Id="rId75" Type="http://schemas.openxmlformats.org/officeDocument/2006/relationships/customXml" Target="../ink/ink1535.xml"/><Relationship Id="rId140" Type="http://schemas.openxmlformats.org/officeDocument/2006/relationships/image" Target="../media/image1570.png"/><Relationship Id="rId182" Type="http://schemas.openxmlformats.org/officeDocument/2006/relationships/image" Target="../media/image1591.png"/><Relationship Id="rId378" Type="http://schemas.openxmlformats.org/officeDocument/2006/relationships/image" Target="../media/image1689.png"/><Relationship Id="rId403" Type="http://schemas.openxmlformats.org/officeDocument/2006/relationships/customXml" Target="../ink/ink1699.xml"/><Relationship Id="rId6" Type="http://schemas.openxmlformats.org/officeDocument/2006/relationships/image" Target="../media/image1503.png"/><Relationship Id="rId238" Type="http://schemas.openxmlformats.org/officeDocument/2006/relationships/image" Target="../media/image1619.png"/><Relationship Id="rId445" Type="http://schemas.openxmlformats.org/officeDocument/2006/relationships/customXml" Target="../ink/ink1720.xml"/><Relationship Id="rId487" Type="http://schemas.openxmlformats.org/officeDocument/2006/relationships/customXml" Target="../ink/ink1741.xml"/><Relationship Id="rId291" Type="http://schemas.openxmlformats.org/officeDocument/2006/relationships/customXml" Target="../ink/ink1643.xml"/><Relationship Id="rId305" Type="http://schemas.openxmlformats.org/officeDocument/2006/relationships/customXml" Target="../ink/ink1650.xml"/><Relationship Id="rId347" Type="http://schemas.openxmlformats.org/officeDocument/2006/relationships/customXml" Target="../ink/ink1671.xml"/><Relationship Id="rId44" Type="http://schemas.openxmlformats.org/officeDocument/2006/relationships/image" Target="../media/image1522.png"/><Relationship Id="rId86" Type="http://schemas.openxmlformats.org/officeDocument/2006/relationships/image" Target="../media/image1543.png"/><Relationship Id="rId151" Type="http://schemas.openxmlformats.org/officeDocument/2006/relationships/customXml" Target="../ink/ink1573.xml"/><Relationship Id="rId389" Type="http://schemas.openxmlformats.org/officeDocument/2006/relationships/customXml" Target="../ink/ink1692.xml"/><Relationship Id="rId193" Type="http://schemas.openxmlformats.org/officeDocument/2006/relationships/customXml" Target="../ink/ink1594.xml"/><Relationship Id="rId207" Type="http://schemas.openxmlformats.org/officeDocument/2006/relationships/customXml" Target="../ink/ink1601.xml"/><Relationship Id="rId249" Type="http://schemas.openxmlformats.org/officeDocument/2006/relationships/customXml" Target="../ink/ink1622.xml"/><Relationship Id="rId414" Type="http://schemas.openxmlformats.org/officeDocument/2006/relationships/image" Target="../media/image1707.png"/><Relationship Id="rId456" Type="http://schemas.openxmlformats.org/officeDocument/2006/relationships/image" Target="../media/image1728.png"/><Relationship Id="rId13" Type="http://schemas.openxmlformats.org/officeDocument/2006/relationships/customXml" Target="../ink/ink1504.xml"/><Relationship Id="rId109" Type="http://schemas.openxmlformats.org/officeDocument/2006/relationships/customXml" Target="../ink/ink1552.xml"/><Relationship Id="rId260" Type="http://schemas.openxmlformats.org/officeDocument/2006/relationships/image" Target="../media/image1630.png"/><Relationship Id="rId316" Type="http://schemas.openxmlformats.org/officeDocument/2006/relationships/image" Target="../media/image1658.png"/><Relationship Id="rId55" Type="http://schemas.openxmlformats.org/officeDocument/2006/relationships/customXml" Target="../ink/ink1525.xml"/><Relationship Id="rId97" Type="http://schemas.openxmlformats.org/officeDocument/2006/relationships/customXml" Target="../ink/ink1546.xml"/><Relationship Id="rId120" Type="http://schemas.openxmlformats.org/officeDocument/2006/relationships/image" Target="../media/image1560.png"/><Relationship Id="rId358" Type="http://schemas.openxmlformats.org/officeDocument/2006/relationships/image" Target="../media/image1679.png"/><Relationship Id="rId162" Type="http://schemas.openxmlformats.org/officeDocument/2006/relationships/image" Target="../media/image1581.png"/><Relationship Id="rId218" Type="http://schemas.openxmlformats.org/officeDocument/2006/relationships/image" Target="../media/image1609.png"/><Relationship Id="rId425" Type="http://schemas.openxmlformats.org/officeDocument/2006/relationships/customXml" Target="../ink/ink1710.xml"/><Relationship Id="rId467" Type="http://schemas.openxmlformats.org/officeDocument/2006/relationships/customXml" Target="../ink/ink1731.xml"/><Relationship Id="rId271" Type="http://schemas.openxmlformats.org/officeDocument/2006/relationships/customXml" Target="../ink/ink1633.xml"/><Relationship Id="rId24" Type="http://schemas.openxmlformats.org/officeDocument/2006/relationships/image" Target="../media/image1512.png"/><Relationship Id="rId66" Type="http://schemas.openxmlformats.org/officeDocument/2006/relationships/image" Target="../media/image1533.png"/><Relationship Id="rId131" Type="http://schemas.openxmlformats.org/officeDocument/2006/relationships/customXml" Target="../ink/ink1563.xml"/><Relationship Id="rId327" Type="http://schemas.openxmlformats.org/officeDocument/2006/relationships/customXml" Target="../ink/ink1661.xml"/><Relationship Id="rId369" Type="http://schemas.openxmlformats.org/officeDocument/2006/relationships/customXml" Target="../ink/ink1682.xml"/><Relationship Id="rId173" Type="http://schemas.openxmlformats.org/officeDocument/2006/relationships/customXml" Target="../ink/ink1584.xml"/><Relationship Id="rId229" Type="http://schemas.openxmlformats.org/officeDocument/2006/relationships/customXml" Target="../ink/ink1612.xml"/><Relationship Id="rId380" Type="http://schemas.openxmlformats.org/officeDocument/2006/relationships/image" Target="../media/image1690.png"/><Relationship Id="rId436" Type="http://schemas.openxmlformats.org/officeDocument/2006/relationships/image" Target="../media/image1718.png"/><Relationship Id="rId240" Type="http://schemas.openxmlformats.org/officeDocument/2006/relationships/image" Target="../media/image1620.png"/><Relationship Id="rId478" Type="http://schemas.openxmlformats.org/officeDocument/2006/relationships/image" Target="../media/image1739.png"/><Relationship Id="rId35" Type="http://schemas.openxmlformats.org/officeDocument/2006/relationships/customXml" Target="../ink/ink1515.xml"/><Relationship Id="rId77" Type="http://schemas.openxmlformats.org/officeDocument/2006/relationships/customXml" Target="../ink/ink1536.xml"/><Relationship Id="rId100" Type="http://schemas.openxmlformats.org/officeDocument/2006/relationships/image" Target="../media/image1550.png"/><Relationship Id="rId282" Type="http://schemas.openxmlformats.org/officeDocument/2006/relationships/image" Target="../media/image1641.png"/><Relationship Id="rId338" Type="http://schemas.openxmlformats.org/officeDocument/2006/relationships/image" Target="../media/image1669.png"/><Relationship Id="rId8" Type="http://schemas.openxmlformats.org/officeDocument/2006/relationships/image" Target="../media/image1504.png"/><Relationship Id="rId142" Type="http://schemas.openxmlformats.org/officeDocument/2006/relationships/image" Target="../media/image1571.png"/><Relationship Id="rId184" Type="http://schemas.openxmlformats.org/officeDocument/2006/relationships/image" Target="../media/image1592.png"/><Relationship Id="rId391" Type="http://schemas.openxmlformats.org/officeDocument/2006/relationships/customXml" Target="../ink/ink1693.xml"/><Relationship Id="rId405" Type="http://schemas.openxmlformats.org/officeDocument/2006/relationships/customXml" Target="../ink/ink1700.xml"/><Relationship Id="rId447" Type="http://schemas.openxmlformats.org/officeDocument/2006/relationships/customXml" Target="../ink/ink1721.xml"/><Relationship Id="rId251" Type="http://schemas.openxmlformats.org/officeDocument/2006/relationships/customXml" Target="../ink/ink1623.xml"/><Relationship Id="rId489" Type="http://schemas.openxmlformats.org/officeDocument/2006/relationships/customXml" Target="../ink/ink1742.xml"/><Relationship Id="rId46" Type="http://schemas.openxmlformats.org/officeDocument/2006/relationships/image" Target="../media/image1523.png"/><Relationship Id="rId293" Type="http://schemas.openxmlformats.org/officeDocument/2006/relationships/customXml" Target="../ink/ink1644.xml"/><Relationship Id="rId307" Type="http://schemas.openxmlformats.org/officeDocument/2006/relationships/customXml" Target="../ink/ink1651.xml"/><Relationship Id="rId349" Type="http://schemas.openxmlformats.org/officeDocument/2006/relationships/customXml" Target="../ink/ink1672.xml"/><Relationship Id="rId88" Type="http://schemas.openxmlformats.org/officeDocument/2006/relationships/image" Target="../media/image1544.png"/><Relationship Id="rId111" Type="http://schemas.openxmlformats.org/officeDocument/2006/relationships/customXml" Target="../ink/ink1553.xml"/><Relationship Id="rId153" Type="http://schemas.openxmlformats.org/officeDocument/2006/relationships/customXml" Target="../ink/ink1574.xml"/><Relationship Id="rId195" Type="http://schemas.openxmlformats.org/officeDocument/2006/relationships/customXml" Target="../ink/ink1595.xml"/><Relationship Id="rId209" Type="http://schemas.openxmlformats.org/officeDocument/2006/relationships/customXml" Target="../ink/ink1602.xml"/><Relationship Id="rId360" Type="http://schemas.openxmlformats.org/officeDocument/2006/relationships/image" Target="../media/image1680.png"/><Relationship Id="rId416" Type="http://schemas.openxmlformats.org/officeDocument/2006/relationships/image" Target="../media/image1708.png"/><Relationship Id="rId220" Type="http://schemas.openxmlformats.org/officeDocument/2006/relationships/image" Target="../media/image1610.png"/><Relationship Id="rId458" Type="http://schemas.openxmlformats.org/officeDocument/2006/relationships/image" Target="../media/image1729.png"/><Relationship Id="rId15" Type="http://schemas.openxmlformats.org/officeDocument/2006/relationships/customXml" Target="../ink/ink1505.xml"/><Relationship Id="rId57" Type="http://schemas.openxmlformats.org/officeDocument/2006/relationships/customXml" Target="../ink/ink1526.xml"/><Relationship Id="rId262" Type="http://schemas.openxmlformats.org/officeDocument/2006/relationships/image" Target="../media/image1631.png"/><Relationship Id="rId318" Type="http://schemas.openxmlformats.org/officeDocument/2006/relationships/image" Target="../media/image1659.png"/><Relationship Id="rId99" Type="http://schemas.openxmlformats.org/officeDocument/2006/relationships/customXml" Target="../ink/ink1547.xml"/><Relationship Id="rId122" Type="http://schemas.openxmlformats.org/officeDocument/2006/relationships/image" Target="../media/image1561.png"/><Relationship Id="rId164" Type="http://schemas.openxmlformats.org/officeDocument/2006/relationships/image" Target="../media/image1582.png"/><Relationship Id="rId371" Type="http://schemas.openxmlformats.org/officeDocument/2006/relationships/customXml" Target="../ink/ink1683.xml"/><Relationship Id="rId427" Type="http://schemas.openxmlformats.org/officeDocument/2006/relationships/customXml" Target="../ink/ink1711.xml"/><Relationship Id="rId469" Type="http://schemas.openxmlformats.org/officeDocument/2006/relationships/customXml" Target="../ink/ink1732.xml"/><Relationship Id="rId26" Type="http://schemas.openxmlformats.org/officeDocument/2006/relationships/image" Target="../media/image1513.png"/><Relationship Id="rId231" Type="http://schemas.openxmlformats.org/officeDocument/2006/relationships/customXml" Target="../ink/ink1613.xml"/><Relationship Id="rId273" Type="http://schemas.openxmlformats.org/officeDocument/2006/relationships/customXml" Target="../ink/ink1634.xml"/><Relationship Id="rId329" Type="http://schemas.openxmlformats.org/officeDocument/2006/relationships/customXml" Target="../ink/ink1662.xml"/><Relationship Id="rId480" Type="http://schemas.openxmlformats.org/officeDocument/2006/relationships/image" Target="../media/image1740.png"/><Relationship Id="rId68" Type="http://schemas.openxmlformats.org/officeDocument/2006/relationships/image" Target="../media/image1534.png"/><Relationship Id="rId133" Type="http://schemas.openxmlformats.org/officeDocument/2006/relationships/customXml" Target="../ink/ink1564.xml"/><Relationship Id="rId175" Type="http://schemas.openxmlformats.org/officeDocument/2006/relationships/customXml" Target="../ink/ink1585.xml"/><Relationship Id="rId340" Type="http://schemas.openxmlformats.org/officeDocument/2006/relationships/image" Target="../media/image1670.png"/><Relationship Id="rId200" Type="http://schemas.openxmlformats.org/officeDocument/2006/relationships/image" Target="../media/image1600.png"/><Relationship Id="rId382" Type="http://schemas.openxmlformats.org/officeDocument/2006/relationships/image" Target="../media/image1691.png"/><Relationship Id="rId438" Type="http://schemas.openxmlformats.org/officeDocument/2006/relationships/image" Target="../media/image1719.png"/><Relationship Id="rId242" Type="http://schemas.openxmlformats.org/officeDocument/2006/relationships/image" Target="../media/image1621.png"/><Relationship Id="rId284" Type="http://schemas.openxmlformats.org/officeDocument/2006/relationships/image" Target="../media/image1642.png"/><Relationship Id="rId491" Type="http://schemas.openxmlformats.org/officeDocument/2006/relationships/customXml" Target="../ink/ink1743.xml"/><Relationship Id="rId37" Type="http://schemas.openxmlformats.org/officeDocument/2006/relationships/customXml" Target="../ink/ink1516.xml"/><Relationship Id="rId79" Type="http://schemas.openxmlformats.org/officeDocument/2006/relationships/customXml" Target="../ink/ink1537.xml"/><Relationship Id="rId102" Type="http://schemas.openxmlformats.org/officeDocument/2006/relationships/image" Target="../media/image1551.png"/><Relationship Id="rId144" Type="http://schemas.openxmlformats.org/officeDocument/2006/relationships/image" Target="../media/image1572.png"/><Relationship Id="rId90" Type="http://schemas.openxmlformats.org/officeDocument/2006/relationships/image" Target="../media/image1545.png"/><Relationship Id="rId186" Type="http://schemas.openxmlformats.org/officeDocument/2006/relationships/image" Target="../media/image1593.png"/><Relationship Id="rId351" Type="http://schemas.openxmlformats.org/officeDocument/2006/relationships/customXml" Target="../ink/ink1673.xml"/><Relationship Id="rId393" Type="http://schemas.openxmlformats.org/officeDocument/2006/relationships/customXml" Target="../ink/ink1694.xml"/><Relationship Id="rId407" Type="http://schemas.openxmlformats.org/officeDocument/2006/relationships/customXml" Target="../ink/ink1701.xml"/><Relationship Id="rId449" Type="http://schemas.openxmlformats.org/officeDocument/2006/relationships/customXml" Target="../ink/ink1722.xml"/><Relationship Id="rId211" Type="http://schemas.openxmlformats.org/officeDocument/2006/relationships/customXml" Target="../ink/ink1603.xml"/><Relationship Id="rId253" Type="http://schemas.openxmlformats.org/officeDocument/2006/relationships/customXml" Target="../ink/ink1624.xml"/><Relationship Id="rId295" Type="http://schemas.openxmlformats.org/officeDocument/2006/relationships/customXml" Target="../ink/ink1645.xml"/><Relationship Id="rId309" Type="http://schemas.openxmlformats.org/officeDocument/2006/relationships/customXml" Target="../ink/ink1652.xml"/><Relationship Id="rId460" Type="http://schemas.openxmlformats.org/officeDocument/2006/relationships/image" Target="../media/image1730.png"/><Relationship Id="rId48" Type="http://schemas.openxmlformats.org/officeDocument/2006/relationships/image" Target="../media/image1524.png"/><Relationship Id="rId113" Type="http://schemas.openxmlformats.org/officeDocument/2006/relationships/customXml" Target="../ink/ink1554.xml"/><Relationship Id="rId320" Type="http://schemas.openxmlformats.org/officeDocument/2006/relationships/image" Target="../media/image1660.png"/><Relationship Id="rId155" Type="http://schemas.openxmlformats.org/officeDocument/2006/relationships/customXml" Target="../ink/ink1575.xml"/><Relationship Id="rId197" Type="http://schemas.openxmlformats.org/officeDocument/2006/relationships/customXml" Target="../ink/ink1596.xml"/><Relationship Id="rId362" Type="http://schemas.openxmlformats.org/officeDocument/2006/relationships/image" Target="../media/image1681.png"/><Relationship Id="rId418" Type="http://schemas.openxmlformats.org/officeDocument/2006/relationships/image" Target="../media/image1709.png"/><Relationship Id="rId222" Type="http://schemas.openxmlformats.org/officeDocument/2006/relationships/image" Target="../media/image1611.png"/><Relationship Id="rId264" Type="http://schemas.openxmlformats.org/officeDocument/2006/relationships/image" Target="../media/image1632.png"/><Relationship Id="rId471" Type="http://schemas.openxmlformats.org/officeDocument/2006/relationships/customXml" Target="../ink/ink1733.xml"/><Relationship Id="rId17" Type="http://schemas.openxmlformats.org/officeDocument/2006/relationships/customXml" Target="../ink/ink1506.xml"/><Relationship Id="rId59" Type="http://schemas.openxmlformats.org/officeDocument/2006/relationships/customXml" Target="../ink/ink1527.xml"/><Relationship Id="rId124" Type="http://schemas.openxmlformats.org/officeDocument/2006/relationships/image" Target="../media/image1562.png"/><Relationship Id="rId70" Type="http://schemas.openxmlformats.org/officeDocument/2006/relationships/image" Target="../media/image1535.png"/><Relationship Id="rId166" Type="http://schemas.openxmlformats.org/officeDocument/2006/relationships/image" Target="../media/image1583.png"/><Relationship Id="rId331" Type="http://schemas.openxmlformats.org/officeDocument/2006/relationships/customXml" Target="../ink/ink1663.xml"/><Relationship Id="rId373" Type="http://schemas.openxmlformats.org/officeDocument/2006/relationships/customXml" Target="../ink/ink1684.xml"/><Relationship Id="rId429" Type="http://schemas.openxmlformats.org/officeDocument/2006/relationships/customXml" Target="../ink/ink1712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614.xml"/><Relationship Id="rId440" Type="http://schemas.openxmlformats.org/officeDocument/2006/relationships/image" Target="../media/image1720.png"/><Relationship Id="rId28" Type="http://schemas.openxmlformats.org/officeDocument/2006/relationships/image" Target="../media/image1514.png"/><Relationship Id="rId275" Type="http://schemas.openxmlformats.org/officeDocument/2006/relationships/customXml" Target="../ink/ink1635.xml"/><Relationship Id="rId300" Type="http://schemas.openxmlformats.org/officeDocument/2006/relationships/image" Target="../media/image1650.png"/><Relationship Id="rId482" Type="http://schemas.openxmlformats.org/officeDocument/2006/relationships/image" Target="../media/image1741.png"/><Relationship Id="rId81" Type="http://schemas.openxmlformats.org/officeDocument/2006/relationships/customXml" Target="../ink/ink1538.xml"/><Relationship Id="rId135" Type="http://schemas.openxmlformats.org/officeDocument/2006/relationships/customXml" Target="../ink/ink1565.xml"/><Relationship Id="rId177" Type="http://schemas.openxmlformats.org/officeDocument/2006/relationships/customXml" Target="../ink/ink1586.xml"/><Relationship Id="rId342" Type="http://schemas.openxmlformats.org/officeDocument/2006/relationships/image" Target="../media/image1671.png"/><Relationship Id="rId384" Type="http://schemas.openxmlformats.org/officeDocument/2006/relationships/image" Target="../media/image1692.png"/><Relationship Id="rId202" Type="http://schemas.openxmlformats.org/officeDocument/2006/relationships/image" Target="../media/image1601.png"/><Relationship Id="rId244" Type="http://schemas.openxmlformats.org/officeDocument/2006/relationships/image" Target="../media/image1622.png"/><Relationship Id="rId39" Type="http://schemas.openxmlformats.org/officeDocument/2006/relationships/customXml" Target="../ink/ink1517.xml"/><Relationship Id="rId286" Type="http://schemas.openxmlformats.org/officeDocument/2006/relationships/image" Target="../media/image1643.png"/><Relationship Id="rId451" Type="http://schemas.openxmlformats.org/officeDocument/2006/relationships/customXml" Target="../ink/ink1723.xml"/><Relationship Id="rId493" Type="http://schemas.openxmlformats.org/officeDocument/2006/relationships/customXml" Target="../ink/ink1744.xml"/><Relationship Id="rId50" Type="http://schemas.openxmlformats.org/officeDocument/2006/relationships/image" Target="../media/image1525.png"/><Relationship Id="rId104" Type="http://schemas.openxmlformats.org/officeDocument/2006/relationships/image" Target="../media/image1552.png"/><Relationship Id="rId146" Type="http://schemas.openxmlformats.org/officeDocument/2006/relationships/image" Target="../media/image1573.png"/><Relationship Id="rId188" Type="http://schemas.openxmlformats.org/officeDocument/2006/relationships/image" Target="../media/image1594.png"/><Relationship Id="rId311" Type="http://schemas.openxmlformats.org/officeDocument/2006/relationships/customXml" Target="../ink/ink1653.xml"/><Relationship Id="rId353" Type="http://schemas.openxmlformats.org/officeDocument/2006/relationships/customXml" Target="../ink/ink1674.xml"/><Relationship Id="rId395" Type="http://schemas.openxmlformats.org/officeDocument/2006/relationships/customXml" Target="../ink/ink1695.xml"/><Relationship Id="rId409" Type="http://schemas.openxmlformats.org/officeDocument/2006/relationships/customXml" Target="../ink/ink1702.xml"/><Relationship Id="rId92" Type="http://schemas.openxmlformats.org/officeDocument/2006/relationships/image" Target="../media/image1546.png"/><Relationship Id="rId213" Type="http://schemas.openxmlformats.org/officeDocument/2006/relationships/customXml" Target="../ink/ink1604.xml"/><Relationship Id="rId420" Type="http://schemas.openxmlformats.org/officeDocument/2006/relationships/image" Target="../media/image1710.png"/><Relationship Id="rId255" Type="http://schemas.openxmlformats.org/officeDocument/2006/relationships/customXml" Target="../ink/ink1625.xml"/><Relationship Id="rId297" Type="http://schemas.openxmlformats.org/officeDocument/2006/relationships/customXml" Target="../ink/ink1646.xml"/><Relationship Id="rId462" Type="http://schemas.openxmlformats.org/officeDocument/2006/relationships/image" Target="../media/image1731.png"/><Relationship Id="rId115" Type="http://schemas.openxmlformats.org/officeDocument/2006/relationships/customXml" Target="../ink/ink1555.xml"/><Relationship Id="rId157" Type="http://schemas.openxmlformats.org/officeDocument/2006/relationships/customXml" Target="../ink/ink1576.xml"/><Relationship Id="rId322" Type="http://schemas.openxmlformats.org/officeDocument/2006/relationships/image" Target="../media/image1661.png"/><Relationship Id="rId364" Type="http://schemas.openxmlformats.org/officeDocument/2006/relationships/image" Target="../media/image1682.png"/><Relationship Id="rId61" Type="http://schemas.openxmlformats.org/officeDocument/2006/relationships/customXml" Target="../ink/ink1528.xml"/><Relationship Id="rId199" Type="http://schemas.openxmlformats.org/officeDocument/2006/relationships/customXml" Target="../ink/ink1597.xml"/><Relationship Id="rId19" Type="http://schemas.openxmlformats.org/officeDocument/2006/relationships/customXml" Target="../ink/ink1507.xml"/><Relationship Id="rId224" Type="http://schemas.openxmlformats.org/officeDocument/2006/relationships/image" Target="../media/image1612.png"/><Relationship Id="rId266" Type="http://schemas.openxmlformats.org/officeDocument/2006/relationships/image" Target="../media/image1633.png"/><Relationship Id="rId431" Type="http://schemas.openxmlformats.org/officeDocument/2006/relationships/customXml" Target="../ink/ink1713.xml"/><Relationship Id="rId473" Type="http://schemas.openxmlformats.org/officeDocument/2006/relationships/customXml" Target="../ink/ink1734.xml"/><Relationship Id="rId30" Type="http://schemas.openxmlformats.org/officeDocument/2006/relationships/image" Target="../media/image1515.png"/><Relationship Id="rId126" Type="http://schemas.openxmlformats.org/officeDocument/2006/relationships/image" Target="../media/image1563.png"/><Relationship Id="rId168" Type="http://schemas.openxmlformats.org/officeDocument/2006/relationships/image" Target="../media/image1584.png"/><Relationship Id="rId333" Type="http://schemas.openxmlformats.org/officeDocument/2006/relationships/customXml" Target="../ink/ink1664.xml"/><Relationship Id="rId72" Type="http://schemas.openxmlformats.org/officeDocument/2006/relationships/image" Target="../media/image1536.png"/><Relationship Id="rId375" Type="http://schemas.openxmlformats.org/officeDocument/2006/relationships/customXml" Target="../ink/ink1685.xml"/><Relationship Id="rId3" Type="http://schemas.openxmlformats.org/officeDocument/2006/relationships/customXml" Target="../ink/ink1499.xml"/><Relationship Id="rId235" Type="http://schemas.openxmlformats.org/officeDocument/2006/relationships/customXml" Target="../ink/ink1615.xml"/><Relationship Id="rId277" Type="http://schemas.openxmlformats.org/officeDocument/2006/relationships/customXml" Target="../ink/ink1636.xml"/><Relationship Id="rId400" Type="http://schemas.openxmlformats.org/officeDocument/2006/relationships/image" Target="../media/image1700.png"/><Relationship Id="rId442" Type="http://schemas.openxmlformats.org/officeDocument/2006/relationships/image" Target="../media/image1721.png"/><Relationship Id="rId484" Type="http://schemas.openxmlformats.org/officeDocument/2006/relationships/image" Target="../media/image1742.png"/><Relationship Id="rId137" Type="http://schemas.openxmlformats.org/officeDocument/2006/relationships/customXml" Target="../ink/ink1566.xml"/><Relationship Id="rId302" Type="http://schemas.openxmlformats.org/officeDocument/2006/relationships/image" Target="../media/image1651.png"/><Relationship Id="rId344" Type="http://schemas.openxmlformats.org/officeDocument/2006/relationships/image" Target="../media/image1672.png"/><Relationship Id="rId41" Type="http://schemas.openxmlformats.org/officeDocument/2006/relationships/customXml" Target="../ink/ink1518.xml"/><Relationship Id="rId83" Type="http://schemas.openxmlformats.org/officeDocument/2006/relationships/customXml" Target="../ink/ink1539.xml"/><Relationship Id="rId179" Type="http://schemas.openxmlformats.org/officeDocument/2006/relationships/customXml" Target="../ink/ink1587.xml"/><Relationship Id="rId386" Type="http://schemas.openxmlformats.org/officeDocument/2006/relationships/image" Target="../media/image16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9.png"/><Relationship Id="rId2" Type="http://schemas.openxmlformats.org/officeDocument/2006/relationships/customXml" Target="../ink/ink174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0.png"/><Relationship Id="rId2" Type="http://schemas.openxmlformats.org/officeDocument/2006/relationships/hyperlink" Target="https://arxiv.org/abs/2002.10802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51.png"/><Relationship Id="rId4" Type="http://schemas.openxmlformats.org/officeDocument/2006/relationships/customXml" Target="../ink/ink17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170" Type="http://schemas.openxmlformats.org/officeDocument/2006/relationships/image" Target="../media/image85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3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81" Type="http://schemas.openxmlformats.org/officeDocument/2006/relationships/customXml" Target="../ink/ink90.xml"/><Relationship Id="rId216" Type="http://schemas.openxmlformats.org/officeDocument/2006/relationships/image" Target="../media/image108.png"/><Relationship Id="rId237" Type="http://schemas.openxmlformats.org/officeDocument/2006/relationships/customXml" Target="../ink/ink118.xml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customXml" Target="../ink/ink85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27" Type="http://schemas.openxmlformats.org/officeDocument/2006/relationships/customXml" Target="../ink/ink113.xml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182" Type="http://schemas.openxmlformats.org/officeDocument/2006/relationships/image" Target="../media/image91.png"/><Relationship Id="rId217" Type="http://schemas.openxmlformats.org/officeDocument/2006/relationships/customXml" Target="../ink/ink108.xml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5" Type="http://schemas.openxmlformats.org/officeDocument/2006/relationships/customXml" Target="../ink/ink32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75.xml"/><Relationship Id="rId172" Type="http://schemas.openxmlformats.org/officeDocument/2006/relationships/image" Target="../media/image86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4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20" Type="http://schemas.openxmlformats.org/officeDocument/2006/relationships/image" Target="../media/image60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1.png"/><Relationship Id="rId183" Type="http://schemas.openxmlformats.org/officeDocument/2006/relationships/customXml" Target="../ink/ink91.xml"/><Relationship Id="rId218" Type="http://schemas.openxmlformats.org/officeDocument/2006/relationships/image" Target="../media/image109.png"/><Relationship Id="rId239" Type="http://schemas.openxmlformats.org/officeDocument/2006/relationships/customXml" Target="../ink/ink119.xml"/><Relationship Id="rId24" Type="http://schemas.openxmlformats.org/officeDocument/2006/relationships/image" Target="../media/image12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31" Type="http://schemas.openxmlformats.org/officeDocument/2006/relationships/customXml" Target="../ink/ink65.xml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229" Type="http://schemas.openxmlformats.org/officeDocument/2006/relationships/customXml" Target="../ink/ink114.xml"/><Relationship Id="rId240" Type="http://schemas.openxmlformats.org/officeDocument/2006/relationships/image" Target="../media/image120.png"/><Relationship Id="rId14" Type="http://schemas.openxmlformats.org/officeDocument/2006/relationships/image" Target="../media/image7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8" Type="http://schemas.openxmlformats.org/officeDocument/2006/relationships/image" Target="../media/image4.png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image" Target="../media/image92.png"/><Relationship Id="rId219" Type="http://schemas.openxmlformats.org/officeDocument/2006/relationships/customXml" Target="../ink/ink109.xml"/><Relationship Id="rId230" Type="http://schemas.openxmlformats.org/officeDocument/2006/relationships/image" Target="../media/image115.png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0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Relationship Id="rId210" Type="http://schemas.openxmlformats.org/officeDocument/2006/relationships/image" Target="../media/image105.png"/><Relationship Id="rId215" Type="http://schemas.openxmlformats.org/officeDocument/2006/relationships/customXml" Target="../ink/ink107.xml"/><Relationship Id="rId236" Type="http://schemas.openxmlformats.org/officeDocument/2006/relationships/image" Target="../media/image118.png"/><Relationship Id="rId26" Type="http://schemas.openxmlformats.org/officeDocument/2006/relationships/image" Target="../media/image13.png"/><Relationship Id="rId231" Type="http://schemas.openxmlformats.org/officeDocument/2006/relationships/customXml" Target="../ink/ink115.xml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customXml" Target="../ink/ink87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221" Type="http://schemas.openxmlformats.org/officeDocument/2006/relationships/customXml" Target="../ink/ink110.xml"/><Relationship Id="rId242" Type="http://schemas.openxmlformats.org/officeDocument/2006/relationships/image" Target="../media/image121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186" Type="http://schemas.openxmlformats.org/officeDocument/2006/relationships/image" Target="../media/image93.png"/><Relationship Id="rId211" Type="http://schemas.openxmlformats.org/officeDocument/2006/relationships/customXml" Target="../ink/ink105.xml"/><Relationship Id="rId232" Type="http://schemas.openxmlformats.org/officeDocument/2006/relationships/image" Target="../media/image116.png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1.png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06.png"/><Relationship Id="rId233" Type="http://schemas.openxmlformats.org/officeDocument/2006/relationships/customXml" Target="../ink/ink116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60" Type="http://schemas.openxmlformats.org/officeDocument/2006/relationships/image" Target="../media/image3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98" Type="http://schemas.openxmlformats.org/officeDocument/2006/relationships/image" Target="../media/image99.png"/><Relationship Id="rId202" Type="http://schemas.openxmlformats.org/officeDocument/2006/relationships/image" Target="../media/image101.png"/><Relationship Id="rId223" Type="http://schemas.openxmlformats.org/officeDocument/2006/relationships/customXml" Target="../ink/ink111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2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13" Type="http://schemas.openxmlformats.org/officeDocument/2006/relationships/customXml" Target="../ink/ink106.xml"/><Relationship Id="rId234" Type="http://schemas.openxmlformats.org/officeDocument/2006/relationships/image" Target="../media/image117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40" Type="http://schemas.openxmlformats.org/officeDocument/2006/relationships/image" Target="../media/image20.png"/><Relationship Id="rId115" Type="http://schemas.openxmlformats.org/officeDocument/2006/relationships/customXml" Target="../ink/ink57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2.png"/><Relationship Id="rId30" Type="http://schemas.openxmlformats.org/officeDocument/2006/relationships/image" Target="../media/image15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7.png"/><Relationship Id="rId235" Type="http://schemas.openxmlformats.org/officeDocument/2006/relationships/customXml" Target="../ink/ink117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11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8.xml"/><Relationship Id="rId299" Type="http://schemas.openxmlformats.org/officeDocument/2006/relationships/customXml" Target="../ink/ink269.xml"/><Relationship Id="rId21" Type="http://schemas.openxmlformats.org/officeDocument/2006/relationships/customXml" Target="../ink/ink130.xml"/><Relationship Id="rId63" Type="http://schemas.openxmlformats.org/officeDocument/2006/relationships/customXml" Target="../ink/ink151.xml"/><Relationship Id="rId159" Type="http://schemas.openxmlformats.org/officeDocument/2006/relationships/customXml" Target="../ink/ink199.xml"/><Relationship Id="rId170" Type="http://schemas.openxmlformats.org/officeDocument/2006/relationships/image" Target="../media/image205.png"/><Relationship Id="rId226" Type="http://schemas.openxmlformats.org/officeDocument/2006/relationships/image" Target="../media/image233.png"/><Relationship Id="rId268" Type="http://schemas.openxmlformats.org/officeDocument/2006/relationships/image" Target="../media/image254.png"/><Relationship Id="rId32" Type="http://schemas.openxmlformats.org/officeDocument/2006/relationships/image" Target="../media/image136.png"/><Relationship Id="rId74" Type="http://schemas.openxmlformats.org/officeDocument/2006/relationships/image" Target="../media/image157.png"/><Relationship Id="rId128" Type="http://schemas.openxmlformats.org/officeDocument/2006/relationships/image" Target="../media/image184.png"/><Relationship Id="rId5" Type="http://schemas.openxmlformats.org/officeDocument/2006/relationships/customXml" Target="../ink/ink122.xml"/><Relationship Id="rId181" Type="http://schemas.openxmlformats.org/officeDocument/2006/relationships/customXml" Target="../ink/ink210.xml"/><Relationship Id="rId237" Type="http://schemas.openxmlformats.org/officeDocument/2006/relationships/customXml" Target="../ink/ink238.xml"/><Relationship Id="rId279" Type="http://schemas.openxmlformats.org/officeDocument/2006/relationships/customXml" Target="../ink/ink259.xml"/><Relationship Id="rId43" Type="http://schemas.openxmlformats.org/officeDocument/2006/relationships/customXml" Target="../ink/ink141.xml"/><Relationship Id="rId139" Type="http://schemas.openxmlformats.org/officeDocument/2006/relationships/customXml" Target="../ink/ink189.xml"/><Relationship Id="rId290" Type="http://schemas.openxmlformats.org/officeDocument/2006/relationships/image" Target="../media/image265.png"/><Relationship Id="rId304" Type="http://schemas.openxmlformats.org/officeDocument/2006/relationships/image" Target="../media/image272.png"/><Relationship Id="rId85" Type="http://schemas.openxmlformats.org/officeDocument/2006/relationships/customXml" Target="../ink/ink162.xml"/><Relationship Id="rId150" Type="http://schemas.openxmlformats.org/officeDocument/2006/relationships/image" Target="../media/image195.png"/><Relationship Id="rId192" Type="http://schemas.openxmlformats.org/officeDocument/2006/relationships/image" Target="../media/image216.png"/><Relationship Id="rId206" Type="http://schemas.openxmlformats.org/officeDocument/2006/relationships/image" Target="../media/image223.png"/><Relationship Id="rId248" Type="http://schemas.openxmlformats.org/officeDocument/2006/relationships/image" Target="../media/image244.png"/><Relationship Id="rId12" Type="http://schemas.openxmlformats.org/officeDocument/2006/relationships/image" Target="../media/image126.png"/><Relationship Id="rId108" Type="http://schemas.openxmlformats.org/officeDocument/2006/relationships/image" Target="../media/image174.png"/><Relationship Id="rId315" Type="http://schemas.openxmlformats.org/officeDocument/2006/relationships/customXml" Target="../ink/ink277.xml"/><Relationship Id="rId54" Type="http://schemas.openxmlformats.org/officeDocument/2006/relationships/image" Target="../media/image147.png"/><Relationship Id="rId96" Type="http://schemas.openxmlformats.org/officeDocument/2006/relationships/image" Target="../media/image168.png"/><Relationship Id="rId161" Type="http://schemas.openxmlformats.org/officeDocument/2006/relationships/customXml" Target="../ink/ink200.xml"/><Relationship Id="rId217" Type="http://schemas.openxmlformats.org/officeDocument/2006/relationships/customXml" Target="../ink/ink228.xml"/><Relationship Id="rId259" Type="http://schemas.openxmlformats.org/officeDocument/2006/relationships/customXml" Target="../ink/ink249.xml"/><Relationship Id="rId23" Type="http://schemas.openxmlformats.org/officeDocument/2006/relationships/customXml" Target="../ink/ink131.xml"/><Relationship Id="rId119" Type="http://schemas.openxmlformats.org/officeDocument/2006/relationships/customXml" Target="../ink/ink179.xml"/><Relationship Id="rId270" Type="http://schemas.openxmlformats.org/officeDocument/2006/relationships/image" Target="../media/image255.png"/><Relationship Id="rId65" Type="http://schemas.openxmlformats.org/officeDocument/2006/relationships/customXml" Target="../ink/ink152.xml"/><Relationship Id="rId130" Type="http://schemas.openxmlformats.org/officeDocument/2006/relationships/image" Target="../media/image185.png"/><Relationship Id="rId172" Type="http://schemas.openxmlformats.org/officeDocument/2006/relationships/image" Target="../media/image206.png"/><Relationship Id="rId228" Type="http://schemas.openxmlformats.org/officeDocument/2006/relationships/image" Target="../media/image234.png"/><Relationship Id="rId281" Type="http://schemas.openxmlformats.org/officeDocument/2006/relationships/customXml" Target="../ink/ink260.xml"/><Relationship Id="rId34" Type="http://schemas.openxmlformats.org/officeDocument/2006/relationships/image" Target="../media/image137.png"/><Relationship Id="rId55" Type="http://schemas.openxmlformats.org/officeDocument/2006/relationships/customXml" Target="../ink/ink147.xml"/><Relationship Id="rId76" Type="http://schemas.openxmlformats.org/officeDocument/2006/relationships/image" Target="../media/image158.png"/><Relationship Id="rId97" Type="http://schemas.openxmlformats.org/officeDocument/2006/relationships/customXml" Target="../ink/ink168.xml"/><Relationship Id="rId120" Type="http://schemas.openxmlformats.org/officeDocument/2006/relationships/image" Target="../media/image180.png"/><Relationship Id="rId141" Type="http://schemas.openxmlformats.org/officeDocument/2006/relationships/customXml" Target="../ink/ink190.xml"/><Relationship Id="rId7" Type="http://schemas.openxmlformats.org/officeDocument/2006/relationships/customXml" Target="../ink/ink123.xml"/><Relationship Id="rId162" Type="http://schemas.openxmlformats.org/officeDocument/2006/relationships/image" Target="../media/image201.png"/><Relationship Id="rId183" Type="http://schemas.openxmlformats.org/officeDocument/2006/relationships/customXml" Target="../ink/ink211.xml"/><Relationship Id="rId218" Type="http://schemas.openxmlformats.org/officeDocument/2006/relationships/image" Target="../media/image229.png"/><Relationship Id="rId239" Type="http://schemas.openxmlformats.org/officeDocument/2006/relationships/customXml" Target="../ink/ink239.xml"/><Relationship Id="rId250" Type="http://schemas.openxmlformats.org/officeDocument/2006/relationships/image" Target="../media/image245.png"/><Relationship Id="rId271" Type="http://schemas.openxmlformats.org/officeDocument/2006/relationships/customXml" Target="../ink/ink255.xml"/><Relationship Id="rId292" Type="http://schemas.openxmlformats.org/officeDocument/2006/relationships/image" Target="../media/image266.png"/><Relationship Id="rId306" Type="http://schemas.openxmlformats.org/officeDocument/2006/relationships/image" Target="../media/image273.png"/><Relationship Id="rId24" Type="http://schemas.openxmlformats.org/officeDocument/2006/relationships/image" Target="../media/image132.png"/><Relationship Id="rId45" Type="http://schemas.openxmlformats.org/officeDocument/2006/relationships/customXml" Target="../ink/ink142.xml"/><Relationship Id="rId66" Type="http://schemas.openxmlformats.org/officeDocument/2006/relationships/image" Target="../media/image153.png"/><Relationship Id="rId87" Type="http://schemas.openxmlformats.org/officeDocument/2006/relationships/customXml" Target="../ink/ink163.xml"/><Relationship Id="rId110" Type="http://schemas.openxmlformats.org/officeDocument/2006/relationships/image" Target="../media/image175.png"/><Relationship Id="rId131" Type="http://schemas.openxmlformats.org/officeDocument/2006/relationships/customXml" Target="../ink/ink185.xml"/><Relationship Id="rId152" Type="http://schemas.openxmlformats.org/officeDocument/2006/relationships/image" Target="../media/image196.png"/><Relationship Id="rId173" Type="http://schemas.openxmlformats.org/officeDocument/2006/relationships/customXml" Target="../ink/ink206.xml"/><Relationship Id="rId194" Type="http://schemas.openxmlformats.org/officeDocument/2006/relationships/image" Target="../media/image217.png"/><Relationship Id="rId208" Type="http://schemas.openxmlformats.org/officeDocument/2006/relationships/image" Target="../media/image224.png"/><Relationship Id="rId229" Type="http://schemas.openxmlformats.org/officeDocument/2006/relationships/customXml" Target="../ink/ink234.xml"/><Relationship Id="rId240" Type="http://schemas.openxmlformats.org/officeDocument/2006/relationships/image" Target="../media/image240.png"/><Relationship Id="rId261" Type="http://schemas.openxmlformats.org/officeDocument/2006/relationships/customXml" Target="../ink/ink250.xml"/><Relationship Id="rId14" Type="http://schemas.openxmlformats.org/officeDocument/2006/relationships/image" Target="../media/image127.png"/><Relationship Id="rId35" Type="http://schemas.openxmlformats.org/officeDocument/2006/relationships/customXml" Target="../ink/ink137.xml"/><Relationship Id="rId56" Type="http://schemas.openxmlformats.org/officeDocument/2006/relationships/image" Target="../media/image148.png"/><Relationship Id="rId77" Type="http://schemas.openxmlformats.org/officeDocument/2006/relationships/customXml" Target="../ink/ink158.xml"/><Relationship Id="rId100" Type="http://schemas.openxmlformats.org/officeDocument/2006/relationships/image" Target="../media/image170.png"/><Relationship Id="rId282" Type="http://schemas.openxmlformats.org/officeDocument/2006/relationships/image" Target="../media/image261.png"/><Relationship Id="rId317" Type="http://schemas.openxmlformats.org/officeDocument/2006/relationships/customXml" Target="../ink/ink278.xml"/><Relationship Id="rId8" Type="http://schemas.openxmlformats.org/officeDocument/2006/relationships/image" Target="../media/image124.png"/><Relationship Id="rId98" Type="http://schemas.openxmlformats.org/officeDocument/2006/relationships/image" Target="../media/image169.png"/><Relationship Id="rId121" Type="http://schemas.openxmlformats.org/officeDocument/2006/relationships/customXml" Target="../ink/ink180.xml"/><Relationship Id="rId142" Type="http://schemas.openxmlformats.org/officeDocument/2006/relationships/image" Target="../media/image191.png"/><Relationship Id="rId163" Type="http://schemas.openxmlformats.org/officeDocument/2006/relationships/customXml" Target="../ink/ink201.xml"/><Relationship Id="rId184" Type="http://schemas.openxmlformats.org/officeDocument/2006/relationships/image" Target="../media/image212.png"/><Relationship Id="rId219" Type="http://schemas.openxmlformats.org/officeDocument/2006/relationships/customXml" Target="../ink/ink229.xml"/><Relationship Id="rId230" Type="http://schemas.openxmlformats.org/officeDocument/2006/relationships/image" Target="../media/image235.png"/><Relationship Id="rId251" Type="http://schemas.openxmlformats.org/officeDocument/2006/relationships/customXml" Target="../ink/ink245.xml"/><Relationship Id="rId25" Type="http://schemas.openxmlformats.org/officeDocument/2006/relationships/customXml" Target="../ink/ink132.xml"/><Relationship Id="rId46" Type="http://schemas.openxmlformats.org/officeDocument/2006/relationships/image" Target="../media/image143.png"/><Relationship Id="rId67" Type="http://schemas.openxmlformats.org/officeDocument/2006/relationships/customXml" Target="../ink/ink153.xml"/><Relationship Id="rId272" Type="http://schemas.openxmlformats.org/officeDocument/2006/relationships/image" Target="../media/image256.png"/><Relationship Id="rId293" Type="http://schemas.openxmlformats.org/officeDocument/2006/relationships/customXml" Target="../ink/ink266.xml"/><Relationship Id="rId307" Type="http://schemas.openxmlformats.org/officeDocument/2006/relationships/customXml" Target="../ink/ink273.xml"/><Relationship Id="rId88" Type="http://schemas.openxmlformats.org/officeDocument/2006/relationships/image" Target="../media/image164.png"/><Relationship Id="rId111" Type="http://schemas.openxmlformats.org/officeDocument/2006/relationships/customXml" Target="../ink/ink175.xml"/><Relationship Id="rId132" Type="http://schemas.openxmlformats.org/officeDocument/2006/relationships/image" Target="../media/image186.png"/><Relationship Id="rId153" Type="http://schemas.openxmlformats.org/officeDocument/2006/relationships/customXml" Target="../ink/ink196.xml"/><Relationship Id="rId174" Type="http://schemas.openxmlformats.org/officeDocument/2006/relationships/image" Target="../media/image207.png"/><Relationship Id="rId195" Type="http://schemas.openxmlformats.org/officeDocument/2006/relationships/customXml" Target="../ink/ink217.xml"/><Relationship Id="rId209" Type="http://schemas.openxmlformats.org/officeDocument/2006/relationships/customXml" Target="../ink/ink224.xml"/><Relationship Id="rId220" Type="http://schemas.openxmlformats.org/officeDocument/2006/relationships/image" Target="../media/image230.png"/><Relationship Id="rId241" Type="http://schemas.openxmlformats.org/officeDocument/2006/relationships/customXml" Target="../ink/ink240.xml"/><Relationship Id="rId15" Type="http://schemas.openxmlformats.org/officeDocument/2006/relationships/customXml" Target="../ink/ink127.xml"/><Relationship Id="rId36" Type="http://schemas.openxmlformats.org/officeDocument/2006/relationships/image" Target="../media/image138.png"/><Relationship Id="rId57" Type="http://schemas.openxmlformats.org/officeDocument/2006/relationships/customXml" Target="../ink/ink148.xml"/><Relationship Id="rId262" Type="http://schemas.openxmlformats.org/officeDocument/2006/relationships/image" Target="../media/image251.png"/><Relationship Id="rId283" Type="http://schemas.openxmlformats.org/officeDocument/2006/relationships/customXml" Target="../ink/ink261.xml"/><Relationship Id="rId318" Type="http://schemas.openxmlformats.org/officeDocument/2006/relationships/image" Target="../media/image279.png"/><Relationship Id="rId78" Type="http://schemas.openxmlformats.org/officeDocument/2006/relationships/image" Target="../media/image159.png"/><Relationship Id="rId99" Type="http://schemas.openxmlformats.org/officeDocument/2006/relationships/customXml" Target="../ink/ink169.xml"/><Relationship Id="rId101" Type="http://schemas.openxmlformats.org/officeDocument/2006/relationships/customXml" Target="../ink/ink170.xml"/><Relationship Id="rId122" Type="http://schemas.openxmlformats.org/officeDocument/2006/relationships/image" Target="../media/image181.png"/><Relationship Id="rId143" Type="http://schemas.openxmlformats.org/officeDocument/2006/relationships/customXml" Target="../ink/ink191.xml"/><Relationship Id="rId164" Type="http://schemas.openxmlformats.org/officeDocument/2006/relationships/image" Target="../media/image202.png"/><Relationship Id="rId185" Type="http://schemas.openxmlformats.org/officeDocument/2006/relationships/customXml" Target="../ink/ink212.xml"/><Relationship Id="rId9" Type="http://schemas.openxmlformats.org/officeDocument/2006/relationships/customXml" Target="../ink/ink124.xml"/><Relationship Id="rId210" Type="http://schemas.openxmlformats.org/officeDocument/2006/relationships/image" Target="../media/image225.png"/><Relationship Id="rId26" Type="http://schemas.openxmlformats.org/officeDocument/2006/relationships/image" Target="../media/image133.png"/><Relationship Id="rId231" Type="http://schemas.openxmlformats.org/officeDocument/2006/relationships/customXml" Target="../ink/ink235.xml"/><Relationship Id="rId252" Type="http://schemas.openxmlformats.org/officeDocument/2006/relationships/image" Target="../media/image246.png"/><Relationship Id="rId273" Type="http://schemas.openxmlformats.org/officeDocument/2006/relationships/customXml" Target="../ink/ink256.xml"/><Relationship Id="rId294" Type="http://schemas.openxmlformats.org/officeDocument/2006/relationships/image" Target="../media/image267.png"/><Relationship Id="rId308" Type="http://schemas.openxmlformats.org/officeDocument/2006/relationships/image" Target="../media/image274.png"/><Relationship Id="rId47" Type="http://schemas.openxmlformats.org/officeDocument/2006/relationships/customXml" Target="../ink/ink143.xml"/><Relationship Id="rId68" Type="http://schemas.openxmlformats.org/officeDocument/2006/relationships/image" Target="../media/image154.png"/><Relationship Id="rId89" Type="http://schemas.openxmlformats.org/officeDocument/2006/relationships/customXml" Target="../ink/ink164.xml"/><Relationship Id="rId112" Type="http://schemas.openxmlformats.org/officeDocument/2006/relationships/image" Target="../media/image176.png"/><Relationship Id="rId133" Type="http://schemas.openxmlformats.org/officeDocument/2006/relationships/customXml" Target="../ink/ink186.xml"/><Relationship Id="rId154" Type="http://schemas.openxmlformats.org/officeDocument/2006/relationships/image" Target="../media/image197.png"/><Relationship Id="rId175" Type="http://schemas.openxmlformats.org/officeDocument/2006/relationships/customXml" Target="../ink/ink207.xml"/><Relationship Id="rId196" Type="http://schemas.openxmlformats.org/officeDocument/2006/relationships/image" Target="../media/image218.png"/><Relationship Id="rId200" Type="http://schemas.openxmlformats.org/officeDocument/2006/relationships/image" Target="../media/image220.png"/><Relationship Id="rId16" Type="http://schemas.openxmlformats.org/officeDocument/2006/relationships/image" Target="../media/image128.png"/><Relationship Id="rId221" Type="http://schemas.openxmlformats.org/officeDocument/2006/relationships/customXml" Target="../ink/ink230.xml"/><Relationship Id="rId242" Type="http://schemas.openxmlformats.org/officeDocument/2006/relationships/image" Target="../media/image241.png"/><Relationship Id="rId263" Type="http://schemas.openxmlformats.org/officeDocument/2006/relationships/customXml" Target="../ink/ink251.xml"/><Relationship Id="rId284" Type="http://schemas.openxmlformats.org/officeDocument/2006/relationships/image" Target="../media/image262.png"/><Relationship Id="rId319" Type="http://schemas.openxmlformats.org/officeDocument/2006/relationships/customXml" Target="../ink/ink279.xml"/><Relationship Id="rId37" Type="http://schemas.openxmlformats.org/officeDocument/2006/relationships/customXml" Target="../ink/ink138.xml"/><Relationship Id="rId58" Type="http://schemas.openxmlformats.org/officeDocument/2006/relationships/image" Target="../media/image149.png"/><Relationship Id="rId79" Type="http://schemas.openxmlformats.org/officeDocument/2006/relationships/customXml" Target="../ink/ink159.xml"/><Relationship Id="rId102" Type="http://schemas.openxmlformats.org/officeDocument/2006/relationships/image" Target="../media/image171.png"/><Relationship Id="rId123" Type="http://schemas.openxmlformats.org/officeDocument/2006/relationships/customXml" Target="../ink/ink181.xml"/><Relationship Id="rId144" Type="http://schemas.openxmlformats.org/officeDocument/2006/relationships/image" Target="../media/image192.png"/><Relationship Id="rId90" Type="http://schemas.openxmlformats.org/officeDocument/2006/relationships/image" Target="../media/image165.png"/><Relationship Id="rId165" Type="http://schemas.openxmlformats.org/officeDocument/2006/relationships/customXml" Target="../ink/ink202.xml"/><Relationship Id="rId186" Type="http://schemas.openxmlformats.org/officeDocument/2006/relationships/image" Target="../media/image213.png"/><Relationship Id="rId211" Type="http://schemas.openxmlformats.org/officeDocument/2006/relationships/customXml" Target="../ink/ink225.xml"/><Relationship Id="rId232" Type="http://schemas.openxmlformats.org/officeDocument/2006/relationships/image" Target="../media/image236.png"/><Relationship Id="rId253" Type="http://schemas.openxmlformats.org/officeDocument/2006/relationships/customXml" Target="../ink/ink246.xml"/><Relationship Id="rId274" Type="http://schemas.openxmlformats.org/officeDocument/2006/relationships/image" Target="../media/image257.png"/><Relationship Id="rId295" Type="http://schemas.openxmlformats.org/officeDocument/2006/relationships/customXml" Target="../ink/ink267.xml"/><Relationship Id="rId309" Type="http://schemas.openxmlformats.org/officeDocument/2006/relationships/customXml" Target="../ink/ink274.xml"/><Relationship Id="rId27" Type="http://schemas.openxmlformats.org/officeDocument/2006/relationships/customXml" Target="../ink/ink133.xml"/><Relationship Id="rId48" Type="http://schemas.openxmlformats.org/officeDocument/2006/relationships/image" Target="../media/image144.png"/><Relationship Id="rId69" Type="http://schemas.openxmlformats.org/officeDocument/2006/relationships/customXml" Target="../ink/ink154.xml"/><Relationship Id="rId113" Type="http://schemas.openxmlformats.org/officeDocument/2006/relationships/customXml" Target="../ink/ink176.xml"/><Relationship Id="rId134" Type="http://schemas.openxmlformats.org/officeDocument/2006/relationships/image" Target="../media/image187.png"/><Relationship Id="rId320" Type="http://schemas.openxmlformats.org/officeDocument/2006/relationships/image" Target="../media/image280.png"/><Relationship Id="rId80" Type="http://schemas.openxmlformats.org/officeDocument/2006/relationships/image" Target="../media/image160.png"/><Relationship Id="rId155" Type="http://schemas.openxmlformats.org/officeDocument/2006/relationships/customXml" Target="../ink/ink197.xml"/><Relationship Id="rId176" Type="http://schemas.openxmlformats.org/officeDocument/2006/relationships/image" Target="../media/image208.png"/><Relationship Id="rId197" Type="http://schemas.openxmlformats.org/officeDocument/2006/relationships/customXml" Target="../ink/ink218.xml"/><Relationship Id="rId201" Type="http://schemas.openxmlformats.org/officeDocument/2006/relationships/customXml" Target="../ink/ink220.xml"/><Relationship Id="rId222" Type="http://schemas.openxmlformats.org/officeDocument/2006/relationships/image" Target="../media/image231.png"/><Relationship Id="rId243" Type="http://schemas.openxmlformats.org/officeDocument/2006/relationships/customXml" Target="../ink/ink241.xml"/><Relationship Id="rId264" Type="http://schemas.openxmlformats.org/officeDocument/2006/relationships/image" Target="../media/image252.png"/><Relationship Id="rId285" Type="http://schemas.openxmlformats.org/officeDocument/2006/relationships/customXml" Target="../ink/ink262.xml"/><Relationship Id="rId17" Type="http://schemas.openxmlformats.org/officeDocument/2006/relationships/customXml" Target="../ink/ink128.xml"/><Relationship Id="rId38" Type="http://schemas.openxmlformats.org/officeDocument/2006/relationships/image" Target="../media/image139.png"/><Relationship Id="rId59" Type="http://schemas.openxmlformats.org/officeDocument/2006/relationships/customXml" Target="../ink/ink149.xml"/><Relationship Id="rId103" Type="http://schemas.openxmlformats.org/officeDocument/2006/relationships/customXml" Target="../ink/ink171.xml"/><Relationship Id="rId124" Type="http://schemas.openxmlformats.org/officeDocument/2006/relationships/image" Target="../media/image182.png"/><Relationship Id="rId310" Type="http://schemas.openxmlformats.org/officeDocument/2006/relationships/image" Target="../media/image275.png"/><Relationship Id="rId70" Type="http://schemas.openxmlformats.org/officeDocument/2006/relationships/image" Target="../media/image155.png"/><Relationship Id="rId91" Type="http://schemas.openxmlformats.org/officeDocument/2006/relationships/customXml" Target="../ink/ink165.xml"/><Relationship Id="rId145" Type="http://schemas.openxmlformats.org/officeDocument/2006/relationships/customXml" Target="../ink/ink192.xml"/><Relationship Id="rId166" Type="http://schemas.openxmlformats.org/officeDocument/2006/relationships/image" Target="../media/image203.png"/><Relationship Id="rId187" Type="http://schemas.openxmlformats.org/officeDocument/2006/relationships/customXml" Target="../ink/ink213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26.png"/><Relationship Id="rId233" Type="http://schemas.openxmlformats.org/officeDocument/2006/relationships/customXml" Target="../ink/ink236.xml"/><Relationship Id="rId254" Type="http://schemas.openxmlformats.org/officeDocument/2006/relationships/image" Target="../media/image247.png"/><Relationship Id="rId28" Type="http://schemas.openxmlformats.org/officeDocument/2006/relationships/image" Target="../media/image134.png"/><Relationship Id="rId49" Type="http://schemas.openxmlformats.org/officeDocument/2006/relationships/customXml" Target="../ink/ink144.xml"/><Relationship Id="rId114" Type="http://schemas.openxmlformats.org/officeDocument/2006/relationships/image" Target="../media/image177.png"/><Relationship Id="rId275" Type="http://schemas.openxmlformats.org/officeDocument/2006/relationships/customXml" Target="../ink/ink257.xml"/><Relationship Id="rId296" Type="http://schemas.openxmlformats.org/officeDocument/2006/relationships/image" Target="../media/image268.png"/><Relationship Id="rId300" Type="http://schemas.openxmlformats.org/officeDocument/2006/relationships/image" Target="../media/image270.png"/><Relationship Id="rId60" Type="http://schemas.openxmlformats.org/officeDocument/2006/relationships/image" Target="../media/image150.png"/><Relationship Id="rId81" Type="http://schemas.openxmlformats.org/officeDocument/2006/relationships/customXml" Target="../ink/ink160.xml"/><Relationship Id="rId135" Type="http://schemas.openxmlformats.org/officeDocument/2006/relationships/customXml" Target="../ink/ink187.xml"/><Relationship Id="rId156" Type="http://schemas.openxmlformats.org/officeDocument/2006/relationships/image" Target="../media/image198.png"/><Relationship Id="rId177" Type="http://schemas.openxmlformats.org/officeDocument/2006/relationships/customXml" Target="../ink/ink208.xml"/><Relationship Id="rId198" Type="http://schemas.openxmlformats.org/officeDocument/2006/relationships/image" Target="../media/image219.png"/><Relationship Id="rId321" Type="http://schemas.openxmlformats.org/officeDocument/2006/relationships/customXml" Target="../ink/ink280.xml"/><Relationship Id="rId202" Type="http://schemas.openxmlformats.org/officeDocument/2006/relationships/image" Target="../media/image221.png"/><Relationship Id="rId223" Type="http://schemas.openxmlformats.org/officeDocument/2006/relationships/customXml" Target="../ink/ink231.xml"/><Relationship Id="rId244" Type="http://schemas.openxmlformats.org/officeDocument/2006/relationships/image" Target="../media/image242.png"/><Relationship Id="rId18" Type="http://schemas.openxmlformats.org/officeDocument/2006/relationships/image" Target="../media/image129.png"/><Relationship Id="rId39" Type="http://schemas.openxmlformats.org/officeDocument/2006/relationships/customXml" Target="../ink/ink139.xml"/><Relationship Id="rId265" Type="http://schemas.openxmlformats.org/officeDocument/2006/relationships/customXml" Target="../ink/ink252.xml"/><Relationship Id="rId286" Type="http://schemas.openxmlformats.org/officeDocument/2006/relationships/image" Target="../media/image263.png"/><Relationship Id="rId50" Type="http://schemas.openxmlformats.org/officeDocument/2006/relationships/image" Target="../media/image145.png"/><Relationship Id="rId104" Type="http://schemas.openxmlformats.org/officeDocument/2006/relationships/image" Target="../media/image172.png"/><Relationship Id="rId125" Type="http://schemas.openxmlformats.org/officeDocument/2006/relationships/customXml" Target="../ink/ink182.xml"/><Relationship Id="rId146" Type="http://schemas.openxmlformats.org/officeDocument/2006/relationships/image" Target="../media/image193.png"/><Relationship Id="rId167" Type="http://schemas.openxmlformats.org/officeDocument/2006/relationships/customXml" Target="../ink/ink203.xml"/><Relationship Id="rId188" Type="http://schemas.openxmlformats.org/officeDocument/2006/relationships/image" Target="../media/image214.png"/><Relationship Id="rId311" Type="http://schemas.openxmlformats.org/officeDocument/2006/relationships/customXml" Target="../ink/ink275.xml"/><Relationship Id="rId71" Type="http://schemas.openxmlformats.org/officeDocument/2006/relationships/customXml" Target="../ink/ink155.xml"/><Relationship Id="rId92" Type="http://schemas.openxmlformats.org/officeDocument/2006/relationships/image" Target="../media/image166.png"/><Relationship Id="rId213" Type="http://schemas.openxmlformats.org/officeDocument/2006/relationships/customXml" Target="../ink/ink226.xml"/><Relationship Id="rId234" Type="http://schemas.openxmlformats.org/officeDocument/2006/relationships/image" Target="../media/image237.png"/><Relationship Id="rId2" Type="http://schemas.openxmlformats.org/officeDocument/2006/relationships/image" Target="../media/image2100.png"/><Relationship Id="rId29" Type="http://schemas.openxmlformats.org/officeDocument/2006/relationships/customXml" Target="../ink/ink134.xml"/><Relationship Id="rId255" Type="http://schemas.openxmlformats.org/officeDocument/2006/relationships/customXml" Target="../ink/ink247.xml"/><Relationship Id="rId276" Type="http://schemas.openxmlformats.org/officeDocument/2006/relationships/image" Target="../media/image258.png"/><Relationship Id="rId297" Type="http://schemas.openxmlformats.org/officeDocument/2006/relationships/customXml" Target="../ink/ink268.xml"/><Relationship Id="rId40" Type="http://schemas.openxmlformats.org/officeDocument/2006/relationships/image" Target="../media/image140.png"/><Relationship Id="rId115" Type="http://schemas.openxmlformats.org/officeDocument/2006/relationships/customXml" Target="../ink/ink177.xml"/><Relationship Id="rId136" Type="http://schemas.openxmlformats.org/officeDocument/2006/relationships/image" Target="../media/image188.png"/><Relationship Id="rId157" Type="http://schemas.openxmlformats.org/officeDocument/2006/relationships/customXml" Target="../ink/ink198.xml"/><Relationship Id="rId178" Type="http://schemas.openxmlformats.org/officeDocument/2006/relationships/image" Target="../media/image209.png"/><Relationship Id="rId301" Type="http://schemas.openxmlformats.org/officeDocument/2006/relationships/customXml" Target="../ink/ink270.xml"/><Relationship Id="rId322" Type="http://schemas.openxmlformats.org/officeDocument/2006/relationships/image" Target="../media/image281.png"/><Relationship Id="rId61" Type="http://schemas.openxmlformats.org/officeDocument/2006/relationships/customXml" Target="../ink/ink150.xml"/><Relationship Id="rId82" Type="http://schemas.openxmlformats.org/officeDocument/2006/relationships/image" Target="../media/image161.png"/><Relationship Id="rId199" Type="http://schemas.openxmlformats.org/officeDocument/2006/relationships/customXml" Target="../ink/ink219.xml"/><Relationship Id="rId203" Type="http://schemas.openxmlformats.org/officeDocument/2006/relationships/customXml" Target="../ink/ink221.xml"/><Relationship Id="rId19" Type="http://schemas.openxmlformats.org/officeDocument/2006/relationships/customXml" Target="../ink/ink129.xml"/><Relationship Id="rId224" Type="http://schemas.openxmlformats.org/officeDocument/2006/relationships/image" Target="../media/image232.png"/><Relationship Id="rId245" Type="http://schemas.openxmlformats.org/officeDocument/2006/relationships/customXml" Target="../ink/ink242.xml"/><Relationship Id="rId266" Type="http://schemas.openxmlformats.org/officeDocument/2006/relationships/image" Target="../media/image253.png"/><Relationship Id="rId287" Type="http://schemas.openxmlformats.org/officeDocument/2006/relationships/customXml" Target="../ink/ink263.xml"/><Relationship Id="rId30" Type="http://schemas.openxmlformats.org/officeDocument/2006/relationships/image" Target="../media/image135.png"/><Relationship Id="rId105" Type="http://schemas.openxmlformats.org/officeDocument/2006/relationships/customXml" Target="../ink/ink172.xml"/><Relationship Id="rId126" Type="http://schemas.openxmlformats.org/officeDocument/2006/relationships/image" Target="../media/image183.png"/><Relationship Id="rId147" Type="http://schemas.openxmlformats.org/officeDocument/2006/relationships/customXml" Target="../ink/ink193.xml"/><Relationship Id="rId168" Type="http://schemas.openxmlformats.org/officeDocument/2006/relationships/image" Target="../media/image204.png"/><Relationship Id="rId312" Type="http://schemas.openxmlformats.org/officeDocument/2006/relationships/image" Target="../media/image276.png"/><Relationship Id="rId51" Type="http://schemas.openxmlformats.org/officeDocument/2006/relationships/customXml" Target="../ink/ink145.xml"/><Relationship Id="rId72" Type="http://schemas.openxmlformats.org/officeDocument/2006/relationships/image" Target="../media/image156.png"/><Relationship Id="rId93" Type="http://schemas.openxmlformats.org/officeDocument/2006/relationships/customXml" Target="../ink/ink166.xml"/><Relationship Id="rId189" Type="http://schemas.openxmlformats.org/officeDocument/2006/relationships/customXml" Target="../ink/ink214.xml"/><Relationship Id="rId3" Type="http://schemas.openxmlformats.org/officeDocument/2006/relationships/customXml" Target="../ink/ink121.xml"/><Relationship Id="rId214" Type="http://schemas.openxmlformats.org/officeDocument/2006/relationships/image" Target="../media/image227.png"/><Relationship Id="rId235" Type="http://schemas.openxmlformats.org/officeDocument/2006/relationships/customXml" Target="../ink/ink237.xml"/><Relationship Id="rId256" Type="http://schemas.openxmlformats.org/officeDocument/2006/relationships/image" Target="../media/image248.png"/><Relationship Id="rId277" Type="http://schemas.openxmlformats.org/officeDocument/2006/relationships/customXml" Target="../ink/ink258.xml"/><Relationship Id="rId298" Type="http://schemas.openxmlformats.org/officeDocument/2006/relationships/image" Target="../media/image269.png"/><Relationship Id="rId116" Type="http://schemas.openxmlformats.org/officeDocument/2006/relationships/image" Target="../media/image178.png"/><Relationship Id="rId137" Type="http://schemas.openxmlformats.org/officeDocument/2006/relationships/customXml" Target="../ink/ink188.xml"/><Relationship Id="rId158" Type="http://schemas.openxmlformats.org/officeDocument/2006/relationships/image" Target="../media/image199.png"/><Relationship Id="rId302" Type="http://schemas.openxmlformats.org/officeDocument/2006/relationships/image" Target="../media/image271.png"/><Relationship Id="rId20" Type="http://schemas.openxmlformats.org/officeDocument/2006/relationships/image" Target="../media/image130.png"/><Relationship Id="rId41" Type="http://schemas.openxmlformats.org/officeDocument/2006/relationships/customXml" Target="../ink/ink140.xml"/><Relationship Id="rId62" Type="http://schemas.openxmlformats.org/officeDocument/2006/relationships/image" Target="../media/image151.png"/><Relationship Id="rId83" Type="http://schemas.openxmlformats.org/officeDocument/2006/relationships/customXml" Target="../ink/ink161.xml"/><Relationship Id="rId179" Type="http://schemas.openxmlformats.org/officeDocument/2006/relationships/customXml" Target="../ink/ink209.xml"/><Relationship Id="rId190" Type="http://schemas.openxmlformats.org/officeDocument/2006/relationships/image" Target="../media/image215.png"/><Relationship Id="rId204" Type="http://schemas.openxmlformats.org/officeDocument/2006/relationships/image" Target="../media/image222.png"/><Relationship Id="rId225" Type="http://schemas.openxmlformats.org/officeDocument/2006/relationships/customXml" Target="../ink/ink232.xml"/><Relationship Id="rId246" Type="http://schemas.openxmlformats.org/officeDocument/2006/relationships/image" Target="../media/image243.png"/><Relationship Id="rId267" Type="http://schemas.openxmlformats.org/officeDocument/2006/relationships/customXml" Target="../ink/ink253.xml"/><Relationship Id="rId288" Type="http://schemas.openxmlformats.org/officeDocument/2006/relationships/image" Target="../media/image264.png"/><Relationship Id="rId106" Type="http://schemas.openxmlformats.org/officeDocument/2006/relationships/image" Target="../media/image173.png"/><Relationship Id="rId127" Type="http://schemas.openxmlformats.org/officeDocument/2006/relationships/customXml" Target="../ink/ink183.xml"/><Relationship Id="rId313" Type="http://schemas.openxmlformats.org/officeDocument/2006/relationships/customXml" Target="../ink/ink276.xml"/><Relationship Id="rId10" Type="http://schemas.openxmlformats.org/officeDocument/2006/relationships/image" Target="../media/image125.png"/><Relationship Id="rId31" Type="http://schemas.openxmlformats.org/officeDocument/2006/relationships/customXml" Target="../ink/ink135.xml"/><Relationship Id="rId52" Type="http://schemas.openxmlformats.org/officeDocument/2006/relationships/image" Target="../media/image146.png"/><Relationship Id="rId73" Type="http://schemas.openxmlformats.org/officeDocument/2006/relationships/customXml" Target="../ink/ink156.xml"/><Relationship Id="rId94" Type="http://schemas.openxmlformats.org/officeDocument/2006/relationships/image" Target="../media/image167.png"/><Relationship Id="rId148" Type="http://schemas.openxmlformats.org/officeDocument/2006/relationships/image" Target="../media/image194.png"/><Relationship Id="rId169" Type="http://schemas.openxmlformats.org/officeDocument/2006/relationships/customXml" Target="../ink/ink204.xml"/><Relationship Id="rId4" Type="http://schemas.openxmlformats.org/officeDocument/2006/relationships/image" Target="../media/image122.png"/><Relationship Id="rId180" Type="http://schemas.openxmlformats.org/officeDocument/2006/relationships/image" Target="../media/image210.png"/><Relationship Id="rId215" Type="http://schemas.openxmlformats.org/officeDocument/2006/relationships/customXml" Target="../ink/ink227.xml"/><Relationship Id="rId236" Type="http://schemas.openxmlformats.org/officeDocument/2006/relationships/image" Target="../media/image238.png"/><Relationship Id="rId257" Type="http://schemas.openxmlformats.org/officeDocument/2006/relationships/customXml" Target="../ink/ink248.xml"/><Relationship Id="rId278" Type="http://schemas.openxmlformats.org/officeDocument/2006/relationships/image" Target="../media/image259.png"/><Relationship Id="rId303" Type="http://schemas.openxmlformats.org/officeDocument/2006/relationships/customXml" Target="../ink/ink271.xml"/><Relationship Id="rId42" Type="http://schemas.openxmlformats.org/officeDocument/2006/relationships/image" Target="../media/image141.png"/><Relationship Id="rId84" Type="http://schemas.openxmlformats.org/officeDocument/2006/relationships/image" Target="../media/image162.png"/><Relationship Id="rId138" Type="http://schemas.openxmlformats.org/officeDocument/2006/relationships/image" Target="../media/image189.png"/><Relationship Id="rId191" Type="http://schemas.openxmlformats.org/officeDocument/2006/relationships/customXml" Target="../ink/ink215.xml"/><Relationship Id="rId205" Type="http://schemas.openxmlformats.org/officeDocument/2006/relationships/customXml" Target="../ink/ink222.xml"/><Relationship Id="rId247" Type="http://schemas.openxmlformats.org/officeDocument/2006/relationships/customXml" Target="../ink/ink243.xml"/><Relationship Id="rId107" Type="http://schemas.openxmlformats.org/officeDocument/2006/relationships/customXml" Target="../ink/ink173.xml"/><Relationship Id="rId289" Type="http://schemas.openxmlformats.org/officeDocument/2006/relationships/customXml" Target="../ink/ink264.xml"/><Relationship Id="rId11" Type="http://schemas.openxmlformats.org/officeDocument/2006/relationships/customXml" Target="../ink/ink125.xml"/><Relationship Id="rId53" Type="http://schemas.openxmlformats.org/officeDocument/2006/relationships/customXml" Target="../ink/ink146.xml"/><Relationship Id="rId149" Type="http://schemas.openxmlformats.org/officeDocument/2006/relationships/customXml" Target="../ink/ink194.xml"/><Relationship Id="rId314" Type="http://schemas.openxmlformats.org/officeDocument/2006/relationships/image" Target="../media/image277.png"/><Relationship Id="rId95" Type="http://schemas.openxmlformats.org/officeDocument/2006/relationships/customXml" Target="../ink/ink167.xml"/><Relationship Id="rId160" Type="http://schemas.openxmlformats.org/officeDocument/2006/relationships/image" Target="../media/image200.png"/><Relationship Id="rId216" Type="http://schemas.openxmlformats.org/officeDocument/2006/relationships/image" Target="../media/image228.png"/><Relationship Id="rId258" Type="http://schemas.openxmlformats.org/officeDocument/2006/relationships/image" Target="../media/image249.png"/><Relationship Id="rId22" Type="http://schemas.openxmlformats.org/officeDocument/2006/relationships/image" Target="../media/image131.png"/><Relationship Id="rId64" Type="http://schemas.openxmlformats.org/officeDocument/2006/relationships/image" Target="../media/image152.png"/><Relationship Id="rId118" Type="http://schemas.openxmlformats.org/officeDocument/2006/relationships/image" Target="../media/image179.png"/><Relationship Id="rId171" Type="http://schemas.openxmlformats.org/officeDocument/2006/relationships/customXml" Target="../ink/ink205.xml"/><Relationship Id="rId227" Type="http://schemas.openxmlformats.org/officeDocument/2006/relationships/customXml" Target="../ink/ink233.xml"/><Relationship Id="rId269" Type="http://schemas.openxmlformats.org/officeDocument/2006/relationships/customXml" Target="../ink/ink254.xml"/><Relationship Id="rId33" Type="http://schemas.openxmlformats.org/officeDocument/2006/relationships/customXml" Target="../ink/ink136.xml"/><Relationship Id="rId129" Type="http://schemas.openxmlformats.org/officeDocument/2006/relationships/customXml" Target="../ink/ink184.xml"/><Relationship Id="rId280" Type="http://schemas.openxmlformats.org/officeDocument/2006/relationships/image" Target="../media/image260.png"/><Relationship Id="rId75" Type="http://schemas.openxmlformats.org/officeDocument/2006/relationships/customXml" Target="../ink/ink157.xml"/><Relationship Id="rId140" Type="http://schemas.openxmlformats.org/officeDocument/2006/relationships/image" Target="../media/image190.png"/><Relationship Id="rId182" Type="http://schemas.openxmlformats.org/officeDocument/2006/relationships/image" Target="../media/image211.png"/><Relationship Id="rId6" Type="http://schemas.openxmlformats.org/officeDocument/2006/relationships/image" Target="../media/image123.png"/><Relationship Id="rId238" Type="http://schemas.openxmlformats.org/officeDocument/2006/relationships/image" Target="../media/image239.png"/><Relationship Id="rId291" Type="http://schemas.openxmlformats.org/officeDocument/2006/relationships/customXml" Target="../ink/ink265.xml"/><Relationship Id="rId305" Type="http://schemas.openxmlformats.org/officeDocument/2006/relationships/customXml" Target="../ink/ink272.xml"/><Relationship Id="rId44" Type="http://schemas.openxmlformats.org/officeDocument/2006/relationships/image" Target="../media/image142.png"/><Relationship Id="rId86" Type="http://schemas.openxmlformats.org/officeDocument/2006/relationships/image" Target="../media/image163.png"/><Relationship Id="rId151" Type="http://schemas.openxmlformats.org/officeDocument/2006/relationships/customXml" Target="../ink/ink195.xml"/><Relationship Id="rId193" Type="http://schemas.openxmlformats.org/officeDocument/2006/relationships/customXml" Target="../ink/ink216.xml"/><Relationship Id="rId207" Type="http://schemas.openxmlformats.org/officeDocument/2006/relationships/customXml" Target="../ink/ink223.xml"/><Relationship Id="rId249" Type="http://schemas.openxmlformats.org/officeDocument/2006/relationships/customXml" Target="../ink/ink244.xml"/><Relationship Id="rId13" Type="http://schemas.openxmlformats.org/officeDocument/2006/relationships/customXml" Target="../ink/ink126.xml"/><Relationship Id="rId109" Type="http://schemas.openxmlformats.org/officeDocument/2006/relationships/customXml" Target="../ink/ink174.xml"/><Relationship Id="rId260" Type="http://schemas.openxmlformats.org/officeDocument/2006/relationships/image" Target="../media/image250.png"/><Relationship Id="rId316" Type="http://schemas.openxmlformats.org/officeDocument/2006/relationships/image" Target="../media/image2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4100.png"/><Relationship Id="rId7" Type="http://schemas.openxmlformats.org/officeDocument/2006/relationships/customXml" Target="../ink/ink281.xml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00.png"/><Relationship Id="rId5" Type="http://schemas.openxmlformats.org/officeDocument/2006/relationships/image" Target="../media/image6100.png"/><Relationship Id="rId4" Type="http://schemas.openxmlformats.org/officeDocument/2006/relationships/image" Target="../media/image5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2.xml"/><Relationship Id="rId2" Type="http://schemas.openxmlformats.org/officeDocument/2006/relationships/image" Target="../media/image8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5.png"/><Relationship Id="rId21" Type="http://schemas.openxmlformats.org/officeDocument/2006/relationships/customXml" Target="../ink/ink292.xml"/><Relationship Id="rId42" Type="http://schemas.openxmlformats.org/officeDocument/2006/relationships/image" Target="../media/image303.png"/><Relationship Id="rId47" Type="http://schemas.openxmlformats.org/officeDocument/2006/relationships/customXml" Target="../ink/ink305.xml"/><Relationship Id="rId63" Type="http://schemas.openxmlformats.org/officeDocument/2006/relationships/customXml" Target="../ink/ink313.xml"/><Relationship Id="rId68" Type="http://schemas.openxmlformats.org/officeDocument/2006/relationships/image" Target="../media/image316.png"/><Relationship Id="rId84" Type="http://schemas.openxmlformats.org/officeDocument/2006/relationships/image" Target="../media/image324.png"/><Relationship Id="rId16" Type="http://schemas.openxmlformats.org/officeDocument/2006/relationships/image" Target="../media/image290.png"/><Relationship Id="rId11" Type="http://schemas.openxmlformats.org/officeDocument/2006/relationships/customXml" Target="../ink/ink287.xml"/><Relationship Id="rId32" Type="http://schemas.openxmlformats.org/officeDocument/2006/relationships/image" Target="../media/image298.png"/><Relationship Id="rId37" Type="http://schemas.openxmlformats.org/officeDocument/2006/relationships/customXml" Target="../ink/ink300.xml"/><Relationship Id="rId53" Type="http://schemas.openxmlformats.org/officeDocument/2006/relationships/customXml" Target="../ink/ink308.xml"/><Relationship Id="rId58" Type="http://schemas.openxmlformats.org/officeDocument/2006/relationships/image" Target="../media/image311.png"/><Relationship Id="rId74" Type="http://schemas.openxmlformats.org/officeDocument/2006/relationships/image" Target="../media/image319.png"/><Relationship Id="rId79" Type="http://schemas.openxmlformats.org/officeDocument/2006/relationships/customXml" Target="../ink/ink321.xml"/><Relationship Id="rId5" Type="http://schemas.openxmlformats.org/officeDocument/2006/relationships/customXml" Target="../ink/ink284.xml"/><Relationship Id="rId19" Type="http://schemas.openxmlformats.org/officeDocument/2006/relationships/customXml" Target="../ink/ink291.xml"/><Relationship Id="rId14" Type="http://schemas.openxmlformats.org/officeDocument/2006/relationships/image" Target="../media/image289.png"/><Relationship Id="rId22" Type="http://schemas.openxmlformats.org/officeDocument/2006/relationships/image" Target="../media/image293.png"/><Relationship Id="rId27" Type="http://schemas.openxmlformats.org/officeDocument/2006/relationships/customXml" Target="../ink/ink295.xml"/><Relationship Id="rId30" Type="http://schemas.openxmlformats.org/officeDocument/2006/relationships/image" Target="../media/image297.png"/><Relationship Id="rId35" Type="http://schemas.openxmlformats.org/officeDocument/2006/relationships/customXml" Target="../ink/ink299.xml"/><Relationship Id="rId43" Type="http://schemas.openxmlformats.org/officeDocument/2006/relationships/customXml" Target="../ink/ink303.xml"/><Relationship Id="rId48" Type="http://schemas.openxmlformats.org/officeDocument/2006/relationships/image" Target="../media/image306.png"/><Relationship Id="rId56" Type="http://schemas.openxmlformats.org/officeDocument/2006/relationships/image" Target="../media/image310.png"/><Relationship Id="rId64" Type="http://schemas.openxmlformats.org/officeDocument/2006/relationships/image" Target="../media/image314.png"/><Relationship Id="rId69" Type="http://schemas.openxmlformats.org/officeDocument/2006/relationships/customXml" Target="../ink/ink316.xml"/><Relationship Id="rId77" Type="http://schemas.openxmlformats.org/officeDocument/2006/relationships/customXml" Target="../ink/ink320.xml"/><Relationship Id="rId8" Type="http://schemas.openxmlformats.org/officeDocument/2006/relationships/image" Target="../media/image286.png"/><Relationship Id="rId51" Type="http://schemas.openxmlformats.org/officeDocument/2006/relationships/customXml" Target="../ink/ink307.xml"/><Relationship Id="rId72" Type="http://schemas.openxmlformats.org/officeDocument/2006/relationships/image" Target="../media/image318.png"/><Relationship Id="rId80" Type="http://schemas.openxmlformats.org/officeDocument/2006/relationships/image" Target="../media/image322.png"/><Relationship Id="rId85" Type="http://schemas.openxmlformats.org/officeDocument/2006/relationships/customXml" Target="../ink/ink324.xml"/><Relationship Id="rId3" Type="http://schemas.openxmlformats.org/officeDocument/2006/relationships/customXml" Target="../ink/ink283.xml"/><Relationship Id="rId12" Type="http://schemas.openxmlformats.org/officeDocument/2006/relationships/image" Target="../media/image288.png"/><Relationship Id="rId17" Type="http://schemas.openxmlformats.org/officeDocument/2006/relationships/customXml" Target="../ink/ink290.xml"/><Relationship Id="rId25" Type="http://schemas.openxmlformats.org/officeDocument/2006/relationships/customXml" Target="../ink/ink294.xml"/><Relationship Id="rId33" Type="http://schemas.openxmlformats.org/officeDocument/2006/relationships/customXml" Target="../ink/ink298.xml"/><Relationship Id="rId38" Type="http://schemas.openxmlformats.org/officeDocument/2006/relationships/image" Target="../media/image301.png"/><Relationship Id="rId46" Type="http://schemas.openxmlformats.org/officeDocument/2006/relationships/image" Target="../media/image305.png"/><Relationship Id="rId59" Type="http://schemas.openxmlformats.org/officeDocument/2006/relationships/customXml" Target="../ink/ink311.xml"/><Relationship Id="rId67" Type="http://schemas.openxmlformats.org/officeDocument/2006/relationships/customXml" Target="../ink/ink315.xml"/><Relationship Id="rId20" Type="http://schemas.openxmlformats.org/officeDocument/2006/relationships/image" Target="../media/image292.png"/><Relationship Id="rId41" Type="http://schemas.openxmlformats.org/officeDocument/2006/relationships/customXml" Target="../ink/ink302.xml"/><Relationship Id="rId54" Type="http://schemas.openxmlformats.org/officeDocument/2006/relationships/image" Target="../media/image309.png"/><Relationship Id="rId62" Type="http://schemas.openxmlformats.org/officeDocument/2006/relationships/image" Target="../media/image313.png"/><Relationship Id="rId70" Type="http://schemas.openxmlformats.org/officeDocument/2006/relationships/image" Target="../media/image317.png"/><Relationship Id="rId75" Type="http://schemas.openxmlformats.org/officeDocument/2006/relationships/customXml" Target="../ink/ink319.xml"/><Relationship Id="rId83" Type="http://schemas.openxmlformats.org/officeDocument/2006/relationships/customXml" Target="../ink/ink3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5.png"/><Relationship Id="rId15" Type="http://schemas.openxmlformats.org/officeDocument/2006/relationships/customXml" Target="../ink/ink289.xml"/><Relationship Id="rId23" Type="http://schemas.openxmlformats.org/officeDocument/2006/relationships/customXml" Target="../ink/ink293.xml"/><Relationship Id="rId28" Type="http://schemas.openxmlformats.org/officeDocument/2006/relationships/image" Target="../media/image296.png"/><Relationship Id="rId36" Type="http://schemas.openxmlformats.org/officeDocument/2006/relationships/image" Target="../media/image300.png"/><Relationship Id="rId49" Type="http://schemas.openxmlformats.org/officeDocument/2006/relationships/customXml" Target="../ink/ink306.xml"/><Relationship Id="rId57" Type="http://schemas.openxmlformats.org/officeDocument/2006/relationships/customXml" Target="../ink/ink310.xml"/><Relationship Id="rId10" Type="http://schemas.openxmlformats.org/officeDocument/2006/relationships/image" Target="../media/image287.png"/><Relationship Id="rId31" Type="http://schemas.openxmlformats.org/officeDocument/2006/relationships/customXml" Target="../ink/ink297.xml"/><Relationship Id="rId44" Type="http://schemas.openxmlformats.org/officeDocument/2006/relationships/image" Target="../media/image304.png"/><Relationship Id="rId52" Type="http://schemas.openxmlformats.org/officeDocument/2006/relationships/image" Target="../media/image308.png"/><Relationship Id="rId60" Type="http://schemas.openxmlformats.org/officeDocument/2006/relationships/image" Target="../media/image312.png"/><Relationship Id="rId65" Type="http://schemas.openxmlformats.org/officeDocument/2006/relationships/customXml" Target="../ink/ink314.xml"/><Relationship Id="rId73" Type="http://schemas.openxmlformats.org/officeDocument/2006/relationships/customXml" Target="../ink/ink318.xml"/><Relationship Id="rId78" Type="http://schemas.openxmlformats.org/officeDocument/2006/relationships/image" Target="../media/image321.png"/><Relationship Id="rId81" Type="http://schemas.openxmlformats.org/officeDocument/2006/relationships/customXml" Target="../ink/ink322.xml"/><Relationship Id="rId86" Type="http://schemas.openxmlformats.org/officeDocument/2006/relationships/image" Target="../media/image325.png"/><Relationship Id="rId4" Type="http://schemas.openxmlformats.org/officeDocument/2006/relationships/image" Target="../media/image284.png"/><Relationship Id="rId9" Type="http://schemas.openxmlformats.org/officeDocument/2006/relationships/customXml" Target="../ink/ink286.xml"/><Relationship Id="rId13" Type="http://schemas.openxmlformats.org/officeDocument/2006/relationships/customXml" Target="../ink/ink288.xml"/><Relationship Id="rId18" Type="http://schemas.openxmlformats.org/officeDocument/2006/relationships/image" Target="../media/image291.png"/><Relationship Id="rId39" Type="http://schemas.openxmlformats.org/officeDocument/2006/relationships/customXml" Target="../ink/ink301.xml"/><Relationship Id="rId34" Type="http://schemas.openxmlformats.org/officeDocument/2006/relationships/image" Target="../media/image299.png"/><Relationship Id="rId50" Type="http://schemas.openxmlformats.org/officeDocument/2006/relationships/image" Target="../media/image307.png"/><Relationship Id="rId55" Type="http://schemas.openxmlformats.org/officeDocument/2006/relationships/customXml" Target="../ink/ink309.xml"/><Relationship Id="rId76" Type="http://schemas.openxmlformats.org/officeDocument/2006/relationships/image" Target="../media/image320.png"/><Relationship Id="rId7" Type="http://schemas.openxmlformats.org/officeDocument/2006/relationships/customXml" Target="../ink/ink285.xml"/><Relationship Id="rId71" Type="http://schemas.openxmlformats.org/officeDocument/2006/relationships/customXml" Target="../ink/ink317.xml"/><Relationship Id="rId2" Type="http://schemas.openxmlformats.org/officeDocument/2006/relationships/image" Target="../media/image9100.png"/><Relationship Id="rId29" Type="http://schemas.openxmlformats.org/officeDocument/2006/relationships/customXml" Target="../ink/ink296.xml"/><Relationship Id="rId24" Type="http://schemas.openxmlformats.org/officeDocument/2006/relationships/image" Target="../media/image294.png"/><Relationship Id="rId40" Type="http://schemas.openxmlformats.org/officeDocument/2006/relationships/image" Target="../media/image302.png"/><Relationship Id="rId45" Type="http://schemas.openxmlformats.org/officeDocument/2006/relationships/customXml" Target="../ink/ink304.xml"/><Relationship Id="rId66" Type="http://schemas.openxmlformats.org/officeDocument/2006/relationships/image" Target="../media/image315.png"/><Relationship Id="rId61" Type="http://schemas.openxmlformats.org/officeDocument/2006/relationships/customXml" Target="../ink/ink312.xml"/><Relationship Id="rId82" Type="http://schemas.openxmlformats.org/officeDocument/2006/relationships/image" Target="../media/image3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Linear Programming Duality</a:t>
            </a:r>
          </a:p>
          <a:p>
            <a:r>
              <a:rPr lang="en-CA" dirty="0">
                <a:latin typeface="+mj-lt"/>
              </a:rPr>
              <a:t>Waterloo, 23 July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Proof Sketch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50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Separation 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be a closed convex set.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        Then there exists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There is a unique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that is closest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2000" dirty="0"/>
                  <a:t> is the minimizer if and only 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Proof</a:t>
                </a:r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507388"/>
              </a:xfrm>
              <a:prstGeom prst="rect">
                <a:avLst/>
              </a:prstGeom>
              <a:blipFill>
                <a:blip r:embed="rId2"/>
                <a:stretch>
                  <a:fillRect l="-557" t="-812" b="-14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6D71832-83AB-4302-BC61-4DF2D38C5597}"/>
                  </a:ext>
                </a:extLst>
              </p14:cNvPr>
              <p14:cNvContentPartPr/>
              <p14:nvPr/>
            </p14:nvContentPartPr>
            <p14:xfrm>
              <a:off x="1834170" y="2987166"/>
              <a:ext cx="142560" cy="238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6D71832-83AB-4302-BC61-4DF2D38C55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5530" y="2978526"/>
                <a:ext cx="16020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9F98674-7F73-4B35-833B-29A661356C61}"/>
              </a:ext>
            </a:extLst>
          </p:cNvPr>
          <p:cNvGrpSpPr/>
          <p:nvPr/>
        </p:nvGrpSpPr>
        <p:grpSpPr>
          <a:xfrm>
            <a:off x="2231610" y="3003006"/>
            <a:ext cx="663120" cy="186840"/>
            <a:chOff x="2231610" y="3003006"/>
            <a:chExt cx="66312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DC8BDF-1A07-4959-9E76-9C9622077665}"/>
                    </a:ext>
                  </a:extLst>
                </p14:cNvPr>
                <p14:cNvContentPartPr/>
                <p14:nvPr/>
              </p14:nvContentPartPr>
              <p14:xfrm>
                <a:off x="2231610" y="3101646"/>
                <a:ext cx="94680" cy="88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DC8BDF-1A07-4959-9E76-9C96220776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22610" y="3092646"/>
                  <a:ext cx="112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DBA085-8524-41BF-A1F5-27B2CBBF7607}"/>
                    </a:ext>
                  </a:extLst>
                </p14:cNvPr>
                <p14:cNvContentPartPr/>
                <p14:nvPr/>
              </p14:nvContentPartPr>
              <p14:xfrm>
                <a:off x="2372370" y="3046566"/>
                <a:ext cx="126720" cy="137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DBA085-8524-41BF-A1F5-27B2CBBF76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63370" y="3037926"/>
                  <a:ext cx="144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8C599F-9307-4193-A291-2FB43BED6D87}"/>
                    </a:ext>
                  </a:extLst>
                </p14:cNvPr>
                <p14:cNvContentPartPr/>
                <p14:nvPr/>
              </p14:nvContentPartPr>
              <p14:xfrm>
                <a:off x="2552010" y="3062046"/>
                <a:ext cx="56520" cy="105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8C599F-9307-4193-A291-2FB43BED6D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43370" y="3053406"/>
                  <a:ext cx="74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618E5E-0950-48F7-85C5-D49AF1234532}"/>
                    </a:ext>
                  </a:extLst>
                </p14:cNvPr>
                <p14:cNvContentPartPr/>
                <p14:nvPr/>
              </p14:nvContentPartPr>
              <p14:xfrm>
                <a:off x="2647770" y="3071046"/>
                <a:ext cx="60120" cy="91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618E5E-0950-48F7-85C5-D49AF12345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39130" y="3062406"/>
                  <a:ext cx="77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DD23D7-F178-4D71-A4C2-91585350EC16}"/>
                    </a:ext>
                  </a:extLst>
                </p14:cNvPr>
                <p14:cNvContentPartPr/>
                <p14:nvPr/>
              </p14:nvContentPartPr>
              <p14:xfrm>
                <a:off x="2775570" y="3003006"/>
                <a:ext cx="119160" cy="179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DD23D7-F178-4D71-A4C2-91585350EC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66930" y="2994366"/>
                  <a:ext cx="1368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4F0D0C-BE74-4781-BCAC-BA8C838425E9}"/>
              </a:ext>
            </a:extLst>
          </p:cNvPr>
          <p:cNvGrpSpPr/>
          <p:nvPr/>
        </p:nvGrpSpPr>
        <p:grpSpPr>
          <a:xfrm>
            <a:off x="8662290" y="44526"/>
            <a:ext cx="2072160" cy="1721880"/>
            <a:chOff x="8662290" y="44526"/>
            <a:chExt cx="2072160" cy="172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B436D6-A03D-4811-9685-0850741D8EF8}"/>
                    </a:ext>
                  </a:extLst>
                </p14:cNvPr>
                <p14:cNvContentPartPr/>
                <p14:nvPr/>
              </p14:nvContentPartPr>
              <p14:xfrm>
                <a:off x="8938410" y="220926"/>
                <a:ext cx="1124280" cy="924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B436D6-A03D-4811-9685-0850741D8E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29410" y="212286"/>
                  <a:ext cx="1141920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C2AFAE-454A-43F8-A11D-940682D52547}"/>
                    </a:ext>
                  </a:extLst>
                </p14:cNvPr>
                <p14:cNvContentPartPr/>
                <p14:nvPr/>
              </p14:nvContentPartPr>
              <p14:xfrm>
                <a:off x="8662290" y="227046"/>
                <a:ext cx="172080" cy="195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C2AFAE-454A-43F8-A11D-940682D5254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53650" y="218046"/>
                  <a:ext cx="189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659DED-DE39-4390-BCC6-A95B6784A27E}"/>
                    </a:ext>
                  </a:extLst>
                </p14:cNvPr>
                <p14:cNvContentPartPr/>
                <p14:nvPr/>
              </p14:nvContentPartPr>
              <p14:xfrm>
                <a:off x="10504050" y="909966"/>
                <a:ext cx="44280" cy="33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659DED-DE39-4390-BCC6-A95B6784A2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95050" y="900966"/>
                  <a:ext cx="61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C016FB-5216-4173-8475-C3435319F545}"/>
                    </a:ext>
                  </a:extLst>
                </p14:cNvPr>
                <p14:cNvContentPartPr/>
                <p14:nvPr/>
              </p14:nvContentPartPr>
              <p14:xfrm>
                <a:off x="10627170" y="731766"/>
                <a:ext cx="107280" cy="91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C016FB-5216-4173-8475-C3435319F5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18170" y="723126"/>
                  <a:ext cx="124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0B57DE-0A99-44AA-A3F8-1B84134FC865}"/>
                    </a:ext>
                  </a:extLst>
                </p14:cNvPr>
                <p14:cNvContentPartPr/>
                <p14:nvPr/>
              </p14:nvContentPartPr>
              <p14:xfrm>
                <a:off x="10065930" y="808806"/>
                <a:ext cx="56520" cy="30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0B57DE-0A99-44AA-A3F8-1B84134FC86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57290" y="799806"/>
                  <a:ext cx="74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537639-D6F2-4D6D-A617-96A8B884849B}"/>
                    </a:ext>
                  </a:extLst>
                </p14:cNvPr>
                <p14:cNvContentPartPr/>
                <p14:nvPr/>
              </p14:nvContentPartPr>
              <p14:xfrm>
                <a:off x="10135050" y="534486"/>
                <a:ext cx="122040" cy="136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537639-D6F2-4D6D-A617-96A8B88484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26410" y="525846"/>
                  <a:ext cx="139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D468E7-1684-48F3-88D5-F637F6777FB5}"/>
                    </a:ext>
                  </a:extLst>
                </p14:cNvPr>
                <p14:cNvContentPartPr/>
                <p14:nvPr/>
              </p14:nvContentPartPr>
              <p14:xfrm>
                <a:off x="10223610" y="401286"/>
                <a:ext cx="131760" cy="70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D468E7-1684-48F3-88D5-F637F6777FB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14970" y="392646"/>
                  <a:ext cx="149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35FFAF-0D21-4D05-8BB0-500C88D864DF}"/>
                    </a:ext>
                  </a:extLst>
                </p14:cNvPr>
                <p14:cNvContentPartPr/>
                <p14:nvPr/>
              </p14:nvContentPartPr>
              <p14:xfrm>
                <a:off x="10289130" y="386166"/>
                <a:ext cx="45720" cy="128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35FFAF-0D21-4D05-8BB0-500C88D864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80490" y="377166"/>
                  <a:ext cx="63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F01C4F-35E2-4383-90DF-A2E88C0D1CBA}"/>
                    </a:ext>
                  </a:extLst>
                </p14:cNvPr>
                <p14:cNvContentPartPr/>
                <p14:nvPr/>
              </p14:nvContentPartPr>
              <p14:xfrm>
                <a:off x="9550050" y="903126"/>
                <a:ext cx="33120" cy="14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F01C4F-35E2-4383-90DF-A2E88C0D1C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41050" y="894126"/>
                  <a:ext cx="50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D72105-934B-4913-B396-D0E151B2C415}"/>
                    </a:ext>
                  </a:extLst>
                </p14:cNvPr>
                <p14:cNvContentPartPr/>
                <p14:nvPr/>
              </p14:nvContentPartPr>
              <p14:xfrm>
                <a:off x="9401730" y="984486"/>
                <a:ext cx="75240" cy="65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D72105-934B-4913-B396-D0E151B2C4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93090" y="975486"/>
                  <a:ext cx="92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14B088-CC5B-4AA5-90B6-3A6BF1A18A35}"/>
                    </a:ext>
                  </a:extLst>
                </p14:cNvPr>
                <p14:cNvContentPartPr/>
                <p14:nvPr/>
              </p14:nvContentPartPr>
              <p14:xfrm>
                <a:off x="9408570" y="991686"/>
                <a:ext cx="62640" cy="68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14B088-CC5B-4AA5-90B6-3A6BF1A18A3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99570" y="982686"/>
                  <a:ext cx="80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732A05-39B4-4FD4-B82D-79328E4D870E}"/>
                    </a:ext>
                  </a:extLst>
                </p14:cNvPr>
                <p14:cNvContentPartPr/>
                <p14:nvPr/>
              </p14:nvContentPartPr>
              <p14:xfrm>
                <a:off x="9671730" y="832566"/>
                <a:ext cx="315360" cy="76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732A05-39B4-4FD4-B82D-79328E4D87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63090" y="823566"/>
                  <a:ext cx="333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E76528E-6847-4C00-AE58-7CDA2516F786}"/>
                    </a:ext>
                  </a:extLst>
                </p14:cNvPr>
                <p14:cNvContentPartPr/>
                <p14:nvPr/>
              </p14:nvContentPartPr>
              <p14:xfrm>
                <a:off x="9660210" y="847686"/>
                <a:ext cx="106200" cy="118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E76528E-6847-4C00-AE58-7CDA2516F78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51570" y="839046"/>
                  <a:ext cx="123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4561E2-591F-4A9E-AA52-0860915AD511}"/>
                    </a:ext>
                  </a:extLst>
                </p14:cNvPr>
                <p14:cNvContentPartPr/>
                <p14:nvPr/>
              </p14:nvContentPartPr>
              <p14:xfrm>
                <a:off x="10167810" y="853446"/>
                <a:ext cx="233640" cy="79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4561E2-591F-4A9E-AA52-0860915AD51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59170" y="844806"/>
                  <a:ext cx="251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66E25C-AE05-40B0-AB4D-96EF69A7871F}"/>
                    </a:ext>
                  </a:extLst>
                </p14:cNvPr>
                <p14:cNvContentPartPr/>
                <p14:nvPr/>
              </p14:nvContentPartPr>
              <p14:xfrm>
                <a:off x="10308930" y="857766"/>
                <a:ext cx="88920" cy="117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66E25C-AE05-40B0-AB4D-96EF69A7871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00290" y="849126"/>
                  <a:ext cx="106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032F7E-4704-452A-A0E0-7A24FEA19446}"/>
                    </a:ext>
                  </a:extLst>
                </p14:cNvPr>
                <p14:cNvContentPartPr/>
                <p14:nvPr/>
              </p14:nvContentPartPr>
              <p14:xfrm>
                <a:off x="9958650" y="85566"/>
                <a:ext cx="379800" cy="1680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032F7E-4704-452A-A0E0-7A24FEA1944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50010" y="76566"/>
                  <a:ext cx="397440" cy="16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DD03E3-1B87-47E9-B0A7-7838681FC674}"/>
                    </a:ext>
                  </a:extLst>
                </p14:cNvPr>
                <p14:cNvContentPartPr/>
                <p14:nvPr/>
              </p14:nvContentPartPr>
              <p14:xfrm>
                <a:off x="9581370" y="506766"/>
                <a:ext cx="12240" cy="12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DD03E3-1B87-47E9-B0A7-7838681FC6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72730" y="498126"/>
                  <a:ext cx="2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AE8A2B-98EF-4792-954D-29E9E2248C9A}"/>
                    </a:ext>
                  </a:extLst>
                </p14:cNvPr>
                <p14:cNvContentPartPr/>
                <p14:nvPr/>
              </p14:nvContentPartPr>
              <p14:xfrm>
                <a:off x="9303090" y="44526"/>
                <a:ext cx="662400" cy="1512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AE8A2B-98EF-4792-954D-29E9E2248C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94450" y="35886"/>
                  <a:ext cx="680040" cy="15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D61B43C-66C8-4637-B98B-B5CDC43904AD}"/>
                    </a:ext>
                  </a:extLst>
                </p14:cNvPr>
                <p14:cNvContentPartPr/>
                <p14:nvPr/>
              </p14:nvContentPartPr>
              <p14:xfrm>
                <a:off x="9546450" y="484446"/>
                <a:ext cx="14040" cy="16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D61B43C-66C8-4637-B98B-B5CDC43904A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37450" y="475446"/>
                  <a:ext cx="31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9DF4414-D98A-4FD4-B4D8-2D9FD5BC88B1}"/>
                    </a:ext>
                  </a:extLst>
                </p14:cNvPr>
                <p14:cNvContentPartPr/>
                <p14:nvPr/>
              </p14:nvContentPartPr>
              <p14:xfrm>
                <a:off x="9411090" y="384726"/>
                <a:ext cx="55440" cy="156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9DF4414-D98A-4FD4-B4D8-2D9FD5BC88B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02450" y="375726"/>
                  <a:ext cx="7308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FB27A9D-B227-4C4E-BC1F-4E763165DF54}"/>
                  </a:ext>
                </a:extLst>
              </p14:cNvPr>
              <p14:cNvContentPartPr/>
              <p14:nvPr/>
            </p14:nvContentPartPr>
            <p14:xfrm>
              <a:off x="3168330" y="3125766"/>
              <a:ext cx="49320" cy="58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FB27A9D-B227-4C4E-BC1F-4E763165DF5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9690" y="3116766"/>
                <a:ext cx="6696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28872E9-06DC-49DC-9955-F6012E6BFFCE}"/>
              </a:ext>
            </a:extLst>
          </p:cNvPr>
          <p:cNvGrpSpPr/>
          <p:nvPr/>
        </p:nvGrpSpPr>
        <p:grpSpPr>
          <a:xfrm>
            <a:off x="3426090" y="2986806"/>
            <a:ext cx="433440" cy="169920"/>
            <a:chOff x="3426090" y="2986806"/>
            <a:chExt cx="43344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D0775E-28A9-413F-8425-FFD58C3E5E38}"/>
                    </a:ext>
                  </a:extLst>
                </p14:cNvPr>
                <p14:cNvContentPartPr/>
                <p14:nvPr/>
              </p14:nvContentPartPr>
              <p14:xfrm>
                <a:off x="3488730" y="2999766"/>
                <a:ext cx="55440" cy="156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D0775E-28A9-413F-8425-FFD58C3E5E3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80090" y="2990766"/>
                  <a:ext cx="73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3AC6DE-CBFD-4B52-8325-912ED57136C0}"/>
                    </a:ext>
                  </a:extLst>
                </p14:cNvPr>
                <p14:cNvContentPartPr/>
                <p14:nvPr/>
              </p14:nvContentPartPr>
              <p14:xfrm>
                <a:off x="3426090" y="3067806"/>
                <a:ext cx="119160" cy="12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3AC6DE-CBFD-4B52-8325-912ED57136C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17450" y="3058806"/>
                  <a:ext cx="136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7B786BA-F83C-4AFB-B6F1-4B4404454E2B}"/>
                    </a:ext>
                  </a:extLst>
                </p14:cNvPr>
                <p14:cNvContentPartPr/>
                <p14:nvPr/>
              </p14:nvContentPartPr>
              <p14:xfrm>
                <a:off x="3574770" y="2986806"/>
                <a:ext cx="284760" cy="158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7B786BA-F83C-4AFB-B6F1-4B4404454E2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65770" y="2978166"/>
                  <a:ext cx="3024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CAFECF8-6A18-45D7-86E9-913155209B7D}"/>
              </a:ext>
            </a:extLst>
          </p:cNvPr>
          <p:cNvGrpSpPr/>
          <p:nvPr/>
        </p:nvGrpSpPr>
        <p:grpSpPr>
          <a:xfrm>
            <a:off x="4038090" y="2946486"/>
            <a:ext cx="151920" cy="196920"/>
            <a:chOff x="4038090" y="2946486"/>
            <a:chExt cx="15192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E1D9AB-AF56-4B35-B0ED-8676ED9BA233}"/>
                    </a:ext>
                  </a:extLst>
                </p14:cNvPr>
                <p14:cNvContentPartPr/>
                <p14:nvPr/>
              </p14:nvContentPartPr>
              <p14:xfrm>
                <a:off x="4153290" y="2985726"/>
                <a:ext cx="36720" cy="126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E1D9AB-AF56-4B35-B0ED-8676ED9BA2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44290" y="2977086"/>
                  <a:ext cx="54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9ABAA94-B41D-4638-BD1A-B54F766B33EE}"/>
                    </a:ext>
                  </a:extLst>
                </p14:cNvPr>
                <p14:cNvContentPartPr/>
                <p14:nvPr/>
              </p14:nvContentPartPr>
              <p14:xfrm>
                <a:off x="4064010" y="2946486"/>
                <a:ext cx="122760" cy="195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9ABAA94-B41D-4638-BD1A-B54F766B33E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55010" y="2937846"/>
                  <a:ext cx="140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6198CEA-0FD2-431A-9CA8-F6CE37C5FAB1}"/>
                    </a:ext>
                  </a:extLst>
                </p14:cNvPr>
                <p14:cNvContentPartPr/>
                <p14:nvPr/>
              </p14:nvContentPartPr>
              <p14:xfrm>
                <a:off x="4038090" y="3068886"/>
                <a:ext cx="137520" cy="74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6198CEA-0FD2-431A-9CA8-F6CE37C5FA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29450" y="3059886"/>
                  <a:ext cx="1551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DB28FF-95DF-4EF3-A596-92DCDF075181}"/>
              </a:ext>
            </a:extLst>
          </p:cNvPr>
          <p:cNvGrpSpPr/>
          <p:nvPr/>
        </p:nvGrpSpPr>
        <p:grpSpPr>
          <a:xfrm>
            <a:off x="4372170" y="2856126"/>
            <a:ext cx="235440" cy="278640"/>
            <a:chOff x="4372170" y="2856126"/>
            <a:chExt cx="23544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72A72C8-2FF2-4727-9087-CF048E4B784B}"/>
                    </a:ext>
                  </a:extLst>
                </p14:cNvPr>
                <p14:cNvContentPartPr/>
                <p14:nvPr/>
              </p14:nvContentPartPr>
              <p14:xfrm>
                <a:off x="4372170" y="3001566"/>
                <a:ext cx="106200" cy="133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72A72C8-2FF2-4727-9087-CF048E4B78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63170" y="2992926"/>
                  <a:ext cx="123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64C344-B3D7-4D98-94C5-971E1D8D2FAE}"/>
                    </a:ext>
                  </a:extLst>
                </p14:cNvPr>
                <p14:cNvContentPartPr/>
                <p14:nvPr/>
              </p14:nvContentPartPr>
              <p14:xfrm>
                <a:off x="4482330" y="2856126"/>
                <a:ext cx="125280" cy="128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64C344-B3D7-4D98-94C5-971E1D8D2FA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73330" y="2847126"/>
                  <a:ext cx="142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0BD415D-B128-41C1-8688-8900304B30ED}"/>
                    </a:ext>
                  </a:extLst>
                </p14:cNvPr>
                <p14:cNvContentPartPr/>
                <p14:nvPr/>
              </p14:nvContentPartPr>
              <p14:xfrm>
                <a:off x="4513290" y="2859006"/>
                <a:ext cx="73080" cy="140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0BD415D-B128-41C1-8688-8900304B30E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04650" y="2850006"/>
                  <a:ext cx="907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450190D-AD3C-41D4-A15A-24DD916A1765}"/>
              </a:ext>
            </a:extLst>
          </p:cNvPr>
          <p:cNvGrpSpPr/>
          <p:nvPr/>
        </p:nvGrpSpPr>
        <p:grpSpPr>
          <a:xfrm>
            <a:off x="2669370" y="3405126"/>
            <a:ext cx="864000" cy="136080"/>
            <a:chOff x="2669370" y="3405126"/>
            <a:chExt cx="86400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37830F7-1513-4826-9A95-DACC11B63930}"/>
                    </a:ext>
                  </a:extLst>
                </p14:cNvPr>
                <p14:cNvContentPartPr/>
                <p14:nvPr/>
              </p14:nvContentPartPr>
              <p14:xfrm>
                <a:off x="2669370" y="3441846"/>
                <a:ext cx="168840" cy="99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37830F7-1513-4826-9A95-DACC11B6393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60370" y="3433206"/>
                  <a:ext cx="186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9D9644-AF6E-47CB-BCD2-E9F58D3E3C10}"/>
                    </a:ext>
                  </a:extLst>
                </p14:cNvPr>
                <p14:cNvContentPartPr/>
                <p14:nvPr/>
              </p14:nvContentPartPr>
              <p14:xfrm>
                <a:off x="2895450" y="3486486"/>
                <a:ext cx="12240" cy="36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9D9644-AF6E-47CB-BCD2-E9F58D3E3C1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86450" y="3477486"/>
                  <a:ext cx="29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7E86DC9-28FB-4CEC-84A9-4CEFC0A11762}"/>
                    </a:ext>
                  </a:extLst>
                </p14:cNvPr>
                <p14:cNvContentPartPr/>
                <p14:nvPr/>
              </p14:nvContentPartPr>
              <p14:xfrm>
                <a:off x="2872770" y="3423126"/>
                <a:ext cx="133560" cy="10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7E86DC9-28FB-4CEC-84A9-4CEFC0A117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64130" y="3414486"/>
                  <a:ext cx="151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603A123-AE81-4B8C-999D-85F1F820B1F2}"/>
                    </a:ext>
                  </a:extLst>
                </p14:cNvPr>
                <p14:cNvContentPartPr/>
                <p14:nvPr/>
              </p14:nvContentPartPr>
              <p14:xfrm>
                <a:off x="3049170" y="3468486"/>
                <a:ext cx="9000" cy="57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603A123-AE81-4B8C-999D-85F1F820B1F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40170" y="3459846"/>
                  <a:ext cx="26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30AFA4-1485-49FC-B4B6-E89FAE9A48E4}"/>
                    </a:ext>
                  </a:extLst>
                </p14:cNvPr>
                <p14:cNvContentPartPr/>
                <p14:nvPr/>
              </p14:nvContentPartPr>
              <p14:xfrm>
                <a:off x="3005970" y="3405126"/>
                <a:ext cx="227520" cy="105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30AFA4-1485-49FC-B4B6-E89FAE9A48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97330" y="3396126"/>
                  <a:ext cx="245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032CC78-261B-4F36-B4F6-2CE1B8473A25}"/>
                    </a:ext>
                  </a:extLst>
                </p14:cNvPr>
                <p14:cNvContentPartPr/>
                <p14:nvPr/>
              </p14:nvContentPartPr>
              <p14:xfrm>
                <a:off x="3279930" y="3454806"/>
                <a:ext cx="97920" cy="60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032CC78-261B-4F36-B4F6-2CE1B8473A2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71290" y="3446166"/>
                  <a:ext cx="11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80E480-F994-46E1-BDE8-A0DDE3CA7427}"/>
                    </a:ext>
                  </a:extLst>
                </p14:cNvPr>
                <p14:cNvContentPartPr/>
                <p14:nvPr/>
              </p14:nvContentPartPr>
              <p14:xfrm>
                <a:off x="3387930" y="3451566"/>
                <a:ext cx="145440" cy="51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80E480-F994-46E1-BDE8-A0DDE3CA742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78930" y="3442926"/>
                  <a:ext cx="1630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AA50296-469B-487E-A3F5-9D93632E9EB7}"/>
              </a:ext>
            </a:extLst>
          </p:cNvPr>
          <p:cNvGrpSpPr/>
          <p:nvPr/>
        </p:nvGrpSpPr>
        <p:grpSpPr>
          <a:xfrm>
            <a:off x="3723090" y="3376686"/>
            <a:ext cx="804960" cy="180000"/>
            <a:chOff x="3723090" y="3376686"/>
            <a:chExt cx="80496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C4E7BEB-3C15-48A6-8253-85B29D9D963D}"/>
                    </a:ext>
                  </a:extLst>
                </p14:cNvPr>
                <p14:cNvContentPartPr/>
                <p14:nvPr/>
              </p14:nvContentPartPr>
              <p14:xfrm>
                <a:off x="3723090" y="3426726"/>
                <a:ext cx="101880" cy="84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C4E7BEB-3C15-48A6-8253-85B29D9D96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14450" y="3418086"/>
                  <a:ext cx="119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9F5AEC-C01F-4E98-BFC9-EFCB61BB3D1F}"/>
                    </a:ext>
                  </a:extLst>
                </p14:cNvPr>
                <p14:cNvContentPartPr/>
                <p14:nvPr/>
              </p14:nvContentPartPr>
              <p14:xfrm>
                <a:off x="3802650" y="3390006"/>
                <a:ext cx="120600" cy="128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9F5AEC-C01F-4E98-BFC9-EFCB61BB3D1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93650" y="3381366"/>
                  <a:ext cx="138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03814F-95DB-4922-A0F8-71D0733BD8EA}"/>
                    </a:ext>
                  </a:extLst>
                </p14:cNvPr>
                <p14:cNvContentPartPr/>
                <p14:nvPr/>
              </p14:nvContentPartPr>
              <p14:xfrm>
                <a:off x="3899490" y="3376686"/>
                <a:ext cx="114120" cy="130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03814F-95DB-4922-A0F8-71D0733BD8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90850" y="3368046"/>
                  <a:ext cx="131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D67323E-FCA9-4AC1-94CD-391491F8ED3C}"/>
                    </a:ext>
                  </a:extLst>
                </p14:cNvPr>
                <p14:cNvContentPartPr/>
                <p14:nvPr/>
              </p14:nvContentPartPr>
              <p14:xfrm>
                <a:off x="4046370" y="3404406"/>
                <a:ext cx="78840" cy="107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D67323E-FCA9-4AC1-94CD-391491F8ED3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37730" y="3395406"/>
                  <a:ext cx="96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47DB5F3-7574-400D-9466-C4B50E4AD20F}"/>
                    </a:ext>
                  </a:extLst>
                </p14:cNvPr>
                <p14:cNvContentPartPr/>
                <p14:nvPr/>
              </p14:nvContentPartPr>
              <p14:xfrm>
                <a:off x="4177770" y="3458046"/>
                <a:ext cx="9360" cy="73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47DB5F3-7574-400D-9466-C4B50E4AD2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68770" y="3449406"/>
                  <a:ext cx="27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D9B678-7326-4587-9A0B-995074A0F55F}"/>
                    </a:ext>
                  </a:extLst>
                </p14:cNvPr>
                <p14:cNvContentPartPr/>
                <p14:nvPr/>
              </p14:nvContentPartPr>
              <p14:xfrm>
                <a:off x="4162290" y="3411966"/>
                <a:ext cx="132480" cy="106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D9B678-7326-4587-9A0B-995074A0F55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53290" y="3403326"/>
                  <a:ext cx="150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6DAC2C-1CE6-447F-A637-93EC6B8E15D8}"/>
                    </a:ext>
                  </a:extLst>
                </p14:cNvPr>
                <p14:cNvContentPartPr/>
                <p14:nvPr/>
              </p14:nvContentPartPr>
              <p14:xfrm>
                <a:off x="4316370" y="3408366"/>
                <a:ext cx="211680" cy="148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A6DAC2C-1CE6-447F-A637-93EC6B8E15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07730" y="3399366"/>
                  <a:ext cx="22932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14A38AE-B339-4216-B66D-85555856B43B}"/>
                  </a:ext>
                </a:extLst>
              </p14:cNvPr>
              <p14:cNvContentPartPr/>
              <p14:nvPr/>
            </p14:nvContentPartPr>
            <p14:xfrm>
              <a:off x="5246250" y="2844606"/>
              <a:ext cx="17280" cy="7956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14A38AE-B339-4216-B66D-85555856B43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237250" y="2835606"/>
                <a:ext cx="34920" cy="81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5EFA704D-7B19-447E-94A6-FE3AEEB7E4EC}"/>
              </a:ext>
            </a:extLst>
          </p:cNvPr>
          <p:cNvGrpSpPr/>
          <p:nvPr/>
        </p:nvGrpSpPr>
        <p:grpSpPr>
          <a:xfrm>
            <a:off x="5960130" y="2928846"/>
            <a:ext cx="765360" cy="197280"/>
            <a:chOff x="5960130" y="2928846"/>
            <a:chExt cx="7653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5F36C58-421E-44CA-A3F4-E0343974866F}"/>
                    </a:ext>
                  </a:extLst>
                </p14:cNvPr>
                <p14:cNvContentPartPr/>
                <p14:nvPr/>
              </p14:nvContentPartPr>
              <p14:xfrm>
                <a:off x="5960130" y="2928846"/>
                <a:ext cx="64080" cy="115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5F36C58-421E-44CA-A3F4-E0343974866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51490" y="2919846"/>
                  <a:ext cx="81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8BEAA13-987B-4FA8-8D25-86378CEF7F8D}"/>
                    </a:ext>
                  </a:extLst>
                </p14:cNvPr>
                <p14:cNvContentPartPr/>
                <p14:nvPr/>
              </p14:nvContentPartPr>
              <p14:xfrm>
                <a:off x="6074250" y="2939286"/>
                <a:ext cx="100800" cy="104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8BEAA13-987B-4FA8-8D25-86378CEF7F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65610" y="2930646"/>
                  <a:ext cx="118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0AAF109-A051-409A-9391-0D1E2BF4FCC2}"/>
                    </a:ext>
                  </a:extLst>
                </p14:cNvPr>
                <p14:cNvContentPartPr/>
                <p14:nvPr/>
              </p14:nvContentPartPr>
              <p14:xfrm>
                <a:off x="6214290" y="2946486"/>
                <a:ext cx="74880" cy="179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0AAF109-A051-409A-9391-0D1E2BF4FC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05290" y="2937846"/>
                  <a:ext cx="92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D14BCA9-B40E-49CE-9A0E-68D8BC1EC7C8}"/>
                    </a:ext>
                  </a:extLst>
                </p14:cNvPr>
                <p14:cNvContentPartPr/>
                <p14:nvPr/>
              </p14:nvContentPartPr>
              <p14:xfrm>
                <a:off x="6341010" y="2953326"/>
                <a:ext cx="51840" cy="160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D14BCA9-B40E-49CE-9A0E-68D8BC1EC7C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32370" y="2944326"/>
                  <a:ext cx="69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0A358D-9251-447D-A703-32B2BA6D7956}"/>
                    </a:ext>
                  </a:extLst>
                </p14:cNvPr>
                <p14:cNvContentPartPr/>
                <p14:nvPr/>
              </p14:nvContentPartPr>
              <p14:xfrm>
                <a:off x="6421290" y="2965566"/>
                <a:ext cx="69840" cy="70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0A358D-9251-447D-A703-32B2BA6D79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12290" y="2956926"/>
                  <a:ext cx="8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337454-FB17-42A2-9A9A-67B1F2780DE9}"/>
                    </a:ext>
                  </a:extLst>
                </p14:cNvPr>
                <p14:cNvContentPartPr/>
                <p14:nvPr/>
              </p14:nvContentPartPr>
              <p14:xfrm>
                <a:off x="6567450" y="2935686"/>
                <a:ext cx="158040" cy="108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337454-FB17-42A2-9A9A-67B1F2780DE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58810" y="2927046"/>
                  <a:ext cx="17568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530962B-5F7F-420E-BD7F-87A11F4FEF1E}"/>
              </a:ext>
            </a:extLst>
          </p:cNvPr>
          <p:cNvGrpSpPr/>
          <p:nvPr/>
        </p:nvGrpSpPr>
        <p:grpSpPr>
          <a:xfrm>
            <a:off x="7115730" y="2890686"/>
            <a:ext cx="538560" cy="174240"/>
            <a:chOff x="7115730" y="2890686"/>
            <a:chExt cx="53856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70AC2F-F6D6-4C9A-B5A2-92A7D0DBFD77}"/>
                    </a:ext>
                  </a:extLst>
                </p14:cNvPr>
                <p14:cNvContentPartPr/>
                <p14:nvPr/>
              </p14:nvContentPartPr>
              <p14:xfrm>
                <a:off x="7117890" y="2890686"/>
                <a:ext cx="58320" cy="124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70AC2F-F6D6-4C9A-B5A2-92A7D0DBFD7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09250" y="2881686"/>
                  <a:ext cx="75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1D3CC1-D6F1-42A4-8CB8-5EB00802420F}"/>
                    </a:ext>
                  </a:extLst>
                </p14:cNvPr>
                <p14:cNvContentPartPr/>
                <p14:nvPr/>
              </p14:nvContentPartPr>
              <p14:xfrm>
                <a:off x="7115730" y="2898246"/>
                <a:ext cx="55800" cy="126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1D3CC1-D6F1-42A4-8CB8-5EB00802420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06730" y="2889246"/>
                  <a:ext cx="73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9A3F86B-6742-45BA-AE43-0076D629A0CC}"/>
                    </a:ext>
                  </a:extLst>
                </p14:cNvPr>
                <p14:cNvContentPartPr/>
                <p14:nvPr/>
              </p14:nvContentPartPr>
              <p14:xfrm>
                <a:off x="7243170" y="2922006"/>
                <a:ext cx="259920" cy="142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9A3F86B-6742-45BA-AE43-0076D629A0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4170" y="2913366"/>
                  <a:ext cx="277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9793BC-D9C0-408F-A060-75B4C994A483}"/>
                    </a:ext>
                  </a:extLst>
                </p14:cNvPr>
                <p14:cNvContentPartPr/>
                <p14:nvPr/>
              </p14:nvContentPartPr>
              <p14:xfrm>
                <a:off x="7437570" y="2940366"/>
                <a:ext cx="216720" cy="124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9793BC-D9C0-408F-A060-75B4C994A48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28570" y="2931726"/>
                  <a:ext cx="2343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4719C43-CEAD-4AE6-9A25-7E35D44609EF}"/>
              </a:ext>
            </a:extLst>
          </p:cNvPr>
          <p:cNvGrpSpPr/>
          <p:nvPr/>
        </p:nvGrpSpPr>
        <p:grpSpPr>
          <a:xfrm>
            <a:off x="7941210" y="2925966"/>
            <a:ext cx="1020240" cy="212400"/>
            <a:chOff x="7941210" y="2925966"/>
            <a:chExt cx="102024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2B8239-6BB2-4DAC-8124-4E41DD583861}"/>
                    </a:ext>
                  </a:extLst>
                </p14:cNvPr>
                <p14:cNvContentPartPr/>
                <p14:nvPr/>
              </p14:nvContentPartPr>
              <p14:xfrm>
                <a:off x="7941210" y="2958726"/>
                <a:ext cx="144360" cy="99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2B8239-6BB2-4DAC-8124-4E41DD58386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32570" y="2949726"/>
                  <a:ext cx="162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5B1780-E0FE-487F-9D9A-8C28020C0544}"/>
                    </a:ext>
                  </a:extLst>
                </p14:cNvPr>
                <p14:cNvContentPartPr/>
                <p14:nvPr/>
              </p14:nvContentPartPr>
              <p14:xfrm>
                <a:off x="8152170" y="2992566"/>
                <a:ext cx="10800" cy="54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5B1780-E0FE-487F-9D9A-8C28020C054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43170" y="2983926"/>
                  <a:ext cx="28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9EF8B4A-D484-4D7C-9BAB-72210F5157D8}"/>
                    </a:ext>
                  </a:extLst>
                </p14:cNvPr>
                <p14:cNvContentPartPr/>
                <p14:nvPr/>
              </p14:nvContentPartPr>
              <p14:xfrm>
                <a:off x="8131650" y="2936046"/>
                <a:ext cx="218880" cy="120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9EF8B4A-D484-4D7C-9BAB-72210F5157D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22650" y="2927406"/>
                  <a:ext cx="236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68C1430-4F5E-406E-B4AF-153DFB3B3831}"/>
                    </a:ext>
                  </a:extLst>
                </p14:cNvPr>
                <p14:cNvContentPartPr/>
                <p14:nvPr/>
              </p14:nvContentPartPr>
              <p14:xfrm>
                <a:off x="8312010" y="2937126"/>
                <a:ext cx="18000" cy="18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68C1430-4F5E-406E-B4AF-153DFB3B383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03370" y="2928126"/>
                  <a:ext cx="35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FD560B9-0CE5-41E6-B10E-7F6152274CE2}"/>
                    </a:ext>
                  </a:extLst>
                </p14:cNvPr>
                <p14:cNvContentPartPr/>
                <p14:nvPr/>
              </p14:nvContentPartPr>
              <p14:xfrm>
                <a:off x="8418570" y="2993286"/>
                <a:ext cx="151920" cy="55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FD560B9-0CE5-41E6-B10E-7F6152274CE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09930" y="2984286"/>
                  <a:ext cx="169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56CF918-4E15-4BD1-9B3F-DF67B6DC423A}"/>
                    </a:ext>
                  </a:extLst>
                </p14:cNvPr>
                <p14:cNvContentPartPr/>
                <p14:nvPr/>
              </p14:nvContentPartPr>
              <p14:xfrm>
                <a:off x="8548890" y="2925966"/>
                <a:ext cx="16200" cy="25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56CF918-4E15-4BD1-9B3F-DF67B6DC423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39890" y="2917326"/>
                  <a:ext cx="33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BFA62EA-3CC5-4C77-AE51-D85AFE597177}"/>
                    </a:ext>
                  </a:extLst>
                </p14:cNvPr>
                <p14:cNvContentPartPr/>
                <p14:nvPr/>
              </p14:nvContentPartPr>
              <p14:xfrm>
                <a:off x="8597130" y="2958006"/>
                <a:ext cx="168840" cy="180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BFA62EA-3CC5-4C77-AE51-D85AFE5971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88130" y="2949366"/>
                  <a:ext cx="186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DFE975-7FE6-4F67-82AC-CCA13F39CF3C}"/>
                    </a:ext>
                  </a:extLst>
                </p14:cNvPr>
                <p14:cNvContentPartPr/>
                <p14:nvPr/>
              </p14:nvContentPartPr>
              <p14:xfrm>
                <a:off x="8800530" y="2990766"/>
                <a:ext cx="82440" cy="61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DFE975-7FE6-4F67-82AC-CCA13F39CF3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91530" y="2982126"/>
                  <a:ext cx="100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EB4E6A-0A0A-4313-B1BB-2794C49675BF}"/>
                    </a:ext>
                  </a:extLst>
                </p14:cNvPr>
                <p14:cNvContentPartPr/>
                <p14:nvPr/>
              </p14:nvContentPartPr>
              <p14:xfrm>
                <a:off x="8890530" y="2985726"/>
                <a:ext cx="70920" cy="76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EB4E6A-0A0A-4313-B1BB-2794C49675B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81890" y="2977086"/>
                  <a:ext cx="885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8291546-58C8-474F-92C1-5BAA75DCDC48}"/>
              </a:ext>
            </a:extLst>
          </p:cNvPr>
          <p:cNvGrpSpPr/>
          <p:nvPr/>
        </p:nvGrpSpPr>
        <p:grpSpPr>
          <a:xfrm>
            <a:off x="9375090" y="2915526"/>
            <a:ext cx="609120" cy="223920"/>
            <a:chOff x="9375090" y="2915526"/>
            <a:chExt cx="6091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5139786-BF9C-4E2F-9A5E-934298C85496}"/>
                    </a:ext>
                  </a:extLst>
                </p14:cNvPr>
                <p14:cNvContentPartPr/>
                <p14:nvPr/>
              </p14:nvContentPartPr>
              <p14:xfrm>
                <a:off x="9375090" y="2943246"/>
                <a:ext cx="97560" cy="120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5139786-BF9C-4E2F-9A5E-934298C854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66090" y="2934606"/>
                  <a:ext cx="115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55EF411-E647-4646-BD98-B6ADB91096A0}"/>
                    </a:ext>
                  </a:extLst>
                </p14:cNvPr>
                <p14:cNvContentPartPr/>
                <p14:nvPr/>
              </p14:nvContentPartPr>
              <p14:xfrm>
                <a:off x="9375090" y="2930286"/>
                <a:ext cx="154080" cy="209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55EF411-E647-4646-BD98-B6ADB91096A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66090" y="2921646"/>
                  <a:ext cx="171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5A1CB0E-67AF-42C5-BF77-659ADFC414C0}"/>
                    </a:ext>
                  </a:extLst>
                </p14:cNvPr>
                <p14:cNvContentPartPr/>
                <p14:nvPr/>
              </p14:nvContentPartPr>
              <p14:xfrm>
                <a:off x="9585690" y="2970246"/>
                <a:ext cx="105120" cy="11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5A1CB0E-67AF-42C5-BF77-659ADFC414C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76690" y="2961246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1A6A50C-04F7-44CF-A895-3AC1354CEA87}"/>
                    </a:ext>
                  </a:extLst>
                </p14:cNvPr>
                <p14:cNvContentPartPr/>
                <p14:nvPr/>
              </p14:nvContentPartPr>
              <p14:xfrm>
                <a:off x="9598650" y="2915526"/>
                <a:ext cx="96480" cy="154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1A6A50C-04F7-44CF-A895-3AC1354CEA8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89650" y="2906526"/>
                  <a:ext cx="114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D6B9B2-4495-433F-9C96-B1F65FF1C515}"/>
                    </a:ext>
                  </a:extLst>
                </p14:cNvPr>
                <p14:cNvContentPartPr/>
                <p14:nvPr/>
              </p14:nvContentPartPr>
              <p14:xfrm>
                <a:off x="9791610" y="2942886"/>
                <a:ext cx="95040" cy="123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D6B9B2-4495-433F-9C96-B1F65FF1C51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82970" y="2933886"/>
                  <a:ext cx="112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13769E9-5A03-4EE6-9B49-3542DFD7476F}"/>
                    </a:ext>
                  </a:extLst>
                </p14:cNvPr>
                <p14:cNvContentPartPr/>
                <p14:nvPr/>
              </p14:nvContentPartPr>
              <p14:xfrm>
                <a:off x="9897090" y="3055206"/>
                <a:ext cx="87120" cy="39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13769E9-5A03-4EE6-9B49-3542DFD7476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88090" y="3046566"/>
                  <a:ext cx="1047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799BEFF-B93C-4284-B45D-1A56CDCE6E0F}"/>
              </a:ext>
            </a:extLst>
          </p:cNvPr>
          <p:cNvGrpSpPr/>
          <p:nvPr/>
        </p:nvGrpSpPr>
        <p:grpSpPr>
          <a:xfrm>
            <a:off x="10353210" y="2721846"/>
            <a:ext cx="1110240" cy="884880"/>
            <a:chOff x="10353210" y="2721846"/>
            <a:chExt cx="1110240" cy="88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2D07C93-F16D-4E21-93BB-CEC057A76063}"/>
                    </a:ext>
                  </a:extLst>
                </p14:cNvPr>
                <p14:cNvContentPartPr/>
                <p14:nvPr/>
              </p14:nvContentPartPr>
              <p14:xfrm>
                <a:off x="10353210" y="2721846"/>
                <a:ext cx="937440" cy="884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2D07C93-F16D-4E21-93BB-CEC057A760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44570" y="2713206"/>
                  <a:ext cx="95508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0603380-F9D9-4499-8E40-775E98B901D2}"/>
                    </a:ext>
                  </a:extLst>
                </p14:cNvPr>
                <p14:cNvContentPartPr/>
                <p14:nvPr/>
              </p14:nvContentPartPr>
              <p14:xfrm>
                <a:off x="11273010" y="3177966"/>
                <a:ext cx="67680" cy="38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0603380-F9D9-4499-8E40-775E98B901D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64010" y="3168966"/>
                  <a:ext cx="85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6FF6DBF-E260-4DD4-BBB2-9C8A2D9C5A9B}"/>
                    </a:ext>
                  </a:extLst>
                </p14:cNvPr>
                <p14:cNvContentPartPr/>
                <p14:nvPr/>
              </p14:nvContentPartPr>
              <p14:xfrm>
                <a:off x="11354370" y="3083646"/>
                <a:ext cx="87480" cy="71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6FF6DBF-E260-4DD4-BBB2-9C8A2D9C5A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345730" y="3074646"/>
                  <a:ext cx="105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7905178-2810-43F3-9531-781CE19B291F}"/>
                    </a:ext>
                  </a:extLst>
                </p14:cNvPr>
                <p14:cNvContentPartPr/>
                <p14:nvPr/>
              </p14:nvContentPartPr>
              <p14:xfrm>
                <a:off x="11365890" y="3072126"/>
                <a:ext cx="97560" cy="164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7905178-2810-43F3-9531-781CE19B291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57250" y="3063126"/>
                  <a:ext cx="115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A9D33A-5664-44E8-9A9B-FB04A027A84A}"/>
                    </a:ext>
                  </a:extLst>
                </p14:cNvPr>
                <p14:cNvContentPartPr/>
                <p14:nvPr/>
              </p14:nvContentPartPr>
              <p14:xfrm>
                <a:off x="11201370" y="3406206"/>
                <a:ext cx="48600" cy="29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A9D33A-5664-44E8-9A9B-FB04A027A84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92370" y="3397566"/>
                  <a:ext cx="66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A53253-E1F7-46C0-B5D1-E508E1B457E7}"/>
                    </a:ext>
                  </a:extLst>
                </p14:cNvPr>
                <p14:cNvContentPartPr/>
                <p14:nvPr/>
              </p14:nvContentPartPr>
              <p14:xfrm>
                <a:off x="11270130" y="3438606"/>
                <a:ext cx="98640" cy="110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A53253-E1F7-46C0-B5D1-E508E1B457E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261490" y="3429606"/>
                  <a:ext cx="116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317DE4-66FC-4271-8546-2D74C0A92691}"/>
                    </a:ext>
                  </a:extLst>
                </p14:cNvPr>
                <p14:cNvContentPartPr/>
                <p14:nvPr/>
              </p14:nvContentPartPr>
              <p14:xfrm>
                <a:off x="11361210" y="3527886"/>
                <a:ext cx="81720" cy="56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317DE4-66FC-4271-8546-2D74C0A9269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352570" y="3519246"/>
                  <a:ext cx="993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6526CC8-31EE-4866-92D1-42E1720F21E7}"/>
              </a:ext>
            </a:extLst>
          </p:cNvPr>
          <p:cNvGrpSpPr/>
          <p:nvPr/>
        </p:nvGrpSpPr>
        <p:grpSpPr>
          <a:xfrm>
            <a:off x="11649930" y="3432126"/>
            <a:ext cx="126360" cy="139320"/>
            <a:chOff x="11649930" y="3432126"/>
            <a:chExt cx="126360" cy="1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87A9802-49DE-4659-B35E-E1B19C4A33BE}"/>
                    </a:ext>
                  </a:extLst>
                </p14:cNvPr>
                <p14:cNvContentPartPr/>
                <p14:nvPr/>
              </p14:nvContentPartPr>
              <p14:xfrm>
                <a:off x="11649930" y="3432126"/>
                <a:ext cx="23400" cy="18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87A9802-49DE-4659-B35E-E1B19C4A33B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641290" y="3423486"/>
                  <a:ext cx="41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A1C43F5-223F-44AC-9958-C07A0A04A9D5}"/>
                    </a:ext>
                  </a:extLst>
                </p14:cNvPr>
                <p14:cNvContentPartPr/>
                <p14:nvPr/>
              </p14:nvContentPartPr>
              <p14:xfrm>
                <a:off x="11694570" y="3507366"/>
                <a:ext cx="81720" cy="64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A1C43F5-223F-44AC-9958-C07A0A04A9D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85930" y="3498726"/>
                  <a:ext cx="993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B7C60F0-B0A5-4027-9073-98E75915EC73}"/>
              </a:ext>
            </a:extLst>
          </p:cNvPr>
          <p:cNvGrpSpPr/>
          <p:nvPr/>
        </p:nvGrpSpPr>
        <p:grpSpPr>
          <a:xfrm>
            <a:off x="6052290" y="3231606"/>
            <a:ext cx="590040" cy="343440"/>
            <a:chOff x="6052290" y="3231606"/>
            <a:chExt cx="59004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0F5EF33-E321-49E5-9D4B-14FF0D68A7B5}"/>
                    </a:ext>
                  </a:extLst>
                </p14:cNvPr>
                <p14:cNvContentPartPr/>
                <p14:nvPr/>
              </p14:nvContentPartPr>
              <p14:xfrm>
                <a:off x="6094050" y="3252126"/>
                <a:ext cx="84960" cy="101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0F5EF33-E321-49E5-9D4B-14FF0D68A7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85050" y="3243486"/>
                  <a:ext cx="102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1638598-4F68-4B60-A835-51D86DD0AF7E}"/>
                    </a:ext>
                  </a:extLst>
                </p14:cNvPr>
                <p14:cNvContentPartPr/>
                <p14:nvPr/>
              </p14:nvContentPartPr>
              <p14:xfrm>
                <a:off x="6103410" y="3238806"/>
                <a:ext cx="72720" cy="118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1638598-4F68-4B60-A835-51D86DD0AF7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94770" y="3229806"/>
                  <a:ext cx="90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152040-12C9-4CB8-8757-9535DA04D8EC}"/>
                    </a:ext>
                  </a:extLst>
                </p14:cNvPr>
                <p14:cNvContentPartPr/>
                <p14:nvPr/>
              </p14:nvContentPartPr>
              <p14:xfrm>
                <a:off x="6227610" y="3253926"/>
                <a:ext cx="164160" cy="140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152040-12C9-4CB8-8757-9535DA04D8E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18610" y="3245286"/>
                  <a:ext cx="181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9F7349-2C88-489D-940B-6B349BD257A7}"/>
                    </a:ext>
                  </a:extLst>
                </p14:cNvPr>
                <p14:cNvContentPartPr/>
                <p14:nvPr/>
              </p14:nvContentPartPr>
              <p14:xfrm>
                <a:off x="6452610" y="3231606"/>
                <a:ext cx="34200" cy="127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9F7349-2C88-489D-940B-6B349BD257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43970" y="3222606"/>
                  <a:ext cx="5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24D5E70-D07C-43BF-83A7-0B3B3FAEA818}"/>
                    </a:ext>
                  </a:extLst>
                </p14:cNvPr>
                <p14:cNvContentPartPr/>
                <p14:nvPr/>
              </p14:nvContentPartPr>
              <p14:xfrm>
                <a:off x="6431730" y="3265086"/>
                <a:ext cx="184320" cy="121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24D5E70-D07C-43BF-83A7-0B3B3FAEA8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22730" y="3256446"/>
                  <a:ext cx="201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CD9D4D6-E2F5-453E-884C-F4FD1EBEE124}"/>
                    </a:ext>
                  </a:extLst>
                </p14:cNvPr>
                <p14:cNvContentPartPr/>
                <p14:nvPr/>
              </p14:nvContentPartPr>
              <p14:xfrm>
                <a:off x="6052290" y="3401526"/>
                <a:ext cx="590040" cy="23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CD9D4D6-E2F5-453E-884C-F4FD1EBEE12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43650" y="3392526"/>
                  <a:ext cx="607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4B91579-3208-4CD0-91E7-CCD705848FB4}"/>
                    </a:ext>
                  </a:extLst>
                </p14:cNvPr>
                <p14:cNvContentPartPr/>
                <p14:nvPr/>
              </p14:nvContentPartPr>
              <p14:xfrm>
                <a:off x="6361170" y="3481806"/>
                <a:ext cx="147600" cy="93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4B91579-3208-4CD0-91E7-CCD705848FB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52170" y="3472806"/>
                  <a:ext cx="1652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6B9F57D-41A3-43CC-BE04-756113CF37D1}"/>
              </a:ext>
            </a:extLst>
          </p:cNvPr>
          <p:cNvGrpSpPr/>
          <p:nvPr/>
        </p:nvGrpSpPr>
        <p:grpSpPr>
          <a:xfrm>
            <a:off x="6913410" y="3324126"/>
            <a:ext cx="189360" cy="125640"/>
            <a:chOff x="6913410" y="3324126"/>
            <a:chExt cx="18936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2AD05C7-44EF-4992-8B34-BC3C75E862D8}"/>
                    </a:ext>
                  </a:extLst>
                </p14:cNvPr>
                <p14:cNvContentPartPr/>
                <p14:nvPr/>
              </p14:nvContentPartPr>
              <p14:xfrm>
                <a:off x="6928170" y="3375246"/>
                <a:ext cx="12240" cy="74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2AD05C7-44EF-4992-8B34-BC3C75E862D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919530" y="3366606"/>
                  <a:ext cx="29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20BD63C-240B-47E2-9B24-CB726401100E}"/>
                    </a:ext>
                  </a:extLst>
                </p14:cNvPr>
                <p14:cNvContentPartPr/>
                <p14:nvPr/>
              </p14:nvContentPartPr>
              <p14:xfrm>
                <a:off x="6913410" y="3324126"/>
                <a:ext cx="189360" cy="114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20BD63C-240B-47E2-9B24-CB726401100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04770" y="3315126"/>
                  <a:ext cx="2070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CBA5302-1760-4E31-ABD6-7B0AE3F43662}"/>
              </a:ext>
            </a:extLst>
          </p:cNvPr>
          <p:cNvGrpSpPr/>
          <p:nvPr/>
        </p:nvGrpSpPr>
        <p:grpSpPr>
          <a:xfrm>
            <a:off x="7295370" y="3355086"/>
            <a:ext cx="428400" cy="117000"/>
            <a:chOff x="7295370" y="3355086"/>
            <a:chExt cx="42840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6B98647-6EF1-4AEC-B23F-4C3180A3CFE8}"/>
                    </a:ext>
                  </a:extLst>
                </p14:cNvPr>
                <p14:cNvContentPartPr/>
                <p14:nvPr/>
              </p14:nvContentPartPr>
              <p14:xfrm>
                <a:off x="7295370" y="3355086"/>
                <a:ext cx="77400" cy="95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6B98647-6EF1-4AEC-B23F-4C3180A3CF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86370" y="3346086"/>
                  <a:ext cx="95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C5A389A-9014-4A80-91BA-7E400CDADE6A}"/>
                    </a:ext>
                  </a:extLst>
                </p14:cNvPr>
                <p14:cNvContentPartPr/>
                <p14:nvPr/>
              </p14:nvContentPartPr>
              <p14:xfrm>
                <a:off x="7430370" y="3373446"/>
                <a:ext cx="72720" cy="77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C5A389A-9014-4A80-91BA-7E400CDADE6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21370" y="3364446"/>
                  <a:ext cx="90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A957171-50E4-4BA5-95D0-2990CC3025D8}"/>
                    </a:ext>
                  </a:extLst>
                </p14:cNvPr>
                <p14:cNvContentPartPr/>
                <p14:nvPr/>
              </p14:nvContentPartPr>
              <p14:xfrm>
                <a:off x="7539450" y="3374166"/>
                <a:ext cx="184320" cy="97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A957171-50E4-4BA5-95D0-2990CC3025D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30810" y="3365166"/>
                  <a:ext cx="2019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B97452F-7E72-4E94-8DA5-73958FF950EA}"/>
              </a:ext>
            </a:extLst>
          </p:cNvPr>
          <p:cNvGrpSpPr/>
          <p:nvPr/>
        </p:nvGrpSpPr>
        <p:grpSpPr>
          <a:xfrm>
            <a:off x="7941570" y="3357606"/>
            <a:ext cx="732240" cy="164520"/>
            <a:chOff x="7941570" y="3357606"/>
            <a:chExt cx="73224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7FD2F70-E2BB-4722-A0DF-3B2F64F037CD}"/>
                    </a:ext>
                  </a:extLst>
                </p14:cNvPr>
                <p14:cNvContentPartPr/>
                <p14:nvPr/>
              </p14:nvContentPartPr>
              <p14:xfrm>
                <a:off x="7941570" y="3392886"/>
                <a:ext cx="79200" cy="99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7FD2F70-E2BB-4722-A0DF-3B2F64F037C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32570" y="3384246"/>
                  <a:ext cx="96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F99500-DD06-40EE-9606-D2D75D8F7C90}"/>
                    </a:ext>
                  </a:extLst>
                </p14:cNvPr>
                <p14:cNvContentPartPr/>
                <p14:nvPr/>
              </p14:nvContentPartPr>
              <p14:xfrm>
                <a:off x="8057130" y="3357606"/>
                <a:ext cx="46800" cy="136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F99500-DD06-40EE-9606-D2D75D8F7C9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48490" y="3348606"/>
                  <a:ext cx="64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A2CE776-A671-435E-B429-5EB0720C35E9}"/>
                    </a:ext>
                  </a:extLst>
                </p14:cNvPr>
                <p14:cNvContentPartPr/>
                <p14:nvPr/>
              </p14:nvContentPartPr>
              <p14:xfrm>
                <a:off x="8111130" y="3423126"/>
                <a:ext cx="45360" cy="65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A2CE776-A671-435E-B429-5EB0720C35E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02130" y="3414486"/>
                  <a:ext cx="63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A16EEE5-4968-457E-9053-260C1C1B9CAB}"/>
                    </a:ext>
                  </a:extLst>
                </p14:cNvPr>
                <p14:cNvContentPartPr/>
                <p14:nvPr/>
              </p14:nvContentPartPr>
              <p14:xfrm>
                <a:off x="8226690" y="3406926"/>
                <a:ext cx="21600" cy="91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A16EEE5-4968-457E-9053-260C1C1B9CA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17690" y="3397926"/>
                  <a:ext cx="39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8B13EE3-8BB7-49DD-9F1B-2D9AC2984612}"/>
                    </a:ext>
                  </a:extLst>
                </p14:cNvPr>
                <p14:cNvContentPartPr/>
                <p14:nvPr/>
              </p14:nvContentPartPr>
              <p14:xfrm>
                <a:off x="8293290" y="3430686"/>
                <a:ext cx="79920" cy="73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8B13EE3-8BB7-49DD-9F1B-2D9AC29846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84650" y="3421686"/>
                  <a:ext cx="97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6512CB-73AB-40FA-844E-4C3B031D6D8E}"/>
                    </a:ext>
                  </a:extLst>
                </p14:cNvPr>
                <p14:cNvContentPartPr/>
                <p14:nvPr/>
              </p14:nvContentPartPr>
              <p14:xfrm>
                <a:off x="8460690" y="3434646"/>
                <a:ext cx="213120" cy="87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6512CB-73AB-40FA-844E-4C3B031D6D8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51690" y="3426006"/>
                  <a:ext cx="2307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FB83A88-0895-419E-BB3D-432E2FB228FB}"/>
              </a:ext>
            </a:extLst>
          </p:cNvPr>
          <p:cNvGrpSpPr/>
          <p:nvPr/>
        </p:nvGrpSpPr>
        <p:grpSpPr>
          <a:xfrm>
            <a:off x="2744610" y="4026486"/>
            <a:ext cx="275760" cy="371160"/>
            <a:chOff x="2744610" y="4026486"/>
            <a:chExt cx="27576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CC37468-F457-4BCF-8E3F-6C04DE7023D0}"/>
                    </a:ext>
                  </a:extLst>
                </p14:cNvPr>
                <p14:cNvContentPartPr/>
                <p14:nvPr/>
              </p14:nvContentPartPr>
              <p14:xfrm>
                <a:off x="2744610" y="4355526"/>
                <a:ext cx="47160" cy="42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CC37468-F457-4BCF-8E3F-6C04DE7023D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35610" y="4346886"/>
                  <a:ext cx="64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CC03F53-3696-492F-AF51-31FF8B5C4D08}"/>
                    </a:ext>
                  </a:extLst>
                </p14:cNvPr>
                <p14:cNvContentPartPr/>
                <p14:nvPr/>
              </p14:nvContentPartPr>
              <p14:xfrm>
                <a:off x="2784930" y="4182726"/>
                <a:ext cx="83160" cy="94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CC03F53-3696-492F-AF51-31FF8B5C4D0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75930" y="4174086"/>
                  <a:ext cx="100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020B83D-428C-40F6-892A-97DB5807D089}"/>
                    </a:ext>
                  </a:extLst>
                </p14:cNvPr>
                <p14:cNvContentPartPr/>
                <p14:nvPr/>
              </p14:nvContentPartPr>
              <p14:xfrm>
                <a:off x="2788890" y="4171926"/>
                <a:ext cx="76680" cy="105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020B83D-428C-40F6-892A-97DB5807D08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780250" y="4162926"/>
                  <a:ext cx="94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DEF677E-3F1E-4B00-9C30-51B218DF9E8C}"/>
                    </a:ext>
                  </a:extLst>
                </p14:cNvPr>
                <p14:cNvContentPartPr/>
                <p14:nvPr/>
              </p14:nvContentPartPr>
              <p14:xfrm>
                <a:off x="2927850" y="4097406"/>
                <a:ext cx="78840" cy="7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DEF677E-3F1E-4B00-9C30-51B218DF9E8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19210" y="4088766"/>
                  <a:ext cx="96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D1EE216-0886-4E83-9A19-8CA3DDABCE83}"/>
                    </a:ext>
                  </a:extLst>
                </p14:cNvPr>
                <p14:cNvContentPartPr/>
                <p14:nvPr/>
              </p14:nvContentPartPr>
              <p14:xfrm>
                <a:off x="2953050" y="4026486"/>
                <a:ext cx="67320" cy="133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D1EE216-0886-4E83-9A19-8CA3DDABCE8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44050" y="4017846"/>
                  <a:ext cx="849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D238A0A-E623-4D10-B9ED-87DC8DC4A3AE}"/>
              </a:ext>
            </a:extLst>
          </p:cNvPr>
          <p:cNvGrpSpPr/>
          <p:nvPr/>
        </p:nvGrpSpPr>
        <p:grpSpPr>
          <a:xfrm>
            <a:off x="2719410" y="4376766"/>
            <a:ext cx="1060560" cy="873000"/>
            <a:chOff x="2719410" y="4376766"/>
            <a:chExt cx="1060560" cy="87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C7EA6B-E08E-4D54-A0BB-F6E1B05B95EF}"/>
                    </a:ext>
                  </a:extLst>
                </p14:cNvPr>
                <p14:cNvContentPartPr/>
                <p14:nvPr/>
              </p14:nvContentPartPr>
              <p14:xfrm>
                <a:off x="3546330" y="4547766"/>
                <a:ext cx="10440" cy="18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C7EA6B-E08E-4D54-A0BB-F6E1B05B95E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37330" y="4538766"/>
                  <a:ext cx="2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FA6EDAF-C2C6-44C7-A9FD-525BDE4F96C1}"/>
                    </a:ext>
                  </a:extLst>
                </p14:cNvPr>
                <p14:cNvContentPartPr/>
                <p14:nvPr/>
              </p14:nvContentPartPr>
              <p14:xfrm>
                <a:off x="3667290" y="4480086"/>
                <a:ext cx="112680" cy="75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FA6EDAF-C2C6-44C7-A9FD-525BDE4F96C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58650" y="4471086"/>
                  <a:ext cx="130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78BEEC-51CD-42F6-A5F2-DAC112DFC612}"/>
                    </a:ext>
                  </a:extLst>
                </p14:cNvPr>
                <p14:cNvContentPartPr/>
                <p14:nvPr/>
              </p14:nvContentPartPr>
              <p14:xfrm>
                <a:off x="2739570" y="4414206"/>
                <a:ext cx="26640" cy="732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78BEEC-51CD-42F6-A5F2-DAC112DFC61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30930" y="4405206"/>
                  <a:ext cx="4428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125B7A-F9B1-4178-B7FA-FB5B80051890}"/>
                    </a:ext>
                  </a:extLst>
                </p14:cNvPr>
                <p14:cNvContentPartPr/>
                <p14:nvPr/>
              </p14:nvContentPartPr>
              <p14:xfrm>
                <a:off x="2800050" y="4376766"/>
                <a:ext cx="721800" cy="180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125B7A-F9B1-4178-B7FA-FB5B8005189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791410" y="4367766"/>
                  <a:ext cx="739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D908058-BD45-49FE-BDDF-0792A5812C20}"/>
                    </a:ext>
                  </a:extLst>
                </p14:cNvPr>
                <p14:cNvContentPartPr/>
                <p14:nvPr/>
              </p14:nvContentPartPr>
              <p14:xfrm>
                <a:off x="2738490" y="5149326"/>
                <a:ext cx="24120" cy="35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D908058-BD45-49FE-BDDF-0792A5812C2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729850" y="5140326"/>
                  <a:ext cx="4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471AC9A-9658-4AC5-9958-A38FB3BE1AF0}"/>
                    </a:ext>
                  </a:extLst>
                </p14:cNvPr>
                <p14:cNvContentPartPr/>
                <p14:nvPr/>
              </p14:nvContentPartPr>
              <p14:xfrm>
                <a:off x="2832810" y="5162646"/>
                <a:ext cx="55440" cy="81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471AC9A-9658-4AC5-9958-A38FB3BE1AF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23810" y="5154006"/>
                  <a:ext cx="73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48DDCA4-59B5-441B-A239-5496F1512AEA}"/>
                    </a:ext>
                  </a:extLst>
                </p14:cNvPr>
                <p14:cNvContentPartPr/>
                <p14:nvPr/>
              </p14:nvContentPartPr>
              <p14:xfrm>
                <a:off x="2834970" y="5157966"/>
                <a:ext cx="50760" cy="91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48DDCA4-59B5-441B-A239-5496F1512AE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26330" y="5148966"/>
                  <a:ext cx="68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D7E4E0D-6BB3-4906-AF78-08F1D87815BA}"/>
                    </a:ext>
                  </a:extLst>
                </p14:cNvPr>
                <p14:cNvContentPartPr/>
                <p14:nvPr/>
              </p14:nvContentPartPr>
              <p14:xfrm>
                <a:off x="2719410" y="4559646"/>
                <a:ext cx="41400" cy="58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D7E4E0D-6BB3-4906-AF78-08F1D87815B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10770" y="4551006"/>
                  <a:ext cx="59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14E7781-22BF-4D76-80EF-B285C2E60217}"/>
                    </a:ext>
                  </a:extLst>
                </p14:cNvPr>
                <p14:cNvContentPartPr/>
                <p14:nvPr/>
              </p14:nvContentPartPr>
              <p14:xfrm>
                <a:off x="2836770" y="4542366"/>
                <a:ext cx="63000" cy="1976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14E7781-22BF-4D76-80EF-B285C2E6021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28130" y="4533726"/>
                  <a:ext cx="8064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FD88357-2364-4334-800A-63001170DC9A}"/>
              </a:ext>
            </a:extLst>
          </p:cNvPr>
          <p:cNvGrpSpPr/>
          <p:nvPr/>
        </p:nvGrpSpPr>
        <p:grpSpPr>
          <a:xfrm>
            <a:off x="4406370" y="4179846"/>
            <a:ext cx="1644480" cy="347040"/>
            <a:chOff x="4406370" y="4179846"/>
            <a:chExt cx="164448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FEE4823-98C4-4A3C-8D71-BEAEE36CBB18}"/>
                    </a:ext>
                  </a:extLst>
                </p14:cNvPr>
                <p14:cNvContentPartPr/>
                <p14:nvPr/>
              </p14:nvContentPartPr>
              <p14:xfrm>
                <a:off x="4406370" y="4299726"/>
                <a:ext cx="102600" cy="227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FEE4823-98C4-4A3C-8D71-BEAEE36CBB1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97370" y="4290726"/>
                  <a:ext cx="120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4B8DA5-09F9-4ED6-B567-1EDB82352427}"/>
                    </a:ext>
                  </a:extLst>
                </p14:cNvPr>
                <p14:cNvContentPartPr/>
                <p14:nvPr/>
              </p14:nvContentPartPr>
              <p14:xfrm>
                <a:off x="4575570" y="4341846"/>
                <a:ext cx="88560" cy="62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4B8DA5-09F9-4ED6-B567-1EDB8235242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566930" y="4332846"/>
                  <a:ext cx="106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2E49A9E-656B-4441-8276-548A51BA1C34}"/>
                    </a:ext>
                  </a:extLst>
                </p14:cNvPr>
                <p14:cNvContentPartPr/>
                <p14:nvPr/>
              </p14:nvContentPartPr>
              <p14:xfrm>
                <a:off x="4776090" y="4262286"/>
                <a:ext cx="89280" cy="184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2E49A9E-656B-4441-8276-548A51BA1C3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67450" y="4253286"/>
                  <a:ext cx="106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F2F8E2-1246-4E61-AAC1-26E4A835A53E}"/>
                    </a:ext>
                  </a:extLst>
                </p14:cNvPr>
                <p14:cNvContentPartPr/>
                <p14:nvPr/>
              </p14:nvContentPartPr>
              <p14:xfrm>
                <a:off x="4929090" y="4308366"/>
                <a:ext cx="133200" cy="110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F2F8E2-1246-4E61-AAC1-26E4A835A53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20450" y="4299366"/>
                  <a:ext cx="150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76E20BD-5A57-4560-AB6A-2BCA7D9E4B71}"/>
                    </a:ext>
                  </a:extLst>
                </p14:cNvPr>
                <p14:cNvContentPartPr/>
                <p14:nvPr/>
              </p14:nvContentPartPr>
              <p14:xfrm>
                <a:off x="5096130" y="4311606"/>
                <a:ext cx="115200" cy="113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76E20BD-5A57-4560-AB6A-2BCA7D9E4B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087130" y="4302966"/>
                  <a:ext cx="132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C4914F8-535C-4BA8-AE53-11FEFC20A99D}"/>
                    </a:ext>
                  </a:extLst>
                </p14:cNvPr>
                <p14:cNvContentPartPr/>
                <p14:nvPr/>
              </p14:nvContentPartPr>
              <p14:xfrm>
                <a:off x="5230770" y="4263366"/>
                <a:ext cx="51840" cy="198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C4914F8-535C-4BA8-AE53-11FEFC20A99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22130" y="4254366"/>
                  <a:ext cx="69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7455685-54CB-40CE-A5D4-13540776092D}"/>
                    </a:ext>
                  </a:extLst>
                </p14:cNvPr>
                <p14:cNvContentPartPr/>
                <p14:nvPr/>
              </p14:nvContentPartPr>
              <p14:xfrm>
                <a:off x="5337330" y="4240326"/>
                <a:ext cx="201600" cy="200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7455685-54CB-40CE-A5D4-13540776092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28330" y="4231326"/>
                  <a:ext cx="219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D2F53A8-50D8-4E89-AC5B-B60768217A2D}"/>
                    </a:ext>
                  </a:extLst>
                </p14:cNvPr>
                <p14:cNvContentPartPr/>
                <p14:nvPr/>
              </p14:nvContentPartPr>
              <p14:xfrm>
                <a:off x="5467650" y="4179846"/>
                <a:ext cx="65160" cy="135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D2F53A8-50D8-4E89-AC5B-B60768217A2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458650" y="4171206"/>
                  <a:ext cx="82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1FB76EC-DE05-4E20-8B5E-7E2284E4BC24}"/>
                    </a:ext>
                  </a:extLst>
                </p14:cNvPr>
                <p14:cNvContentPartPr/>
                <p14:nvPr/>
              </p14:nvContentPartPr>
              <p14:xfrm>
                <a:off x="5606250" y="4382886"/>
                <a:ext cx="111600" cy="16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1FB76EC-DE05-4E20-8B5E-7E2284E4BC2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597610" y="4374246"/>
                  <a:ext cx="129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F28B50E-A681-4DE5-9E7E-5E818896AABE}"/>
                    </a:ext>
                  </a:extLst>
                </p14:cNvPr>
                <p14:cNvContentPartPr/>
                <p14:nvPr/>
              </p14:nvContentPartPr>
              <p14:xfrm>
                <a:off x="5644770" y="4333206"/>
                <a:ext cx="22320" cy="133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F28B50E-A681-4DE5-9E7E-5E818896AAB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35770" y="4324206"/>
                  <a:ext cx="39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3A5E324-F52E-49B0-AB29-31E7F1620018}"/>
                    </a:ext>
                  </a:extLst>
                </p14:cNvPr>
                <p14:cNvContentPartPr/>
                <p14:nvPr/>
              </p14:nvContentPartPr>
              <p14:xfrm>
                <a:off x="5789130" y="4318806"/>
                <a:ext cx="129960" cy="122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3A5E324-F52E-49B0-AB29-31E7F162001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80130" y="4309806"/>
                  <a:ext cx="147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31B4BE5-B8B0-4ACC-BA7E-39FDBB885864}"/>
                    </a:ext>
                  </a:extLst>
                </p14:cNvPr>
                <p14:cNvContentPartPr/>
                <p14:nvPr/>
              </p14:nvContentPartPr>
              <p14:xfrm>
                <a:off x="5952210" y="4294326"/>
                <a:ext cx="98640" cy="143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31B4BE5-B8B0-4ACC-BA7E-39FDBB88586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43210" y="4285686"/>
                  <a:ext cx="1162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8F0FFB6-6975-4CAB-AD84-49B888DE6D53}"/>
              </a:ext>
            </a:extLst>
          </p:cNvPr>
          <p:cNvGrpSpPr/>
          <p:nvPr/>
        </p:nvGrpSpPr>
        <p:grpSpPr>
          <a:xfrm>
            <a:off x="4296930" y="4720566"/>
            <a:ext cx="1031400" cy="405360"/>
            <a:chOff x="4296930" y="4720566"/>
            <a:chExt cx="103140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F290FCA-3488-45D1-8B93-B88A392CD45F}"/>
                    </a:ext>
                  </a:extLst>
                </p14:cNvPr>
                <p14:cNvContentPartPr/>
                <p14:nvPr/>
              </p14:nvContentPartPr>
              <p14:xfrm>
                <a:off x="4296930" y="4807686"/>
                <a:ext cx="16560" cy="174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F290FCA-3488-45D1-8B93-B88A392CD4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287930" y="4799046"/>
                  <a:ext cx="34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229D8D3-FAFE-4402-A9B8-34EC9DFCBB34}"/>
                    </a:ext>
                  </a:extLst>
                </p14:cNvPr>
                <p14:cNvContentPartPr/>
                <p14:nvPr/>
              </p14:nvContentPartPr>
              <p14:xfrm>
                <a:off x="4368210" y="4822086"/>
                <a:ext cx="23040" cy="148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229D8D3-FAFE-4402-A9B8-34EC9DFCBB3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359570" y="4813446"/>
                  <a:ext cx="40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2595E45-28A7-4075-B529-F9B306F88899}"/>
                    </a:ext>
                  </a:extLst>
                </p14:cNvPr>
                <p14:cNvContentPartPr/>
                <p14:nvPr/>
              </p14:nvContentPartPr>
              <p14:xfrm>
                <a:off x="4436970" y="4912806"/>
                <a:ext cx="93240" cy="213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2595E45-28A7-4075-B529-F9B306F888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428330" y="4904166"/>
                  <a:ext cx="110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A18EEF0-C84C-48C5-B48A-C00C339232F8}"/>
                    </a:ext>
                  </a:extLst>
                </p14:cNvPr>
                <p14:cNvContentPartPr/>
                <p14:nvPr/>
              </p14:nvContentPartPr>
              <p14:xfrm>
                <a:off x="4593930" y="4938726"/>
                <a:ext cx="66960" cy="7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A18EEF0-C84C-48C5-B48A-C00C339232F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84930" y="4929726"/>
                  <a:ext cx="84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BA753BA-5B61-43CC-8278-18E41B9C06E8}"/>
                    </a:ext>
                  </a:extLst>
                </p14:cNvPr>
                <p14:cNvContentPartPr/>
                <p14:nvPr/>
              </p14:nvContentPartPr>
              <p14:xfrm>
                <a:off x="4719570" y="4893366"/>
                <a:ext cx="103680" cy="94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BA753BA-5B61-43CC-8278-18E41B9C06E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10930" y="4884726"/>
                  <a:ext cx="121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B48448B-BF58-4A9A-BBC7-D0B85882A74F}"/>
                    </a:ext>
                  </a:extLst>
                </p14:cNvPr>
                <p14:cNvContentPartPr/>
                <p14:nvPr/>
              </p14:nvContentPartPr>
              <p14:xfrm>
                <a:off x="4884090" y="4821366"/>
                <a:ext cx="14400" cy="184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B48448B-BF58-4A9A-BBC7-D0B85882A74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75450" y="4812366"/>
                  <a:ext cx="3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2C44C82-4345-4818-91FB-1C29B251B004}"/>
                    </a:ext>
                  </a:extLst>
                </p14:cNvPr>
                <p14:cNvContentPartPr/>
                <p14:nvPr/>
              </p14:nvContentPartPr>
              <p14:xfrm>
                <a:off x="4925850" y="4812006"/>
                <a:ext cx="16560" cy="201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2C44C82-4345-4818-91FB-1C29B251B00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16850" y="4803366"/>
                  <a:ext cx="34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3CB0422-B19B-4305-B63C-E5F0366FE2C0}"/>
                    </a:ext>
                  </a:extLst>
                </p14:cNvPr>
                <p14:cNvContentPartPr/>
                <p14:nvPr/>
              </p14:nvContentPartPr>
              <p14:xfrm>
                <a:off x="5015850" y="4977246"/>
                <a:ext cx="78120" cy="60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3CB0422-B19B-4305-B63C-E5F0366FE2C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06850" y="4968606"/>
                  <a:ext cx="95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02DF589-F1D7-4B70-A551-249975D6709A}"/>
                    </a:ext>
                  </a:extLst>
                </p14:cNvPr>
                <p14:cNvContentPartPr/>
                <p14:nvPr/>
              </p14:nvContentPartPr>
              <p14:xfrm>
                <a:off x="5005410" y="4720566"/>
                <a:ext cx="99360" cy="55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02DF589-F1D7-4B70-A551-249975D6709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96410" y="4711926"/>
                  <a:ext cx="117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18CAD3B-369A-46BD-B8B8-3DDD5F618CE9}"/>
                    </a:ext>
                  </a:extLst>
                </p14:cNvPr>
                <p14:cNvContentPartPr/>
                <p14:nvPr/>
              </p14:nvContentPartPr>
              <p14:xfrm>
                <a:off x="5235090" y="4918926"/>
                <a:ext cx="93240" cy="54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18CAD3B-369A-46BD-B8B8-3DDD5F618CE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26450" y="4910286"/>
                  <a:ext cx="11088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B24C9CC-8594-4277-BFEA-9DADC2B3E568}"/>
              </a:ext>
            </a:extLst>
          </p:cNvPr>
          <p:cNvGrpSpPr/>
          <p:nvPr/>
        </p:nvGrpSpPr>
        <p:grpSpPr>
          <a:xfrm>
            <a:off x="5551890" y="4641726"/>
            <a:ext cx="3062520" cy="430560"/>
            <a:chOff x="5551890" y="4641726"/>
            <a:chExt cx="306252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C171ED6-24D3-445E-86F0-B21DF1C24AB1}"/>
                    </a:ext>
                  </a:extLst>
                </p14:cNvPr>
                <p14:cNvContentPartPr/>
                <p14:nvPr/>
              </p14:nvContentPartPr>
              <p14:xfrm>
                <a:off x="5551890" y="4813086"/>
                <a:ext cx="32760" cy="167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C171ED6-24D3-445E-86F0-B21DF1C24AB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42890" y="4804446"/>
                  <a:ext cx="50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2D751B-6036-4022-9C04-E8AFAB7E837B}"/>
                    </a:ext>
                  </a:extLst>
                </p14:cNvPr>
                <p14:cNvContentPartPr/>
                <p14:nvPr/>
              </p14:nvContentPartPr>
              <p14:xfrm>
                <a:off x="5620290" y="4794006"/>
                <a:ext cx="27000" cy="182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2D751B-6036-4022-9C04-E8AFAB7E837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611650" y="4785006"/>
                  <a:ext cx="44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A1BC37F-4A98-4B61-AF06-D533B6AEFB81}"/>
                    </a:ext>
                  </a:extLst>
                </p14:cNvPr>
                <p14:cNvContentPartPr/>
                <p14:nvPr/>
              </p14:nvContentPartPr>
              <p14:xfrm>
                <a:off x="5744490" y="4807326"/>
                <a:ext cx="171360" cy="180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A1BC37F-4A98-4B61-AF06-D533B6AEFB8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35490" y="4798686"/>
                  <a:ext cx="189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3C022D6-BF98-4FF4-B257-445ADB911EDF}"/>
                    </a:ext>
                  </a:extLst>
                </p14:cNvPr>
                <p14:cNvContentPartPr/>
                <p14:nvPr/>
              </p14:nvContentPartPr>
              <p14:xfrm>
                <a:off x="5826570" y="4758366"/>
                <a:ext cx="70200" cy="111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3C022D6-BF98-4FF4-B257-445ADB911ED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817930" y="4749726"/>
                  <a:ext cx="87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4E0B26C-71D6-4BD9-ADB9-3DDD478D899A}"/>
                    </a:ext>
                  </a:extLst>
                </p14:cNvPr>
                <p14:cNvContentPartPr/>
                <p14:nvPr/>
              </p14:nvContentPartPr>
              <p14:xfrm>
                <a:off x="5946810" y="4934766"/>
                <a:ext cx="79920" cy="15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4E0B26C-71D6-4BD9-ADB9-3DDD478D899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938170" y="4925766"/>
                  <a:ext cx="97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2FE7DA4-85E7-4CD1-9CC2-48A79399225C}"/>
                    </a:ext>
                  </a:extLst>
                </p14:cNvPr>
                <p14:cNvContentPartPr/>
                <p14:nvPr/>
              </p14:nvContentPartPr>
              <p14:xfrm>
                <a:off x="6067050" y="4884366"/>
                <a:ext cx="113400" cy="92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2FE7DA4-85E7-4CD1-9CC2-48A79399225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58410" y="4875726"/>
                  <a:ext cx="131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0B359C-D276-435B-A3A6-9865E759442D}"/>
                    </a:ext>
                  </a:extLst>
                </p14:cNvPr>
                <p14:cNvContentPartPr/>
                <p14:nvPr/>
              </p14:nvContentPartPr>
              <p14:xfrm>
                <a:off x="6271170" y="4816326"/>
                <a:ext cx="16200" cy="168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0B359C-D276-435B-A3A6-9865E75944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62170" y="4807686"/>
                  <a:ext cx="33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7883952-E51D-4F75-B335-365883A55B34}"/>
                    </a:ext>
                  </a:extLst>
                </p14:cNvPr>
                <p14:cNvContentPartPr/>
                <p14:nvPr/>
              </p14:nvContentPartPr>
              <p14:xfrm>
                <a:off x="6315090" y="4801206"/>
                <a:ext cx="7560" cy="174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7883952-E51D-4F75-B335-365883A55B3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06450" y="4792206"/>
                  <a:ext cx="25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A92C485-8F2B-4288-999F-FBB35BD6646A}"/>
                    </a:ext>
                  </a:extLst>
                </p14:cNvPr>
                <p14:cNvContentPartPr/>
                <p14:nvPr/>
              </p14:nvContentPartPr>
              <p14:xfrm>
                <a:off x="6388530" y="4990926"/>
                <a:ext cx="55080" cy="63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A92C485-8F2B-4288-999F-FBB35BD664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79530" y="4981926"/>
                  <a:ext cx="72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E111625-B0ED-4C46-B729-2F712A2F7CEE}"/>
                    </a:ext>
                  </a:extLst>
                </p14:cNvPr>
                <p14:cNvContentPartPr/>
                <p14:nvPr/>
              </p14:nvContentPartPr>
              <p14:xfrm>
                <a:off x="6355410" y="4641726"/>
                <a:ext cx="104760" cy="89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E111625-B0ED-4C46-B729-2F712A2F7CE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346770" y="4632726"/>
                  <a:ext cx="122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4E91BE7-7037-47F4-B861-B4DDA3CAAABA}"/>
                    </a:ext>
                  </a:extLst>
                </p14:cNvPr>
                <p14:cNvContentPartPr/>
                <p14:nvPr/>
              </p14:nvContentPartPr>
              <p14:xfrm>
                <a:off x="6582210" y="4925766"/>
                <a:ext cx="94320" cy="4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4E91BE7-7037-47F4-B861-B4DDA3CAAAB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73210" y="4916766"/>
                  <a:ext cx="11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60B8BD1-AD48-4F60-B22D-55D0077F9AAB}"/>
                    </a:ext>
                  </a:extLst>
                </p14:cNvPr>
                <p14:cNvContentPartPr/>
                <p14:nvPr/>
              </p14:nvContentPartPr>
              <p14:xfrm>
                <a:off x="6801810" y="4869606"/>
                <a:ext cx="91080" cy="112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60B8BD1-AD48-4F60-B22D-55D0077F9AA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93170" y="4860966"/>
                  <a:ext cx="108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79A7D9C-F48B-4883-AD55-A65181FE8B16}"/>
                    </a:ext>
                  </a:extLst>
                </p14:cNvPr>
                <p14:cNvContentPartPr/>
                <p14:nvPr/>
              </p14:nvContentPartPr>
              <p14:xfrm>
                <a:off x="6913410" y="4847286"/>
                <a:ext cx="120600" cy="126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79A7D9C-F48B-4883-AD55-A65181FE8B1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04770" y="4838286"/>
                  <a:ext cx="138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5689B45-69B5-435E-AAC2-7440BDA3CBB4}"/>
                    </a:ext>
                  </a:extLst>
                </p14:cNvPr>
                <p14:cNvContentPartPr/>
                <p14:nvPr/>
              </p14:nvContentPartPr>
              <p14:xfrm>
                <a:off x="7097730" y="4796526"/>
                <a:ext cx="142920" cy="226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5689B45-69B5-435E-AAC2-7440BDA3CBB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88730" y="4787886"/>
                  <a:ext cx="160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FE5B4F1-7E0E-4DB8-BAA5-36F313EBCD78}"/>
                    </a:ext>
                  </a:extLst>
                </p14:cNvPr>
                <p14:cNvContentPartPr/>
                <p14:nvPr/>
              </p14:nvContentPartPr>
              <p14:xfrm>
                <a:off x="7315890" y="4828566"/>
                <a:ext cx="77400" cy="159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FE5B4F1-7E0E-4DB8-BAA5-36F313EBCD7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06890" y="4819566"/>
                  <a:ext cx="95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8BE86CD-6F7B-4769-B3F7-5E6F6156FBCE}"/>
                    </a:ext>
                  </a:extLst>
                </p14:cNvPr>
                <p14:cNvContentPartPr/>
                <p14:nvPr/>
              </p14:nvContentPartPr>
              <p14:xfrm>
                <a:off x="7295730" y="4843326"/>
                <a:ext cx="110880" cy="126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8BE86CD-6F7B-4769-B3F7-5E6F6156FBC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286730" y="4834326"/>
                  <a:ext cx="128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58011E0-6D77-4D12-B3DD-19E53547E7B3}"/>
                    </a:ext>
                  </a:extLst>
                </p14:cNvPr>
                <p14:cNvContentPartPr/>
                <p14:nvPr/>
              </p14:nvContentPartPr>
              <p14:xfrm>
                <a:off x="7430730" y="4691046"/>
                <a:ext cx="87840" cy="124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58011E0-6D77-4D12-B3DD-19E53547E7B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22090" y="4682046"/>
                  <a:ext cx="105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D59EB6D-BAB3-4D5D-836C-024CFF53AB6E}"/>
                    </a:ext>
                  </a:extLst>
                </p14:cNvPr>
                <p14:cNvContentPartPr/>
                <p14:nvPr/>
              </p14:nvContentPartPr>
              <p14:xfrm>
                <a:off x="7449810" y="4686726"/>
                <a:ext cx="57240" cy="119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D59EB6D-BAB3-4D5D-836C-024CFF53AB6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41170" y="4677726"/>
                  <a:ext cx="74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93B584E-6B00-46DC-8395-D74621329BBC}"/>
                    </a:ext>
                  </a:extLst>
                </p14:cNvPr>
                <p14:cNvContentPartPr/>
                <p14:nvPr/>
              </p14:nvContentPartPr>
              <p14:xfrm>
                <a:off x="7545210" y="4851246"/>
                <a:ext cx="254160" cy="126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93B584E-6B00-46DC-8395-D74621329BB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36570" y="4842606"/>
                  <a:ext cx="271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3E8EC38-A0A9-4206-A17D-5F1A3427F1D1}"/>
                    </a:ext>
                  </a:extLst>
                </p14:cNvPr>
                <p14:cNvContentPartPr/>
                <p14:nvPr/>
              </p14:nvContentPartPr>
              <p14:xfrm>
                <a:off x="7723410" y="4846206"/>
                <a:ext cx="176760" cy="184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3E8EC38-A0A9-4206-A17D-5F1A3427F1D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14770" y="4837206"/>
                  <a:ext cx="194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B61EDA2-4A89-4B77-A4CC-7B016A3B22D1}"/>
                    </a:ext>
                  </a:extLst>
                </p14:cNvPr>
                <p14:cNvContentPartPr/>
                <p14:nvPr/>
              </p14:nvContentPartPr>
              <p14:xfrm>
                <a:off x="7997010" y="4852326"/>
                <a:ext cx="90000" cy="144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B61EDA2-4A89-4B77-A4CC-7B016A3B22D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88010" y="4843686"/>
                  <a:ext cx="107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7F2D3F-974C-44E1-9D8A-5CE82D424C50}"/>
                    </a:ext>
                  </a:extLst>
                </p14:cNvPr>
                <p14:cNvContentPartPr/>
                <p14:nvPr/>
              </p14:nvContentPartPr>
              <p14:xfrm>
                <a:off x="8066490" y="4782486"/>
                <a:ext cx="109440" cy="108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7F2D3F-974C-44E1-9D8A-5CE82D424C5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57490" y="4773486"/>
                  <a:ext cx="127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D45BF2F-CC4D-4988-99CB-69DCA606FCA2}"/>
                    </a:ext>
                  </a:extLst>
                </p14:cNvPr>
                <p14:cNvContentPartPr/>
                <p14:nvPr/>
              </p14:nvContentPartPr>
              <p14:xfrm>
                <a:off x="8092410" y="4727406"/>
                <a:ext cx="141120" cy="288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D45BF2F-CC4D-4988-99CB-69DCA606FCA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083410" y="4718406"/>
                  <a:ext cx="158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865BF99-6F2E-440C-8183-562325AC030A}"/>
                    </a:ext>
                  </a:extLst>
                </p14:cNvPr>
                <p14:cNvContentPartPr/>
                <p14:nvPr/>
              </p14:nvContentPartPr>
              <p14:xfrm>
                <a:off x="8155050" y="4962486"/>
                <a:ext cx="123480" cy="32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865BF99-6F2E-440C-8183-562325AC030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46050" y="4953846"/>
                  <a:ext cx="141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F1872CB-1FFD-4D4A-9D3C-E0EF74C84FD6}"/>
                    </a:ext>
                  </a:extLst>
                </p14:cNvPr>
                <p14:cNvContentPartPr/>
                <p14:nvPr/>
              </p14:nvContentPartPr>
              <p14:xfrm>
                <a:off x="8308770" y="4887246"/>
                <a:ext cx="126360" cy="1184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F1872CB-1FFD-4D4A-9D3C-E0EF74C84FD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299770" y="4878606"/>
                  <a:ext cx="144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A9A1968-88F8-4AED-AFCE-80EF4B1E6BCD}"/>
                    </a:ext>
                  </a:extLst>
                </p14:cNvPr>
                <p14:cNvContentPartPr/>
                <p14:nvPr/>
              </p14:nvContentPartPr>
              <p14:xfrm>
                <a:off x="8459970" y="4784646"/>
                <a:ext cx="154440" cy="287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A9A1968-88F8-4AED-AFCE-80EF4B1E6BC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451330" y="4776006"/>
                  <a:ext cx="17208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DB8FFF6-46A9-4360-9890-FEFB75A7ADBA}"/>
              </a:ext>
            </a:extLst>
          </p:cNvPr>
          <p:cNvGrpSpPr/>
          <p:nvPr/>
        </p:nvGrpSpPr>
        <p:grpSpPr>
          <a:xfrm>
            <a:off x="8794050" y="4645326"/>
            <a:ext cx="1484640" cy="416880"/>
            <a:chOff x="8794050" y="4645326"/>
            <a:chExt cx="148464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3EDC79D-CDF5-4895-ADDE-4C07D13FB87E}"/>
                    </a:ext>
                  </a:extLst>
                </p14:cNvPr>
                <p14:cNvContentPartPr/>
                <p14:nvPr/>
              </p14:nvContentPartPr>
              <p14:xfrm>
                <a:off x="8794050" y="4934406"/>
                <a:ext cx="128160" cy="8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3EDC79D-CDF5-4895-ADDE-4C07D13FB87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85050" y="4925406"/>
                  <a:ext cx="14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DF023E1-B8B0-4F77-A79C-C9C358F1262C}"/>
                    </a:ext>
                  </a:extLst>
                </p14:cNvPr>
                <p14:cNvContentPartPr/>
                <p14:nvPr/>
              </p14:nvContentPartPr>
              <p14:xfrm>
                <a:off x="8859570" y="4882926"/>
                <a:ext cx="22320" cy="118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DF023E1-B8B0-4F77-A79C-C9C358F1262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850570" y="4874286"/>
                  <a:ext cx="39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ECF6F56-8F0B-40E6-A18F-DE04463FE3C5}"/>
                    </a:ext>
                  </a:extLst>
                </p14:cNvPr>
                <p14:cNvContentPartPr/>
                <p14:nvPr/>
              </p14:nvContentPartPr>
              <p14:xfrm>
                <a:off x="9020130" y="4858806"/>
                <a:ext cx="104400" cy="120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ECF6F56-8F0B-40E6-A18F-DE04463FE3C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11490" y="4849806"/>
                  <a:ext cx="122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90417AC-78DD-4014-94F6-AC32C04CEE2B}"/>
                    </a:ext>
                  </a:extLst>
                </p14:cNvPr>
                <p14:cNvContentPartPr/>
                <p14:nvPr/>
              </p14:nvContentPartPr>
              <p14:xfrm>
                <a:off x="9132090" y="4738926"/>
                <a:ext cx="105120" cy="651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90417AC-78DD-4014-94F6-AC32C04CEE2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123450" y="4730286"/>
                  <a:ext cx="122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E9016D7-0125-4B1B-BEA4-F170D8000EE1}"/>
                    </a:ext>
                  </a:extLst>
                </p14:cNvPr>
                <p14:cNvContentPartPr/>
                <p14:nvPr/>
              </p14:nvContentPartPr>
              <p14:xfrm>
                <a:off x="9320370" y="4762326"/>
                <a:ext cx="77400" cy="2350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E9016D7-0125-4B1B-BEA4-F170D8000EE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311370" y="4753326"/>
                  <a:ext cx="95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9900B4D-D740-4622-8D36-2C0579DC4BF5}"/>
                    </a:ext>
                  </a:extLst>
                </p14:cNvPr>
                <p14:cNvContentPartPr/>
                <p14:nvPr/>
              </p14:nvContentPartPr>
              <p14:xfrm>
                <a:off x="9520890" y="4848006"/>
                <a:ext cx="86040" cy="1130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9900B4D-D740-4622-8D36-2C0579DC4BF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512250" y="4839366"/>
                  <a:ext cx="103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5AA17BE-B7B0-4CF7-9B84-ACBBACFFED87}"/>
                    </a:ext>
                  </a:extLst>
                </p14:cNvPr>
                <p14:cNvContentPartPr/>
                <p14:nvPr/>
              </p14:nvContentPartPr>
              <p14:xfrm>
                <a:off x="9532050" y="4833246"/>
                <a:ext cx="93240" cy="124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5AA17BE-B7B0-4CF7-9B84-ACBBACFFED8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523050" y="4824246"/>
                  <a:ext cx="110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0BB6522-0FEA-4AB0-BA83-37D3A0183C89}"/>
                    </a:ext>
                  </a:extLst>
                </p14:cNvPr>
                <p14:cNvContentPartPr/>
                <p14:nvPr/>
              </p14:nvContentPartPr>
              <p14:xfrm>
                <a:off x="9668130" y="4923606"/>
                <a:ext cx="89280" cy="21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0BB6522-0FEA-4AB0-BA83-37D3A0183C8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659130" y="4914966"/>
                  <a:ext cx="106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E522E7D-6154-4886-A129-FE43995BA5DC}"/>
                    </a:ext>
                  </a:extLst>
                </p14:cNvPr>
                <p14:cNvContentPartPr/>
                <p14:nvPr/>
              </p14:nvContentPartPr>
              <p14:xfrm>
                <a:off x="9883770" y="4835766"/>
                <a:ext cx="108000" cy="136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E522E7D-6154-4886-A129-FE43995BA5D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75130" y="4826766"/>
                  <a:ext cx="125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59A3039-930D-42E9-AE1B-56EF08D61C93}"/>
                    </a:ext>
                  </a:extLst>
                </p14:cNvPr>
                <p14:cNvContentPartPr/>
                <p14:nvPr/>
              </p14:nvContentPartPr>
              <p14:xfrm>
                <a:off x="10055490" y="4801566"/>
                <a:ext cx="11520" cy="2001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59A3039-930D-42E9-AE1B-56EF08D61C9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46850" y="4792926"/>
                  <a:ext cx="29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26B2310-CF1D-4E24-A6F7-DD05A2A891AC}"/>
                    </a:ext>
                  </a:extLst>
                </p14:cNvPr>
                <p14:cNvContentPartPr/>
                <p14:nvPr/>
              </p14:nvContentPartPr>
              <p14:xfrm>
                <a:off x="10092930" y="4781406"/>
                <a:ext cx="26280" cy="2289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26B2310-CF1D-4E24-A6F7-DD05A2A891A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083930" y="4772766"/>
                  <a:ext cx="43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2093BBB-179D-4F3F-9BCB-86D7FE5055B1}"/>
                    </a:ext>
                  </a:extLst>
                </p14:cNvPr>
                <p14:cNvContentPartPr/>
                <p14:nvPr/>
              </p14:nvContentPartPr>
              <p14:xfrm>
                <a:off x="10174650" y="4985526"/>
                <a:ext cx="51480" cy="76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2093BBB-179D-4F3F-9BCB-86D7FE5055B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66010" y="4976526"/>
                  <a:ext cx="69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D319AFB-836A-4C68-BFA1-CA7A61F9BD29}"/>
                    </a:ext>
                  </a:extLst>
                </p14:cNvPr>
                <p14:cNvContentPartPr/>
                <p14:nvPr/>
              </p14:nvContentPartPr>
              <p14:xfrm>
                <a:off x="10156290" y="4645326"/>
                <a:ext cx="122400" cy="1051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D319AFB-836A-4C68-BFA1-CA7A61F9BD2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147290" y="4636686"/>
                  <a:ext cx="1400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A3A03BD-928C-4067-B0AD-BFD788D87E57}"/>
                  </a:ext>
                </a:extLst>
              </p14:cNvPr>
              <p14:cNvContentPartPr/>
              <p14:nvPr/>
            </p14:nvContentPartPr>
            <p14:xfrm>
              <a:off x="7355130" y="5133126"/>
              <a:ext cx="1213920" cy="12168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A3A03BD-928C-4067-B0AD-BFD788D87E57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346130" y="5124486"/>
                <a:ext cx="12315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3C6AC4A-0AF4-4AAB-92B3-80592A53418C}"/>
                  </a:ext>
                </a:extLst>
              </p14:cNvPr>
              <p14:cNvContentPartPr/>
              <p14:nvPr/>
            </p14:nvContentPartPr>
            <p14:xfrm>
              <a:off x="7882170" y="5370006"/>
              <a:ext cx="276840" cy="10764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3C6AC4A-0AF4-4AAB-92B3-80592A53418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873530" y="5361366"/>
                <a:ext cx="29448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9F9C382-3F9F-4B6F-9AA2-2EC38AA4EE2F}"/>
              </a:ext>
            </a:extLst>
          </p:cNvPr>
          <p:cNvGrpSpPr/>
          <p:nvPr/>
        </p:nvGrpSpPr>
        <p:grpSpPr>
          <a:xfrm>
            <a:off x="2100570" y="5673126"/>
            <a:ext cx="380880" cy="145440"/>
            <a:chOff x="2100570" y="5673126"/>
            <a:chExt cx="380880" cy="1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CAACA93-2EDE-4634-A524-8158C57E0EFA}"/>
                    </a:ext>
                  </a:extLst>
                </p14:cNvPr>
                <p14:cNvContentPartPr/>
                <p14:nvPr/>
              </p14:nvContentPartPr>
              <p14:xfrm>
                <a:off x="2100570" y="5673126"/>
                <a:ext cx="171000" cy="145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CAACA93-2EDE-4634-A524-8158C57E0EF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91570" y="5664126"/>
                  <a:ext cx="188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576DE66-1DA0-4706-89E3-C09CE743042D}"/>
                    </a:ext>
                  </a:extLst>
                </p14:cNvPr>
                <p14:cNvContentPartPr/>
                <p14:nvPr/>
              </p14:nvContentPartPr>
              <p14:xfrm>
                <a:off x="2382450" y="5718126"/>
                <a:ext cx="99000" cy="79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576DE66-1DA0-4706-89E3-C09CE743042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373450" y="5709486"/>
                  <a:ext cx="1166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A9BD79B-5F89-4082-A8C7-2F44FEFD0CFB}"/>
              </a:ext>
            </a:extLst>
          </p:cNvPr>
          <p:cNvGrpSpPr/>
          <p:nvPr/>
        </p:nvGrpSpPr>
        <p:grpSpPr>
          <a:xfrm>
            <a:off x="2699610" y="5507526"/>
            <a:ext cx="644760" cy="286200"/>
            <a:chOff x="2699610" y="5507526"/>
            <a:chExt cx="64476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02F88C3-33F8-4B7C-A001-729CB6C7AB43}"/>
                    </a:ext>
                  </a:extLst>
                </p14:cNvPr>
                <p14:cNvContentPartPr/>
                <p14:nvPr/>
              </p14:nvContentPartPr>
              <p14:xfrm>
                <a:off x="2699610" y="5650806"/>
                <a:ext cx="145440" cy="1346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02F88C3-33F8-4B7C-A001-729CB6C7AB4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690970" y="5641806"/>
                  <a:ext cx="163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CD7983C-28E7-44E5-8351-5430D7E872FB}"/>
                    </a:ext>
                  </a:extLst>
                </p14:cNvPr>
                <p14:cNvContentPartPr/>
                <p14:nvPr/>
              </p14:nvContentPartPr>
              <p14:xfrm>
                <a:off x="2892930" y="5724606"/>
                <a:ext cx="70920" cy="158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CD7983C-28E7-44E5-8351-5430D7E872F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884290" y="5715606"/>
                  <a:ext cx="88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EFBF651-51DD-4F61-AEBB-57A6FEAA9D8C}"/>
                    </a:ext>
                  </a:extLst>
                </p14:cNvPr>
                <p14:cNvContentPartPr/>
                <p14:nvPr/>
              </p14:nvContentPartPr>
              <p14:xfrm>
                <a:off x="3094530" y="5638206"/>
                <a:ext cx="114840" cy="1555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EFBF651-51DD-4F61-AEBB-57A6FEAA9D8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085890" y="5629566"/>
                  <a:ext cx="132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C87BE22-CA56-4E24-B34E-832D55064681}"/>
                    </a:ext>
                  </a:extLst>
                </p14:cNvPr>
                <p14:cNvContentPartPr/>
                <p14:nvPr/>
              </p14:nvContentPartPr>
              <p14:xfrm>
                <a:off x="3224130" y="5507526"/>
                <a:ext cx="120240" cy="1123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C87BE22-CA56-4E24-B34E-832D5506468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215130" y="5498886"/>
                  <a:ext cx="137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0EE5240-FE91-4518-B016-51EF8D133872}"/>
                    </a:ext>
                  </a:extLst>
                </p14:cNvPr>
                <p14:cNvContentPartPr/>
                <p14:nvPr/>
              </p14:nvContentPartPr>
              <p14:xfrm>
                <a:off x="3280650" y="5518686"/>
                <a:ext cx="47160" cy="849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0EE5240-FE91-4518-B016-51EF8D13387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271650" y="5509686"/>
                  <a:ext cx="648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3669A44-C45A-44C7-9879-200B2D8504E2}"/>
              </a:ext>
            </a:extLst>
          </p:cNvPr>
          <p:cNvGrpSpPr/>
          <p:nvPr/>
        </p:nvGrpSpPr>
        <p:grpSpPr>
          <a:xfrm>
            <a:off x="3863490" y="5575926"/>
            <a:ext cx="544320" cy="275400"/>
            <a:chOff x="3863490" y="5575926"/>
            <a:chExt cx="5443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41F4D66-3CB1-4751-BF2C-9E8B678FB99E}"/>
                    </a:ext>
                  </a:extLst>
                </p14:cNvPr>
                <p14:cNvContentPartPr/>
                <p14:nvPr/>
              </p14:nvContentPartPr>
              <p14:xfrm>
                <a:off x="3937650" y="5575926"/>
                <a:ext cx="100080" cy="2754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41F4D66-3CB1-4751-BF2C-9E8B678FB99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28650" y="5567286"/>
                  <a:ext cx="117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A8A9916-69C2-4327-AB01-C301F7519A56}"/>
                    </a:ext>
                  </a:extLst>
                </p14:cNvPr>
                <p14:cNvContentPartPr/>
                <p14:nvPr/>
              </p14:nvContentPartPr>
              <p14:xfrm>
                <a:off x="3863490" y="5703006"/>
                <a:ext cx="150120" cy="219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A8A9916-69C2-4327-AB01-C301F7519A5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54490" y="5694006"/>
                  <a:ext cx="167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88536DC-1CA3-4119-8CAB-A057289987B8}"/>
                    </a:ext>
                  </a:extLst>
                </p14:cNvPr>
                <p14:cNvContentPartPr/>
                <p14:nvPr/>
              </p14:nvContentPartPr>
              <p14:xfrm>
                <a:off x="4040610" y="5685366"/>
                <a:ext cx="166320" cy="111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88536DC-1CA3-4119-8CAB-A057289987B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31970" y="5676366"/>
                  <a:ext cx="183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5A919B9-CFA2-4E80-A91E-1FFCE22D21A5}"/>
                    </a:ext>
                  </a:extLst>
                </p14:cNvPr>
                <p14:cNvContentPartPr/>
                <p14:nvPr/>
              </p14:nvContentPartPr>
              <p14:xfrm>
                <a:off x="4245450" y="5701566"/>
                <a:ext cx="162360" cy="756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5A919B9-CFA2-4E80-A91E-1FFCE22D21A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236810" y="5692926"/>
                  <a:ext cx="1800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A13C4F97-495F-48A3-AD49-5578CA911340}"/>
              </a:ext>
            </a:extLst>
          </p:cNvPr>
          <p:cNvGrpSpPr/>
          <p:nvPr/>
        </p:nvGrpSpPr>
        <p:grpSpPr>
          <a:xfrm>
            <a:off x="372930" y="3743526"/>
            <a:ext cx="370080" cy="387720"/>
            <a:chOff x="372930" y="3743526"/>
            <a:chExt cx="37008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990F30F-ED40-408C-8651-1AD37E7FC87B}"/>
                    </a:ext>
                  </a:extLst>
                </p14:cNvPr>
                <p14:cNvContentPartPr/>
                <p14:nvPr/>
              </p14:nvContentPartPr>
              <p14:xfrm>
                <a:off x="509730" y="3860886"/>
                <a:ext cx="189360" cy="144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990F30F-ED40-408C-8651-1AD37E7FC87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00730" y="3851886"/>
                  <a:ext cx="207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6D3E2D1-7AE6-48B4-A941-CE2D9EF3D909}"/>
                    </a:ext>
                  </a:extLst>
                </p14:cNvPr>
                <p14:cNvContentPartPr/>
                <p14:nvPr/>
              </p14:nvContentPartPr>
              <p14:xfrm>
                <a:off x="372930" y="3743526"/>
                <a:ext cx="370080" cy="387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6D3E2D1-7AE6-48B4-A941-CE2D9EF3D90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63930" y="3734886"/>
                  <a:ext cx="38772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6030EE90-6AEB-4991-934C-32036CBB8558}"/>
              </a:ext>
            </a:extLst>
          </p:cNvPr>
          <p:cNvGrpSpPr/>
          <p:nvPr/>
        </p:nvGrpSpPr>
        <p:grpSpPr>
          <a:xfrm>
            <a:off x="462210" y="2393886"/>
            <a:ext cx="318960" cy="360720"/>
            <a:chOff x="462210" y="2393886"/>
            <a:chExt cx="31896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527A65B-63B3-471C-838B-84690F694DBD}"/>
                    </a:ext>
                  </a:extLst>
                </p14:cNvPr>
                <p14:cNvContentPartPr/>
                <p14:nvPr/>
              </p14:nvContentPartPr>
              <p14:xfrm>
                <a:off x="612690" y="2484966"/>
                <a:ext cx="37800" cy="1796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527A65B-63B3-471C-838B-84690F694DB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03690" y="2475966"/>
                  <a:ext cx="55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1E139E3-FA88-4AC9-BE66-41C6375A578B}"/>
                    </a:ext>
                  </a:extLst>
                </p14:cNvPr>
                <p14:cNvContentPartPr/>
                <p14:nvPr/>
              </p14:nvContentPartPr>
              <p14:xfrm>
                <a:off x="462210" y="2393886"/>
                <a:ext cx="318960" cy="3607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1E139E3-FA88-4AC9-BE66-41C6375A578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3210" y="2384886"/>
                  <a:ext cx="336600" cy="37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8453D46-BFC2-412C-ABA5-331B484CD350}"/>
              </a:ext>
            </a:extLst>
          </p:cNvPr>
          <p:cNvGrpSpPr/>
          <p:nvPr/>
        </p:nvGrpSpPr>
        <p:grpSpPr>
          <a:xfrm>
            <a:off x="4604370" y="5534526"/>
            <a:ext cx="270000" cy="330120"/>
            <a:chOff x="4604370" y="5534526"/>
            <a:chExt cx="2700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0347EEB-0A6F-4076-A644-C875F5A77A0F}"/>
                    </a:ext>
                  </a:extLst>
                </p14:cNvPr>
                <p14:cNvContentPartPr/>
                <p14:nvPr/>
              </p14:nvContentPartPr>
              <p14:xfrm>
                <a:off x="4684290" y="5655126"/>
                <a:ext cx="101880" cy="1087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0347EEB-0A6F-4076-A644-C875F5A77A0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675650" y="5646486"/>
                  <a:ext cx="119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1109B9C-EC82-446F-BEE4-64A4A78F010A}"/>
                    </a:ext>
                  </a:extLst>
                </p14:cNvPr>
                <p14:cNvContentPartPr/>
                <p14:nvPr/>
              </p14:nvContentPartPr>
              <p14:xfrm>
                <a:off x="4604370" y="5534526"/>
                <a:ext cx="270000" cy="3301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1109B9C-EC82-446F-BEE4-64A4A78F010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595730" y="5525526"/>
                  <a:ext cx="28764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E060B5E0-4730-4203-9728-CB830EAE61D3}"/>
              </a:ext>
            </a:extLst>
          </p:cNvPr>
          <p:cNvGrpSpPr/>
          <p:nvPr/>
        </p:nvGrpSpPr>
        <p:grpSpPr>
          <a:xfrm>
            <a:off x="5426610" y="5535246"/>
            <a:ext cx="1739880" cy="289800"/>
            <a:chOff x="5426610" y="5535246"/>
            <a:chExt cx="173988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FB0FEC8-A58A-40F1-9EC4-856791818701}"/>
                    </a:ext>
                  </a:extLst>
                </p14:cNvPr>
                <p14:cNvContentPartPr/>
                <p14:nvPr/>
              </p14:nvContentPartPr>
              <p14:xfrm>
                <a:off x="5426610" y="5575566"/>
                <a:ext cx="137520" cy="2034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FB0FEC8-A58A-40F1-9EC4-85679181870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417970" y="5566926"/>
                  <a:ext cx="155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F215C2F-2F11-4564-A9ED-51A07FA5C398}"/>
                    </a:ext>
                  </a:extLst>
                </p14:cNvPr>
                <p14:cNvContentPartPr/>
                <p14:nvPr/>
              </p14:nvContentPartPr>
              <p14:xfrm>
                <a:off x="5620290" y="5656206"/>
                <a:ext cx="93240" cy="108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F215C2F-2F11-4564-A9ED-51A07FA5C39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611290" y="5647206"/>
                  <a:ext cx="110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561C6C3-262E-4338-881C-83FA115F97A5}"/>
                    </a:ext>
                  </a:extLst>
                </p14:cNvPr>
                <p14:cNvContentPartPr/>
                <p14:nvPr/>
              </p14:nvContentPartPr>
              <p14:xfrm>
                <a:off x="5634690" y="5685726"/>
                <a:ext cx="87480" cy="831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561C6C3-262E-4338-881C-83FA115F97A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25690" y="5677086"/>
                  <a:ext cx="105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A902BF1-C580-4A8D-A1E7-84CEE5C40238}"/>
                    </a:ext>
                  </a:extLst>
                </p14:cNvPr>
                <p14:cNvContentPartPr/>
                <p14:nvPr/>
              </p14:nvContentPartPr>
              <p14:xfrm>
                <a:off x="5798850" y="5672406"/>
                <a:ext cx="230400" cy="1274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A902BF1-C580-4A8D-A1E7-84CEE5C4023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90210" y="5663406"/>
                  <a:ext cx="248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2D75CD9-9C59-4235-A7C9-9A4D15D77961}"/>
                    </a:ext>
                  </a:extLst>
                </p14:cNvPr>
                <p14:cNvContentPartPr/>
                <p14:nvPr/>
              </p14:nvContentPartPr>
              <p14:xfrm>
                <a:off x="6032490" y="5601846"/>
                <a:ext cx="105840" cy="187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2D75CD9-9C59-4235-A7C9-9A4D15D7796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023850" y="5593206"/>
                  <a:ext cx="123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6C864D3-15EC-4E76-BBE5-3E7E3C2785D9}"/>
                    </a:ext>
                  </a:extLst>
                </p14:cNvPr>
                <p14:cNvContentPartPr/>
                <p14:nvPr/>
              </p14:nvContentPartPr>
              <p14:xfrm>
                <a:off x="6042210" y="5535246"/>
                <a:ext cx="95760" cy="126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6C864D3-15EC-4E76-BBE5-3E7E3C2785D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033570" y="5526606"/>
                  <a:ext cx="113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859F065-D32E-4F40-BBD8-D1B756450357}"/>
                    </a:ext>
                  </a:extLst>
                </p14:cNvPr>
                <p14:cNvContentPartPr/>
                <p14:nvPr/>
              </p14:nvContentPartPr>
              <p14:xfrm>
                <a:off x="6205650" y="5765286"/>
                <a:ext cx="46800" cy="486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859F065-D32E-4F40-BBD8-D1B75645035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196650" y="5756286"/>
                  <a:ext cx="64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B7DA8F0-6239-48C6-916E-F3919DF73074}"/>
                    </a:ext>
                  </a:extLst>
                </p14:cNvPr>
                <p14:cNvContentPartPr/>
                <p14:nvPr/>
              </p14:nvContentPartPr>
              <p14:xfrm>
                <a:off x="6381330" y="5675646"/>
                <a:ext cx="164160" cy="1090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B7DA8F0-6239-48C6-916E-F3919DF7307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72690" y="5667006"/>
                  <a:ext cx="181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5DB59FD-84E1-4C94-844A-15FB05498B43}"/>
                    </a:ext>
                  </a:extLst>
                </p14:cNvPr>
                <p14:cNvContentPartPr/>
                <p14:nvPr/>
              </p14:nvContentPartPr>
              <p14:xfrm>
                <a:off x="6575730" y="5597526"/>
                <a:ext cx="135720" cy="2246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5DB59FD-84E1-4C94-844A-15FB05498B4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566730" y="5588886"/>
                  <a:ext cx="153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C0E7A84-641B-4501-B5D1-E605DF147988}"/>
                    </a:ext>
                  </a:extLst>
                </p14:cNvPr>
                <p14:cNvContentPartPr/>
                <p14:nvPr/>
              </p14:nvContentPartPr>
              <p14:xfrm>
                <a:off x="6810450" y="5643966"/>
                <a:ext cx="110880" cy="1227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C0E7A84-641B-4501-B5D1-E605DF14798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801810" y="5635326"/>
                  <a:ext cx="128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C7CE564-890B-4F13-BB9B-679929429BBB}"/>
                    </a:ext>
                  </a:extLst>
                </p14:cNvPr>
                <p14:cNvContentPartPr/>
                <p14:nvPr/>
              </p14:nvContentPartPr>
              <p14:xfrm>
                <a:off x="6823770" y="5813526"/>
                <a:ext cx="93240" cy="4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C7CE564-890B-4F13-BB9B-679929429BB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815130" y="5804886"/>
                  <a:ext cx="110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BD0B9B4-C2CD-4C24-A4F3-380A3482F781}"/>
                    </a:ext>
                  </a:extLst>
                </p14:cNvPr>
                <p14:cNvContentPartPr/>
                <p14:nvPr/>
              </p14:nvContentPartPr>
              <p14:xfrm>
                <a:off x="7059210" y="5715606"/>
                <a:ext cx="107280" cy="1094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BD0B9B4-C2CD-4C24-A4F3-380A3482F78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050210" y="5706966"/>
                  <a:ext cx="1249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D04DE8F-63FC-425F-93BF-CB7B3FFC2BAE}"/>
              </a:ext>
            </a:extLst>
          </p:cNvPr>
          <p:cNvGrpSpPr/>
          <p:nvPr/>
        </p:nvGrpSpPr>
        <p:grpSpPr>
          <a:xfrm>
            <a:off x="7479690" y="5641806"/>
            <a:ext cx="223560" cy="237960"/>
            <a:chOff x="7479690" y="5641806"/>
            <a:chExt cx="22356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8CDD40B-3B44-4CB0-913F-B9EB36FE317E}"/>
                    </a:ext>
                  </a:extLst>
                </p14:cNvPr>
                <p14:cNvContentPartPr/>
                <p14:nvPr/>
              </p14:nvContentPartPr>
              <p14:xfrm>
                <a:off x="7479690" y="5730726"/>
                <a:ext cx="149760" cy="176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8CDD40B-3B44-4CB0-913F-B9EB36FE317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470690" y="5722086"/>
                  <a:ext cx="167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A78CE42-43BF-4E9C-A482-DE602AEE5E10}"/>
                    </a:ext>
                  </a:extLst>
                </p14:cNvPr>
                <p14:cNvContentPartPr/>
                <p14:nvPr/>
              </p14:nvContentPartPr>
              <p14:xfrm>
                <a:off x="7495530" y="5809206"/>
                <a:ext cx="126360" cy="118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A78CE42-43BF-4E9C-A482-DE602AEE5E1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86530" y="5800566"/>
                  <a:ext cx="14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A487D06-A298-4EA8-B6F8-4C17C430DDC1}"/>
                    </a:ext>
                  </a:extLst>
                </p14:cNvPr>
                <p14:cNvContentPartPr/>
                <p14:nvPr/>
              </p14:nvContentPartPr>
              <p14:xfrm>
                <a:off x="7552770" y="5641806"/>
                <a:ext cx="150480" cy="237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A487D06-A298-4EA8-B6F8-4C17C430DDC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544130" y="5632806"/>
                  <a:ext cx="16812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E4406998-915D-4D45-A263-7D481C83E0D6}"/>
              </a:ext>
            </a:extLst>
          </p:cNvPr>
          <p:cNvGrpSpPr/>
          <p:nvPr/>
        </p:nvGrpSpPr>
        <p:grpSpPr>
          <a:xfrm>
            <a:off x="8180970" y="5584206"/>
            <a:ext cx="2295000" cy="356400"/>
            <a:chOff x="8180970" y="5584206"/>
            <a:chExt cx="229500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07B749C-251A-45FD-9BC5-CE18B2B290C2}"/>
                    </a:ext>
                  </a:extLst>
                </p14:cNvPr>
                <p14:cNvContentPartPr/>
                <p14:nvPr/>
              </p14:nvContentPartPr>
              <p14:xfrm>
                <a:off x="8180970" y="5676006"/>
                <a:ext cx="129600" cy="194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07B749C-251A-45FD-9BC5-CE18B2B290C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172330" y="5667006"/>
                  <a:ext cx="147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9A9E75F-2A4D-4604-9CCC-67FAD280CE8C}"/>
                    </a:ext>
                  </a:extLst>
                </p14:cNvPr>
                <p14:cNvContentPartPr/>
                <p14:nvPr/>
              </p14:nvContentPartPr>
              <p14:xfrm>
                <a:off x="8389050" y="5695446"/>
                <a:ext cx="105120" cy="1292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9A9E75F-2A4D-4604-9CCC-67FAD280CE8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380410" y="5686446"/>
                  <a:ext cx="122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404106A-E694-4BFA-9C07-9552A553AF48}"/>
                    </a:ext>
                  </a:extLst>
                </p14:cNvPr>
                <p14:cNvContentPartPr/>
                <p14:nvPr/>
              </p14:nvContentPartPr>
              <p14:xfrm>
                <a:off x="8537730" y="5814966"/>
                <a:ext cx="52560" cy="338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404106A-E694-4BFA-9C07-9552A553AF4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528730" y="5806326"/>
                  <a:ext cx="70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8EB5609-C18A-4763-B048-05967944288E}"/>
                    </a:ext>
                  </a:extLst>
                </p14:cNvPr>
                <p14:cNvContentPartPr/>
                <p14:nvPr/>
              </p14:nvContentPartPr>
              <p14:xfrm>
                <a:off x="8675970" y="5737566"/>
                <a:ext cx="132120" cy="1026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8EB5609-C18A-4763-B048-05967944288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667330" y="5728926"/>
                  <a:ext cx="149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0F5AF36-B53B-4D88-93C1-45DA831BAC29}"/>
                    </a:ext>
                  </a:extLst>
                </p14:cNvPr>
                <p14:cNvContentPartPr/>
                <p14:nvPr/>
              </p14:nvContentPartPr>
              <p14:xfrm>
                <a:off x="8855250" y="5656926"/>
                <a:ext cx="177120" cy="2116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0F5AF36-B53B-4D88-93C1-45DA831BAC2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846610" y="5648286"/>
                  <a:ext cx="194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3FF5E90-976F-40B9-B1AA-852C47A948B7}"/>
                    </a:ext>
                  </a:extLst>
                </p14:cNvPr>
                <p14:cNvContentPartPr/>
                <p14:nvPr/>
              </p14:nvContentPartPr>
              <p14:xfrm>
                <a:off x="9219210" y="5655486"/>
                <a:ext cx="92520" cy="1101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3FF5E90-976F-40B9-B1AA-852C47A948B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210570" y="5646846"/>
                  <a:ext cx="110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993C9CC-26F9-43BE-9243-BEA34B0B35FD}"/>
                    </a:ext>
                  </a:extLst>
                </p14:cNvPr>
                <p14:cNvContentPartPr/>
                <p14:nvPr/>
              </p14:nvContentPartPr>
              <p14:xfrm>
                <a:off x="9184650" y="5802006"/>
                <a:ext cx="64080" cy="12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993C9CC-26F9-43BE-9243-BEA34B0B35F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176010" y="5793366"/>
                  <a:ext cx="81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F6255C0-B542-404B-ADF1-2CDD54434EC0}"/>
                    </a:ext>
                  </a:extLst>
                </p14:cNvPr>
                <p14:cNvContentPartPr/>
                <p14:nvPr/>
              </p14:nvContentPartPr>
              <p14:xfrm>
                <a:off x="9470490" y="5676366"/>
                <a:ext cx="175680" cy="2228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F6255C0-B542-404B-ADF1-2CDD54434EC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461490" y="5667726"/>
                  <a:ext cx="193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7077773-4D34-49EB-A79F-97034D3E0083}"/>
                    </a:ext>
                  </a:extLst>
                </p14:cNvPr>
                <p14:cNvContentPartPr/>
                <p14:nvPr/>
              </p14:nvContentPartPr>
              <p14:xfrm>
                <a:off x="9762450" y="5760246"/>
                <a:ext cx="93600" cy="120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7077773-4D34-49EB-A79F-97034D3E008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753450" y="5751246"/>
                  <a:ext cx="111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5975067-BDFE-4F33-9440-DE462D111D9B}"/>
                    </a:ext>
                  </a:extLst>
                </p14:cNvPr>
                <p14:cNvContentPartPr/>
                <p14:nvPr/>
              </p14:nvContentPartPr>
              <p14:xfrm>
                <a:off x="9737970" y="5679966"/>
                <a:ext cx="234000" cy="2034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5975067-BDFE-4F33-9440-DE462D111D9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729330" y="5671326"/>
                  <a:ext cx="251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99A55CF-44AF-46B2-A47B-B0D3D0BC44E2}"/>
                    </a:ext>
                  </a:extLst>
                </p14:cNvPr>
                <p14:cNvContentPartPr/>
                <p14:nvPr/>
              </p14:nvContentPartPr>
              <p14:xfrm>
                <a:off x="9897810" y="5623806"/>
                <a:ext cx="72720" cy="943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99A55CF-44AF-46B2-A47B-B0D3D0BC44E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889170" y="5615166"/>
                  <a:ext cx="90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455C887-09DF-48E9-A8F0-F412BD41A64A}"/>
                    </a:ext>
                  </a:extLst>
                </p14:cNvPr>
                <p14:cNvContentPartPr/>
                <p14:nvPr/>
              </p14:nvContentPartPr>
              <p14:xfrm>
                <a:off x="9908970" y="5584206"/>
                <a:ext cx="95760" cy="3362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455C887-09DF-48E9-A8F0-F412BD41A64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900330" y="5575206"/>
                  <a:ext cx="1134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2649183-A148-4C0D-A64C-41035C9785E4}"/>
                    </a:ext>
                  </a:extLst>
                </p14:cNvPr>
                <p14:cNvContentPartPr/>
                <p14:nvPr/>
              </p14:nvContentPartPr>
              <p14:xfrm>
                <a:off x="10108050" y="5781486"/>
                <a:ext cx="144000" cy="1094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2649183-A148-4C0D-A64C-41035C9785E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099050" y="5772846"/>
                  <a:ext cx="161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67779AB-67A1-4782-A490-C58121B0B5C5}"/>
                    </a:ext>
                  </a:extLst>
                </p14:cNvPr>
                <p14:cNvContentPartPr/>
                <p14:nvPr/>
              </p14:nvContentPartPr>
              <p14:xfrm>
                <a:off x="10277970" y="5687886"/>
                <a:ext cx="198000" cy="2527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67779AB-67A1-4782-A490-C58121B0B5C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269330" y="5678886"/>
                  <a:ext cx="215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84070F9-8F11-43A2-A7C8-FF951490AEF7}"/>
                    </a:ext>
                  </a:extLst>
                </p14:cNvPr>
                <p14:cNvContentPartPr/>
                <p14:nvPr/>
              </p14:nvContentPartPr>
              <p14:xfrm>
                <a:off x="9201570" y="5808846"/>
                <a:ext cx="123120" cy="450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84070F9-8F11-43A2-A7C8-FF951490AEF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192930" y="5800206"/>
                  <a:ext cx="1407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AA83FEC4-614E-44CC-8237-30A0506EE723}"/>
              </a:ext>
            </a:extLst>
          </p:cNvPr>
          <p:cNvGrpSpPr/>
          <p:nvPr/>
        </p:nvGrpSpPr>
        <p:grpSpPr>
          <a:xfrm>
            <a:off x="2163930" y="6175326"/>
            <a:ext cx="1363320" cy="418680"/>
            <a:chOff x="2163930" y="6175326"/>
            <a:chExt cx="136332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E5D30FD-AF6D-4663-8BEC-6AF5777693BE}"/>
                    </a:ext>
                  </a:extLst>
                </p14:cNvPr>
                <p14:cNvContentPartPr/>
                <p14:nvPr/>
              </p14:nvContentPartPr>
              <p14:xfrm>
                <a:off x="2163930" y="6288366"/>
                <a:ext cx="19440" cy="2343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E5D30FD-AF6D-4663-8BEC-6AF5777693B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155290" y="6279366"/>
                  <a:ext cx="37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B751883-1828-4B8D-9D29-0B2A8C4C1D76}"/>
                    </a:ext>
                  </a:extLst>
                </p14:cNvPr>
                <p14:cNvContentPartPr/>
                <p14:nvPr/>
              </p14:nvContentPartPr>
              <p14:xfrm>
                <a:off x="2211450" y="6312486"/>
                <a:ext cx="23040" cy="1911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B751883-1828-4B8D-9D29-0B2A8C4C1D7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202810" y="6303846"/>
                  <a:ext cx="40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8892D4C-0CD0-4F06-9CF6-AF4E6A736210}"/>
                    </a:ext>
                  </a:extLst>
                </p14:cNvPr>
                <p14:cNvContentPartPr/>
                <p14:nvPr/>
              </p14:nvContentPartPr>
              <p14:xfrm>
                <a:off x="2347170" y="6376926"/>
                <a:ext cx="231840" cy="907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8892D4C-0CD0-4F06-9CF6-AF4E6A73621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338530" y="6367926"/>
                  <a:ext cx="249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FF98B94-A8A3-4DA4-913D-A8409360302F}"/>
                    </a:ext>
                  </a:extLst>
                </p14:cNvPr>
                <p14:cNvContentPartPr/>
                <p14:nvPr/>
              </p14:nvContentPartPr>
              <p14:xfrm>
                <a:off x="2638770" y="6375846"/>
                <a:ext cx="84960" cy="1260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FF98B94-A8A3-4DA4-913D-A8409360302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629770" y="6367206"/>
                  <a:ext cx="102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8E1222B-3AC9-4F91-977E-07AF89F1A8C4}"/>
                    </a:ext>
                  </a:extLst>
                </p14:cNvPr>
                <p14:cNvContentPartPr/>
                <p14:nvPr/>
              </p14:nvContentPartPr>
              <p14:xfrm>
                <a:off x="2746050" y="6300606"/>
                <a:ext cx="101520" cy="17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8E1222B-3AC9-4F91-977E-07AF89F1A8C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737050" y="6291966"/>
                  <a:ext cx="11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CE8E569-70F9-4BD7-8363-7357DD1D423C}"/>
                    </a:ext>
                  </a:extLst>
                </p14:cNvPr>
                <p14:cNvContentPartPr/>
                <p14:nvPr/>
              </p14:nvContentPartPr>
              <p14:xfrm>
                <a:off x="2759010" y="6232566"/>
                <a:ext cx="82800" cy="1360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CE8E569-70F9-4BD7-8363-7357DD1D423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750010" y="6223926"/>
                  <a:ext cx="100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882CAC9-FA46-4E87-80FD-F8E0F9A725FC}"/>
                    </a:ext>
                  </a:extLst>
                </p14:cNvPr>
                <p14:cNvContentPartPr/>
                <p14:nvPr/>
              </p14:nvContentPartPr>
              <p14:xfrm>
                <a:off x="2941530" y="6276126"/>
                <a:ext cx="18000" cy="2404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882CAC9-FA46-4E87-80FD-F8E0F9A725F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932530" y="6267486"/>
                  <a:ext cx="35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39E87C6-1F75-442F-BC2D-5DFE4445145B}"/>
                    </a:ext>
                  </a:extLst>
                </p14:cNvPr>
                <p14:cNvContentPartPr/>
                <p14:nvPr/>
              </p14:nvContentPartPr>
              <p14:xfrm>
                <a:off x="3000930" y="6271806"/>
                <a:ext cx="11880" cy="2689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39E87C6-1F75-442F-BC2D-5DFE4445145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991930" y="6263166"/>
                  <a:ext cx="29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AAA14F2-0A9D-435D-903D-DAB0D8D23544}"/>
                    </a:ext>
                  </a:extLst>
                </p14:cNvPr>
                <p14:cNvContentPartPr/>
                <p14:nvPr/>
              </p14:nvContentPartPr>
              <p14:xfrm>
                <a:off x="3064650" y="6513006"/>
                <a:ext cx="69480" cy="810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AAA14F2-0A9D-435D-903D-DAB0D8D2354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055650" y="6504366"/>
                  <a:ext cx="87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2E7F04C-5640-43B3-AAA2-C9B656762276}"/>
                    </a:ext>
                  </a:extLst>
                </p14:cNvPr>
                <p14:cNvContentPartPr/>
                <p14:nvPr/>
              </p14:nvContentPartPr>
              <p14:xfrm>
                <a:off x="3035130" y="6175326"/>
                <a:ext cx="107640" cy="824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2E7F04C-5640-43B3-AAA2-C9B65676227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026490" y="6166326"/>
                  <a:ext cx="125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20AE119-940F-4174-A6C5-847604AA3CA1}"/>
                    </a:ext>
                  </a:extLst>
                </p14:cNvPr>
                <p14:cNvContentPartPr/>
                <p14:nvPr/>
              </p14:nvContentPartPr>
              <p14:xfrm>
                <a:off x="3255090" y="6363246"/>
                <a:ext cx="93960" cy="968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20AE119-940F-4174-A6C5-847604AA3CA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246090" y="6354246"/>
                  <a:ext cx="111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4E18FB1-380F-41D3-9918-816A9FB80850}"/>
                    </a:ext>
                  </a:extLst>
                </p14:cNvPr>
                <p14:cNvContentPartPr/>
                <p14:nvPr/>
              </p14:nvContentPartPr>
              <p14:xfrm>
                <a:off x="3428610" y="6369366"/>
                <a:ext cx="98640" cy="1029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4E18FB1-380F-41D3-9918-816A9FB8085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419610" y="6360366"/>
                  <a:ext cx="1162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89FA1480-EABA-4724-B0C8-16D9FEB130AA}"/>
              </a:ext>
            </a:extLst>
          </p:cNvPr>
          <p:cNvGrpSpPr/>
          <p:nvPr/>
        </p:nvGrpSpPr>
        <p:grpSpPr>
          <a:xfrm>
            <a:off x="3921810" y="6283326"/>
            <a:ext cx="184680" cy="188640"/>
            <a:chOff x="3921810" y="6283326"/>
            <a:chExt cx="18468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9E6C7F3-5D77-4987-BC1A-AB2A167367FD}"/>
                    </a:ext>
                  </a:extLst>
                </p14:cNvPr>
                <p14:cNvContentPartPr/>
                <p14:nvPr/>
              </p14:nvContentPartPr>
              <p14:xfrm>
                <a:off x="3921810" y="6368646"/>
                <a:ext cx="153720" cy="144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9E6C7F3-5D77-4987-BC1A-AB2A167367F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913170" y="6360006"/>
                  <a:ext cx="171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9315A6F-0FA4-4A43-9FBE-FB0983099029}"/>
                    </a:ext>
                  </a:extLst>
                </p14:cNvPr>
                <p14:cNvContentPartPr/>
                <p14:nvPr/>
              </p14:nvContentPartPr>
              <p14:xfrm>
                <a:off x="3974370" y="6283326"/>
                <a:ext cx="132120" cy="1886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9315A6F-0FA4-4A43-9FBE-FB098309902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965730" y="6274686"/>
                  <a:ext cx="1497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DE002F21-5E36-4CC8-986E-1A680A5A00CB}"/>
              </a:ext>
            </a:extLst>
          </p:cNvPr>
          <p:cNvGrpSpPr/>
          <p:nvPr/>
        </p:nvGrpSpPr>
        <p:grpSpPr>
          <a:xfrm>
            <a:off x="6726570" y="6261006"/>
            <a:ext cx="227880" cy="191880"/>
            <a:chOff x="6726570" y="6261006"/>
            <a:chExt cx="22788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F3CF30E-4BBB-4C0F-AFF0-FDEF5E73F51C}"/>
                    </a:ext>
                  </a:extLst>
                </p14:cNvPr>
                <p14:cNvContentPartPr/>
                <p14:nvPr/>
              </p14:nvContentPartPr>
              <p14:xfrm>
                <a:off x="6726570" y="6353526"/>
                <a:ext cx="177480" cy="144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F3CF30E-4BBB-4C0F-AFF0-FDEF5E73F51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717930" y="6344526"/>
                  <a:ext cx="195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0171E0B-9B86-403D-81CC-71DBEF1DEC46}"/>
                    </a:ext>
                  </a:extLst>
                </p14:cNvPr>
                <p14:cNvContentPartPr/>
                <p14:nvPr/>
              </p14:nvContentPartPr>
              <p14:xfrm>
                <a:off x="6770130" y="6261006"/>
                <a:ext cx="184320" cy="1918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0171E0B-9B86-403D-81CC-71DBEF1DEC4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761490" y="6252006"/>
                  <a:ext cx="20196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359E6C1D-C1A6-4C4F-8979-11968DB26D75}"/>
                  </a:ext>
                </a:extLst>
              </p14:cNvPr>
              <p14:cNvContentPartPr/>
              <p14:nvPr/>
            </p14:nvContentPartPr>
            <p14:xfrm>
              <a:off x="7328850" y="6315726"/>
              <a:ext cx="120240" cy="11664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359E6C1D-C1A6-4C4F-8979-11968DB26D75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320210" y="6307086"/>
                <a:ext cx="13788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58BBE69F-BF00-4247-86A8-9A5CE906D5B3}"/>
              </a:ext>
            </a:extLst>
          </p:cNvPr>
          <p:cNvGrpSpPr/>
          <p:nvPr/>
        </p:nvGrpSpPr>
        <p:grpSpPr>
          <a:xfrm>
            <a:off x="4505370" y="6237606"/>
            <a:ext cx="1879200" cy="520200"/>
            <a:chOff x="4505370" y="6237606"/>
            <a:chExt cx="187920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5660E4F-AC25-4135-AAE2-7C5B3A41139E}"/>
                    </a:ext>
                  </a:extLst>
                </p14:cNvPr>
                <p14:cNvContentPartPr/>
                <p14:nvPr/>
              </p14:nvContentPartPr>
              <p14:xfrm>
                <a:off x="4505370" y="6278646"/>
                <a:ext cx="142560" cy="2210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5660E4F-AC25-4135-AAE2-7C5B3A41139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96370" y="6270006"/>
                  <a:ext cx="160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F10B562-57A8-485C-8A79-AFE38679A812}"/>
                    </a:ext>
                  </a:extLst>
                </p14:cNvPr>
                <p14:cNvContentPartPr/>
                <p14:nvPr/>
              </p14:nvContentPartPr>
              <p14:xfrm>
                <a:off x="4724250" y="6356406"/>
                <a:ext cx="114480" cy="1036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F10B562-57A8-485C-8A79-AFE38679A81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715250" y="6347406"/>
                  <a:ext cx="132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24DF22D-08FF-4DAF-B039-593D5BA11F0C}"/>
                    </a:ext>
                  </a:extLst>
                </p14:cNvPr>
                <p14:cNvContentPartPr/>
                <p14:nvPr/>
              </p14:nvContentPartPr>
              <p14:xfrm>
                <a:off x="4890210" y="6445326"/>
                <a:ext cx="3240" cy="93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24DF22D-08FF-4DAF-B039-593D5BA11F0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81570" y="6436686"/>
                  <a:ext cx="2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263A9C0-12C7-4EAD-836C-A3F49C6F41F1}"/>
                    </a:ext>
                  </a:extLst>
                </p14:cNvPr>
                <p14:cNvContentPartPr/>
                <p14:nvPr/>
              </p14:nvContentPartPr>
              <p14:xfrm>
                <a:off x="4872210" y="6384486"/>
                <a:ext cx="207360" cy="946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263A9C0-12C7-4EAD-836C-A3F49C6F41F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63210" y="6375846"/>
                  <a:ext cx="225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D14E11E-0AB2-4C23-BC88-8A46645898D9}"/>
                    </a:ext>
                  </a:extLst>
                </p14:cNvPr>
                <p14:cNvContentPartPr/>
                <p14:nvPr/>
              </p14:nvContentPartPr>
              <p14:xfrm>
                <a:off x="5003250" y="6356766"/>
                <a:ext cx="70200" cy="1249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D14E11E-0AB2-4C23-BC88-8A46645898D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94610" y="6347766"/>
                  <a:ext cx="87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138FE30-BB36-4DA7-B25D-3D81F19393C9}"/>
                    </a:ext>
                  </a:extLst>
                </p14:cNvPr>
                <p14:cNvContentPartPr/>
                <p14:nvPr/>
              </p14:nvContentPartPr>
              <p14:xfrm>
                <a:off x="5077770" y="6263526"/>
                <a:ext cx="97200" cy="907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138FE30-BB36-4DA7-B25D-3D81F19393C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068770" y="6254526"/>
                  <a:ext cx="114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838B3F2-B843-4E22-A6BC-3C5B8C3B811C}"/>
                    </a:ext>
                  </a:extLst>
                </p14:cNvPr>
                <p14:cNvContentPartPr/>
                <p14:nvPr/>
              </p14:nvContentPartPr>
              <p14:xfrm>
                <a:off x="5083170" y="6237606"/>
                <a:ext cx="119160" cy="2786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838B3F2-B843-4E22-A6BC-3C5B8C3B811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074530" y="6228606"/>
                  <a:ext cx="13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E675509-377A-411B-94DA-80752986AAD8}"/>
                    </a:ext>
                  </a:extLst>
                </p14:cNvPr>
                <p14:cNvContentPartPr/>
                <p14:nvPr/>
              </p14:nvContentPartPr>
              <p14:xfrm>
                <a:off x="5300610" y="6370806"/>
                <a:ext cx="96840" cy="1000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E675509-377A-411B-94DA-80752986AAD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291610" y="6361806"/>
                  <a:ext cx="114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29C5CB1-A878-4D87-B80E-9FD1ABF85847}"/>
                    </a:ext>
                  </a:extLst>
                </p14:cNvPr>
                <p14:cNvContentPartPr/>
                <p14:nvPr/>
              </p14:nvContentPartPr>
              <p14:xfrm>
                <a:off x="5442450" y="6383406"/>
                <a:ext cx="207360" cy="1076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29C5CB1-A878-4D87-B80E-9FD1ABF8584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433810" y="6374766"/>
                  <a:ext cx="225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30BDCF9-0B24-470B-B611-DB2A2AA6D542}"/>
                    </a:ext>
                  </a:extLst>
                </p14:cNvPr>
                <p14:cNvContentPartPr/>
                <p14:nvPr/>
              </p14:nvContentPartPr>
              <p14:xfrm>
                <a:off x="5543250" y="6369366"/>
                <a:ext cx="88560" cy="1486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30BDCF9-0B24-470B-B611-DB2A2AA6D54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534250" y="6360366"/>
                  <a:ext cx="106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8CAF994-0476-4737-91B4-C7D2C667A2E0}"/>
                    </a:ext>
                  </a:extLst>
                </p14:cNvPr>
                <p14:cNvContentPartPr/>
                <p14:nvPr/>
              </p14:nvContentPartPr>
              <p14:xfrm>
                <a:off x="5630730" y="6271806"/>
                <a:ext cx="104760" cy="709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8CAF994-0476-4737-91B4-C7D2C667A2E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622090" y="6263166"/>
                  <a:ext cx="122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8744D7E-3AC8-4D16-9836-904171A2C7E6}"/>
                    </a:ext>
                  </a:extLst>
                </p14:cNvPr>
                <p14:cNvContentPartPr/>
                <p14:nvPr/>
              </p14:nvContentPartPr>
              <p14:xfrm>
                <a:off x="5639730" y="6238326"/>
                <a:ext cx="69480" cy="1216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8744D7E-3AC8-4D16-9836-904171A2C7E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631090" y="6229686"/>
                  <a:ext cx="87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8B10EF6-7370-4D13-9927-4EB87A66D023}"/>
                    </a:ext>
                  </a:extLst>
                </p14:cNvPr>
                <p14:cNvContentPartPr/>
                <p14:nvPr/>
              </p14:nvContentPartPr>
              <p14:xfrm>
                <a:off x="5832690" y="6295926"/>
                <a:ext cx="129600" cy="1969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8B10EF6-7370-4D13-9927-4EB87A66D02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824050" y="6286926"/>
                  <a:ext cx="147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F7CBADD-0723-41FB-8842-056B976565E8}"/>
                    </a:ext>
                  </a:extLst>
                </p14:cNvPr>
                <p14:cNvContentPartPr/>
                <p14:nvPr/>
              </p14:nvContentPartPr>
              <p14:xfrm>
                <a:off x="6086850" y="6330486"/>
                <a:ext cx="100800" cy="1166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F7CBADD-0723-41FB-8842-056B976565E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077850" y="6321846"/>
                  <a:ext cx="118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A337464-E43B-41B9-915A-0E4B681CC57D}"/>
                    </a:ext>
                  </a:extLst>
                </p14:cNvPr>
                <p14:cNvContentPartPr/>
                <p14:nvPr/>
              </p14:nvContentPartPr>
              <p14:xfrm>
                <a:off x="6279810" y="6357126"/>
                <a:ext cx="104760" cy="1022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A337464-E43B-41B9-915A-0E4B681CC57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271170" y="6348486"/>
                  <a:ext cx="122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7EF6DCC-6618-452A-BE2B-974A764931EC}"/>
                    </a:ext>
                  </a:extLst>
                </p14:cNvPr>
                <p14:cNvContentPartPr/>
                <p14:nvPr/>
              </p14:nvContentPartPr>
              <p14:xfrm>
                <a:off x="5325090" y="6522366"/>
                <a:ext cx="379800" cy="680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7EF6DCC-6618-452A-BE2B-974A764931E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316450" y="6513726"/>
                  <a:ext cx="397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55A505F-6D28-4BA2-B346-169BD0D11E68}"/>
                    </a:ext>
                  </a:extLst>
                </p14:cNvPr>
                <p14:cNvContentPartPr/>
                <p14:nvPr/>
              </p14:nvContentPartPr>
              <p14:xfrm>
                <a:off x="5501130" y="6658086"/>
                <a:ext cx="141840" cy="997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55A505F-6D28-4BA2-B346-169BD0D11E6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492130" y="6649086"/>
                  <a:ext cx="15948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2D7081F1-7B01-49B1-8C82-9BB749541EE3}"/>
                  </a:ext>
                </a:extLst>
              </p14:cNvPr>
              <p14:cNvContentPartPr/>
              <p14:nvPr/>
            </p14:nvContentPartPr>
            <p14:xfrm>
              <a:off x="7143810" y="6210966"/>
              <a:ext cx="181440" cy="30672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2D7081F1-7B01-49B1-8C82-9BB749541EE3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7135170" y="6202326"/>
                <a:ext cx="199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0EF6E1F7-55C1-4503-A400-FD2070AB2925}"/>
                  </a:ext>
                </a:extLst>
              </p14:cNvPr>
              <p14:cNvContentPartPr/>
              <p14:nvPr/>
            </p14:nvContentPartPr>
            <p14:xfrm>
              <a:off x="8817450" y="6346326"/>
              <a:ext cx="86040" cy="12312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0EF6E1F7-55C1-4503-A400-FD2070AB2925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8808450" y="6337326"/>
                <a:ext cx="103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CE589F15-17FE-4925-BDF0-A9C891A6D7A8}"/>
                  </a:ext>
                </a:extLst>
              </p14:cNvPr>
              <p14:cNvContentPartPr/>
              <p14:nvPr/>
            </p14:nvContentPartPr>
            <p14:xfrm>
              <a:off x="8809170" y="6282606"/>
              <a:ext cx="239760" cy="18684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CE589F15-17FE-4925-BDF0-A9C891A6D7A8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8800530" y="6273606"/>
                <a:ext cx="2574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8253FB84-DBC3-4EC9-B8D2-BB30FBE8E3FB}"/>
                  </a:ext>
                </a:extLst>
              </p14:cNvPr>
              <p14:cNvContentPartPr/>
              <p14:nvPr/>
            </p14:nvContentPartPr>
            <p14:xfrm>
              <a:off x="8960730" y="6209526"/>
              <a:ext cx="69480" cy="13392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8253FB84-DBC3-4EC9-B8D2-BB30FBE8E3FB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8951730" y="6200886"/>
                <a:ext cx="87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0B05BAC7-C102-4505-BFD8-F79B65712513}"/>
                  </a:ext>
                </a:extLst>
              </p14:cNvPr>
              <p14:cNvContentPartPr/>
              <p14:nvPr/>
            </p14:nvContentPartPr>
            <p14:xfrm>
              <a:off x="8975850" y="6472326"/>
              <a:ext cx="75240" cy="4068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0B05BAC7-C102-4505-BFD8-F79B65712513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967210" y="6463326"/>
                <a:ext cx="92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0E655526-F600-49C9-8D2C-F7051C6EB0A4}"/>
                  </a:ext>
                </a:extLst>
              </p14:cNvPr>
              <p14:cNvContentPartPr/>
              <p14:nvPr/>
            </p14:nvContentPartPr>
            <p14:xfrm>
              <a:off x="9154410" y="6373686"/>
              <a:ext cx="202680" cy="10656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0E655526-F600-49C9-8D2C-F7051C6EB0A4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145410" y="6365046"/>
                <a:ext cx="220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0788BFFE-E176-4208-9D32-B7287227A718}"/>
                  </a:ext>
                </a:extLst>
              </p14:cNvPr>
              <p14:cNvContentPartPr/>
              <p14:nvPr/>
            </p14:nvContentPartPr>
            <p14:xfrm>
              <a:off x="9424770" y="6277566"/>
              <a:ext cx="188280" cy="24876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0788BFFE-E176-4208-9D32-B7287227A718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416130" y="6268566"/>
                <a:ext cx="20592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B9F50C2-9923-4BC2-ADD0-023CAB1232B2}"/>
              </a:ext>
            </a:extLst>
          </p:cNvPr>
          <p:cNvGrpSpPr/>
          <p:nvPr/>
        </p:nvGrpSpPr>
        <p:grpSpPr>
          <a:xfrm>
            <a:off x="9762450" y="6340206"/>
            <a:ext cx="165240" cy="156600"/>
            <a:chOff x="9762450" y="6340206"/>
            <a:chExt cx="16524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67EF9FA-5A65-4B18-BA44-E755C9F79F49}"/>
                    </a:ext>
                  </a:extLst>
                </p14:cNvPr>
                <p14:cNvContentPartPr/>
                <p14:nvPr/>
              </p14:nvContentPartPr>
              <p14:xfrm>
                <a:off x="9762450" y="6340206"/>
                <a:ext cx="165240" cy="1353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67EF9FA-5A65-4B18-BA44-E755C9F79F4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753810" y="6331206"/>
                  <a:ext cx="182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2692526-DB0A-45F0-8FF3-674D292C4BBE}"/>
                    </a:ext>
                  </a:extLst>
                </p14:cNvPr>
                <p14:cNvContentPartPr/>
                <p14:nvPr/>
              </p14:nvContentPartPr>
              <p14:xfrm>
                <a:off x="9805650" y="6460086"/>
                <a:ext cx="122040" cy="367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2692526-DB0A-45F0-8FF3-674D292C4BB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796650" y="6451446"/>
                  <a:ext cx="1396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CA0AEEDA-D94E-4EA7-8AA2-EEE45C3EEE8D}"/>
              </a:ext>
            </a:extLst>
          </p:cNvPr>
          <p:cNvGrpSpPr/>
          <p:nvPr/>
        </p:nvGrpSpPr>
        <p:grpSpPr>
          <a:xfrm>
            <a:off x="9252690" y="5929086"/>
            <a:ext cx="262800" cy="197280"/>
            <a:chOff x="9252690" y="5929086"/>
            <a:chExt cx="26280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E4AF8A2-B9EC-42FF-917D-02602CD7324E}"/>
                    </a:ext>
                  </a:extLst>
                </p14:cNvPr>
                <p14:cNvContentPartPr/>
                <p14:nvPr/>
              </p14:nvContentPartPr>
              <p14:xfrm>
                <a:off x="9338370" y="5982726"/>
                <a:ext cx="177120" cy="1436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E4AF8A2-B9EC-42FF-917D-02602CD7324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329730" y="5973726"/>
                  <a:ext cx="194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B1545F4-59DB-4B41-B058-77ADD5012BF0}"/>
                    </a:ext>
                  </a:extLst>
                </p14:cNvPr>
                <p14:cNvContentPartPr/>
                <p14:nvPr/>
              </p14:nvContentPartPr>
              <p14:xfrm>
                <a:off x="9252690" y="5929086"/>
                <a:ext cx="229320" cy="1177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B1545F4-59DB-4B41-B058-77ADD5012BF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244050" y="5920086"/>
                  <a:ext cx="2469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22E593-F4BC-4F28-BA1D-206B11EEA325}"/>
              </a:ext>
            </a:extLst>
          </p:cNvPr>
          <p:cNvGrpSpPr/>
          <p:nvPr/>
        </p:nvGrpSpPr>
        <p:grpSpPr>
          <a:xfrm>
            <a:off x="7514250" y="6244806"/>
            <a:ext cx="503640" cy="368640"/>
            <a:chOff x="7514250" y="6244806"/>
            <a:chExt cx="50364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EC0575E-D11F-4645-B8D0-4D15922B4A9A}"/>
                    </a:ext>
                  </a:extLst>
                </p14:cNvPr>
                <p14:cNvContentPartPr/>
                <p14:nvPr/>
              </p14:nvContentPartPr>
              <p14:xfrm>
                <a:off x="7514250" y="6414726"/>
                <a:ext cx="47160" cy="511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EC0575E-D11F-4645-B8D0-4D15922B4A9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505250" y="6405726"/>
                  <a:ext cx="64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743CDB5-3ACB-4CC5-A467-03BA1B4AAE43}"/>
                    </a:ext>
                  </a:extLst>
                </p14:cNvPr>
                <p14:cNvContentPartPr/>
                <p14:nvPr/>
              </p14:nvContentPartPr>
              <p14:xfrm>
                <a:off x="7666170" y="6339846"/>
                <a:ext cx="149760" cy="1134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743CDB5-3ACB-4CC5-A467-03BA1B4AAE4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657170" y="6331206"/>
                  <a:ext cx="167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F447EFE-2A7C-40D0-9EEF-B552D3B68A76}"/>
                    </a:ext>
                  </a:extLst>
                </p14:cNvPr>
                <p14:cNvContentPartPr/>
                <p14:nvPr/>
              </p14:nvContentPartPr>
              <p14:xfrm>
                <a:off x="7878210" y="6244806"/>
                <a:ext cx="139680" cy="2646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F447EFE-2A7C-40D0-9EEF-B552D3B68A7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869210" y="6235806"/>
                  <a:ext cx="157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269A5E6-DFA1-40F8-ABB7-5EBCED435DF8}"/>
                    </a:ext>
                  </a:extLst>
                </p14:cNvPr>
                <p14:cNvContentPartPr/>
                <p14:nvPr/>
              </p14:nvContentPartPr>
              <p14:xfrm>
                <a:off x="7656450" y="6543606"/>
                <a:ext cx="231840" cy="118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269A5E6-DFA1-40F8-ABB7-5EBCED435DF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647450" y="6534606"/>
                  <a:ext cx="249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21C090B-2341-4D25-A917-A9B587B4B523}"/>
                    </a:ext>
                  </a:extLst>
                </p14:cNvPr>
                <p14:cNvContentPartPr/>
                <p14:nvPr/>
              </p14:nvContentPartPr>
              <p14:xfrm>
                <a:off x="7658610" y="6592926"/>
                <a:ext cx="235440" cy="205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21C090B-2341-4D25-A917-A9B587B4B523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649970" y="6583926"/>
                  <a:ext cx="253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F3A51345-BBBF-49D3-A962-4FA62FE31C5D}"/>
              </a:ext>
            </a:extLst>
          </p:cNvPr>
          <p:cNvGrpSpPr/>
          <p:nvPr/>
        </p:nvGrpSpPr>
        <p:grpSpPr>
          <a:xfrm>
            <a:off x="10094010" y="6299526"/>
            <a:ext cx="931680" cy="385560"/>
            <a:chOff x="10094010" y="6299526"/>
            <a:chExt cx="93168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AAE0E9D-B0C7-47C1-80F9-CC3037F1703A}"/>
                    </a:ext>
                  </a:extLst>
                </p14:cNvPr>
                <p14:cNvContentPartPr/>
                <p14:nvPr/>
              </p14:nvContentPartPr>
              <p14:xfrm>
                <a:off x="10094010" y="6337326"/>
                <a:ext cx="137520" cy="1976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AAE0E9D-B0C7-47C1-80F9-CC3037F1703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085370" y="6328326"/>
                  <a:ext cx="155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AA5FD1F-4C1A-4AFD-A82E-892A6F745563}"/>
                    </a:ext>
                  </a:extLst>
                </p14:cNvPr>
                <p14:cNvContentPartPr/>
                <p14:nvPr/>
              </p14:nvContentPartPr>
              <p14:xfrm>
                <a:off x="10317210" y="6376926"/>
                <a:ext cx="100800" cy="1119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AA5FD1F-4C1A-4AFD-A82E-892A6F74556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308210" y="6367926"/>
                  <a:ext cx="118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91CB13E-072E-4F1A-8556-DC5FE49AC70F}"/>
                    </a:ext>
                  </a:extLst>
                </p14:cNvPr>
                <p14:cNvContentPartPr/>
                <p14:nvPr/>
              </p14:nvContentPartPr>
              <p14:xfrm>
                <a:off x="10325130" y="6388806"/>
                <a:ext cx="99360" cy="907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91CB13E-072E-4F1A-8556-DC5FE49AC70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316490" y="6380166"/>
                  <a:ext cx="11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3A5CB71-483D-43E6-A7F4-1AA7B9D3068E}"/>
                    </a:ext>
                  </a:extLst>
                </p14:cNvPr>
                <p14:cNvContentPartPr/>
                <p14:nvPr/>
              </p14:nvContentPartPr>
              <p14:xfrm>
                <a:off x="10462650" y="6497886"/>
                <a:ext cx="68760" cy="262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3A5CB71-483D-43E6-A7F4-1AA7B9D3068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454010" y="6489246"/>
                  <a:ext cx="86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CB7BC7A-7142-46D2-86E8-5A67BEB40457}"/>
                    </a:ext>
                  </a:extLst>
                </p14:cNvPr>
                <p14:cNvContentPartPr/>
                <p14:nvPr/>
              </p14:nvContentPartPr>
              <p14:xfrm>
                <a:off x="10603770" y="6380526"/>
                <a:ext cx="166320" cy="1238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CB7BC7A-7142-46D2-86E8-5A67BEB4045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595130" y="6371526"/>
                  <a:ext cx="183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49DE778-2569-4C4F-90B4-01C11909E988}"/>
                    </a:ext>
                  </a:extLst>
                </p14:cNvPr>
                <p14:cNvContentPartPr/>
                <p14:nvPr/>
              </p14:nvContentPartPr>
              <p14:xfrm>
                <a:off x="10837050" y="6299526"/>
                <a:ext cx="188640" cy="2404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49DE778-2569-4C4F-90B4-01C11909E98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828410" y="6290886"/>
                  <a:ext cx="206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ADE283C-ED93-42B5-A5DA-B0A5DD94033A}"/>
                    </a:ext>
                  </a:extLst>
                </p14:cNvPr>
                <p14:cNvContentPartPr/>
                <p14:nvPr/>
              </p14:nvContentPartPr>
              <p14:xfrm>
                <a:off x="10568850" y="6610566"/>
                <a:ext cx="199080" cy="745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ADE283C-ED93-42B5-A5DA-B0A5DD94033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560210" y="6601926"/>
                  <a:ext cx="2167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124B1D36-974F-40E9-A549-52303D4C17F2}"/>
              </a:ext>
            </a:extLst>
          </p:cNvPr>
          <p:cNvGrpSpPr/>
          <p:nvPr/>
        </p:nvGrpSpPr>
        <p:grpSpPr>
          <a:xfrm>
            <a:off x="11291370" y="6597966"/>
            <a:ext cx="179640" cy="149760"/>
            <a:chOff x="11291370" y="6597966"/>
            <a:chExt cx="17964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A43140F-23C6-4300-A577-B7A0765AD7B5}"/>
                    </a:ext>
                  </a:extLst>
                </p14:cNvPr>
                <p14:cNvContentPartPr/>
                <p14:nvPr/>
              </p14:nvContentPartPr>
              <p14:xfrm>
                <a:off x="11291370" y="6603006"/>
                <a:ext cx="14400" cy="1018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A43140F-23C6-4300-A577-B7A0765AD7B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282370" y="6594006"/>
                  <a:ext cx="32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268904E-28CD-48D0-A21A-2C3C3B3B5968}"/>
                    </a:ext>
                  </a:extLst>
                </p14:cNvPr>
                <p14:cNvContentPartPr/>
                <p14:nvPr/>
              </p14:nvContentPartPr>
              <p14:xfrm>
                <a:off x="11291730" y="6597966"/>
                <a:ext cx="179280" cy="1497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268904E-28CD-48D0-A21A-2C3C3B3B596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283090" y="6589326"/>
                  <a:ext cx="196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1FAB1C5-60C4-467B-8512-5915519D7702}"/>
                    </a:ext>
                  </a:extLst>
                </p14:cNvPr>
                <p14:cNvContentPartPr/>
                <p14:nvPr/>
              </p14:nvContentPartPr>
              <p14:xfrm>
                <a:off x="11309370" y="6723606"/>
                <a:ext cx="136080" cy="136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1FAB1C5-60C4-467B-8512-5915519D770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300730" y="6714966"/>
                  <a:ext cx="1537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68172A73-12FE-4B71-8581-49D8F3EAE737}"/>
              </a:ext>
            </a:extLst>
          </p:cNvPr>
          <p:cNvGrpSpPr/>
          <p:nvPr/>
        </p:nvGrpSpPr>
        <p:grpSpPr>
          <a:xfrm>
            <a:off x="8191770" y="6286566"/>
            <a:ext cx="468000" cy="208080"/>
            <a:chOff x="8191770" y="6286566"/>
            <a:chExt cx="46800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DA06091-9D7B-46F1-9C71-15BCE979DBF2}"/>
                    </a:ext>
                  </a:extLst>
                </p14:cNvPr>
                <p14:cNvContentPartPr/>
                <p14:nvPr/>
              </p14:nvContentPartPr>
              <p14:xfrm>
                <a:off x="8233170" y="6325806"/>
                <a:ext cx="116640" cy="1335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DA06091-9D7B-46F1-9C71-15BCE979DBF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224170" y="6317166"/>
                  <a:ext cx="134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4DAAF8A-B232-46B6-86E8-541C0A277B0C}"/>
                    </a:ext>
                  </a:extLst>
                </p14:cNvPr>
                <p14:cNvContentPartPr/>
                <p14:nvPr/>
              </p14:nvContentPartPr>
              <p14:xfrm>
                <a:off x="8553930" y="6286566"/>
                <a:ext cx="105840" cy="2080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4DAAF8A-B232-46B6-86E8-541C0A277B0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545290" y="6277926"/>
                  <a:ext cx="123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4B1F393-E4E9-48FE-8BE6-39794ACB7507}"/>
                    </a:ext>
                  </a:extLst>
                </p14:cNvPr>
                <p14:cNvContentPartPr/>
                <p14:nvPr/>
              </p14:nvContentPartPr>
              <p14:xfrm>
                <a:off x="8191770" y="6341646"/>
                <a:ext cx="190080" cy="1371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4B1F393-E4E9-48FE-8BE6-39794ACB750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82770" y="6333006"/>
                  <a:ext cx="207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966B1BF-1821-44A0-8ED1-604962C903D8}"/>
                    </a:ext>
                  </a:extLst>
                </p14:cNvPr>
                <p14:cNvContentPartPr/>
                <p14:nvPr/>
              </p14:nvContentPartPr>
              <p14:xfrm>
                <a:off x="8230290" y="6304926"/>
                <a:ext cx="193680" cy="1825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966B1BF-1821-44A0-8ED1-604962C903D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221290" y="6296286"/>
                  <a:ext cx="211320" cy="20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99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Farkas Lemma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700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Farkas lemma tells us exactly when a set of linear inequalities has no feasible solutions.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Farkas Lemma</a:t>
                </a:r>
                <a:r>
                  <a:rPr lang="en-CA" sz="2000" dirty="0"/>
                  <a:t>.  The system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000" dirty="0"/>
                  <a:t> has no solutions if and only if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there exists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This is often called a theorem of alternatives, in either case there is a short proof (or easy certificate).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700022"/>
              </a:xfrm>
              <a:prstGeom prst="rect">
                <a:avLst/>
              </a:prstGeom>
              <a:blipFill>
                <a:blip r:embed="rId2"/>
                <a:stretch>
                  <a:fillRect l="-557" t="-642" b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B4847B7-7EDB-447A-914D-7983A3315DB6}"/>
              </a:ext>
            </a:extLst>
          </p:cNvPr>
          <p:cNvGrpSpPr/>
          <p:nvPr/>
        </p:nvGrpSpPr>
        <p:grpSpPr>
          <a:xfrm>
            <a:off x="849570" y="2600886"/>
            <a:ext cx="876600" cy="361800"/>
            <a:chOff x="849570" y="2600886"/>
            <a:chExt cx="87660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D08ED2-A444-4DEA-AA6B-EB9A70849B75}"/>
                    </a:ext>
                  </a:extLst>
                </p14:cNvPr>
                <p14:cNvContentPartPr/>
                <p14:nvPr/>
              </p14:nvContentPartPr>
              <p14:xfrm>
                <a:off x="1014450" y="2657766"/>
                <a:ext cx="31680" cy="304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D08ED2-A444-4DEA-AA6B-EB9A70849B7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5450" y="2648766"/>
                  <a:ext cx="49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CA1887-F213-4119-8CEC-A43CE56DBC25}"/>
                    </a:ext>
                  </a:extLst>
                </p14:cNvPr>
                <p14:cNvContentPartPr/>
                <p14:nvPr/>
              </p14:nvContentPartPr>
              <p14:xfrm>
                <a:off x="1014450" y="2681166"/>
                <a:ext cx="111240" cy="147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CA1887-F213-4119-8CEC-A43CE56DBC2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5810" y="2672526"/>
                  <a:ext cx="128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80E9501-CED1-4B00-B83A-EE1C577119E4}"/>
                    </a:ext>
                  </a:extLst>
                </p14:cNvPr>
                <p14:cNvContentPartPr/>
                <p14:nvPr/>
              </p14:nvContentPartPr>
              <p14:xfrm>
                <a:off x="1151610" y="2720046"/>
                <a:ext cx="42840" cy="114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80E9501-CED1-4B00-B83A-EE1C577119E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2610" y="2711406"/>
                  <a:ext cx="60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164BD5-E9BA-41A5-8675-7D1F4B9F9A28}"/>
                    </a:ext>
                  </a:extLst>
                </p14:cNvPr>
                <p14:cNvContentPartPr/>
                <p14:nvPr/>
              </p14:nvContentPartPr>
              <p14:xfrm>
                <a:off x="1250250" y="2751366"/>
                <a:ext cx="175320" cy="7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164BD5-E9BA-41A5-8675-7D1F4B9F9A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41610" y="2742726"/>
                  <a:ext cx="192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29087B-5759-4874-9FDF-31B22AA3D211}"/>
                    </a:ext>
                  </a:extLst>
                </p14:cNvPr>
                <p14:cNvContentPartPr/>
                <p14:nvPr/>
              </p14:nvContentPartPr>
              <p14:xfrm>
                <a:off x="1487850" y="2600886"/>
                <a:ext cx="98280" cy="303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29087B-5759-4874-9FDF-31B22AA3D2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79210" y="2591886"/>
                  <a:ext cx="115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ED764-6D50-4391-8F57-54C536252695}"/>
                    </a:ext>
                  </a:extLst>
                </p14:cNvPr>
                <p14:cNvContentPartPr/>
                <p14:nvPr/>
              </p14:nvContentPartPr>
              <p14:xfrm>
                <a:off x="849570" y="2880606"/>
                <a:ext cx="876600" cy="46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ED764-6D50-4391-8F57-54C5362526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0930" y="2871966"/>
                  <a:ext cx="8942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FC4996-407F-49A0-A3AC-04A8670E5BF1}"/>
              </a:ext>
            </a:extLst>
          </p:cNvPr>
          <p:cNvGrpSpPr/>
          <p:nvPr/>
        </p:nvGrpSpPr>
        <p:grpSpPr>
          <a:xfrm>
            <a:off x="1959090" y="2530686"/>
            <a:ext cx="479520" cy="453960"/>
            <a:chOff x="1959090" y="2530686"/>
            <a:chExt cx="47952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0E1031-767D-4765-BC73-DC7C323F1A89}"/>
                    </a:ext>
                  </a:extLst>
                </p14:cNvPr>
                <p14:cNvContentPartPr/>
                <p14:nvPr/>
              </p14:nvContentPartPr>
              <p14:xfrm>
                <a:off x="2099130" y="2708166"/>
                <a:ext cx="191880" cy="25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0E1031-767D-4765-BC73-DC7C323F1A8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90490" y="2699166"/>
                  <a:ext cx="209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0986E8-0BFF-4996-8393-B8909FF845D1}"/>
                    </a:ext>
                  </a:extLst>
                </p14:cNvPr>
                <p14:cNvContentPartPr/>
                <p14:nvPr/>
              </p14:nvContentPartPr>
              <p14:xfrm>
                <a:off x="2129370" y="2775126"/>
                <a:ext cx="110880" cy="19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0986E8-0BFF-4996-8393-B8909FF845D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20730" y="2766126"/>
                  <a:ext cx="128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A05F9F-746E-40C1-8BFF-8E92390CD560}"/>
                    </a:ext>
                  </a:extLst>
                </p14:cNvPr>
                <p14:cNvContentPartPr/>
                <p14:nvPr/>
              </p14:nvContentPartPr>
              <p14:xfrm>
                <a:off x="2057370" y="2632566"/>
                <a:ext cx="165600" cy="219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A05F9F-746E-40C1-8BFF-8E92390CD5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48730" y="2623926"/>
                  <a:ext cx="183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806012-1D83-42A5-ACFF-F2BF8AB836E4}"/>
                    </a:ext>
                  </a:extLst>
                </p14:cNvPr>
                <p14:cNvContentPartPr/>
                <p14:nvPr/>
              </p14:nvContentPartPr>
              <p14:xfrm>
                <a:off x="1959090" y="2530686"/>
                <a:ext cx="479520" cy="453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806012-1D83-42A5-ACFF-F2BF8AB836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50090" y="2522046"/>
                  <a:ext cx="497160" cy="4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BEC75C3-2936-4C64-AA5B-AE780D1D2314}"/>
              </a:ext>
            </a:extLst>
          </p:cNvPr>
          <p:cNvGrpSpPr/>
          <p:nvPr/>
        </p:nvGrpSpPr>
        <p:grpSpPr>
          <a:xfrm>
            <a:off x="2941170" y="2640486"/>
            <a:ext cx="644400" cy="257760"/>
            <a:chOff x="2941170" y="2640486"/>
            <a:chExt cx="64440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EABF3C-07AD-48F2-BDC3-3AD205DE3FFE}"/>
                    </a:ext>
                  </a:extLst>
                </p14:cNvPr>
                <p14:cNvContentPartPr/>
                <p14:nvPr/>
              </p14:nvContentPartPr>
              <p14:xfrm>
                <a:off x="2941170" y="2640486"/>
                <a:ext cx="87480" cy="148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EABF3C-07AD-48F2-BDC3-3AD205DE3F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32170" y="2631486"/>
                  <a:ext cx="105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CF4714-E77C-4C18-8B6F-29AEE8C5BCDE}"/>
                    </a:ext>
                  </a:extLst>
                </p14:cNvPr>
                <p14:cNvContentPartPr/>
                <p14:nvPr/>
              </p14:nvContentPartPr>
              <p14:xfrm>
                <a:off x="3045930" y="2702406"/>
                <a:ext cx="119520" cy="84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CF4714-E77C-4C18-8B6F-29AEE8C5BC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36930" y="2693766"/>
                  <a:ext cx="137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8D0353-2A67-4DFA-8E48-6A4BCAA31DD0}"/>
                    </a:ext>
                  </a:extLst>
                </p14:cNvPr>
                <p14:cNvContentPartPr/>
                <p14:nvPr/>
              </p14:nvContentPartPr>
              <p14:xfrm>
                <a:off x="3172650" y="2694486"/>
                <a:ext cx="67320" cy="203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8D0353-2A67-4DFA-8E48-6A4BCAA31D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63650" y="2685846"/>
                  <a:ext cx="84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A377A5-5FB8-4CA6-98DC-59AEC5A5771A}"/>
                    </a:ext>
                  </a:extLst>
                </p14:cNvPr>
                <p14:cNvContentPartPr/>
                <p14:nvPr/>
              </p14:nvContentPartPr>
              <p14:xfrm>
                <a:off x="3261210" y="2702406"/>
                <a:ext cx="46440" cy="174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A377A5-5FB8-4CA6-98DC-59AEC5A5771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52570" y="2693406"/>
                  <a:ext cx="64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804D68-07D3-47D5-9CD0-39692C696310}"/>
                    </a:ext>
                  </a:extLst>
                </p14:cNvPr>
                <p14:cNvContentPartPr/>
                <p14:nvPr/>
              </p14:nvContentPartPr>
              <p14:xfrm>
                <a:off x="3342210" y="2702406"/>
                <a:ext cx="74880" cy="88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804D68-07D3-47D5-9CD0-39692C6963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33570" y="2693766"/>
                  <a:ext cx="92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9925D4-0472-461F-B6EE-9975ED29E184}"/>
                    </a:ext>
                  </a:extLst>
                </p14:cNvPr>
                <p14:cNvContentPartPr/>
                <p14:nvPr/>
              </p14:nvContentPartPr>
              <p14:xfrm>
                <a:off x="3442650" y="2696286"/>
                <a:ext cx="142920" cy="88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9925D4-0472-461F-B6EE-9975ED29E18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33650" y="2687286"/>
                  <a:ext cx="1605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E74102-2CF9-435D-B076-8876420EAA97}"/>
              </a:ext>
            </a:extLst>
          </p:cNvPr>
          <p:cNvGrpSpPr/>
          <p:nvPr/>
        </p:nvGrpSpPr>
        <p:grpSpPr>
          <a:xfrm>
            <a:off x="3851970" y="2619606"/>
            <a:ext cx="165600" cy="249840"/>
            <a:chOff x="3851970" y="2619606"/>
            <a:chExt cx="16560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18CDBE-6E3D-4682-9184-533A1EEBB20E}"/>
                    </a:ext>
                  </a:extLst>
                </p14:cNvPr>
                <p14:cNvContentPartPr/>
                <p14:nvPr/>
              </p14:nvContentPartPr>
              <p14:xfrm>
                <a:off x="3851970" y="2619606"/>
                <a:ext cx="56520" cy="137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18CDBE-6E3D-4682-9184-533A1EEBB2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42970" y="2610606"/>
                  <a:ext cx="74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D629B1-9482-4E54-83C6-3904CB8F68E4}"/>
                    </a:ext>
                  </a:extLst>
                </p14:cNvPr>
                <p14:cNvContentPartPr/>
                <p14:nvPr/>
              </p14:nvContentPartPr>
              <p14:xfrm>
                <a:off x="3929010" y="2688366"/>
                <a:ext cx="88560" cy="181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D629B1-9482-4E54-83C6-3904CB8F68E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20010" y="2679726"/>
                  <a:ext cx="1062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8AD5D0-E9CE-4FAE-BA61-C2BA172D24BB}"/>
              </a:ext>
            </a:extLst>
          </p:cNvPr>
          <p:cNvGrpSpPr/>
          <p:nvPr/>
        </p:nvGrpSpPr>
        <p:grpSpPr>
          <a:xfrm>
            <a:off x="4290090" y="2647326"/>
            <a:ext cx="542520" cy="122040"/>
            <a:chOff x="4290090" y="2647326"/>
            <a:chExt cx="54252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09CA20-A455-4F0D-9CEC-189FC4B28887}"/>
                    </a:ext>
                  </a:extLst>
                </p14:cNvPr>
                <p14:cNvContentPartPr/>
                <p14:nvPr/>
              </p14:nvContentPartPr>
              <p14:xfrm>
                <a:off x="4290090" y="2677206"/>
                <a:ext cx="79200" cy="92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09CA20-A455-4F0D-9CEC-189FC4B288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81090" y="2668206"/>
                  <a:ext cx="96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BA408D9-9BF8-46A7-81C0-38968018A449}"/>
                    </a:ext>
                  </a:extLst>
                </p14:cNvPr>
                <p14:cNvContentPartPr/>
                <p14:nvPr/>
              </p14:nvContentPartPr>
              <p14:xfrm>
                <a:off x="4384410" y="2698806"/>
                <a:ext cx="161640" cy="63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BA408D9-9BF8-46A7-81C0-38968018A44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75410" y="2690166"/>
                  <a:ext cx="179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27E6F1-CF5E-40E6-B027-C7EDAFCBAC5C}"/>
                    </a:ext>
                  </a:extLst>
                </p14:cNvPr>
                <p14:cNvContentPartPr/>
                <p14:nvPr/>
              </p14:nvContentPartPr>
              <p14:xfrm>
                <a:off x="4615890" y="2647326"/>
                <a:ext cx="35280" cy="97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27E6F1-CF5E-40E6-B027-C7EDAFCBAC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06890" y="2638326"/>
                  <a:ext cx="52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BBF935-7863-46D8-B71C-4E3364A5BEFB}"/>
                    </a:ext>
                  </a:extLst>
                </p14:cNvPr>
                <p14:cNvContentPartPr/>
                <p14:nvPr/>
              </p14:nvContentPartPr>
              <p14:xfrm>
                <a:off x="4570890" y="2661006"/>
                <a:ext cx="261720" cy="91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BBF935-7863-46D8-B71C-4E3364A5BE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61890" y="2652366"/>
                  <a:ext cx="2793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620D5B-95D5-4C19-8D99-9B72AAE98308}"/>
              </a:ext>
            </a:extLst>
          </p:cNvPr>
          <p:cNvGrpSpPr/>
          <p:nvPr/>
        </p:nvGrpSpPr>
        <p:grpSpPr>
          <a:xfrm>
            <a:off x="6479250" y="2656686"/>
            <a:ext cx="514080" cy="143640"/>
            <a:chOff x="6479250" y="2656686"/>
            <a:chExt cx="51408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9024B1-416E-4C50-B055-8DE3D0588B2F}"/>
                    </a:ext>
                  </a:extLst>
                </p14:cNvPr>
                <p14:cNvContentPartPr/>
                <p14:nvPr/>
              </p14:nvContentPartPr>
              <p14:xfrm>
                <a:off x="6479250" y="2716806"/>
                <a:ext cx="82440" cy="83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9024B1-416E-4C50-B055-8DE3D0588B2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70250" y="2707806"/>
                  <a:ext cx="100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3DD02A-1BB7-4B6F-BD21-ACD5C50A3747}"/>
                    </a:ext>
                  </a:extLst>
                </p14:cNvPr>
                <p14:cNvContentPartPr/>
                <p14:nvPr/>
              </p14:nvContentPartPr>
              <p14:xfrm>
                <a:off x="6482490" y="2656686"/>
                <a:ext cx="238320" cy="128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3DD02A-1BB7-4B6F-BD21-ACD5C50A37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73490" y="2648046"/>
                  <a:ext cx="255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F4E03F-D76A-40D7-83E3-5F8622E23A16}"/>
                    </a:ext>
                  </a:extLst>
                </p14:cNvPr>
                <p14:cNvContentPartPr/>
                <p14:nvPr/>
              </p14:nvContentPartPr>
              <p14:xfrm>
                <a:off x="6679770" y="2748846"/>
                <a:ext cx="86400" cy="39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F4E03F-D76A-40D7-83E3-5F8622E23A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70770" y="2739846"/>
                  <a:ext cx="104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BE6D196-409E-483E-8BB5-E966B7AC1DD4}"/>
                    </a:ext>
                  </a:extLst>
                </p14:cNvPr>
                <p14:cNvContentPartPr/>
                <p14:nvPr/>
              </p14:nvContentPartPr>
              <p14:xfrm>
                <a:off x="6894690" y="2661366"/>
                <a:ext cx="98640" cy="119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BE6D196-409E-483E-8BB5-E966B7AC1DD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85690" y="2652726"/>
                  <a:ext cx="11628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EED71AA-A251-4E68-994C-45EBE27BFBCC}"/>
                  </a:ext>
                </a:extLst>
              </p14:cNvPr>
              <p14:cNvContentPartPr/>
              <p14:nvPr/>
            </p14:nvContentPartPr>
            <p14:xfrm>
              <a:off x="7614330" y="2692326"/>
              <a:ext cx="100080" cy="1072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EED71AA-A251-4E68-994C-45EBE27BFB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05330" y="2683686"/>
                <a:ext cx="11772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742114D-E5DC-4127-B780-F801998F08E4}"/>
              </a:ext>
            </a:extLst>
          </p:cNvPr>
          <p:cNvGrpSpPr/>
          <p:nvPr/>
        </p:nvGrpSpPr>
        <p:grpSpPr>
          <a:xfrm>
            <a:off x="7872450" y="1911486"/>
            <a:ext cx="2703240" cy="1045440"/>
            <a:chOff x="7872450" y="1911486"/>
            <a:chExt cx="2703240" cy="10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AB25EA-E17D-43E5-8FCD-5D6FD361F738}"/>
                    </a:ext>
                  </a:extLst>
                </p14:cNvPr>
                <p14:cNvContentPartPr/>
                <p14:nvPr/>
              </p14:nvContentPartPr>
              <p14:xfrm>
                <a:off x="9101850" y="2713566"/>
                <a:ext cx="122040" cy="204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AB25EA-E17D-43E5-8FCD-5D6FD361F73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93210" y="2704926"/>
                  <a:ext cx="139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401829-8B09-4D50-8565-8214CC4835FB}"/>
                    </a:ext>
                  </a:extLst>
                </p14:cNvPr>
                <p14:cNvContentPartPr/>
                <p14:nvPr/>
              </p14:nvContentPartPr>
              <p14:xfrm>
                <a:off x="9223170" y="2589366"/>
                <a:ext cx="124920" cy="15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401829-8B09-4D50-8565-8214CC4835F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14170" y="2580366"/>
                  <a:ext cx="14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827AE0-9713-4B26-902F-1C18FEBB4545}"/>
                    </a:ext>
                  </a:extLst>
                </p14:cNvPr>
                <p14:cNvContentPartPr/>
                <p14:nvPr/>
              </p14:nvContentPartPr>
              <p14:xfrm>
                <a:off x="9290490" y="2602686"/>
                <a:ext cx="23760" cy="84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827AE0-9713-4B26-902F-1C18FEBB45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81850" y="2594046"/>
                  <a:ext cx="41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67A7D4-D443-4741-9506-2444643C0B0F}"/>
                    </a:ext>
                  </a:extLst>
                </p14:cNvPr>
                <p14:cNvContentPartPr/>
                <p14:nvPr/>
              </p14:nvContentPartPr>
              <p14:xfrm>
                <a:off x="9385530" y="2657406"/>
                <a:ext cx="85320" cy="174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67A7D4-D443-4741-9506-2444643C0B0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76530" y="2648766"/>
                  <a:ext cx="102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3920261-4D45-49DF-999D-1F9807C030D3}"/>
                    </a:ext>
                  </a:extLst>
                </p14:cNvPr>
                <p14:cNvContentPartPr/>
                <p14:nvPr/>
              </p14:nvContentPartPr>
              <p14:xfrm>
                <a:off x="9570210" y="2724726"/>
                <a:ext cx="60480" cy="87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3920261-4D45-49DF-999D-1F9807C030D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61570" y="2716086"/>
                  <a:ext cx="78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6F0FDF-E139-459D-857C-418480B94937}"/>
                    </a:ext>
                  </a:extLst>
                </p14:cNvPr>
                <p14:cNvContentPartPr/>
                <p14:nvPr/>
              </p14:nvContentPartPr>
              <p14:xfrm>
                <a:off x="9575250" y="2703126"/>
                <a:ext cx="78120" cy="95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6F0FDF-E139-459D-857C-418480B9493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66250" y="2694486"/>
                  <a:ext cx="95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BF72B97-7586-4795-8CB4-B1421103ABA0}"/>
                    </a:ext>
                  </a:extLst>
                </p14:cNvPr>
                <p14:cNvContentPartPr/>
                <p14:nvPr/>
              </p14:nvContentPartPr>
              <p14:xfrm>
                <a:off x="9338730" y="2567766"/>
                <a:ext cx="95040" cy="360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BF72B97-7586-4795-8CB4-B1421103ABA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29730" y="2558766"/>
                  <a:ext cx="1126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9C74C95-D958-4CFF-B9D8-8AF7B20A7B5E}"/>
                    </a:ext>
                  </a:extLst>
                </p14:cNvPr>
                <p14:cNvContentPartPr/>
                <p14:nvPr/>
              </p14:nvContentPartPr>
              <p14:xfrm>
                <a:off x="9696210" y="2576766"/>
                <a:ext cx="122760" cy="297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9C74C95-D958-4CFF-B9D8-8AF7B20A7B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87570" y="2568126"/>
                  <a:ext cx="140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63D528D-80D5-4690-8B13-F9AD56A81AAE}"/>
                    </a:ext>
                  </a:extLst>
                </p14:cNvPr>
                <p14:cNvContentPartPr/>
                <p14:nvPr/>
              </p14:nvContentPartPr>
              <p14:xfrm>
                <a:off x="9936330" y="2719686"/>
                <a:ext cx="71280" cy="75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63D528D-80D5-4690-8B13-F9AD56A81AA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27330" y="2710686"/>
                  <a:ext cx="88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F09841C-B060-4388-B683-76E86D34653D}"/>
                    </a:ext>
                  </a:extLst>
                </p14:cNvPr>
                <p14:cNvContentPartPr/>
                <p14:nvPr/>
              </p14:nvContentPartPr>
              <p14:xfrm>
                <a:off x="10158090" y="2715726"/>
                <a:ext cx="123120" cy="241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F09841C-B060-4388-B683-76E86D3465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49090" y="2707086"/>
                  <a:ext cx="140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3E6D57-D37D-4367-970F-BB5CF3CD2955}"/>
                    </a:ext>
                  </a:extLst>
                </p14:cNvPr>
                <p14:cNvContentPartPr/>
                <p14:nvPr/>
              </p14:nvContentPartPr>
              <p14:xfrm>
                <a:off x="10293090" y="2585406"/>
                <a:ext cx="87840" cy="10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3E6D57-D37D-4367-970F-BB5CF3CD295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84450" y="2576766"/>
                  <a:ext cx="105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DA329B5-7F04-4C4B-9F14-58828AE7C493}"/>
                    </a:ext>
                  </a:extLst>
                </p14:cNvPr>
                <p14:cNvContentPartPr/>
                <p14:nvPr/>
              </p14:nvContentPartPr>
              <p14:xfrm>
                <a:off x="10319010" y="2597286"/>
                <a:ext cx="33480" cy="98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DA329B5-7F04-4C4B-9F14-58828AE7C49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10010" y="2588646"/>
                  <a:ext cx="51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59851C-412D-4E98-A11C-D761F8FF0FB0}"/>
                    </a:ext>
                  </a:extLst>
                </p14:cNvPr>
                <p14:cNvContentPartPr/>
                <p14:nvPr/>
              </p14:nvContentPartPr>
              <p14:xfrm>
                <a:off x="10423770" y="2635806"/>
                <a:ext cx="106560" cy="207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59851C-412D-4E98-A11C-D761F8FF0FB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15130" y="2627166"/>
                  <a:ext cx="124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D951E6A-7E8E-4D6B-A215-C455BB827281}"/>
                    </a:ext>
                  </a:extLst>
                </p14:cNvPr>
                <p14:cNvContentPartPr/>
                <p14:nvPr/>
              </p14:nvContentPartPr>
              <p14:xfrm>
                <a:off x="8777130" y="2703846"/>
                <a:ext cx="74160" cy="20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D951E6A-7E8E-4D6B-A215-C455BB8272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68490" y="2694846"/>
                  <a:ext cx="91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7CE792D-B2A7-4EAC-8CE2-954E8694D26B}"/>
                    </a:ext>
                  </a:extLst>
                </p14:cNvPr>
                <p14:cNvContentPartPr/>
                <p14:nvPr/>
              </p14:nvContentPartPr>
              <p14:xfrm>
                <a:off x="8768490" y="2789526"/>
                <a:ext cx="89280" cy="10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7CE792D-B2A7-4EAC-8CE2-954E8694D26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59850" y="2780526"/>
                  <a:ext cx="106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5237EF0-0A37-4246-9287-5B83DFA7D2FF}"/>
                    </a:ext>
                  </a:extLst>
                </p14:cNvPr>
                <p14:cNvContentPartPr/>
                <p14:nvPr/>
              </p14:nvContentPartPr>
              <p14:xfrm>
                <a:off x="8223810" y="2666046"/>
                <a:ext cx="105120" cy="203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5237EF0-0A37-4246-9287-5B83DFA7D2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15170" y="2657406"/>
                  <a:ext cx="122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E246415-FE46-4597-8F54-6A37A88C495D}"/>
                    </a:ext>
                  </a:extLst>
                </p14:cNvPr>
                <p14:cNvContentPartPr/>
                <p14:nvPr/>
              </p14:nvContentPartPr>
              <p14:xfrm>
                <a:off x="8330370" y="2511606"/>
                <a:ext cx="82800" cy="131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E246415-FE46-4597-8F54-6A37A88C49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21370" y="2502966"/>
                  <a:ext cx="100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8449A9-0522-42F6-A78E-411A2AD2A4BF}"/>
                    </a:ext>
                  </a:extLst>
                </p14:cNvPr>
                <p14:cNvContentPartPr/>
                <p14:nvPr/>
              </p14:nvContentPartPr>
              <p14:xfrm>
                <a:off x="8438730" y="2611326"/>
                <a:ext cx="92520" cy="156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8449A9-0522-42F6-A78E-411A2AD2A4B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29730" y="2602686"/>
                  <a:ext cx="110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C9C206-61B8-44D9-8F31-1EC9EBA6C863}"/>
                    </a:ext>
                  </a:extLst>
                </p14:cNvPr>
                <p14:cNvContentPartPr/>
                <p14:nvPr/>
              </p14:nvContentPartPr>
              <p14:xfrm>
                <a:off x="8442690" y="2697726"/>
                <a:ext cx="81720" cy="8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C9C206-61B8-44D9-8F31-1EC9EBA6C86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34050" y="2688726"/>
                  <a:ext cx="99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F3E14A-8ABE-4AE6-BA49-AD08BFDC55DB}"/>
                    </a:ext>
                  </a:extLst>
                </p14:cNvPr>
                <p14:cNvContentPartPr/>
                <p14:nvPr/>
              </p14:nvContentPartPr>
              <p14:xfrm>
                <a:off x="8130570" y="2514126"/>
                <a:ext cx="90000" cy="309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F3E14A-8ABE-4AE6-BA49-AD08BFDC55D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21570" y="2505126"/>
                  <a:ext cx="107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223DE9-4EB4-4263-9233-DD6F3A108747}"/>
                    </a:ext>
                  </a:extLst>
                </p14:cNvPr>
                <p14:cNvContentPartPr/>
                <p14:nvPr/>
              </p14:nvContentPartPr>
              <p14:xfrm>
                <a:off x="8500290" y="2581446"/>
                <a:ext cx="106200" cy="232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223DE9-4EB4-4263-9233-DD6F3A1087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91650" y="2572446"/>
                  <a:ext cx="123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559A3F-3A6F-4DB3-ACBF-1916F7A5F3FB}"/>
                    </a:ext>
                  </a:extLst>
                </p14:cNvPr>
                <p14:cNvContentPartPr/>
                <p14:nvPr/>
              </p14:nvContentPartPr>
              <p14:xfrm>
                <a:off x="8680290" y="2676486"/>
                <a:ext cx="61200" cy="110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559A3F-3A6F-4DB3-ACBF-1916F7A5F3F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71650" y="2667486"/>
                  <a:ext cx="78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1FC324A-496F-42CA-848B-788506D644B6}"/>
                    </a:ext>
                  </a:extLst>
                </p14:cNvPr>
                <p14:cNvContentPartPr/>
                <p14:nvPr/>
              </p14:nvContentPartPr>
              <p14:xfrm>
                <a:off x="8662650" y="2673246"/>
                <a:ext cx="91440" cy="110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1FC324A-496F-42CA-848B-788506D644B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54010" y="2664246"/>
                  <a:ext cx="109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2DE96B1-6A65-4856-9F22-BFCEB5F3011C}"/>
                    </a:ext>
                  </a:extLst>
                </p14:cNvPr>
                <p14:cNvContentPartPr/>
                <p14:nvPr/>
              </p14:nvContentPartPr>
              <p14:xfrm>
                <a:off x="7892250" y="2621766"/>
                <a:ext cx="101520" cy="118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2DE96B1-6A65-4856-9F22-BFCEB5F3011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83250" y="2613126"/>
                  <a:ext cx="11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54357F1-74BA-4C6A-B2CF-8C7ED34EB30A}"/>
                    </a:ext>
                  </a:extLst>
                </p14:cNvPr>
                <p14:cNvContentPartPr/>
                <p14:nvPr/>
              </p14:nvContentPartPr>
              <p14:xfrm>
                <a:off x="7872450" y="2754606"/>
                <a:ext cx="114840" cy="48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54357F1-74BA-4C6A-B2CF-8C7ED34EB3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63450" y="2745606"/>
                  <a:ext cx="132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AE28F2E-CF1C-4D54-9E15-CFF2791E6A60}"/>
                    </a:ext>
                  </a:extLst>
                </p14:cNvPr>
                <p14:cNvContentPartPr/>
                <p14:nvPr/>
              </p14:nvContentPartPr>
              <p14:xfrm>
                <a:off x="7998450" y="2277966"/>
                <a:ext cx="27720" cy="147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AE28F2E-CF1C-4D54-9E15-CFF2791E6A6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89450" y="2269326"/>
                  <a:ext cx="4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090BDB-6D41-4A88-98DB-39B5216DA8CC}"/>
                    </a:ext>
                  </a:extLst>
                </p14:cNvPr>
                <p14:cNvContentPartPr/>
                <p14:nvPr/>
              </p14:nvContentPartPr>
              <p14:xfrm>
                <a:off x="7942290" y="2372286"/>
                <a:ext cx="144000" cy="65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090BDB-6D41-4A88-98DB-39B5216DA8C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33650" y="2363646"/>
                  <a:ext cx="161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C00367-6D56-4904-AA24-2EB4C8932B67}"/>
                    </a:ext>
                  </a:extLst>
                </p14:cNvPr>
                <p14:cNvContentPartPr/>
                <p14:nvPr/>
              </p14:nvContentPartPr>
              <p14:xfrm>
                <a:off x="8116890" y="1997166"/>
                <a:ext cx="81360" cy="127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C00367-6D56-4904-AA24-2EB4C8932B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07890" y="1988166"/>
                  <a:ext cx="99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6B9056-76CC-487C-A623-E6A73D816CF1}"/>
                    </a:ext>
                  </a:extLst>
                </p14:cNvPr>
                <p14:cNvContentPartPr/>
                <p14:nvPr/>
              </p14:nvContentPartPr>
              <p14:xfrm>
                <a:off x="8215170" y="2030286"/>
                <a:ext cx="115920" cy="88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6B9056-76CC-487C-A623-E6A73D816C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06530" y="2021646"/>
                  <a:ext cx="133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9EFBC1C-10CD-44B8-9B81-6E2E1916FF1C}"/>
                    </a:ext>
                  </a:extLst>
                </p14:cNvPr>
                <p14:cNvContentPartPr/>
                <p14:nvPr/>
              </p14:nvContentPartPr>
              <p14:xfrm>
                <a:off x="8371770" y="2046486"/>
                <a:ext cx="226080" cy="74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9EFBC1C-10CD-44B8-9B81-6E2E1916FF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63130" y="2037486"/>
                  <a:ext cx="243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06EE0D6-432F-4722-9332-5348169A2773}"/>
                    </a:ext>
                  </a:extLst>
                </p14:cNvPr>
                <p14:cNvContentPartPr/>
                <p14:nvPr/>
              </p14:nvContentPartPr>
              <p14:xfrm>
                <a:off x="8612970" y="2049366"/>
                <a:ext cx="93240" cy="60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06EE0D6-432F-4722-9332-5348169A27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03970" y="2040726"/>
                  <a:ext cx="110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35B3E92-92B2-4879-8529-24AA6B14726D}"/>
                    </a:ext>
                  </a:extLst>
                </p14:cNvPr>
                <p14:cNvContentPartPr/>
                <p14:nvPr/>
              </p14:nvContentPartPr>
              <p14:xfrm>
                <a:off x="8723490" y="2043606"/>
                <a:ext cx="116640" cy="58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35B3E92-92B2-4879-8529-24AA6B14726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14490" y="2034966"/>
                  <a:ext cx="134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1C4B3B3-886D-4DF0-AE41-43B4D162C54C}"/>
                    </a:ext>
                  </a:extLst>
                </p14:cNvPr>
                <p14:cNvContentPartPr/>
                <p14:nvPr/>
              </p14:nvContentPartPr>
              <p14:xfrm>
                <a:off x="8972970" y="2023086"/>
                <a:ext cx="99360" cy="199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C4B3B3-886D-4DF0-AE41-43B4D162C5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64330" y="2014086"/>
                  <a:ext cx="117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9CC5159-6A2E-4087-997B-AA877E53498E}"/>
                    </a:ext>
                  </a:extLst>
                </p14:cNvPr>
                <p14:cNvContentPartPr/>
                <p14:nvPr/>
              </p14:nvContentPartPr>
              <p14:xfrm>
                <a:off x="9069450" y="1911486"/>
                <a:ext cx="68400" cy="91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9CC5159-6A2E-4087-997B-AA877E53498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60450" y="1902846"/>
                  <a:ext cx="86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C16239-561C-408E-BB2C-7848032CEFA7}"/>
                    </a:ext>
                  </a:extLst>
                </p14:cNvPr>
                <p14:cNvContentPartPr/>
                <p14:nvPr/>
              </p14:nvContentPartPr>
              <p14:xfrm>
                <a:off x="9205170" y="1996806"/>
                <a:ext cx="69480" cy="143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C16239-561C-408E-BB2C-7848032CEF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96530" y="1988166"/>
                  <a:ext cx="8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FC9FBDB-ED91-4E1E-98A4-DE02402E6E8D}"/>
                    </a:ext>
                  </a:extLst>
                </p14:cNvPr>
                <p14:cNvContentPartPr/>
                <p14:nvPr/>
              </p14:nvContentPartPr>
              <p14:xfrm>
                <a:off x="9207690" y="2003286"/>
                <a:ext cx="212400" cy="74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FC9FBDB-ED91-4E1E-98A4-DE02402E6E8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99050" y="1994646"/>
                  <a:ext cx="230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CBED27C-CAD0-4F29-929A-A10AECD211B7}"/>
                    </a:ext>
                  </a:extLst>
                </p14:cNvPr>
                <p14:cNvContentPartPr/>
                <p14:nvPr/>
              </p14:nvContentPartPr>
              <p14:xfrm>
                <a:off x="9370770" y="2080686"/>
                <a:ext cx="57240" cy="32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CBED27C-CAD0-4F29-929A-A10AECD211B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61770" y="2071686"/>
                  <a:ext cx="74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5B8D9EA-0ABD-4ED0-919B-079056F997AD}"/>
                    </a:ext>
                  </a:extLst>
                </p14:cNvPr>
                <p14:cNvContentPartPr/>
                <p14:nvPr/>
              </p14:nvContentPartPr>
              <p14:xfrm>
                <a:off x="9507210" y="2037126"/>
                <a:ext cx="65520" cy="57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5B8D9EA-0ABD-4ED0-919B-079056F997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98570" y="2028486"/>
                  <a:ext cx="83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F046005-C659-4078-886C-F8324EA2C67C}"/>
                    </a:ext>
                  </a:extLst>
                </p14:cNvPr>
                <p14:cNvContentPartPr/>
                <p14:nvPr/>
              </p14:nvContentPartPr>
              <p14:xfrm>
                <a:off x="9736170" y="2032806"/>
                <a:ext cx="54360" cy="70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F046005-C659-4078-886C-F8324EA2C67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27530" y="2023806"/>
                  <a:ext cx="7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F63F861-8934-49EE-B9E0-EE333974B394}"/>
                    </a:ext>
                  </a:extLst>
                </p14:cNvPr>
                <p14:cNvContentPartPr/>
                <p14:nvPr/>
              </p14:nvContentPartPr>
              <p14:xfrm>
                <a:off x="9856410" y="2072406"/>
                <a:ext cx="50760" cy="32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F63F861-8934-49EE-B9E0-EE333974B39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47410" y="2063766"/>
                  <a:ext cx="68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033EFB7-E333-4FB5-900E-F367F53CA2F6}"/>
                    </a:ext>
                  </a:extLst>
                </p14:cNvPr>
                <p14:cNvContentPartPr/>
                <p14:nvPr/>
              </p14:nvContentPartPr>
              <p14:xfrm>
                <a:off x="9941010" y="1987086"/>
                <a:ext cx="82080" cy="115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033EFB7-E333-4FB5-900E-F367F53CA2F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32370" y="1978086"/>
                  <a:ext cx="99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5FD14E3-EBEB-4644-AC16-D14BF7CEE4B7}"/>
                    </a:ext>
                  </a:extLst>
                </p14:cNvPr>
                <p14:cNvContentPartPr/>
                <p14:nvPr/>
              </p14:nvContentPartPr>
              <p14:xfrm>
                <a:off x="10196250" y="2016606"/>
                <a:ext cx="75600" cy="91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5FD14E3-EBEB-4644-AC16-D14BF7CEE4B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87610" y="2007606"/>
                  <a:ext cx="93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E603892-97A1-49BA-B4C9-F9EDB3CF4B02}"/>
                    </a:ext>
                  </a:extLst>
                </p14:cNvPr>
                <p14:cNvContentPartPr/>
                <p14:nvPr/>
              </p14:nvContentPartPr>
              <p14:xfrm>
                <a:off x="10316490" y="1992126"/>
                <a:ext cx="124560" cy="132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E603892-97A1-49BA-B4C9-F9EDB3CF4B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307850" y="1983126"/>
                  <a:ext cx="142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D5C710-2484-4894-BBA2-DA96D5B75F68}"/>
                    </a:ext>
                  </a:extLst>
                </p14:cNvPr>
                <p14:cNvContentPartPr/>
                <p14:nvPr/>
              </p14:nvContentPartPr>
              <p14:xfrm>
                <a:off x="10502970" y="2042166"/>
                <a:ext cx="72720" cy="76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D5C710-2484-4894-BBA2-DA96D5B75F6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93970" y="2033526"/>
                  <a:ext cx="903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2BCD751-9FD7-49CE-8AE4-F5E916B68384}"/>
              </a:ext>
            </a:extLst>
          </p:cNvPr>
          <p:cNvGrpSpPr/>
          <p:nvPr/>
        </p:nvGrpSpPr>
        <p:grpSpPr>
          <a:xfrm>
            <a:off x="10721850" y="2691246"/>
            <a:ext cx="373320" cy="130680"/>
            <a:chOff x="10721850" y="2691246"/>
            <a:chExt cx="37332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D12B36B-D586-4AB7-A85D-A1398584F59D}"/>
                    </a:ext>
                  </a:extLst>
                </p14:cNvPr>
                <p14:cNvContentPartPr/>
                <p14:nvPr/>
              </p14:nvContentPartPr>
              <p14:xfrm>
                <a:off x="10721850" y="2691246"/>
                <a:ext cx="109440" cy="125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D12B36B-D586-4AB7-A85D-A1398584F59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13210" y="2682246"/>
                  <a:ext cx="127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06A62BA-DFE2-45C1-BEED-C2AB080EC66A}"/>
                    </a:ext>
                  </a:extLst>
                </p14:cNvPr>
                <p14:cNvContentPartPr/>
                <p14:nvPr/>
              </p14:nvContentPartPr>
              <p14:xfrm>
                <a:off x="10965570" y="2697366"/>
                <a:ext cx="129600" cy="124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06A62BA-DFE2-45C1-BEED-C2AB080EC66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56570" y="2688726"/>
                  <a:ext cx="1472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DD424CE-5482-4EDD-B393-EE54104B6C5B}"/>
              </a:ext>
            </a:extLst>
          </p:cNvPr>
          <p:cNvGrpSpPr/>
          <p:nvPr/>
        </p:nvGrpSpPr>
        <p:grpSpPr>
          <a:xfrm>
            <a:off x="1651290" y="3148806"/>
            <a:ext cx="460800" cy="418320"/>
            <a:chOff x="1651290" y="3148806"/>
            <a:chExt cx="46080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F0D32BD-BBE3-4F87-9D2E-305357F661A0}"/>
                    </a:ext>
                  </a:extLst>
                </p14:cNvPr>
                <p14:cNvContentPartPr/>
                <p14:nvPr/>
              </p14:nvContentPartPr>
              <p14:xfrm>
                <a:off x="1772250" y="3309006"/>
                <a:ext cx="157320" cy="13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F0D32BD-BBE3-4F87-9D2E-305357F661A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63250" y="3300366"/>
                  <a:ext cx="17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2A634F-22B3-4E52-9155-1A073CD1E90B}"/>
                    </a:ext>
                  </a:extLst>
                </p14:cNvPr>
                <p14:cNvContentPartPr/>
                <p14:nvPr/>
              </p14:nvContentPartPr>
              <p14:xfrm>
                <a:off x="1803930" y="3388206"/>
                <a:ext cx="129600" cy="21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2A634F-22B3-4E52-9155-1A073CD1E90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94930" y="3379206"/>
                  <a:ext cx="147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5DAD34-7816-41F6-9D50-230943EB6E83}"/>
                    </a:ext>
                  </a:extLst>
                </p14:cNvPr>
                <p14:cNvContentPartPr/>
                <p14:nvPr/>
              </p14:nvContentPartPr>
              <p14:xfrm>
                <a:off x="1859010" y="3247806"/>
                <a:ext cx="150120" cy="184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5DAD34-7816-41F6-9D50-230943EB6E8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50010" y="3239166"/>
                  <a:ext cx="167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3974602-4C8C-4DDE-82CE-79BF15CE7BE6}"/>
                    </a:ext>
                  </a:extLst>
                </p14:cNvPr>
                <p14:cNvContentPartPr/>
                <p14:nvPr/>
              </p14:nvContentPartPr>
              <p14:xfrm>
                <a:off x="1651290" y="3148806"/>
                <a:ext cx="460800" cy="418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3974602-4C8C-4DDE-82CE-79BF15CE7B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42290" y="3140166"/>
                  <a:ext cx="478440" cy="43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501604D-3093-4D9D-BE1D-D690CEA2BC4C}"/>
              </a:ext>
            </a:extLst>
          </p:cNvPr>
          <p:cNvGrpSpPr/>
          <p:nvPr/>
        </p:nvGrpSpPr>
        <p:grpSpPr>
          <a:xfrm>
            <a:off x="2793930" y="3187686"/>
            <a:ext cx="685080" cy="417240"/>
            <a:chOff x="2793930" y="3187686"/>
            <a:chExt cx="68508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34DF8ED-C4CD-4BC6-917D-AC8873A8C82B}"/>
                    </a:ext>
                  </a:extLst>
                </p14:cNvPr>
                <p14:cNvContentPartPr/>
                <p14:nvPr/>
              </p14:nvContentPartPr>
              <p14:xfrm>
                <a:off x="2793930" y="3253566"/>
                <a:ext cx="147960" cy="286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34DF8ED-C4CD-4BC6-917D-AC8873A8C82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84930" y="3244926"/>
                  <a:ext cx="165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161F70-7184-455E-AD22-7B7376629BB6}"/>
                    </a:ext>
                  </a:extLst>
                </p14:cNvPr>
                <p14:cNvContentPartPr/>
                <p14:nvPr/>
              </p14:nvContentPartPr>
              <p14:xfrm>
                <a:off x="3063930" y="3365526"/>
                <a:ext cx="113400" cy="13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161F70-7184-455E-AD22-7B7376629BB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55290" y="3356886"/>
                  <a:ext cx="131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DA51010-6D40-4829-B08D-1613ADCBB0F7}"/>
                    </a:ext>
                  </a:extLst>
                </p14:cNvPr>
                <p14:cNvContentPartPr/>
                <p14:nvPr/>
              </p14:nvContentPartPr>
              <p14:xfrm>
                <a:off x="3091290" y="3423126"/>
                <a:ext cx="87480" cy="7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DA51010-6D40-4829-B08D-1613ADCBB0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82650" y="3414486"/>
                  <a:ext cx="105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8AFFF57-CEFA-4DC2-A62F-6F406AA7672A}"/>
                    </a:ext>
                  </a:extLst>
                </p14:cNvPr>
                <p14:cNvContentPartPr/>
                <p14:nvPr/>
              </p14:nvContentPartPr>
              <p14:xfrm>
                <a:off x="3360570" y="3187686"/>
                <a:ext cx="118440" cy="417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8AFFF57-CEFA-4DC2-A62F-6F406AA767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51570" y="3179046"/>
                  <a:ext cx="136080" cy="43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264F2ED-1E20-4EF8-BFFE-454C6FA72B4F}"/>
              </a:ext>
            </a:extLst>
          </p:cNvPr>
          <p:cNvGrpSpPr/>
          <p:nvPr/>
        </p:nvGrpSpPr>
        <p:grpSpPr>
          <a:xfrm>
            <a:off x="3681690" y="3285966"/>
            <a:ext cx="305640" cy="198360"/>
            <a:chOff x="3681690" y="3285966"/>
            <a:chExt cx="30564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78F4C7F-1761-404A-B4B7-B84CD55E3475}"/>
                    </a:ext>
                  </a:extLst>
                </p14:cNvPr>
                <p14:cNvContentPartPr/>
                <p14:nvPr/>
              </p14:nvContentPartPr>
              <p14:xfrm>
                <a:off x="3681690" y="3285966"/>
                <a:ext cx="136440" cy="198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78F4C7F-1761-404A-B4B7-B84CD55E347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73050" y="3277326"/>
                  <a:ext cx="154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2DCEAF0-1FF9-48A5-B06A-8AAD70F33562}"/>
                    </a:ext>
                  </a:extLst>
                </p14:cNvPr>
                <p14:cNvContentPartPr/>
                <p14:nvPr/>
              </p14:nvContentPartPr>
              <p14:xfrm>
                <a:off x="3711570" y="3374886"/>
                <a:ext cx="267480" cy="108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2DCEAF0-1FF9-48A5-B06A-8AAD70F3356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02570" y="3365886"/>
                  <a:ext cx="285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5D7FAE2-1D3F-4CCF-867D-D234266305B9}"/>
                    </a:ext>
                  </a:extLst>
                </p14:cNvPr>
                <p14:cNvContentPartPr/>
                <p14:nvPr/>
              </p14:nvContentPartPr>
              <p14:xfrm>
                <a:off x="3877890" y="3357966"/>
                <a:ext cx="109440" cy="120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5D7FAE2-1D3F-4CCF-867D-D234266305B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68890" y="3349326"/>
                  <a:ext cx="12708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80DEE9C-D76D-4B2C-82AF-0EFFBD711AEC}"/>
                  </a:ext>
                </a:extLst>
              </p14:cNvPr>
              <p14:cNvContentPartPr/>
              <p14:nvPr/>
            </p14:nvContentPartPr>
            <p14:xfrm>
              <a:off x="4205490" y="3182286"/>
              <a:ext cx="30960" cy="4208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80DEE9C-D76D-4B2C-82AF-0EFFBD711AE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96490" y="3173286"/>
                <a:ext cx="48600" cy="43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727449D-65A4-4ADC-8CC0-6DC6A3E04CB0}"/>
              </a:ext>
            </a:extLst>
          </p:cNvPr>
          <p:cNvGrpSpPr/>
          <p:nvPr/>
        </p:nvGrpSpPr>
        <p:grpSpPr>
          <a:xfrm>
            <a:off x="4421490" y="3115326"/>
            <a:ext cx="722520" cy="487800"/>
            <a:chOff x="4421490" y="3115326"/>
            <a:chExt cx="72252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35C125-2EB8-4BED-B729-DD6903060767}"/>
                    </a:ext>
                  </a:extLst>
                </p14:cNvPr>
                <p14:cNvContentPartPr/>
                <p14:nvPr/>
              </p14:nvContentPartPr>
              <p14:xfrm>
                <a:off x="4429770" y="3328446"/>
                <a:ext cx="77760" cy="157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35C125-2EB8-4BED-B729-DD690306076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420770" y="3319446"/>
                  <a:ext cx="95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E2356C8-C2FC-433E-84EA-752A5D6B81DF}"/>
                    </a:ext>
                  </a:extLst>
                </p14:cNvPr>
                <p14:cNvContentPartPr/>
                <p14:nvPr/>
              </p14:nvContentPartPr>
              <p14:xfrm>
                <a:off x="4421490" y="3342846"/>
                <a:ext cx="84960" cy="147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E2356C8-C2FC-433E-84EA-752A5D6B81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12490" y="3333846"/>
                  <a:ext cx="102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7D9494-0B29-410E-BF7D-2A211B3091F6}"/>
                    </a:ext>
                  </a:extLst>
                </p14:cNvPr>
                <p14:cNvContentPartPr/>
                <p14:nvPr/>
              </p14:nvContentPartPr>
              <p14:xfrm>
                <a:off x="4623090" y="3348966"/>
                <a:ext cx="110880" cy="110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7D9494-0B29-410E-BF7D-2A211B3091F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14090" y="3340326"/>
                  <a:ext cx="12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93AD7A8-F941-424B-B89B-C802EA867D4B}"/>
                    </a:ext>
                  </a:extLst>
                </p14:cNvPr>
                <p14:cNvContentPartPr/>
                <p14:nvPr/>
              </p14:nvContentPartPr>
              <p14:xfrm>
                <a:off x="4687170" y="3451566"/>
                <a:ext cx="87840" cy="39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93AD7A8-F941-424B-B89B-C802EA867D4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678530" y="3442566"/>
                  <a:ext cx="105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297332A-B744-4433-8558-8F0275D88C38}"/>
                    </a:ext>
                  </a:extLst>
                </p14:cNvPr>
                <p14:cNvContentPartPr/>
                <p14:nvPr/>
              </p14:nvContentPartPr>
              <p14:xfrm>
                <a:off x="4861410" y="3360486"/>
                <a:ext cx="100800" cy="129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297332A-B744-4433-8558-8F0275D88C3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52410" y="3351846"/>
                  <a:ext cx="118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C005489-9EBD-4AC4-A2B5-403C268622F1}"/>
                    </a:ext>
                  </a:extLst>
                </p14:cNvPr>
                <p14:cNvContentPartPr/>
                <p14:nvPr/>
              </p14:nvContentPartPr>
              <p14:xfrm>
                <a:off x="5065170" y="3115326"/>
                <a:ext cx="78840" cy="487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C005489-9EBD-4AC4-A2B5-403C268622F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56170" y="3106326"/>
                  <a:ext cx="9648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ABC0E39-F0E0-4BFC-80E6-E6D10620290A}"/>
              </a:ext>
            </a:extLst>
          </p:cNvPr>
          <p:cNvGrpSpPr/>
          <p:nvPr/>
        </p:nvGrpSpPr>
        <p:grpSpPr>
          <a:xfrm>
            <a:off x="7045530" y="3322686"/>
            <a:ext cx="1078200" cy="173880"/>
            <a:chOff x="7045530" y="3322686"/>
            <a:chExt cx="107820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AFD461D-5B00-49FF-9D00-A88BFF601925}"/>
                    </a:ext>
                  </a:extLst>
                </p14:cNvPr>
                <p14:cNvContentPartPr/>
                <p14:nvPr/>
              </p14:nvContentPartPr>
              <p14:xfrm>
                <a:off x="7045530" y="3374886"/>
                <a:ext cx="103680" cy="121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AFD461D-5B00-49FF-9D00-A88BFF60192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36890" y="3365886"/>
                  <a:ext cx="121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2EBA369-EE31-4C76-964B-1194DFB9005F}"/>
                    </a:ext>
                  </a:extLst>
                </p14:cNvPr>
                <p14:cNvContentPartPr/>
                <p14:nvPr/>
              </p14:nvContentPartPr>
              <p14:xfrm>
                <a:off x="7167930" y="3342846"/>
                <a:ext cx="174600" cy="147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2EBA369-EE31-4C76-964B-1194DFB9005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58930" y="3333846"/>
                  <a:ext cx="192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8784C9-0611-4BF5-956B-6C7055B4207F}"/>
                    </a:ext>
                  </a:extLst>
                </p14:cNvPr>
                <p14:cNvContentPartPr/>
                <p14:nvPr/>
              </p14:nvContentPartPr>
              <p14:xfrm>
                <a:off x="7464930" y="3412326"/>
                <a:ext cx="126360" cy="74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8784C9-0611-4BF5-956B-6C7055B420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56290" y="3403326"/>
                  <a:ext cx="144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ED1410D-2FF0-40C6-9127-DC13C335CA7C}"/>
                    </a:ext>
                  </a:extLst>
                </p14:cNvPr>
                <p14:cNvContentPartPr/>
                <p14:nvPr/>
              </p14:nvContentPartPr>
              <p14:xfrm>
                <a:off x="7642050" y="3322686"/>
                <a:ext cx="26640" cy="162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ED1410D-2FF0-40C6-9127-DC13C335CA7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33050" y="3313686"/>
                  <a:ext cx="44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42053AF-0326-44C0-8FDA-9439CC660BA3}"/>
                    </a:ext>
                  </a:extLst>
                </p14:cNvPr>
                <p14:cNvContentPartPr/>
                <p14:nvPr/>
              </p14:nvContentPartPr>
              <p14:xfrm>
                <a:off x="7704690" y="3410886"/>
                <a:ext cx="97560" cy="84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42053AF-0326-44C0-8FDA-9439CC660BA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96050" y="3401886"/>
                  <a:ext cx="115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49F4E38-06B8-46A5-AC5A-E040F609090D}"/>
                    </a:ext>
                  </a:extLst>
                </p14:cNvPr>
                <p14:cNvContentPartPr/>
                <p14:nvPr/>
              </p14:nvContentPartPr>
              <p14:xfrm>
                <a:off x="7852650" y="3428526"/>
                <a:ext cx="90000" cy="547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49F4E38-06B8-46A5-AC5A-E040F609090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43650" y="3419526"/>
                  <a:ext cx="107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C1DB386-5244-4FCB-A1EF-E1933B8D21F6}"/>
                    </a:ext>
                  </a:extLst>
                </p14:cNvPr>
                <p14:cNvContentPartPr/>
                <p14:nvPr/>
              </p14:nvContentPartPr>
              <p14:xfrm>
                <a:off x="7993410" y="3428886"/>
                <a:ext cx="52920" cy="60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C1DB386-5244-4FCB-A1EF-E1933B8D21F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84770" y="3420246"/>
                  <a:ext cx="70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3DB6D97-DF1A-4996-A723-D199731FC836}"/>
                    </a:ext>
                  </a:extLst>
                </p14:cNvPr>
                <p14:cNvContentPartPr/>
                <p14:nvPr/>
              </p14:nvContentPartPr>
              <p14:xfrm>
                <a:off x="8094210" y="3419886"/>
                <a:ext cx="29520" cy="62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3DB6D97-DF1A-4996-A723-D199731FC83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85210" y="3410886"/>
                  <a:ext cx="471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7B5B40A-7CBF-4012-81EC-B29296434A03}"/>
              </a:ext>
            </a:extLst>
          </p:cNvPr>
          <p:cNvGrpSpPr/>
          <p:nvPr/>
        </p:nvGrpSpPr>
        <p:grpSpPr>
          <a:xfrm>
            <a:off x="8295810" y="3273366"/>
            <a:ext cx="235800" cy="285120"/>
            <a:chOff x="8295810" y="3273366"/>
            <a:chExt cx="23580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22F6A52-4A8A-4ADE-BA74-A2341841B40F}"/>
                    </a:ext>
                  </a:extLst>
                </p14:cNvPr>
                <p14:cNvContentPartPr/>
                <p14:nvPr/>
              </p14:nvContentPartPr>
              <p14:xfrm>
                <a:off x="8295810" y="3273366"/>
                <a:ext cx="222120" cy="285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22F6A52-4A8A-4ADE-BA74-A2341841B4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86810" y="3264366"/>
                  <a:ext cx="2397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AD89C8F-2D44-41F1-889A-A77D48214509}"/>
                    </a:ext>
                  </a:extLst>
                </p14:cNvPr>
                <p14:cNvContentPartPr/>
                <p14:nvPr/>
              </p14:nvContentPartPr>
              <p14:xfrm>
                <a:off x="8409930" y="3404406"/>
                <a:ext cx="121680" cy="7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AD89C8F-2D44-41F1-889A-A77D4821450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400930" y="3395766"/>
                  <a:ext cx="1393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8838367-1ABB-4498-9C80-FFDC9AC6D8B6}"/>
                  </a:ext>
                </a:extLst>
              </p14:cNvPr>
              <p14:cNvContentPartPr/>
              <p14:nvPr/>
            </p14:nvContentPartPr>
            <p14:xfrm>
              <a:off x="8796210" y="3317286"/>
              <a:ext cx="123120" cy="1699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8838367-1ABB-4498-9C80-FFDC9AC6D8B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787570" y="3308286"/>
                <a:ext cx="1407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9952684-6188-4FE9-938B-73B3E66BD52C}"/>
                  </a:ext>
                </a:extLst>
              </p14:cNvPr>
              <p14:cNvContentPartPr/>
              <p14:nvPr/>
            </p14:nvContentPartPr>
            <p14:xfrm>
              <a:off x="9174570" y="3471366"/>
              <a:ext cx="12960" cy="57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9952684-6188-4FE9-938B-73B3E66BD52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165930" y="3462726"/>
                <a:ext cx="30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1954CB5F-3982-460F-B5C4-30A3C4FF0C2D}"/>
                  </a:ext>
                </a:extLst>
              </p14:cNvPr>
              <p14:cNvContentPartPr/>
              <p14:nvPr/>
            </p14:nvContentPartPr>
            <p14:xfrm>
              <a:off x="9681090" y="3287046"/>
              <a:ext cx="161280" cy="18756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1954CB5F-3982-460F-B5C4-30A3C4FF0C2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672090" y="3278406"/>
                <a:ext cx="1789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B11CF58-5F91-4A19-9617-1415D97D2279}"/>
              </a:ext>
            </a:extLst>
          </p:cNvPr>
          <p:cNvGrpSpPr/>
          <p:nvPr/>
        </p:nvGrpSpPr>
        <p:grpSpPr>
          <a:xfrm>
            <a:off x="10009050" y="3310446"/>
            <a:ext cx="187560" cy="147960"/>
            <a:chOff x="10009050" y="3310446"/>
            <a:chExt cx="18756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B64A40E-8DC3-4CB9-BF8C-A94C0F8F7F31}"/>
                    </a:ext>
                  </a:extLst>
                </p14:cNvPr>
                <p14:cNvContentPartPr/>
                <p14:nvPr/>
              </p14:nvContentPartPr>
              <p14:xfrm>
                <a:off x="10009050" y="3310446"/>
                <a:ext cx="57960" cy="133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B64A40E-8DC3-4CB9-BF8C-A94C0F8F7F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000410" y="3301806"/>
                  <a:ext cx="75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6821B20-BC92-4693-9351-C141BA38104E}"/>
                    </a:ext>
                  </a:extLst>
                </p14:cNvPr>
                <p14:cNvContentPartPr/>
                <p14:nvPr/>
              </p14:nvContentPartPr>
              <p14:xfrm>
                <a:off x="10131090" y="3362646"/>
                <a:ext cx="65520" cy="95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6821B20-BC92-4693-9351-C141BA38104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22450" y="3354006"/>
                  <a:ext cx="831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953D1F9-BB3F-4153-BF09-08C015A5A1DA}"/>
              </a:ext>
            </a:extLst>
          </p:cNvPr>
          <p:cNvGrpSpPr/>
          <p:nvPr/>
        </p:nvGrpSpPr>
        <p:grpSpPr>
          <a:xfrm>
            <a:off x="10410810" y="3304326"/>
            <a:ext cx="1699560" cy="169200"/>
            <a:chOff x="10410810" y="3304326"/>
            <a:chExt cx="169956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E4FE981-D3AB-4DDA-BC4A-9D85E8D8C73A}"/>
                    </a:ext>
                  </a:extLst>
                </p14:cNvPr>
                <p14:cNvContentPartPr/>
                <p14:nvPr/>
              </p14:nvContentPartPr>
              <p14:xfrm>
                <a:off x="10410810" y="3344646"/>
                <a:ext cx="104400" cy="97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E4FE981-D3AB-4DDA-BC4A-9D85E8D8C7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01810" y="3335646"/>
                  <a:ext cx="122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25C3BBA-679A-42FC-A7CE-81FF45E73725}"/>
                    </a:ext>
                  </a:extLst>
                </p14:cNvPr>
                <p14:cNvContentPartPr/>
                <p14:nvPr/>
              </p14:nvContentPartPr>
              <p14:xfrm>
                <a:off x="10528890" y="3314406"/>
                <a:ext cx="38520" cy="132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25C3BBA-679A-42FC-A7CE-81FF45E7372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19890" y="3305766"/>
                  <a:ext cx="56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10B02FF-D029-48BA-9699-6392C7B19EB3}"/>
                    </a:ext>
                  </a:extLst>
                </p14:cNvPr>
                <p14:cNvContentPartPr/>
                <p14:nvPr/>
              </p14:nvContentPartPr>
              <p14:xfrm>
                <a:off x="10587930" y="3365526"/>
                <a:ext cx="52920" cy="72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10B02FF-D029-48BA-9699-6392C7B19E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79290" y="3356526"/>
                  <a:ext cx="70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5418A88-E204-4BB4-AB71-D4D65EC13083}"/>
                    </a:ext>
                  </a:extLst>
                </p14:cNvPr>
                <p14:cNvContentPartPr/>
                <p14:nvPr/>
              </p14:nvContentPartPr>
              <p14:xfrm>
                <a:off x="10677210" y="3356526"/>
                <a:ext cx="155520" cy="78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5418A88-E204-4BB4-AB71-D4D65EC1308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68570" y="3347886"/>
                  <a:ext cx="173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BE1BED2-8BBB-4942-9126-52CD22D971A5}"/>
                    </a:ext>
                  </a:extLst>
                </p14:cNvPr>
                <p14:cNvContentPartPr/>
                <p14:nvPr/>
              </p14:nvContentPartPr>
              <p14:xfrm>
                <a:off x="10847490" y="3304326"/>
                <a:ext cx="91440" cy="1346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BE1BED2-8BBB-4942-9126-52CD22D971A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38850" y="3295326"/>
                  <a:ext cx="109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43D3EE-2C32-4861-81B1-AE9BBE538F49}"/>
                    </a:ext>
                  </a:extLst>
                </p14:cNvPr>
                <p14:cNvContentPartPr/>
                <p14:nvPr/>
              </p14:nvContentPartPr>
              <p14:xfrm>
                <a:off x="11079330" y="3359766"/>
                <a:ext cx="75600" cy="74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43D3EE-2C32-4861-81B1-AE9BBE538F4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070330" y="3351126"/>
                  <a:ext cx="93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D41875-A45B-4E2E-A6B2-1473FB3ACEE1}"/>
                    </a:ext>
                  </a:extLst>
                </p14:cNvPr>
                <p14:cNvContentPartPr/>
                <p14:nvPr/>
              </p14:nvContentPartPr>
              <p14:xfrm>
                <a:off x="11199570" y="3379926"/>
                <a:ext cx="65160" cy="60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D41875-A45B-4E2E-A6B2-1473FB3ACEE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190930" y="3371286"/>
                  <a:ext cx="82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440B4EF-EAD6-4150-AB11-99BEF87FEE60}"/>
                    </a:ext>
                  </a:extLst>
                </p14:cNvPr>
                <p14:cNvContentPartPr/>
                <p14:nvPr/>
              </p14:nvContentPartPr>
              <p14:xfrm>
                <a:off x="11298930" y="3309726"/>
                <a:ext cx="115200" cy="137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440B4EF-EAD6-4150-AB11-99BEF87FEE6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89930" y="3300726"/>
                  <a:ext cx="132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FCD5914-DF10-4347-B36F-5CC9385C4221}"/>
                    </a:ext>
                  </a:extLst>
                </p14:cNvPr>
                <p14:cNvContentPartPr/>
                <p14:nvPr/>
              </p14:nvContentPartPr>
              <p14:xfrm>
                <a:off x="11555250" y="3327726"/>
                <a:ext cx="68040" cy="1040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FCD5914-DF10-4347-B36F-5CC9385C422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46250" y="3319086"/>
                  <a:ext cx="85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8FAD972-B72F-462F-9975-0AADA6CCBEC4}"/>
                    </a:ext>
                  </a:extLst>
                </p14:cNvPr>
                <p14:cNvContentPartPr/>
                <p14:nvPr/>
              </p14:nvContentPartPr>
              <p14:xfrm>
                <a:off x="11656770" y="3343566"/>
                <a:ext cx="151560" cy="95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8FAD972-B72F-462F-9975-0AADA6CCBEC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648130" y="3334926"/>
                  <a:ext cx="169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EF73ECA-9C49-4DD0-855F-99D4029561AE}"/>
                    </a:ext>
                  </a:extLst>
                </p14:cNvPr>
                <p14:cNvContentPartPr/>
                <p14:nvPr/>
              </p14:nvContentPartPr>
              <p14:xfrm>
                <a:off x="11864490" y="3353646"/>
                <a:ext cx="79200" cy="78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EF73ECA-9C49-4DD0-855F-99D4029561A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855490" y="3345006"/>
                  <a:ext cx="96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3AFFE2B-5958-466D-BFDD-BA7E2971E28D}"/>
                    </a:ext>
                  </a:extLst>
                </p14:cNvPr>
                <p14:cNvContentPartPr/>
                <p14:nvPr/>
              </p14:nvContentPartPr>
              <p14:xfrm>
                <a:off x="11940810" y="3372366"/>
                <a:ext cx="114120" cy="82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3AFFE2B-5958-466D-BFDD-BA7E2971E28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932170" y="3363726"/>
                  <a:ext cx="131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2150EE0-1559-43CA-AED8-F00A7439CCB8}"/>
                    </a:ext>
                  </a:extLst>
                </p14:cNvPr>
                <p14:cNvContentPartPr/>
                <p14:nvPr/>
              </p14:nvContentPartPr>
              <p14:xfrm>
                <a:off x="12004530" y="3380646"/>
                <a:ext cx="105840" cy="92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2150EE0-1559-43CA-AED8-F00A7439CCB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995530" y="3371646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E177018-693D-46C7-9BA1-D5057BB7CF8C}"/>
              </a:ext>
            </a:extLst>
          </p:cNvPr>
          <p:cNvGrpSpPr/>
          <p:nvPr/>
        </p:nvGrpSpPr>
        <p:grpSpPr>
          <a:xfrm>
            <a:off x="6050850" y="3007326"/>
            <a:ext cx="825480" cy="548640"/>
            <a:chOff x="6050850" y="3007326"/>
            <a:chExt cx="82548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145421C-B6AB-4F84-B97E-F2FC6C1D1607}"/>
                    </a:ext>
                  </a:extLst>
                </p14:cNvPr>
                <p14:cNvContentPartPr/>
                <p14:nvPr/>
              </p14:nvContentPartPr>
              <p14:xfrm>
                <a:off x="6089730" y="3140166"/>
                <a:ext cx="70920" cy="347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145421C-B6AB-4F84-B97E-F2FC6C1D160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80730" y="3131166"/>
                  <a:ext cx="885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0381A5B-635C-4BBC-B868-358317F35667}"/>
                    </a:ext>
                  </a:extLst>
                </p14:cNvPr>
                <p14:cNvContentPartPr/>
                <p14:nvPr/>
              </p14:nvContentPartPr>
              <p14:xfrm>
                <a:off x="6050850" y="3097686"/>
                <a:ext cx="105840" cy="145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0381A5B-635C-4BBC-B868-358317F3566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041850" y="3088686"/>
                  <a:ext cx="123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00ABB21-ABB9-4C4A-A09A-6B62F93CF336}"/>
                    </a:ext>
                  </a:extLst>
                </p14:cNvPr>
                <p14:cNvContentPartPr/>
                <p14:nvPr/>
              </p14:nvContentPartPr>
              <p14:xfrm>
                <a:off x="6243810" y="3238446"/>
                <a:ext cx="355320" cy="279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00ABB21-ABB9-4C4A-A09A-6B62F93CF33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34810" y="3229446"/>
                  <a:ext cx="372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0DF578F-6F08-4E5C-8A8F-443E8AA213EC}"/>
                    </a:ext>
                  </a:extLst>
                </p14:cNvPr>
                <p14:cNvContentPartPr/>
                <p14:nvPr/>
              </p14:nvContentPartPr>
              <p14:xfrm>
                <a:off x="6516330" y="3195246"/>
                <a:ext cx="110880" cy="100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0DF578F-6F08-4E5C-8A8F-443E8AA213E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07690" y="3186246"/>
                  <a:ext cx="128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DA00B1B-284B-4188-9602-6C7896F9B8D3}"/>
                    </a:ext>
                  </a:extLst>
                </p14:cNvPr>
                <p14:cNvContentPartPr/>
                <p14:nvPr/>
              </p14:nvContentPartPr>
              <p14:xfrm>
                <a:off x="6186930" y="3214326"/>
                <a:ext cx="174960" cy="333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DA00B1B-284B-4188-9602-6C7896F9B8D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77930" y="3205686"/>
                  <a:ext cx="192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D465FB7-0063-4E79-B0C4-08F0F89AFA74}"/>
                    </a:ext>
                  </a:extLst>
                </p14:cNvPr>
                <p14:cNvContentPartPr/>
                <p14:nvPr/>
              </p14:nvContentPartPr>
              <p14:xfrm>
                <a:off x="6284490" y="3186606"/>
                <a:ext cx="106560" cy="91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D465FB7-0063-4E79-B0C4-08F0F89AFA7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75490" y="3177606"/>
                  <a:ext cx="124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E089283-B0C7-4E02-BC68-51F58F270BDB}"/>
                    </a:ext>
                  </a:extLst>
                </p14:cNvPr>
                <p14:cNvContentPartPr/>
                <p14:nvPr/>
              </p14:nvContentPartPr>
              <p14:xfrm>
                <a:off x="6398610" y="3007326"/>
                <a:ext cx="66240" cy="105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E089283-B0C7-4E02-BC68-51F58F270BD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89970" y="2998686"/>
                  <a:ext cx="83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2A4A9CB-2CE7-4F1F-9C9E-E99B982AACD0}"/>
                    </a:ext>
                  </a:extLst>
                </p14:cNvPr>
                <p14:cNvContentPartPr/>
                <p14:nvPr/>
              </p14:nvContentPartPr>
              <p14:xfrm>
                <a:off x="6500130" y="3042966"/>
                <a:ext cx="156240" cy="68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2A4A9CB-2CE7-4F1F-9C9E-E99B982AACD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491130" y="3033966"/>
                  <a:ext cx="173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9C83FFB-93A8-43B9-A492-03766AAD19E0}"/>
                    </a:ext>
                  </a:extLst>
                </p14:cNvPr>
                <p14:cNvContentPartPr/>
                <p14:nvPr/>
              </p14:nvContentPartPr>
              <p14:xfrm>
                <a:off x="6691290" y="3021366"/>
                <a:ext cx="140760" cy="85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9C83FFB-93A8-43B9-A492-03766AAD19E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82290" y="3012726"/>
                  <a:ext cx="158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0DBD1DE-8FE9-450E-9D3E-8C3EEA7BA6FA}"/>
                    </a:ext>
                  </a:extLst>
                </p14:cNvPr>
                <p14:cNvContentPartPr/>
                <p14:nvPr/>
              </p14:nvContentPartPr>
              <p14:xfrm>
                <a:off x="6706050" y="3395046"/>
                <a:ext cx="59040" cy="70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0DBD1DE-8FE9-450E-9D3E-8C3EEA7BA6F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97410" y="3386406"/>
                  <a:ext cx="76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6220DF-A928-4593-878F-04A59BD4F7E9}"/>
                    </a:ext>
                  </a:extLst>
                </p14:cNvPr>
                <p14:cNvContentPartPr/>
                <p14:nvPr/>
              </p14:nvContentPartPr>
              <p14:xfrm>
                <a:off x="6766890" y="3323406"/>
                <a:ext cx="109440" cy="232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6220DF-A928-4593-878F-04A59BD4F7E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758250" y="3314766"/>
                  <a:ext cx="127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B99D1B-DA97-4AC0-A650-14F73477957E}"/>
                    </a:ext>
                  </a:extLst>
                </p14:cNvPr>
                <p14:cNvContentPartPr/>
                <p14:nvPr/>
              </p14:nvContentPartPr>
              <p14:xfrm>
                <a:off x="6085410" y="3151686"/>
                <a:ext cx="290160" cy="86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5B99D1B-DA97-4AC0-A650-14F73477957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76410" y="3142686"/>
                  <a:ext cx="307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EFBA726-8025-493E-B081-9A2C9A34286D}"/>
                    </a:ext>
                  </a:extLst>
                </p14:cNvPr>
                <p14:cNvContentPartPr/>
                <p14:nvPr/>
              </p14:nvContentPartPr>
              <p14:xfrm>
                <a:off x="6158130" y="3210006"/>
                <a:ext cx="255600" cy="66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EFBA726-8025-493E-B081-9A2C9A3428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149490" y="3201366"/>
                  <a:ext cx="273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591866-C772-4034-A3DB-280E952CF9F3}"/>
                    </a:ext>
                  </a:extLst>
                </p14:cNvPr>
                <p14:cNvContentPartPr/>
                <p14:nvPr/>
              </p14:nvContentPartPr>
              <p14:xfrm>
                <a:off x="6209970" y="3258246"/>
                <a:ext cx="308160" cy="185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591866-C772-4034-A3DB-280E952CF9F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00970" y="3249606"/>
                  <a:ext cx="325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564E4D0-D4BF-490A-9210-E78541F71D93}"/>
                    </a:ext>
                  </a:extLst>
                </p14:cNvPr>
                <p14:cNvContentPartPr/>
                <p14:nvPr/>
              </p14:nvContentPartPr>
              <p14:xfrm>
                <a:off x="6212850" y="3455166"/>
                <a:ext cx="140760" cy="327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564E4D0-D4BF-490A-9210-E78541F71D9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03850" y="3446526"/>
                  <a:ext cx="1584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4EEE935-4B63-4FA4-A301-F76B7BFA0E85}"/>
              </a:ext>
            </a:extLst>
          </p:cNvPr>
          <p:cNvGrpSpPr/>
          <p:nvPr/>
        </p:nvGrpSpPr>
        <p:grpSpPr>
          <a:xfrm>
            <a:off x="2109210" y="3994086"/>
            <a:ext cx="677160" cy="252720"/>
            <a:chOff x="2109210" y="3994086"/>
            <a:chExt cx="67716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C80498-8865-4C1A-B759-8ED683E68937}"/>
                    </a:ext>
                  </a:extLst>
                </p14:cNvPr>
                <p14:cNvContentPartPr/>
                <p14:nvPr/>
              </p14:nvContentPartPr>
              <p14:xfrm>
                <a:off x="2109210" y="4023606"/>
                <a:ext cx="137160" cy="223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C80498-8865-4C1A-B759-8ED683E6893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00210" y="4014606"/>
                  <a:ext cx="154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90A06EB-5B2D-48A3-8170-D693B7324FC0}"/>
                    </a:ext>
                  </a:extLst>
                </p14:cNvPr>
                <p14:cNvContentPartPr/>
                <p14:nvPr/>
              </p14:nvContentPartPr>
              <p14:xfrm>
                <a:off x="2138010" y="4098846"/>
                <a:ext cx="247680" cy="119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90A06EB-5B2D-48A3-8170-D693B7324FC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129370" y="4090206"/>
                  <a:ext cx="265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3BE1B5C-36A9-4F03-A474-8C4CCD628325}"/>
                    </a:ext>
                  </a:extLst>
                </p14:cNvPr>
                <p14:cNvContentPartPr/>
                <p14:nvPr/>
              </p14:nvContentPartPr>
              <p14:xfrm>
                <a:off x="2291010" y="4088046"/>
                <a:ext cx="100800" cy="108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3BE1B5C-36A9-4F03-A474-8C4CCD62832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82010" y="4079046"/>
                  <a:ext cx="118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DC1C15D-3625-4659-9198-F953DAF48841}"/>
                    </a:ext>
                  </a:extLst>
                </p14:cNvPr>
                <p14:cNvContentPartPr/>
                <p14:nvPr/>
              </p14:nvContentPartPr>
              <p14:xfrm>
                <a:off x="2466330" y="4133766"/>
                <a:ext cx="94320" cy="11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DC1C15D-3625-4659-9198-F953DAF4884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57330" y="4125126"/>
                  <a:ext cx="11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050E45B-D60B-498E-9279-3E314BC31D30}"/>
                    </a:ext>
                  </a:extLst>
                </p14:cNvPr>
                <p14:cNvContentPartPr/>
                <p14:nvPr/>
              </p14:nvContentPartPr>
              <p14:xfrm>
                <a:off x="2492610" y="4198926"/>
                <a:ext cx="97560" cy="75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050E45B-D60B-498E-9279-3E314BC31D3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83610" y="4190286"/>
                  <a:ext cx="11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6B22927-2C5A-40DA-A4F1-77EC255CD9F4}"/>
                    </a:ext>
                  </a:extLst>
                </p14:cNvPr>
                <p14:cNvContentPartPr/>
                <p14:nvPr/>
              </p14:nvContentPartPr>
              <p14:xfrm>
                <a:off x="2684130" y="3994086"/>
                <a:ext cx="102240" cy="236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6B22927-2C5A-40DA-A4F1-77EC255CD9F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75490" y="3985086"/>
                  <a:ext cx="11988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684A454-70AF-4910-B3E7-D28ADF0CDE30}"/>
              </a:ext>
            </a:extLst>
          </p:cNvPr>
          <p:cNvGrpSpPr/>
          <p:nvPr/>
        </p:nvGrpSpPr>
        <p:grpSpPr>
          <a:xfrm>
            <a:off x="3102810" y="4067886"/>
            <a:ext cx="529920" cy="174240"/>
            <a:chOff x="3102810" y="4067886"/>
            <a:chExt cx="52992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641268E-0F1B-48CA-B525-22A71BD5743A}"/>
                    </a:ext>
                  </a:extLst>
                </p14:cNvPr>
                <p14:cNvContentPartPr/>
                <p14:nvPr/>
              </p14:nvContentPartPr>
              <p14:xfrm>
                <a:off x="3119730" y="4075086"/>
                <a:ext cx="108720" cy="1339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641268E-0F1B-48CA-B525-22A71BD5743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110730" y="4066086"/>
                  <a:ext cx="126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C75311B-D959-4EA4-ACA0-11F36307000B}"/>
                    </a:ext>
                  </a:extLst>
                </p14:cNvPr>
                <p14:cNvContentPartPr/>
                <p14:nvPr/>
              </p14:nvContentPartPr>
              <p14:xfrm>
                <a:off x="3102810" y="4082646"/>
                <a:ext cx="139320" cy="1306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C75311B-D959-4EA4-ACA0-11F36307000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93810" y="4074006"/>
                  <a:ext cx="156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E8C6D1F-312F-47A8-8C3C-719081955A80}"/>
                    </a:ext>
                  </a:extLst>
                </p14:cNvPr>
                <p14:cNvContentPartPr/>
                <p14:nvPr/>
              </p14:nvContentPartPr>
              <p14:xfrm>
                <a:off x="3308370" y="4067886"/>
                <a:ext cx="101880" cy="121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E8C6D1F-312F-47A8-8C3C-719081955A8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99730" y="4058886"/>
                  <a:ext cx="119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1DC9DC7-3A44-4D20-AC87-95EEF43F6085}"/>
                    </a:ext>
                  </a:extLst>
                </p14:cNvPr>
                <p14:cNvContentPartPr/>
                <p14:nvPr/>
              </p14:nvContentPartPr>
              <p14:xfrm>
                <a:off x="3345450" y="4170846"/>
                <a:ext cx="105120" cy="71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1DC9DC7-3A44-4D20-AC87-95EEF43F608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336810" y="4161846"/>
                  <a:ext cx="122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8CA421A-7183-487A-BC26-D7AFE6009ABA}"/>
                    </a:ext>
                  </a:extLst>
                </p14:cNvPr>
                <p14:cNvContentPartPr/>
                <p14:nvPr/>
              </p14:nvContentPartPr>
              <p14:xfrm>
                <a:off x="3521130" y="4103166"/>
                <a:ext cx="111600" cy="123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8CA421A-7183-487A-BC26-D7AFE6009AB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512130" y="4094526"/>
                  <a:ext cx="12924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7784311-0641-45B3-AE87-C129B1B93F83}"/>
              </a:ext>
            </a:extLst>
          </p:cNvPr>
          <p:cNvGrpSpPr/>
          <p:nvPr/>
        </p:nvGrpSpPr>
        <p:grpSpPr>
          <a:xfrm>
            <a:off x="3960330" y="4048806"/>
            <a:ext cx="342360" cy="165600"/>
            <a:chOff x="3960330" y="4048806"/>
            <a:chExt cx="34236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E0ACADC-7EE2-4E9C-8326-C7CBAF6B5AA7}"/>
                    </a:ext>
                  </a:extLst>
                </p14:cNvPr>
                <p14:cNvContentPartPr/>
                <p14:nvPr/>
              </p14:nvContentPartPr>
              <p14:xfrm>
                <a:off x="3960330" y="4048806"/>
                <a:ext cx="105480" cy="1656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E0ACADC-7EE2-4E9C-8326-C7CBAF6B5AA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51690" y="4040166"/>
                  <a:ext cx="123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321DE18-03B8-4BB6-B77D-0EC0B02A7D45}"/>
                    </a:ext>
                  </a:extLst>
                </p14:cNvPr>
                <p14:cNvContentPartPr/>
                <p14:nvPr/>
              </p14:nvContentPartPr>
              <p14:xfrm>
                <a:off x="4094610" y="4097046"/>
                <a:ext cx="119880" cy="91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321DE18-03B8-4BB6-B77D-0EC0B02A7D4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85610" y="4088046"/>
                  <a:ext cx="137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EFF0D61-4C26-4B44-B0D0-25340BA474EF}"/>
                    </a:ext>
                  </a:extLst>
                </p14:cNvPr>
                <p14:cNvContentPartPr/>
                <p14:nvPr/>
              </p14:nvContentPartPr>
              <p14:xfrm>
                <a:off x="4250490" y="4095246"/>
                <a:ext cx="52200" cy="112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EFF0D61-4C26-4B44-B0D0-25340BA474E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41490" y="4086246"/>
                  <a:ext cx="698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A01635F-E00E-4FE8-A19B-9D130E623CDB}"/>
              </a:ext>
            </a:extLst>
          </p:cNvPr>
          <p:cNvGrpSpPr/>
          <p:nvPr/>
        </p:nvGrpSpPr>
        <p:grpSpPr>
          <a:xfrm>
            <a:off x="4597890" y="4088046"/>
            <a:ext cx="188640" cy="107640"/>
            <a:chOff x="4597890" y="4088046"/>
            <a:chExt cx="18864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6A4D398-C764-4DC7-A92E-6F66EF0F7A71}"/>
                    </a:ext>
                  </a:extLst>
                </p14:cNvPr>
                <p14:cNvContentPartPr/>
                <p14:nvPr/>
              </p14:nvContentPartPr>
              <p14:xfrm>
                <a:off x="4597890" y="4088046"/>
                <a:ext cx="63360" cy="107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6A4D398-C764-4DC7-A92E-6F66EF0F7A7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89250" y="4079046"/>
                  <a:ext cx="81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B25A514-DF0B-48D9-A0E4-6AB89748FCB3}"/>
                    </a:ext>
                  </a:extLst>
                </p14:cNvPr>
                <p14:cNvContentPartPr/>
                <p14:nvPr/>
              </p14:nvContentPartPr>
              <p14:xfrm>
                <a:off x="4733250" y="4117206"/>
                <a:ext cx="53280" cy="756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B25A514-DF0B-48D9-A0E4-6AB89748FCB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724250" y="4108206"/>
                  <a:ext cx="709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6ED493C-4598-4F4B-BCC6-7125FE7548FD}"/>
              </a:ext>
            </a:extLst>
          </p:cNvPr>
          <p:cNvGrpSpPr/>
          <p:nvPr/>
        </p:nvGrpSpPr>
        <p:grpSpPr>
          <a:xfrm>
            <a:off x="5044650" y="4056006"/>
            <a:ext cx="868680" cy="174240"/>
            <a:chOff x="5044650" y="4056006"/>
            <a:chExt cx="86868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CD7A63E-3F4A-4937-AA82-F3DE6C9D97A4}"/>
                    </a:ext>
                  </a:extLst>
                </p14:cNvPr>
                <p14:cNvContentPartPr/>
                <p14:nvPr/>
              </p14:nvContentPartPr>
              <p14:xfrm>
                <a:off x="5044650" y="4100646"/>
                <a:ext cx="43920" cy="961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CD7A63E-3F4A-4937-AA82-F3DE6C9D97A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35650" y="4091646"/>
                  <a:ext cx="61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86ED278-6255-4E3B-A14A-2565ADBF1075}"/>
                    </a:ext>
                  </a:extLst>
                </p14:cNvPr>
                <p14:cNvContentPartPr/>
                <p14:nvPr/>
              </p14:nvContentPartPr>
              <p14:xfrm>
                <a:off x="5143650" y="4056006"/>
                <a:ext cx="116280" cy="167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86ED278-6255-4E3B-A14A-2565ADBF107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134650" y="4047006"/>
                  <a:ext cx="133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B45E4FC-13B0-48F0-9DA5-3B20E6FC6F1F}"/>
                    </a:ext>
                  </a:extLst>
                </p14:cNvPr>
                <p14:cNvContentPartPr/>
                <p14:nvPr/>
              </p14:nvContentPartPr>
              <p14:xfrm>
                <a:off x="5304930" y="4157886"/>
                <a:ext cx="104400" cy="72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B45E4FC-13B0-48F0-9DA5-3B20E6FC6F1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96290" y="4149246"/>
                  <a:ext cx="122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177A1F2-5D3D-467A-9403-C00741D5C777}"/>
                    </a:ext>
                  </a:extLst>
                </p14:cNvPr>
                <p14:cNvContentPartPr/>
                <p14:nvPr/>
              </p14:nvContentPartPr>
              <p14:xfrm>
                <a:off x="5393850" y="4077966"/>
                <a:ext cx="120600" cy="1522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177A1F2-5D3D-467A-9403-C00741D5C77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84850" y="4068966"/>
                  <a:ext cx="13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3664B7B-AE37-4831-B637-D0814E5B24E1}"/>
                    </a:ext>
                  </a:extLst>
                </p14:cNvPr>
                <p14:cNvContentPartPr/>
                <p14:nvPr/>
              </p14:nvContentPartPr>
              <p14:xfrm>
                <a:off x="5522730" y="4082286"/>
                <a:ext cx="22320" cy="1339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3664B7B-AE37-4831-B637-D0814E5B24E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513730" y="4073286"/>
                  <a:ext cx="39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7A0EA2B-A7A0-4C5C-9193-773DBF58299D}"/>
                    </a:ext>
                  </a:extLst>
                </p14:cNvPr>
                <p14:cNvContentPartPr/>
                <p14:nvPr/>
              </p14:nvContentPartPr>
              <p14:xfrm>
                <a:off x="5607690" y="4121886"/>
                <a:ext cx="187560" cy="84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7A0EA2B-A7A0-4C5C-9193-773DBF58299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99050" y="4113246"/>
                  <a:ext cx="205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94CF5DF-13E3-464C-BCC6-B41B3C00224E}"/>
                    </a:ext>
                  </a:extLst>
                </p14:cNvPr>
                <p14:cNvContentPartPr/>
                <p14:nvPr/>
              </p14:nvContentPartPr>
              <p14:xfrm>
                <a:off x="5838810" y="4110006"/>
                <a:ext cx="74520" cy="104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94CF5DF-13E3-464C-BCC6-B41B3C00224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829810" y="4101006"/>
                  <a:ext cx="9216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1CDEFA2-54B4-4D67-A042-5270110C8D53}"/>
              </a:ext>
            </a:extLst>
          </p:cNvPr>
          <p:cNvGrpSpPr/>
          <p:nvPr/>
        </p:nvGrpSpPr>
        <p:grpSpPr>
          <a:xfrm>
            <a:off x="6367290" y="4036206"/>
            <a:ext cx="405360" cy="296280"/>
            <a:chOff x="6367290" y="4036206"/>
            <a:chExt cx="40536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5BFB02A-AF70-4518-8058-18956F88DD30}"/>
                    </a:ext>
                  </a:extLst>
                </p14:cNvPr>
                <p14:cNvContentPartPr/>
                <p14:nvPr/>
              </p14:nvContentPartPr>
              <p14:xfrm>
                <a:off x="6475290" y="4120086"/>
                <a:ext cx="165600" cy="60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5BFB02A-AF70-4518-8058-18956F88DD3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466650" y="4111086"/>
                  <a:ext cx="183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51C099D-9896-45C7-9603-C5F748B7F5E1}"/>
                    </a:ext>
                  </a:extLst>
                </p14:cNvPr>
                <p14:cNvContentPartPr/>
                <p14:nvPr/>
              </p14:nvContentPartPr>
              <p14:xfrm>
                <a:off x="6441810" y="4235286"/>
                <a:ext cx="183240" cy="129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51C099D-9896-45C7-9603-C5F748B7F5E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32810" y="4226646"/>
                  <a:ext cx="20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7699833-78F9-42E5-A64A-50B84B49E85B}"/>
                    </a:ext>
                  </a:extLst>
                </p14:cNvPr>
                <p14:cNvContentPartPr/>
                <p14:nvPr/>
              </p14:nvContentPartPr>
              <p14:xfrm>
                <a:off x="6367290" y="4036206"/>
                <a:ext cx="135720" cy="2826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7699833-78F9-42E5-A64A-50B84B49E85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358290" y="4027206"/>
                  <a:ext cx="153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E17D0F9-E37B-44DE-8F0B-37A590CACB1A}"/>
                    </a:ext>
                  </a:extLst>
                </p14:cNvPr>
                <p14:cNvContentPartPr/>
                <p14:nvPr/>
              </p14:nvContentPartPr>
              <p14:xfrm>
                <a:off x="6604890" y="4066446"/>
                <a:ext cx="167760" cy="2660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E17D0F9-E37B-44DE-8F0B-37A590CACB1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96250" y="4057446"/>
                  <a:ext cx="185400" cy="2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FAE423EA-052D-4633-B5CC-91F8895608C7}"/>
                  </a:ext>
                </a:extLst>
              </p14:cNvPr>
              <p14:cNvContentPartPr/>
              <p14:nvPr/>
            </p14:nvContentPartPr>
            <p14:xfrm>
              <a:off x="7475730" y="4057446"/>
              <a:ext cx="97200" cy="1983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FAE423EA-052D-4633-B5CC-91F8895608C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466730" y="4048806"/>
                <a:ext cx="11484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270ECAD-6545-4B9B-BBD1-5FFF088D3047}"/>
              </a:ext>
            </a:extLst>
          </p:cNvPr>
          <p:cNvGrpSpPr/>
          <p:nvPr/>
        </p:nvGrpSpPr>
        <p:grpSpPr>
          <a:xfrm>
            <a:off x="7759410" y="3991566"/>
            <a:ext cx="144360" cy="330480"/>
            <a:chOff x="7759410" y="3991566"/>
            <a:chExt cx="14436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F29E5A7-1C2C-4FD3-8BD4-B70D7F28D87F}"/>
                    </a:ext>
                  </a:extLst>
                </p14:cNvPr>
                <p14:cNvContentPartPr/>
                <p14:nvPr/>
              </p14:nvContentPartPr>
              <p14:xfrm>
                <a:off x="7759410" y="4075446"/>
                <a:ext cx="144360" cy="153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F29E5A7-1C2C-4FD3-8BD4-B70D7F28D87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750410" y="4066806"/>
                  <a:ext cx="162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230BDD9-0952-4854-889A-30A8E3785A06}"/>
                    </a:ext>
                  </a:extLst>
                </p14:cNvPr>
                <p14:cNvContentPartPr/>
                <p14:nvPr/>
              </p14:nvContentPartPr>
              <p14:xfrm>
                <a:off x="7774530" y="4152126"/>
                <a:ext cx="120240" cy="15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230BDD9-0952-4854-889A-30A8E3785A0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765890" y="4143126"/>
                  <a:ext cx="137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D9B949B-B2A6-4D40-BBED-C3BC87E92402}"/>
                    </a:ext>
                  </a:extLst>
                </p14:cNvPr>
                <p14:cNvContentPartPr/>
                <p14:nvPr/>
              </p14:nvContentPartPr>
              <p14:xfrm>
                <a:off x="7774530" y="3991566"/>
                <a:ext cx="99720" cy="3304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D9B949B-B2A6-4D40-BBED-C3BC87E9240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65890" y="3982566"/>
                  <a:ext cx="11736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0E33DA70-4317-49B0-91B9-AB180C71514B}"/>
                  </a:ext>
                </a:extLst>
              </p14:cNvPr>
              <p14:cNvContentPartPr/>
              <p14:nvPr/>
            </p14:nvContentPartPr>
            <p14:xfrm>
              <a:off x="8128050" y="4009566"/>
              <a:ext cx="138240" cy="25884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0E33DA70-4317-49B0-91B9-AB180C71514B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119410" y="4000566"/>
                <a:ext cx="1558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A76F12ED-1EB5-44B5-98E9-4B04D159539D}"/>
                  </a:ext>
                </a:extLst>
              </p14:cNvPr>
              <p14:cNvContentPartPr/>
              <p14:nvPr/>
            </p14:nvContentPartPr>
            <p14:xfrm>
              <a:off x="8429370" y="4265526"/>
              <a:ext cx="7200" cy="79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A76F12ED-1EB5-44B5-98E9-4B04D159539D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420730" y="4256886"/>
                <a:ext cx="2484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3B6BBD1-D109-4209-A5AD-42523F0B9969}"/>
              </a:ext>
            </a:extLst>
          </p:cNvPr>
          <p:cNvGrpSpPr/>
          <p:nvPr/>
        </p:nvGrpSpPr>
        <p:grpSpPr>
          <a:xfrm>
            <a:off x="1387770" y="4689966"/>
            <a:ext cx="1077840" cy="266400"/>
            <a:chOff x="1387770" y="4689966"/>
            <a:chExt cx="107784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B76F0DD-7DAE-4069-9769-F04D05A0ECAB}"/>
                    </a:ext>
                  </a:extLst>
                </p14:cNvPr>
                <p14:cNvContentPartPr/>
                <p14:nvPr/>
              </p14:nvContentPartPr>
              <p14:xfrm>
                <a:off x="1387770" y="4699686"/>
                <a:ext cx="117360" cy="2026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B76F0DD-7DAE-4069-9769-F04D05A0ECA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378770" y="4691046"/>
                  <a:ext cx="135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DA6E33D-1924-4375-8DE5-4371E0C3B16B}"/>
                    </a:ext>
                  </a:extLst>
                </p14:cNvPr>
                <p14:cNvContentPartPr/>
                <p14:nvPr/>
              </p14:nvContentPartPr>
              <p14:xfrm>
                <a:off x="1524210" y="4746126"/>
                <a:ext cx="191160" cy="2102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DA6E33D-1924-4375-8DE5-4371E0C3B16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515210" y="4737126"/>
                  <a:ext cx="208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80D9146-AC9C-42A9-9322-0507C9E41133}"/>
                    </a:ext>
                  </a:extLst>
                </p14:cNvPr>
                <p14:cNvContentPartPr/>
                <p14:nvPr/>
              </p14:nvContentPartPr>
              <p14:xfrm>
                <a:off x="1695930" y="4729566"/>
                <a:ext cx="59040" cy="1105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80D9146-AC9C-42A9-9322-0507C9E4113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687290" y="4720926"/>
                  <a:ext cx="76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DD349C7-E251-4AF1-B0FC-89EBF196B7AC}"/>
                    </a:ext>
                  </a:extLst>
                </p14:cNvPr>
                <p14:cNvContentPartPr/>
                <p14:nvPr/>
              </p14:nvContentPartPr>
              <p14:xfrm>
                <a:off x="1801770" y="4751166"/>
                <a:ext cx="91080" cy="109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DD349C7-E251-4AF1-B0FC-89EBF196B7A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793130" y="4742166"/>
                  <a:ext cx="108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D72E658-C98F-4162-ACF2-1EF1B0B35890}"/>
                    </a:ext>
                  </a:extLst>
                </p14:cNvPr>
                <p14:cNvContentPartPr/>
                <p14:nvPr/>
              </p14:nvContentPartPr>
              <p14:xfrm>
                <a:off x="1934250" y="4743966"/>
                <a:ext cx="75240" cy="1029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D72E658-C98F-4162-ACF2-1EF1B0B3589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25610" y="4734966"/>
                  <a:ext cx="92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BE257A2-508C-46F6-85DD-440DC9296697}"/>
                    </a:ext>
                  </a:extLst>
                </p14:cNvPr>
                <p14:cNvContentPartPr/>
                <p14:nvPr/>
              </p14:nvContentPartPr>
              <p14:xfrm>
                <a:off x="2028570" y="4702926"/>
                <a:ext cx="182520" cy="1526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BE257A2-508C-46F6-85DD-440DC929669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19930" y="4693926"/>
                  <a:ext cx="200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98C2232-D745-4C41-AE9B-EA9FD6EE14B8}"/>
                    </a:ext>
                  </a:extLst>
                </p14:cNvPr>
                <p14:cNvContentPartPr/>
                <p14:nvPr/>
              </p14:nvContentPartPr>
              <p14:xfrm>
                <a:off x="2104890" y="4756206"/>
                <a:ext cx="168120" cy="842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98C2232-D745-4C41-AE9B-EA9FD6EE14B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96250" y="4747206"/>
                  <a:ext cx="185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8D59D2C-6A3A-4E0A-A26D-9A72085A861A}"/>
                    </a:ext>
                  </a:extLst>
                </p14:cNvPr>
                <p14:cNvContentPartPr/>
                <p14:nvPr/>
              </p14:nvContentPartPr>
              <p14:xfrm>
                <a:off x="2239170" y="4689966"/>
                <a:ext cx="226440" cy="126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8D59D2C-6A3A-4E0A-A26D-9A72085A861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230530" y="4681326"/>
                  <a:ext cx="2440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4C64A8C-58D6-4AE5-8FF3-3CFE6202A810}"/>
              </a:ext>
            </a:extLst>
          </p:cNvPr>
          <p:cNvGrpSpPr/>
          <p:nvPr/>
        </p:nvGrpSpPr>
        <p:grpSpPr>
          <a:xfrm>
            <a:off x="2689530" y="4681326"/>
            <a:ext cx="479160" cy="168120"/>
            <a:chOff x="2689530" y="4681326"/>
            <a:chExt cx="47916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6544566-F70D-4671-B2F3-1CDAC2069665}"/>
                    </a:ext>
                  </a:extLst>
                </p14:cNvPr>
                <p14:cNvContentPartPr/>
                <p14:nvPr/>
              </p14:nvContentPartPr>
              <p14:xfrm>
                <a:off x="2689530" y="4681326"/>
                <a:ext cx="150840" cy="1656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6544566-F70D-4671-B2F3-1CDAC206966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680530" y="4672686"/>
                  <a:ext cx="168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7A09D96-097A-4B29-A210-0FCC002E8AF3}"/>
                    </a:ext>
                  </a:extLst>
                </p14:cNvPr>
                <p14:cNvContentPartPr/>
                <p14:nvPr/>
              </p14:nvContentPartPr>
              <p14:xfrm>
                <a:off x="2864130" y="4681326"/>
                <a:ext cx="93240" cy="168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7A09D96-097A-4B29-A210-0FCC002E8AF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855490" y="4672686"/>
                  <a:ext cx="110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1DF3F20-E5D5-4B2F-8177-84DC7E2F40B7}"/>
                    </a:ext>
                  </a:extLst>
                </p14:cNvPr>
                <p14:cNvContentPartPr/>
                <p14:nvPr/>
              </p14:nvContentPartPr>
              <p14:xfrm>
                <a:off x="3005610" y="4754766"/>
                <a:ext cx="163080" cy="802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1DF3F20-E5D5-4B2F-8177-84DC7E2F40B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996610" y="4745766"/>
                  <a:ext cx="1807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B27BB2B-FED0-474F-BA71-EF32D7C3D3FE}"/>
              </a:ext>
            </a:extLst>
          </p:cNvPr>
          <p:cNvGrpSpPr/>
          <p:nvPr/>
        </p:nvGrpSpPr>
        <p:grpSpPr>
          <a:xfrm>
            <a:off x="3520050" y="4670526"/>
            <a:ext cx="207000" cy="209520"/>
            <a:chOff x="3520050" y="4670526"/>
            <a:chExt cx="20700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8399530-49AE-4C30-860A-7B5E57DBA877}"/>
                    </a:ext>
                  </a:extLst>
                </p14:cNvPr>
                <p14:cNvContentPartPr/>
                <p14:nvPr/>
              </p14:nvContentPartPr>
              <p14:xfrm>
                <a:off x="3520050" y="4754766"/>
                <a:ext cx="140760" cy="108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8399530-49AE-4C30-860A-7B5E57DBA87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511050" y="4745766"/>
                  <a:ext cx="15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15BAC70-2CD9-4877-9B3A-DAE299CAC7D8}"/>
                    </a:ext>
                  </a:extLst>
                </p14:cNvPr>
                <p14:cNvContentPartPr/>
                <p14:nvPr/>
              </p14:nvContentPartPr>
              <p14:xfrm>
                <a:off x="3543090" y="4806246"/>
                <a:ext cx="126360" cy="75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15BAC70-2CD9-4877-9B3A-DAE299CAC7D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534090" y="4797606"/>
                  <a:ext cx="144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CE64F84-4783-4CCF-BC91-F55E187A7A51}"/>
                    </a:ext>
                  </a:extLst>
                </p14:cNvPr>
                <p14:cNvContentPartPr/>
                <p14:nvPr/>
              </p14:nvContentPartPr>
              <p14:xfrm>
                <a:off x="3602490" y="4670526"/>
                <a:ext cx="124560" cy="209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CE64F84-4783-4CCF-BC91-F55E187A7A5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593490" y="4661526"/>
                  <a:ext cx="14220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F183F38-6B15-4EF8-A4B1-4847F4257786}"/>
              </a:ext>
            </a:extLst>
          </p:cNvPr>
          <p:cNvGrpSpPr/>
          <p:nvPr/>
        </p:nvGrpSpPr>
        <p:grpSpPr>
          <a:xfrm>
            <a:off x="4091730" y="4705806"/>
            <a:ext cx="175680" cy="201600"/>
            <a:chOff x="4091730" y="4705806"/>
            <a:chExt cx="17568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881229C-83F6-4D94-BB85-E56AFE66F237}"/>
                    </a:ext>
                  </a:extLst>
                </p14:cNvPr>
                <p14:cNvContentPartPr/>
                <p14:nvPr/>
              </p14:nvContentPartPr>
              <p14:xfrm>
                <a:off x="4097850" y="4705806"/>
                <a:ext cx="157320" cy="2016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881229C-83F6-4D94-BB85-E56AFE66F23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088850" y="4696806"/>
                  <a:ext cx="174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E3DA9B9-FF28-40A5-A85B-CCDAC460BD48}"/>
                    </a:ext>
                  </a:extLst>
                </p14:cNvPr>
                <p14:cNvContentPartPr/>
                <p14:nvPr/>
              </p14:nvContentPartPr>
              <p14:xfrm>
                <a:off x="4091730" y="4818846"/>
                <a:ext cx="175680" cy="84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E3DA9B9-FF28-40A5-A85B-CCDAC460BD4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083090" y="4809846"/>
                  <a:ext cx="19332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11754AC9-1FC9-4227-B780-6451B886C0E0}"/>
                  </a:ext>
                </a:extLst>
              </p14:cNvPr>
              <p14:cNvContentPartPr/>
              <p14:nvPr/>
            </p14:nvContentPartPr>
            <p14:xfrm>
              <a:off x="4456410" y="4762326"/>
              <a:ext cx="122040" cy="27756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11754AC9-1FC9-4227-B780-6451B886C0E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447410" y="4753326"/>
                <a:ext cx="13968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A097177-6606-4A57-A2B1-053A98A46714}"/>
              </a:ext>
            </a:extLst>
          </p:cNvPr>
          <p:cNvGrpSpPr/>
          <p:nvPr/>
        </p:nvGrpSpPr>
        <p:grpSpPr>
          <a:xfrm>
            <a:off x="4668090" y="4578006"/>
            <a:ext cx="447120" cy="312120"/>
            <a:chOff x="4668090" y="4578006"/>
            <a:chExt cx="44712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89CF5FF-3358-4C76-93D6-11F547249767}"/>
                    </a:ext>
                  </a:extLst>
                </p14:cNvPr>
                <p14:cNvContentPartPr/>
                <p14:nvPr/>
              </p14:nvContentPartPr>
              <p14:xfrm>
                <a:off x="4668090" y="4720566"/>
                <a:ext cx="81000" cy="1202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89CF5FF-3358-4C76-93D6-11F54724976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659090" y="4711926"/>
                  <a:ext cx="9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600D816-2A79-4DF5-8178-9E7529502146}"/>
                    </a:ext>
                  </a:extLst>
                </p14:cNvPr>
                <p14:cNvContentPartPr/>
                <p14:nvPr/>
              </p14:nvContentPartPr>
              <p14:xfrm>
                <a:off x="4677810" y="4693206"/>
                <a:ext cx="171000" cy="191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600D816-2A79-4DF5-8178-9E752950214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68810" y="4684566"/>
                  <a:ext cx="188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61455C3-2AA4-4CEF-843F-ACD7F578E5A3}"/>
                    </a:ext>
                  </a:extLst>
                </p14:cNvPr>
                <p14:cNvContentPartPr/>
                <p14:nvPr/>
              </p14:nvContentPartPr>
              <p14:xfrm>
                <a:off x="4825050" y="4692486"/>
                <a:ext cx="168840" cy="1976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61455C3-2AA4-4CEF-843F-ACD7F578E5A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16050" y="4683486"/>
                  <a:ext cx="186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E66BC7F-05D2-4B67-839D-29648E7616C4}"/>
                    </a:ext>
                  </a:extLst>
                </p14:cNvPr>
                <p14:cNvContentPartPr/>
                <p14:nvPr/>
              </p14:nvContentPartPr>
              <p14:xfrm>
                <a:off x="4994250" y="4578006"/>
                <a:ext cx="120960" cy="939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E66BC7F-05D2-4B67-839D-29648E7616C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985610" y="4569006"/>
                  <a:ext cx="1386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248A301-D2B9-4C63-8ED2-AEFDCFD5825B}"/>
              </a:ext>
            </a:extLst>
          </p:cNvPr>
          <p:cNvGrpSpPr/>
          <p:nvPr/>
        </p:nvGrpSpPr>
        <p:grpSpPr>
          <a:xfrm>
            <a:off x="5583930" y="4717686"/>
            <a:ext cx="214200" cy="155880"/>
            <a:chOff x="5583930" y="4717686"/>
            <a:chExt cx="21420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F4301B9-EF73-4C28-911A-425F18C781F5}"/>
                    </a:ext>
                  </a:extLst>
                </p14:cNvPr>
                <p14:cNvContentPartPr/>
                <p14:nvPr/>
              </p14:nvContentPartPr>
              <p14:xfrm>
                <a:off x="5583930" y="4749006"/>
                <a:ext cx="54000" cy="1180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F4301B9-EF73-4C28-911A-425F18C781F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575290" y="4740006"/>
                  <a:ext cx="71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B34187F-91E0-4DE6-8EA6-77B6261651A8}"/>
                    </a:ext>
                  </a:extLst>
                </p14:cNvPr>
                <p14:cNvContentPartPr/>
                <p14:nvPr/>
              </p14:nvContentPartPr>
              <p14:xfrm>
                <a:off x="5677170" y="4717686"/>
                <a:ext cx="120960" cy="1558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B34187F-91E0-4DE6-8EA6-77B6261651A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668530" y="4709046"/>
                  <a:ext cx="138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929DFA9-D94E-4FD8-8E2D-C3A147237557}"/>
                    </a:ext>
                  </a:extLst>
                </p14:cNvPr>
                <p14:cNvContentPartPr/>
                <p14:nvPr/>
              </p14:nvContentPartPr>
              <p14:xfrm>
                <a:off x="5689770" y="4754046"/>
                <a:ext cx="92880" cy="165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929DFA9-D94E-4FD8-8E2D-C3A14723755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680770" y="4745406"/>
                  <a:ext cx="1105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CDF29ABB-A45B-4DD6-80C2-442843663E6F}"/>
              </a:ext>
            </a:extLst>
          </p:cNvPr>
          <p:cNvGrpSpPr/>
          <p:nvPr/>
        </p:nvGrpSpPr>
        <p:grpSpPr>
          <a:xfrm>
            <a:off x="6500490" y="4625886"/>
            <a:ext cx="417960" cy="392400"/>
            <a:chOff x="6500490" y="4625886"/>
            <a:chExt cx="4179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F22C3A6-9DD6-4505-9B66-8F61A0745D24}"/>
                    </a:ext>
                  </a:extLst>
                </p14:cNvPr>
                <p14:cNvContentPartPr/>
                <p14:nvPr/>
              </p14:nvContentPartPr>
              <p14:xfrm>
                <a:off x="6500490" y="4743246"/>
                <a:ext cx="89280" cy="275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F22C3A6-9DD6-4505-9B66-8F61A0745D2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491490" y="4734246"/>
                  <a:ext cx="106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9C306B9-E791-4149-9027-2F998F899972}"/>
                    </a:ext>
                  </a:extLst>
                </p14:cNvPr>
                <p14:cNvContentPartPr/>
                <p14:nvPr/>
              </p14:nvContentPartPr>
              <p14:xfrm>
                <a:off x="6617490" y="4625886"/>
                <a:ext cx="116640" cy="136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9C306B9-E791-4149-9027-2F998F89997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608850" y="4616886"/>
                  <a:ext cx="134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52BF2C4-524F-466F-893C-6B81374C32FE}"/>
                    </a:ext>
                  </a:extLst>
                </p14:cNvPr>
                <p14:cNvContentPartPr/>
                <p14:nvPr/>
              </p14:nvContentPartPr>
              <p14:xfrm>
                <a:off x="6681210" y="4639566"/>
                <a:ext cx="32760" cy="964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52BF2C4-524F-466F-893C-6B81374C32F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72210" y="4630926"/>
                  <a:ext cx="50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7752B73-ED16-42B4-BCC7-AC31E77EF6F9}"/>
                    </a:ext>
                  </a:extLst>
                </p14:cNvPr>
                <p14:cNvContentPartPr/>
                <p14:nvPr/>
              </p14:nvContentPartPr>
              <p14:xfrm>
                <a:off x="6820530" y="4680966"/>
                <a:ext cx="97920" cy="232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7752B73-ED16-42B4-BCC7-AC31E77EF6F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811890" y="4672326"/>
                  <a:ext cx="11556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8A7EFBEC-4D25-48E3-8BFE-787F44528C7F}"/>
                  </a:ext>
                </a:extLst>
              </p14:cNvPr>
              <p14:cNvContentPartPr/>
              <p14:nvPr/>
            </p14:nvContentPartPr>
            <p14:xfrm>
              <a:off x="7199250" y="4759446"/>
              <a:ext cx="128520" cy="13464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8A7EFBEC-4D25-48E3-8BFE-787F44528C7F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190250" y="4750806"/>
                <a:ext cx="14616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D6E0F53-8830-47B3-B271-1401FF85EF2A}"/>
              </a:ext>
            </a:extLst>
          </p:cNvPr>
          <p:cNvGrpSpPr/>
          <p:nvPr/>
        </p:nvGrpSpPr>
        <p:grpSpPr>
          <a:xfrm>
            <a:off x="7616490" y="4615806"/>
            <a:ext cx="401760" cy="414000"/>
            <a:chOff x="7616490" y="4615806"/>
            <a:chExt cx="40176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4F00CD7-6F12-44CD-91BF-A23ADC35CB1C}"/>
                    </a:ext>
                  </a:extLst>
                </p14:cNvPr>
                <p14:cNvContentPartPr/>
                <p14:nvPr/>
              </p14:nvContentPartPr>
              <p14:xfrm>
                <a:off x="7616490" y="4752606"/>
                <a:ext cx="115560" cy="2772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4F00CD7-6F12-44CD-91BF-A23ADC35CB1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607850" y="4743606"/>
                  <a:ext cx="133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5ECE501-3B87-44B3-A74D-7A04473F95DD}"/>
                    </a:ext>
                  </a:extLst>
                </p14:cNvPr>
                <p14:cNvContentPartPr/>
                <p14:nvPr/>
              </p14:nvContentPartPr>
              <p14:xfrm>
                <a:off x="7752210" y="4615806"/>
                <a:ext cx="113760" cy="273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5ECE501-3B87-44B3-A74D-7A04473F95D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43210" y="4606806"/>
                  <a:ext cx="131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B85CE79-F942-41EF-9A6F-B078F3A9B3C3}"/>
                    </a:ext>
                  </a:extLst>
                </p14:cNvPr>
                <p14:cNvContentPartPr/>
                <p14:nvPr/>
              </p14:nvContentPartPr>
              <p14:xfrm>
                <a:off x="7802970" y="4629126"/>
                <a:ext cx="34200" cy="126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B85CE79-F942-41EF-9A6F-B078F3A9B3C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93970" y="4620486"/>
                  <a:ext cx="51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D3336F7-26A5-4607-9C81-3846A96E6CD1}"/>
                    </a:ext>
                  </a:extLst>
                </p14:cNvPr>
                <p14:cNvContentPartPr/>
                <p14:nvPr/>
              </p14:nvContentPartPr>
              <p14:xfrm>
                <a:off x="7931490" y="4766646"/>
                <a:ext cx="86760" cy="108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D3336F7-26A5-4607-9C81-3846A96E6CD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22490" y="4757646"/>
                  <a:ext cx="1044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8200398-D197-4C5D-9AD8-B3723CA16F49}"/>
              </a:ext>
            </a:extLst>
          </p:cNvPr>
          <p:cNvGrpSpPr/>
          <p:nvPr/>
        </p:nvGrpSpPr>
        <p:grpSpPr>
          <a:xfrm>
            <a:off x="8395530" y="4578366"/>
            <a:ext cx="866520" cy="294480"/>
            <a:chOff x="8395530" y="4578366"/>
            <a:chExt cx="86652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AACD74E-16B4-4D06-A581-526B83319841}"/>
                    </a:ext>
                  </a:extLst>
                </p14:cNvPr>
                <p14:cNvContentPartPr/>
                <p14:nvPr/>
              </p14:nvContentPartPr>
              <p14:xfrm>
                <a:off x="8411730" y="4700406"/>
                <a:ext cx="72360" cy="1555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AACD74E-16B4-4D06-A581-526B8331984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403090" y="4691406"/>
                  <a:ext cx="9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23A8A32-9B23-4258-AAE2-26ADF341E49B}"/>
                    </a:ext>
                  </a:extLst>
                </p14:cNvPr>
                <p14:cNvContentPartPr/>
                <p14:nvPr/>
              </p14:nvContentPartPr>
              <p14:xfrm>
                <a:off x="8397330" y="4733166"/>
                <a:ext cx="83160" cy="12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23A8A32-9B23-4258-AAE2-26ADF341E49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88690" y="4724166"/>
                  <a:ext cx="100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2D41F47-AF2F-4BD8-9804-540372CD3C12}"/>
                    </a:ext>
                  </a:extLst>
                </p14:cNvPr>
                <p14:cNvContentPartPr/>
                <p14:nvPr/>
              </p14:nvContentPartPr>
              <p14:xfrm>
                <a:off x="8665530" y="4702926"/>
                <a:ext cx="69840" cy="1508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2D41F47-AF2F-4BD8-9804-540372CD3C1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656890" y="4693926"/>
                  <a:ext cx="87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F965531-67B7-42A8-8CD7-675CC86A963D}"/>
                    </a:ext>
                  </a:extLst>
                </p14:cNvPr>
                <p14:cNvContentPartPr/>
                <p14:nvPr/>
              </p14:nvContentPartPr>
              <p14:xfrm>
                <a:off x="8904930" y="4702926"/>
                <a:ext cx="68400" cy="1306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F965531-67B7-42A8-8CD7-675CC86A963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95930" y="4693926"/>
                  <a:ext cx="86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F1EA995-819E-4A24-86F0-B109A5FD39E6}"/>
                    </a:ext>
                  </a:extLst>
                </p14:cNvPr>
                <p14:cNvContentPartPr/>
                <p14:nvPr/>
              </p14:nvContentPartPr>
              <p14:xfrm>
                <a:off x="8885130" y="4759806"/>
                <a:ext cx="108000" cy="32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F1EA995-819E-4A24-86F0-B109A5FD39E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76130" y="4751166"/>
                  <a:ext cx="125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8315752-A33C-43A4-B81D-FE07F161DF53}"/>
                    </a:ext>
                  </a:extLst>
                </p14:cNvPr>
                <p14:cNvContentPartPr/>
                <p14:nvPr/>
              </p14:nvContentPartPr>
              <p14:xfrm>
                <a:off x="9084570" y="4578366"/>
                <a:ext cx="177480" cy="2944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8315752-A33C-43A4-B81D-FE07F161DF5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075930" y="4569366"/>
                  <a:ext cx="195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CB7F389-3547-45F8-8F66-5A3772AD8BDB}"/>
                    </a:ext>
                  </a:extLst>
                </p14:cNvPr>
                <p14:cNvContentPartPr/>
                <p14:nvPr/>
              </p14:nvContentPartPr>
              <p14:xfrm>
                <a:off x="8395530" y="4669806"/>
                <a:ext cx="119520" cy="1623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CB7F389-3547-45F8-8F66-5A3772AD8BD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86890" y="4661166"/>
                  <a:ext cx="1371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B705E1A0-9AB8-47CF-85F1-CD3E576758F6}"/>
              </a:ext>
            </a:extLst>
          </p:cNvPr>
          <p:cNvGrpSpPr/>
          <p:nvPr/>
        </p:nvGrpSpPr>
        <p:grpSpPr>
          <a:xfrm>
            <a:off x="1887810" y="5294046"/>
            <a:ext cx="168480" cy="194400"/>
            <a:chOff x="1887810" y="5294046"/>
            <a:chExt cx="1684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A6348D6-AAED-4EE0-AE28-6FF86D309977}"/>
                    </a:ext>
                  </a:extLst>
                </p14:cNvPr>
                <p14:cNvContentPartPr/>
                <p14:nvPr/>
              </p14:nvContentPartPr>
              <p14:xfrm>
                <a:off x="1887810" y="5334006"/>
                <a:ext cx="129240" cy="421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A6348D6-AAED-4EE0-AE28-6FF86D30997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879170" y="5325366"/>
                  <a:ext cx="146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CF99BEE-A5AE-4523-85AC-C0960652C418}"/>
                    </a:ext>
                  </a:extLst>
                </p14:cNvPr>
                <p14:cNvContentPartPr/>
                <p14:nvPr/>
              </p14:nvContentPartPr>
              <p14:xfrm>
                <a:off x="1894650" y="5437326"/>
                <a:ext cx="127440" cy="147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CF99BEE-A5AE-4523-85AC-C0960652C41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886010" y="5428326"/>
                  <a:ext cx="14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B849E69-52AC-46BB-8678-8157CE7F0AAF}"/>
                    </a:ext>
                  </a:extLst>
                </p14:cNvPr>
                <p14:cNvContentPartPr/>
                <p14:nvPr/>
              </p14:nvContentPartPr>
              <p14:xfrm>
                <a:off x="1930290" y="5294046"/>
                <a:ext cx="126000" cy="1944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B849E69-52AC-46BB-8678-8157CE7F0AA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921290" y="5285406"/>
                  <a:ext cx="14364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EB260DD-A8CB-49E1-B4CF-EDD1310118CC}"/>
              </a:ext>
            </a:extLst>
          </p:cNvPr>
          <p:cNvGrpSpPr/>
          <p:nvPr/>
        </p:nvGrpSpPr>
        <p:grpSpPr>
          <a:xfrm>
            <a:off x="2603130" y="5157966"/>
            <a:ext cx="430920" cy="400320"/>
            <a:chOff x="2603130" y="5157966"/>
            <a:chExt cx="43092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5E651EC-DF39-4C1F-AB7B-BC5C55F38781}"/>
                    </a:ext>
                  </a:extLst>
                </p14:cNvPr>
                <p14:cNvContentPartPr/>
                <p14:nvPr/>
              </p14:nvContentPartPr>
              <p14:xfrm>
                <a:off x="2603130" y="5314566"/>
                <a:ext cx="125640" cy="2437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5E651EC-DF39-4C1F-AB7B-BC5C55F3878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94130" y="5305566"/>
                  <a:ext cx="143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23A9A49-B319-40D3-B319-C67A8E2C9148}"/>
                    </a:ext>
                  </a:extLst>
                </p14:cNvPr>
                <p14:cNvContentPartPr/>
                <p14:nvPr/>
              </p14:nvContentPartPr>
              <p14:xfrm>
                <a:off x="2729490" y="5157966"/>
                <a:ext cx="120240" cy="151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23A9A49-B319-40D3-B319-C67A8E2C914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720850" y="5148966"/>
                  <a:ext cx="137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6C0CF5D-A438-4027-9BED-EA8072ACD042}"/>
                    </a:ext>
                  </a:extLst>
                </p14:cNvPr>
                <p14:cNvContentPartPr/>
                <p14:nvPr/>
              </p14:nvContentPartPr>
              <p14:xfrm>
                <a:off x="2779530" y="5169846"/>
                <a:ext cx="18000" cy="130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6C0CF5D-A438-4027-9BED-EA8072ACD04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70530" y="5161206"/>
                  <a:ext cx="35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861FDF9-0D51-43A1-8C4E-611F9A89A592}"/>
                    </a:ext>
                  </a:extLst>
                </p14:cNvPr>
                <p14:cNvContentPartPr/>
                <p14:nvPr/>
              </p14:nvContentPartPr>
              <p14:xfrm>
                <a:off x="2919930" y="5209086"/>
                <a:ext cx="114120" cy="229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861FDF9-0D51-43A1-8C4E-611F9A89A59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910930" y="5200446"/>
                  <a:ext cx="13176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B5334060-7FBA-4EEA-96A6-794A16ED31E9}"/>
                  </a:ext>
                </a:extLst>
              </p14:cNvPr>
              <p14:cNvContentPartPr/>
              <p14:nvPr/>
            </p14:nvContentPartPr>
            <p14:xfrm>
              <a:off x="3223410" y="5295846"/>
              <a:ext cx="136800" cy="15156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B5334060-7FBA-4EEA-96A6-794A16ED31E9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3214410" y="5287206"/>
                <a:ext cx="1544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2038FEEC-9135-477D-8928-0B6A7206037A}"/>
                  </a:ext>
                </a:extLst>
              </p14:cNvPr>
              <p14:cNvContentPartPr/>
              <p14:nvPr/>
            </p14:nvContentPartPr>
            <p14:xfrm>
              <a:off x="3552810" y="5305566"/>
              <a:ext cx="113040" cy="22824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2038FEEC-9135-477D-8928-0B6A7206037A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543810" y="5296566"/>
                <a:ext cx="130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D3061544-7032-413F-AB36-DD62F65A0207}"/>
                  </a:ext>
                </a:extLst>
              </p14:cNvPr>
              <p14:cNvContentPartPr/>
              <p14:nvPr/>
            </p14:nvContentPartPr>
            <p14:xfrm>
              <a:off x="3670890" y="5174166"/>
              <a:ext cx="145800" cy="13104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D3061544-7032-413F-AB36-DD62F65A0207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661890" y="5165526"/>
                <a:ext cx="16344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DB92AE12-727D-4143-BFD5-460B65695AEE}"/>
              </a:ext>
            </a:extLst>
          </p:cNvPr>
          <p:cNvGrpSpPr/>
          <p:nvPr/>
        </p:nvGrpSpPr>
        <p:grpSpPr>
          <a:xfrm>
            <a:off x="3854850" y="5273886"/>
            <a:ext cx="316440" cy="245520"/>
            <a:chOff x="3854850" y="5273886"/>
            <a:chExt cx="31644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BD62396-174E-4C16-A0A8-891E1B0F85B9}"/>
                    </a:ext>
                  </a:extLst>
                </p14:cNvPr>
                <p14:cNvContentPartPr/>
                <p14:nvPr/>
              </p14:nvContentPartPr>
              <p14:xfrm>
                <a:off x="3854850" y="5273886"/>
                <a:ext cx="143640" cy="2455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BD62396-174E-4C16-A0A8-891E1B0F85B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845850" y="5264886"/>
                  <a:ext cx="161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6A61BBF-4161-4EC8-A47C-E258F7CB98DD}"/>
                    </a:ext>
                  </a:extLst>
                </p14:cNvPr>
                <p14:cNvContentPartPr/>
                <p14:nvPr/>
              </p14:nvContentPartPr>
              <p14:xfrm>
                <a:off x="3863490" y="5363886"/>
                <a:ext cx="294120" cy="1393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6A61BBF-4161-4EC8-A47C-E258F7CB98D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854490" y="5354886"/>
                  <a:ext cx="311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E67A8C0-A263-473E-BE73-5E542DE5FC42}"/>
                    </a:ext>
                  </a:extLst>
                </p14:cNvPr>
                <p14:cNvContentPartPr/>
                <p14:nvPr/>
              </p14:nvContentPartPr>
              <p14:xfrm>
                <a:off x="4064010" y="5356326"/>
                <a:ext cx="107280" cy="1288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E67A8C0-A263-473E-BE73-5E542DE5FC4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055370" y="5347326"/>
                  <a:ext cx="1249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A078C60C-877E-4416-9A3D-5770D3031829}"/>
              </a:ext>
            </a:extLst>
          </p:cNvPr>
          <p:cNvGrpSpPr/>
          <p:nvPr/>
        </p:nvGrpSpPr>
        <p:grpSpPr>
          <a:xfrm>
            <a:off x="4627410" y="5269206"/>
            <a:ext cx="114120" cy="195120"/>
            <a:chOff x="4627410" y="5269206"/>
            <a:chExt cx="11412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2927182-A97D-46F8-982E-6880497F79B8}"/>
                    </a:ext>
                  </a:extLst>
                </p14:cNvPr>
                <p14:cNvContentPartPr/>
                <p14:nvPr/>
              </p14:nvContentPartPr>
              <p14:xfrm>
                <a:off x="4627410" y="5269206"/>
                <a:ext cx="114120" cy="1951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2927182-A97D-46F8-982E-6880497F79B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618410" y="5260206"/>
                  <a:ext cx="131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4082301-F424-4FAD-86A7-E922AD9482D9}"/>
                    </a:ext>
                  </a:extLst>
                </p14:cNvPr>
                <p14:cNvContentPartPr/>
                <p14:nvPr/>
              </p14:nvContentPartPr>
              <p14:xfrm>
                <a:off x="4650810" y="5338326"/>
                <a:ext cx="80280" cy="43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4082301-F424-4FAD-86A7-E922AD9482D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642170" y="5329686"/>
                  <a:ext cx="979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8F800713-C655-4317-9230-7A47AA83AEF8}"/>
              </a:ext>
            </a:extLst>
          </p:cNvPr>
          <p:cNvGrpSpPr/>
          <p:nvPr/>
        </p:nvGrpSpPr>
        <p:grpSpPr>
          <a:xfrm>
            <a:off x="4903170" y="5292246"/>
            <a:ext cx="564480" cy="183960"/>
            <a:chOff x="4903170" y="5292246"/>
            <a:chExt cx="56448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48A4D8B-8055-4D6E-A742-038B6718AA09}"/>
                    </a:ext>
                  </a:extLst>
                </p14:cNvPr>
                <p14:cNvContentPartPr/>
                <p14:nvPr/>
              </p14:nvContentPartPr>
              <p14:xfrm>
                <a:off x="4903170" y="5312046"/>
                <a:ext cx="110520" cy="1641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48A4D8B-8055-4D6E-A742-038B6718AA0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894530" y="5303406"/>
                  <a:ext cx="128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CDB5A49-E555-41FF-8D4C-798C31B6DF0E}"/>
                    </a:ext>
                  </a:extLst>
                </p14:cNvPr>
                <p14:cNvContentPartPr/>
                <p14:nvPr/>
              </p14:nvContentPartPr>
              <p14:xfrm>
                <a:off x="5100450" y="5292246"/>
                <a:ext cx="123120" cy="1083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CDB5A49-E555-41FF-8D4C-798C31B6DF0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091810" y="5283606"/>
                  <a:ext cx="140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EBB0DA1-3114-4CDA-8175-8848ED6FFB36}"/>
                    </a:ext>
                  </a:extLst>
                </p14:cNvPr>
                <p14:cNvContentPartPr/>
                <p14:nvPr/>
              </p14:nvContentPartPr>
              <p14:xfrm>
                <a:off x="5120250" y="5305206"/>
                <a:ext cx="347400" cy="1432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EBB0DA1-3114-4CDA-8175-8848ED6FFB3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111250" y="5296206"/>
                  <a:ext cx="3650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41B7583-EB04-44F7-929A-0000A5B327C6}"/>
              </a:ext>
            </a:extLst>
          </p:cNvPr>
          <p:cNvGrpSpPr/>
          <p:nvPr/>
        </p:nvGrpSpPr>
        <p:grpSpPr>
          <a:xfrm>
            <a:off x="1319730" y="5720286"/>
            <a:ext cx="311400" cy="429480"/>
            <a:chOff x="1319730" y="5720286"/>
            <a:chExt cx="31140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577FD2C-3EC0-40FE-B364-CDBF52DA5EF5}"/>
                    </a:ext>
                  </a:extLst>
                </p14:cNvPr>
                <p14:cNvContentPartPr/>
                <p14:nvPr/>
              </p14:nvContentPartPr>
              <p14:xfrm>
                <a:off x="1484970" y="5850966"/>
                <a:ext cx="32040" cy="1335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577FD2C-3EC0-40FE-B364-CDBF52DA5EF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475970" y="5842326"/>
                  <a:ext cx="49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A21C768-7ED6-481D-ABDF-EAD8B4058C0A}"/>
                    </a:ext>
                  </a:extLst>
                </p14:cNvPr>
                <p14:cNvContentPartPr/>
                <p14:nvPr/>
              </p14:nvContentPartPr>
              <p14:xfrm>
                <a:off x="1319730" y="5720286"/>
                <a:ext cx="311400" cy="4294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A21C768-7ED6-481D-ABDF-EAD8B4058C0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310730" y="5711286"/>
                  <a:ext cx="32904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4D73AA14-A2B8-42EA-85E6-2AA23BDF05DA}"/>
              </a:ext>
            </a:extLst>
          </p:cNvPr>
          <p:cNvGrpSpPr/>
          <p:nvPr/>
        </p:nvGrpSpPr>
        <p:grpSpPr>
          <a:xfrm>
            <a:off x="2185170" y="5769966"/>
            <a:ext cx="439200" cy="391320"/>
            <a:chOff x="2185170" y="5769966"/>
            <a:chExt cx="43920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CEEE4B1-188E-4E91-8AB5-55A26831668F}"/>
                    </a:ext>
                  </a:extLst>
                </p14:cNvPr>
                <p14:cNvContentPartPr/>
                <p14:nvPr/>
              </p14:nvContentPartPr>
              <p14:xfrm>
                <a:off x="2185170" y="5913246"/>
                <a:ext cx="131760" cy="2480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CEEE4B1-188E-4E91-8AB5-55A26831668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176530" y="5904246"/>
                  <a:ext cx="149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6C1D69A-DBBC-44AF-96F5-6964D12A39A5}"/>
                    </a:ext>
                  </a:extLst>
                </p14:cNvPr>
                <p14:cNvContentPartPr/>
                <p14:nvPr/>
              </p14:nvContentPartPr>
              <p14:xfrm>
                <a:off x="2306850" y="5769966"/>
                <a:ext cx="138240" cy="1321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6C1D69A-DBBC-44AF-96F5-6964D12A39A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297850" y="5761326"/>
                  <a:ext cx="155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B86F5C8-38B5-4623-8973-1F54CE72B9F9}"/>
                    </a:ext>
                  </a:extLst>
                </p14:cNvPr>
                <p14:cNvContentPartPr/>
                <p14:nvPr/>
              </p14:nvContentPartPr>
              <p14:xfrm>
                <a:off x="2510250" y="5818566"/>
                <a:ext cx="114120" cy="2174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B86F5C8-38B5-4623-8973-1F54CE72B9F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501610" y="5809566"/>
                  <a:ext cx="13176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8C5FBA01-D6B2-414A-A347-355A768FE4CD}"/>
              </a:ext>
            </a:extLst>
          </p:cNvPr>
          <p:cNvGrpSpPr/>
          <p:nvPr/>
        </p:nvGrpSpPr>
        <p:grpSpPr>
          <a:xfrm>
            <a:off x="2826690" y="5773206"/>
            <a:ext cx="748080" cy="389520"/>
            <a:chOff x="2826690" y="5773206"/>
            <a:chExt cx="74808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895527A-1D20-4BB0-8DAC-9B6F1F6BDB73}"/>
                    </a:ext>
                  </a:extLst>
                </p14:cNvPr>
                <p14:cNvContentPartPr/>
                <p14:nvPr/>
              </p14:nvContentPartPr>
              <p14:xfrm>
                <a:off x="2826690" y="5880846"/>
                <a:ext cx="135000" cy="1544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895527A-1D20-4BB0-8DAC-9B6F1F6BDB7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817690" y="5872206"/>
                  <a:ext cx="152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081B433-A2C2-477B-ABF9-2293FD4A80C5}"/>
                    </a:ext>
                  </a:extLst>
                </p14:cNvPr>
                <p14:cNvContentPartPr/>
                <p14:nvPr/>
              </p14:nvContentPartPr>
              <p14:xfrm>
                <a:off x="3094170" y="5929086"/>
                <a:ext cx="124200" cy="2336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081B433-A2C2-477B-ABF9-2293FD4A80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085170" y="5920446"/>
                  <a:ext cx="141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255E29E-09D8-44DB-9329-2F1660D91EEC}"/>
                    </a:ext>
                  </a:extLst>
                </p14:cNvPr>
                <p14:cNvContentPartPr/>
                <p14:nvPr/>
              </p14:nvContentPartPr>
              <p14:xfrm>
                <a:off x="3176250" y="5773206"/>
                <a:ext cx="122040" cy="1346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255E29E-09D8-44DB-9329-2F1660D91E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167250" y="5764566"/>
                  <a:ext cx="139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F7E819C-9587-4597-8CB5-C3C0E7467987}"/>
                    </a:ext>
                  </a:extLst>
                </p14:cNvPr>
                <p14:cNvContentPartPr/>
                <p14:nvPr/>
              </p14:nvContentPartPr>
              <p14:xfrm>
                <a:off x="3300090" y="5866806"/>
                <a:ext cx="108360" cy="2383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F7E819C-9587-4597-8CB5-C3C0E746798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291090" y="5858166"/>
                  <a:ext cx="126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590F6FE-52E0-42E3-B67F-09EE8CD81ADE}"/>
                    </a:ext>
                  </a:extLst>
                </p14:cNvPr>
                <p14:cNvContentPartPr/>
                <p14:nvPr/>
              </p14:nvContentPartPr>
              <p14:xfrm>
                <a:off x="3274890" y="5955366"/>
                <a:ext cx="98640" cy="90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590F6FE-52E0-42E3-B67F-09EE8CD81AD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265890" y="5946726"/>
                  <a:ext cx="11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3E9A579-461C-4D68-83A2-3B1AFB5AC3EB}"/>
                    </a:ext>
                  </a:extLst>
                </p14:cNvPr>
                <p14:cNvContentPartPr/>
                <p14:nvPr/>
              </p14:nvContentPartPr>
              <p14:xfrm>
                <a:off x="3482610" y="5950686"/>
                <a:ext cx="92160" cy="1393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3E9A579-461C-4D68-83A2-3B1AFB5AC3E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473970" y="5941686"/>
                  <a:ext cx="10980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9B309C6C-493A-47FD-A314-DCD1964240CB}"/>
              </a:ext>
            </a:extLst>
          </p:cNvPr>
          <p:cNvGrpSpPr/>
          <p:nvPr/>
        </p:nvGrpSpPr>
        <p:grpSpPr>
          <a:xfrm>
            <a:off x="3733170" y="5912526"/>
            <a:ext cx="362880" cy="146880"/>
            <a:chOff x="3733170" y="5912526"/>
            <a:chExt cx="36288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A33FBCE-DD30-4F24-A558-9AD0FBCBBD9D}"/>
                    </a:ext>
                  </a:extLst>
                </p14:cNvPr>
                <p14:cNvContentPartPr/>
                <p14:nvPr/>
              </p14:nvContentPartPr>
              <p14:xfrm>
                <a:off x="3733170" y="5941326"/>
                <a:ext cx="123480" cy="165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A33FBCE-DD30-4F24-A558-9AD0FBCBBD9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724170" y="5932686"/>
                  <a:ext cx="141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C0D84EA-2DCC-42FB-B081-2EC9BFDA11C8}"/>
                    </a:ext>
                  </a:extLst>
                </p14:cNvPr>
                <p14:cNvContentPartPr/>
                <p14:nvPr/>
              </p14:nvContentPartPr>
              <p14:xfrm>
                <a:off x="3750450" y="5999286"/>
                <a:ext cx="110880" cy="201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C0D84EA-2DCC-42FB-B081-2EC9BFDA11C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741450" y="5990646"/>
                  <a:ext cx="128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8F289FA-3C7E-4261-9294-ED0FF699F020}"/>
                    </a:ext>
                  </a:extLst>
                </p14:cNvPr>
                <p14:cNvContentPartPr/>
                <p14:nvPr/>
              </p14:nvContentPartPr>
              <p14:xfrm>
                <a:off x="3974730" y="5912526"/>
                <a:ext cx="121320" cy="1468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8F289FA-3C7E-4261-9294-ED0FF699F02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965730" y="5903526"/>
                  <a:ext cx="1389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A9C1C40D-D8E0-4208-9C57-CD7941C5D76A}"/>
              </a:ext>
            </a:extLst>
          </p:cNvPr>
          <p:cNvGrpSpPr/>
          <p:nvPr/>
        </p:nvGrpSpPr>
        <p:grpSpPr>
          <a:xfrm>
            <a:off x="6478890" y="1981326"/>
            <a:ext cx="1152360" cy="510120"/>
            <a:chOff x="6478890" y="1981326"/>
            <a:chExt cx="1152360" cy="51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B77CD5E-8B25-4254-A35C-C8D99552314B}"/>
                    </a:ext>
                  </a:extLst>
                </p14:cNvPr>
                <p14:cNvContentPartPr/>
                <p14:nvPr/>
              </p14:nvContentPartPr>
              <p14:xfrm>
                <a:off x="6538290" y="2082126"/>
                <a:ext cx="23040" cy="3607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B77CD5E-8B25-4254-A35C-C8D99552314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529290" y="2073486"/>
                  <a:ext cx="40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11F1594-80F1-4F1F-8F21-4238CEE260A9}"/>
                    </a:ext>
                  </a:extLst>
                </p14:cNvPr>
                <p14:cNvContentPartPr/>
                <p14:nvPr/>
              </p14:nvContentPartPr>
              <p14:xfrm>
                <a:off x="6537930" y="2433486"/>
                <a:ext cx="1072800" cy="284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11F1594-80F1-4F1F-8F21-4238CEE260A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528930" y="2424846"/>
                  <a:ext cx="1090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534548F-1A45-4E1B-BB0E-79CA203C4AEC}"/>
                    </a:ext>
                  </a:extLst>
                </p14:cNvPr>
                <p14:cNvContentPartPr/>
                <p14:nvPr/>
              </p14:nvContentPartPr>
              <p14:xfrm>
                <a:off x="6478890" y="1981326"/>
                <a:ext cx="1152360" cy="914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534548F-1A45-4E1B-BB0E-79CA203C4AE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469890" y="1972686"/>
                  <a:ext cx="1170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C64A1E8-06FC-4960-8C8B-EEFB68938D7A}"/>
                    </a:ext>
                  </a:extLst>
                </p14:cNvPr>
                <p14:cNvContentPartPr/>
                <p14:nvPr/>
              </p14:nvContentPartPr>
              <p14:xfrm>
                <a:off x="7539090" y="2067726"/>
                <a:ext cx="54720" cy="4237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C64A1E8-06FC-4960-8C8B-EEFB68938D7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30090" y="2058726"/>
                  <a:ext cx="7236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09A92EE8-AE84-4825-8E6E-13065C359B25}"/>
              </a:ext>
            </a:extLst>
          </p:cNvPr>
          <p:cNvGrpSpPr/>
          <p:nvPr/>
        </p:nvGrpSpPr>
        <p:grpSpPr>
          <a:xfrm>
            <a:off x="4655130" y="5751966"/>
            <a:ext cx="379440" cy="367920"/>
            <a:chOff x="4655130" y="5751966"/>
            <a:chExt cx="37944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3C51F20-84DD-4FFC-883A-086B6D0DFF77}"/>
                    </a:ext>
                  </a:extLst>
                </p14:cNvPr>
                <p14:cNvContentPartPr/>
                <p14:nvPr/>
              </p14:nvContentPartPr>
              <p14:xfrm>
                <a:off x="4795890" y="5881206"/>
                <a:ext cx="158400" cy="1180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3C51F20-84DD-4FFC-883A-086B6D0DFF7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787250" y="5872566"/>
                  <a:ext cx="176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738E871-49CD-4374-A9C0-97061B187CC3}"/>
                    </a:ext>
                  </a:extLst>
                </p14:cNvPr>
                <p14:cNvContentPartPr/>
                <p14:nvPr/>
              </p14:nvContentPartPr>
              <p14:xfrm>
                <a:off x="4655130" y="5751966"/>
                <a:ext cx="379440" cy="3679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738E871-49CD-4374-A9C0-97061B187CC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646130" y="5742966"/>
                  <a:ext cx="39708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EE1EE0C0-D9C6-4BB9-8732-96CAEA21C725}"/>
              </a:ext>
            </a:extLst>
          </p:cNvPr>
          <p:cNvGrpSpPr/>
          <p:nvPr/>
        </p:nvGrpSpPr>
        <p:grpSpPr>
          <a:xfrm>
            <a:off x="5644410" y="5682486"/>
            <a:ext cx="922320" cy="410400"/>
            <a:chOff x="5644410" y="5682486"/>
            <a:chExt cx="922320" cy="41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DC1AF33-3818-4775-AA9F-42615589852C}"/>
                    </a:ext>
                  </a:extLst>
                </p14:cNvPr>
                <p14:cNvContentPartPr/>
                <p14:nvPr/>
              </p14:nvContentPartPr>
              <p14:xfrm>
                <a:off x="5644410" y="5838006"/>
                <a:ext cx="140400" cy="2548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DC1AF33-3818-4775-AA9F-42615589852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635410" y="5829366"/>
                  <a:ext cx="158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1F87BF7-664E-4590-835B-5BF10E8C32F2}"/>
                    </a:ext>
                  </a:extLst>
                </p14:cNvPr>
                <p14:cNvContentPartPr/>
                <p14:nvPr/>
              </p14:nvContentPartPr>
              <p14:xfrm>
                <a:off x="5770770" y="5682486"/>
                <a:ext cx="136080" cy="1569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1F87BF7-664E-4590-835B-5BF10E8C32F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761770" y="5673486"/>
                  <a:ext cx="153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E10FEC3-6586-4654-9CFB-693F80BD9212}"/>
                    </a:ext>
                  </a:extLst>
                </p14:cNvPr>
                <p14:cNvContentPartPr/>
                <p14:nvPr/>
              </p14:nvContentPartPr>
              <p14:xfrm>
                <a:off x="5911890" y="5786526"/>
                <a:ext cx="144000" cy="2242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E10FEC3-6586-4654-9CFB-693F80BD921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903250" y="5777526"/>
                  <a:ext cx="161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898D701-52D9-4193-9859-36FD5D781E62}"/>
                    </a:ext>
                  </a:extLst>
                </p14:cNvPr>
                <p14:cNvContentPartPr/>
                <p14:nvPr/>
              </p14:nvContentPartPr>
              <p14:xfrm>
                <a:off x="6189090" y="5824686"/>
                <a:ext cx="133920" cy="1123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898D701-52D9-4193-9859-36FD5D781E6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80090" y="5815686"/>
                  <a:ext cx="151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E57929C-A37C-4AEA-8ABC-0F1BF4B79EDB}"/>
                    </a:ext>
                  </a:extLst>
                </p14:cNvPr>
                <p14:cNvContentPartPr/>
                <p14:nvPr/>
              </p14:nvContentPartPr>
              <p14:xfrm>
                <a:off x="6228690" y="5939166"/>
                <a:ext cx="116640" cy="450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E57929C-A37C-4AEA-8ABC-0F1BF4B79ED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19690" y="5930166"/>
                  <a:ext cx="134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31D0C78-65A8-4AFA-98C1-B9BED8269FC5}"/>
                    </a:ext>
                  </a:extLst>
                </p14:cNvPr>
                <p14:cNvContentPartPr/>
                <p14:nvPr/>
              </p14:nvContentPartPr>
              <p14:xfrm>
                <a:off x="6405090" y="5860326"/>
                <a:ext cx="161640" cy="1234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31D0C78-65A8-4AFA-98C1-B9BED8269FC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396450" y="5851686"/>
                  <a:ext cx="1792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4B634F08-20BA-4DB0-A30F-61AF402BE091}"/>
              </a:ext>
            </a:extLst>
          </p:cNvPr>
          <p:cNvGrpSpPr/>
          <p:nvPr/>
        </p:nvGrpSpPr>
        <p:grpSpPr>
          <a:xfrm>
            <a:off x="6998010" y="5687526"/>
            <a:ext cx="1186200" cy="259200"/>
            <a:chOff x="6998010" y="5687526"/>
            <a:chExt cx="118620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C35ADC8-AC4F-4D45-A3F2-4BCEEA10EE75}"/>
                    </a:ext>
                  </a:extLst>
                </p14:cNvPr>
                <p14:cNvContentPartPr/>
                <p14:nvPr/>
              </p14:nvContentPartPr>
              <p14:xfrm>
                <a:off x="6998010" y="5754486"/>
                <a:ext cx="101160" cy="1328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C35ADC8-AC4F-4D45-A3F2-4BCEEA10EE7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989010" y="5745486"/>
                  <a:ext cx="118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9C80B7A-D1F8-417A-B512-34912683F6C7}"/>
                    </a:ext>
                  </a:extLst>
                </p14:cNvPr>
                <p14:cNvContentPartPr/>
                <p14:nvPr/>
              </p14:nvContentPartPr>
              <p14:xfrm>
                <a:off x="7130850" y="5785446"/>
                <a:ext cx="100440" cy="705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9C80B7A-D1F8-417A-B512-34912683F6C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122210" y="5776446"/>
                  <a:ext cx="118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93D6D9D-904A-4834-BEAE-151C443B92E6}"/>
                    </a:ext>
                  </a:extLst>
                </p14:cNvPr>
                <p14:cNvContentPartPr/>
                <p14:nvPr/>
              </p14:nvContentPartPr>
              <p14:xfrm>
                <a:off x="7227330" y="5773926"/>
                <a:ext cx="100080" cy="1728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93D6D9D-904A-4834-BEAE-151C443B92E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218330" y="5764926"/>
                  <a:ext cx="117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B0D226C-EF13-4901-B67E-9F79C3BC9569}"/>
                    </a:ext>
                  </a:extLst>
                </p14:cNvPr>
                <p14:cNvContentPartPr/>
                <p14:nvPr/>
              </p14:nvContentPartPr>
              <p14:xfrm>
                <a:off x="7338570" y="5763846"/>
                <a:ext cx="91440" cy="180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B0D226C-EF13-4901-B67E-9F79C3BC956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329930" y="5754846"/>
                  <a:ext cx="109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8D57C26-E8AB-4E48-BBD4-2EE7FFA2EC10}"/>
                    </a:ext>
                  </a:extLst>
                </p14:cNvPr>
                <p14:cNvContentPartPr/>
                <p14:nvPr/>
              </p14:nvContentPartPr>
              <p14:xfrm>
                <a:off x="7451970" y="5773566"/>
                <a:ext cx="73440" cy="8280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8D57C26-E8AB-4E48-BBD4-2EE7FFA2EC1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43330" y="5764566"/>
                  <a:ext cx="91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8F5BA33-D209-45AF-95DC-FBB0B901812B}"/>
                    </a:ext>
                  </a:extLst>
                </p14:cNvPr>
                <p14:cNvContentPartPr/>
                <p14:nvPr/>
              </p14:nvContentPartPr>
              <p14:xfrm>
                <a:off x="7566450" y="5748006"/>
                <a:ext cx="160560" cy="1011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8F5BA33-D209-45AF-95DC-FBB0B901812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57810" y="5739006"/>
                  <a:ext cx="178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4002F99-8E6E-46A0-90EB-60F9D9F55375}"/>
                    </a:ext>
                  </a:extLst>
                </p14:cNvPr>
                <p14:cNvContentPartPr/>
                <p14:nvPr/>
              </p14:nvContentPartPr>
              <p14:xfrm>
                <a:off x="7867770" y="5757006"/>
                <a:ext cx="68040" cy="824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4002F99-8E6E-46A0-90EB-60F9D9F5537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858770" y="5748366"/>
                  <a:ext cx="85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669AB33-7B2F-4077-B188-5421F6D82DB8}"/>
                    </a:ext>
                  </a:extLst>
                </p14:cNvPr>
                <p14:cNvContentPartPr/>
                <p14:nvPr/>
              </p14:nvContentPartPr>
              <p14:xfrm>
                <a:off x="7994130" y="5753406"/>
                <a:ext cx="56880" cy="763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669AB33-7B2F-4077-B188-5421F6D82DB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985130" y="5744406"/>
                  <a:ext cx="74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C9DC178-B269-4BEA-941A-B57C955ED27F}"/>
                    </a:ext>
                  </a:extLst>
                </p14:cNvPr>
                <p14:cNvContentPartPr/>
                <p14:nvPr/>
              </p14:nvContentPartPr>
              <p14:xfrm>
                <a:off x="8055330" y="5687526"/>
                <a:ext cx="128880" cy="1483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C9DC178-B269-4BEA-941A-B57C955ED27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046690" y="5678886"/>
                  <a:ext cx="1465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5B4F70F0-CBBD-4B0B-B12A-A64BDA01DD6A}"/>
              </a:ext>
            </a:extLst>
          </p:cNvPr>
          <p:cNvGrpSpPr/>
          <p:nvPr/>
        </p:nvGrpSpPr>
        <p:grpSpPr>
          <a:xfrm>
            <a:off x="8560770" y="5545326"/>
            <a:ext cx="1122480" cy="421560"/>
            <a:chOff x="8560770" y="5545326"/>
            <a:chExt cx="112248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A0E61AE-9933-469A-91CF-E4DEC97F88E9}"/>
                    </a:ext>
                  </a:extLst>
                </p14:cNvPr>
                <p14:cNvContentPartPr/>
                <p14:nvPr/>
              </p14:nvContentPartPr>
              <p14:xfrm>
                <a:off x="8718090" y="5699046"/>
                <a:ext cx="112680" cy="2487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A0E61AE-9933-469A-91CF-E4DEC97F88E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709450" y="5690046"/>
                  <a:ext cx="130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FA8E3A4-330B-461E-A444-FD21726A12A7}"/>
                    </a:ext>
                  </a:extLst>
                </p14:cNvPr>
                <p14:cNvContentPartPr/>
                <p14:nvPr/>
              </p14:nvContentPartPr>
              <p14:xfrm>
                <a:off x="8841210" y="5551446"/>
                <a:ext cx="120960" cy="86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FA8E3A4-330B-461E-A444-FD21726A12A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832570" y="5542806"/>
                  <a:ext cx="13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E976319-98FB-4990-BCA3-87E8D177E367}"/>
                    </a:ext>
                  </a:extLst>
                </p14:cNvPr>
                <p14:cNvContentPartPr/>
                <p14:nvPr/>
              </p14:nvContentPartPr>
              <p14:xfrm>
                <a:off x="8902050" y="5566926"/>
                <a:ext cx="14400" cy="1252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E976319-98FB-4990-BCA3-87E8D177E36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893410" y="5558286"/>
                  <a:ext cx="32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9147B25-AF43-4F74-A994-9593C2A8BA73}"/>
                    </a:ext>
                  </a:extLst>
                </p14:cNvPr>
                <p14:cNvContentPartPr/>
                <p14:nvPr/>
              </p14:nvContentPartPr>
              <p14:xfrm>
                <a:off x="8988450" y="5657646"/>
                <a:ext cx="123120" cy="1969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9147B25-AF43-4F74-A994-9593C2A8BA7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979450" y="5648646"/>
                  <a:ext cx="140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26DF97A-7CE3-47B3-BF8E-256ECCEEE499}"/>
                    </a:ext>
                  </a:extLst>
                </p14:cNvPr>
                <p14:cNvContentPartPr/>
                <p14:nvPr/>
              </p14:nvContentPartPr>
              <p14:xfrm>
                <a:off x="8560770" y="5549646"/>
                <a:ext cx="93240" cy="3124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26DF97A-7CE3-47B3-BF8E-256ECCEEE49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551770" y="5541006"/>
                  <a:ext cx="110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340F67C-7692-47CF-98F7-7ADA1FFC61C4}"/>
                    </a:ext>
                  </a:extLst>
                </p14:cNvPr>
                <p14:cNvContentPartPr/>
                <p14:nvPr/>
              </p14:nvContentPartPr>
              <p14:xfrm>
                <a:off x="9196170" y="5545326"/>
                <a:ext cx="68040" cy="3517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340F67C-7692-47CF-98F7-7ADA1FFC61C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187170" y="5536326"/>
                  <a:ext cx="856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4EA45D8-88ED-4C8F-A29E-DD410DF91532}"/>
                    </a:ext>
                  </a:extLst>
                </p14:cNvPr>
                <p14:cNvContentPartPr/>
                <p14:nvPr/>
              </p14:nvContentPartPr>
              <p14:xfrm>
                <a:off x="9330810" y="5835846"/>
                <a:ext cx="99360" cy="1310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4EA45D8-88ED-4C8F-A29E-DD410DF9153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322170" y="5826846"/>
                  <a:ext cx="11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904FFFC-0E1D-449B-8242-A3D9068A52A7}"/>
                    </a:ext>
                  </a:extLst>
                </p14:cNvPr>
                <p14:cNvContentPartPr/>
                <p14:nvPr/>
              </p14:nvContentPartPr>
              <p14:xfrm>
                <a:off x="9546810" y="5679606"/>
                <a:ext cx="136440" cy="1364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904FFFC-0E1D-449B-8242-A3D9068A52A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537810" y="5670606"/>
                  <a:ext cx="1540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15530022-9114-410B-8409-DB18A3D952EE}"/>
                  </a:ext>
                </a:extLst>
              </p14:cNvPr>
              <p14:cNvContentPartPr/>
              <p14:nvPr/>
            </p14:nvContentPartPr>
            <p14:xfrm>
              <a:off x="9849930" y="5687166"/>
              <a:ext cx="159840" cy="15192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15530022-9114-410B-8409-DB18A3D952EE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9841290" y="5678526"/>
                <a:ext cx="17748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BB61A771-B1AF-46E3-B4A6-CF5132A1F0D9}"/>
              </a:ext>
            </a:extLst>
          </p:cNvPr>
          <p:cNvGrpSpPr/>
          <p:nvPr/>
        </p:nvGrpSpPr>
        <p:grpSpPr>
          <a:xfrm>
            <a:off x="7031850" y="6068046"/>
            <a:ext cx="397080" cy="173520"/>
            <a:chOff x="7031850" y="6068046"/>
            <a:chExt cx="39708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15D9EDE-11F8-459B-8FE7-8D13A492595C}"/>
                    </a:ext>
                  </a:extLst>
                </p14:cNvPr>
                <p14:cNvContentPartPr/>
                <p14:nvPr/>
              </p14:nvContentPartPr>
              <p14:xfrm>
                <a:off x="7046970" y="6084606"/>
                <a:ext cx="52560" cy="1429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15D9EDE-11F8-459B-8FE7-8D13A492595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038330" y="6075966"/>
                  <a:ext cx="70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30CC316-A96C-424C-8182-45FCDE4EAC39}"/>
                    </a:ext>
                  </a:extLst>
                </p14:cNvPr>
                <p14:cNvContentPartPr/>
                <p14:nvPr/>
              </p14:nvContentPartPr>
              <p14:xfrm>
                <a:off x="7031850" y="6133566"/>
                <a:ext cx="93240" cy="93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30CC316-A96C-424C-8182-45FCDE4EAC3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022850" y="6124566"/>
                  <a:ext cx="11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1C2F055-5E42-4E47-98E6-0BD01C6E6429}"/>
                    </a:ext>
                  </a:extLst>
                </p14:cNvPr>
                <p14:cNvContentPartPr/>
                <p14:nvPr/>
              </p14:nvContentPartPr>
              <p14:xfrm>
                <a:off x="7138410" y="6068046"/>
                <a:ext cx="152640" cy="1710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1C2F055-5E42-4E47-98E6-0BD01C6E642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129410" y="6059046"/>
                  <a:ext cx="170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3BCEAE2-C4C7-4CDB-B0B4-5F5AB77EAA84}"/>
                    </a:ext>
                  </a:extLst>
                </p14:cNvPr>
                <p14:cNvContentPartPr/>
                <p14:nvPr/>
              </p14:nvContentPartPr>
              <p14:xfrm>
                <a:off x="7342170" y="6175326"/>
                <a:ext cx="86760" cy="662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3BCEAE2-C4C7-4CDB-B0B4-5F5AB77EAA8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33530" y="6166686"/>
                  <a:ext cx="1044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982AA6F4-7F20-4363-B172-AC5F93FFBDC7}"/>
              </a:ext>
            </a:extLst>
          </p:cNvPr>
          <p:cNvGrpSpPr/>
          <p:nvPr/>
        </p:nvGrpSpPr>
        <p:grpSpPr>
          <a:xfrm>
            <a:off x="7783170" y="6047526"/>
            <a:ext cx="723960" cy="204480"/>
            <a:chOff x="7783170" y="6047526"/>
            <a:chExt cx="72396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3592114-9ED3-4ECC-ACAD-6AE1A11AC708}"/>
                    </a:ext>
                  </a:extLst>
                </p14:cNvPr>
                <p14:cNvContentPartPr/>
                <p14:nvPr/>
              </p14:nvContentPartPr>
              <p14:xfrm>
                <a:off x="7788210" y="6070566"/>
                <a:ext cx="97200" cy="1155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3592114-9ED3-4ECC-ACAD-6AE1A11AC70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779210" y="6061566"/>
                  <a:ext cx="114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EC1B4F8-26D7-484D-9481-5F9A3A495705}"/>
                    </a:ext>
                  </a:extLst>
                </p14:cNvPr>
                <p14:cNvContentPartPr/>
                <p14:nvPr/>
              </p14:nvContentPartPr>
              <p14:xfrm>
                <a:off x="7783170" y="6061926"/>
                <a:ext cx="85320" cy="1069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EC1B4F8-26D7-484D-9481-5F9A3A49570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774530" y="6052926"/>
                  <a:ext cx="102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B903D5D-515D-4D97-AFB3-6E482CB44F75}"/>
                    </a:ext>
                  </a:extLst>
                </p14:cNvPr>
                <p14:cNvContentPartPr/>
                <p14:nvPr/>
              </p14:nvContentPartPr>
              <p14:xfrm>
                <a:off x="7940850" y="6100446"/>
                <a:ext cx="99360" cy="536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B903D5D-515D-4D97-AFB3-6E482CB44F7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932210" y="6091806"/>
                  <a:ext cx="117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77F71E7-37DF-4CE7-B59B-634EF2365A0E}"/>
                    </a:ext>
                  </a:extLst>
                </p14:cNvPr>
                <p14:cNvContentPartPr/>
                <p14:nvPr/>
              </p14:nvContentPartPr>
              <p14:xfrm>
                <a:off x="8179170" y="6047526"/>
                <a:ext cx="83880" cy="1324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77F71E7-37DF-4CE7-B59B-634EF2365A0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170170" y="6038526"/>
                  <a:ext cx="101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5F5BC92-2AD9-4B18-97BB-C8954A412137}"/>
                    </a:ext>
                  </a:extLst>
                </p14:cNvPr>
                <p14:cNvContentPartPr/>
                <p14:nvPr/>
              </p14:nvContentPartPr>
              <p14:xfrm>
                <a:off x="8344410" y="6057606"/>
                <a:ext cx="94680" cy="1342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5F5BC92-2AD9-4B18-97BB-C8954A41213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335410" y="6048966"/>
                  <a:ext cx="112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866CE64-494A-4032-85E7-57852F7CD308}"/>
                    </a:ext>
                  </a:extLst>
                </p14:cNvPr>
                <p14:cNvContentPartPr/>
                <p14:nvPr/>
              </p14:nvContentPartPr>
              <p14:xfrm>
                <a:off x="8479410" y="6168126"/>
                <a:ext cx="27720" cy="838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866CE64-494A-4032-85E7-57852F7CD30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470410" y="6159126"/>
                  <a:ext cx="453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5937538C-6515-4A62-B901-26DE06CF9AAF}"/>
              </a:ext>
            </a:extLst>
          </p:cNvPr>
          <p:cNvGrpSpPr/>
          <p:nvPr/>
        </p:nvGrpSpPr>
        <p:grpSpPr>
          <a:xfrm>
            <a:off x="10081050" y="5919006"/>
            <a:ext cx="572400" cy="406800"/>
            <a:chOff x="10081050" y="5919006"/>
            <a:chExt cx="57240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1A25758-A6CB-4A4C-BC5D-EB39998B2F46}"/>
                    </a:ext>
                  </a:extLst>
                </p14:cNvPr>
                <p14:cNvContentPartPr/>
                <p14:nvPr/>
              </p14:nvContentPartPr>
              <p14:xfrm>
                <a:off x="10081050" y="6048606"/>
                <a:ext cx="172800" cy="27720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1A25758-A6CB-4A4C-BC5D-EB39998B2F4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072050" y="6039966"/>
                  <a:ext cx="190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6551DED-9BD2-407D-9891-6E76295AA3A4}"/>
                    </a:ext>
                  </a:extLst>
                </p14:cNvPr>
                <p14:cNvContentPartPr/>
                <p14:nvPr/>
              </p14:nvContentPartPr>
              <p14:xfrm>
                <a:off x="10205970" y="5919006"/>
                <a:ext cx="129240" cy="14076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6551DED-9BD2-407D-9891-6E76295AA3A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196970" y="5910006"/>
                  <a:ext cx="146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59F6682-F33B-4B35-9818-63D7E846F496}"/>
                    </a:ext>
                  </a:extLst>
                </p14:cNvPr>
                <p14:cNvContentPartPr/>
                <p14:nvPr/>
              </p14:nvContentPartPr>
              <p14:xfrm>
                <a:off x="10380570" y="6020526"/>
                <a:ext cx="117360" cy="1868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59F6682-F33B-4B35-9818-63D7E846F49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371930" y="6011526"/>
                  <a:ext cx="135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22548D6-63E7-49B6-A7A0-5DF2E94AE92A}"/>
                    </a:ext>
                  </a:extLst>
                </p14:cNvPr>
                <p14:cNvContentPartPr/>
                <p14:nvPr/>
              </p14:nvContentPartPr>
              <p14:xfrm>
                <a:off x="10578930" y="6087486"/>
                <a:ext cx="69840" cy="1303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22548D6-63E7-49B6-A7A0-5DF2E94AE92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570290" y="6078846"/>
                  <a:ext cx="87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0969836-13A5-4678-A665-BAB1E89D1B5A}"/>
                    </a:ext>
                  </a:extLst>
                </p14:cNvPr>
                <p14:cNvContentPartPr/>
                <p14:nvPr/>
              </p14:nvContentPartPr>
              <p14:xfrm>
                <a:off x="10571010" y="6104406"/>
                <a:ext cx="82440" cy="11232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0969836-13A5-4678-A665-BAB1E89D1B5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562010" y="6095406"/>
                  <a:ext cx="1000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C3D3AEBB-B2AD-4C98-A0A1-0CA3A1931AD8}"/>
              </a:ext>
            </a:extLst>
          </p:cNvPr>
          <p:cNvGrpSpPr/>
          <p:nvPr/>
        </p:nvGrpSpPr>
        <p:grpSpPr>
          <a:xfrm>
            <a:off x="10827330" y="6052206"/>
            <a:ext cx="162000" cy="129240"/>
            <a:chOff x="10827330" y="6052206"/>
            <a:chExt cx="16200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9059BBA-2C32-49B0-BC3E-98963736ACA6}"/>
                    </a:ext>
                  </a:extLst>
                </p14:cNvPr>
                <p14:cNvContentPartPr/>
                <p14:nvPr/>
              </p14:nvContentPartPr>
              <p14:xfrm>
                <a:off x="10827330" y="6136446"/>
                <a:ext cx="160200" cy="176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9059BBA-2C32-49B0-BC3E-98963736ACA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818330" y="6127446"/>
                  <a:ext cx="177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3B440620-679C-4824-A0C8-9E4438FB8619}"/>
                    </a:ext>
                  </a:extLst>
                </p14:cNvPr>
                <p14:cNvContentPartPr/>
                <p14:nvPr/>
              </p14:nvContentPartPr>
              <p14:xfrm>
                <a:off x="10909410" y="6052206"/>
                <a:ext cx="79920" cy="1292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3B440620-679C-4824-A0C8-9E4438FB861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900770" y="6043206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BFE7DF07-B596-4F98-B58E-0021F139B51F}"/>
              </a:ext>
            </a:extLst>
          </p:cNvPr>
          <p:cNvGrpSpPr/>
          <p:nvPr/>
        </p:nvGrpSpPr>
        <p:grpSpPr>
          <a:xfrm>
            <a:off x="11159970" y="6081726"/>
            <a:ext cx="379080" cy="93600"/>
            <a:chOff x="11159970" y="6081726"/>
            <a:chExt cx="379080" cy="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B84AB18E-0359-49E2-9B81-97C49E36F467}"/>
                    </a:ext>
                  </a:extLst>
                </p14:cNvPr>
                <p14:cNvContentPartPr/>
                <p14:nvPr/>
              </p14:nvContentPartPr>
              <p14:xfrm>
                <a:off x="11159970" y="6110166"/>
                <a:ext cx="110520" cy="64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84AB18E-0359-49E2-9B81-97C49E36F46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151330" y="6101166"/>
                  <a:ext cx="128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B5895A8-3B56-4760-8FD8-C74547D4BDE6}"/>
                    </a:ext>
                  </a:extLst>
                </p14:cNvPr>
                <p14:cNvContentPartPr/>
                <p14:nvPr/>
              </p14:nvContentPartPr>
              <p14:xfrm>
                <a:off x="11345010" y="6081726"/>
                <a:ext cx="194040" cy="936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B5895A8-3B56-4760-8FD8-C74547D4BDE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336010" y="6073086"/>
                  <a:ext cx="2116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480426EB-1AAF-48C8-A1D7-E66C6083B6B6}"/>
              </a:ext>
            </a:extLst>
          </p:cNvPr>
          <p:cNvGrpSpPr/>
          <p:nvPr/>
        </p:nvGrpSpPr>
        <p:grpSpPr>
          <a:xfrm>
            <a:off x="10614930" y="5515446"/>
            <a:ext cx="208080" cy="250200"/>
            <a:chOff x="10614930" y="5515446"/>
            <a:chExt cx="20808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08BADC2B-DD0C-4A30-9514-FA2FBD10FE94}"/>
                    </a:ext>
                  </a:extLst>
                </p14:cNvPr>
                <p14:cNvContentPartPr/>
                <p14:nvPr/>
              </p14:nvContentPartPr>
              <p14:xfrm>
                <a:off x="10669650" y="5566206"/>
                <a:ext cx="55440" cy="1994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08BADC2B-DD0C-4A30-9514-FA2FBD10FE9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660650" y="5557206"/>
                  <a:ext cx="73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CB77C96-68DE-42FE-8979-7E478C678893}"/>
                    </a:ext>
                  </a:extLst>
                </p14:cNvPr>
                <p14:cNvContentPartPr/>
                <p14:nvPr/>
              </p14:nvContentPartPr>
              <p14:xfrm>
                <a:off x="10614930" y="5515446"/>
                <a:ext cx="208080" cy="1198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CB77C96-68DE-42FE-8979-7E478C67889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606290" y="5506806"/>
                  <a:ext cx="2257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7C463678-BB8D-4808-85B2-3ED5F493E245}"/>
              </a:ext>
            </a:extLst>
          </p:cNvPr>
          <p:cNvGrpSpPr/>
          <p:nvPr/>
        </p:nvGrpSpPr>
        <p:grpSpPr>
          <a:xfrm>
            <a:off x="10169970" y="4823526"/>
            <a:ext cx="1085400" cy="150480"/>
            <a:chOff x="10169970" y="4823526"/>
            <a:chExt cx="108540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B8DDBF0-7958-4809-AE4A-4A02AD564C71}"/>
                    </a:ext>
                  </a:extLst>
                </p14:cNvPr>
                <p14:cNvContentPartPr/>
                <p14:nvPr/>
              </p14:nvContentPartPr>
              <p14:xfrm>
                <a:off x="10169970" y="4846566"/>
                <a:ext cx="125640" cy="1227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B8DDBF0-7958-4809-AE4A-4A02AD564C7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161330" y="4837566"/>
                  <a:ext cx="143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7CB8D65-E40C-415C-BD33-AF503C8E0FBC}"/>
                    </a:ext>
                  </a:extLst>
                </p14:cNvPr>
                <p14:cNvContentPartPr/>
                <p14:nvPr/>
              </p14:nvContentPartPr>
              <p14:xfrm>
                <a:off x="10303530" y="4890486"/>
                <a:ext cx="225360" cy="835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7CB8D65-E40C-415C-BD33-AF503C8E0FB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294530" y="4881846"/>
                  <a:ext cx="243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6727B40-E3F2-47D7-8270-FD755551335B}"/>
                    </a:ext>
                  </a:extLst>
                </p14:cNvPr>
                <p14:cNvContentPartPr/>
                <p14:nvPr/>
              </p14:nvContentPartPr>
              <p14:xfrm>
                <a:off x="10581090" y="4830726"/>
                <a:ext cx="27720" cy="1274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6727B40-E3F2-47D7-8270-FD755551335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572090" y="4822086"/>
                  <a:ext cx="45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E489122E-8F0D-44D2-BF0D-A9C2DC9D2CE3}"/>
                    </a:ext>
                  </a:extLst>
                </p14:cNvPr>
                <p14:cNvContentPartPr/>
                <p14:nvPr/>
              </p14:nvContentPartPr>
              <p14:xfrm>
                <a:off x="10534290" y="4865286"/>
                <a:ext cx="178920" cy="7884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E489122E-8F0D-44D2-BF0D-A9C2DC9D2CE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525290" y="4856286"/>
                  <a:ext cx="196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792093C5-842C-46E9-B101-B446132B93BB}"/>
                    </a:ext>
                  </a:extLst>
                </p14:cNvPr>
                <p14:cNvContentPartPr/>
                <p14:nvPr/>
              </p14:nvContentPartPr>
              <p14:xfrm>
                <a:off x="10735890" y="4824606"/>
                <a:ext cx="199800" cy="12960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792093C5-842C-46E9-B101-B446132B93B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727250" y="4815606"/>
                  <a:ext cx="217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EEA086BD-2E7F-4F8C-85B2-2D6C9FD0BCBA}"/>
                    </a:ext>
                  </a:extLst>
                </p14:cNvPr>
                <p14:cNvContentPartPr/>
                <p14:nvPr/>
              </p14:nvContentPartPr>
              <p14:xfrm>
                <a:off x="10985730" y="4855206"/>
                <a:ext cx="36720" cy="10188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EEA086BD-2E7F-4F8C-85B2-2D6C9FD0BCB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976730" y="4846566"/>
                  <a:ext cx="54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75B9CC0B-DBAD-466D-A409-915518B2417A}"/>
                    </a:ext>
                  </a:extLst>
                </p14:cNvPr>
                <p14:cNvContentPartPr/>
                <p14:nvPr/>
              </p14:nvContentPartPr>
              <p14:xfrm>
                <a:off x="11054130" y="4823526"/>
                <a:ext cx="145080" cy="12204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5B9CC0B-DBAD-466D-A409-915518B2417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1045490" y="4814886"/>
                  <a:ext cx="162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0046A59-D756-47B4-B10F-6F6CC2DDAC40}"/>
                    </a:ext>
                  </a:extLst>
                </p14:cNvPr>
                <p14:cNvContentPartPr/>
                <p14:nvPr/>
              </p14:nvContentPartPr>
              <p14:xfrm>
                <a:off x="11150970" y="4864926"/>
                <a:ext cx="104400" cy="1368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0046A59-D756-47B4-B10F-6F6CC2DDAC4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142330" y="4855926"/>
                  <a:ext cx="1220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FEF2CE96-FCF7-47DC-A8E0-4C49863F3BB3}"/>
              </a:ext>
            </a:extLst>
          </p:cNvPr>
          <p:cNvGrpSpPr/>
          <p:nvPr/>
        </p:nvGrpSpPr>
        <p:grpSpPr>
          <a:xfrm>
            <a:off x="10389930" y="5130966"/>
            <a:ext cx="343080" cy="300600"/>
            <a:chOff x="10389930" y="5130966"/>
            <a:chExt cx="34308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EF4E76A5-2804-4C92-8769-DDE0BD758E64}"/>
                    </a:ext>
                  </a:extLst>
                </p14:cNvPr>
                <p14:cNvContentPartPr/>
                <p14:nvPr/>
              </p14:nvContentPartPr>
              <p14:xfrm>
                <a:off x="10389930" y="5226726"/>
                <a:ext cx="104760" cy="2048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EF4E76A5-2804-4C92-8769-DDE0BD758E6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380930" y="5218086"/>
                  <a:ext cx="122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446939C-7154-4277-B1C1-CFFBB5516499}"/>
                    </a:ext>
                  </a:extLst>
                </p14:cNvPr>
                <p14:cNvContentPartPr/>
                <p14:nvPr/>
              </p14:nvContentPartPr>
              <p14:xfrm>
                <a:off x="10497210" y="5130966"/>
                <a:ext cx="70920" cy="10764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446939C-7154-4277-B1C1-CFFBB551649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488210" y="5122326"/>
                  <a:ext cx="88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E75D7857-A00D-413A-A0FF-DB9254B5757C}"/>
                    </a:ext>
                  </a:extLst>
                </p14:cNvPr>
                <p14:cNvContentPartPr/>
                <p14:nvPr/>
              </p14:nvContentPartPr>
              <p14:xfrm>
                <a:off x="10634370" y="5150406"/>
                <a:ext cx="98640" cy="1846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E75D7857-A00D-413A-A0FF-DB9254B5757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625370" y="5141406"/>
                  <a:ext cx="1162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2151F4D0-0E3C-4FFB-9C1B-9AD9BE326F32}"/>
              </a:ext>
            </a:extLst>
          </p:cNvPr>
          <p:cNvGrpSpPr/>
          <p:nvPr/>
        </p:nvGrpSpPr>
        <p:grpSpPr>
          <a:xfrm>
            <a:off x="10909770" y="5138166"/>
            <a:ext cx="767880" cy="545400"/>
            <a:chOff x="10909770" y="5138166"/>
            <a:chExt cx="76788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4D555D6-F974-4F54-AE85-23ECDF729034}"/>
                    </a:ext>
                  </a:extLst>
                </p14:cNvPr>
                <p14:cNvContentPartPr/>
                <p14:nvPr/>
              </p14:nvContentPartPr>
              <p14:xfrm>
                <a:off x="10909770" y="5233926"/>
                <a:ext cx="94320" cy="1072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4D555D6-F974-4F54-AE85-23ECDF72903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901130" y="5225286"/>
                  <a:ext cx="111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4EB7FCD-A304-4013-9A95-B130D0E75287}"/>
                    </a:ext>
                  </a:extLst>
                </p14:cNvPr>
                <p14:cNvContentPartPr/>
                <p14:nvPr/>
              </p14:nvContentPartPr>
              <p14:xfrm>
                <a:off x="11138730" y="5237886"/>
                <a:ext cx="113760" cy="22536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4EB7FCD-A304-4013-9A95-B130D0E7528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129730" y="5228886"/>
                  <a:ext cx="131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01694AA-D7CC-489E-9237-289869036313}"/>
                    </a:ext>
                  </a:extLst>
                </p14:cNvPr>
                <p14:cNvContentPartPr/>
                <p14:nvPr/>
              </p14:nvContentPartPr>
              <p14:xfrm>
                <a:off x="11274090" y="5138166"/>
                <a:ext cx="90360" cy="1047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01694AA-D7CC-489E-9237-28986903631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265090" y="5129526"/>
                  <a:ext cx="108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E3C25F9-20ED-4983-BB53-34AF239231BA}"/>
                    </a:ext>
                  </a:extLst>
                </p14:cNvPr>
                <p14:cNvContentPartPr/>
                <p14:nvPr/>
              </p14:nvContentPartPr>
              <p14:xfrm>
                <a:off x="11402610" y="5226366"/>
                <a:ext cx="86400" cy="1566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E3C25F9-20ED-4983-BB53-34AF239231B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393610" y="5217726"/>
                  <a:ext cx="104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56B6FC7-1533-4FE7-8AA9-8A752E6D8366}"/>
                    </a:ext>
                  </a:extLst>
                </p14:cNvPr>
                <p14:cNvContentPartPr/>
                <p14:nvPr/>
              </p14:nvContentPartPr>
              <p14:xfrm>
                <a:off x="11436450" y="5256246"/>
                <a:ext cx="241200" cy="1188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456B6FC7-1533-4FE7-8AA9-8A752E6D836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427450" y="5247246"/>
                  <a:ext cx="258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9D37CF1-1B8D-4834-AC1E-D6A08E185EB5}"/>
                    </a:ext>
                  </a:extLst>
                </p14:cNvPr>
                <p14:cNvContentPartPr/>
                <p14:nvPr/>
              </p14:nvContentPartPr>
              <p14:xfrm>
                <a:off x="11388210" y="5514366"/>
                <a:ext cx="116280" cy="1472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9D37CF1-1B8D-4834-AC1E-D6A08E185EB5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379210" y="5505366"/>
                  <a:ext cx="133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FC3EF46-89C1-4611-9351-4723969489DB}"/>
                    </a:ext>
                  </a:extLst>
                </p14:cNvPr>
                <p14:cNvContentPartPr/>
                <p14:nvPr/>
              </p14:nvContentPartPr>
              <p14:xfrm>
                <a:off x="11386770" y="5552526"/>
                <a:ext cx="266040" cy="13104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FC3EF46-89C1-4611-9351-4723969489D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377770" y="5543886"/>
                  <a:ext cx="2836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5373F42D-0BF8-4F32-B53C-42BF1918C705}"/>
              </a:ext>
            </a:extLst>
          </p:cNvPr>
          <p:cNvGrpSpPr/>
          <p:nvPr/>
        </p:nvGrpSpPr>
        <p:grpSpPr>
          <a:xfrm>
            <a:off x="6694530" y="6063726"/>
            <a:ext cx="153720" cy="210600"/>
            <a:chOff x="6694530" y="6063726"/>
            <a:chExt cx="15372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0F16E55-5D09-4249-8697-B80003381DAA}"/>
                    </a:ext>
                  </a:extLst>
                </p14:cNvPr>
                <p14:cNvContentPartPr/>
                <p14:nvPr/>
              </p14:nvContentPartPr>
              <p14:xfrm>
                <a:off x="6694530" y="6076686"/>
                <a:ext cx="30960" cy="1616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0F16E55-5D09-4249-8697-B80003381DA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685890" y="6067686"/>
                  <a:ext cx="48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B58F529D-0DEC-4443-8726-4662AD19FC19}"/>
                    </a:ext>
                  </a:extLst>
                </p14:cNvPr>
                <p14:cNvContentPartPr/>
                <p14:nvPr/>
              </p14:nvContentPartPr>
              <p14:xfrm>
                <a:off x="6701370" y="6063726"/>
                <a:ext cx="146880" cy="2106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B58F529D-0DEC-4443-8726-4662AD19FC1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692370" y="6054726"/>
                  <a:ext cx="16452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B19F7506-330D-4F26-9848-6998633983EF}"/>
              </a:ext>
            </a:extLst>
          </p:cNvPr>
          <p:cNvGrpSpPr/>
          <p:nvPr/>
        </p:nvGrpSpPr>
        <p:grpSpPr>
          <a:xfrm>
            <a:off x="5045370" y="1951806"/>
            <a:ext cx="1179720" cy="840960"/>
            <a:chOff x="5045370" y="1951806"/>
            <a:chExt cx="1179720" cy="84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BD8AF0-3E9A-4DB4-AA36-8C0B946982B0}"/>
                    </a:ext>
                  </a:extLst>
                </p14:cNvPr>
                <p14:cNvContentPartPr/>
                <p14:nvPr/>
              </p14:nvContentPartPr>
              <p14:xfrm>
                <a:off x="5624250" y="2609526"/>
                <a:ext cx="103680" cy="183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BD8AF0-3E9A-4DB4-AA36-8C0B946982B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615610" y="2600886"/>
                  <a:ext cx="121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BE1C23-5506-487E-8391-5209ECFCE9AD}"/>
                    </a:ext>
                  </a:extLst>
                </p14:cNvPr>
                <p14:cNvContentPartPr/>
                <p14:nvPr/>
              </p14:nvContentPartPr>
              <p14:xfrm>
                <a:off x="5619930" y="2676846"/>
                <a:ext cx="236160" cy="10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BE1C23-5506-487E-8391-5209ECFCE9A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610930" y="2668206"/>
                  <a:ext cx="253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A0B5BF-15C4-49E3-B266-872BED675668}"/>
                    </a:ext>
                  </a:extLst>
                </p14:cNvPr>
                <p14:cNvContentPartPr/>
                <p14:nvPr/>
              </p14:nvContentPartPr>
              <p14:xfrm>
                <a:off x="5777970" y="2695566"/>
                <a:ext cx="62640" cy="82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A0B5BF-15C4-49E3-B266-872BED67566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768970" y="2686926"/>
                  <a:ext cx="80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ABDB457-9400-4D43-A0B9-796BB9A1A589}"/>
                    </a:ext>
                  </a:extLst>
                </p14:cNvPr>
                <p14:cNvContentPartPr/>
                <p14:nvPr/>
              </p14:nvContentPartPr>
              <p14:xfrm>
                <a:off x="5927370" y="2698086"/>
                <a:ext cx="101520" cy="57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ABDB457-9400-4D43-A0B9-796BB9A1A58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918370" y="2689086"/>
                  <a:ext cx="119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2993C28-88F0-4F1A-A257-49162138EAE0}"/>
                    </a:ext>
                  </a:extLst>
                </p14:cNvPr>
                <p14:cNvContentPartPr/>
                <p14:nvPr/>
              </p14:nvContentPartPr>
              <p14:xfrm>
                <a:off x="6117450" y="2592966"/>
                <a:ext cx="107640" cy="190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2993C28-88F0-4F1A-A257-49162138EAE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108450" y="2583966"/>
                  <a:ext cx="125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1C1F895A-DE00-430A-B11E-63869782BF61}"/>
                    </a:ext>
                  </a:extLst>
                </p14:cNvPr>
                <p14:cNvContentPartPr/>
                <p14:nvPr/>
              </p14:nvContentPartPr>
              <p14:xfrm>
                <a:off x="5069130" y="2012646"/>
                <a:ext cx="1032120" cy="52344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1C1F895A-DE00-430A-B11E-63869782BF6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060130" y="2004006"/>
                  <a:ext cx="10497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42C73B6-DF1D-4287-9517-DA380AE17C49}"/>
                    </a:ext>
                  </a:extLst>
                </p14:cNvPr>
                <p14:cNvContentPartPr/>
                <p14:nvPr/>
              </p14:nvContentPartPr>
              <p14:xfrm>
                <a:off x="5045370" y="1951806"/>
                <a:ext cx="1153440" cy="5778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42C73B6-DF1D-4287-9517-DA380AE17C4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036730" y="1943166"/>
                  <a:ext cx="1171080" cy="59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CA63EB4C-3EE4-40F6-8D73-4AC3EAFCB1BD}"/>
              </a:ext>
            </a:extLst>
          </p:cNvPr>
          <p:cNvGrpSpPr/>
          <p:nvPr/>
        </p:nvGrpSpPr>
        <p:grpSpPr>
          <a:xfrm>
            <a:off x="5483850" y="222006"/>
            <a:ext cx="1328400" cy="352800"/>
            <a:chOff x="5483850" y="222006"/>
            <a:chExt cx="132840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12573993-7402-4FC8-93C3-2860F57DCA16}"/>
                    </a:ext>
                  </a:extLst>
                </p14:cNvPr>
                <p14:cNvContentPartPr/>
                <p14:nvPr/>
              </p14:nvContentPartPr>
              <p14:xfrm>
                <a:off x="5483850" y="334326"/>
                <a:ext cx="117720" cy="24048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12573993-7402-4FC8-93C3-2860F57DCA1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475210" y="325326"/>
                  <a:ext cx="135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91674804-F309-4EB5-B876-98ACEBB6004C}"/>
                    </a:ext>
                  </a:extLst>
                </p14:cNvPr>
                <p14:cNvContentPartPr/>
                <p14:nvPr/>
              </p14:nvContentPartPr>
              <p14:xfrm>
                <a:off x="5604090" y="222006"/>
                <a:ext cx="117720" cy="14292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91674804-F309-4EB5-B876-98ACEBB6004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595090" y="213006"/>
                  <a:ext cx="135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63ACA52-2D9E-4477-8146-DCDE562A4F23}"/>
                    </a:ext>
                  </a:extLst>
                </p14:cNvPr>
                <p14:cNvContentPartPr/>
                <p14:nvPr/>
              </p14:nvContentPartPr>
              <p14:xfrm>
                <a:off x="5786250" y="297966"/>
                <a:ext cx="99720" cy="18144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63ACA52-2D9E-4477-8146-DCDE562A4F2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777250" y="289326"/>
                  <a:ext cx="117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00CF8EA-8A2A-42A3-9172-B96B77A74069}"/>
                    </a:ext>
                  </a:extLst>
                </p14:cNvPr>
                <p14:cNvContentPartPr/>
                <p14:nvPr/>
              </p14:nvContentPartPr>
              <p14:xfrm>
                <a:off x="5799930" y="373206"/>
                <a:ext cx="74520" cy="648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00CF8EA-8A2A-42A3-9172-B96B77A7406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790930" y="364206"/>
                  <a:ext cx="92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BCE942A-A7D3-4B58-9BA9-276DDD941049}"/>
                    </a:ext>
                  </a:extLst>
                </p14:cNvPr>
                <p14:cNvContentPartPr/>
                <p14:nvPr/>
              </p14:nvContentPartPr>
              <p14:xfrm>
                <a:off x="6006210" y="361326"/>
                <a:ext cx="133560" cy="4860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BCE942A-A7D3-4B58-9BA9-276DDD94104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997570" y="352326"/>
                  <a:ext cx="151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C78DB9A-4980-4256-B23A-3BAF7ECD7888}"/>
                    </a:ext>
                  </a:extLst>
                </p14:cNvPr>
                <p14:cNvContentPartPr/>
                <p14:nvPr/>
              </p14:nvContentPartPr>
              <p14:xfrm>
                <a:off x="6320490" y="244686"/>
                <a:ext cx="75240" cy="2408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C78DB9A-4980-4256-B23A-3BAF7ECD788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311490" y="235686"/>
                  <a:ext cx="92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9BBE928-4976-4201-A844-F12EC10C38B7}"/>
                    </a:ext>
                  </a:extLst>
                </p14:cNvPr>
                <p14:cNvContentPartPr/>
                <p14:nvPr/>
              </p14:nvContentPartPr>
              <p14:xfrm>
                <a:off x="6505170" y="337926"/>
                <a:ext cx="116640" cy="1044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9BBE928-4976-4201-A844-F12EC10C38B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496170" y="328926"/>
                  <a:ext cx="134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33F0552-D446-4C53-ADF9-B8EC381D2B71}"/>
                    </a:ext>
                  </a:extLst>
                </p14:cNvPr>
                <p14:cNvContentPartPr/>
                <p14:nvPr/>
              </p14:nvContentPartPr>
              <p14:xfrm>
                <a:off x="6693810" y="419646"/>
                <a:ext cx="8640" cy="6300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33F0552-D446-4C53-ADF9-B8EC381D2B7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684810" y="411006"/>
                  <a:ext cx="26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C4F895FD-503D-4C05-A130-2B8AC610DB84}"/>
                    </a:ext>
                  </a:extLst>
                </p14:cNvPr>
                <p14:cNvContentPartPr/>
                <p14:nvPr/>
              </p14:nvContentPartPr>
              <p14:xfrm>
                <a:off x="6802890" y="422166"/>
                <a:ext cx="9360" cy="75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C4F895FD-503D-4C05-A130-2B8AC610DB8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793890" y="413166"/>
                  <a:ext cx="27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05F6CEBA-E584-425C-80AD-5A66B9DC313D}"/>
              </a:ext>
            </a:extLst>
          </p:cNvPr>
          <p:cNvGrpSpPr/>
          <p:nvPr/>
        </p:nvGrpSpPr>
        <p:grpSpPr>
          <a:xfrm>
            <a:off x="6936450" y="257286"/>
            <a:ext cx="1132200" cy="211680"/>
            <a:chOff x="6936450" y="257286"/>
            <a:chExt cx="113220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9A44E8DA-6EA8-46E0-AA3A-C004D3071A13}"/>
                    </a:ext>
                  </a:extLst>
                </p14:cNvPr>
                <p14:cNvContentPartPr/>
                <p14:nvPr/>
              </p14:nvContentPartPr>
              <p14:xfrm>
                <a:off x="6936450" y="354126"/>
                <a:ext cx="115560" cy="730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9A44E8DA-6EA8-46E0-AA3A-C004D3071A1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927450" y="345486"/>
                  <a:ext cx="133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01013C4C-4FFE-4CF1-B3E2-8C7D55641711}"/>
                    </a:ext>
                  </a:extLst>
                </p14:cNvPr>
                <p14:cNvContentPartPr/>
                <p14:nvPr/>
              </p14:nvContentPartPr>
              <p14:xfrm>
                <a:off x="7102050" y="404886"/>
                <a:ext cx="62640" cy="640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01013C4C-4FFE-4CF1-B3E2-8C7D5564171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093410" y="396246"/>
                  <a:ext cx="8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A9591273-7D8A-4728-86D9-1CCE3D92FCB3}"/>
                    </a:ext>
                  </a:extLst>
                </p14:cNvPr>
                <p14:cNvContentPartPr/>
                <p14:nvPr/>
              </p14:nvContentPartPr>
              <p14:xfrm>
                <a:off x="7256850" y="438366"/>
                <a:ext cx="97200" cy="172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A9591273-7D8A-4728-86D9-1CCE3D92FCB3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248210" y="429366"/>
                  <a:ext cx="114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2922856-CA83-472F-875E-7072E72E3285}"/>
                    </a:ext>
                  </a:extLst>
                </p14:cNvPr>
                <p14:cNvContentPartPr/>
                <p14:nvPr/>
              </p14:nvContentPartPr>
              <p14:xfrm>
                <a:off x="7433970" y="451686"/>
                <a:ext cx="77400" cy="1224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2922856-CA83-472F-875E-7072E72E328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425330" y="443046"/>
                  <a:ext cx="95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5AD93027-2597-462D-93C7-F491569EDA6F}"/>
                    </a:ext>
                  </a:extLst>
                </p14:cNvPr>
                <p14:cNvContentPartPr/>
                <p14:nvPr/>
              </p14:nvContentPartPr>
              <p14:xfrm>
                <a:off x="7679490" y="342246"/>
                <a:ext cx="78480" cy="867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5AD93027-2597-462D-93C7-F491569EDA6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670490" y="333606"/>
                  <a:ext cx="96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E17A4752-A3B0-42FA-BDD9-E4746EF7594C}"/>
                    </a:ext>
                  </a:extLst>
                </p14:cNvPr>
                <p14:cNvContentPartPr/>
                <p14:nvPr/>
              </p14:nvContentPartPr>
              <p14:xfrm>
                <a:off x="7831770" y="404166"/>
                <a:ext cx="81720" cy="5832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E17A4752-A3B0-42FA-BDD9-E4746EF7594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822770" y="395526"/>
                  <a:ext cx="99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AB899F1A-41EF-4DEE-BEFB-902F118AB495}"/>
                    </a:ext>
                  </a:extLst>
                </p14:cNvPr>
                <p14:cNvContentPartPr/>
                <p14:nvPr/>
              </p14:nvContentPartPr>
              <p14:xfrm>
                <a:off x="7983690" y="257286"/>
                <a:ext cx="84960" cy="20844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AB899F1A-41EF-4DEE-BEFB-902F118AB49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975050" y="248646"/>
                  <a:ext cx="1026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77B04004-70A1-42B4-8CF4-E1ABB3A464B5}"/>
              </a:ext>
            </a:extLst>
          </p:cNvPr>
          <p:cNvGrpSpPr/>
          <p:nvPr/>
        </p:nvGrpSpPr>
        <p:grpSpPr>
          <a:xfrm>
            <a:off x="8460330" y="278886"/>
            <a:ext cx="347400" cy="161640"/>
            <a:chOff x="8460330" y="278886"/>
            <a:chExt cx="34740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17AA6925-58BD-46A8-B00A-28A01598949F}"/>
                    </a:ext>
                  </a:extLst>
                </p14:cNvPr>
                <p14:cNvContentPartPr/>
                <p14:nvPr/>
              </p14:nvContentPartPr>
              <p14:xfrm>
                <a:off x="8460330" y="278886"/>
                <a:ext cx="112680" cy="12168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17AA6925-58BD-46A8-B00A-28A01598949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451330" y="269886"/>
                  <a:ext cx="130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35DA41C1-FECB-422E-8A78-3E5D5589AB14}"/>
                    </a:ext>
                  </a:extLst>
                </p14:cNvPr>
                <p14:cNvContentPartPr/>
                <p14:nvPr/>
              </p14:nvContentPartPr>
              <p14:xfrm>
                <a:off x="8512170" y="404166"/>
                <a:ext cx="81000" cy="3636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35DA41C1-FECB-422E-8A78-3E5D5589AB1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503530" y="395526"/>
                  <a:ext cx="98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1E2F21FE-31E0-476E-9DE1-46846C996936}"/>
                    </a:ext>
                  </a:extLst>
                </p14:cNvPr>
                <p14:cNvContentPartPr/>
                <p14:nvPr/>
              </p14:nvContentPartPr>
              <p14:xfrm>
                <a:off x="8711610" y="343686"/>
                <a:ext cx="96120" cy="8640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1E2F21FE-31E0-476E-9DE1-46846C99693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702610" y="334686"/>
                  <a:ext cx="1137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449E866-B73C-41D1-AD83-901F1DB62F95}"/>
              </a:ext>
            </a:extLst>
          </p:cNvPr>
          <p:cNvGrpSpPr/>
          <p:nvPr/>
        </p:nvGrpSpPr>
        <p:grpSpPr>
          <a:xfrm>
            <a:off x="5143290" y="773166"/>
            <a:ext cx="1068840" cy="196200"/>
            <a:chOff x="5143290" y="773166"/>
            <a:chExt cx="106884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E11EC40B-1C6B-4ED8-B912-8A645D67E756}"/>
                    </a:ext>
                  </a:extLst>
                </p14:cNvPr>
                <p14:cNvContentPartPr/>
                <p14:nvPr/>
              </p14:nvContentPartPr>
              <p14:xfrm>
                <a:off x="5143290" y="786846"/>
                <a:ext cx="56520" cy="11700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E11EC40B-1C6B-4ED8-B912-8A645D67E75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134290" y="778206"/>
                  <a:ext cx="74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5551764-BD15-465D-926C-B415753CF527}"/>
                    </a:ext>
                  </a:extLst>
                </p14:cNvPr>
                <p14:cNvContentPartPr/>
                <p14:nvPr/>
              </p14:nvContentPartPr>
              <p14:xfrm>
                <a:off x="5247690" y="829686"/>
                <a:ext cx="112320" cy="5400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5551764-BD15-465D-926C-B415753CF52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238690" y="820686"/>
                  <a:ext cx="129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E627FFB5-A497-485D-83EA-5DC0FA05D956}"/>
                    </a:ext>
                  </a:extLst>
                </p14:cNvPr>
                <p14:cNvContentPartPr/>
                <p14:nvPr/>
              </p14:nvContentPartPr>
              <p14:xfrm>
                <a:off x="5387010" y="802326"/>
                <a:ext cx="73800" cy="16704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E627FFB5-A497-485D-83EA-5DC0FA05D95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378370" y="793686"/>
                  <a:ext cx="91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0021E9DE-ED2D-4001-BE02-138BA18D0287}"/>
                    </a:ext>
                  </a:extLst>
                </p14:cNvPr>
                <p14:cNvContentPartPr/>
                <p14:nvPr/>
              </p14:nvContentPartPr>
              <p14:xfrm>
                <a:off x="5489610" y="820686"/>
                <a:ext cx="60840" cy="1468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0021E9DE-ED2D-4001-BE02-138BA18D028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480610" y="812046"/>
                  <a:ext cx="78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B5098EE5-10A0-4DAA-93EE-736534EBE57A}"/>
                    </a:ext>
                  </a:extLst>
                </p14:cNvPr>
                <p14:cNvContentPartPr/>
                <p14:nvPr/>
              </p14:nvContentPartPr>
              <p14:xfrm>
                <a:off x="5584650" y="822126"/>
                <a:ext cx="55800" cy="734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5098EE5-10A0-4DAA-93EE-736534EBE57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576010" y="813486"/>
                  <a:ext cx="73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0A71656E-A5D5-4783-A1A4-E3B33C98D15E}"/>
                    </a:ext>
                  </a:extLst>
                </p14:cNvPr>
                <p14:cNvContentPartPr/>
                <p14:nvPr/>
              </p14:nvContentPartPr>
              <p14:xfrm>
                <a:off x="5672490" y="809886"/>
                <a:ext cx="131400" cy="8280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0A71656E-A5D5-4783-A1A4-E3B33C98D15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663850" y="801246"/>
                  <a:ext cx="149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0D3B1A6F-2787-4900-BB60-39F88AF808D8}"/>
                    </a:ext>
                  </a:extLst>
                </p14:cNvPr>
                <p14:cNvContentPartPr/>
                <p14:nvPr/>
              </p14:nvContentPartPr>
              <p14:xfrm>
                <a:off x="5854650" y="819606"/>
                <a:ext cx="72000" cy="6300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0D3B1A6F-2787-4900-BB60-39F88AF808D8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845650" y="810966"/>
                  <a:ext cx="89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38250A9-7A3C-4F44-AA10-F0B1AAFBEECF}"/>
                    </a:ext>
                  </a:extLst>
                </p14:cNvPr>
                <p14:cNvContentPartPr/>
                <p14:nvPr/>
              </p14:nvContentPartPr>
              <p14:xfrm>
                <a:off x="5951130" y="773166"/>
                <a:ext cx="145080" cy="1065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38250A9-7A3C-4F44-AA10-F0B1AAFBEEC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942130" y="764166"/>
                  <a:ext cx="162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74F7048-62DA-4FF9-8790-F22DF04FD50F}"/>
                    </a:ext>
                  </a:extLst>
                </p14:cNvPr>
                <p14:cNvContentPartPr/>
                <p14:nvPr/>
              </p14:nvContentPartPr>
              <p14:xfrm>
                <a:off x="6014130" y="797646"/>
                <a:ext cx="198000" cy="5688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74F7048-62DA-4FF9-8790-F22DF04FD50F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005130" y="788646"/>
                  <a:ext cx="2156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99F3C874-4B23-43B5-BCC3-C6B331B3067F}"/>
              </a:ext>
            </a:extLst>
          </p:cNvPr>
          <p:cNvGrpSpPr/>
          <p:nvPr/>
        </p:nvGrpSpPr>
        <p:grpSpPr>
          <a:xfrm>
            <a:off x="6693810" y="686406"/>
            <a:ext cx="621000" cy="298800"/>
            <a:chOff x="6693810" y="686406"/>
            <a:chExt cx="62100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D286BD8-3638-424A-824F-CD70FD59C599}"/>
                    </a:ext>
                  </a:extLst>
                </p14:cNvPr>
                <p14:cNvContentPartPr/>
                <p14:nvPr/>
              </p14:nvContentPartPr>
              <p14:xfrm>
                <a:off x="6693810" y="771366"/>
                <a:ext cx="124560" cy="21384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D286BD8-3638-424A-824F-CD70FD59C59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685170" y="762366"/>
                  <a:ext cx="142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A860FC1C-A580-42DE-AD97-6FFA60754653}"/>
                    </a:ext>
                  </a:extLst>
                </p14:cNvPr>
                <p14:cNvContentPartPr/>
                <p14:nvPr/>
              </p14:nvContentPartPr>
              <p14:xfrm>
                <a:off x="6830610" y="686406"/>
                <a:ext cx="79560" cy="9720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A860FC1C-A580-42DE-AD97-6FFA6075465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821970" y="677766"/>
                  <a:ext cx="97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0A7EA4C9-2D50-4F8F-A265-AA39AC62382F}"/>
                    </a:ext>
                  </a:extLst>
                </p14:cNvPr>
                <p14:cNvContentPartPr/>
                <p14:nvPr/>
              </p14:nvContentPartPr>
              <p14:xfrm>
                <a:off x="6967410" y="771006"/>
                <a:ext cx="91080" cy="13788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0A7EA4C9-2D50-4F8F-A265-AA39AC62382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958410" y="762366"/>
                  <a:ext cx="108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1B867002-3BC6-4B5C-A761-C4320D7AAA2F}"/>
                    </a:ext>
                  </a:extLst>
                </p14:cNvPr>
                <p14:cNvContentPartPr/>
                <p14:nvPr/>
              </p14:nvContentPartPr>
              <p14:xfrm>
                <a:off x="7217250" y="837606"/>
                <a:ext cx="71280" cy="576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1B867002-3BC6-4B5C-A761-C4320D7AAA2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208250" y="828966"/>
                  <a:ext cx="88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2177C9D1-8412-4F6E-8E2E-66A1EA26A308}"/>
                    </a:ext>
                  </a:extLst>
                </p14:cNvPr>
                <p14:cNvContentPartPr/>
                <p14:nvPr/>
              </p14:nvContentPartPr>
              <p14:xfrm>
                <a:off x="7253970" y="872166"/>
                <a:ext cx="60840" cy="14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2177C9D1-8412-4F6E-8E2E-66A1EA26A30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245330" y="863526"/>
                  <a:ext cx="7848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0AD64EDE-FFF7-494A-9905-4A87E6DE2EF7}"/>
                  </a:ext>
                </a:extLst>
              </p14:cNvPr>
              <p14:cNvContentPartPr/>
              <p14:nvPr/>
            </p14:nvContentPartPr>
            <p14:xfrm>
              <a:off x="9536730" y="695406"/>
              <a:ext cx="97200" cy="214560"/>
            </p14:xfrm>
          </p:contentPart>
        </mc:Choice>
        <mc:Fallback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0AD64EDE-FFF7-494A-9905-4A87E6DE2EF7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9528090" y="686766"/>
                <a:ext cx="11484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6" name="Group 485">
            <a:extLst>
              <a:ext uri="{FF2B5EF4-FFF2-40B4-BE49-F238E27FC236}">
                <a16:creationId xmlns:a16="http://schemas.microsoft.com/office/drawing/2014/main" id="{174355F6-9073-461F-A29D-EFDB7E11307E}"/>
              </a:ext>
            </a:extLst>
          </p:cNvPr>
          <p:cNvGrpSpPr/>
          <p:nvPr/>
        </p:nvGrpSpPr>
        <p:grpSpPr>
          <a:xfrm>
            <a:off x="7532970" y="702606"/>
            <a:ext cx="1767240" cy="223560"/>
            <a:chOff x="7532970" y="702606"/>
            <a:chExt cx="176724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BC268463-58F6-4117-AEB5-13AF92BED2CC}"/>
                    </a:ext>
                  </a:extLst>
                </p14:cNvPr>
                <p14:cNvContentPartPr/>
                <p14:nvPr/>
              </p14:nvContentPartPr>
              <p14:xfrm>
                <a:off x="7532970" y="702606"/>
                <a:ext cx="97200" cy="22356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BC268463-58F6-4117-AEB5-13AF92BED2CC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523970" y="693966"/>
                  <a:ext cx="114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067A0E0E-3BD7-4674-8C31-296D614FDADD}"/>
                    </a:ext>
                  </a:extLst>
                </p14:cNvPr>
                <p14:cNvContentPartPr/>
                <p14:nvPr/>
              </p14:nvContentPartPr>
              <p14:xfrm>
                <a:off x="7726650" y="807006"/>
                <a:ext cx="81360" cy="122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067A0E0E-3BD7-4674-8C31-296D614FDAD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718010" y="798366"/>
                  <a:ext cx="99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92A9D55D-565A-4A6D-A49F-A12B1BF6095D}"/>
                    </a:ext>
                  </a:extLst>
                </p14:cNvPr>
                <p14:cNvContentPartPr/>
                <p14:nvPr/>
              </p14:nvContentPartPr>
              <p14:xfrm>
                <a:off x="7866690" y="740406"/>
                <a:ext cx="21960" cy="12456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92A9D55D-565A-4A6D-A49F-A12B1BF6095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857690" y="731766"/>
                  <a:ext cx="39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4E70125B-20E0-44AC-B0C8-CF317D9AB439}"/>
                    </a:ext>
                  </a:extLst>
                </p14:cNvPr>
                <p14:cNvContentPartPr/>
                <p14:nvPr/>
              </p14:nvContentPartPr>
              <p14:xfrm>
                <a:off x="8000610" y="865686"/>
                <a:ext cx="6480" cy="1296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4E70125B-20E0-44AC-B0C8-CF317D9AB43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991970" y="856686"/>
                  <a:ext cx="2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9AB90F90-D8FD-4AA3-9F62-E28C1FF2D601}"/>
                    </a:ext>
                  </a:extLst>
                </p14:cNvPr>
                <p14:cNvContentPartPr/>
                <p14:nvPr/>
              </p14:nvContentPartPr>
              <p14:xfrm>
                <a:off x="8160450" y="770646"/>
                <a:ext cx="54000" cy="7920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9AB90F90-D8FD-4AA3-9F62-E28C1FF2D60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8151450" y="761646"/>
                  <a:ext cx="71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5EADBCAB-8DC9-4898-86AE-9632F376DCD9}"/>
                    </a:ext>
                  </a:extLst>
                </p14:cNvPr>
                <p14:cNvContentPartPr/>
                <p14:nvPr/>
              </p14:nvContentPartPr>
              <p14:xfrm>
                <a:off x="8365290" y="857766"/>
                <a:ext cx="21960" cy="756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5EADBCAB-8DC9-4898-86AE-9632F376DCD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8356290" y="849126"/>
                  <a:ext cx="39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977CFB07-196E-4CD0-A5EC-41880EA03E79}"/>
                    </a:ext>
                  </a:extLst>
                </p14:cNvPr>
                <p14:cNvContentPartPr/>
                <p14:nvPr/>
              </p14:nvContentPartPr>
              <p14:xfrm>
                <a:off x="8525130" y="742926"/>
                <a:ext cx="61200" cy="13356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977CFB07-196E-4CD0-A5EC-41880EA03E7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8516490" y="734286"/>
                  <a:ext cx="78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D97438B8-F921-4C97-8AB3-D330D0841FBE}"/>
                    </a:ext>
                  </a:extLst>
                </p14:cNvPr>
                <p14:cNvContentPartPr/>
                <p14:nvPr/>
              </p14:nvContentPartPr>
              <p14:xfrm>
                <a:off x="8651130" y="780006"/>
                <a:ext cx="174960" cy="9504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D97438B8-F921-4C97-8AB3-D330D0841FB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642490" y="771366"/>
                  <a:ext cx="192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F1EA97A5-5D2F-417C-A740-5BC0094790C6}"/>
                    </a:ext>
                  </a:extLst>
                </p14:cNvPr>
                <p14:cNvContentPartPr/>
                <p14:nvPr/>
              </p14:nvContentPartPr>
              <p14:xfrm>
                <a:off x="8897370" y="851646"/>
                <a:ext cx="42840" cy="1440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F1EA97A5-5D2F-417C-A740-5BC0094790C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888730" y="843006"/>
                  <a:ext cx="60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C1E845AC-722C-408A-9F99-B3FE9DC256E8}"/>
                    </a:ext>
                  </a:extLst>
                </p14:cNvPr>
                <p14:cNvContentPartPr/>
                <p14:nvPr/>
              </p14:nvContentPartPr>
              <p14:xfrm>
                <a:off x="9079890" y="853086"/>
                <a:ext cx="3240" cy="180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C1E845AC-722C-408A-9F99-B3FE9DC256E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071250" y="844446"/>
                  <a:ext cx="20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BC2AC04C-8301-43A6-B24F-55F5D216172D}"/>
                    </a:ext>
                  </a:extLst>
                </p14:cNvPr>
                <p14:cNvContentPartPr/>
                <p14:nvPr/>
              </p14:nvContentPartPr>
              <p14:xfrm>
                <a:off x="9152250" y="851646"/>
                <a:ext cx="147960" cy="1800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BC2AC04C-8301-43A6-B24F-55F5D216172D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143250" y="843006"/>
                  <a:ext cx="165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7D64669C-EAF4-4A47-8684-2F02DFE93892}"/>
                    </a:ext>
                  </a:extLst>
                </p14:cNvPr>
                <p14:cNvContentPartPr/>
                <p14:nvPr/>
              </p14:nvContentPartPr>
              <p14:xfrm>
                <a:off x="7743210" y="816366"/>
                <a:ext cx="63360" cy="1512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7D64669C-EAF4-4A47-8684-2F02DFE9389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734570" y="807366"/>
                  <a:ext cx="81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89915E63-F459-4D58-B961-41CFD73FA1D7}"/>
                    </a:ext>
                  </a:extLst>
                </p14:cNvPr>
                <p14:cNvContentPartPr/>
                <p14:nvPr/>
              </p14:nvContentPartPr>
              <p14:xfrm>
                <a:off x="7878210" y="737166"/>
                <a:ext cx="15480" cy="14904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89915E63-F459-4D58-B961-41CFD73FA1D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869210" y="728166"/>
                  <a:ext cx="331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FD92A910-7F18-4509-9914-92DA3B7FDD52}"/>
              </a:ext>
            </a:extLst>
          </p:cNvPr>
          <p:cNvGrpSpPr/>
          <p:nvPr/>
        </p:nvGrpSpPr>
        <p:grpSpPr>
          <a:xfrm>
            <a:off x="9946770" y="164406"/>
            <a:ext cx="471600" cy="274320"/>
            <a:chOff x="9946770" y="164406"/>
            <a:chExt cx="47160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2A65CDA5-486E-45D3-A332-67DA54F31695}"/>
                    </a:ext>
                  </a:extLst>
                </p14:cNvPr>
                <p14:cNvContentPartPr/>
                <p14:nvPr/>
              </p14:nvContentPartPr>
              <p14:xfrm>
                <a:off x="9946770" y="238926"/>
                <a:ext cx="106560" cy="19980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2A65CDA5-486E-45D3-A332-67DA54F3169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938130" y="229926"/>
                  <a:ext cx="124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F3D97E44-25FF-4069-8D31-15EBBBF27CB8}"/>
                    </a:ext>
                  </a:extLst>
                </p14:cNvPr>
                <p14:cNvContentPartPr/>
                <p14:nvPr/>
              </p14:nvContentPartPr>
              <p14:xfrm>
                <a:off x="10038930" y="164406"/>
                <a:ext cx="95040" cy="1800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F3D97E44-25FF-4069-8D31-15EBBBF27CB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029930" y="155406"/>
                  <a:ext cx="112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6B34C4C8-FD6F-4E1F-9F3F-BE92424C5DD2}"/>
                    </a:ext>
                  </a:extLst>
                </p14:cNvPr>
                <p14:cNvContentPartPr/>
                <p14:nvPr/>
              </p14:nvContentPartPr>
              <p14:xfrm>
                <a:off x="10087170" y="185286"/>
                <a:ext cx="23040" cy="7560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6B34C4C8-FD6F-4E1F-9F3F-BE92424C5DD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078530" y="176646"/>
                  <a:ext cx="40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AB592973-7A29-4C42-83BE-251E54F9D6B5}"/>
                    </a:ext>
                  </a:extLst>
                </p14:cNvPr>
                <p14:cNvContentPartPr/>
                <p14:nvPr/>
              </p14:nvContentPartPr>
              <p14:xfrm>
                <a:off x="10182570" y="209766"/>
                <a:ext cx="88560" cy="1771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AB592973-7A29-4C42-83BE-251E54F9D6B5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173930" y="200766"/>
                  <a:ext cx="106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E520A724-4855-4C8E-AF29-490DA97E459F}"/>
                    </a:ext>
                  </a:extLst>
                </p14:cNvPr>
                <p14:cNvContentPartPr/>
                <p14:nvPr/>
              </p14:nvContentPartPr>
              <p14:xfrm>
                <a:off x="10364010" y="262686"/>
                <a:ext cx="54360" cy="12672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E520A724-4855-4C8E-AF29-490DA97E459F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355370" y="253686"/>
                  <a:ext cx="72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87BFD4A8-F7CC-4AA2-B410-F98B138B6B94}"/>
                    </a:ext>
                  </a:extLst>
                </p14:cNvPr>
                <p14:cNvContentPartPr/>
                <p14:nvPr/>
              </p14:nvContentPartPr>
              <p14:xfrm>
                <a:off x="10346730" y="277086"/>
                <a:ext cx="68040" cy="11160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87BFD4A8-F7CC-4AA2-B410-F98B138B6B9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338090" y="268086"/>
                  <a:ext cx="856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9B739EE1-CD43-4C38-9D9C-53D8D21C7335}"/>
              </a:ext>
            </a:extLst>
          </p:cNvPr>
          <p:cNvGrpSpPr/>
          <p:nvPr/>
        </p:nvGrpSpPr>
        <p:grpSpPr>
          <a:xfrm>
            <a:off x="10823730" y="176286"/>
            <a:ext cx="680400" cy="201600"/>
            <a:chOff x="10823730" y="176286"/>
            <a:chExt cx="68040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D2092FA0-93CF-45BA-890A-022C4D45759B}"/>
                    </a:ext>
                  </a:extLst>
                </p14:cNvPr>
                <p14:cNvContentPartPr/>
                <p14:nvPr/>
              </p14:nvContentPartPr>
              <p14:xfrm>
                <a:off x="10828770" y="230646"/>
                <a:ext cx="107640" cy="14724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D2092FA0-93CF-45BA-890A-022C4D45759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820130" y="221646"/>
                  <a:ext cx="125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207B608A-D095-4593-89D7-0C0DF76C13D1}"/>
                    </a:ext>
                  </a:extLst>
                </p14:cNvPr>
                <p14:cNvContentPartPr/>
                <p14:nvPr/>
              </p14:nvContentPartPr>
              <p14:xfrm>
                <a:off x="10823730" y="293286"/>
                <a:ext cx="104760" cy="792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207B608A-D095-4593-89D7-0C0DF76C13D1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815090" y="284286"/>
                  <a:ext cx="122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7752A431-FF06-46BC-BA2C-E22438194A5C}"/>
                    </a:ext>
                  </a:extLst>
                </p14:cNvPr>
                <p14:cNvContentPartPr/>
                <p14:nvPr/>
              </p14:nvContentPartPr>
              <p14:xfrm>
                <a:off x="11063490" y="234246"/>
                <a:ext cx="87480" cy="11628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7752A431-FF06-46BC-BA2C-E22438194A5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1054490" y="225606"/>
                  <a:ext cx="105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B6B3F95F-5AB4-4D0F-AA3A-5ECD41406815}"/>
                    </a:ext>
                  </a:extLst>
                </p14:cNvPr>
                <p14:cNvContentPartPr/>
                <p14:nvPr/>
              </p14:nvContentPartPr>
              <p14:xfrm>
                <a:off x="11210010" y="176286"/>
                <a:ext cx="101880" cy="10764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B6B3F95F-5AB4-4D0F-AA3A-5ECD4140681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1201010" y="167286"/>
                  <a:ext cx="119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1CE720E5-76D6-4274-9FCE-D10CE63C3629}"/>
                    </a:ext>
                  </a:extLst>
                </p14:cNvPr>
                <p14:cNvContentPartPr/>
                <p14:nvPr/>
              </p14:nvContentPartPr>
              <p14:xfrm>
                <a:off x="11246370" y="297606"/>
                <a:ext cx="79920" cy="3636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1CE720E5-76D6-4274-9FCE-D10CE63C3629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237370" y="288606"/>
                  <a:ext cx="97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971B6E14-9AA9-470F-94BA-D57D2F1782AD}"/>
                    </a:ext>
                  </a:extLst>
                </p14:cNvPr>
                <p14:cNvContentPartPr/>
                <p14:nvPr/>
              </p14:nvContentPartPr>
              <p14:xfrm>
                <a:off x="11422050" y="256206"/>
                <a:ext cx="82080" cy="9576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971B6E14-9AA9-470F-94BA-D57D2F1782A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413050" y="247566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5DF70D43-6D6D-4AF1-B273-1313E088E661}"/>
              </a:ext>
            </a:extLst>
          </p:cNvPr>
          <p:cNvGrpSpPr/>
          <p:nvPr/>
        </p:nvGrpSpPr>
        <p:grpSpPr>
          <a:xfrm>
            <a:off x="10630050" y="576606"/>
            <a:ext cx="505440" cy="180360"/>
            <a:chOff x="10630050" y="576606"/>
            <a:chExt cx="50544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97AF1AF7-E2CA-42DA-9F53-7F851FB357C8}"/>
                    </a:ext>
                  </a:extLst>
                </p14:cNvPr>
                <p14:cNvContentPartPr/>
                <p14:nvPr/>
              </p14:nvContentPartPr>
              <p14:xfrm>
                <a:off x="10645890" y="596406"/>
                <a:ext cx="86040" cy="9036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97AF1AF7-E2CA-42DA-9F53-7F851FB357C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0637250" y="587406"/>
                  <a:ext cx="103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30AF8CC9-DECD-4C76-9D09-3FB91185C3F5}"/>
                    </a:ext>
                  </a:extLst>
                </p14:cNvPr>
                <p14:cNvContentPartPr/>
                <p14:nvPr/>
              </p14:nvContentPartPr>
              <p14:xfrm>
                <a:off x="10630050" y="605406"/>
                <a:ext cx="92880" cy="9432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30AF8CC9-DECD-4C76-9D09-3FB91185C3F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0621050" y="596766"/>
                  <a:ext cx="110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A5161045-6A15-4220-A440-B33EAE93A3C2}"/>
                    </a:ext>
                  </a:extLst>
                </p14:cNvPr>
                <p14:cNvContentPartPr/>
                <p14:nvPr/>
              </p14:nvContentPartPr>
              <p14:xfrm>
                <a:off x="10843530" y="635286"/>
                <a:ext cx="84240" cy="900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A5161045-6A15-4220-A440-B33EAE93A3C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0834530" y="626286"/>
                  <a:ext cx="10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6B6D5EA1-00AC-454B-BC31-482D9BA3E01D}"/>
                    </a:ext>
                  </a:extLst>
                </p14:cNvPr>
                <p14:cNvContentPartPr/>
                <p14:nvPr/>
              </p14:nvContentPartPr>
              <p14:xfrm>
                <a:off x="10843170" y="684966"/>
                <a:ext cx="101880" cy="576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6B6D5EA1-00AC-454B-BC31-482D9BA3E01D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834170" y="676326"/>
                  <a:ext cx="119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7BAF1EFC-AC01-4054-B514-911A0166A1CC}"/>
                    </a:ext>
                  </a:extLst>
                </p14:cNvPr>
                <p14:cNvContentPartPr/>
                <p14:nvPr/>
              </p14:nvContentPartPr>
              <p14:xfrm>
                <a:off x="11067090" y="576606"/>
                <a:ext cx="68400" cy="18036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7BAF1EFC-AC01-4054-B514-911A0166A1CC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058450" y="567966"/>
                  <a:ext cx="860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6314D9BC-D806-4DC8-8249-5FC68AFECC6F}"/>
              </a:ext>
            </a:extLst>
          </p:cNvPr>
          <p:cNvGrpSpPr/>
          <p:nvPr/>
        </p:nvGrpSpPr>
        <p:grpSpPr>
          <a:xfrm>
            <a:off x="11206050" y="574446"/>
            <a:ext cx="968040" cy="245880"/>
            <a:chOff x="11206050" y="574446"/>
            <a:chExt cx="96804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527729B1-863F-491B-BD49-018AF2A8842A}"/>
                    </a:ext>
                  </a:extLst>
                </p14:cNvPr>
                <p14:cNvContentPartPr/>
                <p14:nvPr/>
              </p14:nvContentPartPr>
              <p14:xfrm>
                <a:off x="11206050" y="618366"/>
                <a:ext cx="145080" cy="9936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527729B1-863F-491B-BD49-018AF2A8842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1197410" y="609726"/>
                  <a:ext cx="162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5F7BDAC4-DEDC-44A6-A21D-B5963960B9C0}"/>
                    </a:ext>
                  </a:extLst>
                </p14:cNvPr>
                <p14:cNvContentPartPr/>
                <p14:nvPr/>
              </p14:nvContentPartPr>
              <p14:xfrm>
                <a:off x="11389650" y="729606"/>
                <a:ext cx="62280" cy="2844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5F7BDAC4-DEDC-44A6-A21D-B5963960B9C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1380650" y="720606"/>
                  <a:ext cx="79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EAB09B47-8437-48C9-83A5-BB321E200C73}"/>
                    </a:ext>
                  </a:extLst>
                </p14:cNvPr>
                <p14:cNvContentPartPr/>
                <p14:nvPr/>
              </p14:nvContentPartPr>
              <p14:xfrm>
                <a:off x="11511690" y="628086"/>
                <a:ext cx="83880" cy="10008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EAB09B47-8437-48C9-83A5-BB321E200C7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502690" y="619086"/>
                  <a:ext cx="101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72263C71-F045-4F76-A9B5-1B4AA2CF5404}"/>
                    </a:ext>
                  </a:extLst>
                </p14:cNvPr>
                <p14:cNvContentPartPr/>
                <p14:nvPr/>
              </p14:nvContentPartPr>
              <p14:xfrm>
                <a:off x="11605650" y="726006"/>
                <a:ext cx="41040" cy="1800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72263C71-F045-4F76-A9B5-1B4AA2CF5404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596650" y="717366"/>
                  <a:ext cx="58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C159D8D1-7D42-4402-9F8A-5515CE81FFE4}"/>
                    </a:ext>
                  </a:extLst>
                </p14:cNvPr>
                <p14:cNvContentPartPr/>
                <p14:nvPr/>
              </p14:nvContentPartPr>
              <p14:xfrm>
                <a:off x="11689170" y="642486"/>
                <a:ext cx="82080" cy="9828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C159D8D1-7D42-4402-9F8A-5515CE81FFE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680530" y="633486"/>
                  <a:ext cx="99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649370BF-447E-4C30-BF49-9F0F934AF24C}"/>
                    </a:ext>
                  </a:extLst>
                </p14:cNvPr>
                <p14:cNvContentPartPr/>
                <p14:nvPr/>
              </p14:nvContentPartPr>
              <p14:xfrm>
                <a:off x="11771610" y="731766"/>
                <a:ext cx="57960" cy="2448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649370BF-447E-4C30-BF49-9F0F934AF24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762970" y="723126"/>
                  <a:ext cx="75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98188F3D-A4F0-47F4-829E-356AF859BA03}"/>
                    </a:ext>
                  </a:extLst>
                </p14:cNvPr>
                <p14:cNvContentPartPr/>
                <p14:nvPr/>
              </p14:nvContentPartPr>
              <p14:xfrm>
                <a:off x="11859810" y="745806"/>
                <a:ext cx="39960" cy="360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98188F3D-A4F0-47F4-829E-356AF859BA0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851170" y="737166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FA1D308F-A4CE-4F80-A230-73BF5C69E847}"/>
                    </a:ext>
                  </a:extLst>
                </p14:cNvPr>
                <p14:cNvContentPartPr/>
                <p14:nvPr/>
              </p14:nvContentPartPr>
              <p14:xfrm>
                <a:off x="11947650" y="738246"/>
                <a:ext cx="23400" cy="1476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FA1D308F-A4CE-4F80-A230-73BF5C69E847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938650" y="729246"/>
                  <a:ext cx="41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5A307155-C349-4008-8801-9C54FED5C34A}"/>
                    </a:ext>
                  </a:extLst>
                </p14:cNvPr>
                <p14:cNvContentPartPr/>
                <p14:nvPr/>
              </p14:nvContentPartPr>
              <p14:xfrm>
                <a:off x="12059970" y="661926"/>
                <a:ext cx="54720" cy="8280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5A307155-C349-4008-8801-9C54FED5C34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2051330" y="653286"/>
                  <a:ext cx="72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71D8868D-A46F-4D0B-A2D4-6CE495F94189}"/>
                    </a:ext>
                  </a:extLst>
                </p14:cNvPr>
                <p14:cNvContentPartPr/>
                <p14:nvPr/>
              </p14:nvContentPartPr>
              <p14:xfrm>
                <a:off x="12098850" y="574446"/>
                <a:ext cx="75240" cy="24588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71D8868D-A46F-4D0B-A2D4-6CE495F94189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2089850" y="565446"/>
                  <a:ext cx="9288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7866857C-3D8E-40DB-B385-EB960AEC4EF5}"/>
              </a:ext>
            </a:extLst>
          </p:cNvPr>
          <p:cNvGrpSpPr/>
          <p:nvPr/>
        </p:nvGrpSpPr>
        <p:grpSpPr>
          <a:xfrm>
            <a:off x="10027050" y="911406"/>
            <a:ext cx="636120" cy="304920"/>
            <a:chOff x="10027050" y="911406"/>
            <a:chExt cx="63612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FA7CCE51-9FE3-40C9-9E84-04FE67C6B21D}"/>
                    </a:ext>
                  </a:extLst>
                </p14:cNvPr>
                <p14:cNvContentPartPr/>
                <p14:nvPr/>
              </p14:nvContentPartPr>
              <p14:xfrm>
                <a:off x="10027050" y="993486"/>
                <a:ext cx="103320" cy="22284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FA7CCE51-9FE3-40C9-9E84-04FE67C6B21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018410" y="984486"/>
                  <a:ext cx="120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F0742068-6226-43ED-91AC-0EE3259061A8}"/>
                    </a:ext>
                  </a:extLst>
                </p14:cNvPr>
                <p14:cNvContentPartPr/>
                <p14:nvPr/>
              </p14:nvContentPartPr>
              <p14:xfrm>
                <a:off x="10116330" y="911406"/>
                <a:ext cx="99000" cy="1476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F0742068-6226-43ED-91AC-0EE3259061A8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0107690" y="902766"/>
                  <a:ext cx="11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FB1EFB72-ABBB-4600-8DD0-11E3AF96E9E2}"/>
                    </a:ext>
                  </a:extLst>
                </p14:cNvPr>
                <p14:cNvContentPartPr/>
                <p14:nvPr/>
              </p14:nvContentPartPr>
              <p14:xfrm>
                <a:off x="10167090" y="924366"/>
                <a:ext cx="26640" cy="10332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FB1EFB72-ABBB-4600-8DD0-11E3AF96E9E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158450" y="915726"/>
                  <a:ext cx="44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90902AF1-B2C6-4F67-8F8C-95F6D0D16DE2}"/>
                    </a:ext>
                  </a:extLst>
                </p14:cNvPr>
                <p14:cNvContentPartPr/>
                <p14:nvPr/>
              </p14:nvContentPartPr>
              <p14:xfrm>
                <a:off x="10259970" y="978726"/>
                <a:ext cx="76680" cy="14364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90902AF1-B2C6-4F67-8F8C-95F6D0D16DE2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0250970" y="970086"/>
                  <a:ext cx="94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8717199C-A740-4193-9679-008D08F8EE11}"/>
                    </a:ext>
                  </a:extLst>
                </p14:cNvPr>
                <p14:cNvContentPartPr/>
                <p14:nvPr/>
              </p14:nvContentPartPr>
              <p14:xfrm>
                <a:off x="10266450" y="1011486"/>
                <a:ext cx="200520" cy="8640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8717199C-A740-4193-9679-008D08F8EE1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257450" y="1002846"/>
                  <a:ext cx="218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B1CCC19A-1572-4EFD-A284-D5F05910A921}"/>
                    </a:ext>
                  </a:extLst>
                </p14:cNvPr>
                <p14:cNvContentPartPr/>
                <p14:nvPr/>
              </p14:nvContentPartPr>
              <p14:xfrm>
                <a:off x="10390290" y="1022286"/>
                <a:ext cx="71640" cy="7164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B1CCC19A-1572-4EFD-A284-D5F05910A921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0381650" y="1013286"/>
                  <a:ext cx="89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7AE5C45D-96C6-44EB-841F-AD09A914D290}"/>
                    </a:ext>
                  </a:extLst>
                </p14:cNvPr>
                <p14:cNvContentPartPr/>
                <p14:nvPr/>
              </p14:nvContentPartPr>
              <p14:xfrm>
                <a:off x="10604130" y="1041726"/>
                <a:ext cx="47880" cy="1008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7AE5C45D-96C6-44EB-841F-AD09A914D290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0595130" y="1033086"/>
                  <a:ext cx="65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3DB7194E-B172-402A-AADE-A7F670135D91}"/>
                    </a:ext>
                  </a:extLst>
                </p14:cNvPr>
                <p14:cNvContentPartPr/>
                <p14:nvPr/>
              </p14:nvContentPartPr>
              <p14:xfrm>
                <a:off x="10599090" y="1080606"/>
                <a:ext cx="64080" cy="1044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3DB7194E-B172-402A-AADE-A7F670135D9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0590450" y="1071606"/>
                  <a:ext cx="817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F8714A0F-A1B2-42B9-B87F-0E4C7B54AAB3}"/>
              </a:ext>
            </a:extLst>
          </p:cNvPr>
          <p:cNvGrpSpPr/>
          <p:nvPr/>
        </p:nvGrpSpPr>
        <p:grpSpPr>
          <a:xfrm>
            <a:off x="10799250" y="1023006"/>
            <a:ext cx="275400" cy="85320"/>
            <a:chOff x="10799250" y="1023006"/>
            <a:chExt cx="27540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0E48CF72-D132-49D5-A11D-897932F0091C}"/>
                    </a:ext>
                  </a:extLst>
                </p14:cNvPr>
                <p14:cNvContentPartPr/>
                <p14:nvPr/>
              </p14:nvContentPartPr>
              <p14:xfrm>
                <a:off x="10799250" y="1051446"/>
                <a:ext cx="99000" cy="1188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0E48CF72-D132-49D5-A11D-897932F0091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0790610" y="1042446"/>
                  <a:ext cx="116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C13F0EC1-031C-42F2-A6FC-081EDC28D757}"/>
                    </a:ext>
                  </a:extLst>
                </p14:cNvPr>
                <p14:cNvContentPartPr/>
                <p14:nvPr/>
              </p14:nvContentPartPr>
              <p14:xfrm>
                <a:off x="10937850" y="1023006"/>
                <a:ext cx="136800" cy="8532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C13F0EC1-031C-42F2-A6FC-081EDC28D75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0929210" y="1014006"/>
                  <a:ext cx="154440" cy="1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9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Strong Duality for Linear 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Strongly LP duality theorem</a:t>
            </a:r>
            <a:r>
              <a:rPr lang="en-CA" sz="2000" dirty="0"/>
              <a:t>.  If the primal and the dual are feasible,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		then they have the same objective value.</a:t>
            </a:r>
          </a:p>
          <a:p>
            <a:pPr>
              <a:lnSpc>
                <a:spcPct val="200000"/>
              </a:lnSpc>
            </a:pPr>
            <a:r>
              <a:rPr lang="en-CA" sz="2000" b="1" u="sng" dirty="0"/>
              <a:t>Proof</a:t>
            </a:r>
            <a:r>
              <a:rPr lang="en-CA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D78B90-D3F2-40E9-B760-2901DF3C5D76}"/>
                  </a:ext>
                </a:extLst>
              </p:cNvPr>
              <p:cNvSpPr/>
              <p:nvPr/>
            </p:nvSpPr>
            <p:spPr>
              <a:xfrm>
                <a:off x="2132135" y="2081508"/>
                <a:ext cx="351545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CA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m:rPr>
                              <m:sty m:val="p"/>
                            </m:rPr>
                            <a:rPr lang="en-CA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A" sz="20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≥0.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D78B90-D3F2-40E9-B760-2901DF3C5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35" y="2081508"/>
                <a:ext cx="3515457" cy="1323439"/>
              </a:xfrm>
              <a:prstGeom prst="rect">
                <a:avLst/>
              </a:prstGeom>
              <a:blipFill>
                <a:blip r:embed="rId2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ED4A17-16A6-4C0B-9A67-82CA55F5A522}"/>
                  </a:ext>
                </a:extLst>
              </p:cNvPr>
              <p:cNvSpPr/>
              <p:nvPr/>
            </p:nvSpPr>
            <p:spPr>
              <a:xfrm>
                <a:off x="5095143" y="2081508"/>
                <a:ext cx="351545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CA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CA" sz="20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ED4A17-16A6-4C0B-9A67-82CA55F5A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43" y="2081508"/>
                <a:ext cx="3515457" cy="1323439"/>
              </a:xfrm>
              <a:prstGeom prst="rect">
                <a:avLst/>
              </a:prstGeom>
              <a:blipFill>
                <a:blip r:embed="rId3"/>
                <a:stretch>
                  <a:fillRect r="-15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E91F48F-F65A-4BA8-B65A-C4E9B7CBE190}"/>
              </a:ext>
            </a:extLst>
          </p:cNvPr>
          <p:cNvGrpSpPr/>
          <p:nvPr/>
        </p:nvGrpSpPr>
        <p:grpSpPr>
          <a:xfrm>
            <a:off x="2041530" y="2838846"/>
            <a:ext cx="594720" cy="264960"/>
            <a:chOff x="2041530" y="2838846"/>
            <a:chExt cx="59472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FD8DEE7-3B3B-42F7-98FB-067DAF459152}"/>
                    </a:ext>
                  </a:extLst>
                </p14:cNvPr>
                <p14:cNvContentPartPr/>
                <p14:nvPr/>
              </p14:nvContentPartPr>
              <p14:xfrm>
                <a:off x="2041530" y="2844246"/>
                <a:ext cx="59760" cy="259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FD8DEE7-3B3B-42F7-98FB-067DAF4591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32890" y="2835246"/>
                  <a:ext cx="77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DDDFC5-1066-4AFC-A4F3-8DFC6E5F85B6}"/>
                    </a:ext>
                  </a:extLst>
                </p14:cNvPr>
                <p14:cNvContentPartPr/>
                <p14:nvPr/>
              </p14:nvContentPartPr>
              <p14:xfrm>
                <a:off x="2057370" y="2850366"/>
                <a:ext cx="82800" cy="112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DDDFC5-1066-4AFC-A4F3-8DFC6E5F85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8370" y="2841366"/>
                  <a:ext cx="100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A1801B-FBE5-4E12-B6FA-9343E8712682}"/>
                    </a:ext>
                  </a:extLst>
                </p14:cNvPr>
                <p14:cNvContentPartPr/>
                <p14:nvPr/>
              </p14:nvContentPartPr>
              <p14:xfrm>
                <a:off x="2194170" y="2876286"/>
                <a:ext cx="68400" cy="103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A1801B-FBE5-4E12-B6FA-9343E87126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530" y="2867286"/>
                  <a:ext cx="86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93E112-BB43-47A6-A640-6A86BF70214E}"/>
                    </a:ext>
                  </a:extLst>
                </p14:cNvPr>
                <p14:cNvContentPartPr/>
                <p14:nvPr/>
              </p14:nvContentPartPr>
              <p14:xfrm>
                <a:off x="2287050" y="2838846"/>
                <a:ext cx="36720" cy="147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93E112-BB43-47A6-A640-6A86BF7021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78410" y="2829846"/>
                  <a:ext cx="54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DBD4A5-31FA-43AA-8611-20E820CA7EF4}"/>
                    </a:ext>
                  </a:extLst>
                </p14:cNvPr>
                <p14:cNvContentPartPr/>
                <p14:nvPr/>
              </p14:nvContentPartPr>
              <p14:xfrm>
                <a:off x="2360490" y="2893566"/>
                <a:ext cx="120960" cy="90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DBD4A5-31FA-43AA-8611-20E820CA7E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1490" y="2884566"/>
                  <a:ext cx="138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45D746-F8D6-440A-8988-50D1EA6B7F9C}"/>
                    </a:ext>
                  </a:extLst>
                </p14:cNvPr>
                <p14:cNvContentPartPr/>
                <p14:nvPr/>
              </p14:nvContentPartPr>
              <p14:xfrm>
                <a:off x="2518170" y="2927406"/>
                <a:ext cx="73800" cy="74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45D746-F8D6-440A-8988-50D1EA6B7F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9530" y="2918766"/>
                  <a:ext cx="91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AFCB02-D799-4982-B123-6232F67CE637}"/>
                    </a:ext>
                  </a:extLst>
                </p14:cNvPr>
                <p14:cNvContentPartPr/>
                <p14:nvPr/>
              </p14:nvContentPartPr>
              <p14:xfrm>
                <a:off x="2628690" y="2870526"/>
                <a:ext cx="7560" cy="132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AFCB02-D799-4982-B123-6232F67CE6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19690" y="2861526"/>
                  <a:ext cx="252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85B62E-1E23-4191-BA5A-C7BCCDE807A0}"/>
              </a:ext>
            </a:extLst>
          </p:cNvPr>
          <p:cNvGrpSpPr/>
          <p:nvPr/>
        </p:nvGrpSpPr>
        <p:grpSpPr>
          <a:xfrm>
            <a:off x="8274930" y="2703126"/>
            <a:ext cx="496800" cy="227520"/>
            <a:chOff x="8274930" y="2703126"/>
            <a:chExt cx="4968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1249D3-FC2A-4C25-8254-588B45D22ED8}"/>
                    </a:ext>
                  </a:extLst>
                </p14:cNvPr>
                <p14:cNvContentPartPr/>
                <p14:nvPr/>
              </p14:nvContentPartPr>
              <p14:xfrm>
                <a:off x="8274930" y="2708526"/>
                <a:ext cx="130680" cy="175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1249D3-FC2A-4C25-8254-588B45D22E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65930" y="2699886"/>
                  <a:ext cx="148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2AF9B1-B6DA-43E2-8937-DA9150BFE730}"/>
                    </a:ext>
                  </a:extLst>
                </p14:cNvPr>
                <p14:cNvContentPartPr/>
                <p14:nvPr/>
              </p14:nvContentPartPr>
              <p14:xfrm>
                <a:off x="8447370" y="2779086"/>
                <a:ext cx="117720" cy="92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2AF9B1-B6DA-43E2-8937-DA9150BFE7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38730" y="2770086"/>
                  <a:ext cx="135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A3DD36-6379-49D7-BC67-DF966D3627B4}"/>
                    </a:ext>
                  </a:extLst>
                </p14:cNvPr>
                <p14:cNvContentPartPr/>
                <p14:nvPr/>
              </p14:nvContentPartPr>
              <p14:xfrm>
                <a:off x="8578770" y="2799246"/>
                <a:ext cx="105120" cy="95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A3DD36-6379-49D7-BC67-DF966D3627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70130" y="2790606"/>
                  <a:ext cx="122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46BE1B-60E4-4E00-B019-7C51AB267F28}"/>
                    </a:ext>
                  </a:extLst>
                </p14:cNvPr>
                <p14:cNvContentPartPr/>
                <p14:nvPr/>
              </p14:nvContentPartPr>
              <p14:xfrm>
                <a:off x="8753730" y="2703126"/>
                <a:ext cx="18000" cy="227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46BE1B-60E4-4E00-B019-7C51AB267F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44730" y="2694486"/>
                  <a:ext cx="3564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B15550-7587-4088-8688-8E0912D5B4BC}"/>
              </a:ext>
            </a:extLst>
          </p:cNvPr>
          <p:cNvGrpSpPr/>
          <p:nvPr/>
        </p:nvGrpSpPr>
        <p:grpSpPr>
          <a:xfrm>
            <a:off x="1505850" y="3569286"/>
            <a:ext cx="552240" cy="239040"/>
            <a:chOff x="1505850" y="3569286"/>
            <a:chExt cx="55224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DF3452-AF6B-4AA9-8E8E-480C9AAB2B5F}"/>
                    </a:ext>
                  </a:extLst>
                </p14:cNvPr>
                <p14:cNvContentPartPr/>
                <p14:nvPr/>
              </p14:nvContentPartPr>
              <p14:xfrm>
                <a:off x="1517730" y="3630486"/>
                <a:ext cx="28080" cy="177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DF3452-AF6B-4AA9-8E8E-480C9AAB2B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08730" y="3621846"/>
                  <a:ext cx="45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8230AF-B3CB-4CF0-8D45-BEA70E2EFC1C}"/>
                    </a:ext>
                  </a:extLst>
                </p14:cNvPr>
                <p14:cNvContentPartPr/>
                <p14:nvPr/>
              </p14:nvContentPartPr>
              <p14:xfrm>
                <a:off x="1505850" y="3569286"/>
                <a:ext cx="142560" cy="150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8230AF-B3CB-4CF0-8D45-BEA70E2EFC1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97210" y="3560286"/>
                  <a:ext cx="160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0BDD63-6A30-42D7-ACD8-7D929B2EA10A}"/>
                    </a:ext>
                  </a:extLst>
                </p14:cNvPr>
                <p14:cNvContentPartPr/>
                <p14:nvPr/>
              </p14:nvContentPartPr>
              <p14:xfrm>
                <a:off x="1681170" y="3636966"/>
                <a:ext cx="86760" cy="86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0BDD63-6A30-42D7-ACD8-7D929B2EA1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72170" y="3628326"/>
                  <a:ext cx="104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91CF99-B104-484F-B3A9-D513EDC2BF45}"/>
                    </a:ext>
                  </a:extLst>
                </p14:cNvPr>
                <p14:cNvContentPartPr/>
                <p14:nvPr/>
              </p14:nvContentPartPr>
              <p14:xfrm>
                <a:off x="1836690" y="3662166"/>
                <a:ext cx="78480" cy="79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91CF99-B104-484F-B3A9-D513EDC2BF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28050" y="3653166"/>
                  <a:ext cx="96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8E4FF3-7589-4893-BB35-60727F49A715}"/>
                    </a:ext>
                  </a:extLst>
                </p14:cNvPr>
                <p14:cNvContentPartPr/>
                <p14:nvPr/>
              </p14:nvContentPartPr>
              <p14:xfrm>
                <a:off x="2025690" y="3640926"/>
                <a:ext cx="32400" cy="75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8E4FF3-7589-4893-BB35-60727F49A7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16690" y="3632286"/>
                  <a:ext cx="5004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8A1608-B47B-4549-9335-8D778A869434}"/>
              </a:ext>
            </a:extLst>
          </p:cNvPr>
          <p:cNvGrpSpPr/>
          <p:nvPr/>
        </p:nvGrpSpPr>
        <p:grpSpPr>
          <a:xfrm>
            <a:off x="2441850" y="3574326"/>
            <a:ext cx="204120" cy="259560"/>
            <a:chOff x="2441850" y="3574326"/>
            <a:chExt cx="20412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A06490-D579-4A7F-9949-B63C6F797E29}"/>
                    </a:ext>
                  </a:extLst>
                </p14:cNvPr>
                <p14:cNvContentPartPr/>
                <p14:nvPr/>
              </p14:nvContentPartPr>
              <p14:xfrm>
                <a:off x="2465250" y="3660366"/>
                <a:ext cx="15840" cy="81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A06490-D579-4A7F-9949-B63C6F797E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56610" y="3651366"/>
                  <a:ext cx="33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44CF6C-05C2-45D0-8D28-F274E43AB0B1}"/>
                    </a:ext>
                  </a:extLst>
                </p14:cNvPr>
                <p14:cNvContentPartPr/>
                <p14:nvPr/>
              </p14:nvContentPartPr>
              <p14:xfrm>
                <a:off x="2441850" y="3574326"/>
                <a:ext cx="166680" cy="259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44CF6C-05C2-45D0-8D28-F274E43AB0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32850" y="3565686"/>
                  <a:ext cx="184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F92119-1C29-4AB6-A308-244869C13E9D}"/>
                    </a:ext>
                  </a:extLst>
                </p14:cNvPr>
                <p14:cNvContentPartPr/>
                <p14:nvPr/>
              </p14:nvContentPartPr>
              <p14:xfrm>
                <a:off x="2545890" y="3701766"/>
                <a:ext cx="100080" cy="3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F92119-1C29-4AB6-A308-244869C13E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36890" y="3693126"/>
                  <a:ext cx="1177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BB2383-9063-41E7-AC7D-1243569CF7C9}"/>
              </a:ext>
            </a:extLst>
          </p:cNvPr>
          <p:cNvGrpSpPr/>
          <p:nvPr/>
        </p:nvGrpSpPr>
        <p:grpSpPr>
          <a:xfrm>
            <a:off x="3044490" y="3621126"/>
            <a:ext cx="610200" cy="263520"/>
            <a:chOff x="3044490" y="3621126"/>
            <a:chExt cx="61020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401D5AF-D66E-4DEE-AD1A-03B0E59A935E}"/>
                    </a:ext>
                  </a:extLst>
                </p14:cNvPr>
                <p14:cNvContentPartPr/>
                <p14:nvPr/>
              </p14:nvContentPartPr>
              <p14:xfrm>
                <a:off x="3050970" y="3658566"/>
                <a:ext cx="64800" cy="226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401D5AF-D66E-4DEE-AD1A-03B0E59A93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42330" y="3649926"/>
                  <a:ext cx="82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D8CC73-79A8-4AEC-B4A3-2992100A356D}"/>
                    </a:ext>
                  </a:extLst>
                </p14:cNvPr>
                <p14:cNvContentPartPr/>
                <p14:nvPr/>
              </p14:nvContentPartPr>
              <p14:xfrm>
                <a:off x="3044490" y="3669366"/>
                <a:ext cx="100440" cy="9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D8CC73-79A8-4AEC-B4A3-2992100A35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5490" y="3660366"/>
                  <a:ext cx="118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BEF6A70-1D9F-4C9D-9891-B56DAA106504}"/>
                    </a:ext>
                  </a:extLst>
                </p14:cNvPr>
                <p14:cNvContentPartPr/>
                <p14:nvPr/>
              </p14:nvContentPartPr>
              <p14:xfrm>
                <a:off x="3180930" y="3663606"/>
                <a:ext cx="148320" cy="118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BEF6A70-1D9F-4C9D-9891-B56DAA1065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71930" y="3654966"/>
                  <a:ext cx="165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BFE2FA-F33C-4901-B8AE-77239EF5C54D}"/>
                    </a:ext>
                  </a:extLst>
                </p14:cNvPr>
                <p14:cNvContentPartPr/>
                <p14:nvPr/>
              </p14:nvContentPartPr>
              <p14:xfrm>
                <a:off x="3277050" y="3650286"/>
                <a:ext cx="326520" cy="132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BFE2FA-F33C-4901-B8AE-77239EF5C54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68410" y="3641286"/>
                  <a:ext cx="344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26DB9D-8A08-4142-BCAD-3D91743A8F46}"/>
                    </a:ext>
                  </a:extLst>
                </p14:cNvPr>
                <p14:cNvContentPartPr/>
                <p14:nvPr/>
              </p14:nvContentPartPr>
              <p14:xfrm>
                <a:off x="3643890" y="3621126"/>
                <a:ext cx="10800" cy="168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26DB9D-8A08-4142-BCAD-3D91743A8F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35250" y="3612126"/>
                  <a:ext cx="2844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775E41-BC3D-4254-B205-D45CCA2408A7}"/>
              </a:ext>
            </a:extLst>
          </p:cNvPr>
          <p:cNvGrpSpPr/>
          <p:nvPr/>
        </p:nvGrpSpPr>
        <p:grpSpPr>
          <a:xfrm>
            <a:off x="3947370" y="3635886"/>
            <a:ext cx="529560" cy="153000"/>
            <a:chOff x="3947370" y="3635886"/>
            <a:chExt cx="52956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01D0FD-2F04-4F57-BF6C-3A902522D75C}"/>
                    </a:ext>
                  </a:extLst>
                </p14:cNvPr>
                <p14:cNvContentPartPr/>
                <p14:nvPr/>
              </p14:nvContentPartPr>
              <p14:xfrm>
                <a:off x="3947370" y="3671166"/>
                <a:ext cx="97560" cy="111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01D0FD-2F04-4F57-BF6C-3A902522D7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38370" y="3662526"/>
                  <a:ext cx="115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CD4E3E-1F8B-4D6B-BB2A-4C6B82994B8E}"/>
                    </a:ext>
                  </a:extLst>
                </p14:cNvPr>
                <p14:cNvContentPartPr/>
                <p14:nvPr/>
              </p14:nvContentPartPr>
              <p14:xfrm>
                <a:off x="4091370" y="3694926"/>
                <a:ext cx="84600" cy="69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CD4E3E-1F8B-4D6B-BB2A-4C6B82994B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82370" y="3685926"/>
                  <a:ext cx="102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CFEC57-A58F-4D32-A47E-6F3512884C09}"/>
                    </a:ext>
                  </a:extLst>
                </p14:cNvPr>
                <p14:cNvContentPartPr/>
                <p14:nvPr/>
              </p14:nvContentPartPr>
              <p14:xfrm>
                <a:off x="4208730" y="3635886"/>
                <a:ext cx="20160" cy="153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CFEC57-A58F-4D32-A47E-6F3512884C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00090" y="3626886"/>
                  <a:ext cx="37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D521B0-2245-4C43-A898-7CEC51BDECD4}"/>
                    </a:ext>
                  </a:extLst>
                </p14:cNvPr>
                <p14:cNvContentPartPr/>
                <p14:nvPr/>
              </p14:nvContentPartPr>
              <p14:xfrm>
                <a:off x="4279290" y="3695286"/>
                <a:ext cx="197640" cy="91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D521B0-2245-4C43-A898-7CEC51BDEC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70290" y="3686646"/>
                  <a:ext cx="21528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7E806D6-E58E-4679-9F2A-787F7C80D610}"/>
                  </a:ext>
                </a:extLst>
              </p14:cNvPr>
              <p14:cNvContentPartPr/>
              <p14:nvPr/>
            </p14:nvContentPartPr>
            <p14:xfrm>
              <a:off x="4717050" y="3674046"/>
              <a:ext cx="110520" cy="113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7E806D6-E58E-4679-9F2A-787F7C80D61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08410" y="3665046"/>
                <a:ext cx="128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3E402E-A482-45E9-ABDF-1286C6954A86}"/>
                  </a:ext>
                </a:extLst>
              </p14:cNvPr>
              <p14:cNvContentPartPr/>
              <p14:nvPr/>
            </p14:nvContentPartPr>
            <p14:xfrm>
              <a:off x="4983090" y="3647406"/>
              <a:ext cx="273240" cy="322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3E402E-A482-45E9-ABDF-1286C6954A8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4450" y="3638406"/>
                <a:ext cx="2908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A24C1F8-F337-4BD8-A4E3-FE76F73729C2}"/>
                  </a:ext>
                </a:extLst>
              </p14:cNvPr>
              <p14:cNvContentPartPr/>
              <p14:nvPr/>
            </p14:nvContentPartPr>
            <p14:xfrm>
              <a:off x="5609850" y="3737046"/>
              <a:ext cx="92880" cy="58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A24C1F8-F337-4BD8-A4E3-FE76F73729C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600850" y="3728046"/>
                <a:ext cx="11052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A7CE6A1-4121-4BB5-BC56-B7B6DD7C8562}"/>
              </a:ext>
            </a:extLst>
          </p:cNvPr>
          <p:cNvGrpSpPr/>
          <p:nvPr/>
        </p:nvGrpSpPr>
        <p:grpSpPr>
          <a:xfrm>
            <a:off x="6059850" y="3590166"/>
            <a:ext cx="390240" cy="175680"/>
            <a:chOff x="6059850" y="3590166"/>
            <a:chExt cx="39024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8001D4-5FAB-49FA-A2E7-FDDFBDFF8ED3}"/>
                    </a:ext>
                  </a:extLst>
                </p14:cNvPr>
                <p14:cNvContentPartPr/>
                <p14:nvPr/>
              </p14:nvContentPartPr>
              <p14:xfrm>
                <a:off x="6099810" y="3632286"/>
                <a:ext cx="54360" cy="133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8001D4-5FAB-49FA-A2E7-FDDFBDFF8E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90810" y="3623646"/>
                  <a:ext cx="72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BDA6313-8108-4E09-899F-1B0EDF66E536}"/>
                    </a:ext>
                  </a:extLst>
                </p14:cNvPr>
                <p14:cNvContentPartPr/>
                <p14:nvPr/>
              </p14:nvContentPartPr>
              <p14:xfrm>
                <a:off x="6059850" y="3660726"/>
                <a:ext cx="94320" cy="9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BDA6313-8108-4E09-899F-1B0EDF66E5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51210" y="3651726"/>
                  <a:ext cx="11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2FE4EE-4D7D-4447-A315-E8B03F548787}"/>
                    </a:ext>
                  </a:extLst>
                </p14:cNvPr>
                <p14:cNvContentPartPr/>
                <p14:nvPr/>
              </p14:nvContentPartPr>
              <p14:xfrm>
                <a:off x="6166770" y="3590166"/>
                <a:ext cx="178920" cy="144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2FE4EE-4D7D-4447-A315-E8B03F5487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57770" y="3581526"/>
                  <a:ext cx="196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A6DDC0-4087-4E8F-8EC6-85F756F1AD72}"/>
                    </a:ext>
                  </a:extLst>
                </p14:cNvPr>
                <p14:cNvContentPartPr/>
                <p14:nvPr/>
              </p14:nvContentPartPr>
              <p14:xfrm>
                <a:off x="6374130" y="3657486"/>
                <a:ext cx="75960" cy="77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A6DDC0-4087-4E8F-8EC6-85F756F1AD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65490" y="3648846"/>
                  <a:ext cx="936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93E764A-A0B6-4A75-A3C0-5F439F5EB742}"/>
              </a:ext>
            </a:extLst>
          </p:cNvPr>
          <p:cNvGrpSpPr/>
          <p:nvPr/>
        </p:nvGrpSpPr>
        <p:grpSpPr>
          <a:xfrm>
            <a:off x="6778770" y="3593046"/>
            <a:ext cx="455760" cy="167040"/>
            <a:chOff x="6778770" y="3593046"/>
            <a:chExt cx="45576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77DB98-6E5C-4B11-8030-785A97173C35}"/>
                    </a:ext>
                  </a:extLst>
                </p14:cNvPr>
                <p14:cNvContentPartPr/>
                <p14:nvPr/>
              </p14:nvContentPartPr>
              <p14:xfrm>
                <a:off x="6778770" y="3593046"/>
                <a:ext cx="128880" cy="165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77DB98-6E5C-4B11-8030-785A97173C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69770" y="3584406"/>
                  <a:ext cx="146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7F88837-A6D9-4DB1-96D2-1553A799146B}"/>
                    </a:ext>
                  </a:extLst>
                </p14:cNvPr>
                <p14:cNvContentPartPr/>
                <p14:nvPr/>
              </p14:nvContentPartPr>
              <p14:xfrm>
                <a:off x="6947970" y="3676926"/>
                <a:ext cx="102240" cy="79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7F88837-A6D9-4DB1-96D2-1553A799146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39330" y="3668286"/>
                  <a:ext cx="119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1ADFE41-9408-4DCA-B007-0D7C5E16AAAA}"/>
                    </a:ext>
                  </a:extLst>
                </p14:cNvPr>
                <p14:cNvContentPartPr/>
                <p14:nvPr/>
              </p14:nvContentPartPr>
              <p14:xfrm>
                <a:off x="7053810" y="3680886"/>
                <a:ext cx="99000" cy="79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1ADFE41-9408-4DCA-B007-0D7C5E16AA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44810" y="3672246"/>
                  <a:ext cx="116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46332F5-9913-44A3-90D2-221CB9CC7511}"/>
                    </a:ext>
                  </a:extLst>
                </p14:cNvPr>
                <p14:cNvContentPartPr/>
                <p14:nvPr/>
              </p14:nvContentPartPr>
              <p14:xfrm>
                <a:off x="7218690" y="3618606"/>
                <a:ext cx="15840" cy="141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46332F5-9913-44A3-90D2-221CB9CC75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09690" y="3609606"/>
                  <a:ext cx="334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B8FA7AC-485C-4AC4-AA90-0C7ED2F6EC4D}"/>
              </a:ext>
            </a:extLst>
          </p:cNvPr>
          <p:cNvGrpSpPr/>
          <p:nvPr/>
        </p:nvGrpSpPr>
        <p:grpSpPr>
          <a:xfrm>
            <a:off x="7467450" y="3608526"/>
            <a:ext cx="546120" cy="214560"/>
            <a:chOff x="7467450" y="3608526"/>
            <a:chExt cx="54612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08C274-F3D5-4492-9F6F-BE4B205FA812}"/>
                    </a:ext>
                  </a:extLst>
                </p14:cNvPr>
                <p14:cNvContentPartPr/>
                <p14:nvPr/>
              </p14:nvContentPartPr>
              <p14:xfrm>
                <a:off x="7467450" y="3665406"/>
                <a:ext cx="116640" cy="105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08C274-F3D5-4492-9F6F-BE4B205FA81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58450" y="3656766"/>
                  <a:ext cx="134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052B75-365B-401F-8AE9-001837C394E6}"/>
                    </a:ext>
                  </a:extLst>
                </p14:cNvPr>
                <p14:cNvContentPartPr/>
                <p14:nvPr/>
              </p14:nvContentPartPr>
              <p14:xfrm>
                <a:off x="7623330" y="3709686"/>
                <a:ext cx="64440" cy="78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052B75-365B-401F-8AE9-001837C394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14330" y="3700686"/>
                  <a:ext cx="82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8EDF35-163C-4C9C-BD7E-DD2CF9DBC916}"/>
                    </a:ext>
                  </a:extLst>
                </p14:cNvPr>
                <p14:cNvContentPartPr/>
                <p14:nvPr/>
              </p14:nvContentPartPr>
              <p14:xfrm>
                <a:off x="7749330" y="3608526"/>
                <a:ext cx="20160" cy="183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8EDF35-163C-4C9C-BD7E-DD2CF9DBC9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40330" y="3599526"/>
                  <a:ext cx="37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29DFC31-8114-4B47-B5C2-0305CB7813EB}"/>
                    </a:ext>
                  </a:extLst>
                </p14:cNvPr>
                <p14:cNvContentPartPr/>
                <p14:nvPr/>
              </p14:nvContentPartPr>
              <p14:xfrm>
                <a:off x="7803690" y="3710046"/>
                <a:ext cx="209880" cy="113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29DFC31-8114-4B47-B5C2-0305CB7813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95050" y="3701406"/>
                  <a:ext cx="2275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E543882-339C-4CBC-9E80-8A22FA113E10}"/>
              </a:ext>
            </a:extLst>
          </p:cNvPr>
          <p:cNvGrpSpPr/>
          <p:nvPr/>
        </p:nvGrpSpPr>
        <p:grpSpPr>
          <a:xfrm>
            <a:off x="8299770" y="3701046"/>
            <a:ext cx="698040" cy="316440"/>
            <a:chOff x="8299770" y="3701046"/>
            <a:chExt cx="69804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3B4ACB0-6D5F-4EB1-89FF-8CA3C4D4A5FB}"/>
                    </a:ext>
                  </a:extLst>
                </p14:cNvPr>
                <p14:cNvContentPartPr/>
                <p14:nvPr/>
              </p14:nvContentPartPr>
              <p14:xfrm>
                <a:off x="8299770" y="3701406"/>
                <a:ext cx="132840" cy="140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3B4ACB0-6D5F-4EB1-89FF-8CA3C4D4A5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90770" y="3692406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2935E1B-FCBA-4466-A420-727BD33DB9DC}"/>
                    </a:ext>
                  </a:extLst>
                </p14:cNvPr>
                <p14:cNvContentPartPr/>
                <p14:nvPr/>
              </p14:nvContentPartPr>
              <p14:xfrm>
                <a:off x="8571570" y="3701046"/>
                <a:ext cx="282600" cy="316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2935E1B-FCBA-4466-A420-727BD33DB9D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62930" y="3692406"/>
                  <a:ext cx="300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14FD0B-7DE2-47E1-B4AF-CC6B11F65AF8}"/>
                    </a:ext>
                  </a:extLst>
                </p14:cNvPr>
                <p14:cNvContentPartPr/>
                <p14:nvPr/>
              </p14:nvContentPartPr>
              <p14:xfrm>
                <a:off x="8991330" y="3863766"/>
                <a:ext cx="6480" cy="7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14FD0B-7DE2-47E1-B4AF-CC6B11F65A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82330" y="3855126"/>
                  <a:ext cx="241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B34A158-653E-4CC8-89F9-76778AE620F7}"/>
              </a:ext>
            </a:extLst>
          </p:cNvPr>
          <p:cNvGrpSpPr/>
          <p:nvPr/>
        </p:nvGrpSpPr>
        <p:grpSpPr>
          <a:xfrm>
            <a:off x="9634650" y="3642366"/>
            <a:ext cx="536400" cy="298800"/>
            <a:chOff x="9634650" y="3642366"/>
            <a:chExt cx="53640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CCE7CA-57E9-42A1-B5C7-085CBDC9A473}"/>
                    </a:ext>
                  </a:extLst>
                </p14:cNvPr>
                <p14:cNvContentPartPr/>
                <p14:nvPr/>
              </p14:nvContentPartPr>
              <p14:xfrm>
                <a:off x="9634650" y="3642366"/>
                <a:ext cx="138600" cy="221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CCE7CA-57E9-42A1-B5C7-085CBDC9A4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25650" y="3633726"/>
                  <a:ext cx="156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3BB181-A229-4368-8855-46E78BABC337}"/>
                    </a:ext>
                  </a:extLst>
                </p14:cNvPr>
                <p14:cNvContentPartPr/>
                <p14:nvPr/>
              </p14:nvContentPartPr>
              <p14:xfrm>
                <a:off x="9643290" y="3745326"/>
                <a:ext cx="97920" cy="15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3BB181-A229-4368-8855-46E78BABC33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34290" y="3736686"/>
                  <a:ext cx="115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1EB71AC-356F-474D-B399-D72EAF25D593}"/>
                    </a:ext>
                  </a:extLst>
                </p14:cNvPr>
                <p14:cNvContentPartPr/>
                <p14:nvPr/>
              </p14:nvContentPartPr>
              <p14:xfrm>
                <a:off x="9834810" y="3707886"/>
                <a:ext cx="217800" cy="233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1EB71AC-356F-474D-B399-D72EAF25D59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25810" y="3698886"/>
                  <a:ext cx="235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29EBDE-7685-4C0E-AABD-E8A61E1A1A12}"/>
                    </a:ext>
                  </a:extLst>
                </p14:cNvPr>
                <p14:cNvContentPartPr/>
                <p14:nvPr/>
              </p14:nvContentPartPr>
              <p14:xfrm>
                <a:off x="10150530" y="3846486"/>
                <a:ext cx="20520" cy="7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29EBDE-7685-4C0E-AABD-E8A61E1A1A1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41530" y="3837846"/>
                  <a:ext cx="381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3135762-BCE7-4C05-AD75-D1935065A93E}"/>
              </a:ext>
            </a:extLst>
          </p:cNvPr>
          <p:cNvGrpSpPr/>
          <p:nvPr/>
        </p:nvGrpSpPr>
        <p:grpSpPr>
          <a:xfrm>
            <a:off x="2747490" y="4341486"/>
            <a:ext cx="918000" cy="255960"/>
            <a:chOff x="2747490" y="4341486"/>
            <a:chExt cx="91800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C4346E-4884-48C5-B02C-961DE9218DB8}"/>
                    </a:ext>
                  </a:extLst>
                </p14:cNvPr>
                <p14:cNvContentPartPr/>
                <p14:nvPr/>
              </p14:nvContentPartPr>
              <p14:xfrm>
                <a:off x="2747490" y="4341486"/>
                <a:ext cx="131760" cy="208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C4346E-4884-48C5-B02C-961DE9218DB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38850" y="4332486"/>
                  <a:ext cx="149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37464DF-9E5B-4BC8-8E3A-06AA37D8C7D9}"/>
                    </a:ext>
                  </a:extLst>
                </p14:cNvPr>
                <p14:cNvContentPartPr/>
                <p14:nvPr/>
              </p14:nvContentPartPr>
              <p14:xfrm>
                <a:off x="2978250" y="4402326"/>
                <a:ext cx="95400" cy="126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37464DF-9E5B-4BC8-8E3A-06AA37D8C7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69250" y="4393326"/>
                  <a:ext cx="113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1EA77C-4D09-4987-B590-5ED12F937111}"/>
                    </a:ext>
                  </a:extLst>
                </p14:cNvPr>
                <p14:cNvContentPartPr/>
                <p14:nvPr/>
              </p14:nvContentPartPr>
              <p14:xfrm>
                <a:off x="3133410" y="4515726"/>
                <a:ext cx="48600" cy="57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1EA77C-4D09-4987-B590-5ED12F9371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24770" y="4506726"/>
                  <a:ext cx="66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BA89633-C438-4233-B5D8-24B394058065}"/>
                    </a:ext>
                  </a:extLst>
                </p14:cNvPr>
                <p14:cNvContentPartPr/>
                <p14:nvPr/>
              </p14:nvContentPartPr>
              <p14:xfrm>
                <a:off x="3291090" y="4412046"/>
                <a:ext cx="83520" cy="127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BA89633-C438-4233-B5D8-24B39405806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82090" y="4403406"/>
                  <a:ext cx="101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602C74-CF53-48BB-916C-12E95C555E7A}"/>
                    </a:ext>
                  </a:extLst>
                </p14:cNvPr>
                <p14:cNvContentPartPr/>
                <p14:nvPr/>
              </p14:nvContentPartPr>
              <p14:xfrm>
                <a:off x="3300090" y="4396926"/>
                <a:ext cx="103680" cy="158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602C74-CF53-48BB-916C-12E95C555E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91450" y="4387926"/>
                  <a:ext cx="121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ECC7F0-1381-4231-899B-3DC68030C4FC}"/>
                    </a:ext>
                  </a:extLst>
                </p14:cNvPr>
                <p14:cNvContentPartPr/>
                <p14:nvPr/>
              </p14:nvContentPartPr>
              <p14:xfrm>
                <a:off x="3509610" y="4359846"/>
                <a:ext cx="155880" cy="237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ECC7F0-1381-4231-899B-3DC68030C4F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00610" y="4351206"/>
                  <a:ext cx="17352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00EF2C8-70F3-4C9C-9870-813F10D3785F}"/>
              </a:ext>
            </a:extLst>
          </p:cNvPr>
          <p:cNvGrpSpPr/>
          <p:nvPr/>
        </p:nvGrpSpPr>
        <p:grpSpPr>
          <a:xfrm>
            <a:off x="3842610" y="4420686"/>
            <a:ext cx="380880" cy="152640"/>
            <a:chOff x="3842610" y="4420686"/>
            <a:chExt cx="38088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81FF04-1DAD-4D7B-9EA0-14898F2D8B17}"/>
                    </a:ext>
                  </a:extLst>
                </p14:cNvPr>
                <p14:cNvContentPartPr/>
                <p14:nvPr/>
              </p14:nvContentPartPr>
              <p14:xfrm>
                <a:off x="3842610" y="4483686"/>
                <a:ext cx="128160" cy="6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81FF04-1DAD-4D7B-9EA0-14898F2D8B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33610" y="4474686"/>
                  <a:ext cx="145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6022455-1763-434B-8C27-B85A504B79FD}"/>
                    </a:ext>
                  </a:extLst>
                </p14:cNvPr>
                <p14:cNvContentPartPr/>
                <p14:nvPr/>
              </p14:nvContentPartPr>
              <p14:xfrm>
                <a:off x="4110450" y="4420686"/>
                <a:ext cx="113040" cy="152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6022455-1763-434B-8C27-B85A504B79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01810" y="4411686"/>
                  <a:ext cx="1306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4ADCB43-A5BA-4314-8C56-C5AB3120BEB1}"/>
              </a:ext>
            </a:extLst>
          </p:cNvPr>
          <p:cNvGrpSpPr/>
          <p:nvPr/>
        </p:nvGrpSpPr>
        <p:grpSpPr>
          <a:xfrm>
            <a:off x="4426890" y="4428966"/>
            <a:ext cx="500760" cy="316440"/>
            <a:chOff x="4426890" y="4428966"/>
            <a:chExt cx="50076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4F259BE-969F-4482-AD57-652769B82804}"/>
                    </a:ext>
                  </a:extLst>
                </p14:cNvPr>
                <p14:cNvContentPartPr/>
                <p14:nvPr/>
              </p14:nvContentPartPr>
              <p14:xfrm>
                <a:off x="4426890" y="4465686"/>
                <a:ext cx="96480" cy="15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4F259BE-969F-4482-AD57-652769B828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18250" y="4457046"/>
                  <a:ext cx="114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425BF31-BFA1-4E88-A118-652DFDB9EFC7}"/>
                    </a:ext>
                  </a:extLst>
                </p14:cNvPr>
                <p14:cNvContentPartPr/>
                <p14:nvPr/>
              </p14:nvContentPartPr>
              <p14:xfrm>
                <a:off x="4439490" y="4523646"/>
                <a:ext cx="73800" cy="9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425BF31-BFA1-4E88-A118-652DFDB9EF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30850" y="4515006"/>
                  <a:ext cx="91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E21004-2E0B-42FF-BBC2-7C3ADD7EF039}"/>
                    </a:ext>
                  </a:extLst>
                </p14:cNvPr>
                <p14:cNvContentPartPr/>
                <p14:nvPr/>
              </p14:nvContentPartPr>
              <p14:xfrm>
                <a:off x="4667010" y="4428966"/>
                <a:ext cx="260640" cy="316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E21004-2E0B-42FF-BBC2-7C3ADD7EF03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58010" y="4419966"/>
                  <a:ext cx="27828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07D540C-DD42-489F-AC86-07DB8F64A7DB}"/>
              </a:ext>
            </a:extLst>
          </p:cNvPr>
          <p:cNvGrpSpPr/>
          <p:nvPr/>
        </p:nvGrpSpPr>
        <p:grpSpPr>
          <a:xfrm>
            <a:off x="3714810" y="4946286"/>
            <a:ext cx="316080" cy="264240"/>
            <a:chOff x="3714810" y="4946286"/>
            <a:chExt cx="3160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9691452-EEA5-4D3A-8DA9-B8897EECFD6F}"/>
                    </a:ext>
                  </a:extLst>
                </p14:cNvPr>
                <p14:cNvContentPartPr/>
                <p14:nvPr/>
              </p14:nvContentPartPr>
              <p14:xfrm>
                <a:off x="3714810" y="4946286"/>
                <a:ext cx="148320" cy="264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9691452-EEA5-4D3A-8DA9-B8897EECFD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06170" y="4937286"/>
                  <a:ext cx="165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41AB6F-BE98-4EAB-A74C-21D7921B21D9}"/>
                    </a:ext>
                  </a:extLst>
                </p14:cNvPr>
                <p14:cNvContentPartPr/>
                <p14:nvPr/>
              </p14:nvContentPartPr>
              <p14:xfrm>
                <a:off x="3734970" y="5037726"/>
                <a:ext cx="295920" cy="147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41AB6F-BE98-4EAB-A74C-21D7921B21D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26330" y="5028726"/>
                  <a:ext cx="313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720B935-0DFD-4F83-B6ED-1E63634A0378}"/>
                    </a:ext>
                  </a:extLst>
                </p14:cNvPr>
                <p14:cNvContentPartPr/>
                <p14:nvPr/>
              </p14:nvContentPartPr>
              <p14:xfrm>
                <a:off x="3909210" y="5043486"/>
                <a:ext cx="118800" cy="130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720B935-0DFD-4F83-B6ED-1E63634A037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00570" y="5034486"/>
                  <a:ext cx="1364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9EBC186-C405-4C4A-A4BB-41A1241B24BF}"/>
              </a:ext>
            </a:extLst>
          </p:cNvPr>
          <p:cNvGrpSpPr/>
          <p:nvPr/>
        </p:nvGrpSpPr>
        <p:grpSpPr>
          <a:xfrm>
            <a:off x="4370010" y="5049246"/>
            <a:ext cx="110160" cy="64080"/>
            <a:chOff x="4370010" y="5049246"/>
            <a:chExt cx="110160" cy="6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5EC1B0A-862D-4F42-A18D-90C9AC2EF072}"/>
                    </a:ext>
                  </a:extLst>
                </p14:cNvPr>
                <p14:cNvContentPartPr/>
                <p14:nvPr/>
              </p14:nvContentPartPr>
              <p14:xfrm>
                <a:off x="4370010" y="5049246"/>
                <a:ext cx="108720" cy="7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5EC1B0A-862D-4F42-A18D-90C9AC2EF07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61370" y="5040246"/>
                  <a:ext cx="126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EF31AA7-C002-415E-954C-6654793057E1}"/>
                    </a:ext>
                  </a:extLst>
                </p14:cNvPr>
                <p14:cNvContentPartPr/>
                <p14:nvPr/>
              </p14:nvContentPartPr>
              <p14:xfrm>
                <a:off x="4380810" y="5105406"/>
                <a:ext cx="99360" cy="7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EF31AA7-C002-415E-954C-6654793057E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71810" y="5096406"/>
                  <a:ext cx="1170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2741064-47C9-499F-BA90-F89CDC30F71A}"/>
                  </a:ext>
                </a:extLst>
              </p14:cNvPr>
              <p14:cNvContentPartPr/>
              <p14:nvPr/>
            </p14:nvContentPartPr>
            <p14:xfrm>
              <a:off x="4660890" y="4950246"/>
              <a:ext cx="109080" cy="2480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2741064-47C9-499F-BA90-F89CDC30F71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651890" y="4941246"/>
                <a:ext cx="12672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5C2D90F-E422-4104-AA8B-E365B82E7174}"/>
              </a:ext>
            </a:extLst>
          </p:cNvPr>
          <p:cNvGrpSpPr/>
          <p:nvPr/>
        </p:nvGrpSpPr>
        <p:grpSpPr>
          <a:xfrm>
            <a:off x="4014330" y="5487726"/>
            <a:ext cx="575280" cy="161640"/>
            <a:chOff x="4014330" y="5487726"/>
            <a:chExt cx="57528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FC4F228-21CA-42F4-AD41-CA5F472FD760}"/>
                    </a:ext>
                  </a:extLst>
                </p14:cNvPr>
                <p14:cNvContentPartPr/>
                <p14:nvPr/>
              </p14:nvContentPartPr>
              <p14:xfrm>
                <a:off x="4014330" y="5506446"/>
                <a:ext cx="119520" cy="142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FC4F228-21CA-42F4-AD41-CA5F472FD7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05330" y="5497806"/>
                  <a:ext cx="137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7D018-C3DC-4121-BAA2-35F9C94BCB01}"/>
                    </a:ext>
                  </a:extLst>
                </p14:cNvPr>
                <p14:cNvContentPartPr/>
                <p14:nvPr/>
              </p14:nvContentPartPr>
              <p14:xfrm>
                <a:off x="4015410" y="5507166"/>
                <a:ext cx="87480" cy="127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7D018-C3DC-4121-BAA2-35F9C94BCB0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06410" y="5498166"/>
                  <a:ext cx="105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6DCE62-0334-498B-9A88-E5C00226248C}"/>
                    </a:ext>
                  </a:extLst>
                </p14:cNvPr>
                <p14:cNvContentPartPr/>
                <p14:nvPr/>
              </p14:nvContentPartPr>
              <p14:xfrm>
                <a:off x="4265970" y="5487726"/>
                <a:ext cx="132840" cy="109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6DCE62-0334-498B-9A88-E5C0022624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57330" y="5478726"/>
                  <a:ext cx="150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5620ECF-4A29-4077-89B9-EAEA9D015B92}"/>
                    </a:ext>
                  </a:extLst>
                </p14:cNvPr>
                <p14:cNvContentPartPr/>
                <p14:nvPr/>
              </p14:nvContentPartPr>
              <p14:xfrm>
                <a:off x="4287210" y="5590326"/>
                <a:ext cx="112320" cy="51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5620ECF-4A29-4077-89B9-EAEA9D015B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78570" y="5581686"/>
                  <a:ext cx="12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F5B233D-2AA2-4228-AFD7-CE3DC7E9DECC}"/>
                    </a:ext>
                  </a:extLst>
                </p14:cNvPr>
                <p14:cNvContentPartPr/>
                <p14:nvPr/>
              </p14:nvContentPartPr>
              <p14:xfrm>
                <a:off x="4482330" y="5512206"/>
                <a:ext cx="107280" cy="134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F5B233D-2AA2-4228-AFD7-CE3DC7E9DE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3690" y="5503206"/>
                  <a:ext cx="12492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F1545E-92D2-47A7-8E3D-BB1D9989EF25}"/>
              </a:ext>
            </a:extLst>
          </p:cNvPr>
          <p:cNvGrpSpPr/>
          <p:nvPr/>
        </p:nvGrpSpPr>
        <p:grpSpPr>
          <a:xfrm>
            <a:off x="4938090" y="5494926"/>
            <a:ext cx="356040" cy="158040"/>
            <a:chOff x="4938090" y="5494926"/>
            <a:chExt cx="35604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0D954A1-9173-47B2-A345-0A60848FC64F}"/>
                    </a:ext>
                  </a:extLst>
                </p14:cNvPr>
                <p14:cNvContentPartPr/>
                <p14:nvPr/>
              </p14:nvContentPartPr>
              <p14:xfrm>
                <a:off x="4938090" y="5521206"/>
                <a:ext cx="83520" cy="127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0D954A1-9173-47B2-A345-0A60848FC6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29090" y="5512566"/>
                  <a:ext cx="101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E89578-8470-4CC5-AA31-F5A4F4CA5154}"/>
                    </a:ext>
                  </a:extLst>
                </p14:cNvPr>
                <p14:cNvContentPartPr/>
                <p14:nvPr/>
              </p14:nvContentPartPr>
              <p14:xfrm>
                <a:off x="5096130" y="5528766"/>
                <a:ext cx="63360" cy="97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E89578-8470-4CC5-AA31-F5A4F4CA51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87130" y="5520126"/>
                  <a:ext cx="81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CFE47C-CB2F-4639-A6D9-6B9BE71A8BCB}"/>
                    </a:ext>
                  </a:extLst>
                </p14:cNvPr>
                <p14:cNvContentPartPr/>
                <p14:nvPr/>
              </p14:nvContentPartPr>
              <p14:xfrm>
                <a:off x="5074170" y="5572326"/>
                <a:ext cx="84240" cy="7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CFE47C-CB2F-4639-A6D9-6B9BE71A8BC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65530" y="5563326"/>
                  <a:ext cx="101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4270D5-E2B7-4034-A19F-40298CFE9412}"/>
                    </a:ext>
                  </a:extLst>
                </p14:cNvPr>
                <p14:cNvContentPartPr/>
                <p14:nvPr/>
              </p14:nvContentPartPr>
              <p14:xfrm>
                <a:off x="5188650" y="5494926"/>
                <a:ext cx="105480" cy="158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4270D5-E2B7-4034-A19F-40298CFE94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80010" y="5486286"/>
                  <a:ext cx="1231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1A8C50C-F469-4C6C-976A-6DD8732987F8}"/>
              </a:ext>
            </a:extLst>
          </p:cNvPr>
          <p:cNvGrpSpPr/>
          <p:nvPr/>
        </p:nvGrpSpPr>
        <p:grpSpPr>
          <a:xfrm>
            <a:off x="5480250" y="5518686"/>
            <a:ext cx="355680" cy="141480"/>
            <a:chOff x="5480250" y="5518686"/>
            <a:chExt cx="35568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F6DFE1E-41F3-49F9-AAF0-4686BF41AB52}"/>
                    </a:ext>
                  </a:extLst>
                </p14:cNvPr>
                <p14:cNvContentPartPr/>
                <p14:nvPr/>
              </p14:nvContentPartPr>
              <p14:xfrm>
                <a:off x="5480250" y="5526966"/>
                <a:ext cx="66600" cy="133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F6DFE1E-41F3-49F9-AAF0-4686BF41AB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71250" y="5518326"/>
                  <a:ext cx="84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4F03297-08E6-45E9-A682-C358DB341EC3}"/>
                    </a:ext>
                  </a:extLst>
                </p14:cNvPr>
                <p14:cNvContentPartPr/>
                <p14:nvPr/>
              </p14:nvContentPartPr>
              <p14:xfrm>
                <a:off x="5571330" y="5518686"/>
                <a:ext cx="92160" cy="90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4F03297-08E6-45E9-A682-C358DB341E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62690" y="5510046"/>
                  <a:ext cx="109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6EA9CB-8504-4FA7-9B50-0C10EC020A88}"/>
                    </a:ext>
                  </a:extLst>
                </p14:cNvPr>
                <p14:cNvContentPartPr/>
                <p14:nvPr/>
              </p14:nvContentPartPr>
              <p14:xfrm>
                <a:off x="5597250" y="5595726"/>
                <a:ext cx="84960" cy="39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6EA9CB-8504-4FA7-9B50-0C10EC020A8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88610" y="5586726"/>
                  <a:ext cx="102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2FDA173-25A4-4078-A386-24F7487B7AAC}"/>
                    </a:ext>
                  </a:extLst>
                </p14:cNvPr>
                <p14:cNvContentPartPr/>
                <p14:nvPr/>
              </p14:nvContentPartPr>
              <p14:xfrm>
                <a:off x="5742330" y="5543526"/>
                <a:ext cx="93600" cy="89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2FDA173-25A4-4078-A386-24F7487B7A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33690" y="5534526"/>
                  <a:ext cx="1112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9EAB704-E55E-4863-B2AF-494ADA94F088}"/>
              </a:ext>
            </a:extLst>
          </p:cNvPr>
          <p:cNvGrpSpPr/>
          <p:nvPr/>
        </p:nvGrpSpPr>
        <p:grpSpPr>
          <a:xfrm>
            <a:off x="1117770" y="6087486"/>
            <a:ext cx="456840" cy="199440"/>
            <a:chOff x="1117770" y="6087486"/>
            <a:chExt cx="45684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2D54A1-8CF4-423D-8E78-0A2C9BDE83CB}"/>
                    </a:ext>
                  </a:extLst>
                </p14:cNvPr>
                <p14:cNvContentPartPr/>
                <p14:nvPr/>
              </p14:nvContentPartPr>
              <p14:xfrm>
                <a:off x="1159890" y="6111246"/>
                <a:ext cx="48960" cy="175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2D54A1-8CF4-423D-8E78-0A2C9BDE83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1250" y="6102246"/>
                  <a:ext cx="66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570754B-6EFF-455A-A61A-5094E67451E4}"/>
                    </a:ext>
                  </a:extLst>
                </p14:cNvPr>
                <p14:cNvContentPartPr/>
                <p14:nvPr/>
              </p14:nvContentPartPr>
              <p14:xfrm>
                <a:off x="1117770" y="6157326"/>
                <a:ext cx="110880" cy="12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570754B-6EFF-455A-A61A-5094E67451E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9130" y="6148686"/>
                  <a:ext cx="128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8571869-CDD3-4E29-B8E6-01099413225E}"/>
                    </a:ext>
                  </a:extLst>
                </p14:cNvPr>
                <p14:cNvContentPartPr/>
                <p14:nvPr/>
              </p14:nvContentPartPr>
              <p14:xfrm>
                <a:off x="1287330" y="6087486"/>
                <a:ext cx="137880" cy="188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8571869-CDD3-4E29-B8E6-0109941322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78690" y="6078846"/>
                  <a:ext cx="155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C3F42B-74B1-47DB-B7B6-BA90184C9152}"/>
                    </a:ext>
                  </a:extLst>
                </p14:cNvPr>
                <p14:cNvContentPartPr/>
                <p14:nvPr/>
              </p14:nvContentPartPr>
              <p14:xfrm>
                <a:off x="1397490" y="6123846"/>
                <a:ext cx="81360" cy="36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C3F42B-74B1-47DB-B7B6-BA90184C915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88850" y="6115206"/>
                  <a:ext cx="99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AE3EAA5-7B39-4FC9-AB29-9600034C6416}"/>
                    </a:ext>
                  </a:extLst>
                </p14:cNvPr>
                <p14:cNvContentPartPr/>
                <p14:nvPr/>
              </p14:nvContentPartPr>
              <p14:xfrm>
                <a:off x="1502250" y="6133206"/>
                <a:ext cx="72360" cy="126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AE3EAA5-7B39-4FC9-AB29-9600034C641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93610" y="6124566"/>
                  <a:ext cx="900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8A7BE52-6FE6-40A2-B7A4-1EB7D5C55418}"/>
              </a:ext>
            </a:extLst>
          </p:cNvPr>
          <p:cNvGrpSpPr/>
          <p:nvPr/>
        </p:nvGrpSpPr>
        <p:grpSpPr>
          <a:xfrm>
            <a:off x="1855410" y="6063366"/>
            <a:ext cx="185760" cy="171360"/>
            <a:chOff x="1855410" y="6063366"/>
            <a:chExt cx="18576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C1D63A4-5632-4B49-8E21-DB21B669B626}"/>
                    </a:ext>
                  </a:extLst>
                </p14:cNvPr>
                <p14:cNvContentPartPr/>
                <p14:nvPr/>
              </p14:nvContentPartPr>
              <p14:xfrm>
                <a:off x="1879890" y="6151206"/>
                <a:ext cx="17640" cy="83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C1D63A4-5632-4B49-8E21-DB21B669B6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71250" y="6142566"/>
                  <a:ext cx="35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A05C8D-3D2E-44A4-96FE-C719311F941A}"/>
                    </a:ext>
                  </a:extLst>
                </p14:cNvPr>
                <p14:cNvContentPartPr/>
                <p14:nvPr/>
              </p14:nvContentPartPr>
              <p14:xfrm>
                <a:off x="1855410" y="6091446"/>
                <a:ext cx="41400" cy="49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A05C8D-3D2E-44A4-96FE-C719311F94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46770" y="6082446"/>
                  <a:ext cx="59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0AE6DD8-E27F-4832-8498-4E98B2679943}"/>
                    </a:ext>
                  </a:extLst>
                </p14:cNvPr>
                <p14:cNvContentPartPr/>
                <p14:nvPr/>
              </p14:nvContentPartPr>
              <p14:xfrm>
                <a:off x="1965210" y="6063366"/>
                <a:ext cx="75960" cy="138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0AE6DD8-E27F-4832-8498-4E98B267994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56570" y="6054366"/>
                  <a:ext cx="936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EE6DE19-D31F-4B1B-8604-E447915FF8EF}"/>
              </a:ext>
            </a:extLst>
          </p:cNvPr>
          <p:cNvGrpSpPr/>
          <p:nvPr/>
        </p:nvGrpSpPr>
        <p:grpSpPr>
          <a:xfrm>
            <a:off x="2295330" y="6015126"/>
            <a:ext cx="896040" cy="284400"/>
            <a:chOff x="2295330" y="6015126"/>
            <a:chExt cx="89604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CA0C22B-251A-4516-A992-F40CE1FA6D49}"/>
                    </a:ext>
                  </a:extLst>
                </p14:cNvPr>
                <p14:cNvContentPartPr/>
                <p14:nvPr/>
              </p14:nvContentPartPr>
              <p14:xfrm>
                <a:off x="2295330" y="6015126"/>
                <a:ext cx="163800" cy="284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CA0C22B-251A-4516-A992-F40CE1FA6D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86330" y="6006486"/>
                  <a:ext cx="181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FA555E6-9F9B-4BB2-ACE6-19B21C8A8AE4}"/>
                    </a:ext>
                  </a:extLst>
                </p14:cNvPr>
                <p14:cNvContentPartPr/>
                <p14:nvPr/>
              </p14:nvContentPartPr>
              <p14:xfrm>
                <a:off x="2487210" y="6127806"/>
                <a:ext cx="204840" cy="99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FA555E6-9F9B-4BB2-ACE6-19B21C8A8A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78210" y="6119166"/>
                  <a:ext cx="222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4174DD6-2EAE-4040-9FCA-9E86E231FAE0}"/>
                    </a:ext>
                  </a:extLst>
                </p14:cNvPr>
                <p14:cNvContentPartPr/>
                <p14:nvPr/>
              </p14:nvContentPartPr>
              <p14:xfrm>
                <a:off x="2709690" y="6132846"/>
                <a:ext cx="34920" cy="87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4174DD6-2EAE-4040-9FCA-9E86E231FAE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00690" y="6124206"/>
                  <a:ext cx="52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C7A58AC-3FEE-4110-B385-1D63F2D4FD1A}"/>
                    </a:ext>
                  </a:extLst>
                </p14:cNvPr>
                <p14:cNvContentPartPr/>
                <p14:nvPr/>
              </p14:nvContentPartPr>
              <p14:xfrm>
                <a:off x="2761890" y="6107286"/>
                <a:ext cx="61200" cy="125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C7A58AC-3FEE-4110-B385-1D63F2D4FD1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52890" y="6098286"/>
                  <a:ext cx="78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8DC1DD-EFD3-44E8-8C11-A9E74BFB9832}"/>
                    </a:ext>
                  </a:extLst>
                </p14:cNvPr>
                <p14:cNvContentPartPr/>
                <p14:nvPr/>
              </p14:nvContentPartPr>
              <p14:xfrm>
                <a:off x="2893650" y="6067686"/>
                <a:ext cx="297720" cy="159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8DC1DD-EFD3-44E8-8C11-A9E74BFB98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85010" y="6059046"/>
                  <a:ext cx="3153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8C3DB3F-F374-427C-A23C-4C220151A5F7}"/>
              </a:ext>
            </a:extLst>
          </p:cNvPr>
          <p:cNvGrpSpPr/>
          <p:nvPr/>
        </p:nvGrpSpPr>
        <p:grpSpPr>
          <a:xfrm>
            <a:off x="3506730" y="6083886"/>
            <a:ext cx="339480" cy="295560"/>
            <a:chOff x="3506730" y="6083886"/>
            <a:chExt cx="33948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72D7575-179D-49F5-80D1-376BBE170E1E}"/>
                    </a:ext>
                  </a:extLst>
                </p14:cNvPr>
                <p14:cNvContentPartPr/>
                <p14:nvPr/>
              </p14:nvContentPartPr>
              <p14:xfrm>
                <a:off x="3506730" y="6128166"/>
                <a:ext cx="48600" cy="136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72D7575-179D-49F5-80D1-376BBE170E1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97730" y="6119526"/>
                  <a:ext cx="66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D80C52-7FB7-4748-95A6-79FA30800F65}"/>
                    </a:ext>
                  </a:extLst>
                </p14:cNvPr>
                <p14:cNvContentPartPr/>
                <p14:nvPr/>
              </p14:nvContentPartPr>
              <p14:xfrm>
                <a:off x="3601770" y="6083886"/>
                <a:ext cx="108720" cy="224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D80C52-7FB7-4748-95A6-79FA30800F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93130" y="6075246"/>
                  <a:ext cx="126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6FE68B0-D25D-4302-9020-83C88D4347A7}"/>
                    </a:ext>
                  </a:extLst>
                </p14:cNvPr>
                <p14:cNvContentPartPr/>
                <p14:nvPr/>
              </p14:nvContentPartPr>
              <p14:xfrm>
                <a:off x="3714090" y="6126006"/>
                <a:ext cx="132120" cy="253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6FE68B0-D25D-4302-9020-83C88D4347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05090" y="6117006"/>
                  <a:ext cx="14976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DFF6141-24B7-4D29-A8CC-FC483B5C23F2}"/>
              </a:ext>
            </a:extLst>
          </p:cNvPr>
          <p:cNvGrpSpPr/>
          <p:nvPr/>
        </p:nvGrpSpPr>
        <p:grpSpPr>
          <a:xfrm>
            <a:off x="4282530" y="6068406"/>
            <a:ext cx="695520" cy="298080"/>
            <a:chOff x="4282530" y="6068406"/>
            <a:chExt cx="69552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8A9C0D-8730-4DFA-9D70-AC0DA1A4A799}"/>
                    </a:ext>
                  </a:extLst>
                </p14:cNvPr>
                <p14:cNvContentPartPr/>
                <p14:nvPr/>
              </p14:nvContentPartPr>
              <p14:xfrm>
                <a:off x="4282530" y="6135726"/>
                <a:ext cx="65880" cy="230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8A9C0D-8730-4DFA-9D70-AC0DA1A4A79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73530" y="6127086"/>
                  <a:ext cx="83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FE6ED41-EB85-49AF-B8E5-37BFA52B43F9}"/>
                    </a:ext>
                  </a:extLst>
                </p14:cNvPr>
                <p14:cNvContentPartPr/>
                <p14:nvPr/>
              </p14:nvContentPartPr>
              <p14:xfrm>
                <a:off x="4286490" y="6145446"/>
                <a:ext cx="232200" cy="105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FE6ED41-EB85-49AF-B8E5-37BFA52B43F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77490" y="6136446"/>
                  <a:ext cx="249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54970E6-D034-4A5B-8556-78AE76827935}"/>
                    </a:ext>
                  </a:extLst>
                </p14:cNvPr>
                <p14:cNvContentPartPr/>
                <p14:nvPr/>
              </p14:nvContentPartPr>
              <p14:xfrm>
                <a:off x="4556130" y="6172806"/>
                <a:ext cx="30960" cy="53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54970E6-D034-4A5B-8556-78AE768279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47130" y="6164166"/>
                  <a:ext cx="48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5F6E564-92AE-4B28-A89D-142BA3C0BCAE}"/>
                    </a:ext>
                  </a:extLst>
                </p14:cNvPr>
                <p14:cNvContentPartPr/>
                <p14:nvPr/>
              </p14:nvContentPartPr>
              <p14:xfrm>
                <a:off x="4534530" y="6104766"/>
                <a:ext cx="348120" cy="137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5F6E564-92AE-4B28-A89D-142BA3C0BCA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25530" y="6095766"/>
                  <a:ext cx="36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D06BC5-4B53-4D2B-AB6F-C34D47CACB93}"/>
                    </a:ext>
                  </a:extLst>
                </p14:cNvPr>
                <p14:cNvContentPartPr/>
                <p14:nvPr/>
              </p14:nvContentPartPr>
              <p14:xfrm>
                <a:off x="4946010" y="6068406"/>
                <a:ext cx="32040" cy="171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D06BC5-4B53-4D2B-AB6F-C34D47CACB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37010" y="6059766"/>
                  <a:ext cx="496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D382B2B-EA86-4E92-8F4A-A39949F0173B}"/>
              </a:ext>
            </a:extLst>
          </p:cNvPr>
          <p:cNvGrpSpPr/>
          <p:nvPr/>
        </p:nvGrpSpPr>
        <p:grpSpPr>
          <a:xfrm>
            <a:off x="5214570" y="6098646"/>
            <a:ext cx="425880" cy="256680"/>
            <a:chOff x="5214570" y="6098646"/>
            <a:chExt cx="42588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2A33184-85F6-4D6F-86D3-C3F6B15A3C7E}"/>
                    </a:ext>
                  </a:extLst>
                </p14:cNvPr>
                <p14:cNvContentPartPr/>
                <p14:nvPr/>
              </p14:nvContentPartPr>
              <p14:xfrm>
                <a:off x="5214570" y="6098646"/>
                <a:ext cx="113760" cy="115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2A33184-85F6-4D6F-86D3-C3F6B15A3C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05570" y="6090006"/>
                  <a:ext cx="131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3F493A6-E9B1-45FB-B158-8C16E4EF40E4}"/>
                    </a:ext>
                  </a:extLst>
                </p14:cNvPr>
                <p14:cNvContentPartPr/>
                <p14:nvPr/>
              </p14:nvContentPartPr>
              <p14:xfrm>
                <a:off x="5403930" y="6114846"/>
                <a:ext cx="236520" cy="240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3F493A6-E9B1-45FB-B158-8C16E4EF40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94930" y="6106206"/>
                  <a:ext cx="25416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46BA00F-524F-4F67-9C0A-BC88B2254AAC}"/>
                  </a:ext>
                </a:extLst>
              </p14:cNvPr>
              <p14:cNvContentPartPr/>
              <p14:nvPr/>
            </p14:nvContentPartPr>
            <p14:xfrm>
              <a:off x="2278770" y="4100646"/>
              <a:ext cx="241920" cy="15760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46BA00F-524F-4F67-9C0A-BC88B2254AA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270130" y="4091646"/>
                <a:ext cx="259560" cy="159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B532783-500E-4469-9A1D-E0F0F9D147E9}"/>
              </a:ext>
            </a:extLst>
          </p:cNvPr>
          <p:cNvGrpSpPr/>
          <p:nvPr/>
        </p:nvGrpSpPr>
        <p:grpSpPr>
          <a:xfrm>
            <a:off x="1219290" y="6503286"/>
            <a:ext cx="411480" cy="201960"/>
            <a:chOff x="1219290" y="6503286"/>
            <a:chExt cx="41148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8A153EE-2082-435A-83E2-BA7BB460BCB5}"/>
                    </a:ext>
                  </a:extLst>
                </p14:cNvPr>
                <p14:cNvContentPartPr/>
                <p14:nvPr/>
              </p14:nvContentPartPr>
              <p14:xfrm>
                <a:off x="1265370" y="6512646"/>
                <a:ext cx="53280" cy="192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8A153EE-2082-435A-83E2-BA7BB460BCB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56370" y="6504006"/>
                  <a:ext cx="70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09A46B9-058D-47CB-9A40-970A9BACDA88}"/>
                    </a:ext>
                  </a:extLst>
                </p14:cNvPr>
                <p14:cNvContentPartPr/>
                <p14:nvPr/>
              </p14:nvContentPartPr>
              <p14:xfrm>
                <a:off x="1219290" y="6594366"/>
                <a:ext cx="110160" cy="17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09A46B9-058D-47CB-9A40-970A9BACDA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10650" y="6585366"/>
                  <a:ext cx="127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8DE4548-B958-49A6-BEBC-0A572CCB656D}"/>
                    </a:ext>
                  </a:extLst>
                </p14:cNvPr>
                <p14:cNvContentPartPr/>
                <p14:nvPr/>
              </p14:nvContentPartPr>
              <p14:xfrm>
                <a:off x="1374090" y="6503286"/>
                <a:ext cx="202320" cy="181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8DE4548-B958-49A6-BEBC-0A572CCB656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65090" y="6494646"/>
                  <a:ext cx="219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C5108DC-92B8-491C-B733-D3FEDE8AFDE8}"/>
                    </a:ext>
                  </a:extLst>
                </p14:cNvPr>
                <p14:cNvContentPartPr/>
                <p14:nvPr/>
              </p14:nvContentPartPr>
              <p14:xfrm>
                <a:off x="1538970" y="6585006"/>
                <a:ext cx="91800" cy="106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C5108DC-92B8-491C-B733-D3FEDE8AFDE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30330" y="6576366"/>
                  <a:ext cx="1094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B39EF79-7701-4561-91B9-FD1ACC7A9B44}"/>
              </a:ext>
            </a:extLst>
          </p:cNvPr>
          <p:cNvGrpSpPr/>
          <p:nvPr/>
        </p:nvGrpSpPr>
        <p:grpSpPr>
          <a:xfrm>
            <a:off x="1944690" y="6509046"/>
            <a:ext cx="160920" cy="147960"/>
            <a:chOff x="1944690" y="6509046"/>
            <a:chExt cx="16092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AA26E09-071C-45D5-8789-0AE3AA8CFC5D}"/>
                    </a:ext>
                  </a:extLst>
                </p14:cNvPr>
                <p14:cNvContentPartPr/>
                <p14:nvPr/>
              </p14:nvContentPartPr>
              <p14:xfrm>
                <a:off x="1944690" y="6509046"/>
                <a:ext cx="81720" cy="137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AA26E09-071C-45D5-8789-0AE3AA8CFC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35690" y="6500406"/>
                  <a:ext cx="99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8FA37AA-E8E9-4875-B953-CED426603330}"/>
                    </a:ext>
                  </a:extLst>
                </p14:cNvPr>
                <p14:cNvContentPartPr/>
                <p14:nvPr/>
              </p14:nvContentPartPr>
              <p14:xfrm>
                <a:off x="2063490" y="6558006"/>
                <a:ext cx="42120" cy="99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8FA37AA-E8E9-4875-B953-CED4266033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54850" y="6549366"/>
                  <a:ext cx="597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A8D3579-B78E-464A-A227-50E5ADA521FB}"/>
              </a:ext>
            </a:extLst>
          </p:cNvPr>
          <p:cNvGrpSpPr/>
          <p:nvPr/>
        </p:nvGrpSpPr>
        <p:grpSpPr>
          <a:xfrm>
            <a:off x="2447250" y="6455406"/>
            <a:ext cx="1117080" cy="264600"/>
            <a:chOff x="2447250" y="6455406"/>
            <a:chExt cx="111708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DFB3D12-3324-446B-BC02-0E4880BA9EB1}"/>
                    </a:ext>
                  </a:extLst>
                </p14:cNvPr>
                <p14:cNvContentPartPr/>
                <p14:nvPr/>
              </p14:nvContentPartPr>
              <p14:xfrm>
                <a:off x="2447250" y="6512286"/>
                <a:ext cx="196200" cy="114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DFB3D12-3324-446B-BC02-0E4880BA9EB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38610" y="6503286"/>
                  <a:ext cx="213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D86F9A5-F6B8-4402-9592-23A84A0C32C8}"/>
                    </a:ext>
                  </a:extLst>
                </p14:cNvPr>
                <p14:cNvContentPartPr/>
                <p14:nvPr/>
              </p14:nvContentPartPr>
              <p14:xfrm>
                <a:off x="2648850" y="6466206"/>
                <a:ext cx="125280" cy="253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D86F9A5-F6B8-4402-9592-23A84A0C32C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39850" y="6457566"/>
                  <a:ext cx="142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C0A1221-37A2-4BB9-BD8B-97521D81CC3D}"/>
                    </a:ext>
                  </a:extLst>
                </p14:cNvPr>
                <p14:cNvContentPartPr/>
                <p14:nvPr/>
              </p14:nvContentPartPr>
              <p14:xfrm>
                <a:off x="2809770" y="6502566"/>
                <a:ext cx="188280" cy="112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C0A1221-37A2-4BB9-BD8B-97521D81CC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00770" y="6493566"/>
                  <a:ext cx="205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1044D7B-1821-4EC9-A1DD-92AC5CC90A33}"/>
                    </a:ext>
                  </a:extLst>
                </p14:cNvPr>
                <p14:cNvContentPartPr/>
                <p14:nvPr/>
              </p14:nvContentPartPr>
              <p14:xfrm>
                <a:off x="3080850" y="6518766"/>
                <a:ext cx="62640" cy="110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1044D7B-1821-4EC9-A1DD-92AC5CC90A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71850" y="6509766"/>
                  <a:ext cx="80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1DB2A1-8B19-4746-BE6E-CAB2ACCCB80D}"/>
                    </a:ext>
                  </a:extLst>
                </p14:cNvPr>
                <p14:cNvContentPartPr/>
                <p14:nvPr/>
              </p14:nvContentPartPr>
              <p14:xfrm>
                <a:off x="3156810" y="6483126"/>
                <a:ext cx="49680" cy="145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1DB2A1-8B19-4746-BE6E-CAB2ACCCB80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48170" y="6474486"/>
                  <a:ext cx="67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9C5A50-0473-4814-8649-E5846EB511A3}"/>
                    </a:ext>
                  </a:extLst>
                </p14:cNvPr>
                <p14:cNvContentPartPr/>
                <p14:nvPr/>
              </p14:nvContentPartPr>
              <p14:xfrm>
                <a:off x="3244290" y="6455406"/>
                <a:ext cx="136800" cy="167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9C5A50-0473-4814-8649-E5846EB511A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35290" y="6446766"/>
                  <a:ext cx="154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74770C9-B95E-4696-B69E-47781817B89D}"/>
                    </a:ext>
                  </a:extLst>
                </p14:cNvPr>
                <p14:cNvContentPartPr/>
                <p14:nvPr/>
              </p14:nvContentPartPr>
              <p14:xfrm>
                <a:off x="3413130" y="6515886"/>
                <a:ext cx="151200" cy="104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74770C9-B95E-4696-B69E-47781817B8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04490" y="6507246"/>
                  <a:ext cx="1688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B81D604-666F-4576-8A34-197B1895FFCA}"/>
              </a:ext>
            </a:extLst>
          </p:cNvPr>
          <p:cNvGrpSpPr/>
          <p:nvPr/>
        </p:nvGrpSpPr>
        <p:grpSpPr>
          <a:xfrm>
            <a:off x="3781410" y="6448566"/>
            <a:ext cx="344880" cy="273600"/>
            <a:chOff x="3781410" y="6448566"/>
            <a:chExt cx="34488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099D9DD-D219-4484-B58C-2C04494F123A}"/>
                    </a:ext>
                  </a:extLst>
                </p14:cNvPr>
                <p14:cNvContentPartPr/>
                <p14:nvPr/>
              </p14:nvContentPartPr>
              <p14:xfrm>
                <a:off x="3781410" y="6491766"/>
                <a:ext cx="65160" cy="138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099D9DD-D219-4484-B58C-2C04494F123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72770" y="6483126"/>
                  <a:ext cx="82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7185A53-BC2A-4AEE-B525-146EBF1801D3}"/>
                    </a:ext>
                  </a:extLst>
                </p14:cNvPr>
                <p14:cNvContentPartPr/>
                <p14:nvPr/>
              </p14:nvContentPartPr>
              <p14:xfrm>
                <a:off x="3869610" y="6448566"/>
                <a:ext cx="100080" cy="271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7185A53-BC2A-4AEE-B525-146EBF1801D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60970" y="6439566"/>
                  <a:ext cx="117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1BC0A50-F7A4-42F7-B4A0-7E41AF6DCFF4}"/>
                    </a:ext>
                  </a:extLst>
                </p14:cNvPr>
                <p14:cNvContentPartPr/>
                <p14:nvPr/>
              </p14:nvContentPartPr>
              <p14:xfrm>
                <a:off x="4001370" y="6463326"/>
                <a:ext cx="124920" cy="258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1BC0A50-F7A4-42F7-B4A0-7E41AF6DCFF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92370" y="6454326"/>
                  <a:ext cx="14256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64ADAE4-C00F-4700-854F-9AFBE03C4551}"/>
              </a:ext>
            </a:extLst>
          </p:cNvPr>
          <p:cNvGrpSpPr/>
          <p:nvPr/>
        </p:nvGrpSpPr>
        <p:grpSpPr>
          <a:xfrm>
            <a:off x="4550370" y="6507966"/>
            <a:ext cx="558720" cy="255960"/>
            <a:chOff x="4550370" y="6507966"/>
            <a:chExt cx="55872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0D8445A-0BC8-474B-A0C4-C4E70D520D58}"/>
                    </a:ext>
                  </a:extLst>
                </p14:cNvPr>
                <p14:cNvContentPartPr/>
                <p14:nvPr/>
              </p14:nvContentPartPr>
              <p14:xfrm>
                <a:off x="4565130" y="6542166"/>
                <a:ext cx="43560" cy="221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0D8445A-0BC8-474B-A0C4-C4E70D520D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56130" y="6533166"/>
                  <a:ext cx="61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48A5684-0FE9-4B20-B566-21469CFD6CDA}"/>
                    </a:ext>
                  </a:extLst>
                </p14:cNvPr>
                <p14:cNvContentPartPr/>
                <p14:nvPr/>
              </p14:nvContentPartPr>
              <p14:xfrm>
                <a:off x="4550370" y="6527766"/>
                <a:ext cx="194760" cy="128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48A5684-0FE9-4B20-B566-21469CFD6CD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41370" y="6518766"/>
                  <a:ext cx="21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F45534-7DBD-413B-96DB-35C48DF458C6}"/>
                    </a:ext>
                  </a:extLst>
                </p14:cNvPr>
                <p14:cNvContentPartPr/>
                <p14:nvPr/>
              </p14:nvContentPartPr>
              <p14:xfrm>
                <a:off x="4813530" y="6593286"/>
                <a:ext cx="14400" cy="51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F45534-7DBD-413B-96DB-35C48DF458C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04890" y="6584646"/>
                  <a:ext cx="32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7C67F1B-B637-4508-A51F-78E7C9FE9314}"/>
                    </a:ext>
                  </a:extLst>
                </p14:cNvPr>
                <p14:cNvContentPartPr/>
                <p14:nvPr/>
              </p14:nvContentPartPr>
              <p14:xfrm>
                <a:off x="4760610" y="6511566"/>
                <a:ext cx="303480" cy="145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7C67F1B-B637-4508-A51F-78E7C9FE931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51610" y="6502566"/>
                  <a:ext cx="321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07CD306-656F-4B44-BF11-CAD4ACBE9F35}"/>
                    </a:ext>
                  </a:extLst>
                </p14:cNvPr>
                <p14:cNvContentPartPr/>
                <p14:nvPr/>
              </p14:nvContentPartPr>
              <p14:xfrm>
                <a:off x="5086770" y="6507966"/>
                <a:ext cx="22320" cy="142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07CD306-656F-4B44-BF11-CAD4ACBE9F3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77770" y="6499326"/>
                  <a:ext cx="399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ADA3CEE-3DB5-4BFE-9ABE-225A026A0BB2}"/>
              </a:ext>
            </a:extLst>
          </p:cNvPr>
          <p:cNvGrpSpPr/>
          <p:nvPr/>
        </p:nvGrpSpPr>
        <p:grpSpPr>
          <a:xfrm>
            <a:off x="5303130" y="6550086"/>
            <a:ext cx="363960" cy="274680"/>
            <a:chOff x="5303130" y="6550086"/>
            <a:chExt cx="36396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E83EEE9-C578-4AD7-B234-82DDE7910E5D}"/>
                    </a:ext>
                  </a:extLst>
                </p14:cNvPr>
                <p14:cNvContentPartPr/>
                <p14:nvPr/>
              </p14:nvContentPartPr>
              <p14:xfrm>
                <a:off x="5303130" y="6550086"/>
                <a:ext cx="101880" cy="120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E83EEE9-C578-4AD7-B234-82DDE7910E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94130" y="6541086"/>
                  <a:ext cx="119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40E48F8-4D78-4931-A0E9-AA328CC95DDF}"/>
                    </a:ext>
                  </a:extLst>
                </p14:cNvPr>
                <p14:cNvContentPartPr/>
                <p14:nvPr/>
              </p14:nvContentPartPr>
              <p14:xfrm>
                <a:off x="5475570" y="6583926"/>
                <a:ext cx="191520" cy="240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40E48F8-4D78-4931-A0E9-AA328CC95DD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66930" y="6575286"/>
                  <a:ext cx="20916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49B9EEA-E1EE-45D5-80B6-213750B61ED1}"/>
              </a:ext>
            </a:extLst>
          </p:cNvPr>
          <p:cNvGrpSpPr/>
          <p:nvPr/>
        </p:nvGrpSpPr>
        <p:grpSpPr>
          <a:xfrm>
            <a:off x="6186930" y="4644606"/>
            <a:ext cx="307800" cy="276120"/>
            <a:chOff x="6186930" y="4644606"/>
            <a:chExt cx="30780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5B96430-9334-4AC7-9823-5E0E237AD4A6}"/>
                    </a:ext>
                  </a:extLst>
                </p14:cNvPr>
                <p14:cNvContentPartPr/>
                <p14:nvPr/>
              </p14:nvContentPartPr>
              <p14:xfrm>
                <a:off x="6263970" y="4711926"/>
                <a:ext cx="125280" cy="31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5B96430-9334-4AC7-9823-5E0E237AD4A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54970" y="4703286"/>
                  <a:ext cx="142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97F4A0A-9505-4F54-98D2-E4A9919513A0}"/>
                    </a:ext>
                  </a:extLst>
                </p14:cNvPr>
                <p14:cNvContentPartPr/>
                <p14:nvPr/>
              </p14:nvContentPartPr>
              <p14:xfrm>
                <a:off x="6258210" y="4801206"/>
                <a:ext cx="148320" cy="33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97F4A0A-9505-4F54-98D2-E4A9919513A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49570" y="4792206"/>
                  <a:ext cx="165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0293F1C-EAC1-4906-ACA1-9ADF4BEF208C}"/>
                    </a:ext>
                  </a:extLst>
                </p14:cNvPr>
                <p14:cNvContentPartPr/>
                <p14:nvPr/>
              </p14:nvContentPartPr>
              <p14:xfrm>
                <a:off x="6186930" y="4644606"/>
                <a:ext cx="307800" cy="276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0293F1C-EAC1-4906-ACA1-9ADF4BEF208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77930" y="4635966"/>
                  <a:ext cx="32544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E02A479-B0EA-477E-B472-DD2614010B41}"/>
                  </a:ext>
                </a:extLst>
              </p14:cNvPr>
              <p14:cNvContentPartPr/>
              <p14:nvPr/>
            </p14:nvContentPartPr>
            <p14:xfrm>
              <a:off x="7066050" y="4348326"/>
              <a:ext cx="174960" cy="108900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E02A479-B0EA-477E-B472-DD2614010B4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057410" y="4339326"/>
                <a:ext cx="192600" cy="11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8CE4CBC-EA1B-4021-92FD-12557D619AC8}"/>
              </a:ext>
            </a:extLst>
          </p:cNvPr>
          <p:cNvGrpSpPr/>
          <p:nvPr/>
        </p:nvGrpSpPr>
        <p:grpSpPr>
          <a:xfrm>
            <a:off x="7468170" y="4442646"/>
            <a:ext cx="178200" cy="287280"/>
            <a:chOff x="7468170" y="4442646"/>
            <a:chExt cx="17820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62F562D-560D-47CF-A661-EE3DE8EA305D}"/>
                    </a:ext>
                  </a:extLst>
                </p14:cNvPr>
                <p14:cNvContentPartPr/>
                <p14:nvPr/>
              </p14:nvContentPartPr>
              <p14:xfrm>
                <a:off x="7468170" y="4442646"/>
                <a:ext cx="178200" cy="287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62F562D-560D-47CF-A661-EE3DE8EA305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59170" y="4434006"/>
                  <a:ext cx="195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88ECFFF-5D40-4B24-8878-ABF29DA920B5}"/>
                    </a:ext>
                  </a:extLst>
                </p14:cNvPr>
                <p14:cNvContentPartPr/>
                <p14:nvPr/>
              </p14:nvContentPartPr>
              <p14:xfrm>
                <a:off x="7478250" y="4593126"/>
                <a:ext cx="126000" cy="18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88ECFFF-5D40-4B24-8878-ABF29DA920B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69250" y="4584486"/>
                  <a:ext cx="1436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F7E2F8C1-22B5-4A46-9865-70F796C51AC1}"/>
                  </a:ext>
                </a:extLst>
              </p14:cNvPr>
              <p14:cNvContentPartPr/>
              <p14:nvPr/>
            </p14:nvContentPartPr>
            <p14:xfrm>
              <a:off x="7531890" y="5171646"/>
              <a:ext cx="159840" cy="1569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F7E2F8C1-22B5-4A46-9865-70F796C51AC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522890" y="5162646"/>
                <a:ext cx="17748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77B60C0-FCBB-480D-986A-13D125237AAA}"/>
              </a:ext>
            </a:extLst>
          </p:cNvPr>
          <p:cNvGrpSpPr/>
          <p:nvPr/>
        </p:nvGrpSpPr>
        <p:grpSpPr>
          <a:xfrm>
            <a:off x="7991610" y="4327806"/>
            <a:ext cx="841320" cy="1087560"/>
            <a:chOff x="7991610" y="4327806"/>
            <a:chExt cx="841320" cy="10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F9B670E-24F6-4D63-9A93-C84A58560F39}"/>
                    </a:ext>
                  </a:extLst>
                </p14:cNvPr>
                <p14:cNvContentPartPr/>
                <p14:nvPr/>
              </p14:nvContentPartPr>
              <p14:xfrm>
                <a:off x="8065410" y="4548486"/>
                <a:ext cx="134640" cy="145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F9B670E-24F6-4D63-9A93-C84A58560F3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56410" y="4539486"/>
                  <a:ext cx="152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EBF1338-C73A-4077-BC88-9AEDEC58412A}"/>
                    </a:ext>
                  </a:extLst>
                </p14:cNvPr>
                <p14:cNvContentPartPr/>
                <p14:nvPr/>
              </p14:nvContentPartPr>
              <p14:xfrm>
                <a:off x="7991610" y="5248326"/>
                <a:ext cx="126000" cy="8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EBF1338-C73A-4077-BC88-9AEDEC58412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82970" y="5239686"/>
                  <a:ext cx="143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2364C6D-552A-4DDD-821F-E62C6644AC44}"/>
                    </a:ext>
                  </a:extLst>
                </p14:cNvPr>
                <p14:cNvContentPartPr/>
                <p14:nvPr/>
              </p14:nvContentPartPr>
              <p14:xfrm>
                <a:off x="8227410" y="5166606"/>
                <a:ext cx="104400" cy="147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2364C6D-552A-4DDD-821F-E62C6644AC4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18410" y="5157606"/>
                  <a:ext cx="122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D77C5B8-EFBF-4942-A080-62234391FD68}"/>
                    </a:ext>
                  </a:extLst>
                </p14:cNvPr>
                <p14:cNvContentPartPr/>
                <p14:nvPr/>
              </p14:nvContentPartPr>
              <p14:xfrm>
                <a:off x="8424690" y="4327806"/>
                <a:ext cx="147600" cy="1008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D77C5B8-EFBF-4942-A080-62234391FD6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15690" y="4319166"/>
                  <a:ext cx="165240" cy="10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403DEF0-DB75-4008-8BF6-CCB8D39B2064}"/>
                    </a:ext>
                  </a:extLst>
                </p14:cNvPr>
                <p14:cNvContentPartPr/>
                <p14:nvPr/>
              </p14:nvContentPartPr>
              <p14:xfrm>
                <a:off x="8683170" y="4385766"/>
                <a:ext cx="149760" cy="1029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403DEF0-DB75-4008-8BF6-CCB8D39B206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74530" y="4376766"/>
                  <a:ext cx="167400" cy="10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8253F09-126D-4C53-959A-B84666018F38}"/>
              </a:ext>
            </a:extLst>
          </p:cNvPr>
          <p:cNvGrpSpPr/>
          <p:nvPr/>
        </p:nvGrpSpPr>
        <p:grpSpPr>
          <a:xfrm>
            <a:off x="8940210" y="4407366"/>
            <a:ext cx="1399320" cy="1081800"/>
            <a:chOff x="8940210" y="4407366"/>
            <a:chExt cx="1399320" cy="10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0AF781A-4687-45A4-B688-BC30733AF70C}"/>
                    </a:ext>
                  </a:extLst>
                </p14:cNvPr>
                <p14:cNvContentPartPr/>
                <p14:nvPr/>
              </p14:nvContentPartPr>
              <p14:xfrm>
                <a:off x="8940210" y="4601406"/>
                <a:ext cx="101160" cy="1310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0AF781A-4687-45A4-B688-BC30733AF70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31210" y="4592766"/>
                  <a:ext cx="118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FB87D3B-419C-47A3-8EED-7438195D0394}"/>
                    </a:ext>
                  </a:extLst>
                </p14:cNvPr>
                <p14:cNvContentPartPr/>
                <p14:nvPr/>
              </p14:nvContentPartPr>
              <p14:xfrm>
                <a:off x="8942370" y="4570806"/>
                <a:ext cx="116640" cy="151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FB87D3B-419C-47A3-8EED-7438195D03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33730" y="4561806"/>
                  <a:ext cx="134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DA53411-2CED-4A1E-8BFD-05ABEC006BD7}"/>
                    </a:ext>
                  </a:extLst>
                </p14:cNvPr>
                <p14:cNvContentPartPr/>
                <p14:nvPr/>
              </p14:nvContentPartPr>
              <p14:xfrm>
                <a:off x="9012570" y="5173446"/>
                <a:ext cx="96840" cy="120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DA53411-2CED-4A1E-8BFD-05ABEC006BD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03930" y="5164446"/>
                  <a:ext cx="114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24C7B85-30BB-496A-B9CF-5D2D2CB90813}"/>
                    </a:ext>
                  </a:extLst>
                </p14:cNvPr>
                <p14:cNvContentPartPr/>
                <p14:nvPr/>
              </p14:nvContentPartPr>
              <p14:xfrm>
                <a:off x="9204450" y="4407366"/>
                <a:ext cx="120960" cy="905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24C7B85-30BB-496A-B9CF-5D2D2CB9081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195450" y="4398726"/>
                  <a:ext cx="138600" cy="9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476BC36-5455-498B-A49E-5F1015DAE05F}"/>
                    </a:ext>
                  </a:extLst>
                </p14:cNvPr>
                <p14:cNvContentPartPr/>
                <p14:nvPr/>
              </p14:nvContentPartPr>
              <p14:xfrm>
                <a:off x="9443490" y="4858086"/>
                <a:ext cx="86040" cy="20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476BC36-5455-498B-A49E-5F1015DAE05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34490" y="4849446"/>
                  <a:ext cx="103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FC95862-D759-46C8-B68B-4BC0AB3A600C}"/>
                    </a:ext>
                  </a:extLst>
                </p14:cNvPr>
                <p14:cNvContentPartPr/>
                <p14:nvPr/>
              </p14:nvContentPartPr>
              <p14:xfrm>
                <a:off x="9443490" y="4914606"/>
                <a:ext cx="108000" cy="11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FC95862-D759-46C8-B68B-4BC0AB3A600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34490" y="4905966"/>
                  <a:ext cx="125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298F33D-DD01-4099-926B-4208379E5848}"/>
                    </a:ext>
                  </a:extLst>
                </p14:cNvPr>
                <p14:cNvContentPartPr/>
                <p14:nvPr/>
              </p14:nvContentPartPr>
              <p14:xfrm>
                <a:off x="9667770" y="4461366"/>
                <a:ext cx="137160" cy="1002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298F33D-DD01-4099-926B-4208379E584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59130" y="4452366"/>
                  <a:ext cx="15480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89D1DF7-D426-44E7-B426-FA2E4A46D3AA}"/>
                    </a:ext>
                  </a:extLst>
                </p14:cNvPr>
                <p14:cNvContentPartPr/>
                <p14:nvPr/>
              </p14:nvContentPartPr>
              <p14:xfrm>
                <a:off x="9947850" y="4518246"/>
                <a:ext cx="122760" cy="257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89D1DF7-D426-44E7-B426-FA2E4A46D3A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38850" y="4509606"/>
                  <a:ext cx="140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DB1DFA1-1819-48CF-98E8-4468CD024A70}"/>
                    </a:ext>
                  </a:extLst>
                </p14:cNvPr>
                <p14:cNvContentPartPr/>
                <p14:nvPr/>
              </p14:nvContentPartPr>
              <p14:xfrm>
                <a:off x="9939210" y="5196126"/>
                <a:ext cx="224640" cy="293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DB1DFA1-1819-48CF-98E8-4468CD024A7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30210" y="5187126"/>
                  <a:ext cx="242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DB43F4C-2740-4375-9521-B4339787D6FA}"/>
                    </a:ext>
                  </a:extLst>
                </p14:cNvPr>
                <p14:cNvContentPartPr/>
                <p14:nvPr/>
              </p14:nvContentPartPr>
              <p14:xfrm>
                <a:off x="10212810" y="4414206"/>
                <a:ext cx="126720" cy="10580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DB43F4C-2740-4375-9521-B4339787D6F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203810" y="4405206"/>
                  <a:ext cx="144360" cy="10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FB03963-C249-41A9-8BA0-45CDED145354}"/>
              </a:ext>
            </a:extLst>
          </p:cNvPr>
          <p:cNvGrpSpPr/>
          <p:nvPr/>
        </p:nvGrpSpPr>
        <p:grpSpPr>
          <a:xfrm>
            <a:off x="10903290" y="4608966"/>
            <a:ext cx="457560" cy="171720"/>
            <a:chOff x="10903290" y="4608966"/>
            <a:chExt cx="45756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ACB5AB8-256B-4A70-84C0-BDCB2F0E61DB}"/>
                    </a:ext>
                  </a:extLst>
                </p14:cNvPr>
                <p14:cNvContentPartPr/>
                <p14:nvPr/>
              </p14:nvContentPartPr>
              <p14:xfrm>
                <a:off x="10919130" y="4642446"/>
                <a:ext cx="119520" cy="138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ACB5AB8-256B-4A70-84C0-BDCB2F0E61D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10490" y="4633806"/>
                  <a:ext cx="137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AC16AAA-9570-4F72-AE5D-0B1908DD24CB}"/>
                    </a:ext>
                  </a:extLst>
                </p14:cNvPr>
                <p14:cNvContentPartPr/>
                <p14:nvPr/>
              </p14:nvContentPartPr>
              <p14:xfrm>
                <a:off x="10903290" y="4622286"/>
                <a:ext cx="120240" cy="1526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AC16AAA-9570-4F72-AE5D-0B1908DD24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894650" y="4613646"/>
                  <a:ext cx="137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B25744-9224-479A-BE24-EEE0A5625C00}"/>
                    </a:ext>
                  </a:extLst>
                </p14:cNvPr>
                <p14:cNvContentPartPr/>
                <p14:nvPr/>
              </p14:nvContentPartPr>
              <p14:xfrm>
                <a:off x="11084010" y="4608966"/>
                <a:ext cx="108000" cy="138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B25744-9224-479A-BE24-EEE0A5625C0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75010" y="4600326"/>
                  <a:ext cx="125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E78F547-CA24-421F-86C8-CCD09B5F0B71}"/>
                    </a:ext>
                  </a:extLst>
                </p14:cNvPr>
                <p14:cNvContentPartPr/>
                <p14:nvPr/>
              </p14:nvContentPartPr>
              <p14:xfrm>
                <a:off x="11259330" y="4671246"/>
                <a:ext cx="101520" cy="109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E78F547-CA24-421F-86C8-CCD09B5F0B7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50330" y="4662606"/>
                  <a:ext cx="1191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ADC23BA-678F-4BF3-867C-B33A5797741E}"/>
              </a:ext>
            </a:extLst>
          </p:cNvPr>
          <p:cNvGrpSpPr/>
          <p:nvPr/>
        </p:nvGrpSpPr>
        <p:grpSpPr>
          <a:xfrm>
            <a:off x="10960890" y="5038086"/>
            <a:ext cx="431280" cy="161640"/>
            <a:chOff x="10960890" y="5038086"/>
            <a:chExt cx="43128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A5F882A-07A3-41EE-B97B-77161D71AF30}"/>
                    </a:ext>
                  </a:extLst>
                </p14:cNvPr>
                <p14:cNvContentPartPr/>
                <p14:nvPr/>
              </p14:nvContentPartPr>
              <p14:xfrm>
                <a:off x="10960890" y="5095686"/>
                <a:ext cx="59400" cy="104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A5F882A-07A3-41EE-B97B-77161D71AF3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952250" y="5087046"/>
                  <a:ext cx="77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98E91E5-8CA9-4927-AD04-DFE8CC0FDEDC}"/>
                    </a:ext>
                  </a:extLst>
                </p14:cNvPr>
                <p14:cNvContentPartPr/>
                <p14:nvPr/>
              </p14:nvContentPartPr>
              <p14:xfrm>
                <a:off x="11101650" y="5038086"/>
                <a:ext cx="110160" cy="90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98E91E5-8CA9-4927-AD04-DFE8CC0FDED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93010" y="5029446"/>
                  <a:ext cx="127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ACE3807-4090-4622-BE71-54D88DEE91A2}"/>
                    </a:ext>
                  </a:extLst>
                </p14:cNvPr>
                <p14:cNvContentPartPr/>
                <p14:nvPr/>
              </p14:nvContentPartPr>
              <p14:xfrm>
                <a:off x="11145570" y="5138166"/>
                <a:ext cx="89280" cy="42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ACE3807-4090-4622-BE71-54D88DEE91A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136930" y="5129526"/>
                  <a:ext cx="106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B0AFFEF-0C6F-4906-BB16-7EDA2A4EA43E}"/>
                    </a:ext>
                  </a:extLst>
                </p14:cNvPr>
                <p14:cNvContentPartPr/>
                <p14:nvPr/>
              </p14:nvContentPartPr>
              <p14:xfrm>
                <a:off x="11289210" y="5087766"/>
                <a:ext cx="102960" cy="91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B0AFFEF-0C6F-4906-BB16-7EDA2A4EA43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280210" y="5078766"/>
                  <a:ext cx="120600" cy="10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39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Strong Duality for Linear 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Strongly LP duality theorem</a:t>
            </a:r>
            <a:r>
              <a:rPr lang="en-CA" sz="2000" dirty="0"/>
              <a:t>.  If the primal and the dual are feasible,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		then they have the same objective value.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050057-0921-4BE3-8E24-20F7C249232B}"/>
              </a:ext>
            </a:extLst>
          </p:cNvPr>
          <p:cNvGrpSpPr/>
          <p:nvPr/>
        </p:nvGrpSpPr>
        <p:grpSpPr>
          <a:xfrm>
            <a:off x="2714010" y="2010846"/>
            <a:ext cx="509400" cy="650880"/>
            <a:chOff x="2714010" y="2010846"/>
            <a:chExt cx="50940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5FB1BFE-A8FD-49C6-B231-1B120032C622}"/>
                    </a:ext>
                  </a:extLst>
                </p14:cNvPr>
                <p14:cNvContentPartPr/>
                <p14:nvPr/>
              </p14:nvContentPartPr>
              <p14:xfrm>
                <a:off x="2714010" y="2010846"/>
                <a:ext cx="253080" cy="650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5FB1BFE-A8FD-49C6-B231-1B120032C62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05010" y="2001846"/>
                  <a:ext cx="27072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5F44CB-D557-49EA-87BA-B1F14A9724EA}"/>
                    </a:ext>
                  </a:extLst>
                </p14:cNvPr>
                <p14:cNvContentPartPr/>
                <p14:nvPr/>
              </p14:nvContentPartPr>
              <p14:xfrm>
                <a:off x="3097770" y="2028846"/>
                <a:ext cx="59040" cy="216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5F44CB-D557-49EA-87BA-B1F14A9724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88770" y="2019846"/>
                  <a:ext cx="76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43BE4D-18AA-4CFA-8821-9A3088A09A77}"/>
                    </a:ext>
                  </a:extLst>
                </p14:cNvPr>
                <p14:cNvContentPartPr/>
                <p14:nvPr/>
              </p14:nvContentPartPr>
              <p14:xfrm>
                <a:off x="3105330" y="2040006"/>
                <a:ext cx="118080" cy="208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43BE4D-18AA-4CFA-8821-9A3088A09A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96330" y="2031006"/>
                  <a:ext cx="13572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AEA7B2-314B-40B4-9950-A60E19B86AE1}"/>
                  </a:ext>
                </a:extLst>
              </p14:cNvPr>
              <p14:cNvContentPartPr/>
              <p14:nvPr/>
            </p14:nvContentPartPr>
            <p14:xfrm>
              <a:off x="3584490" y="2095086"/>
              <a:ext cx="150840" cy="149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AEA7B2-314B-40B4-9950-A60E19B86A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5850" y="2086446"/>
                <a:ext cx="1684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182DFD-62A1-4EDC-9FD1-52FC6B23F1B9}"/>
                  </a:ext>
                </a:extLst>
              </p14:cNvPr>
              <p14:cNvContentPartPr/>
              <p14:nvPr/>
            </p14:nvContentPartPr>
            <p14:xfrm>
              <a:off x="3183090" y="2517006"/>
              <a:ext cx="149400" cy="140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182DFD-62A1-4EDC-9FD1-52FC6B23F1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4090" y="2508366"/>
                <a:ext cx="16704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1F96EF2-E51D-4726-94ED-887ABF992E77}"/>
              </a:ext>
            </a:extLst>
          </p:cNvPr>
          <p:cNvGrpSpPr/>
          <p:nvPr/>
        </p:nvGrpSpPr>
        <p:grpSpPr>
          <a:xfrm>
            <a:off x="3609330" y="1995006"/>
            <a:ext cx="1023120" cy="701640"/>
            <a:chOff x="3609330" y="1995006"/>
            <a:chExt cx="102312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9BD180-503F-49E0-A53A-F9819AC928F3}"/>
                    </a:ext>
                  </a:extLst>
                </p14:cNvPr>
                <p14:cNvContentPartPr/>
                <p14:nvPr/>
              </p14:nvContentPartPr>
              <p14:xfrm>
                <a:off x="3609330" y="2580366"/>
                <a:ext cx="105840" cy="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9BD180-503F-49E0-A53A-F9819AC928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00690" y="2571366"/>
                  <a:ext cx="123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53465A-59ED-43B7-B59A-B52637E91C90}"/>
                    </a:ext>
                  </a:extLst>
                </p14:cNvPr>
                <p14:cNvContentPartPr/>
                <p14:nvPr/>
              </p14:nvContentPartPr>
              <p14:xfrm>
                <a:off x="3913530" y="1995006"/>
                <a:ext cx="135000" cy="664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53465A-59ED-43B7-B59A-B52637E91C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04890" y="1986366"/>
                  <a:ext cx="15264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EA0727-D009-4F23-89DB-F1C7919DDC43}"/>
                    </a:ext>
                  </a:extLst>
                </p14:cNvPr>
                <p14:cNvContentPartPr/>
                <p14:nvPr/>
              </p14:nvContentPartPr>
              <p14:xfrm>
                <a:off x="4122330" y="2028486"/>
                <a:ext cx="129600" cy="66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EA0727-D009-4F23-89DB-F1C7919DDC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13330" y="2019486"/>
                  <a:ext cx="14724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45EF4F-41A5-400D-A05E-225EFE5BD740}"/>
                    </a:ext>
                  </a:extLst>
                </p14:cNvPr>
                <p14:cNvContentPartPr/>
                <p14:nvPr/>
              </p14:nvContentPartPr>
              <p14:xfrm>
                <a:off x="4292250" y="2145486"/>
                <a:ext cx="102960" cy="142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45EF4F-41A5-400D-A05E-225EFE5BD7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83250" y="2136486"/>
                  <a:ext cx="120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79FE5F-CEDF-4897-B9AC-C07CE2A0C486}"/>
                    </a:ext>
                  </a:extLst>
                </p14:cNvPr>
                <p14:cNvContentPartPr/>
                <p14:nvPr/>
              </p14:nvContentPartPr>
              <p14:xfrm>
                <a:off x="4295850" y="2173566"/>
                <a:ext cx="95760" cy="110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79FE5F-CEDF-4897-B9AC-C07CE2A0C4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87210" y="2164926"/>
                  <a:ext cx="113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0DC443F-F84C-4C59-9F16-89573527D5FF}"/>
                    </a:ext>
                  </a:extLst>
                </p14:cNvPr>
                <p14:cNvContentPartPr/>
                <p14:nvPr/>
              </p14:nvContentPartPr>
              <p14:xfrm>
                <a:off x="3789330" y="2507286"/>
                <a:ext cx="23400" cy="140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0DC443F-F84C-4C59-9F16-89573527D5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80690" y="2498286"/>
                  <a:ext cx="4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551B35-01C6-4A27-A394-5A281D620916}"/>
                    </a:ext>
                  </a:extLst>
                </p14:cNvPr>
                <p14:cNvContentPartPr/>
                <p14:nvPr/>
              </p14:nvContentPartPr>
              <p14:xfrm>
                <a:off x="4354890" y="2518806"/>
                <a:ext cx="88920" cy="127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551B35-01C6-4A27-A394-5A281D6209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46250" y="2509806"/>
                  <a:ext cx="106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EDB553-D438-431F-B64A-B77D5A2DFB32}"/>
                    </a:ext>
                  </a:extLst>
                </p14:cNvPr>
                <p14:cNvContentPartPr/>
                <p14:nvPr/>
              </p14:nvContentPartPr>
              <p14:xfrm>
                <a:off x="4506450" y="2013006"/>
                <a:ext cx="126000" cy="681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EDB553-D438-431F-B64A-B77D5A2DFB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97450" y="2004366"/>
                  <a:ext cx="143640" cy="69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CFEC69-8E8A-45B4-9166-456AE231DF05}"/>
              </a:ext>
            </a:extLst>
          </p:cNvPr>
          <p:cNvGrpSpPr/>
          <p:nvPr/>
        </p:nvGrpSpPr>
        <p:grpSpPr>
          <a:xfrm>
            <a:off x="4817850" y="2004726"/>
            <a:ext cx="816120" cy="748800"/>
            <a:chOff x="4817850" y="2004726"/>
            <a:chExt cx="816120" cy="74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F015E7-5E11-4A4C-9029-AC4174A83832}"/>
                    </a:ext>
                  </a:extLst>
                </p14:cNvPr>
                <p14:cNvContentPartPr/>
                <p14:nvPr/>
              </p14:nvContentPartPr>
              <p14:xfrm>
                <a:off x="4817850" y="2299206"/>
                <a:ext cx="87480" cy="7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F015E7-5E11-4A4C-9029-AC4174A838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09210" y="2290566"/>
                  <a:ext cx="105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863021-5905-4987-A87E-A550BD6C2741}"/>
                    </a:ext>
                  </a:extLst>
                </p14:cNvPr>
                <p14:cNvContentPartPr/>
                <p14:nvPr/>
              </p14:nvContentPartPr>
              <p14:xfrm>
                <a:off x="4824330" y="2354286"/>
                <a:ext cx="69840" cy="13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863021-5905-4987-A87E-A550BD6C27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5330" y="2345286"/>
                  <a:ext cx="87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B82456-52CE-4E3C-A7D3-C8DDBBA9B88A}"/>
                    </a:ext>
                  </a:extLst>
                </p14:cNvPr>
                <p14:cNvContentPartPr/>
                <p14:nvPr/>
              </p14:nvContentPartPr>
              <p14:xfrm>
                <a:off x="5071650" y="2023446"/>
                <a:ext cx="96480" cy="730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B82456-52CE-4E3C-A7D3-C8DDBBA9B8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62650" y="2014446"/>
                  <a:ext cx="11412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E37EF9-C45A-4A26-A665-3E0164441026}"/>
                    </a:ext>
                  </a:extLst>
                </p14:cNvPr>
                <p14:cNvContentPartPr/>
                <p14:nvPr/>
              </p14:nvContentPartPr>
              <p14:xfrm>
                <a:off x="5303130" y="2124966"/>
                <a:ext cx="98280" cy="179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E37EF9-C45A-4A26-A665-3E01644410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94130" y="2116326"/>
                  <a:ext cx="115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FDE44F8-7FCF-43B5-8850-5B75710849E2}"/>
                    </a:ext>
                  </a:extLst>
                </p14:cNvPr>
                <p14:cNvContentPartPr/>
                <p14:nvPr/>
              </p14:nvContentPartPr>
              <p14:xfrm>
                <a:off x="5328330" y="2530326"/>
                <a:ext cx="168480" cy="210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FDE44F8-7FCF-43B5-8850-5B75710849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19690" y="2521326"/>
                  <a:ext cx="186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429152F-3E65-4F41-BEDA-4A0BED87B2A4}"/>
                    </a:ext>
                  </a:extLst>
                </p14:cNvPr>
                <p14:cNvContentPartPr/>
                <p14:nvPr/>
              </p14:nvContentPartPr>
              <p14:xfrm>
                <a:off x="5518410" y="2004726"/>
                <a:ext cx="115560" cy="741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429152F-3E65-4F41-BEDA-4A0BED87B2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09410" y="1995726"/>
                  <a:ext cx="133200" cy="75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8CF890-737C-408C-BC9C-739CC2A8E0AD}"/>
              </a:ext>
            </a:extLst>
          </p:cNvPr>
          <p:cNvGrpSpPr/>
          <p:nvPr/>
        </p:nvGrpSpPr>
        <p:grpSpPr>
          <a:xfrm>
            <a:off x="6427050" y="2067006"/>
            <a:ext cx="522360" cy="139680"/>
            <a:chOff x="6427050" y="2067006"/>
            <a:chExt cx="52236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C7A31F-AC0D-42C5-910F-8A7354EB8C28}"/>
                    </a:ext>
                  </a:extLst>
                </p14:cNvPr>
                <p14:cNvContentPartPr/>
                <p14:nvPr/>
              </p14:nvContentPartPr>
              <p14:xfrm>
                <a:off x="6427050" y="2095446"/>
                <a:ext cx="86760" cy="111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C7A31F-AC0D-42C5-910F-8A7354EB8C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18410" y="2086806"/>
                  <a:ext cx="104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6DB25E-EADD-4FA7-83F1-8F41C47FFE43}"/>
                    </a:ext>
                  </a:extLst>
                </p14:cNvPr>
                <p14:cNvContentPartPr/>
                <p14:nvPr/>
              </p14:nvContentPartPr>
              <p14:xfrm>
                <a:off x="6428130" y="2089326"/>
                <a:ext cx="91800" cy="110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6DB25E-EADD-4FA7-83F1-8F41C47FFE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19490" y="2080326"/>
                  <a:ext cx="109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CAE006-7661-49B9-9111-9363191AA329}"/>
                    </a:ext>
                  </a:extLst>
                </p14:cNvPr>
                <p14:cNvContentPartPr/>
                <p14:nvPr/>
              </p14:nvContentPartPr>
              <p14:xfrm>
                <a:off x="6613170" y="2067006"/>
                <a:ext cx="113760" cy="129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CAE006-7661-49B9-9111-9363191AA3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04530" y="2058006"/>
                  <a:ext cx="131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4BF599B-F9C0-4D09-B4C5-7493D411042F}"/>
                    </a:ext>
                  </a:extLst>
                </p14:cNvPr>
                <p14:cNvContentPartPr/>
                <p14:nvPr/>
              </p14:nvContentPartPr>
              <p14:xfrm>
                <a:off x="6852570" y="2083206"/>
                <a:ext cx="96840" cy="98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4BF599B-F9C0-4D09-B4C5-7493D41104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43930" y="2074206"/>
                  <a:ext cx="1144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19192D-63CF-4E97-BA19-3E0A4D7A0FDE}"/>
              </a:ext>
            </a:extLst>
          </p:cNvPr>
          <p:cNvGrpSpPr/>
          <p:nvPr/>
        </p:nvGrpSpPr>
        <p:grpSpPr>
          <a:xfrm>
            <a:off x="7456650" y="2039286"/>
            <a:ext cx="429120" cy="149400"/>
            <a:chOff x="7456650" y="2039286"/>
            <a:chExt cx="42912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6A247A0-54AA-4CCC-B959-2D462DD4C69F}"/>
                    </a:ext>
                  </a:extLst>
                </p14:cNvPr>
                <p14:cNvContentPartPr/>
                <p14:nvPr/>
              </p14:nvContentPartPr>
              <p14:xfrm>
                <a:off x="7456650" y="2070246"/>
                <a:ext cx="64080" cy="118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6A247A0-54AA-4CCC-B959-2D462DD4C6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48010" y="2061246"/>
                  <a:ext cx="81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9E60A0-BE77-429D-9A53-3A3BCF1D0AA3}"/>
                    </a:ext>
                  </a:extLst>
                </p14:cNvPr>
                <p14:cNvContentPartPr/>
                <p14:nvPr/>
              </p14:nvContentPartPr>
              <p14:xfrm>
                <a:off x="7581930" y="2039286"/>
                <a:ext cx="99360" cy="100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9E60A0-BE77-429D-9A53-3A3BCF1D0A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73290" y="2030286"/>
                  <a:ext cx="11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F8DC34-ABC6-4E37-84DC-CFF86FFBCF20}"/>
                    </a:ext>
                  </a:extLst>
                </p14:cNvPr>
                <p14:cNvContentPartPr/>
                <p14:nvPr/>
              </p14:nvContentPartPr>
              <p14:xfrm>
                <a:off x="7613250" y="2132886"/>
                <a:ext cx="90360" cy="34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F8DC34-ABC6-4E37-84DC-CFF86FFBCF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04610" y="2123886"/>
                  <a:ext cx="108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CEB4D0-B743-4FAB-A59C-0939666412DE}"/>
                    </a:ext>
                  </a:extLst>
                </p14:cNvPr>
                <p14:cNvContentPartPr/>
                <p14:nvPr/>
              </p14:nvContentPartPr>
              <p14:xfrm>
                <a:off x="7786050" y="2071326"/>
                <a:ext cx="99720" cy="85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CEB4D0-B743-4FAB-A59C-0939666412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77050" y="2062326"/>
                  <a:ext cx="1173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3344FAF-67FF-4EE5-A7FE-A5DD7286442D}"/>
              </a:ext>
            </a:extLst>
          </p:cNvPr>
          <p:cNvGrpSpPr/>
          <p:nvPr/>
        </p:nvGrpSpPr>
        <p:grpSpPr>
          <a:xfrm>
            <a:off x="6456930" y="2413686"/>
            <a:ext cx="570600" cy="230040"/>
            <a:chOff x="6456930" y="2413686"/>
            <a:chExt cx="57060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8ECCE8-8A55-44DE-8117-43C9CB941506}"/>
                    </a:ext>
                  </a:extLst>
                </p14:cNvPr>
                <p14:cNvContentPartPr/>
                <p14:nvPr/>
              </p14:nvContentPartPr>
              <p14:xfrm>
                <a:off x="6462330" y="2527086"/>
                <a:ext cx="97920" cy="104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8ECCE8-8A55-44DE-8117-43C9CB9415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53330" y="2518086"/>
                  <a:ext cx="115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3D7247-2291-45C5-8CDF-B38610F9945B}"/>
                    </a:ext>
                  </a:extLst>
                </p14:cNvPr>
                <p14:cNvContentPartPr/>
                <p14:nvPr/>
              </p14:nvContentPartPr>
              <p14:xfrm>
                <a:off x="6456930" y="2523126"/>
                <a:ext cx="249480" cy="112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3D7247-2291-45C5-8CDF-B38610F994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8290" y="2514486"/>
                  <a:ext cx="267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FA955A0-5679-42AE-BBF9-D73D481DAF0F}"/>
                    </a:ext>
                  </a:extLst>
                </p14:cNvPr>
                <p14:cNvContentPartPr/>
                <p14:nvPr/>
              </p14:nvContentPartPr>
              <p14:xfrm>
                <a:off x="6652770" y="2576766"/>
                <a:ext cx="63000" cy="18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FA955A0-5679-42AE-BBF9-D73D481DAF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44130" y="2568126"/>
                  <a:ext cx="80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3CBF31-C2A9-4451-A345-7ACA2876093F}"/>
                    </a:ext>
                  </a:extLst>
                </p14:cNvPr>
                <p14:cNvContentPartPr/>
                <p14:nvPr/>
              </p14:nvContentPartPr>
              <p14:xfrm>
                <a:off x="6798930" y="2499366"/>
                <a:ext cx="59400" cy="144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3CBF31-C2A9-4451-A345-7ACA287609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90290" y="2490366"/>
                  <a:ext cx="77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FC11FAB-9747-4448-91C4-3F257C74EC9F}"/>
                    </a:ext>
                  </a:extLst>
                </p14:cNvPr>
                <p14:cNvContentPartPr/>
                <p14:nvPr/>
              </p14:nvContentPartPr>
              <p14:xfrm>
                <a:off x="6802530" y="2413686"/>
                <a:ext cx="225000" cy="225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FC11FAB-9747-4448-91C4-3F257C74EC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93530" y="2404686"/>
                  <a:ext cx="24264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0C96D5B-F815-4A3F-8ACF-CE4E6C7684D2}"/>
              </a:ext>
            </a:extLst>
          </p:cNvPr>
          <p:cNvGrpSpPr/>
          <p:nvPr/>
        </p:nvGrpSpPr>
        <p:grpSpPr>
          <a:xfrm>
            <a:off x="7512450" y="2502606"/>
            <a:ext cx="483480" cy="158040"/>
            <a:chOff x="7512450" y="2502606"/>
            <a:chExt cx="48348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005458-CDCA-47CF-A230-42157188AA76}"/>
                    </a:ext>
                  </a:extLst>
                </p14:cNvPr>
                <p14:cNvContentPartPr/>
                <p14:nvPr/>
              </p14:nvContentPartPr>
              <p14:xfrm>
                <a:off x="7512450" y="2524566"/>
                <a:ext cx="76320" cy="113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005458-CDCA-47CF-A230-42157188AA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03450" y="2515566"/>
                  <a:ext cx="93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8C0F6C8-1CCF-4C25-BEDF-4A60056BFD4A}"/>
                    </a:ext>
                  </a:extLst>
                </p14:cNvPr>
                <p14:cNvContentPartPr/>
                <p14:nvPr/>
              </p14:nvContentPartPr>
              <p14:xfrm>
                <a:off x="7679850" y="2530326"/>
                <a:ext cx="97920" cy="120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8C0F6C8-1CCF-4C25-BEDF-4A60056BFD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71210" y="2521686"/>
                  <a:ext cx="115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F6566EF-F5B2-412B-8BE3-F6910F0EC575}"/>
                    </a:ext>
                  </a:extLst>
                </p14:cNvPr>
                <p14:cNvContentPartPr/>
                <p14:nvPr/>
              </p14:nvContentPartPr>
              <p14:xfrm>
                <a:off x="7837890" y="2502606"/>
                <a:ext cx="53640" cy="158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F6566EF-F5B2-412B-8BE3-F6910F0EC5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29250" y="2493966"/>
                  <a:ext cx="71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F32396-C621-4557-8DDE-3DF69955EA90}"/>
                    </a:ext>
                  </a:extLst>
                </p14:cNvPr>
                <p14:cNvContentPartPr/>
                <p14:nvPr/>
              </p14:nvContentPartPr>
              <p14:xfrm>
                <a:off x="7822770" y="2502966"/>
                <a:ext cx="173160" cy="156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F32396-C621-4557-8DDE-3DF69955EA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13770" y="2493966"/>
                  <a:ext cx="1908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6D1DC4E-C130-4580-8404-800E4416B8F4}"/>
              </a:ext>
            </a:extLst>
          </p:cNvPr>
          <p:cNvGrpSpPr/>
          <p:nvPr/>
        </p:nvGrpSpPr>
        <p:grpSpPr>
          <a:xfrm>
            <a:off x="756690" y="2996526"/>
            <a:ext cx="433440" cy="219960"/>
            <a:chOff x="756690" y="2996526"/>
            <a:chExt cx="43344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BE6E08-9F06-478D-96D1-982A18F01E11}"/>
                    </a:ext>
                  </a:extLst>
                </p14:cNvPr>
                <p14:cNvContentPartPr/>
                <p14:nvPr/>
              </p14:nvContentPartPr>
              <p14:xfrm>
                <a:off x="756690" y="2996526"/>
                <a:ext cx="195840" cy="27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BE6E08-9F06-478D-96D1-982A18F01E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8050" y="2987526"/>
                  <a:ext cx="213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B1DD0B-AFD0-427A-819F-2EC319F83D67}"/>
                    </a:ext>
                  </a:extLst>
                </p14:cNvPr>
                <p14:cNvContentPartPr/>
                <p14:nvPr/>
              </p14:nvContentPartPr>
              <p14:xfrm>
                <a:off x="798090" y="3025326"/>
                <a:ext cx="103680" cy="191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B1DD0B-AFD0-427A-819F-2EC319F83D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9090" y="3016326"/>
                  <a:ext cx="121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18ABEF-7E76-4585-A175-69114B2A281D}"/>
                    </a:ext>
                  </a:extLst>
                </p14:cNvPr>
                <p14:cNvContentPartPr/>
                <p14:nvPr/>
              </p14:nvContentPartPr>
              <p14:xfrm>
                <a:off x="970890" y="3091206"/>
                <a:ext cx="97560" cy="108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18ABEF-7E76-4585-A175-69114B2A28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2250" y="3082206"/>
                  <a:ext cx="115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98F282-F7CD-48E1-936D-20C473B177FE}"/>
                    </a:ext>
                  </a:extLst>
                </p14:cNvPr>
                <p14:cNvContentPartPr/>
                <p14:nvPr/>
              </p14:nvContentPartPr>
              <p14:xfrm>
                <a:off x="1120290" y="3111006"/>
                <a:ext cx="69840" cy="88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98F282-F7CD-48E1-936D-20C473B177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1650" y="3102366"/>
                  <a:ext cx="874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C8D1BF0-6916-4596-80DF-D8C2A74E8AAF}"/>
              </a:ext>
            </a:extLst>
          </p:cNvPr>
          <p:cNvGrpSpPr/>
          <p:nvPr/>
        </p:nvGrpSpPr>
        <p:grpSpPr>
          <a:xfrm>
            <a:off x="973410" y="1485606"/>
            <a:ext cx="1196280" cy="943920"/>
            <a:chOff x="973410" y="1485606"/>
            <a:chExt cx="1196280" cy="94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1D861FF-DFF1-4AE2-A725-2F2ED6968FA8}"/>
                    </a:ext>
                  </a:extLst>
                </p14:cNvPr>
                <p14:cNvContentPartPr/>
                <p14:nvPr/>
              </p14:nvContentPartPr>
              <p14:xfrm>
                <a:off x="1003290" y="2285166"/>
                <a:ext cx="12240" cy="77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1D861FF-DFF1-4AE2-A725-2F2ED6968F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4650" y="2276526"/>
                  <a:ext cx="29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3A209FC-0D3F-4F63-87E2-8529E33E90E2}"/>
                    </a:ext>
                  </a:extLst>
                </p14:cNvPr>
                <p14:cNvContentPartPr/>
                <p14:nvPr/>
              </p14:nvContentPartPr>
              <p14:xfrm>
                <a:off x="973410" y="2247726"/>
                <a:ext cx="40680" cy="23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3A209FC-0D3F-4F63-87E2-8529E33E90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4410" y="2239086"/>
                  <a:ext cx="58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80EE9B-534D-438E-B878-5B98D8D90C48}"/>
                    </a:ext>
                  </a:extLst>
                </p14:cNvPr>
                <p14:cNvContentPartPr/>
                <p14:nvPr/>
              </p14:nvContentPartPr>
              <p14:xfrm>
                <a:off x="1086090" y="2291286"/>
                <a:ext cx="100080" cy="81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80EE9B-534D-438E-B878-5B98D8D90C4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7450" y="2282646"/>
                  <a:ext cx="117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A16EC6-CD0D-4FE3-8837-B866A692BBC1}"/>
                    </a:ext>
                  </a:extLst>
                </p14:cNvPr>
                <p14:cNvContentPartPr/>
                <p14:nvPr/>
              </p14:nvContentPartPr>
              <p14:xfrm>
                <a:off x="1193730" y="2160966"/>
                <a:ext cx="119160" cy="268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A16EC6-CD0D-4FE3-8837-B866A692BB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4730" y="2152326"/>
                  <a:ext cx="136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5B2B0D7-67A0-473D-BF09-C7C0E54778FA}"/>
                    </a:ext>
                  </a:extLst>
                </p14:cNvPr>
                <p14:cNvContentPartPr/>
                <p14:nvPr/>
              </p14:nvContentPartPr>
              <p14:xfrm>
                <a:off x="1341330" y="2275446"/>
                <a:ext cx="147240" cy="106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5B2B0D7-67A0-473D-BF09-C7C0E54778F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32690" y="2266446"/>
                  <a:ext cx="164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CB3739-05E0-41F5-904F-DC86B9773C01}"/>
                    </a:ext>
                  </a:extLst>
                </p14:cNvPr>
                <p14:cNvContentPartPr/>
                <p14:nvPr/>
              </p14:nvContentPartPr>
              <p14:xfrm>
                <a:off x="1531050" y="2261046"/>
                <a:ext cx="107640" cy="125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CB3739-05E0-41F5-904F-DC86B9773C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22050" y="2252406"/>
                  <a:ext cx="125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A66BD1-FE94-4A56-85F3-3DE5598B4E82}"/>
                    </a:ext>
                  </a:extLst>
                </p14:cNvPr>
                <p14:cNvContentPartPr/>
                <p14:nvPr/>
              </p14:nvContentPartPr>
              <p14:xfrm>
                <a:off x="1681890" y="2226126"/>
                <a:ext cx="63000" cy="159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A66BD1-FE94-4A56-85F3-3DE5598B4E8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73250" y="2217486"/>
                  <a:ext cx="80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20A933-A8D8-4684-BA71-F04ABDEC5084}"/>
                    </a:ext>
                  </a:extLst>
                </p14:cNvPr>
                <p14:cNvContentPartPr/>
                <p14:nvPr/>
              </p14:nvContentPartPr>
              <p14:xfrm>
                <a:off x="1779090" y="2263926"/>
                <a:ext cx="157320" cy="141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20A933-A8D8-4684-BA71-F04ABDEC50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70090" y="2255286"/>
                  <a:ext cx="174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56384AE-2D01-4DAA-9F27-71366A33E17F}"/>
                    </a:ext>
                  </a:extLst>
                </p14:cNvPr>
                <p14:cNvContentPartPr/>
                <p14:nvPr/>
              </p14:nvContentPartPr>
              <p14:xfrm>
                <a:off x="1426290" y="1873326"/>
                <a:ext cx="25200" cy="128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56384AE-2D01-4DAA-9F27-71366A33E1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17650" y="1864326"/>
                  <a:ext cx="42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DE1C90-64B9-4414-B94B-84A1E1DB73E0}"/>
                    </a:ext>
                  </a:extLst>
                </p14:cNvPr>
                <p14:cNvContentPartPr/>
                <p14:nvPr/>
              </p14:nvContentPartPr>
              <p14:xfrm>
                <a:off x="1501890" y="1873686"/>
                <a:ext cx="10080" cy="133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DE1C90-64B9-4414-B94B-84A1E1DB73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93250" y="1865046"/>
                  <a:ext cx="27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48EDA0-94A5-4047-9827-0166CAD9F910}"/>
                    </a:ext>
                  </a:extLst>
                </p14:cNvPr>
                <p14:cNvContentPartPr/>
                <p14:nvPr/>
              </p14:nvContentPartPr>
              <p14:xfrm>
                <a:off x="1377330" y="1785486"/>
                <a:ext cx="167040" cy="159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48EDA0-94A5-4047-9827-0166CAD9F91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68690" y="1776846"/>
                  <a:ext cx="184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1C3CD90-EEEF-4147-A24D-9282F596D0FD}"/>
                    </a:ext>
                  </a:extLst>
                </p14:cNvPr>
                <p14:cNvContentPartPr/>
                <p14:nvPr/>
              </p14:nvContentPartPr>
              <p14:xfrm>
                <a:off x="1411170" y="1989246"/>
                <a:ext cx="155160" cy="76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1C3CD90-EEEF-4147-A24D-9282F596D0F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02170" y="1980246"/>
                  <a:ext cx="172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872DE7-EA94-4767-8EF1-EACD5B86C10F}"/>
                    </a:ext>
                  </a:extLst>
                </p14:cNvPr>
                <p14:cNvContentPartPr/>
                <p14:nvPr/>
              </p14:nvContentPartPr>
              <p14:xfrm>
                <a:off x="1080690" y="1536006"/>
                <a:ext cx="93600" cy="189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872DE7-EA94-4767-8EF1-EACD5B86C1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1690" y="1527366"/>
                  <a:ext cx="111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E4BE09-5B11-4C1D-8D25-C037C62C8010}"/>
                    </a:ext>
                  </a:extLst>
                </p14:cNvPr>
                <p14:cNvContentPartPr/>
                <p14:nvPr/>
              </p14:nvContentPartPr>
              <p14:xfrm>
                <a:off x="1243770" y="1518006"/>
                <a:ext cx="37800" cy="85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E4BE09-5B11-4C1D-8D25-C037C62C80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35130" y="1509006"/>
                  <a:ext cx="55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43A394-01FA-45C7-9CB6-5D7D0D0F8FB5}"/>
                    </a:ext>
                  </a:extLst>
                </p14:cNvPr>
                <p14:cNvContentPartPr/>
                <p14:nvPr/>
              </p14:nvContentPartPr>
              <p14:xfrm>
                <a:off x="1331610" y="1546446"/>
                <a:ext cx="19080" cy="45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43A394-01FA-45C7-9CB6-5D7D0D0F8F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22610" y="1537806"/>
                  <a:ext cx="36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8FF34E-AB27-4DF4-BDBF-EEDF1A7AD0BA}"/>
                    </a:ext>
                  </a:extLst>
                </p14:cNvPr>
                <p14:cNvContentPartPr/>
                <p14:nvPr/>
              </p14:nvContentPartPr>
              <p14:xfrm>
                <a:off x="1327650" y="1485606"/>
                <a:ext cx="155880" cy="131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8FF34E-AB27-4DF4-BDBF-EEDF1A7AD0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19010" y="1476966"/>
                  <a:ext cx="173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533C3DA-BE86-486D-98B2-4F197E38D841}"/>
                    </a:ext>
                  </a:extLst>
                </p14:cNvPr>
                <p14:cNvContentPartPr/>
                <p14:nvPr/>
              </p14:nvContentPartPr>
              <p14:xfrm>
                <a:off x="1523850" y="1505766"/>
                <a:ext cx="121320" cy="140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533C3DA-BE86-486D-98B2-4F197E38D84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14850" y="1497126"/>
                  <a:ext cx="138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C2A0EDE-BFBA-4330-AC42-0EF2E2552679}"/>
                    </a:ext>
                  </a:extLst>
                </p14:cNvPr>
                <p14:cNvContentPartPr/>
                <p14:nvPr/>
              </p14:nvContentPartPr>
              <p14:xfrm>
                <a:off x="1829490" y="1554726"/>
                <a:ext cx="102960" cy="85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C2A0EDE-BFBA-4330-AC42-0EF2E25526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20490" y="1546086"/>
                  <a:ext cx="120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C8E83EC-FDCE-4C9C-86DB-61F7DCEC0FC8}"/>
                    </a:ext>
                  </a:extLst>
                </p14:cNvPr>
                <p14:cNvContentPartPr/>
                <p14:nvPr/>
              </p14:nvContentPartPr>
              <p14:xfrm>
                <a:off x="2004810" y="1561206"/>
                <a:ext cx="164880" cy="228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C8E83EC-FDCE-4C9C-86DB-61F7DCEC0FC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96170" y="1552206"/>
                  <a:ext cx="1825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C20632-91B2-4DD9-9602-927626B7E460}"/>
              </a:ext>
            </a:extLst>
          </p:cNvPr>
          <p:cNvGrpSpPr/>
          <p:nvPr/>
        </p:nvGrpSpPr>
        <p:grpSpPr>
          <a:xfrm>
            <a:off x="1263210" y="3039006"/>
            <a:ext cx="348480" cy="186840"/>
            <a:chOff x="1263210" y="3039006"/>
            <a:chExt cx="34848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56863B5-7C92-4F2E-8CFF-7DE0C91B1313}"/>
                    </a:ext>
                  </a:extLst>
                </p14:cNvPr>
                <p14:cNvContentPartPr/>
                <p14:nvPr/>
              </p14:nvContentPartPr>
              <p14:xfrm>
                <a:off x="1263210" y="3039006"/>
                <a:ext cx="22320" cy="175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56863B5-7C92-4F2E-8CFF-7DE0C91B13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54210" y="3030366"/>
                  <a:ext cx="39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1DA01F-AFB6-4A6B-84CC-4D6B58DF6808}"/>
                    </a:ext>
                  </a:extLst>
                </p14:cNvPr>
                <p14:cNvContentPartPr/>
                <p14:nvPr/>
              </p14:nvContentPartPr>
              <p14:xfrm>
                <a:off x="1276170" y="3111726"/>
                <a:ext cx="93960" cy="99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1DA01F-AFB6-4A6B-84CC-4D6B58DF680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67170" y="3103086"/>
                  <a:ext cx="111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998428A-07F0-401F-88AA-2403F1272AFB}"/>
                    </a:ext>
                  </a:extLst>
                </p14:cNvPr>
                <p14:cNvContentPartPr/>
                <p14:nvPr/>
              </p14:nvContentPartPr>
              <p14:xfrm>
                <a:off x="1416570" y="3117846"/>
                <a:ext cx="108360" cy="99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998428A-07F0-401F-88AA-2403F1272A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07570" y="3108846"/>
                  <a:ext cx="126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D51F026-8C75-4043-907C-31CB01AE7C64}"/>
                    </a:ext>
                  </a:extLst>
                </p14:cNvPr>
                <p14:cNvContentPartPr/>
                <p14:nvPr/>
              </p14:nvContentPartPr>
              <p14:xfrm>
                <a:off x="1560570" y="3126846"/>
                <a:ext cx="51120" cy="99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D51F026-8C75-4043-907C-31CB01AE7C6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51930" y="3117846"/>
                  <a:ext cx="687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C2F2C12-19E7-42A6-B2EE-26E309DF2170}"/>
              </a:ext>
            </a:extLst>
          </p:cNvPr>
          <p:cNvGrpSpPr/>
          <p:nvPr/>
        </p:nvGrpSpPr>
        <p:grpSpPr>
          <a:xfrm>
            <a:off x="1851810" y="3072126"/>
            <a:ext cx="648000" cy="146160"/>
            <a:chOff x="1851810" y="3072126"/>
            <a:chExt cx="64800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03F866-F6FF-40E5-BA90-E1DFE0DD9A56}"/>
                    </a:ext>
                  </a:extLst>
                </p14:cNvPr>
                <p14:cNvContentPartPr/>
                <p14:nvPr/>
              </p14:nvContentPartPr>
              <p14:xfrm>
                <a:off x="1851810" y="3072126"/>
                <a:ext cx="13320" cy="137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03F866-F6FF-40E5-BA90-E1DFE0DD9A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42810" y="3063126"/>
                  <a:ext cx="30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EA1CF28-5205-4C73-893E-2356A22E34D8}"/>
                    </a:ext>
                  </a:extLst>
                </p14:cNvPr>
                <p14:cNvContentPartPr/>
                <p14:nvPr/>
              </p14:nvContentPartPr>
              <p14:xfrm>
                <a:off x="1916970" y="3096606"/>
                <a:ext cx="91440" cy="102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EA1CF28-5205-4C73-893E-2356A22E34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07970" y="3087606"/>
                  <a:ext cx="109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C785337-F17B-4AFB-BDA0-A509091A91E0}"/>
                    </a:ext>
                  </a:extLst>
                </p14:cNvPr>
                <p14:cNvContentPartPr/>
                <p14:nvPr/>
              </p14:nvContentPartPr>
              <p14:xfrm>
                <a:off x="2052690" y="3125766"/>
                <a:ext cx="130320" cy="76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C785337-F17B-4AFB-BDA0-A509091A91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43690" y="3116766"/>
                  <a:ext cx="147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FDD3254-39AE-4802-B2A5-30822F71D15E}"/>
                    </a:ext>
                  </a:extLst>
                </p14:cNvPr>
                <p14:cNvContentPartPr/>
                <p14:nvPr/>
              </p14:nvContentPartPr>
              <p14:xfrm>
                <a:off x="2232330" y="3138726"/>
                <a:ext cx="136080" cy="63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FDD3254-39AE-4802-B2A5-30822F71D15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23690" y="3129726"/>
                  <a:ext cx="153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99DAF1-E64E-4D76-ABE3-4731A94CCA02}"/>
                    </a:ext>
                  </a:extLst>
                </p14:cNvPr>
                <p14:cNvContentPartPr/>
                <p14:nvPr/>
              </p14:nvContentPartPr>
              <p14:xfrm>
                <a:off x="2434290" y="3123246"/>
                <a:ext cx="65520" cy="95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99DAF1-E64E-4D76-ABE3-4731A94CCA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25650" y="3114246"/>
                  <a:ext cx="831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8D58B03-F52A-4465-9470-3DED88AA7DA0}"/>
              </a:ext>
            </a:extLst>
          </p:cNvPr>
          <p:cNvGrpSpPr/>
          <p:nvPr/>
        </p:nvGrpSpPr>
        <p:grpSpPr>
          <a:xfrm>
            <a:off x="2789610" y="3153126"/>
            <a:ext cx="178560" cy="176760"/>
            <a:chOff x="2789610" y="3153126"/>
            <a:chExt cx="17856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622D3BB-35E4-4D2D-9360-44125F6921D8}"/>
                    </a:ext>
                  </a:extLst>
                </p14:cNvPr>
                <p14:cNvContentPartPr/>
                <p14:nvPr/>
              </p14:nvContentPartPr>
              <p14:xfrm>
                <a:off x="2789610" y="3219006"/>
                <a:ext cx="139320" cy="11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622D3BB-35E4-4D2D-9360-44125F6921D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80610" y="3210366"/>
                  <a:ext cx="156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B4FCEEA-1291-4FE2-B3B1-356814BF47DB}"/>
                    </a:ext>
                  </a:extLst>
                </p14:cNvPr>
                <p14:cNvContentPartPr/>
                <p14:nvPr/>
              </p14:nvContentPartPr>
              <p14:xfrm>
                <a:off x="2815890" y="3273366"/>
                <a:ext cx="118800" cy="25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B4FCEEA-1291-4FE2-B3B1-356814BF47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06890" y="3264366"/>
                  <a:ext cx="136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889083F-5651-4F48-AA53-6CAC2B348E26}"/>
                    </a:ext>
                  </a:extLst>
                </p14:cNvPr>
                <p14:cNvContentPartPr/>
                <p14:nvPr/>
              </p14:nvContentPartPr>
              <p14:xfrm>
                <a:off x="2856570" y="3153126"/>
                <a:ext cx="111600" cy="176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889083F-5651-4F48-AA53-6CAC2B348E2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47930" y="3144126"/>
                  <a:ext cx="1292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D61DB78-EEA0-4A03-8A60-BBD21CD4A0CC}"/>
              </a:ext>
            </a:extLst>
          </p:cNvPr>
          <p:cNvGrpSpPr/>
          <p:nvPr/>
        </p:nvGrpSpPr>
        <p:grpSpPr>
          <a:xfrm>
            <a:off x="3324570" y="3183006"/>
            <a:ext cx="1153080" cy="618480"/>
            <a:chOff x="3324570" y="3183006"/>
            <a:chExt cx="1153080" cy="6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B91062-0827-40DA-A11A-C404EDCE077D}"/>
                    </a:ext>
                  </a:extLst>
                </p14:cNvPr>
                <p14:cNvContentPartPr/>
                <p14:nvPr/>
              </p14:nvContentPartPr>
              <p14:xfrm>
                <a:off x="3327450" y="3183006"/>
                <a:ext cx="128520" cy="148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B91062-0827-40DA-A11A-C404EDCE07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18450" y="3174006"/>
                  <a:ext cx="14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D85FE7C-9B82-4129-A9CA-B4D9968B10D6}"/>
                    </a:ext>
                  </a:extLst>
                </p14:cNvPr>
                <p14:cNvContentPartPr/>
                <p14:nvPr/>
              </p14:nvContentPartPr>
              <p14:xfrm>
                <a:off x="3324570" y="3278406"/>
                <a:ext cx="104400" cy="8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D85FE7C-9B82-4129-A9CA-B4D9968B10D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15570" y="3269766"/>
                  <a:ext cx="12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69E8F9B-29A3-4454-BBEA-392F5B800A08}"/>
                    </a:ext>
                  </a:extLst>
                </p14:cNvPr>
                <p14:cNvContentPartPr/>
                <p14:nvPr/>
              </p14:nvContentPartPr>
              <p14:xfrm>
                <a:off x="3350850" y="3322686"/>
                <a:ext cx="100080" cy="13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69E8F9B-29A3-4454-BBEA-392F5B800A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42210" y="3313686"/>
                  <a:ext cx="11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6A6BD1D-4B0C-4E79-B976-1DC657AD6B36}"/>
                    </a:ext>
                  </a:extLst>
                </p14:cNvPr>
                <p14:cNvContentPartPr/>
                <p14:nvPr/>
              </p14:nvContentPartPr>
              <p14:xfrm>
                <a:off x="3570810" y="3221886"/>
                <a:ext cx="106920" cy="245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6A6BD1D-4B0C-4E79-B976-1DC657AD6B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62170" y="3212886"/>
                  <a:ext cx="124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C802FD-7A5E-40F7-BC19-DA4E32CB1610}"/>
                    </a:ext>
                  </a:extLst>
                </p14:cNvPr>
                <p14:cNvContentPartPr/>
                <p14:nvPr/>
              </p14:nvContentPartPr>
              <p14:xfrm>
                <a:off x="3711570" y="3337086"/>
                <a:ext cx="41400" cy="46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C802FD-7A5E-40F7-BC19-DA4E32CB161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02570" y="3328086"/>
                  <a:ext cx="59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5DCB792-568C-4133-B316-736C0F584C13}"/>
                    </a:ext>
                  </a:extLst>
                </p14:cNvPr>
                <p14:cNvContentPartPr/>
                <p14:nvPr/>
              </p14:nvContentPartPr>
              <p14:xfrm>
                <a:off x="3821010" y="3276606"/>
                <a:ext cx="100800" cy="100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5DCB792-568C-4133-B316-736C0F584C1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12010" y="3267606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419B0A-A15F-4E83-89AC-454CC0CE47BE}"/>
                    </a:ext>
                  </a:extLst>
                </p14:cNvPr>
                <p14:cNvContentPartPr/>
                <p14:nvPr/>
              </p14:nvContentPartPr>
              <p14:xfrm>
                <a:off x="3467490" y="3538686"/>
                <a:ext cx="116640" cy="262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419B0A-A15F-4E83-89AC-454CC0CE47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58850" y="3529686"/>
                  <a:ext cx="134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D08E373-DA34-40AC-842E-96579303D8D9}"/>
                    </a:ext>
                  </a:extLst>
                </p14:cNvPr>
                <p14:cNvContentPartPr/>
                <p14:nvPr/>
              </p14:nvContentPartPr>
              <p14:xfrm>
                <a:off x="3638850" y="3589446"/>
                <a:ext cx="78480" cy="80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D08E373-DA34-40AC-842E-96579303D8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29850" y="3580446"/>
                  <a:ext cx="96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DF89ACB-3596-4FC4-944E-49220C3ACEAA}"/>
                    </a:ext>
                  </a:extLst>
                </p14:cNvPr>
                <p14:cNvContentPartPr/>
                <p14:nvPr/>
              </p14:nvContentPartPr>
              <p14:xfrm>
                <a:off x="3649650" y="3554526"/>
                <a:ext cx="141120" cy="114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DF89ACB-3596-4FC4-944E-49220C3ACEA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1010" y="3545526"/>
                  <a:ext cx="158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A5E119E-1EA3-4BA1-9D5B-6386F4C9552F}"/>
                    </a:ext>
                  </a:extLst>
                </p14:cNvPr>
                <p14:cNvContentPartPr/>
                <p14:nvPr/>
              </p14:nvContentPartPr>
              <p14:xfrm>
                <a:off x="3801930" y="3547326"/>
                <a:ext cx="10080" cy="136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A5E119E-1EA3-4BA1-9D5B-6386F4C955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92930" y="3538326"/>
                  <a:ext cx="27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2EF3FDC-4D88-4438-B4A5-43209CB637EE}"/>
                    </a:ext>
                  </a:extLst>
                </p14:cNvPr>
                <p14:cNvContentPartPr/>
                <p14:nvPr/>
              </p14:nvContentPartPr>
              <p14:xfrm>
                <a:off x="3774930" y="3537966"/>
                <a:ext cx="88560" cy="138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2EF3FDC-4D88-4438-B4A5-43209CB637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65930" y="3529326"/>
                  <a:ext cx="106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6E43488-D231-4B87-96A6-B3E076474AF3}"/>
                    </a:ext>
                  </a:extLst>
                </p14:cNvPr>
                <p14:cNvContentPartPr/>
                <p14:nvPr/>
              </p14:nvContentPartPr>
              <p14:xfrm>
                <a:off x="3875370" y="3500166"/>
                <a:ext cx="91080" cy="75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6E43488-D231-4B87-96A6-B3E076474AF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66730" y="3491526"/>
                  <a:ext cx="108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62CCD22-7E68-429C-AD20-128E93BF9C3D}"/>
                    </a:ext>
                  </a:extLst>
                </p14:cNvPr>
                <p14:cNvContentPartPr/>
                <p14:nvPr/>
              </p14:nvContentPartPr>
              <p14:xfrm>
                <a:off x="3992730" y="3687006"/>
                <a:ext cx="49680" cy="36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62CCD22-7E68-429C-AD20-128E93BF9C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83730" y="3678366"/>
                  <a:ext cx="67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F8900E-7686-44D9-BC7F-FF833CF43A61}"/>
                    </a:ext>
                  </a:extLst>
                </p14:cNvPr>
                <p14:cNvContentPartPr/>
                <p14:nvPr/>
              </p14:nvContentPartPr>
              <p14:xfrm>
                <a:off x="4084170" y="3604926"/>
                <a:ext cx="115200" cy="88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F8900E-7686-44D9-BC7F-FF833CF43A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75530" y="3595926"/>
                  <a:ext cx="132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7A4FF7-9B3C-4E2A-8947-F39267323514}"/>
                    </a:ext>
                  </a:extLst>
                </p14:cNvPr>
                <p14:cNvContentPartPr/>
                <p14:nvPr/>
              </p14:nvContentPartPr>
              <p14:xfrm>
                <a:off x="4217730" y="3590166"/>
                <a:ext cx="68040" cy="83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7A4FF7-9B3C-4E2A-8947-F3926732351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09090" y="3581526"/>
                  <a:ext cx="85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281C6F3-3CC7-4CB3-8997-C4E01E6CDE2E}"/>
                    </a:ext>
                  </a:extLst>
                </p14:cNvPr>
                <p14:cNvContentPartPr/>
                <p14:nvPr/>
              </p14:nvContentPartPr>
              <p14:xfrm>
                <a:off x="4329330" y="3571086"/>
                <a:ext cx="50040" cy="143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281C6F3-3CC7-4CB3-8997-C4E01E6CDE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20690" y="3562446"/>
                  <a:ext cx="67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C1D22E7-1798-42CB-AF0B-C88BE01AE026}"/>
                    </a:ext>
                  </a:extLst>
                </p14:cNvPr>
                <p14:cNvContentPartPr/>
                <p14:nvPr/>
              </p14:nvContentPartPr>
              <p14:xfrm>
                <a:off x="4306290" y="3581886"/>
                <a:ext cx="171360" cy="126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C1D22E7-1798-42CB-AF0B-C88BE01AE0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97650" y="3573246"/>
                  <a:ext cx="1890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2448A0E-1BB8-4357-AC0A-B1874F8B516A}"/>
              </a:ext>
            </a:extLst>
          </p:cNvPr>
          <p:cNvGrpSpPr/>
          <p:nvPr/>
        </p:nvGrpSpPr>
        <p:grpSpPr>
          <a:xfrm>
            <a:off x="4636770" y="3244926"/>
            <a:ext cx="419400" cy="213480"/>
            <a:chOff x="4636770" y="3244926"/>
            <a:chExt cx="4194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A85FE4-C2B7-4C97-95EC-503112E7C4B1}"/>
                    </a:ext>
                  </a:extLst>
                </p14:cNvPr>
                <p14:cNvContentPartPr/>
                <p14:nvPr/>
              </p14:nvContentPartPr>
              <p14:xfrm>
                <a:off x="4636770" y="3303246"/>
                <a:ext cx="81720" cy="109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A85FE4-C2B7-4C97-95EC-503112E7C4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28130" y="3294606"/>
                  <a:ext cx="99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A9353B3-CF44-41AB-93B8-CB9C12DF0FA1}"/>
                    </a:ext>
                  </a:extLst>
                </p14:cNvPr>
                <p14:cNvContentPartPr/>
                <p14:nvPr/>
              </p14:nvContentPartPr>
              <p14:xfrm>
                <a:off x="4775010" y="3382446"/>
                <a:ext cx="30600" cy="25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A9353B3-CF44-41AB-93B8-CB9C12DF0FA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6010" y="3373806"/>
                  <a:ext cx="48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17C449D-90B6-47CA-891C-57359ABDF387}"/>
                    </a:ext>
                  </a:extLst>
                </p14:cNvPr>
                <p14:cNvContentPartPr/>
                <p14:nvPr/>
              </p14:nvContentPartPr>
              <p14:xfrm>
                <a:off x="4811730" y="3244926"/>
                <a:ext cx="102240" cy="213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17C449D-90B6-47CA-891C-57359ABDF3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03090" y="3236286"/>
                  <a:ext cx="119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5D8B11-E2D1-4A53-AA90-053AEDB22825}"/>
                    </a:ext>
                  </a:extLst>
                </p14:cNvPr>
                <p14:cNvContentPartPr/>
                <p14:nvPr/>
              </p14:nvContentPartPr>
              <p14:xfrm>
                <a:off x="5054730" y="3434646"/>
                <a:ext cx="1440" cy="2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5D8B11-E2D1-4A53-AA90-053AEDB2282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45730" y="3426006"/>
                  <a:ext cx="1908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5C91492-7523-49AE-910A-B72D89A6F92F}"/>
                  </a:ext>
                </a:extLst>
              </p14:cNvPr>
              <p14:cNvContentPartPr/>
              <p14:nvPr/>
            </p14:nvContentPartPr>
            <p14:xfrm>
              <a:off x="5586810" y="3257166"/>
              <a:ext cx="99360" cy="2800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5C91492-7523-49AE-910A-B72D89A6F92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577810" y="3248166"/>
                <a:ext cx="11700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994EA32-5479-485D-9B8B-D85D84182653}"/>
              </a:ext>
            </a:extLst>
          </p:cNvPr>
          <p:cNvGrpSpPr/>
          <p:nvPr/>
        </p:nvGrpSpPr>
        <p:grpSpPr>
          <a:xfrm>
            <a:off x="7352610" y="3073206"/>
            <a:ext cx="345240" cy="1014840"/>
            <a:chOff x="7352610" y="3073206"/>
            <a:chExt cx="345240" cy="10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2908A45-78C3-47F8-8423-94CFA62818C2}"/>
                    </a:ext>
                  </a:extLst>
                </p14:cNvPr>
                <p14:cNvContentPartPr/>
                <p14:nvPr/>
              </p14:nvContentPartPr>
              <p14:xfrm>
                <a:off x="7362330" y="3323406"/>
                <a:ext cx="114840" cy="115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2908A45-78C3-47F8-8423-94CFA62818C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53330" y="3314406"/>
                  <a:ext cx="132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12DA3FF-6848-4D08-84A9-A102347621EE}"/>
                    </a:ext>
                  </a:extLst>
                </p14:cNvPr>
                <p14:cNvContentPartPr/>
                <p14:nvPr/>
              </p14:nvContentPartPr>
              <p14:xfrm>
                <a:off x="7352610" y="3760446"/>
                <a:ext cx="96480" cy="19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12DA3FF-6848-4D08-84A9-A102347621E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43970" y="3751446"/>
                  <a:ext cx="11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0B8477F-EE0A-4B93-85D2-A2A83B14A46B}"/>
                    </a:ext>
                  </a:extLst>
                </p14:cNvPr>
                <p14:cNvContentPartPr/>
                <p14:nvPr/>
              </p14:nvContentPartPr>
              <p14:xfrm>
                <a:off x="7511370" y="3698886"/>
                <a:ext cx="16200" cy="157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0B8477F-EE0A-4B93-85D2-A2A83B14A46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02370" y="3690246"/>
                  <a:ext cx="33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1B17FA1-3B83-4EB8-9F27-C677DE0294C2}"/>
                    </a:ext>
                  </a:extLst>
                </p14:cNvPr>
                <p14:cNvContentPartPr/>
                <p14:nvPr/>
              </p14:nvContentPartPr>
              <p14:xfrm>
                <a:off x="7583010" y="3073206"/>
                <a:ext cx="114840" cy="1014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1B17FA1-3B83-4EB8-9F27-C677DE0294C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74370" y="3064206"/>
                  <a:ext cx="132480" cy="10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0DAB277-0CCB-4942-B35C-C37E775B1645}"/>
              </a:ext>
            </a:extLst>
          </p:cNvPr>
          <p:cNvGrpSpPr/>
          <p:nvPr/>
        </p:nvGrpSpPr>
        <p:grpSpPr>
          <a:xfrm>
            <a:off x="7896210" y="3481086"/>
            <a:ext cx="135360" cy="172440"/>
            <a:chOff x="7896210" y="3481086"/>
            <a:chExt cx="13536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5D55EA4-3E3A-4462-9257-36AE390C0F3B}"/>
                    </a:ext>
                  </a:extLst>
                </p14:cNvPr>
                <p14:cNvContentPartPr/>
                <p14:nvPr/>
              </p14:nvContentPartPr>
              <p14:xfrm>
                <a:off x="7896210" y="3481086"/>
                <a:ext cx="105480" cy="132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5D55EA4-3E3A-4462-9257-36AE390C0F3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87570" y="3472446"/>
                  <a:ext cx="123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8F12824-09B1-43DA-A662-5856B2EF47B7}"/>
                    </a:ext>
                  </a:extLst>
                </p14:cNvPr>
                <p14:cNvContentPartPr/>
                <p14:nvPr/>
              </p14:nvContentPartPr>
              <p14:xfrm>
                <a:off x="7916370" y="3611046"/>
                <a:ext cx="115200" cy="42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8F12824-09B1-43DA-A662-5856B2EF47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07730" y="3602046"/>
                  <a:ext cx="13284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B73B07E-1071-4924-9559-D0547BFB824F}"/>
                  </a:ext>
                </a:extLst>
              </p14:cNvPr>
              <p14:cNvContentPartPr/>
              <p14:nvPr/>
            </p14:nvContentPartPr>
            <p14:xfrm>
              <a:off x="8203650" y="3530046"/>
              <a:ext cx="114840" cy="1339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B73B07E-1071-4924-9559-D0547BFB824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194650" y="3521406"/>
                <a:ext cx="13248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65F89B6-7957-444C-9048-534A79D269C8}"/>
              </a:ext>
            </a:extLst>
          </p:cNvPr>
          <p:cNvGrpSpPr/>
          <p:nvPr/>
        </p:nvGrpSpPr>
        <p:grpSpPr>
          <a:xfrm>
            <a:off x="8754810" y="3267246"/>
            <a:ext cx="370080" cy="167040"/>
            <a:chOff x="8754810" y="3267246"/>
            <a:chExt cx="37008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7138F7E-B082-4BB4-AD19-822D21228F7A}"/>
                    </a:ext>
                  </a:extLst>
                </p14:cNvPr>
                <p14:cNvContentPartPr/>
                <p14:nvPr/>
              </p14:nvContentPartPr>
              <p14:xfrm>
                <a:off x="8754810" y="3267246"/>
                <a:ext cx="102600" cy="167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7138F7E-B082-4BB4-AD19-822D21228F7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45810" y="3258246"/>
                  <a:ext cx="120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85E8792-886D-4114-9536-4C4F34F6F119}"/>
                    </a:ext>
                  </a:extLst>
                </p14:cNvPr>
                <p14:cNvContentPartPr/>
                <p14:nvPr/>
              </p14:nvContentPartPr>
              <p14:xfrm>
                <a:off x="8904210" y="3277686"/>
                <a:ext cx="209520" cy="155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85E8792-886D-4114-9536-4C4F34F6F1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95210" y="3268686"/>
                  <a:ext cx="227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DDB1361-F729-4415-93B6-380FF8E083AC}"/>
                    </a:ext>
                  </a:extLst>
                </p14:cNvPr>
                <p14:cNvContentPartPr/>
                <p14:nvPr/>
              </p14:nvContentPartPr>
              <p14:xfrm>
                <a:off x="8995650" y="3309726"/>
                <a:ext cx="129240" cy="7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DDB1361-F729-4415-93B6-380FF8E083A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86650" y="3300726"/>
                  <a:ext cx="1468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7033C73-7566-4232-8E02-C40A4EC8472C}"/>
              </a:ext>
            </a:extLst>
          </p:cNvPr>
          <p:cNvGrpSpPr/>
          <p:nvPr/>
        </p:nvGrpSpPr>
        <p:grpSpPr>
          <a:xfrm>
            <a:off x="9613770" y="3236286"/>
            <a:ext cx="356400" cy="372600"/>
            <a:chOff x="9613770" y="3236286"/>
            <a:chExt cx="35640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E4BA69A-F093-4071-97AC-A1A3F60181F5}"/>
                    </a:ext>
                  </a:extLst>
                </p14:cNvPr>
                <p14:cNvContentPartPr/>
                <p14:nvPr/>
              </p14:nvContentPartPr>
              <p14:xfrm>
                <a:off x="9613770" y="3284886"/>
                <a:ext cx="77760" cy="219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E4BA69A-F093-4071-97AC-A1A3F60181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04770" y="3275886"/>
                  <a:ext cx="95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50D54FD-5646-4C90-90A8-429DD6C8BBA9}"/>
                    </a:ext>
                  </a:extLst>
                </p14:cNvPr>
                <p14:cNvContentPartPr/>
                <p14:nvPr/>
              </p14:nvContentPartPr>
              <p14:xfrm>
                <a:off x="9769650" y="3351126"/>
                <a:ext cx="90000" cy="257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50D54FD-5646-4C90-90A8-429DD6C8BB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61010" y="3342486"/>
                  <a:ext cx="107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9E4899-5AC7-406B-BE5E-D18540930165}"/>
                    </a:ext>
                  </a:extLst>
                </p14:cNvPr>
                <p14:cNvContentPartPr/>
                <p14:nvPr/>
              </p14:nvContentPartPr>
              <p14:xfrm>
                <a:off x="9875850" y="3236286"/>
                <a:ext cx="94320" cy="124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9E4899-5AC7-406B-BE5E-D1854093016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67210" y="3227646"/>
                  <a:ext cx="1119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EFAE90A-E385-458E-9DF0-EB03203ECC3E}"/>
              </a:ext>
            </a:extLst>
          </p:cNvPr>
          <p:cNvGrpSpPr/>
          <p:nvPr/>
        </p:nvGrpSpPr>
        <p:grpSpPr>
          <a:xfrm>
            <a:off x="10159530" y="3233766"/>
            <a:ext cx="1356120" cy="848880"/>
            <a:chOff x="10159530" y="3233766"/>
            <a:chExt cx="1356120" cy="84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DED6932-1F31-46DC-BFD6-9B162FE90E90}"/>
                    </a:ext>
                  </a:extLst>
                </p14:cNvPr>
                <p14:cNvContentPartPr/>
                <p14:nvPr/>
              </p14:nvContentPartPr>
              <p14:xfrm>
                <a:off x="10159530" y="3389286"/>
                <a:ext cx="127800" cy="102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DED6932-1F31-46DC-BFD6-9B162FE90E9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50530" y="3380646"/>
                  <a:ext cx="145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E43D085-C1F4-42E9-92B5-D46BDF6900BC}"/>
                    </a:ext>
                  </a:extLst>
                </p14:cNvPr>
                <p14:cNvContentPartPr/>
                <p14:nvPr/>
              </p14:nvContentPartPr>
              <p14:xfrm>
                <a:off x="10349250" y="3282726"/>
                <a:ext cx="108720" cy="278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E43D085-C1F4-42E9-92B5-D46BDF6900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40250" y="3273726"/>
                  <a:ext cx="126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6707B04-BB40-4CD0-8FA9-381D9F3C06EA}"/>
                    </a:ext>
                  </a:extLst>
                </p14:cNvPr>
                <p14:cNvContentPartPr/>
                <p14:nvPr/>
              </p14:nvContentPartPr>
              <p14:xfrm>
                <a:off x="10536450" y="3307926"/>
                <a:ext cx="114480" cy="774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6707B04-BB40-4CD0-8FA9-381D9F3C06E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27810" y="3299286"/>
                  <a:ext cx="132120" cy="79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54A7E9E-DFA1-4C17-9458-3581D3661FB8}"/>
                    </a:ext>
                  </a:extLst>
                </p14:cNvPr>
                <p14:cNvContentPartPr/>
                <p14:nvPr/>
              </p14:nvContentPartPr>
              <p14:xfrm>
                <a:off x="10724730" y="3303606"/>
                <a:ext cx="92160" cy="214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54A7E9E-DFA1-4C17-9458-3581D3661F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15730" y="3294966"/>
                  <a:ext cx="10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D5FBAB8-00CB-4A2A-A361-C6E2601353A5}"/>
                    </a:ext>
                  </a:extLst>
                </p14:cNvPr>
                <p14:cNvContentPartPr/>
                <p14:nvPr/>
              </p14:nvContentPartPr>
              <p14:xfrm>
                <a:off x="10721850" y="3804726"/>
                <a:ext cx="164880" cy="2232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D5FBAB8-00CB-4A2A-A361-C6E2601353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12850" y="3795726"/>
                  <a:ext cx="182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11627CB-B410-4342-B5D0-3DD46844F460}"/>
                    </a:ext>
                  </a:extLst>
                </p14:cNvPr>
                <p14:cNvContentPartPr/>
                <p14:nvPr/>
              </p14:nvContentPartPr>
              <p14:xfrm>
                <a:off x="10857570" y="3233766"/>
                <a:ext cx="147960" cy="836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11627CB-B410-4342-B5D0-3DD46844F46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48930" y="3225126"/>
                  <a:ext cx="16560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FBA3C14-BF4E-409D-A536-E0450779A9A4}"/>
                    </a:ext>
                  </a:extLst>
                </p14:cNvPr>
                <p14:cNvContentPartPr/>
                <p14:nvPr/>
              </p14:nvContentPartPr>
              <p14:xfrm>
                <a:off x="11144130" y="3527886"/>
                <a:ext cx="144000" cy="149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FBA3C14-BF4E-409D-A536-E0450779A9A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135490" y="3518886"/>
                  <a:ext cx="161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29C1ED6-66A8-4F8F-B593-AD51DAFCC11B}"/>
                    </a:ext>
                  </a:extLst>
                </p14:cNvPr>
                <p14:cNvContentPartPr/>
                <p14:nvPr/>
              </p14:nvContentPartPr>
              <p14:xfrm>
                <a:off x="11396850" y="3541206"/>
                <a:ext cx="118800" cy="141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29C1ED6-66A8-4F8F-B593-AD51DAFCC11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387850" y="3532206"/>
                  <a:ext cx="1364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D34D2C6-9939-447B-B54D-4740558D1A2E}"/>
              </a:ext>
            </a:extLst>
          </p:cNvPr>
          <p:cNvGrpSpPr/>
          <p:nvPr/>
        </p:nvGrpSpPr>
        <p:grpSpPr>
          <a:xfrm>
            <a:off x="985290" y="4281726"/>
            <a:ext cx="265680" cy="230400"/>
            <a:chOff x="985290" y="4281726"/>
            <a:chExt cx="26568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8537E8-5324-4B40-81C5-A66151A338C4}"/>
                    </a:ext>
                  </a:extLst>
                </p14:cNvPr>
                <p14:cNvContentPartPr/>
                <p14:nvPr/>
              </p14:nvContentPartPr>
              <p14:xfrm>
                <a:off x="1056570" y="4342926"/>
                <a:ext cx="148320" cy="17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8537E8-5324-4B40-81C5-A66151A338C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7930" y="4333926"/>
                  <a:ext cx="16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09B5B38-072E-4458-9555-91AB09BA02F9}"/>
                    </a:ext>
                  </a:extLst>
                </p14:cNvPr>
                <p14:cNvContentPartPr/>
                <p14:nvPr/>
              </p14:nvContentPartPr>
              <p14:xfrm>
                <a:off x="1058370" y="4401966"/>
                <a:ext cx="140760" cy="15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09B5B38-072E-4458-9555-91AB09BA02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9370" y="4393326"/>
                  <a:ext cx="158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782983A-01E3-46C9-8604-CA1ABDCAD291}"/>
                    </a:ext>
                  </a:extLst>
                </p14:cNvPr>
                <p14:cNvContentPartPr/>
                <p14:nvPr/>
              </p14:nvContentPartPr>
              <p14:xfrm>
                <a:off x="985290" y="4281726"/>
                <a:ext cx="147600" cy="230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782983A-01E3-46C9-8604-CA1ABDCAD29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6290" y="4272726"/>
                  <a:ext cx="165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E492E9-5CD5-4895-A239-34B7D116EA2B}"/>
                    </a:ext>
                  </a:extLst>
                </p14:cNvPr>
                <p14:cNvContentPartPr/>
                <p14:nvPr/>
              </p14:nvContentPartPr>
              <p14:xfrm>
                <a:off x="1117410" y="4319166"/>
                <a:ext cx="133560" cy="174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E492E9-5CD5-4895-A239-34B7D116EA2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8770" y="4310526"/>
                  <a:ext cx="1512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3663D56-8FB6-4990-BB06-D0E5A4E5952B}"/>
              </a:ext>
            </a:extLst>
          </p:cNvPr>
          <p:cNvGrpSpPr/>
          <p:nvPr/>
        </p:nvGrpSpPr>
        <p:grpSpPr>
          <a:xfrm>
            <a:off x="2092650" y="4234566"/>
            <a:ext cx="434520" cy="422640"/>
            <a:chOff x="2092650" y="4234566"/>
            <a:chExt cx="43452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1BEEAEF-E14E-45D3-8DE3-F565B483BE48}"/>
                    </a:ext>
                  </a:extLst>
                </p14:cNvPr>
                <p14:cNvContentPartPr/>
                <p14:nvPr/>
              </p14:nvContentPartPr>
              <p14:xfrm>
                <a:off x="2092650" y="4332126"/>
                <a:ext cx="136440" cy="325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1BEEAEF-E14E-45D3-8DE3-F565B483BE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84010" y="4323486"/>
                  <a:ext cx="154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4A4D127-957C-4033-98A4-0281E3F0D145}"/>
                    </a:ext>
                  </a:extLst>
                </p14:cNvPr>
                <p14:cNvContentPartPr/>
                <p14:nvPr/>
              </p14:nvContentPartPr>
              <p14:xfrm>
                <a:off x="2237730" y="4234566"/>
                <a:ext cx="111600" cy="147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4A4D127-957C-4033-98A4-0281E3F0D1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29090" y="4225566"/>
                  <a:ext cx="129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923A4B7-DC37-48BD-A821-51F5DAFE2786}"/>
                    </a:ext>
                  </a:extLst>
                </p14:cNvPr>
                <p14:cNvContentPartPr/>
                <p14:nvPr/>
              </p14:nvContentPartPr>
              <p14:xfrm>
                <a:off x="2413410" y="4316286"/>
                <a:ext cx="113760" cy="208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923A4B7-DC37-48BD-A821-51F5DAFE27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04770" y="4307646"/>
                  <a:ext cx="1314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500A93F-BE0F-4ADB-A59C-9A5B9F985B30}"/>
              </a:ext>
            </a:extLst>
          </p:cNvPr>
          <p:cNvGrpSpPr/>
          <p:nvPr/>
        </p:nvGrpSpPr>
        <p:grpSpPr>
          <a:xfrm>
            <a:off x="2660370" y="4347966"/>
            <a:ext cx="638280" cy="179640"/>
            <a:chOff x="2660370" y="4347966"/>
            <a:chExt cx="63828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FA14806-EF72-44C3-9BAD-F21705C7E171}"/>
                    </a:ext>
                  </a:extLst>
                </p14:cNvPr>
                <p14:cNvContentPartPr/>
                <p14:nvPr/>
              </p14:nvContentPartPr>
              <p14:xfrm>
                <a:off x="2660370" y="4417446"/>
                <a:ext cx="142200" cy="12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FA14806-EF72-44C3-9BAD-F21705C7E17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51370" y="4408806"/>
                  <a:ext cx="159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FC9846-28E0-4E2B-8E1C-37E32F0E9A1F}"/>
                    </a:ext>
                  </a:extLst>
                </p14:cNvPr>
                <p14:cNvContentPartPr/>
                <p14:nvPr/>
              </p14:nvContentPartPr>
              <p14:xfrm>
                <a:off x="2741010" y="4347966"/>
                <a:ext cx="13680" cy="141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FC9846-28E0-4E2B-8E1C-37E32F0E9A1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32370" y="4339326"/>
                  <a:ext cx="31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E52A601-B4D8-4D2B-9FDC-555E381B9C9B}"/>
                    </a:ext>
                  </a:extLst>
                </p14:cNvPr>
                <p14:cNvContentPartPr/>
                <p14:nvPr/>
              </p14:nvContentPartPr>
              <p14:xfrm>
                <a:off x="2927130" y="4359846"/>
                <a:ext cx="117360" cy="1569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E52A601-B4D8-4D2B-9FDC-555E381B9C9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18490" y="4351206"/>
                  <a:ext cx="135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4648351-F33B-4B14-9C66-B8A68153289A}"/>
                    </a:ext>
                  </a:extLst>
                </p14:cNvPr>
                <p14:cNvContentPartPr/>
                <p14:nvPr/>
              </p14:nvContentPartPr>
              <p14:xfrm>
                <a:off x="3147090" y="4408446"/>
                <a:ext cx="151560" cy="119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4648351-F33B-4B14-9C66-B8A6815328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38450" y="4399806"/>
                  <a:ext cx="1692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D2C7D5D-4031-4CC0-AAB3-0942D3391FF9}"/>
              </a:ext>
            </a:extLst>
          </p:cNvPr>
          <p:cNvGrpSpPr/>
          <p:nvPr/>
        </p:nvGrpSpPr>
        <p:grpSpPr>
          <a:xfrm>
            <a:off x="3448770" y="4354806"/>
            <a:ext cx="398520" cy="182520"/>
            <a:chOff x="3448770" y="4354806"/>
            <a:chExt cx="39852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6C2D6C3-059C-48E5-9CBB-2DF3A2B8E28F}"/>
                    </a:ext>
                  </a:extLst>
                </p14:cNvPr>
                <p14:cNvContentPartPr/>
                <p14:nvPr/>
              </p14:nvContentPartPr>
              <p14:xfrm>
                <a:off x="3448770" y="4354806"/>
                <a:ext cx="127440" cy="133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6C2D6C3-059C-48E5-9CBB-2DF3A2B8E2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39770" y="4345806"/>
                  <a:ext cx="145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AB0E1D0-550E-41A6-B8AA-6E1CC917505F}"/>
                    </a:ext>
                  </a:extLst>
                </p14:cNvPr>
                <p14:cNvContentPartPr/>
                <p14:nvPr/>
              </p14:nvContentPartPr>
              <p14:xfrm>
                <a:off x="3508170" y="4471446"/>
                <a:ext cx="110880" cy="65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AB0E1D0-550E-41A6-B8AA-6E1CC917505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99170" y="4462806"/>
                  <a:ext cx="128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238DB18-4487-4290-9E06-ED80274D90D2}"/>
                    </a:ext>
                  </a:extLst>
                </p14:cNvPr>
                <p14:cNvContentPartPr/>
                <p14:nvPr/>
              </p14:nvContentPartPr>
              <p14:xfrm>
                <a:off x="3729930" y="4374606"/>
                <a:ext cx="117360" cy="130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238DB18-4487-4290-9E06-ED80274D90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21290" y="4365606"/>
                  <a:ext cx="13500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3AA991F-E41E-4CA3-9173-30C61AA5CD91}"/>
                  </a:ext>
                </a:extLst>
              </p14:cNvPr>
              <p14:cNvContentPartPr/>
              <p14:nvPr/>
            </p14:nvContentPartPr>
            <p14:xfrm>
              <a:off x="4131690" y="4498806"/>
              <a:ext cx="119520" cy="6372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3AA991F-E41E-4CA3-9173-30C61AA5CD9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122690" y="4490166"/>
                <a:ext cx="13716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D1449B6-487C-4612-A855-240973C80B5D}"/>
              </a:ext>
            </a:extLst>
          </p:cNvPr>
          <p:cNvGrpSpPr/>
          <p:nvPr/>
        </p:nvGrpSpPr>
        <p:grpSpPr>
          <a:xfrm>
            <a:off x="4549290" y="4337166"/>
            <a:ext cx="838440" cy="190080"/>
            <a:chOff x="4549290" y="4337166"/>
            <a:chExt cx="83844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E50EF7-45B1-4A21-8BF0-D6C4CD3E45AD}"/>
                    </a:ext>
                  </a:extLst>
                </p14:cNvPr>
                <p14:cNvContentPartPr/>
                <p14:nvPr/>
              </p14:nvContentPartPr>
              <p14:xfrm>
                <a:off x="4617690" y="4379646"/>
                <a:ext cx="43560" cy="20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E50EF7-45B1-4A21-8BF0-D6C4CD3E45A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09050" y="4370646"/>
                  <a:ext cx="61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696F4B9-51A8-4D09-80FE-0F600D15E2E6}"/>
                    </a:ext>
                  </a:extLst>
                </p14:cNvPr>
                <p14:cNvContentPartPr/>
                <p14:nvPr/>
              </p14:nvContentPartPr>
              <p14:xfrm>
                <a:off x="4549290" y="4432566"/>
                <a:ext cx="139320" cy="12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696F4B9-51A8-4D09-80FE-0F600D15E2E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40650" y="4423566"/>
                  <a:ext cx="156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9B750C8-3E61-45AE-A92D-B17A07393EB1}"/>
                    </a:ext>
                  </a:extLst>
                </p14:cNvPr>
                <p14:cNvContentPartPr/>
                <p14:nvPr/>
              </p14:nvContentPartPr>
              <p14:xfrm>
                <a:off x="4743330" y="4356966"/>
                <a:ext cx="142200" cy="170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9B750C8-3E61-45AE-A92D-B17A07393EB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34330" y="4348326"/>
                  <a:ext cx="159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7D000C2-EA70-4C08-ACB7-202DD1D7A2AF}"/>
                    </a:ext>
                  </a:extLst>
                </p14:cNvPr>
                <p14:cNvContentPartPr/>
                <p14:nvPr/>
              </p14:nvContentPartPr>
              <p14:xfrm>
                <a:off x="5000730" y="4337166"/>
                <a:ext cx="120600" cy="141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7D000C2-EA70-4C08-ACB7-202DD1D7A2A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92090" y="4328166"/>
                  <a:ext cx="138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F42F782-E380-46D4-9832-527A51A53778}"/>
                    </a:ext>
                  </a:extLst>
                </p14:cNvPr>
                <p14:cNvContentPartPr/>
                <p14:nvPr/>
              </p14:nvContentPartPr>
              <p14:xfrm>
                <a:off x="5066250" y="4467126"/>
                <a:ext cx="99000" cy="37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F42F782-E380-46D4-9832-527A51A5377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57250" y="4458486"/>
                  <a:ext cx="116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87CA938-D74B-480A-9F54-734AEBF0B781}"/>
                    </a:ext>
                  </a:extLst>
                </p14:cNvPr>
                <p14:cNvContentPartPr/>
                <p14:nvPr/>
              </p14:nvContentPartPr>
              <p14:xfrm>
                <a:off x="5259930" y="4392246"/>
                <a:ext cx="127800" cy="101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87CA938-D74B-480A-9F54-734AEBF0B78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50930" y="4383246"/>
                  <a:ext cx="14544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BBEC5CC-F98D-4E5E-AF46-9895A30C6839}"/>
                  </a:ext>
                </a:extLst>
              </p14:cNvPr>
              <p14:cNvContentPartPr/>
              <p14:nvPr/>
            </p14:nvContentPartPr>
            <p14:xfrm>
              <a:off x="5576730" y="4511766"/>
              <a:ext cx="96120" cy="482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BBEC5CC-F98D-4E5E-AF46-9895A30C683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567730" y="4503126"/>
                <a:ext cx="113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A198DED2-A571-460C-B456-52DF2F7AA13D}"/>
                  </a:ext>
                </a:extLst>
              </p14:cNvPr>
              <p14:cNvContentPartPr/>
              <p14:nvPr/>
            </p14:nvContentPartPr>
            <p14:xfrm>
              <a:off x="7292490" y="4432566"/>
              <a:ext cx="125640" cy="12096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A198DED2-A571-460C-B456-52DF2F7AA13D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283490" y="4423926"/>
                <a:ext cx="1432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BFD3FCB9-FC89-4942-9269-AB3159D69C29}"/>
                  </a:ext>
                </a:extLst>
              </p14:cNvPr>
              <p14:cNvContentPartPr/>
              <p14:nvPr/>
            </p14:nvContentPartPr>
            <p14:xfrm>
              <a:off x="7619730" y="4412406"/>
              <a:ext cx="121680" cy="1292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BFD3FCB9-FC89-4942-9269-AB3159D69C2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611090" y="4403406"/>
                <a:ext cx="13932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F2908E3-77E9-47B1-BF85-6F0D7326D9CA}"/>
              </a:ext>
            </a:extLst>
          </p:cNvPr>
          <p:cNvGrpSpPr/>
          <p:nvPr/>
        </p:nvGrpSpPr>
        <p:grpSpPr>
          <a:xfrm>
            <a:off x="1011930" y="4944486"/>
            <a:ext cx="291240" cy="342720"/>
            <a:chOff x="1011930" y="4944486"/>
            <a:chExt cx="2912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A15479C-204D-491D-A13E-939884E12B97}"/>
                    </a:ext>
                  </a:extLst>
                </p14:cNvPr>
                <p14:cNvContentPartPr/>
                <p14:nvPr/>
              </p14:nvContentPartPr>
              <p14:xfrm>
                <a:off x="1198410" y="5021526"/>
                <a:ext cx="12240" cy="144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A15479C-204D-491D-A13E-939884E12B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89770" y="5012526"/>
                  <a:ext cx="29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6C93AEE-AB3D-4CF7-86DC-1E5032ADA304}"/>
                    </a:ext>
                  </a:extLst>
                </p14:cNvPr>
                <p14:cNvContentPartPr/>
                <p14:nvPr/>
              </p14:nvContentPartPr>
              <p14:xfrm>
                <a:off x="1011930" y="4944486"/>
                <a:ext cx="291240" cy="342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6C93AEE-AB3D-4CF7-86DC-1E5032ADA30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3290" y="4935486"/>
                  <a:ext cx="30888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6B61487-EE32-4BE7-A277-BB4B61AFC701}"/>
              </a:ext>
            </a:extLst>
          </p:cNvPr>
          <p:cNvGrpSpPr/>
          <p:nvPr/>
        </p:nvGrpSpPr>
        <p:grpSpPr>
          <a:xfrm>
            <a:off x="1819770" y="5086686"/>
            <a:ext cx="516600" cy="140040"/>
            <a:chOff x="1819770" y="5086686"/>
            <a:chExt cx="51660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1FBA6F2-EDC9-47C4-8567-F938D7180032}"/>
                    </a:ext>
                  </a:extLst>
                </p14:cNvPr>
                <p14:cNvContentPartPr/>
                <p14:nvPr/>
              </p14:nvContentPartPr>
              <p14:xfrm>
                <a:off x="1819770" y="5086686"/>
                <a:ext cx="146160" cy="125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1FBA6F2-EDC9-47C4-8567-F938D718003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810770" y="5077686"/>
                  <a:ext cx="163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4865E18-EACA-4D1E-91DF-F10968D5B1D6}"/>
                    </a:ext>
                  </a:extLst>
                </p14:cNvPr>
                <p14:cNvContentPartPr/>
                <p14:nvPr/>
              </p14:nvContentPartPr>
              <p14:xfrm>
                <a:off x="2017770" y="5120526"/>
                <a:ext cx="94320" cy="17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4865E18-EACA-4D1E-91DF-F10968D5B1D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09130" y="5111886"/>
                  <a:ext cx="11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E0228A5-110A-4237-A74D-A44ED7A2F090}"/>
                    </a:ext>
                  </a:extLst>
                </p14:cNvPr>
                <p14:cNvContentPartPr/>
                <p14:nvPr/>
              </p14:nvContentPartPr>
              <p14:xfrm>
                <a:off x="2039370" y="5188566"/>
                <a:ext cx="65520" cy="104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E0228A5-110A-4237-A74D-A44ED7A2F09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030730" y="5179926"/>
                  <a:ext cx="83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D14877E-1605-46A1-BD8C-A7A6156A86AF}"/>
                    </a:ext>
                  </a:extLst>
                </p14:cNvPr>
                <p14:cNvContentPartPr/>
                <p14:nvPr/>
              </p14:nvContentPartPr>
              <p14:xfrm>
                <a:off x="2233770" y="5099646"/>
                <a:ext cx="102600" cy="1270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D14877E-1605-46A1-BD8C-A7A6156A86A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25130" y="5090646"/>
                  <a:ext cx="1202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38F312F-773F-4054-B23B-EA8AFC54C664}"/>
              </a:ext>
            </a:extLst>
          </p:cNvPr>
          <p:cNvGrpSpPr/>
          <p:nvPr/>
        </p:nvGrpSpPr>
        <p:grpSpPr>
          <a:xfrm>
            <a:off x="2818770" y="5024406"/>
            <a:ext cx="232200" cy="221040"/>
            <a:chOff x="2818770" y="5024406"/>
            <a:chExt cx="23220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E39B188-E23F-41C7-9299-BEA8A9A9E638}"/>
                    </a:ext>
                  </a:extLst>
                </p14:cNvPr>
                <p14:cNvContentPartPr/>
                <p14:nvPr/>
              </p14:nvContentPartPr>
              <p14:xfrm>
                <a:off x="2818770" y="5126646"/>
                <a:ext cx="161640" cy="5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E39B188-E23F-41C7-9299-BEA8A9A9E63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09770" y="5118006"/>
                  <a:ext cx="179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1A0E218-6A55-44F6-95C0-7F1FBDC2D30C}"/>
                    </a:ext>
                  </a:extLst>
                </p14:cNvPr>
                <p14:cNvContentPartPr/>
                <p14:nvPr/>
              </p14:nvContentPartPr>
              <p14:xfrm>
                <a:off x="2867010" y="5024406"/>
                <a:ext cx="183960" cy="221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1A0E218-6A55-44F6-95C0-7F1FBDC2D30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58370" y="5015406"/>
                  <a:ext cx="20160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D5E7F58-69A2-47BE-8DC4-0F888D0838A8}"/>
              </a:ext>
            </a:extLst>
          </p:cNvPr>
          <p:cNvGrpSpPr/>
          <p:nvPr/>
        </p:nvGrpSpPr>
        <p:grpSpPr>
          <a:xfrm>
            <a:off x="3572610" y="4978326"/>
            <a:ext cx="901080" cy="398160"/>
            <a:chOff x="3572610" y="4978326"/>
            <a:chExt cx="90108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BEECB84-AD56-48C0-9874-33EE9D546617}"/>
                    </a:ext>
                  </a:extLst>
                </p14:cNvPr>
                <p14:cNvContentPartPr/>
                <p14:nvPr/>
              </p14:nvContentPartPr>
              <p14:xfrm>
                <a:off x="3572610" y="5095686"/>
                <a:ext cx="129600" cy="280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BEECB84-AD56-48C0-9874-33EE9D54661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63610" y="5086686"/>
                  <a:ext cx="147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68129B8-A5E0-40F7-97AC-97E1BE9AD737}"/>
                    </a:ext>
                  </a:extLst>
                </p14:cNvPr>
                <p14:cNvContentPartPr/>
                <p14:nvPr/>
              </p14:nvContentPartPr>
              <p14:xfrm>
                <a:off x="3718770" y="4978326"/>
                <a:ext cx="112320" cy="79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68129B8-A5E0-40F7-97AC-97E1BE9AD73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09770" y="4969326"/>
                  <a:ext cx="129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83EDB4C-7FF1-4C24-8BC7-5BCDD7A77348}"/>
                    </a:ext>
                  </a:extLst>
                </p14:cNvPr>
                <p14:cNvContentPartPr/>
                <p14:nvPr/>
              </p14:nvContentPartPr>
              <p14:xfrm>
                <a:off x="3768090" y="5007846"/>
                <a:ext cx="24840" cy="1249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83EDB4C-7FF1-4C24-8BC7-5BCDD7A7734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59090" y="4999206"/>
                  <a:ext cx="4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5F09D90-B9B7-4506-8D3B-C86DE018B798}"/>
                    </a:ext>
                  </a:extLst>
                </p14:cNvPr>
                <p14:cNvContentPartPr/>
                <p14:nvPr/>
              </p14:nvContentPartPr>
              <p14:xfrm>
                <a:off x="3899850" y="5097846"/>
                <a:ext cx="114120" cy="205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5F09D90-B9B7-4506-8D3B-C86DE018B79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90850" y="5089206"/>
                  <a:ext cx="131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417673D-E1BC-45DA-A08B-A9840D6A1B68}"/>
                    </a:ext>
                  </a:extLst>
                </p14:cNvPr>
                <p14:cNvContentPartPr/>
                <p14:nvPr/>
              </p14:nvContentPartPr>
              <p14:xfrm>
                <a:off x="4193970" y="5158326"/>
                <a:ext cx="51120" cy="7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417673D-E1BC-45DA-A08B-A9840D6A1B6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184970" y="5149686"/>
                  <a:ext cx="68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214B734-700F-462C-82AB-25BBB134AEDC}"/>
                    </a:ext>
                  </a:extLst>
                </p14:cNvPr>
                <p14:cNvContentPartPr/>
                <p14:nvPr/>
              </p14:nvContentPartPr>
              <p14:xfrm>
                <a:off x="4131330" y="5035206"/>
                <a:ext cx="141840" cy="1436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214B734-700F-462C-82AB-25BBB134AED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22690" y="5026206"/>
                  <a:ext cx="159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12A36B1-64C7-4FA4-96A0-6FFF25DF4971}"/>
                    </a:ext>
                  </a:extLst>
                </p14:cNvPr>
                <p14:cNvContentPartPr/>
                <p14:nvPr/>
              </p14:nvContentPartPr>
              <p14:xfrm>
                <a:off x="4173450" y="5166966"/>
                <a:ext cx="86400" cy="55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12A36B1-64C7-4FA4-96A0-6FFF25DF497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64450" y="5158326"/>
                  <a:ext cx="104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5B77D99-33FC-4DCB-8E33-14A2454C58FD}"/>
                    </a:ext>
                  </a:extLst>
                </p14:cNvPr>
                <p14:cNvContentPartPr/>
                <p14:nvPr/>
              </p14:nvContentPartPr>
              <p14:xfrm>
                <a:off x="4337610" y="5115486"/>
                <a:ext cx="136080" cy="102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5B77D99-33FC-4DCB-8E33-14A2454C58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28610" y="5106846"/>
                  <a:ext cx="15372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CC818A2-EF12-432A-918A-2359161C4814}"/>
              </a:ext>
            </a:extLst>
          </p:cNvPr>
          <p:cNvGrpSpPr/>
          <p:nvPr/>
        </p:nvGrpSpPr>
        <p:grpSpPr>
          <a:xfrm>
            <a:off x="4949250" y="5057526"/>
            <a:ext cx="342720" cy="151920"/>
            <a:chOff x="4949250" y="5057526"/>
            <a:chExt cx="34272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E2CFC5C-1976-44AC-9E5C-EE3A97C31654}"/>
                    </a:ext>
                  </a:extLst>
                </p14:cNvPr>
                <p14:cNvContentPartPr/>
                <p14:nvPr/>
              </p14:nvContentPartPr>
              <p14:xfrm>
                <a:off x="4949250" y="5057526"/>
                <a:ext cx="75240" cy="151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E2CFC5C-1976-44AC-9E5C-EE3A97C3165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40250" y="5048886"/>
                  <a:ext cx="92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90D4371-4AB5-47D5-9DEE-21D3F2E87DD1}"/>
                    </a:ext>
                  </a:extLst>
                </p14:cNvPr>
                <p14:cNvContentPartPr/>
                <p14:nvPr/>
              </p14:nvContentPartPr>
              <p14:xfrm>
                <a:off x="5064810" y="5129526"/>
                <a:ext cx="97560" cy="766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90D4371-4AB5-47D5-9DEE-21D3F2E87DD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56170" y="5120526"/>
                  <a:ext cx="115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6372BC6-2760-47DE-B285-06D85B028363}"/>
                    </a:ext>
                  </a:extLst>
                </p14:cNvPr>
                <p14:cNvContentPartPr/>
                <p14:nvPr/>
              </p14:nvContentPartPr>
              <p14:xfrm>
                <a:off x="5168130" y="5068326"/>
                <a:ext cx="123840" cy="129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6372BC6-2760-47DE-B285-06D85B02836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59130" y="5059686"/>
                  <a:ext cx="1414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0D008BAE-6364-477A-979B-0D3541BDE156}"/>
              </a:ext>
            </a:extLst>
          </p:cNvPr>
          <p:cNvGrpSpPr/>
          <p:nvPr/>
        </p:nvGrpSpPr>
        <p:grpSpPr>
          <a:xfrm>
            <a:off x="5620650" y="4990206"/>
            <a:ext cx="386640" cy="376200"/>
            <a:chOff x="5620650" y="4990206"/>
            <a:chExt cx="38664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FC10CDC-4BB4-41D7-91B1-A2ED4E91A819}"/>
                    </a:ext>
                  </a:extLst>
                </p14:cNvPr>
                <p14:cNvContentPartPr/>
                <p14:nvPr/>
              </p14:nvContentPartPr>
              <p14:xfrm>
                <a:off x="5620650" y="5123046"/>
                <a:ext cx="120600" cy="243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FC10CDC-4BB4-41D7-91B1-A2ED4E91A81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612010" y="5114046"/>
                  <a:ext cx="138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E7631CE-E0BA-4BEF-BD22-61F9714FF278}"/>
                    </a:ext>
                  </a:extLst>
                </p14:cNvPr>
                <p14:cNvContentPartPr/>
                <p14:nvPr/>
              </p14:nvContentPartPr>
              <p14:xfrm>
                <a:off x="5741610" y="4990206"/>
                <a:ext cx="115920" cy="119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E7631CE-E0BA-4BEF-BD22-61F9714FF27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732610" y="4981566"/>
                  <a:ext cx="133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5F5A0F1-71C7-42BD-B8F0-97975ACFCF75}"/>
                    </a:ext>
                  </a:extLst>
                </p14:cNvPr>
                <p14:cNvContentPartPr/>
                <p14:nvPr/>
              </p14:nvContentPartPr>
              <p14:xfrm>
                <a:off x="5909370" y="5014326"/>
                <a:ext cx="97920" cy="2318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5F5A0F1-71C7-42BD-B8F0-97975ACFCF7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900730" y="5005326"/>
                  <a:ext cx="1155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12612C8-D760-4F84-9AD5-74E6776C2061}"/>
              </a:ext>
            </a:extLst>
          </p:cNvPr>
          <p:cNvGrpSpPr/>
          <p:nvPr/>
        </p:nvGrpSpPr>
        <p:grpSpPr>
          <a:xfrm>
            <a:off x="6203850" y="5091006"/>
            <a:ext cx="371880" cy="143280"/>
            <a:chOff x="6203850" y="5091006"/>
            <a:chExt cx="37188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2739198-DDD3-4DC9-AA00-B3165596A138}"/>
                    </a:ext>
                  </a:extLst>
                </p14:cNvPr>
                <p14:cNvContentPartPr/>
                <p14:nvPr/>
              </p14:nvContentPartPr>
              <p14:xfrm>
                <a:off x="6203850" y="5091006"/>
                <a:ext cx="135360" cy="1288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2739198-DDD3-4DC9-AA00-B3165596A13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95210" y="5082366"/>
                  <a:ext cx="153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3F7CCAC-CFDB-4CCE-945A-6C26E4EE5A53}"/>
                    </a:ext>
                  </a:extLst>
                </p14:cNvPr>
                <p14:cNvContentPartPr/>
                <p14:nvPr/>
              </p14:nvContentPartPr>
              <p14:xfrm>
                <a:off x="6441810" y="5123406"/>
                <a:ext cx="133920" cy="1108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3F7CCAC-CFDB-4CCE-945A-6C26E4EE5A5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32810" y="5114406"/>
                  <a:ext cx="1515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B67820C-381C-40FB-8105-D2C5D8C9CDE2}"/>
              </a:ext>
            </a:extLst>
          </p:cNvPr>
          <p:cNvGrpSpPr/>
          <p:nvPr/>
        </p:nvGrpSpPr>
        <p:grpSpPr>
          <a:xfrm>
            <a:off x="6967770" y="5011806"/>
            <a:ext cx="218520" cy="158040"/>
            <a:chOff x="6967770" y="5011806"/>
            <a:chExt cx="21852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DC79BC5-0E22-493D-A5D2-3E0352FADC2D}"/>
                    </a:ext>
                  </a:extLst>
                </p14:cNvPr>
                <p14:cNvContentPartPr/>
                <p14:nvPr/>
              </p14:nvContentPartPr>
              <p14:xfrm>
                <a:off x="6967770" y="5081646"/>
                <a:ext cx="168120" cy="37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DC79BC5-0E22-493D-A5D2-3E0352FADC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58770" y="5073006"/>
                  <a:ext cx="185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1B2B496-6945-42F5-9F34-386E205A65FE}"/>
                    </a:ext>
                  </a:extLst>
                </p14:cNvPr>
                <p14:cNvContentPartPr/>
                <p14:nvPr/>
              </p14:nvContentPartPr>
              <p14:xfrm>
                <a:off x="7014930" y="5141046"/>
                <a:ext cx="120960" cy="176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1B2B496-6945-42F5-9F34-386E205A65F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06290" y="5132406"/>
                  <a:ext cx="138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8B74FDC-209A-44C0-B40C-BE73C527AD6B}"/>
                    </a:ext>
                  </a:extLst>
                </p14:cNvPr>
                <p14:cNvContentPartPr/>
                <p14:nvPr/>
              </p14:nvContentPartPr>
              <p14:xfrm>
                <a:off x="7057050" y="5011806"/>
                <a:ext cx="129240" cy="158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8B74FDC-209A-44C0-B40C-BE73C527AD6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048410" y="5003166"/>
                  <a:ext cx="14688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29A19BC-DD1F-4B24-B07A-8FDF14517A35}"/>
              </a:ext>
            </a:extLst>
          </p:cNvPr>
          <p:cNvGrpSpPr/>
          <p:nvPr/>
        </p:nvGrpSpPr>
        <p:grpSpPr>
          <a:xfrm>
            <a:off x="7687410" y="5032326"/>
            <a:ext cx="650520" cy="276120"/>
            <a:chOff x="7687410" y="5032326"/>
            <a:chExt cx="65052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F387935-9314-4415-BA8C-225420EEDC08}"/>
                    </a:ext>
                  </a:extLst>
                </p14:cNvPr>
                <p14:cNvContentPartPr/>
                <p14:nvPr/>
              </p14:nvContentPartPr>
              <p14:xfrm>
                <a:off x="7688850" y="5049606"/>
                <a:ext cx="10800" cy="2588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F387935-9314-4415-BA8C-225420EEDC0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80210" y="5040966"/>
                  <a:ext cx="28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C0833C8-BB5A-490B-BF36-1188FE484233}"/>
                    </a:ext>
                  </a:extLst>
                </p14:cNvPr>
                <p14:cNvContentPartPr/>
                <p14:nvPr/>
              </p14:nvContentPartPr>
              <p14:xfrm>
                <a:off x="7687410" y="5055366"/>
                <a:ext cx="205920" cy="1155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C0833C8-BB5A-490B-BF36-1188FE48423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678770" y="5046726"/>
                  <a:ext cx="223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63B30C7-A2F2-4269-B66C-962BF64A489A}"/>
                    </a:ext>
                  </a:extLst>
                </p14:cNvPr>
                <p14:cNvContentPartPr/>
                <p14:nvPr/>
              </p14:nvContentPartPr>
              <p14:xfrm>
                <a:off x="7924650" y="5115126"/>
                <a:ext cx="10080" cy="54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63B30C7-A2F2-4269-B66C-962BF64A489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915650" y="5106486"/>
                  <a:ext cx="27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82C5D09-3912-4A40-8A18-B2D412EFD732}"/>
                    </a:ext>
                  </a:extLst>
                </p14:cNvPr>
                <p14:cNvContentPartPr/>
                <p14:nvPr/>
              </p14:nvContentPartPr>
              <p14:xfrm>
                <a:off x="7907730" y="5032326"/>
                <a:ext cx="336600" cy="162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82C5D09-3912-4A40-8A18-B2D412EFD7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99090" y="5023686"/>
                  <a:ext cx="354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31E6E69-9BE9-4A57-8D12-F0483B3D538F}"/>
                    </a:ext>
                  </a:extLst>
                </p14:cNvPr>
                <p14:cNvContentPartPr/>
                <p14:nvPr/>
              </p14:nvContentPartPr>
              <p14:xfrm>
                <a:off x="8320290" y="5046726"/>
                <a:ext cx="17640" cy="1310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31E6E69-9BE9-4A57-8D12-F0483B3D538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11290" y="5038086"/>
                  <a:ext cx="352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56BA614-DCC4-4BA1-AA3A-9E3D5D87AEC8}"/>
              </a:ext>
            </a:extLst>
          </p:cNvPr>
          <p:cNvGrpSpPr/>
          <p:nvPr/>
        </p:nvGrpSpPr>
        <p:grpSpPr>
          <a:xfrm>
            <a:off x="8732130" y="4962846"/>
            <a:ext cx="1113120" cy="298440"/>
            <a:chOff x="8732130" y="4962846"/>
            <a:chExt cx="111312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5A39D8F-C46E-4FCB-AB2D-DFA1F5E217DE}"/>
                    </a:ext>
                  </a:extLst>
                </p14:cNvPr>
                <p14:cNvContentPartPr/>
                <p14:nvPr/>
              </p14:nvContentPartPr>
              <p14:xfrm>
                <a:off x="8745450" y="5073726"/>
                <a:ext cx="19080" cy="770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5A39D8F-C46E-4FCB-AB2D-DFA1F5E217D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36810" y="5064726"/>
                  <a:ext cx="36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694996A-FA70-4E43-A926-94A01FA6D5D6}"/>
                    </a:ext>
                  </a:extLst>
                </p14:cNvPr>
                <p14:cNvContentPartPr/>
                <p14:nvPr/>
              </p14:nvContentPartPr>
              <p14:xfrm>
                <a:off x="8732130" y="5001366"/>
                <a:ext cx="195840" cy="1569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694996A-FA70-4E43-A926-94A01FA6D5D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23490" y="4992726"/>
                  <a:ext cx="213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42014F8-2A4A-4EB8-A7E0-80408EA5F3A4}"/>
                    </a:ext>
                  </a:extLst>
                </p14:cNvPr>
                <p14:cNvContentPartPr/>
                <p14:nvPr/>
              </p14:nvContentPartPr>
              <p14:xfrm>
                <a:off x="8961450" y="4979766"/>
                <a:ext cx="118080" cy="2815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42014F8-2A4A-4EB8-A7E0-80408EA5F3A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52810" y="4971126"/>
                  <a:ext cx="135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E30D0D0-6145-4BD1-936C-1D1DEECED008}"/>
                    </a:ext>
                  </a:extLst>
                </p14:cNvPr>
                <p14:cNvContentPartPr/>
                <p14:nvPr/>
              </p14:nvContentPartPr>
              <p14:xfrm>
                <a:off x="9114450" y="5065446"/>
                <a:ext cx="175680" cy="1054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E30D0D0-6145-4BD1-936C-1D1DEECED0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105450" y="5056446"/>
                  <a:ext cx="193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17EA45F-D8F2-4B81-AE24-F7BE52F5C3F0}"/>
                    </a:ext>
                  </a:extLst>
                </p14:cNvPr>
                <p14:cNvContentPartPr/>
                <p14:nvPr/>
              </p14:nvContentPartPr>
              <p14:xfrm>
                <a:off x="9333330" y="5050686"/>
                <a:ext cx="139680" cy="1148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17EA45F-D8F2-4B81-AE24-F7BE52F5C3F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24690" y="5041686"/>
                  <a:ext cx="157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DE947FE-A536-4959-B9A3-C4767E7E0818}"/>
                    </a:ext>
                  </a:extLst>
                </p14:cNvPr>
                <p14:cNvContentPartPr/>
                <p14:nvPr/>
              </p14:nvContentPartPr>
              <p14:xfrm>
                <a:off x="9521970" y="4962846"/>
                <a:ext cx="74520" cy="2156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DE947FE-A536-4959-B9A3-C4767E7E081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12970" y="4954206"/>
                  <a:ext cx="92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C297AC3-2B44-4BC6-AB76-C4D50D1AEE5D}"/>
                    </a:ext>
                  </a:extLst>
                </p14:cNvPr>
                <p14:cNvContentPartPr/>
                <p14:nvPr/>
              </p14:nvContentPartPr>
              <p14:xfrm>
                <a:off x="9642570" y="5028726"/>
                <a:ext cx="29520" cy="153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C297AC3-2B44-4BC6-AB76-C4D50D1AEE5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33930" y="5019726"/>
                  <a:ext cx="47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21D0F05-C412-4E26-82B7-4716C4BF36E4}"/>
                    </a:ext>
                  </a:extLst>
                </p14:cNvPr>
                <p14:cNvContentPartPr/>
                <p14:nvPr/>
              </p14:nvContentPartPr>
              <p14:xfrm>
                <a:off x="9702690" y="5093526"/>
                <a:ext cx="142560" cy="1152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21D0F05-C412-4E26-82B7-4716C4BF36E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693690" y="5084886"/>
                  <a:ext cx="16020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352A7C8F-F779-4C8A-9A6F-8F6648C2088D}"/>
                  </a:ext>
                </a:extLst>
              </p14:cNvPr>
              <p14:cNvContentPartPr/>
              <p14:nvPr/>
            </p14:nvContentPartPr>
            <p14:xfrm>
              <a:off x="10022370" y="5249766"/>
              <a:ext cx="77040" cy="3636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352A7C8F-F779-4C8A-9A6F-8F6648C2088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013730" y="5241126"/>
                <a:ext cx="946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6294F89-ADF4-48F3-855B-F6CFFCF8924B}"/>
              </a:ext>
            </a:extLst>
          </p:cNvPr>
          <p:cNvGrpSpPr/>
          <p:nvPr/>
        </p:nvGrpSpPr>
        <p:grpSpPr>
          <a:xfrm>
            <a:off x="10333050" y="5055006"/>
            <a:ext cx="1402920" cy="228240"/>
            <a:chOff x="10333050" y="5055006"/>
            <a:chExt cx="140292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88A2CFB-45AE-46FC-B95E-E4E4B0B4A151}"/>
                    </a:ext>
                  </a:extLst>
                </p14:cNvPr>
                <p14:cNvContentPartPr/>
                <p14:nvPr/>
              </p14:nvContentPartPr>
              <p14:xfrm>
                <a:off x="10333050" y="5105046"/>
                <a:ext cx="322920" cy="903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88A2CFB-45AE-46FC-B95E-E4E4B0B4A15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24410" y="5096406"/>
                  <a:ext cx="340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CF1FBDF-BD4D-4B06-8F7C-E2EEE4462917}"/>
                    </a:ext>
                  </a:extLst>
                </p14:cNvPr>
                <p14:cNvContentPartPr/>
                <p14:nvPr/>
              </p14:nvContentPartPr>
              <p14:xfrm>
                <a:off x="10730130" y="5055006"/>
                <a:ext cx="34200" cy="1724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CF1FBDF-BD4D-4B06-8F7C-E2EEE446291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721130" y="5046006"/>
                  <a:ext cx="51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19ECC36-44BE-42F8-A3B5-5562D9A817EB}"/>
                    </a:ext>
                  </a:extLst>
                </p14:cNvPr>
                <p14:cNvContentPartPr/>
                <p14:nvPr/>
              </p14:nvContentPartPr>
              <p14:xfrm>
                <a:off x="10690890" y="5121966"/>
                <a:ext cx="320760" cy="89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19ECC36-44BE-42F8-A3B5-5562D9A817E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681890" y="5113326"/>
                  <a:ext cx="33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07F8F1A-9AD8-48E9-A928-C9A01E34B8A3}"/>
                    </a:ext>
                  </a:extLst>
                </p14:cNvPr>
                <p14:cNvContentPartPr/>
                <p14:nvPr/>
              </p14:nvContentPartPr>
              <p14:xfrm>
                <a:off x="11030370" y="5085606"/>
                <a:ext cx="132840" cy="158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07F8F1A-9AD8-48E9-A928-C9A01E34B8A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021730" y="5076606"/>
                  <a:ext cx="150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5B004FD-CC22-4F54-B738-E98A1556A995}"/>
                    </a:ext>
                  </a:extLst>
                </p14:cNvPr>
                <p14:cNvContentPartPr/>
                <p14:nvPr/>
              </p14:nvContentPartPr>
              <p14:xfrm>
                <a:off x="11174010" y="5123046"/>
                <a:ext cx="30960" cy="1022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5B004FD-CC22-4F54-B738-E98A1556A99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165010" y="5114046"/>
                  <a:ext cx="48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F0B65C0-C5D7-4848-8177-287507BCF948}"/>
                    </a:ext>
                  </a:extLst>
                </p14:cNvPr>
                <p14:cNvContentPartPr/>
                <p14:nvPr/>
              </p14:nvContentPartPr>
              <p14:xfrm>
                <a:off x="11243850" y="5109726"/>
                <a:ext cx="142200" cy="1382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F0B65C0-C5D7-4848-8177-287507BCF94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35210" y="5100726"/>
                  <a:ext cx="159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5DB3411-32D3-4F11-AF61-B4DDBCC4A1CB}"/>
                    </a:ext>
                  </a:extLst>
                </p14:cNvPr>
                <p14:cNvContentPartPr/>
                <p14:nvPr/>
              </p14:nvContentPartPr>
              <p14:xfrm>
                <a:off x="11344650" y="5150766"/>
                <a:ext cx="105120" cy="975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5DB3411-32D3-4F11-AF61-B4DDBCC4A1C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335650" y="5141766"/>
                  <a:ext cx="122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577D993-1462-4F0E-962E-55A7AE00EAC8}"/>
                    </a:ext>
                  </a:extLst>
                </p14:cNvPr>
                <p14:cNvContentPartPr/>
                <p14:nvPr/>
              </p14:nvContentPartPr>
              <p14:xfrm>
                <a:off x="11462730" y="5106126"/>
                <a:ext cx="19440" cy="31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577D993-1462-4F0E-962E-55A7AE00EAC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54090" y="5097486"/>
                  <a:ext cx="37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16C5A14-8663-453F-8B86-E4C9B47B7E6D}"/>
                    </a:ext>
                  </a:extLst>
                </p14:cNvPr>
                <p14:cNvContentPartPr/>
                <p14:nvPr/>
              </p14:nvContentPartPr>
              <p14:xfrm>
                <a:off x="11521050" y="5160846"/>
                <a:ext cx="214920" cy="122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16C5A14-8663-453F-8B86-E4C9B47B7E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512410" y="5151846"/>
                  <a:ext cx="2325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4F83E8F7-903D-444A-B5B0-4CCC97BCA96D}"/>
              </a:ext>
            </a:extLst>
          </p:cNvPr>
          <p:cNvGrpSpPr/>
          <p:nvPr/>
        </p:nvGrpSpPr>
        <p:grpSpPr>
          <a:xfrm>
            <a:off x="9822210" y="1068366"/>
            <a:ext cx="538920" cy="117720"/>
            <a:chOff x="9822210" y="1068366"/>
            <a:chExt cx="53892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20D2B42-1F62-427B-B9A8-49B1AF51B9BC}"/>
                    </a:ext>
                  </a:extLst>
                </p14:cNvPr>
                <p14:cNvContentPartPr/>
                <p14:nvPr/>
              </p14:nvContentPartPr>
              <p14:xfrm>
                <a:off x="9822210" y="1068366"/>
                <a:ext cx="192960" cy="910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20D2B42-1F62-427B-B9A8-49B1AF51B9B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813570" y="1059366"/>
                  <a:ext cx="210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06AB56F-9645-482F-8133-2B1601548B50}"/>
                    </a:ext>
                  </a:extLst>
                </p14:cNvPr>
                <p14:cNvContentPartPr/>
                <p14:nvPr/>
              </p14:nvContentPartPr>
              <p14:xfrm>
                <a:off x="10092570" y="1076286"/>
                <a:ext cx="117000" cy="936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06AB56F-9645-482F-8133-2B1601548B5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83930" y="1067286"/>
                  <a:ext cx="134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30357D3-4596-4C56-8C9D-6DDCF146C80D}"/>
                    </a:ext>
                  </a:extLst>
                </p14:cNvPr>
                <p14:cNvContentPartPr/>
                <p14:nvPr/>
              </p14:nvContentPartPr>
              <p14:xfrm>
                <a:off x="10246290" y="1075206"/>
                <a:ext cx="114840" cy="110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30357D3-4596-4C56-8C9D-6DDCF146C80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37290" y="1066566"/>
                  <a:ext cx="1324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4A1DE687-8B07-4939-89DC-F57A475F9B93}"/>
              </a:ext>
            </a:extLst>
          </p:cNvPr>
          <p:cNvGrpSpPr/>
          <p:nvPr/>
        </p:nvGrpSpPr>
        <p:grpSpPr>
          <a:xfrm>
            <a:off x="10585410" y="1035606"/>
            <a:ext cx="581760" cy="190080"/>
            <a:chOff x="10585410" y="1035606"/>
            <a:chExt cx="58176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176F108-93DB-4DFB-8360-7023D4411517}"/>
                    </a:ext>
                  </a:extLst>
                </p14:cNvPr>
                <p14:cNvContentPartPr/>
                <p14:nvPr/>
              </p14:nvContentPartPr>
              <p14:xfrm>
                <a:off x="10585410" y="1035606"/>
                <a:ext cx="122400" cy="1724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176F108-93DB-4DFB-8360-7023D441151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76410" y="1026606"/>
                  <a:ext cx="140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A0C73B5-C5C5-44BE-8488-57422B82F3BB}"/>
                    </a:ext>
                  </a:extLst>
                </p14:cNvPr>
                <p14:cNvContentPartPr/>
                <p14:nvPr/>
              </p14:nvContentPartPr>
              <p14:xfrm>
                <a:off x="10726530" y="1092126"/>
                <a:ext cx="74160" cy="936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A0C73B5-C5C5-44BE-8488-57422B82F3B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717530" y="1083126"/>
                  <a:ext cx="91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58200B1-9E98-4480-A0B1-D2E3D48B0A85}"/>
                    </a:ext>
                  </a:extLst>
                </p14:cNvPr>
                <p14:cNvContentPartPr/>
                <p14:nvPr/>
              </p14:nvContentPartPr>
              <p14:xfrm>
                <a:off x="10839210" y="1101846"/>
                <a:ext cx="174240" cy="1094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58200B1-9E98-4480-A0B1-D2E3D48B0A8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830210" y="1092846"/>
                  <a:ext cx="191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463C573-B287-4DD8-B7CA-016A343F232D}"/>
                    </a:ext>
                  </a:extLst>
                </p14:cNvPr>
                <p14:cNvContentPartPr/>
                <p14:nvPr/>
              </p14:nvContentPartPr>
              <p14:xfrm>
                <a:off x="10927770" y="1084566"/>
                <a:ext cx="239400" cy="1411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463C573-B287-4DD8-B7CA-016A343F232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19130" y="1075566"/>
                  <a:ext cx="2570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9E4CC9E-9D8D-46A6-876B-D9EC0255050B}"/>
              </a:ext>
            </a:extLst>
          </p:cNvPr>
          <p:cNvGrpSpPr/>
          <p:nvPr/>
        </p:nvGrpSpPr>
        <p:grpSpPr>
          <a:xfrm>
            <a:off x="10385970" y="1478406"/>
            <a:ext cx="669240" cy="191520"/>
            <a:chOff x="10385970" y="1478406"/>
            <a:chExt cx="66924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C4378D1-715C-4975-802F-57189336AE4F}"/>
                    </a:ext>
                  </a:extLst>
                </p14:cNvPr>
                <p14:cNvContentPartPr/>
                <p14:nvPr/>
              </p14:nvContentPartPr>
              <p14:xfrm>
                <a:off x="10385970" y="1478406"/>
                <a:ext cx="111240" cy="185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C4378D1-715C-4975-802F-57189336AE4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77330" y="1469406"/>
                  <a:ext cx="128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748CD9F-889C-48EC-BBA9-9B2E75F614A5}"/>
                    </a:ext>
                  </a:extLst>
                </p14:cNvPr>
                <p14:cNvContentPartPr/>
                <p14:nvPr/>
              </p14:nvContentPartPr>
              <p14:xfrm>
                <a:off x="10403250" y="1588206"/>
                <a:ext cx="102240" cy="144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748CD9F-889C-48EC-BBA9-9B2E75F614A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94610" y="1579566"/>
                  <a:ext cx="11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EE051AA-9120-495C-8087-93BF2CEEA2C2}"/>
                    </a:ext>
                  </a:extLst>
                </p14:cNvPr>
                <p14:cNvContentPartPr/>
                <p14:nvPr/>
              </p14:nvContentPartPr>
              <p14:xfrm>
                <a:off x="10540410" y="1521606"/>
                <a:ext cx="99360" cy="1216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EE051AA-9120-495C-8087-93BF2CEEA2C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531410" y="1512966"/>
                  <a:ext cx="117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3732B8A-B619-49B2-B35E-6963BB935302}"/>
                    </a:ext>
                  </a:extLst>
                </p14:cNvPr>
                <p14:cNvContentPartPr/>
                <p14:nvPr/>
              </p14:nvContentPartPr>
              <p14:xfrm>
                <a:off x="10743450" y="1507926"/>
                <a:ext cx="105120" cy="1393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3732B8A-B619-49B2-B35E-6963BB93530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34810" y="1498926"/>
                  <a:ext cx="122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A9EB978-E7E5-4AEA-A364-93C5CC271550}"/>
                    </a:ext>
                  </a:extLst>
                </p14:cNvPr>
                <p14:cNvContentPartPr/>
                <p14:nvPr/>
              </p14:nvContentPartPr>
              <p14:xfrm>
                <a:off x="10931010" y="1494966"/>
                <a:ext cx="124200" cy="1749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A9EB978-E7E5-4AEA-A364-93C5CC27155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922370" y="1486326"/>
                  <a:ext cx="1418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B04D0C5-21D3-4D48-90ED-6E0B78F655D5}"/>
              </a:ext>
            </a:extLst>
          </p:cNvPr>
          <p:cNvGrpSpPr/>
          <p:nvPr/>
        </p:nvGrpSpPr>
        <p:grpSpPr>
          <a:xfrm>
            <a:off x="10592610" y="1905366"/>
            <a:ext cx="466200" cy="171360"/>
            <a:chOff x="10592610" y="1905366"/>
            <a:chExt cx="46620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4A60DCD-4619-4A64-8060-8CA01AC6F937}"/>
                    </a:ext>
                  </a:extLst>
                </p14:cNvPr>
                <p14:cNvContentPartPr/>
                <p14:nvPr/>
              </p14:nvContentPartPr>
              <p14:xfrm>
                <a:off x="10617810" y="1905366"/>
                <a:ext cx="60840" cy="1134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4A60DCD-4619-4A64-8060-8CA01AC6F93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609170" y="1896366"/>
                  <a:ext cx="78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ADB3127-394A-4A6B-8162-C133583B1AB7}"/>
                    </a:ext>
                  </a:extLst>
                </p14:cNvPr>
                <p14:cNvContentPartPr/>
                <p14:nvPr/>
              </p14:nvContentPartPr>
              <p14:xfrm>
                <a:off x="10592610" y="1935966"/>
                <a:ext cx="108000" cy="1033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ADB3127-394A-4A6B-8162-C133583B1AB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83610" y="1927326"/>
                  <a:ext cx="12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0B8BFBB-B413-46C3-9564-087E4FB259FC}"/>
                    </a:ext>
                  </a:extLst>
                </p14:cNvPr>
                <p14:cNvContentPartPr/>
                <p14:nvPr/>
              </p14:nvContentPartPr>
              <p14:xfrm>
                <a:off x="10778370" y="1917966"/>
                <a:ext cx="130320" cy="1414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0B8BFBB-B413-46C3-9564-087E4FB259F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69370" y="1908966"/>
                  <a:ext cx="147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EC7B1A7-A140-4719-9420-8C1CDCD60B0B}"/>
                    </a:ext>
                  </a:extLst>
                </p14:cNvPr>
                <p14:cNvContentPartPr/>
                <p14:nvPr/>
              </p14:nvContentPartPr>
              <p14:xfrm>
                <a:off x="10971690" y="1988526"/>
                <a:ext cx="87120" cy="88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EC7B1A7-A140-4719-9420-8C1CDCD60B0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63050" y="1979526"/>
                  <a:ext cx="1047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D9321414-D7A0-4646-AD2E-C5D902E98C1B}"/>
              </a:ext>
            </a:extLst>
          </p:cNvPr>
          <p:cNvGrpSpPr/>
          <p:nvPr/>
        </p:nvGrpSpPr>
        <p:grpSpPr>
          <a:xfrm>
            <a:off x="1025610" y="5602206"/>
            <a:ext cx="367920" cy="346680"/>
            <a:chOff x="1025610" y="5602206"/>
            <a:chExt cx="36792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16C5CDB-28BC-4668-B44B-99F6D1287FF4}"/>
                    </a:ext>
                  </a:extLst>
                </p14:cNvPr>
                <p14:cNvContentPartPr/>
                <p14:nvPr/>
              </p14:nvContentPartPr>
              <p14:xfrm>
                <a:off x="1142250" y="5687526"/>
                <a:ext cx="138960" cy="1389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16C5CDB-28BC-4668-B44B-99F6D1287FF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3250" y="5678886"/>
                  <a:ext cx="156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2802434-40D9-447F-B3B4-02272E24F1A8}"/>
                    </a:ext>
                  </a:extLst>
                </p14:cNvPr>
                <p14:cNvContentPartPr/>
                <p14:nvPr/>
              </p14:nvContentPartPr>
              <p14:xfrm>
                <a:off x="1025610" y="5602206"/>
                <a:ext cx="367920" cy="3466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2802434-40D9-447F-B3B4-02272E24F1A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16610" y="5593206"/>
                  <a:ext cx="38556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7A6354C8-F75B-4139-AF92-7A912950FB55}"/>
              </a:ext>
            </a:extLst>
          </p:cNvPr>
          <p:cNvGrpSpPr/>
          <p:nvPr/>
        </p:nvGrpSpPr>
        <p:grpSpPr>
          <a:xfrm>
            <a:off x="1878450" y="5651166"/>
            <a:ext cx="511920" cy="193680"/>
            <a:chOff x="1878450" y="5651166"/>
            <a:chExt cx="51192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0805CEC-DA92-43E1-B51E-FFF969DB57CB}"/>
                    </a:ext>
                  </a:extLst>
                </p14:cNvPr>
                <p14:cNvContentPartPr/>
                <p14:nvPr/>
              </p14:nvContentPartPr>
              <p14:xfrm>
                <a:off x="1878450" y="5708406"/>
                <a:ext cx="118800" cy="1094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0805CEC-DA92-43E1-B51E-FFF969DB57C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869450" y="5699766"/>
                  <a:ext cx="136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232A616-391F-45D7-ACC7-D39C5BBFABA5}"/>
                    </a:ext>
                  </a:extLst>
                </p14:cNvPr>
                <p14:cNvContentPartPr/>
                <p14:nvPr/>
              </p14:nvContentPartPr>
              <p14:xfrm>
                <a:off x="2092290" y="5724966"/>
                <a:ext cx="96120" cy="144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232A616-391F-45D7-ACC7-D39C5BBFABA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083290" y="5716326"/>
                  <a:ext cx="11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A0ABD06-4E48-4E45-A5FA-3F40EA6B7C43}"/>
                    </a:ext>
                  </a:extLst>
                </p14:cNvPr>
                <p14:cNvContentPartPr/>
                <p14:nvPr/>
              </p14:nvContentPartPr>
              <p14:xfrm>
                <a:off x="2107410" y="5651166"/>
                <a:ext cx="105840" cy="193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A0ABD06-4E48-4E45-A5FA-3F40EA6B7C4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098770" y="5642526"/>
                  <a:ext cx="123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4C19732-90BC-4CE9-A2F4-5F5E4D8E6088}"/>
                    </a:ext>
                  </a:extLst>
                </p14:cNvPr>
                <p14:cNvContentPartPr/>
                <p14:nvPr/>
              </p14:nvContentPartPr>
              <p14:xfrm>
                <a:off x="2272290" y="5705526"/>
                <a:ext cx="118080" cy="1101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4C19732-90BC-4CE9-A2F4-5F5E4D8E608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263290" y="5696526"/>
                  <a:ext cx="1357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DA1AF3A1-20A3-44AB-8411-714819223F1C}"/>
              </a:ext>
            </a:extLst>
          </p:cNvPr>
          <p:cNvGrpSpPr/>
          <p:nvPr/>
        </p:nvGrpSpPr>
        <p:grpSpPr>
          <a:xfrm>
            <a:off x="2931090" y="5681406"/>
            <a:ext cx="242280" cy="219600"/>
            <a:chOff x="2931090" y="5681406"/>
            <a:chExt cx="24228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A37160C-0BED-4005-86D1-7CC9E35D9504}"/>
                    </a:ext>
                  </a:extLst>
                </p14:cNvPr>
                <p14:cNvContentPartPr/>
                <p14:nvPr/>
              </p14:nvContentPartPr>
              <p14:xfrm>
                <a:off x="2931090" y="5785086"/>
                <a:ext cx="154080" cy="140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A37160C-0BED-4005-86D1-7CC9E35D950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922450" y="5776086"/>
                  <a:ext cx="171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03653A1-9DF1-4069-BC9C-53460E9C1195}"/>
                    </a:ext>
                  </a:extLst>
                </p14:cNvPr>
                <p14:cNvContentPartPr/>
                <p14:nvPr/>
              </p14:nvContentPartPr>
              <p14:xfrm>
                <a:off x="2956290" y="5854206"/>
                <a:ext cx="156960" cy="172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03653A1-9DF1-4069-BC9C-53460E9C119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947290" y="5845566"/>
                  <a:ext cx="174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7395F3C-31AE-4013-A7E3-1A9EDE4FDFAA}"/>
                    </a:ext>
                  </a:extLst>
                </p14:cNvPr>
                <p14:cNvContentPartPr/>
                <p14:nvPr/>
              </p14:nvContentPartPr>
              <p14:xfrm>
                <a:off x="3040890" y="5681406"/>
                <a:ext cx="132480" cy="2196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7395F3C-31AE-4013-A7E3-1A9EDE4FDFA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032250" y="5672766"/>
                  <a:ext cx="1501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812BE4E4-B991-4D47-A7B6-14B7F7AE41DC}"/>
              </a:ext>
            </a:extLst>
          </p:cNvPr>
          <p:cNvGrpSpPr/>
          <p:nvPr/>
        </p:nvGrpSpPr>
        <p:grpSpPr>
          <a:xfrm>
            <a:off x="1578210" y="3938646"/>
            <a:ext cx="299880" cy="343080"/>
            <a:chOff x="1578210" y="3938646"/>
            <a:chExt cx="29988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D8A7FCA-97CB-47AB-9355-D130EB53529F}"/>
                    </a:ext>
                  </a:extLst>
                </p14:cNvPr>
                <p14:cNvContentPartPr/>
                <p14:nvPr/>
              </p14:nvContentPartPr>
              <p14:xfrm>
                <a:off x="1725450" y="4078686"/>
                <a:ext cx="128520" cy="1245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D8A7FCA-97CB-47AB-9355-D130EB53529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716810" y="4070046"/>
                  <a:ext cx="146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BEC4FCA-DB07-45EF-A01F-298E153BD863}"/>
                    </a:ext>
                  </a:extLst>
                </p14:cNvPr>
                <p14:cNvContentPartPr/>
                <p14:nvPr/>
              </p14:nvContentPartPr>
              <p14:xfrm>
                <a:off x="1578210" y="3938646"/>
                <a:ext cx="299880" cy="3430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BEC4FCA-DB07-45EF-A01F-298E153BD86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569570" y="3929646"/>
                  <a:ext cx="3175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0FCAC87D-C81C-4230-8ED7-39125302A8B0}"/>
              </a:ext>
            </a:extLst>
          </p:cNvPr>
          <p:cNvGrpSpPr/>
          <p:nvPr/>
        </p:nvGrpSpPr>
        <p:grpSpPr>
          <a:xfrm>
            <a:off x="4229970" y="3947286"/>
            <a:ext cx="282240" cy="336240"/>
            <a:chOff x="4229970" y="3947286"/>
            <a:chExt cx="28224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7DC6756-1352-40D3-9459-C899E6D023C4}"/>
                    </a:ext>
                  </a:extLst>
                </p14:cNvPr>
                <p14:cNvContentPartPr/>
                <p14:nvPr/>
              </p14:nvContentPartPr>
              <p14:xfrm>
                <a:off x="4334370" y="4048446"/>
                <a:ext cx="121320" cy="1681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7DC6756-1352-40D3-9459-C899E6D023C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325730" y="4039446"/>
                  <a:ext cx="138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2122E19-F2A2-4F99-8F4C-A4E5266E1283}"/>
                    </a:ext>
                  </a:extLst>
                </p14:cNvPr>
                <p14:cNvContentPartPr/>
                <p14:nvPr/>
              </p14:nvContentPartPr>
              <p14:xfrm>
                <a:off x="4229970" y="3947286"/>
                <a:ext cx="282240" cy="3362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2122E19-F2A2-4F99-8F4C-A4E5266E128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20970" y="3938646"/>
                  <a:ext cx="29988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B6B598A2-16F0-4210-BBAC-35227F33A973}"/>
              </a:ext>
            </a:extLst>
          </p:cNvPr>
          <p:cNvGrpSpPr/>
          <p:nvPr/>
        </p:nvGrpSpPr>
        <p:grpSpPr>
          <a:xfrm>
            <a:off x="5856810" y="3194526"/>
            <a:ext cx="1250280" cy="1501920"/>
            <a:chOff x="5856810" y="3194526"/>
            <a:chExt cx="1250280" cy="15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EC7E61F-42A1-4805-92F5-0E3C44624894}"/>
                    </a:ext>
                  </a:extLst>
                </p14:cNvPr>
                <p14:cNvContentPartPr/>
                <p14:nvPr/>
              </p14:nvContentPartPr>
              <p14:xfrm>
                <a:off x="5856810" y="3363726"/>
                <a:ext cx="129240" cy="267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EC7E61F-42A1-4805-92F5-0E3C4462489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48170" y="3355086"/>
                  <a:ext cx="146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6490C82-D436-4FC2-818B-4AA5A3979D44}"/>
                    </a:ext>
                  </a:extLst>
                </p14:cNvPr>
                <p14:cNvContentPartPr/>
                <p14:nvPr/>
              </p14:nvContentPartPr>
              <p14:xfrm>
                <a:off x="5972370" y="3194526"/>
                <a:ext cx="139680" cy="8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6490C82-D436-4FC2-818B-4AA5A3979D4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963730" y="3185886"/>
                  <a:ext cx="157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48D8D4-39FC-45F5-B28C-88F668CDDE8C}"/>
                    </a:ext>
                  </a:extLst>
                </p14:cNvPr>
                <p14:cNvContentPartPr/>
                <p14:nvPr/>
              </p14:nvContentPartPr>
              <p14:xfrm>
                <a:off x="6047970" y="3200286"/>
                <a:ext cx="7560" cy="101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48D8D4-39FC-45F5-B28C-88F668CDDE8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039330" y="3191646"/>
                  <a:ext cx="25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ACC502C-53AD-4635-A04C-B6E9538F28E6}"/>
                    </a:ext>
                  </a:extLst>
                </p14:cNvPr>
                <p14:cNvContentPartPr/>
                <p14:nvPr/>
              </p14:nvContentPartPr>
              <p14:xfrm>
                <a:off x="6294210" y="3378126"/>
                <a:ext cx="101880" cy="98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ACC502C-53AD-4635-A04C-B6E9538F28E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85210" y="3369486"/>
                  <a:ext cx="11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8967FC1-72DC-41DA-A927-834688760D02}"/>
                    </a:ext>
                  </a:extLst>
                </p14:cNvPr>
                <p14:cNvContentPartPr/>
                <p14:nvPr/>
              </p14:nvContentPartPr>
              <p14:xfrm>
                <a:off x="6478170" y="3237726"/>
                <a:ext cx="105840" cy="290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8967FC1-72DC-41DA-A927-834688760D0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469170" y="3229086"/>
                  <a:ext cx="1234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F850F03-3CC3-4846-957E-3BBCFF480CE6}"/>
                    </a:ext>
                  </a:extLst>
                </p14:cNvPr>
                <p14:cNvContentPartPr/>
                <p14:nvPr/>
              </p14:nvContentPartPr>
              <p14:xfrm>
                <a:off x="6724770" y="3220086"/>
                <a:ext cx="148320" cy="786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F850F03-3CC3-4846-957E-3BBCFF480CE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16130" y="3211446"/>
                  <a:ext cx="16596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492F2EA-57BA-4B39-B58A-7D0BF780431C}"/>
                    </a:ext>
                  </a:extLst>
                </p14:cNvPr>
                <p14:cNvContentPartPr/>
                <p14:nvPr/>
              </p14:nvContentPartPr>
              <p14:xfrm>
                <a:off x="6937170" y="3277686"/>
                <a:ext cx="144360" cy="205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492F2EA-57BA-4B39-B58A-7D0BF780431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928530" y="3268686"/>
                  <a:ext cx="162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C5D7410-4F7A-4595-B732-CCE74675A3A0}"/>
                    </a:ext>
                  </a:extLst>
                </p14:cNvPr>
                <p14:cNvContentPartPr/>
                <p14:nvPr/>
              </p14:nvContentPartPr>
              <p14:xfrm>
                <a:off x="6963810" y="3387126"/>
                <a:ext cx="100440" cy="15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C5D7410-4F7A-4595-B732-CCE74675A3A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954810" y="3378486"/>
                  <a:ext cx="11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8E136FA-4642-4409-B485-C49C079EB824}"/>
                    </a:ext>
                  </a:extLst>
                </p14:cNvPr>
                <p14:cNvContentPartPr/>
                <p14:nvPr/>
              </p14:nvContentPartPr>
              <p14:xfrm>
                <a:off x="7004850" y="3696006"/>
                <a:ext cx="102240" cy="124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8E136FA-4642-4409-B485-C49C079EB82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95850" y="3687006"/>
                  <a:ext cx="119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7FAD840-7DEC-41B6-A2DC-D7B610B94D57}"/>
                    </a:ext>
                  </a:extLst>
                </p14:cNvPr>
                <p14:cNvContentPartPr/>
                <p14:nvPr/>
              </p14:nvContentPartPr>
              <p14:xfrm>
                <a:off x="5923050" y="4387926"/>
                <a:ext cx="130680" cy="259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7FAD840-7DEC-41B6-A2DC-D7B610B94D5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914050" y="4379286"/>
                  <a:ext cx="148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2DDA47C-6A77-46A7-9E72-C3A5A45ABD01}"/>
                    </a:ext>
                  </a:extLst>
                </p14:cNvPr>
                <p14:cNvContentPartPr/>
                <p14:nvPr/>
              </p14:nvContentPartPr>
              <p14:xfrm>
                <a:off x="6069570" y="4251846"/>
                <a:ext cx="126360" cy="21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2DDA47C-6A77-46A7-9E72-C3A5A45ABD0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60570" y="4242846"/>
                  <a:ext cx="144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163754D-71ED-4189-B5D6-F4D0E4326BB2}"/>
                    </a:ext>
                  </a:extLst>
                </p14:cNvPr>
                <p14:cNvContentPartPr/>
                <p14:nvPr/>
              </p14:nvContentPartPr>
              <p14:xfrm>
                <a:off x="6137250" y="4260486"/>
                <a:ext cx="8640" cy="110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163754D-71ED-4189-B5D6-F4D0E4326BB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28250" y="4251486"/>
                  <a:ext cx="26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D7511FF-6253-485A-BE5D-C26D1FF104E7}"/>
                    </a:ext>
                  </a:extLst>
                </p14:cNvPr>
                <p14:cNvContentPartPr/>
                <p14:nvPr/>
              </p14:nvContentPartPr>
              <p14:xfrm>
                <a:off x="6249570" y="4313766"/>
                <a:ext cx="114120" cy="217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D7511FF-6253-485A-BE5D-C26D1FF104E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40570" y="4305126"/>
                  <a:ext cx="131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3BE908C-B4DE-457E-9A5C-3BF61344A629}"/>
                    </a:ext>
                  </a:extLst>
                </p14:cNvPr>
                <p14:cNvContentPartPr/>
                <p14:nvPr/>
              </p14:nvContentPartPr>
              <p14:xfrm>
                <a:off x="6479970" y="4435086"/>
                <a:ext cx="127440" cy="25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3BE908C-B4DE-457E-9A5C-3BF61344A62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71330" y="4426446"/>
                  <a:ext cx="14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96056F6-10B2-4A29-8CF4-E105BE59DC8C}"/>
                    </a:ext>
                  </a:extLst>
                </p14:cNvPr>
                <p14:cNvContentPartPr/>
                <p14:nvPr/>
              </p14:nvContentPartPr>
              <p14:xfrm>
                <a:off x="6531810" y="4374966"/>
                <a:ext cx="20160" cy="1422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96056F6-10B2-4A29-8CF4-E105BE59DC8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22810" y="4365966"/>
                  <a:ext cx="37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DCEB74E-1E21-4EF7-8CE8-93E39E463051}"/>
                    </a:ext>
                  </a:extLst>
                </p14:cNvPr>
                <p14:cNvContentPartPr/>
                <p14:nvPr/>
              </p14:nvContentPartPr>
              <p14:xfrm>
                <a:off x="6727650" y="4400166"/>
                <a:ext cx="107640" cy="125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DCEB74E-1E21-4EF7-8CE8-93E39E46305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719010" y="4391526"/>
                  <a:ext cx="125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801C64B-2B46-4B65-A8AB-1044D89823B3}"/>
                    </a:ext>
                  </a:extLst>
                </p14:cNvPr>
                <p14:cNvContentPartPr/>
                <p14:nvPr/>
              </p14:nvContentPartPr>
              <p14:xfrm>
                <a:off x="6870570" y="4391166"/>
                <a:ext cx="221760" cy="305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801C64B-2B46-4B65-A8AB-1044D89823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61930" y="4382526"/>
                  <a:ext cx="239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9F69199-4F50-4C15-92A5-61AF9530D3EA}"/>
                    </a:ext>
                  </a:extLst>
                </p14:cNvPr>
                <p14:cNvContentPartPr/>
                <p14:nvPr/>
              </p14:nvContentPartPr>
              <p14:xfrm>
                <a:off x="6150570" y="3991926"/>
                <a:ext cx="115200" cy="1083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9F69199-4F50-4C15-92A5-61AF9530D3E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141570" y="3983286"/>
                  <a:ext cx="132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75BA61E-8C92-4B1B-87CC-718C80BCCAE6}"/>
                    </a:ext>
                  </a:extLst>
                </p14:cNvPr>
                <p14:cNvContentPartPr/>
                <p14:nvPr/>
              </p14:nvContentPartPr>
              <p14:xfrm>
                <a:off x="6094410" y="3852246"/>
                <a:ext cx="252720" cy="3387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75BA61E-8C92-4B1B-87CC-718C80BCCAE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085770" y="3843606"/>
                  <a:ext cx="27036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B79BA5D-C92D-4645-812D-689CFEC22AB5}"/>
              </a:ext>
            </a:extLst>
          </p:cNvPr>
          <p:cNvGrpSpPr/>
          <p:nvPr/>
        </p:nvGrpSpPr>
        <p:grpSpPr>
          <a:xfrm>
            <a:off x="6289170" y="5664486"/>
            <a:ext cx="955080" cy="684000"/>
            <a:chOff x="6289170" y="5664486"/>
            <a:chExt cx="955080" cy="68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AC82448-ECA4-41C4-8323-A5C74123922C}"/>
                    </a:ext>
                  </a:extLst>
                </p14:cNvPr>
                <p14:cNvContentPartPr/>
                <p14:nvPr/>
              </p14:nvContentPartPr>
              <p14:xfrm>
                <a:off x="6554130" y="5845926"/>
                <a:ext cx="122400" cy="2336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AC82448-ECA4-41C4-8323-A5C74123922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545130" y="5836926"/>
                  <a:ext cx="140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4AC85AD-B1A3-4A0E-9BA3-C588F0971605}"/>
                    </a:ext>
                  </a:extLst>
                </p14:cNvPr>
                <p14:cNvContentPartPr/>
                <p14:nvPr/>
              </p14:nvContentPartPr>
              <p14:xfrm>
                <a:off x="6677970" y="5664486"/>
                <a:ext cx="132120" cy="190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4AC85AD-B1A3-4A0E-9BA3-C588F097160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668970" y="5655846"/>
                  <a:ext cx="149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C042D22-DF05-427C-B9ED-1C371D2FD5B9}"/>
                    </a:ext>
                  </a:extLst>
                </p14:cNvPr>
                <p14:cNvContentPartPr/>
                <p14:nvPr/>
              </p14:nvContentPartPr>
              <p14:xfrm>
                <a:off x="6751770" y="5690046"/>
                <a:ext cx="13320" cy="1216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C042D22-DF05-427C-B9ED-1C371D2FD5B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742770" y="5681046"/>
                  <a:ext cx="30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F812518-0AF2-4DC1-8F7D-406383A19F9C}"/>
                    </a:ext>
                  </a:extLst>
                </p14:cNvPr>
                <p14:cNvContentPartPr/>
                <p14:nvPr/>
              </p14:nvContentPartPr>
              <p14:xfrm>
                <a:off x="6488610" y="6046446"/>
                <a:ext cx="396000" cy="198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F812518-0AF2-4DC1-8F7D-406383A19F9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479970" y="6037806"/>
                  <a:ext cx="413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5A2ABC6-2694-4653-9664-3337F1AFB2E6}"/>
                    </a:ext>
                  </a:extLst>
                </p14:cNvPr>
                <p14:cNvContentPartPr/>
                <p14:nvPr/>
              </p14:nvContentPartPr>
              <p14:xfrm>
                <a:off x="6640890" y="6178206"/>
                <a:ext cx="166320" cy="1310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5A2ABC6-2694-4653-9664-3337F1AFB2E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632250" y="6169206"/>
                  <a:ext cx="183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7F34CC9-7806-4D19-B86B-523F32BAAB62}"/>
                    </a:ext>
                  </a:extLst>
                </p14:cNvPr>
                <p14:cNvContentPartPr/>
                <p14:nvPr/>
              </p14:nvContentPartPr>
              <p14:xfrm>
                <a:off x="6481410" y="6216006"/>
                <a:ext cx="104400" cy="273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7F34CC9-7806-4D19-B86B-523F32BAAB6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472770" y="6207006"/>
                  <a:ext cx="122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1BA7276-C50A-4CFE-933C-FE854961D8D1}"/>
                    </a:ext>
                  </a:extLst>
                </p14:cNvPr>
                <p14:cNvContentPartPr/>
                <p14:nvPr/>
              </p14:nvContentPartPr>
              <p14:xfrm>
                <a:off x="6289170" y="5761326"/>
                <a:ext cx="143640" cy="5871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1BA7276-C50A-4CFE-933C-FE854961D8D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280530" y="5752686"/>
                  <a:ext cx="1612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682A26E-F5F2-4DC1-AF36-37A541A2B81E}"/>
                    </a:ext>
                  </a:extLst>
                </p14:cNvPr>
                <p14:cNvContentPartPr/>
                <p14:nvPr/>
              </p14:nvContentPartPr>
              <p14:xfrm>
                <a:off x="6953730" y="5736486"/>
                <a:ext cx="88200" cy="5594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682A26E-F5F2-4DC1-AF36-37A541A2B81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45090" y="5727846"/>
                  <a:ext cx="10584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357B7C2-54A8-4DB5-AE0A-4187EB88CE48}"/>
                    </a:ext>
                  </a:extLst>
                </p14:cNvPr>
                <p14:cNvContentPartPr/>
                <p14:nvPr/>
              </p14:nvContentPartPr>
              <p14:xfrm>
                <a:off x="7160010" y="5859966"/>
                <a:ext cx="84240" cy="2394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357B7C2-54A8-4DB5-AE0A-4187EB88CE4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151370" y="5851326"/>
                  <a:ext cx="10188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D948541F-EBB6-4FF2-8E31-BB7CAFE41DBA}"/>
              </a:ext>
            </a:extLst>
          </p:cNvPr>
          <p:cNvGrpSpPr/>
          <p:nvPr/>
        </p:nvGrpSpPr>
        <p:grpSpPr>
          <a:xfrm>
            <a:off x="7460970" y="5937366"/>
            <a:ext cx="369720" cy="352080"/>
            <a:chOff x="7460970" y="5937366"/>
            <a:chExt cx="36972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039F07A-0FA4-483E-B5D7-3C77AF2CCBFA}"/>
                    </a:ext>
                  </a:extLst>
                </p14:cNvPr>
                <p14:cNvContentPartPr/>
                <p14:nvPr/>
              </p14:nvContentPartPr>
              <p14:xfrm>
                <a:off x="7460970" y="5957166"/>
                <a:ext cx="119880" cy="1245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039F07A-0FA4-483E-B5D7-3C77AF2CCBF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452330" y="5948526"/>
                  <a:ext cx="137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BDECF27-F259-470A-84A1-234DF20F5C8F}"/>
                    </a:ext>
                  </a:extLst>
                </p14:cNvPr>
                <p14:cNvContentPartPr/>
                <p14:nvPr/>
              </p14:nvContentPartPr>
              <p14:xfrm>
                <a:off x="7635210" y="5937366"/>
                <a:ext cx="195480" cy="3520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BDECF27-F259-470A-84A1-234DF20F5C8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626570" y="5928366"/>
                  <a:ext cx="21312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B5C8EFAB-992E-484E-B838-DC82D5CFDA77}"/>
              </a:ext>
            </a:extLst>
          </p:cNvPr>
          <p:cNvGrpSpPr/>
          <p:nvPr/>
        </p:nvGrpSpPr>
        <p:grpSpPr>
          <a:xfrm>
            <a:off x="7034010" y="6445686"/>
            <a:ext cx="329760" cy="329400"/>
            <a:chOff x="7034010" y="6445686"/>
            <a:chExt cx="32976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A6F8CA3-246C-43F2-9839-58CCC2C44149}"/>
                    </a:ext>
                  </a:extLst>
                </p14:cNvPr>
                <p14:cNvContentPartPr/>
                <p14:nvPr/>
              </p14:nvContentPartPr>
              <p14:xfrm>
                <a:off x="7147050" y="6570246"/>
                <a:ext cx="134280" cy="1015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A6F8CA3-246C-43F2-9839-58CCC2C4414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138050" y="6561246"/>
                  <a:ext cx="151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F79D692-ECF5-44E8-A1D2-D241B1D575F3}"/>
                    </a:ext>
                  </a:extLst>
                </p14:cNvPr>
                <p14:cNvContentPartPr/>
                <p14:nvPr/>
              </p14:nvContentPartPr>
              <p14:xfrm>
                <a:off x="7034010" y="6445686"/>
                <a:ext cx="329760" cy="3294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F79D692-ECF5-44E8-A1D2-D241B1D575F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25370" y="6437046"/>
                  <a:ext cx="34740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FC49C1E2-5532-452C-8F10-C9FCAD793FBA}"/>
              </a:ext>
            </a:extLst>
          </p:cNvPr>
          <p:cNvGrpSpPr/>
          <p:nvPr/>
        </p:nvGrpSpPr>
        <p:grpSpPr>
          <a:xfrm>
            <a:off x="8493810" y="5698326"/>
            <a:ext cx="306360" cy="280080"/>
            <a:chOff x="8493810" y="5698326"/>
            <a:chExt cx="30636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4004871-213E-422F-A358-C66778E39E3E}"/>
                    </a:ext>
                  </a:extLst>
                </p14:cNvPr>
                <p14:cNvContentPartPr/>
                <p14:nvPr/>
              </p14:nvContentPartPr>
              <p14:xfrm>
                <a:off x="8493810" y="5826846"/>
                <a:ext cx="248400" cy="453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4004871-213E-422F-A358-C66778E39E3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84810" y="5818206"/>
                  <a:ext cx="266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A1206D2-D616-4FF5-A625-807C8C227315}"/>
                    </a:ext>
                  </a:extLst>
                </p14:cNvPr>
                <p14:cNvContentPartPr/>
                <p14:nvPr/>
              </p14:nvContentPartPr>
              <p14:xfrm>
                <a:off x="8537730" y="5886246"/>
                <a:ext cx="229320" cy="406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A1206D2-D616-4FF5-A625-807C8C22731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528730" y="5877606"/>
                  <a:ext cx="246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F654EFD-9417-4067-95B9-31079A37031C}"/>
                    </a:ext>
                  </a:extLst>
                </p14:cNvPr>
                <p14:cNvContentPartPr/>
                <p14:nvPr/>
              </p14:nvContentPartPr>
              <p14:xfrm>
                <a:off x="8651850" y="5698326"/>
                <a:ext cx="148320" cy="2800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F654EFD-9417-4067-95B9-31079A37031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42850" y="5689326"/>
                  <a:ext cx="16596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0257E1A8-AF82-417E-B2F1-7FCD4895E2DA}"/>
              </a:ext>
            </a:extLst>
          </p:cNvPr>
          <p:cNvGrpSpPr/>
          <p:nvPr/>
        </p:nvGrpSpPr>
        <p:grpSpPr>
          <a:xfrm>
            <a:off x="9282570" y="5521566"/>
            <a:ext cx="464400" cy="606240"/>
            <a:chOff x="9282570" y="5521566"/>
            <a:chExt cx="46440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FA410B8-8FE4-4B9D-9A34-00C1FDD1D05F}"/>
                    </a:ext>
                  </a:extLst>
                </p14:cNvPr>
                <p14:cNvContentPartPr/>
                <p14:nvPr/>
              </p14:nvContentPartPr>
              <p14:xfrm>
                <a:off x="9433050" y="5649006"/>
                <a:ext cx="100800" cy="2178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FA410B8-8FE4-4B9D-9A34-00C1FDD1D05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424050" y="5640006"/>
                  <a:ext cx="118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99AD11C-E076-4A24-B37E-7230AF9C5BDE}"/>
                    </a:ext>
                  </a:extLst>
                </p14:cNvPr>
                <p14:cNvContentPartPr/>
                <p14:nvPr/>
              </p14:nvContentPartPr>
              <p14:xfrm>
                <a:off x="9534570" y="5521566"/>
                <a:ext cx="129240" cy="1296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99AD11C-E076-4A24-B37E-7230AF9C5BD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525570" y="5512566"/>
                  <a:ext cx="146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2EB7096-1F35-4613-8EF3-105641C20D12}"/>
                    </a:ext>
                  </a:extLst>
                </p14:cNvPr>
                <p14:cNvContentPartPr/>
                <p14:nvPr/>
              </p14:nvContentPartPr>
              <p14:xfrm>
                <a:off x="9282570" y="5876526"/>
                <a:ext cx="464400" cy="388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2EB7096-1F35-4613-8EF3-105641C20D1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73570" y="5867526"/>
                  <a:ext cx="48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4CE9AC8-484E-4504-BD04-B44F4F55AF6D}"/>
                    </a:ext>
                  </a:extLst>
                </p14:cNvPr>
                <p14:cNvContentPartPr/>
                <p14:nvPr/>
              </p14:nvContentPartPr>
              <p14:xfrm>
                <a:off x="9424770" y="6050046"/>
                <a:ext cx="88920" cy="104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4CE9AC8-484E-4504-BD04-B44F4F55AF6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415770" y="6041406"/>
                  <a:ext cx="106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BAA4F82-7C65-45E5-9EB4-DAE94B180EA1}"/>
                    </a:ext>
                  </a:extLst>
                </p14:cNvPr>
                <p14:cNvContentPartPr/>
                <p14:nvPr/>
              </p14:nvContentPartPr>
              <p14:xfrm>
                <a:off x="9537450" y="5999286"/>
                <a:ext cx="128160" cy="1285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BAA4F82-7C65-45E5-9EB4-DAE94B180EA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528450" y="5990646"/>
                  <a:ext cx="1458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8B630B7-A27D-44F1-80C9-DD60420E5CDD}"/>
              </a:ext>
            </a:extLst>
          </p:cNvPr>
          <p:cNvGrpSpPr/>
          <p:nvPr/>
        </p:nvGrpSpPr>
        <p:grpSpPr>
          <a:xfrm>
            <a:off x="10086810" y="5709846"/>
            <a:ext cx="146160" cy="197640"/>
            <a:chOff x="10086810" y="5709846"/>
            <a:chExt cx="14616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9EBEC2A-1B0A-4623-9F2F-A69B665F297F}"/>
                    </a:ext>
                  </a:extLst>
                </p14:cNvPr>
                <p14:cNvContentPartPr/>
                <p14:nvPr/>
              </p14:nvContentPartPr>
              <p14:xfrm>
                <a:off x="10088610" y="5844126"/>
                <a:ext cx="7200" cy="550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9EBEC2A-1B0A-4623-9F2F-A69B665F297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079970" y="5835486"/>
                  <a:ext cx="24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B9DF990-5CA0-4585-A2C2-B9625CB8855E}"/>
                    </a:ext>
                  </a:extLst>
                </p14:cNvPr>
                <p14:cNvContentPartPr/>
                <p14:nvPr/>
              </p14:nvContentPartPr>
              <p14:xfrm>
                <a:off x="10086810" y="5709846"/>
                <a:ext cx="37800" cy="788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B9DF990-5CA0-4585-A2C2-B9625CB8855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077810" y="5700846"/>
                  <a:ext cx="55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E464D42-B4C5-492C-B737-18A7B342E1E2}"/>
                    </a:ext>
                  </a:extLst>
                </p14:cNvPr>
                <p14:cNvContentPartPr/>
                <p14:nvPr/>
              </p14:nvContentPartPr>
              <p14:xfrm>
                <a:off x="10171050" y="5777886"/>
                <a:ext cx="61920" cy="1296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E464D42-B4C5-492C-B737-18A7B342E1E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162050" y="5768886"/>
                  <a:ext cx="7956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CEAEA620-736C-4C54-8747-76484454A7FD}"/>
                  </a:ext>
                </a:extLst>
              </p14:cNvPr>
              <p14:cNvContentPartPr/>
              <p14:nvPr/>
            </p14:nvContentPartPr>
            <p14:xfrm>
              <a:off x="10531770" y="5754126"/>
              <a:ext cx="108360" cy="121680"/>
            </p14:xfrm>
          </p:contentPart>
        </mc:Choice>
        <mc:Fallback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CEAEA620-736C-4C54-8747-76484454A7FD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0523130" y="5745126"/>
                <a:ext cx="12600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oup 376">
            <a:extLst>
              <a:ext uri="{FF2B5EF4-FFF2-40B4-BE49-F238E27FC236}">
                <a16:creationId xmlns:a16="http://schemas.microsoft.com/office/drawing/2014/main" id="{31D348CE-ADD5-4847-8D5E-E7CF6255927C}"/>
              </a:ext>
            </a:extLst>
          </p:cNvPr>
          <p:cNvGrpSpPr/>
          <p:nvPr/>
        </p:nvGrpSpPr>
        <p:grpSpPr>
          <a:xfrm>
            <a:off x="10892850" y="5682126"/>
            <a:ext cx="842040" cy="497160"/>
            <a:chOff x="10892850" y="5682126"/>
            <a:chExt cx="842040" cy="4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23F99ED-BA90-4B27-9008-7C907932DFC7}"/>
                    </a:ext>
                  </a:extLst>
                </p14:cNvPr>
                <p14:cNvContentPartPr/>
                <p14:nvPr/>
              </p14:nvContentPartPr>
              <p14:xfrm>
                <a:off x="10892850" y="5682126"/>
                <a:ext cx="149040" cy="2239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23F99ED-BA90-4B27-9008-7C907932DFC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884210" y="5673126"/>
                  <a:ext cx="166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52C0D03-2B96-4BDA-99C9-3A1E19E8688C}"/>
                    </a:ext>
                  </a:extLst>
                </p14:cNvPr>
                <p14:cNvContentPartPr/>
                <p14:nvPr/>
              </p14:nvContentPartPr>
              <p14:xfrm>
                <a:off x="11080050" y="5810646"/>
                <a:ext cx="120600" cy="770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52C0D03-2B96-4BDA-99C9-3A1E19E8688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071050" y="5802006"/>
                  <a:ext cx="138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81869F1-070B-4E9D-92B7-0E86CE8648D4}"/>
                    </a:ext>
                  </a:extLst>
                </p14:cNvPr>
                <p14:cNvContentPartPr/>
                <p14:nvPr/>
              </p14:nvContentPartPr>
              <p14:xfrm>
                <a:off x="11194530" y="5716326"/>
                <a:ext cx="190080" cy="1490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81869F1-070B-4E9D-92B7-0E86CE8648D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185890" y="5707686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C657892-BA2C-489B-9BB0-0FC92845EA39}"/>
                    </a:ext>
                  </a:extLst>
                </p14:cNvPr>
                <p14:cNvContentPartPr/>
                <p14:nvPr/>
              </p14:nvContentPartPr>
              <p14:xfrm>
                <a:off x="10950810" y="6041766"/>
                <a:ext cx="57600" cy="925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C657892-BA2C-489B-9BB0-0FC92845EA3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941810" y="6033126"/>
                  <a:ext cx="75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219DDA0-E341-4D12-92D2-44DE7BE42058}"/>
                    </a:ext>
                  </a:extLst>
                </p14:cNvPr>
                <p14:cNvContentPartPr/>
                <p14:nvPr/>
              </p14:nvContentPartPr>
              <p14:xfrm>
                <a:off x="11062770" y="6039966"/>
                <a:ext cx="75960" cy="892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219DDA0-E341-4D12-92D2-44DE7BE4205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053770" y="6031326"/>
                  <a:ext cx="93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00AD2B6-788E-42EE-9F6D-889192558E68}"/>
                    </a:ext>
                  </a:extLst>
                </p14:cNvPr>
                <p14:cNvContentPartPr/>
                <p14:nvPr/>
              </p14:nvContentPartPr>
              <p14:xfrm>
                <a:off x="11171490" y="5982366"/>
                <a:ext cx="54360" cy="1616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00AD2B6-788E-42EE-9F6D-889192558E6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162850" y="5973366"/>
                  <a:ext cx="72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2D51820-11A3-4924-8390-4294E1E9FEC5}"/>
                    </a:ext>
                  </a:extLst>
                </p14:cNvPr>
                <p14:cNvContentPartPr/>
                <p14:nvPr/>
              </p14:nvContentPartPr>
              <p14:xfrm>
                <a:off x="11235930" y="6011886"/>
                <a:ext cx="203760" cy="1483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2D51820-11A3-4924-8390-4294E1E9FEC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227290" y="6003246"/>
                  <a:ext cx="221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D2C7276-E0B7-41FE-87F9-D192BED7E9FB}"/>
                    </a:ext>
                  </a:extLst>
                </p14:cNvPr>
                <p14:cNvContentPartPr/>
                <p14:nvPr/>
              </p14:nvContentPartPr>
              <p14:xfrm>
                <a:off x="11376690" y="6026646"/>
                <a:ext cx="117360" cy="1080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D2C7276-E0B7-41FE-87F9-D192BED7E9F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367690" y="6018006"/>
                  <a:ext cx="135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0615CA4-A3B6-4FC7-B06F-A1A4DFB12582}"/>
                    </a:ext>
                  </a:extLst>
                </p14:cNvPr>
                <p14:cNvContentPartPr/>
                <p14:nvPr/>
              </p14:nvContentPartPr>
              <p14:xfrm>
                <a:off x="11550210" y="6021606"/>
                <a:ext cx="184680" cy="1576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0615CA4-A3B6-4FC7-B06F-A1A4DFB1258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541570" y="6012606"/>
                  <a:ext cx="20232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7D2C7B96-1C25-499C-A17F-7E3B370581F1}"/>
              </a:ext>
            </a:extLst>
          </p:cNvPr>
          <p:cNvGrpSpPr/>
          <p:nvPr/>
        </p:nvGrpSpPr>
        <p:grpSpPr>
          <a:xfrm>
            <a:off x="8887650" y="2132526"/>
            <a:ext cx="363240" cy="160200"/>
            <a:chOff x="8887650" y="2132526"/>
            <a:chExt cx="363240" cy="16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0110933-D079-4733-8D24-D16E9428EE3A}"/>
                    </a:ext>
                  </a:extLst>
                </p14:cNvPr>
                <p14:cNvContentPartPr/>
                <p14:nvPr/>
              </p14:nvContentPartPr>
              <p14:xfrm>
                <a:off x="8887650" y="2205966"/>
                <a:ext cx="149760" cy="8676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0110933-D079-4733-8D24-D16E9428EE3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879010" y="2197326"/>
                  <a:ext cx="167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BBF61F6-2ABA-4010-83C9-70A5C33478EF}"/>
                    </a:ext>
                  </a:extLst>
                </p14:cNvPr>
                <p14:cNvContentPartPr/>
                <p14:nvPr/>
              </p14:nvContentPartPr>
              <p14:xfrm>
                <a:off x="9112290" y="2222886"/>
                <a:ext cx="13320" cy="615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BBF61F6-2ABA-4010-83C9-70A5C33478E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103650" y="2214246"/>
                  <a:ext cx="30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BA5FCA0-F40B-4434-BDA8-09983CD6F2B9}"/>
                    </a:ext>
                  </a:extLst>
                </p14:cNvPr>
                <p14:cNvContentPartPr/>
                <p14:nvPr/>
              </p14:nvContentPartPr>
              <p14:xfrm>
                <a:off x="9094290" y="2132526"/>
                <a:ext cx="156600" cy="1342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BA5FCA0-F40B-4434-BDA8-09983CD6F2B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085290" y="2123526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250D0268-2C36-4CD9-AC0B-BD1ACD344A45}"/>
              </a:ext>
            </a:extLst>
          </p:cNvPr>
          <p:cNvGrpSpPr/>
          <p:nvPr/>
        </p:nvGrpSpPr>
        <p:grpSpPr>
          <a:xfrm>
            <a:off x="9494610" y="2142606"/>
            <a:ext cx="685440" cy="277920"/>
            <a:chOff x="9494610" y="2142606"/>
            <a:chExt cx="68544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B661838-7EE1-4938-B298-E69086793BC6}"/>
                    </a:ext>
                  </a:extLst>
                </p14:cNvPr>
                <p14:cNvContentPartPr/>
                <p14:nvPr/>
              </p14:nvContentPartPr>
              <p14:xfrm>
                <a:off x="9494610" y="2142606"/>
                <a:ext cx="137520" cy="1836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B661838-7EE1-4938-B298-E69086793BC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485970" y="2133606"/>
                  <a:ext cx="155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1F44ACE-BEE4-42F9-BE64-6F6DA8A1C84F}"/>
                    </a:ext>
                  </a:extLst>
                </p14:cNvPr>
                <p14:cNvContentPartPr/>
                <p14:nvPr/>
              </p14:nvContentPartPr>
              <p14:xfrm>
                <a:off x="9677490" y="2167446"/>
                <a:ext cx="99000" cy="1494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1F44ACE-BEE4-42F9-BE64-6F6DA8A1C84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668850" y="2158446"/>
                  <a:ext cx="116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9CABC8A-0617-40C4-94D6-2448903FC339}"/>
                    </a:ext>
                  </a:extLst>
                </p14:cNvPr>
                <p14:cNvContentPartPr/>
                <p14:nvPr/>
              </p14:nvContentPartPr>
              <p14:xfrm>
                <a:off x="9838050" y="2277966"/>
                <a:ext cx="39960" cy="381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9CABC8A-0617-40C4-94D6-2448903FC33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829410" y="2269326"/>
                  <a:ext cx="57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B04C8E2-75A2-49B0-8489-66A427665E47}"/>
                    </a:ext>
                  </a:extLst>
                </p14:cNvPr>
                <p14:cNvContentPartPr/>
                <p14:nvPr/>
              </p14:nvContentPartPr>
              <p14:xfrm>
                <a:off x="9944610" y="2211366"/>
                <a:ext cx="99360" cy="2091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B04C8E2-75A2-49B0-8489-66A427665E4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935970" y="2202366"/>
                  <a:ext cx="117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6EE6767-30FB-49C8-8CBC-867924CD6C9D}"/>
                    </a:ext>
                  </a:extLst>
                </p14:cNvPr>
                <p14:cNvContentPartPr/>
                <p14:nvPr/>
              </p14:nvContentPartPr>
              <p14:xfrm>
                <a:off x="10080330" y="2159526"/>
                <a:ext cx="99720" cy="1684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6EE6767-30FB-49C8-8CBC-867924CD6C9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071690" y="2150886"/>
                  <a:ext cx="1173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8559E930-44B7-4FDA-BD73-9640D439E387}"/>
              </a:ext>
            </a:extLst>
          </p:cNvPr>
          <p:cNvGrpSpPr/>
          <p:nvPr/>
        </p:nvGrpSpPr>
        <p:grpSpPr>
          <a:xfrm>
            <a:off x="9750570" y="2515206"/>
            <a:ext cx="785520" cy="327960"/>
            <a:chOff x="9750570" y="2515206"/>
            <a:chExt cx="78552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C2B489F-8CAE-4D59-92C9-AF8F81667357}"/>
                    </a:ext>
                  </a:extLst>
                </p14:cNvPr>
                <p14:cNvContentPartPr/>
                <p14:nvPr/>
              </p14:nvContentPartPr>
              <p14:xfrm>
                <a:off x="9750570" y="2604846"/>
                <a:ext cx="103320" cy="2383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C2B489F-8CAE-4D59-92C9-AF8F8166735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741570" y="2595846"/>
                  <a:ext cx="120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E25A12A-ABE7-4CD5-BC3E-1DBF0853DABE}"/>
                    </a:ext>
                  </a:extLst>
                </p14:cNvPr>
                <p14:cNvContentPartPr/>
                <p14:nvPr/>
              </p14:nvContentPartPr>
              <p14:xfrm>
                <a:off x="9900690" y="2515206"/>
                <a:ext cx="75600" cy="216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E25A12A-ABE7-4CD5-BC3E-1DBF0853DAB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892050" y="2506206"/>
                  <a:ext cx="93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8530DFF6-E825-40B1-88E7-368EB7D74D2D}"/>
                    </a:ext>
                  </a:extLst>
                </p14:cNvPr>
                <p14:cNvContentPartPr/>
                <p14:nvPr/>
              </p14:nvContentPartPr>
              <p14:xfrm>
                <a:off x="9929490" y="2528166"/>
                <a:ext cx="27720" cy="946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8530DFF6-E825-40B1-88E7-368EB7D74D2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920850" y="2519166"/>
                  <a:ext cx="45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A3665B7-5B3E-47FD-B4C6-4325535F6A68}"/>
                    </a:ext>
                  </a:extLst>
                </p14:cNvPr>
                <p14:cNvContentPartPr/>
                <p14:nvPr/>
              </p14:nvContentPartPr>
              <p14:xfrm>
                <a:off x="10007970" y="2616366"/>
                <a:ext cx="77760" cy="13860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A3665B7-5B3E-47FD-B4C6-4325535F6A6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999330" y="2607366"/>
                  <a:ext cx="95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2F5ED2D-4426-45DA-A89F-E0CB20F63B48}"/>
                    </a:ext>
                  </a:extLst>
                </p14:cNvPr>
                <p14:cNvContentPartPr/>
                <p14:nvPr/>
              </p14:nvContentPartPr>
              <p14:xfrm>
                <a:off x="10160970" y="2613486"/>
                <a:ext cx="116280" cy="11880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2F5ED2D-4426-45DA-A89F-E0CB20F63B4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151970" y="2604846"/>
                  <a:ext cx="13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F8EB677-72DF-4726-B91E-79EC90428C2D}"/>
                    </a:ext>
                  </a:extLst>
                </p14:cNvPr>
                <p14:cNvContentPartPr/>
                <p14:nvPr/>
              </p14:nvContentPartPr>
              <p14:xfrm>
                <a:off x="10382730" y="2644806"/>
                <a:ext cx="153360" cy="882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F8EB677-72DF-4726-B91E-79EC90428C2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373730" y="2636166"/>
                  <a:ext cx="1710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5F88EAA0-FE55-490C-8DDC-F0751B9C1419}"/>
              </a:ext>
            </a:extLst>
          </p:cNvPr>
          <p:cNvGrpSpPr/>
          <p:nvPr/>
        </p:nvGrpSpPr>
        <p:grpSpPr>
          <a:xfrm>
            <a:off x="3618330" y="5452446"/>
            <a:ext cx="1726200" cy="1272960"/>
            <a:chOff x="3618330" y="5452446"/>
            <a:chExt cx="1726200" cy="12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1E543E8-4FD8-4867-9DE3-8446E9DB266B}"/>
                    </a:ext>
                  </a:extLst>
                </p14:cNvPr>
                <p14:cNvContentPartPr/>
                <p14:nvPr/>
              </p14:nvContentPartPr>
              <p14:xfrm>
                <a:off x="4500330" y="5857086"/>
                <a:ext cx="140760" cy="2350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1E543E8-4FD8-4867-9DE3-8446E9DB266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491330" y="5848446"/>
                  <a:ext cx="158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3F718A4-5CE4-441E-919B-7F333037E498}"/>
                    </a:ext>
                  </a:extLst>
                </p14:cNvPr>
                <p14:cNvContentPartPr/>
                <p14:nvPr/>
              </p14:nvContentPartPr>
              <p14:xfrm>
                <a:off x="4512570" y="5976966"/>
                <a:ext cx="119520" cy="162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3F718A4-5CE4-441E-919B-7F333037E49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503570" y="5967966"/>
                  <a:ext cx="137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E477C86-8D61-411F-B983-0C6BCE315D7B}"/>
                    </a:ext>
                  </a:extLst>
                </p14:cNvPr>
                <p14:cNvContentPartPr/>
                <p14:nvPr/>
              </p14:nvContentPartPr>
              <p14:xfrm>
                <a:off x="4849170" y="5835486"/>
                <a:ext cx="158760" cy="1324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E477C86-8D61-411F-B983-0C6BCE315D7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840530" y="5826846"/>
                  <a:ext cx="176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F2D8184-3DD7-4193-A21E-2D98C5FCA747}"/>
                    </a:ext>
                  </a:extLst>
                </p14:cNvPr>
                <p14:cNvContentPartPr/>
                <p14:nvPr/>
              </p14:nvContentPartPr>
              <p14:xfrm>
                <a:off x="4906770" y="5974086"/>
                <a:ext cx="134280" cy="453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F2D8184-3DD7-4193-A21E-2D98C5FCA74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897770" y="5965086"/>
                  <a:ext cx="151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9379F5C-313B-448D-B516-DA0DD69F8BC4}"/>
                    </a:ext>
                  </a:extLst>
                </p14:cNvPr>
                <p14:cNvContentPartPr/>
                <p14:nvPr/>
              </p14:nvContentPartPr>
              <p14:xfrm>
                <a:off x="5164890" y="5849166"/>
                <a:ext cx="179640" cy="1587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9379F5C-313B-448D-B516-DA0DD69F8BC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155890" y="5840526"/>
                  <a:ext cx="197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7184EE7-7961-4C0B-98BB-340A9705CCC7}"/>
                    </a:ext>
                  </a:extLst>
                </p14:cNvPr>
                <p14:cNvContentPartPr/>
                <p14:nvPr/>
              </p14:nvContentPartPr>
              <p14:xfrm>
                <a:off x="4608330" y="6484206"/>
                <a:ext cx="122400" cy="1328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7184EE7-7961-4C0B-98BB-340A9705CCC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599330" y="6475566"/>
                  <a:ext cx="140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0A4328C-EA88-4505-B868-E562766393D7}"/>
                    </a:ext>
                  </a:extLst>
                </p14:cNvPr>
                <p14:cNvContentPartPr/>
                <p14:nvPr/>
              </p14:nvContentPartPr>
              <p14:xfrm>
                <a:off x="4497810" y="6351366"/>
                <a:ext cx="313560" cy="3740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0A4328C-EA88-4505-B868-E562766393D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489170" y="6342366"/>
                  <a:ext cx="331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6C7610F-B226-45C3-AE06-952E750C09A3}"/>
                    </a:ext>
                  </a:extLst>
                </p14:cNvPr>
                <p14:cNvContentPartPr/>
                <p14:nvPr/>
              </p14:nvContentPartPr>
              <p14:xfrm>
                <a:off x="3905610" y="5757006"/>
                <a:ext cx="119160" cy="2401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6C7610F-B226-45C3-AE06-952E750C09A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896610" y="5748006"/>
                  <a:ext cx="136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A366F08-6040-4097-8A79-A134D0641A13}"/>
                    </a:ext>
                  </a:extLst>
                </p14:cNvPr>
                <p14:cNvContentPartPr/>
                <p14:nvPr/>
              </p14:nvContentPartPr>
              <p14:xfrm>
                <a:off x="4026570" y="5632086"/>
                <a:ext cx="114840" cy="129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A366F08-6040-4097-8A79-A134D0641A1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017930" y="5623446"/>
                  <a:ext cx="132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235EACF-88B2-4232-B4C0-D75E20111691}"/>
                    </a:ext>
                  </a:extLst>
                </p14:cNvPr>
                <p14:cNvContentPartPr/>
                <p14:nvPr/>
              </p14:nvContentPartPr>
              <p14:xfrm>
                <a:off x="4069410" y="5663046"/>
                <a:ext cx="17280" cy="1090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235EACF-88B2-4232-B4C0-D75E2011169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060410" y="5654406"/>
                  <a:ext cx="34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D00DA0C-B0B0-47C8-91E8-35A8B137A2C7}"/>
                    </a:ext>
                  </a:extLst>
                </p14:cNvPr>
                <p14:cNvContentPartPr/>
                <p14:nvPr/>
              </p14:nvContentPartPr>
              <p14:xfrm>
                <a:off x="4193970" y="5885886"/>
                <a:ext cx="31320" cy="201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D00DA0C-B0B0-47C8-91E8-35A8B137A2C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184970" y="5877246"/>
                  <a:ext cx="48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BC5EAD8-7F36-4669-A55B-CFD0D16B7405}"/>
                    </a:ext>
                  </a:extLst>
                </p14:cNvPr>
                <p14:cNvContentPartPr/>
                <p14:nvPr/>
              </p14:nvContentPartPr>
              <p14:xfrm>
                <a:off x="3819210" y="5911806"/>
                <a:ext cx="396360" cy="266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BC5EAD8-7F36-4669-A55B-CFD0D16B740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810570" y="5903166"/>
                  <a:ext cx="414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CE6F7B0-558A-4190-99C6-9483EF6BD4E2}"/>
                    </a:ext>
                  </a:extLst>
                </p14:cNvPr>
                <p14:cNvContentPartPr/>
                <p14:nvPr/>
              </p14:nvContentPartPr>
              <p14:xfrm>
                <a:off x="3859530" y="6108366"/>
                <a:ext cx="119160" cy="273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CE6F7B0-558A-4190-99C6-9483EF6BD4E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850890" y="6099726"/>
                  <a:ext cx="136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31EADD9-A155-4411-8439-CF390FE080CD}"/>
                    </a:ext>
                  </a:extLst>
                </p14:cNvPr>
                <p14:cNvContentPartPr/>
                <p14:nvPr/>
              </p14:nvContentPartPr>
              <p14:xfrm>
                <a:off x="4033410" y="6070206"/>
                <a:ext cx="156600" cy="1393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31EADD9-A155-4411-8439-CF390FE080C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024410" y="6061206"/>
                  <a:ext cx="174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A496A48-FBE5-4820-8C48-5E53E69D7B9C}"/>
                    </a:ext>
                  </a:extLst>
                </p14:cNvPr>
                <p14:cNvContentPartPr/>
                <p14:nvPr/>
              </p14:nvContentPartPr>
              <p14:xfrm>
                <a:off x="3618330" y="5679966"/>
                <a:ext cx="153720" cy="6080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A496A48-FBE5-4820-8C48-5E53E69D7B9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609690" y="5671326"/>
                  <a:ext cx="1713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669527F-51AC-4FF1-AAC5-8E813526B6B5}"/>
                    </a:ext>
                  </a:extLst>
                </p14:cNvPr>
                <p14:cNvContentPartPr/>
                <p14:nvPr/>
              </p14:nvContentPartPr>
              <p14:xfrm>
                <a:off x="4242570" y="5693646"/>
                <a:ext cx="95760" cy="6148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669527F-51AC-4FF1-AAC5-8E813526B6B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233930" y="5685006"/>
                  <a:ext cx="11340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25A298A2-E709-459C-8A59-7971079F8EAD}"/>
                    </a:ext>
                  </a:extLst>
                </p14:cNvPr>
                <p14:cNvContentPartPr/>
                <p14:nvPr/>
              </p14:nvContentPartPr>
              <p14:xfrm>
                <a:off x="3753690" y="5524446"/>
                <a:ext cx="209160" cy="8722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5A298A2-E709-459C-8A59-7971079F8EA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745050" y="5515446"/>
                  <a:ext cx="22680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D5354C0-6BE9-4FAF-9C66-5C8CC016949A}"/>
                    </a:ext>
                  </a:extLst>
                </p14:cNvPr>
                <p14:cNvContentPartPr/>
                <p14:nvPr/>
              </p14:nvContentPartPr>
              <p14:xfrm>
                <a:off x="3888330" y="5452446"/>
                <a:ext cx="409680" cy="10191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D5354C0-6BE9-4FAF-9C66-5C8CC016949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879690" y="5443446"/>
                  <a:ext cx="427320" cy="10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4D7D405-876E-47ED-8399-6FAB02E78FFC}"/>
                    </a:ext>
                  </a:extLst>
                </p14:cNvPr>
                <p14:cNvContentPartPr/>
                <p14:nvPr/>
              </p14:nvContentPartPr>
              <p14:xfrm>
                <a:off x="3939450" y="6402846"/>
                <a:ext cx="258120" cy="219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4D7D405-876E-47ED-8399-6FAB02E78FF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930810" y="6393846"/>
                  <a:ext cx="2757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D3AD6D39-F1F6-4CA4-9C49-45CBA4376471}"/>
              </a:ext>
            </a:extLst>
          </p:cNvPr>
          <p:cNvGrpSpPr/>
          <p:nvPr/>
        </p:nvGrpSpPr>
        <p:grpSpPr>
          <a:xfrm>
            <a:off x="9647610" y="6348486"/>
            <a:ext cx="951480" cy="516600"/>
            <a:chOff x="9647610" y="6348486"/>
            <a:chExt cx="95148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66EB0806-AE61-4B85-959A-971F6CFF56FA}"/>
                    </a:ext>
                  </a:extLst>
                </p14:cNvPr>
                <p14:cNvContentPartPr/>
                <p14:nvPr/>
              </p14:nvContentPartPr>
              <p14:xfrm>
                <a:off x="9753090" y="6381966"/>
                <a:ext cx="158760" cy="11016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66EB0806-AE61-4B85-959A-971F6CFF56F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744450" y="6373326"/>
                  <a:ext cx="176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DE3A119D-3E34-4BFC-AA16-9F7B2107DDE8}"/>
                    </a:ext>
                  </a:extLst>
                </p14:cNvPr>
                <p14:cNvContentPartPr/>
                <p14:nvPr/>
              </p14:nvContentPartPr>
              <p14:xfrm>
                <a:off x="9941730" y="6348486"/>
                <a:ext cx="141480" cy="17388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DE3A119D-3E34-4BFC-AA16-9F7B2107DDE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932730" y="6339846"/>
                  <a:ext cx="159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4300936B-AA5E-45C4-B1C7-1D06B0A828CD}"/>
                    </a:ext>
                  </a:extLst>
                </p14:cNvPr>
                <p14:cNvContentPartPr/>
                <p14:nvPr/>
              </p14:nvContentPartPr>
              <p14:xfrm>
                <a:off x="9988890" y="6368286"/>
                <a:ext cx="201960" cy="1674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4300936B-AA5E-45C4-B1C7-1D06B0A828C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980250" y="6359286"/>
                  <a:ext cx="219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D31B091-4BF9-464B-8B6B-B423A556A631}"/>
                    </a:ext>
                  </a:extLst>
                </p14:cNvPr>
                <p14:cNvContentPartPr/>
                <p14:nvPr/>
              </p14:nvContentPartPr>
              <p14:xfrm>
                <a:off x="9647610" y="6589686"/>
                <a:ext cx="101520" cy="11124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D31B091-4BF9-464B-8B6B-B423A556A63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638610" y="6580686"/>
                  <a:ext cx="11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3B35647-3173-4C25-8345-FF6B046942E5}"/>
                    </a:ext>
                  </a:extLst>
                </p14:cNvPr>
                <p14:cNvContentPartPr/>
                <p14:nvPr/>
              </p14:nvContentPartPr>
              <p14:xfrm>
                <a:off x="9813210" y="6632526"/>
                <a:ext cx="63720" cy="705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3B35647-3173-4C25-8345-FF6B046942E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804570" y="6623526"/>
                  <a:ext cx="81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B5B83A7A-7C90-48A1-AD77-F8BD97A87ED7}"/>
                    </a:ext>
                  </a:extLst>
                </p14:cNvPr>
                <p14:cNvContentPartPr/>
                <p14:nvPr/>
              </p14:nvContentPartPr>
              <p14:xfrm>
                <a:off x="9905010" y="6613086"/>
                <a:ext cx="23760" cy="1076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B5B83A7A-7C90-48A1-AD77-F8BD97A87ED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896370" y="6604086"/>
                  <a:ext cx="4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47C8735-DEAE-4137-BA49-0660F2A8A07E}"/>
                    </a:ext>
                  </a:extLst>
                </p14:cNvPr>
                <p14:cNvContentPartPr/>
                <p14:nvPr/>
              </p14:nvContentPartPr>
              <p14:xfrm>
                <a:off x="9948210" y="6646566"/>
                <a:ext cx="171720" cy="1108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47C8735-DEAE-4137-BA49-0660F2A8A07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939210" y="6637566"/>
                  <a:ext cx="189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28699610-8697-4050-90E7-5B2FB6E6ACDE}"/>
                    </a:ext>
                  </a:extLst>
                </p14:cNvPr>
                <p14:cNvContentPartPr/>
                <p14:nvPr/>
              </p14:nvContentPartPr>
              <p14:xfrm>
                <a:off x="10234050" y="6653046"/>
                <a:ext cx="98640" cy="1065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28699610-8697-4050-90E7-5B2FB6E6ACD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225410" y="6644046"/>
                  <a:ext cx="116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497F378-4076-4ECF-8654-9E4FBFD82A45}"/>
                    </a:ext>
                  </a:extLst>
                </p14:cNvPr>
                <p14:cNvContentPartPr/>
                <p14:nvPr/>
              </p14:nvContentPartPr>
              <p14:xfrm>
                <a:off x="10394610" y="6662046"/>
                <a:ext cx="204480" cy="20304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497F378-4076-4ECF-8654-9E4FBFD82A4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385610" y="6653046"/>
                  <a:ext cx="22212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3430D400-33D9-4DBD-AC18-9DE8C67821E4}"/>
                  </a:ext>
                </a:extLst>
              </p14:cNvPr>
              <p14:cNvContentPartPr/>
              <p14:nvPr/>
            </p14:nvContentPartPr>
            <p14:xfrm>
              <a:off x="10807530" y="6741966"/>
              <a:ext cx="10080" cy="10080"/>
            </p14:xfrm>
          </p:contentPart>
        </mc:Choice>
        <mc:Fallback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3430D400-33D9-4DBD-AC18-9DE8C67821E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0798890" y="6732966"/>
                <a:ext cx="2772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B7EDA85B-669F-4FD7-B929-6524B00ED5C9}"/>
              </a:ext>
            </a:extLst>
          </p:cNvPr>
          <p:cNvGrpSpPr/>
          <p:nvPr/>
        </p:nvGrpSpPr>
        <p:grpSpPr>
          <a:xfrm>
            <a:off x="10978170" y="6692646"/>
            <a:ext cx="140040" cy="157320"/>
            <a:chOff x="10978170" y="6692646"/>
            <a:chExt cx="14004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D6F231D1-3A9E-4CB8-8DEF-0AA502614D66}"/>
                    </a:ext>
                  </a:extLst>
                </p14:cNvPr>
                <p14:cNvContentPartPr/>
                <p14:nvPr/>
              </p14:nvContentPartPr>
              <p14:xfrm>
                <a:off x="10984290" y="6704886"/>
                <a:ext cx="16560" cy="1101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D6F231D1-3A9E-4CB8-8DEF-0AA502614D6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975650" y="6696246"/>
                  <a:ext cx="34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3FDC59A-2988-4057-B3CF-323558DBF901}"/>
                    </a:ext>
                  </a:extLst>
                </p14:cNvPr>
                <p14:cNvContentPartPr/>
                <p14:nvPr/>
              </p14:nvContentPartPr>
              <p14:xfrm>
                <a:off x="10978170" y="6692646"/>
                <a:ext cx="140040" cy="1573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3FDC59A-2988-4057-B3CF-323558DBF90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969170" y="6684006"/>
                  <a:ext cx="157680" cy="17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999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Geometric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58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an optimal solution in the direction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, then the objective function should be in the cone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of the tight constraints, 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CA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Otherwise, we could find an improved solution in the direction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, and thus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not optimal.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583836"/>
              </a:xfrm>
              <a:prstGeom prst="rect">
                <a:avLst/>
              </a:prstGeom>
              <a:blipFill>
                <a:blip r:embed="rId3"/>
                <a:stretch>
                  <a:fillRect l="-557" b="-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1141D47-5137-4A24-AF9E-A4D7A4D6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044" y="1085849"/>
            <a:ext cx="7119843" cy="39195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84F2F4A-F656-4868-B80A-4B7705B7B99D}"/>
              </a:ext>
            </a:extLst>
          </p:cNvPr>
          <p:cNvGrpSpPr/>
          <p:nvPr/>
        </p:nvGrpSpPr>
        <p:grpSpPr>
          <a:xfrm>
            <a:off x="5819370" y="1335486"/>
            <a:ext cx="735840" cy="956880"/>
            <a:chOff x="5819370" y="1335486"/>
            <a:chExt cx="735840" cy="9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6424B3-5785-4A44-AFAD-61AA94C1B52C}"/>
                    </a:ext>
                  </a:extLst>
                </p14:cNvPr>
                <p14:cNvContentPartPr/>
                <p14:nvPr/>
              </p14:nvContentPartPr>
              <p14:xfrm>
                <a:off x="5974890" y="1581726"/>
                <a:ext cx="580320" cy="710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6424B3-5785-4A44-AFAD-61AA94C1B52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5890" y="1572726"/>
                  <a:ext cx="59796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F7D174-DD67-4894-953A-3ADE83AF194C}"/>
                    </a:ext>
                  </a:extLst>
                </p14:cNvPr>
                <p14:cNvContentPartPr/>
                <p14:nvPr/>
              </p14:nvContentPartPr>
              <p14:xfrm>
                <a:off x="5952210" y="1545726"/>
                <a:ext cx="102600" cy="131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F7D174-DD67-4894-953A-3ADE83AF19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43570" y="1537086"/>
                  <a:ext cx="120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77EB7B-60F0-419E-88AB-4048EFD87C83}"/>
                    </a:ext>
                  </a:extLst>
                </p14:cNvPr>
                <p14:cNvContentPartPr/>
                <p14:nvPr/>
              </p14:nvContentPartPr>
              <p14:xfrm>
                <a:off x="5819370" y="1335486"/>
                <a:ext cx="111600" cy="80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77EB7B-60F0-419E-88AB-4048EFD87C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0730" y="1326486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AE4A23-006A-42EA-A63B-005B1E45E824}"/>
                  </a:ext>
                </a:extLst>
              </p14:cNvPr>
              <p14:cNvContentPartPr/>
              <p14:nvPr/>
            </p14:nvContentPartPr>
            <p14:xfrm>
              <a:off x="6517770" y="2314326"/>
              <a:ext cx="97200" cy="89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AE4A23-006A-42EA-A63B-005B1E45E8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08770" y="2305326"/>
                <a:ext cx="11484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1F9096F-A5B9-4BFF-8FAF-90CD683992D0}"/>
              </a:ext>
            </a:extLst>
          </p:cNvPr>
          <p:cNvGrpSpPr/>
          <p:nvPr/>
        </p:nvGrpSpPr>
        <p:grpSpPr>
          <a:xfrm>
            <a:off x="6293850" y="2354286"/>
            <a:ext cx="165600" cy="77040"/>
            <a:chOff x="6293850" y="2354286"/>
            <a:chExt cx="16560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49F72C-2D2D-41EE-8041-8A1F8B2D7CEB}"/>
                    </a:ext>
                  </a:extLst>
                </p14:cNvPr>
                <p14:cNvContentPartPr/>
                <p14:nvPr/>
              </p14:nvContentPartPr>
              <p14:xfrm>
                <a:off x="6403650" y="2354286"/>
                <a:ext cx="55800" cy="77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49F72C-2D2D-41EE-8041-8A1F8B2D7C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94650" y="2345646"/>
                  <a:ext cx="73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87790E-5DD8-424F-87D6-D9F43826DB3F}"/>
                    </a:ext>
                  </a:extLst>
                </p14:cNvPr>
                <p14:cNvContentPartPr/>
                <p14:nvPr/>
              </p14:nvContentPartPr>
              <p14:xfrm>
                <a:off x="6293850" y="2388486"/>
                <a:ext cx="83520" cy="41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87790E-5DD8-424F-87D6-D9F43826DB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85210" y="2379486"/>
                  <a:ext cx="101160" cy="5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519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 fontScale="90000"/>
          </a:bodyPr>
          <a:lstStyle/>
          <a:p>
            <a:r>
              <a:rPr lang="en-CA" dirty="0"/>
              <a:t>Min-Max Theorems in Combinatorial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430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They are some of the most beautiful results in combinatorial optimization.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following are two well-known examples.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Max-bipartite-matching min-vertex-cover</a:t>
                </a:r>
                <a:endParaRPr lang="en-CA" sz="2000" b="1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any bipartite graph, the size of a maximum matching is equal to the size of a minimum vertex cover.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Hall’s theorem can be derived from this.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Max-flow min-cut theorem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any directed graph and any two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the maximum value of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flow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is equal to the minimum value of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cut.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They both can be derived routinely from strong LP-duality.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430717"/>
              </a:xfrm>
              <a:prstGeom prst="rect">
                <a:avLst/>
              </a:prstGeom>
              <a:blipFill>
                <a:blip r:embed="rId2"/>
                <a:stretch>
                  <a:fillRect l="-557" t="-673" b="-10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95FA71-4EB7-4D91-8255-88FF5102CF1B}"/>
                  </a:ext>
                </a:extLst>
              </p14:cNvPr>
              <p14:cNvContentPartPr/>
              <p14:nvPr/>
            </p14:nvContentPartPr>
            <p14:xfrm>
              <a:off x="5633280" y="2111760"/>
              <a:ext cx="4988160" cy="259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95FA71-4EB7-4D91-8255-88FF5102CF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3920" y="2102400"/>
                <a:ext cx="5006880" cy="261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56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Max-Bipartite-Matching Min-Vertex-Cover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Note that any integral solution for the dual corresponds to a vertex cover.</a:t>
            </a:r>
          </a:p>
          <a:p>
            <a:endParaRPr lang="en-CA" sz="2000" dirty="0"/>
          </a:p>
          <a:p>
            <a:r>
              <a:rPr lang="en-CA" sz="2000" dirty="0"/>
              <a:t>In HW5, you are asked to prove that the dual is integral.</a:t>
            </a:r>
          </a:p>
          <a:p>
            <a:endParaRPr lang="en-CA" sz="2000" dirty="0"/>
          </a:p>
          <a:p>
            <a:r>
              <a:rPr lang="en-CA" sz="2000" dirty="0"/>
              <a:t>So the min-max theorem follows from strong LP duality.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39457C-2CD8-4BCA-AED1-4E1248A6F9CC}"/>
                  </a:ext>
                </a:extLst>
              </p:cNvPr>
              <p:cNvSpPr/>
              <p:nvPr/>
            </p:nvSpPr>
            <p:spPr>
              <a:xfrm>
                <a:off x="1430215" y="1554978"/>
                <a:ext cx="4078165" cy="1896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≤1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39457C-2CD8-4BCA-AED1-4E1248A6F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15" y="1554978"/>
                <a:ext cx="4078165" cy="1896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7149A8-F208-4981-8BF2-8DFCDABB4C55}"/>
                  </a:ext>
                </a:extLst>
              </p:cNvPr>
              <p:cNvSpPr/>
              <p:nvPr/>
            </p:nvSpPr>
            <p:spPr>
              <a:xfrm>
                <a:off x="6576588" y="1553718"/>
                <a:ext cx="4078165" cy="1896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7149A8-F208-4981-8BF2-8DFCDABB4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88" y="1553718"/>
                <a:ext cx="4078165" cy="1896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CB0802-D040-4984-ACA9-DEC513477C7A}"/>
                  </a:ext>
                </a:extLst>
              </p:cNvPr>
              <p:cNvSpPr/>
              <p:nvPr/>
            </p:nvSpPr>
            <p:spPr>
              <a:xfrm>
                <a:off x="4421035" y="2961294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CB0802-D040-4984-ACA9-DEC51347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35" y="2961294"/>
                <a:ext cx="106574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F3E011-3336-48E7-8B96-B735982EE364}"/>
                  </a:ext>
                </a:extLst>
              </p:cNvPr>
              <p:cNvSpPr/>
              <p:nvPr/>
            </p:nvSpPr>
            <p:spPr>
              <a:xfrm>
                <a:off x="4421035" y="2472095"/>
                <a:ext cx="1022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F3E011-3336-48E7-8B96-B735982EE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35" y="2472095"/>
                <a:ext cx="102245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89876F-1210-42C1-B59F-88986DAE59D4}"/>
                  </a:ext>
                </a:extLst>
              </p:cNvPr>
              <p:cNvSpPr/>
              <p:nvPr/>
            </p:nvSpPr>
            <p:spPr>
              <a:xfrm>
                <a:off x="9567844" y="2471860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89876F-1210-42C1-B59F-88986DAE5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844" y="2471860"/>
                <a:ext cx="106574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15138E-7611-420C-925D-759FCECC3589}"/>
                  </a:ext>
                </a:extLst>
              </p:cNvPr>
              <p:cNvSpPr/>
              <p:nvPr/>
            </p:nvSpPr>
            <p:spPr>
              <a:xfrm>
                <a:off x="9589486" y="2905849"/>
                <a:ext cx="1022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15138E-7611-420C-925D-759FCECC3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86" y="2905849"/>
                <a:ext cx="102245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B87CC9-1D7B-4903-A361-C1C138010BC2}"/>
                  </a:ext>
                </a:extLst>
              </p14:cNvPr>
              <p14:cNvContentPartPr/>
              <p14:nvPr/>
            </p14:nvContentPartPr>
            <p14:xfrm>
              <a:off x="1389600" y="1149120"/>
              <a:ext cx="9068400" cy="334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B87CC9-1D7B-4903-A361-C1C138010B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0240" y="1139760"/>
                <a:ext cx="9087120" cy="33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1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Max-Flow Min-Cut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73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Note that any integral solution for the dual corresponds to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cut.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It can be proved that both the primal and the dual programs are integral.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the min-max theorem follows from strong LP duality.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738494"/>
              </a:xfrm>
              <a:prstGeom prst="rect">
                <a:avLst/>
              </a:prstGeom>
              <a:blipFill>
                <a:blip r:embed="rId2"/>
                <a:stretch>
                  <a:fillRect l="-557" b="-9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39457C-2CD8-4BCA-AED1-4E1248A6F9CC}"/>
                  </a:ext>
                </a:extLst>
              </p:cNvPr>
              <p:cNvSpPr/>
              <p:nvPr/>
            </p:nvSpPr>
            <p:spPr>
              <a:xfrm>
                <a:off x="918797" y="1126162"/>
                <a:ext cx="4655526" cy="2045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𝑡𝑠</m:t>
                              </m:r>
                            </m:sub>
                          </m:sSub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CA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39457C-2CD8-4BCA-AED1-4E1248A6F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97" y="1126162"/>
                <a:ext cx="4655526" cy="20451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7149A8-F208-4981-8BF2-8DFCDABB4C55}"/>
                  </a:ext>
                </a:extLst>
              </p:cNvPr>
              <p:cNvSpPr/>
              <p:nvPr/>
            </p:nvSpPr>
            <p:spPr>
              <a:xfrm>
                <a:off x="6609560" y="1126162"/>
                <a:ext cx="4078165" cy="2298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27149A8-F208-4981-8BF2-8DFCDABB4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560" y="1126162"/>
                <a:ext cx="4078165" cy="2298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CB0802-D040-4984-ACA9-DEC513477C7A}"/>
                  </a:ext>
                </a:extLst>
              </p:cNvPr>
              <p:cNvSpPr/>
              <p:nvPr/>
            </p:nvSpPr>
            <p:spPr>
              <a:xfrm>
                <a:off x="5041451" y="2705794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CB0802-D040-4984-ACA9-DEC51347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51" y="2705794"/>
                <a:ext cx="106574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F3E011-3336-48E7-8B96-B735982EE364}"/>
                  </a:ext>
                </a:extLst>
              </p:cNvPr>
              <p:cNvSpPr/>
              <p:nvPr/>
            </p:nvSpPr>
            <p:spPr>
              <a:xfrm>
                <a:off x="5063093" y="1741068"/>
                <a:ext cx="1022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F3E011-3336-48E7-8B96-B735982EE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93" y="1741068"/>
                <a:ext cx="102245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89876F-1210-42C1-B59F-88986DAE59D4}"/>
                  </a:ext>
                </a:extLst>
              </p:cNvPr>
              <p:cNvSpPr/>
              <p:nvPr/>
            </p:nvSpPr>
            <p:spPr>
              <a:xfrm>
                <a:off x="9567844" y="2058627"/>
                <a:ext cx="1227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89876F-1210-42C1-B59F-88986DAE5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844" y="2058627"/>
                <a:ext cx="122790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15138E-7611-420C-925D-759FCECC3589}"/>
                  </a:ext>
                </a:extLst>
              </p:cNvPr>
              <p:cNvSpPr/>
              <p:nvPr/>
            </p:nvSpPr>
            <p:spPr>
              <a:xfrm>
                <a:off x="9589486" y="2958601"/>
                <a:ext cx="10224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15138E-7611-420C-925D-759FCECC3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86" y="2958601"/>
                <a:ext cx="102245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BF8BAF-9856-4E1F-B789-56504E25279F}"/>
                  </a:ext>
                </a:extLst>
              </p:cNvPr>
              <p:cNvSpPr/>
              <p:nvPr/>
            </p:nvSpPr>
            <p:spPr>
              <a:xfrm>
                <a:off x="5052614" y="2247652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BF8BAF-9856-4E1F-B789-56504E252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14" y="2247652"/>
                <a:ext cx="10657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378C0A-B3D3-4997-A5E3-5F4F0C12B9C8}"/>
                  </a:ext>
                </a:extLst>
              </p14:cNvPr>
              <p14:cNvContentPartPr/>
              <p14:nvPr/>
            </p14:nvContentPartPr>
            <p14:xfrm>
              <a:off x="916200" y="327960"/>
              <a:ext cx="10724760" cy="4568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378C0A-B3D3-4997-A5E3-5F4F0C12B9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840" y="318600"/>
                <a:ext cx="10743480" cy="45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01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Two-Player Zero-Sum Game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658152" y="1029129"/>
                <a:ext cx="11064810" cy="4507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two-player zero-sum game can be described by a matrix, where each row corresponds to a strategy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of the row player, and each column corresponds to a strategy of the column player.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the row player chooses strategy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and the column player chooses strategy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then their payoff is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entry of the matrix.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row player’s goal is to maximize the payoff,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while the column player’s goal is to minimize the payoff.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Nash equilibrium is a pair of strategies such that even if a player knows the strategy of the other player,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he/she cannot gain by changing his/her strategy.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2" y="1029129"/>
                <a:ext cx="11064810" cy="4507388"/>
              </a:xfrm>
              <a:prstGeom prst="rect">
                <a:avLst/>
              </a:prstGeom>
              <a:blipFill>
                <a:blip r:embed="rId2"/>
                <a:stretch>
                  <a:fillRect l="-606" t="-812" r="-55" b="-14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 descr="R &#10;P &#10;s &#10;R &#10;P &#10;0 &#10;1 &#10;1 &#10;s &#10;0 &#10;1 ">
            <a:extLst>
              <a:ext uri="{FF2B5EF4-FFF2-40B4-BE49-F238E27FC236}">
                <a16:creationId xmlns:a16="http://schemas.microsoft.com/office/drawing/2014/main" id="{C8C2CE42-5D42-4AAD-8307-5C9AA46B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75" y="2104204"/>
            <a:ext cx="2257873" cy="15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Minimax Theorem in Game Theory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75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now show that any two-player zero-sum game has a mixed strategy equilibrium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be the payoff matrix.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sz="2000" dirty="0"/>
                  <a:t> be a probability distribution of the row player.  We denote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sz="2000" dirty="0"/>
                  <a:t> be a probability distribution of the column player.  We denote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row player plays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and column player plays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, the payoff is simply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minimax theorem says that if both players play optimally, then it doesn’t matter who announces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their mixed strategy first, and thus they form an equilibrium solution.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Von-Neumann Minimax Theorem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0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func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0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func>
                      </m:e>
                    </m:func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755469"/>
              </a:xfrm>
              <a:prstGeom prst="rect">
                <a:avLst/>
              </a:prstGeom>
              <a:blipFill>
                <a:blip r:embed="rId2"/>
                <a:stretch>
                  <a:fillRect l="-557" t="-7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7C601A-89A2-42F5-93CA-3E94290B41ED}"/>
                  </a:ext>
                </a:extLst>
              </p14:cNvPr>
              <p14:cNvContentPartPr/>
              <p14:nvPr/>
            </p14:nvContentPartPr>
            <p14:xfrm>
              <a:off x="4635360" y="1370520"/>
              <a:ext cx="5894280" cy="527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7C601A-89A2-42F5-93CA-3E94290B41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000" y="1361160"/>
                <a:ext cx="5913000" cy="52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6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637443" y="1308587"/>
            <a:ext cx="49368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Linear programming duality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Weak duality, complementary slackness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Separation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Farkas lemma, strong duality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Min-max theorems in combinatorial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Minimax theorems in game theory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521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Have sent all feedback for project proposal?</a:t>
            </a:r>
          </a:p>
          <a:p>
            <a:endParaRPr lang="en-CA" sz="2000" dirty="0"/>
          </a:p>
          <a:p>
            <a:r>
              <a:rPr lang="en-CA" sz="2000" dirty="0"/>
              <a:t>HW5 posted.</a:t>
            </a:r>
          </a:p>
          <a:p>
            <a:endParaRPr lang="en-CA" sz="2000" dirty="0"/>
          </a:p>
          <a:p>
            <a:r>
              <a:rPr lang="en-CA" sz="2000" dirty="0"/>
              <a:t>HW4 solutions to be posted next Monday.</a:t>
            </a:r>
          </a:p>
          <a:p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Proof of Minimax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33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Von-Neumann Minimax Theorem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0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func>
                      </m:e>
                    </m:func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0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func>
                      </m:e>
                    </m:func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33672"/>
              </a:xfrm>
              <a:prstGeom prst="rect">
                <a:avLst/>
              </a:prstGeom>
              <a:blipFill>
                <a:blip r:embed="rId2"/>
                <a:stretch>
                  <a:fillRect l="-557" t="-4598" b="-34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71575F3-A5D6-4D49-845B-62AC00BC8061}"/>
              </a:ext>
            </a:extLst>
          </p:cNvPr>
          <p:cNvGrpSpPr/>
          <p:nvPr/>
        </p:nvGrpSpPr>
        <p:grpSpPr>
          <a:xfrm>
            <a:off x="2248170" y="1950366"/>
            <a:ext cx="1431360" cy="215640"/>
            <a:chOff x="2248170" y="1950366"/>
            <a:chExt cx="143136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9CEF755-989C-4D50-8A4C-55EE329CBBD4}"/>
                    </a:ext>
                  </a:extLst>
                </p14:cNvPr>
                <p14:cNvContentPartPr/>
                <p14:nvPr/>
              </p14:nvContentPartPr>
              <p14:xfrm>
                <a:off x="2248170" y="2042526"/>
                <a:ext cx="105840" cy="95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9CEF755-989C-4D50-8A4C-55EE329CBBD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39530" y="2033526"/>
                  <a:ext cx="123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03D257-E927-49AB-8894-0515A0363A3E}"/>
                    </a:ext>
                  </a:extLst>
                </p14:cNvPr>
                <p14:cNvContentPartPr/>
                <p14:nvPr/>
              </p14:nvContentPartPr>
              <p14:xfrm>
                <a:off x="2377770" y="1956486"/>
                <a:ext cx="126720" cy="173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03D257-E927-49AB-8894-0515A0363A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68770" y="1947846"/>
                  <a:ext cx="144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EE6152-0B02-4388-B4B0-25A9CDF6F0F3}"/>
                    </a:ext>
                  </a:extLst>
                </p14:cNvPr>
                <p14:cNvContentPartPr/>
                <p14:nvPr/>
              </p14:nvContentPartPr>
              <p14:xfrm>
                <a:off x="2545530" y="2007246"/>
                <a:ext cx="204840" cy="142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EE6152-0B02-4388-B4B0-25A9CDF6F0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36530" y="1998246"/>
                  <a:ext cx="222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DDC82D-6FD1-44DD-BDEA-AB0C8CCAB9DD}"/>
                    </a:ext>
                  </a:extLst>
                </p14:cNvPr>
                <p14:cNvContentPartPr/>
                <p14:nvPr/>
              </p14:nvContentPartPr>
              <p14:xfrm>
                <a:off x="2794650" y="2038926"/>
                <a:ext cx="45720" cy="88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DDC82D-6FD1-44DD-BDEA-AB0C8CCAB9D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86010" y="2030286"/>
                  <a:ext cx="63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9666B4-38E7-4CB4-970E-8B7351CBD1BD}"/>
                    </a:ext>
                  </a:extLst>
                </p14:cNvPr>
                <p14:cNvContentPartPr/>
                <p14:nvPr/>
              </p14:nvContentPartPr>
              <p14:xfrm>
                <a:off x="2897610" y="2055126"/>
                <a:ext cx="214560" cy="8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9666B4-38E7-4CB4-970E-8B7351CBD1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88970" y="2046486"/>
                  <a:ext cx="232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5A1EBD-70B3-4DBD-9E55-47C7D7DA6370}"/>
                    </a:ext>
                  </a:extLst>
                </p14:cNvPr>
                <p14:cNvContentPartPr/>
                <p14:nvPr/>
              </p14:nvContentPartPr>
              <p14:xfrm>
                <a:off x="3140970" y="1975926"/>
                <a:ext cx="77040" cy="19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5A1EBD-70B3-4DBD-9E55-47C7D7DA63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32330" y="1966926"/>
                  <a:ext cx="94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D647E7-6E4B-4AB2-8530-981D5DD9D02D}"/>
                    </a:ext>
                  </a:extLst>
                </p14:cNvPr>
                <p14:cNvContentPartPr/>
                <p14:nvPr/>
              </p14:nvContentPartPr>
              <p14:xfrm>
                <a:off x="3266970" y="1950366"/>
                <a:ext cx="47880" cy="171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D647E7-6E4B-4AB2-8530-981D5DD9D0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58330" y="1941726"/>
                  <a:ext cx="65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D59EA2-2D6E-47B0-AC86-E0705EBF5BC2}"/>
                    </a:ext>
                  </a:extLst>
                </p14:cNvPr>
                <p14:cNvContentPartPr/>
                <p14:nvPr/>
              </p14:nvContentPartPr>
              <p14:xfrm>
                <a:off x="3347970" y="2036046"/>
                <a:ext cx="216360" cy="117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D59EA2-2D6E-47B0-AC86-E0705EBF5B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39330" y="2027046"/>
                  <a:ext cx="234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0E8F0E4-FF3A-44ED-9722-6670B642EF81}"/>
                    </a:ext>
                  </a:extLst>
                </p14:cNvPr>
                <p14:cNvContentPartPr/>
                <p14:nvPr/>
              </p14:nvContentPartPr>
              <p14:xfrm>
                <a:off x="3651810" y="2051526"/>
                <a:ext cx="27720" cy="68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0E8F0E4-FF3A-44ED-9722-6670B642EF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2810" y="2042526"/>
                  <a:ext cx="4536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8D112D-C6BD-458A-B76D-5B06696529DE}"/>
              </a:ext>
            </a:extLst>
          </p:cNvPr>
          <p:cNvGrpSpPr/>
          <p:nvPr/>
        </p:nvGrpSpPr>
        <p:grpSpPr>
          <a:xfrm>
            <a:off x="4201170" y="1925166"/>
            <a:ext cx="425880" cy="267480"/>
            <a:chOff x="4201170" y="1925166"/>
            <a:chExt cx="42588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A2D896-8296-40E5-A841-8B7F3B684062}"/>
                    </a:ext>
                  </a:extLst>
                </p14:cNvPr>
                <p14:cNvContentPartPr/>
                <p14:nvPr/>
              </p14:nvContentPartPr>
              <p14:xfrm>
                <a:off x="4269930" y="1925166"/>
                <a:ext cx="68400" cy="267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A2D896-8296-40E5-A841-8B7F3B68406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60930" y="1916166"/>
                  <a:ext cx="86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533B422-1852-43C1-9F56-0E64326B6A9C}"/>
                    </a:ext>
                  </a:extLst>
                </p14:cNvPr>
                <p14:cNvContentPartPr/>
                <p14:nvPr/>
              </p14:nvContentPartPr>
              <p14:xfrm>
                <a:off x="4201170" y="2058006"/>
                <a:ext cx="248040" cy="84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533B422-1852-43C1-9F56-0E64326B6A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92170" y="2049366"/>
                  <a:ext cx="265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55AE03-D22D-4D0C-A1E7-7E122C55D788}"/>
                    </a:ext>
                  </a:extLst>
                </p14:cNvPr>
                <p14:cNvContentPartPr/>
                <p14:nvPr/>
              </p14:nvContentPartPr>
              <p14:xfrm>
                <a:off x="4400970" y="2001126"/>
                <a:ext cx="226080" cy="151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55AE03-D22D-4D0C-A1E7-7E122C55D78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91970" y="1992486"/>
                  <a:ext cx="243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BB3A4D-4474-4F10-A26A-C79AE41F893F}"/>
                    </a:ext>
                  </a:extLst>
                </p14:cNvPr>
                <p14:cNvContentPartPr/>
                <p14:nvPr/>
              </p14:nvContentPartPr>
              <p14:xfrm>
                <a:off x="4532010" y="2034606"/>
                <a:ext cx="82440" cy="11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BB3A4D-4474-4F10-A26A-C79AE41F89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23370" y="2025966"/>
                  <a:ext cx="1000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79DDE6-72DC-4FED-BE20-F0C0049DC05A}"/>
              </a:ext>
            </a:extLst>
          </p:cNvPr>
          <p:cNvGrpSpPr/>
          <p:nvPr/>
        </p:nvGrpSpPr>
        <p:grpSpPr>
          <a:xfrm>
            <a:off x="5012970" y="2050446"/>
            <a:ext cx="104760" cy="136080"/>
            <a:chOff x="5012970" y="2050446"/>
            <a:chExt cx="10476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0D417D-3145-49B4-BCB4-FB39181B739C}"/>
                    </a:ext>
                  </a:extLst>
                </p14:cNvPr>
                <p14:cNvContentPartPr/>
                <p14:nvPr/>
              </p14:nvContentPartPr>
              <p14:xfrm>
                <a:off x="5018730" y="2050446"/>
                <a:ext cx="99000" cy="115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0D417D-3145-49B4-BCB4-FB39181B73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09730" y="2041806"/>
                  <a:ext cx="116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280950-4CA4-4E9B-9CB4-3109ADC0C854}"/>
                    </a:ext>
                  </a:extLst>
                </p14:cNvPr>
                <p14:cNvContentPartPr/>
                <p14:nvPr/>
              </p14:nvContentPartPr>
              <p14:xfrm>
                <a:off x="5012970" y="2051526"/>
                <a:ext cx="96120" cy="135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280950-4CA4-4E9B-9CB4-3109ADC0C8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03970" y="2042526"/>
                  <a:ext cx="11376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52143A7-6493-43C1-9911-FA465707B0E8}"/>
                  </a:ext>
                </a:extLst>
              </p14:cNvPr>
              <p14:cNvContentPartPr/>
              <p14:nvPr/>
            </p14:nvContentPartPr>
            <p14:xfrm>
              <a:off x="5507250" y="2160606"/>
              <a:ext cx="74520" cy="77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52143A7-6493-43C1-9911-FA465707B0E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8250" y="2151966"/>
                <a:ext cx="9216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DA4A405-42DE-4271-AF5F-C016F70CD722}"/>
              </a:ext>
            </a:extLst>
          </p:cNvPr>
          <p:cNvGrpSpPr/>
          <p:nvPr/>
        </p:nvGrpSpPr>
        <p:grpSpPr>
          <a:xfrm>
            <a:off x="6030690" y="1915446"/>
            <a:ext cx="610560" cy="324720"/>
            <a:chOff x="6030690" y="1915446"/>
            <a:chExt cx="61056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9EB3A4-5B4A-4F57-A887-03E06D81CFD3}"/>
                    </a:ext>
                  </a:extLst>
                </p14:cNvPr>
                <p14:cNvContentPartPr/>
                <p14:nvPr/>
              </p14:nvContentPartPr>
              <p14:xfrm>
                <a:off x="6037530" y="2068086"/>
                <a:ext cx="103680" cy="126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9EB3A4-5B4A-4F57-A887-03E06D81CF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28530" y="2059446"/>
                  <a:ext cx="121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3D5A02-A9B9-4B21-B152-8CABD6D88AD4}"/>
                    </a:ext>
                  </a:extLst>
                </p14:cNvPr>
                <p14:cNvContentPartPr/>
                <p14:nvPr/>
              </p14:nvContentPartPr>
              <p14:xfrm>
                <a:off x="6030690" y="2081766"/>
                <a:ext cx="104400" cy="113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3D5A02-A9B9-4B21-B152-8CABD6D88A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2050" y="2072766"/>
                  <a:ext cx="122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9BFE7E6-6312-420D-A616-2707E79ABD67}"/>
                    </a:ext>
                  </a:extLst>
                </p14:cNvPr>
                <p14:cNvContentPartPr/>
                <p14:nvPr/>
              </p14:nvContentPartPr>
              <p14:xfrm>
                <a:off x="6146250" y="1915446"/>
                <a:ext cx="123840" cy="143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9BFE7E6-6312-420D-A616-2707E79ABD6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37250" y="1906446"/>
                  <a:ext cx="14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F563A6-F725-4650-AE1C-0510ABFB0D4D}"/>
                    </a:ext>
                  </a:extLst>
                </p14:cNvPr>
                <p14:cNvContentPartPr/>
                <p14:nvPr/>
              </p14:nvContentPartPr>
              <p14:xfrm>
                <a:off x="6326610" y="2026686"/>
                <a:ext cx="100440" cy="213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F563A6-F725-4650-AE1C-0510ABFB0D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17970" y="2017686"/>
                  <a:ext cx="118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9681089-F641-4FE9-978C-80030E0F8D72}"/>
                    </a:ext>
                  </a:extLst>
                </p14:cNvPr>
                <p14:cNvContentPartPr/>
                <p14:nvPr/>
              </p14:nvContentPartPr>
              <p14:xfrm>
                <a:off x="6532170" y="2098686"/>
                <a:ext cx="82800" cy="15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9681089-F641-4FE9-978C-80030E0F8D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23530" y="2090046"/>
                  <a:ext cx="100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D12BC6-2B42-4140-98E4-6A9524897431}"/>
                    </a:ext>
                  </a:extLst>
                </p14:cNvPr>
                <p14:cNvContentPartPr/>
                <p14:nvPr/>
              </p14:nvContentPartPr>
              <p14:xfrm>
                <a:off x="6556290" y="2163846"/>
                <a:ext cx="84960" cy="9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D12BC6-2B42-4140-98E4-6A952489743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47290" y="2155206"/>
                  <a:ext cx="10260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6BE420B-CC22-4FB0-A285-A2333058ADA6}"/>
                  </a:ext>
                </a:extLst>
              </p14:cNvPr>
              <p14:cNvContentPartPr/>
              <p14:nvPr/>
            </p14:nvContentPartPr>
            <p14:xfrm>
              <a:off x="6845730" y="1989246"/>
              <a:ext cx="84600" cy="232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6BE420B-CC22-4FB0-A285-A2333058ADA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37090" y="1980246"/>
                <a:ext cx="10224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6C9267D-244C-4CD6-98E6-BC61F50AA93B}"/>
              </a:ext>
            </a:extLst>
          </p:cNvPr>
          <p:cNvGrpSpPr/>
          <p:nvPr/>
        </p:nvGrpSpPr>
        <p:grpSpPr>
          <a:xfrm>
            <a:off x="7804770" y="1951446"/>
            <a:ext cx="635760" cy="278640"/>
            <a:chOff x="7804770" y="1951446"/>
            <a:chExt cx="63576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301187-154B-4077-BF06-B7833DC3CE32}"/>
                    </a:ext>
                  </a:extLst>
                </p14:cNvPr>
                <p14:cNvContentPartPr/>
                <p14:nvPr/>
              </p14:nvContentPartPr>
              <p14:xfrm>
                <a:off x="7804770" y="2167446"/>
                <a:ext cx="113400" cy="23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301187-154B-4077-BF06-B7833DC3CE3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96130" y="2158446"/>
                  <a:ext cx="131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4B66185-0AAE-4D2F-A0F1-5084269183DF}"/>
                    </a:ext>
                  </a:extLst>
                </p14:cNvPr>
                <p14:cNvContentPartPr/>
                <p14:nvPr/>
              </p14:nvContentPartPr>
              <p14:xfrm>
                <a:off x="8000610" y="2060526"/>
                <a:ext cx="138600" cy="113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4B66185-0AAE-4D2F-A0F1-5084269183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91610" y="2051886"/>
                  <a:ext cx="156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3AEAAC-919E-4662-8B93-0C85542D9964}"/>
                    </a:ext>
                  </a:extLst>
                </p14:cNvPr>
                <p14:cNvContentPartPr/>
                <p14:nvPr/>
              </p14:nvContentPartPr>
              <p14:xfrm>
                <a:off x="8198970" y="2145486"/>
                <a:ext cx="68400" cy="80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3AEAAC-919E-4662-8B93-0C85542D99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90330" y="2136486"/>
                  <a:ext cx="86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AE4C0D-BD9A-44BB-8E7C-DC1BF8F02FA7}"/>
                    </a:ext>
                  </a:extLst>
                </p14:cNvPr>
                <p14:cNvContentPartPr/>
                <p14:nvPr/>
              </p14:nvContentPartPr>
              <p14:xfrm>
                <a:off x="8319930" y="1951446"/>
                <a:ext cx="120600" cy="278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AE4C0D-BD9A-44BB-8E7C-DC1BF8F02FA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10930" y="1942446"/>
                  <a:ext cx="13824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45CAC0-A741-4F57-A04D-866AA7DAA204}"/>
              </a:ext>
            </a:extLst>
          </p:cNvPr>
          <p:cNvGrpSpPr/>
          <p:nvPr/>
        </p:nvGrpSpPr>
        <p:grpSpPr>
          <a:xfrm>
            <a:off x="6983970" y="1973046"/>
            <a:ext cx="680400" cy="415440"/>
            <a:chOff x="6983970" y="1973046"/>
            <a:chExt cx="68040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03C619-0122-4077-9903-37D97D9E065F}"/>
                    </a:ext>
                  </a:extLst>
                </p14:cNvPr>
                <p14:cNvContentPartPr/>
                <p14:nvPr/>
              </p14:nvContentPartPr>
              <p14:xfrm>
                <a:off x="7075410" y="2076726"/>
                <a:ext cx="142200" cy="116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03C619-0122-4077-9903-37D97D9E06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66770" y="2068086"/>
                  <a:ext cx="159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4386CB-E54D-4492-9E61-D3896C4569AA}"/>
                    </a:ext>
                  </a:extLst>
                </p14:cNvPr>
                <p14:cNvContentPartPr/>
                <p14:nvPr/>
              </p14:nvContentPartPr>
              <p14:xfrm>
                <a:off x="7246410" y="2171766"/>
                <a:ext cx="5040" cy="65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4386CB-E54D-4492-9E61-D3896C4569A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37410" y="2162766"/>
                  <a:ext cx="22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C1373C-3882-4B6D-A863-5B916AA1AB73}"/>
                    </a:ext>
                  </a:extLst>
                </p14:cNvPr>
                <p14:cNvContentPartPr/>
                <p14:nvPr/>
              </p14:nvContentPartPr>
              <p14:xfrm>
                <a:off x="7346490" y="2158806"/>
                <a:ext cx="163800" cy="55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C1373C-3882-4B6D-A863-5B916AA1AB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37850" y="2149806"/>
                  <a:ext cx="181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321E34-8D2F-4DE8-9234-90B47034B3DD}"/>
                    </a:ext>
                  </a:extLst>
                </p14:cNvPr>
                <p14:cNvContentPartPr/>
                <p14:nvPr/>
              </p14:nvContentPartPr>
              <p14:xfrm>
                <a:off x="7579770" y="2160966"/>
                <a:ext cx="84600" cy="18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321E34-8D2F-4DE8-9234-90B47034B3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0770" y="2152326"/>
                  <a:ext cx="102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9944CA-3842-4726-86CD-8376A1D67224}"/>
                    </a:ext>
                  </a:extLst>
                </p14:cNvPr>
                <p14:cNvContentPartPr/>
                <p14:nvPr/>
              </p14:nvContentPartPr>
              <p14:xfrm>
                <a:off x="6983970" y="1973046"/>
                <a:ext cx="330840" cy="415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9944CA-3842-4726-86CD-8376A1D6722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75330" y="1964046"/>
                  <a:ext cx="348480" cy="43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58D7328-F066-4717-88A4-68AFD20ECA18}"/>
              </a:ext>
            </a:extLst>
          </p:cNvPr>
          <p:cNvGrpSpPr/>
          <p:nvPr/>
        </p:nvGrpSpPr>
        <p:grpSpPr>
          <a:xfrm>
            <a:off x="7192770" y="1607286"/>
            <a:ext cx="639360" cy="336600"/>
            <a:chOff x="7192770" y="1607286"/>
            <a:chExt cx="63936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7EA117-2DD7-4D33-827E-E0A1FA208F41}"/>
                    </a:ext>
                  </a:extLst>
                </p14:cNvPr>
                <p14:cNvContentPartPr/>
                <p14:nvPr/>
              </p14:nvContentPartPr>
              <p14:xfrm>
                <a:off x="7233090" y="1857126"/>
                <a:ext cx="17280" cy="84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7EA117-2DD7-4D33-827E-E0A1FA208F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24090" y="1848126"/>
                  <a:ext cx="3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9A14A8-AD37-4E9B-A5B2-95B09268DA78}"/>
                    </a:ext>
                  </a:extLst>
                </p14:cNvPr>
                <p14:cNvContentPartPr/>
                <p14:nvPr/>
              </p14:nvContentPartPr>
              <p14:xfrm>
                <a:off x="7194210" y="1908246"/>
                <a:ext cx="100800" cy="35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9A14A8-AD37-4E9B-A5B2-95B09268DA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85210" y="1899246"/>
                  <a:ext cx="118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AC74047-097C-4D6A-8CD8-36C3B980F516}"/>
                    </a:ext>
                  </a:extLst>
                </p14:cNvPr>
                <p14:cNvContentPartPr/>
                <p14:nvPr/>
              </p14:nvContentPartPr>
              <p14:xfrm>
                <a:off x="7192770" y="1626366"/>
                <a:ext cx="115200" cy="91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AC74047-097C-4D6A-8CD8-36C3B980F5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84130" y="1617366"/>
                  <a:ext cx="132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B74E06-EFE8-410A-89EC-D42FC46BBBC3}"/>
                    </a:ext>
                  </a:extLst>
                </p14:cNvPr>
                <p14:cNvContentPartPr/>
                <p14:nvPr/>
              </p14:nvContentPartPr>
              <p14:xfrm>
                <a:off x="7331010" y="1636086"/>
                <a:ext cx="55800" cy="77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B74E06-EFE8-410A-89EC-D42FC46BBB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22370" y="1627446"/>
                  <a:ext cx="73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0152C4E-FDB6-4B54-876A-07239BC34E84}"/>
                    </a:ext>
                  </a:extLst>
                </p14:cNvPr>
                <p14:cNvContentPartPr/>
                <p14:nvPr/>
              </p14:nvContentPartPr>
              <p14:xfrm>
                <a:off x="7415970" y="1641486"/>
                <a:ext cx="119160" cy="142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0152C4E-FDB6-4B54-876A-07239BC34E8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06970" y="1632486"/>
                  <a:ext cx="136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1E6BCE-F8D4-4015-951C-9C4C438F4D6A}"/>
                    </a:ext>
                  </a:extLst>
                </p14:cNvPr>
                <p14:cNvContentPartPr/>
                <p14:nvPr/>
              </p14:nvContentPartPr>
              <p14:xfrm>
                <a:off x="7550970" y="1657686"/>
                <a:ext cx="45000" cy="66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1E6BCE-F8D4-4015-951C-9C4C438F4D6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42330" y="1649046"/>
                  <a:ext cx="62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A8571C-FE44-43A5-8CCC-A585C84A6110}"/>
                    </a:ext>
                  </a:extLst>
                </p14:cNvPr>
                <p14:cNvContentPartPr/>
                <p14:nvPr/>
              </p14:nvContentPartPr>
              <p14:xfrm>
                <a:off x="7577250" y="1634286"/>
                <a:ext cx="73080" cy="99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A8571C-FE44-43A5-8CCC-A585C84A611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68610" y="1625286"/>
                  <a:ext cx="90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521E3CC-B91A-46AE-AC29-1A31A33D831B}"/>
                    </a:ext>
                  </a:extLst>
                </p14:cNvPr>
                <p14:cNvContentPartPr/>
                <p14:nvPr/>
              </p14:nvContentPartPr>
              <p14:xfrm>
                <a:off x="7672290" y="1607286"/>
                <a:ext cx="159840" cy="118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521E3CC-B91A-46AE-AC29-1A31A33D831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63290" y="1598646"/>
                  <a:ext cx="1774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FBCC4C4-AA4A-42C4-A141-6569E7DA1ADE}"/>
              </a:ext>
            </a:extLst>
          </p:cNvPr>
          <p:cNvGrpSpPr/>
          <p:nvPr/>
        </p:nvGrpSpPr>
        <p:grpSpPr>
          <a:xfrm>
            <a:off x="7978650" y="1574526"/>
            <a:ext cx="516960" cy="237960"/>
            <a:chOff x="7978650" y="1574526"/>
            <a:chExt cx="51696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6E9969C-09E6-4B12-BB75-87BB5532E842}"/>
                    </a:ext>
                  </a:extLst>
                </p14:cNvPr>
                <p14:cNvContentPartPr/>
                <p14:nvPr/>
              </p14:nvContentPartPr>
              <p14:xfrm>
                <a:off x="7978650" y="1681086"/>
                <a:ext cx="7200" cy="126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6E9969C-09E6-4B12-BB75-87BB5532E84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70010" y="1672446"/>
                  <a:ext cx="2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C0A845-E6F6-40D8-9B3E-CFEF7DF70F28}"/>
                    </a:ext>
                  </a:extLst>
                </p14:cNvPr>
                <p14:cNvContentPartPr/>
                <p14:nvPr/>
              </p14:nvContentPartPr>
              <p14:xfrm>
                <a:off x="7980090" y="1651206"/>
                <a:ext cx="46440" cy="57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C0A845-E6F6-40D8-9B3E-CFEF7DF70F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71450" y="1642206"/>
                  <a:ext cx="64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D240351-79E3-4DC8-9782-C7506289291A}"/>
                    </a:ext>
                  </a:extLst>
                </p14:cNvPr>
                <p14:cNvContentPartPr/>
                <p14:nvPr/>
              </p14:nvContentPartPr>
              <p14:xfrm>
                <a:off x="8064330" y="1644366"/>
                <a:ext cx="58320" cy="89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D240351-79E3-4DC8-9782-C750628929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55690" y="1635366"/>
                  <a:ext cx="75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66D4B7-1B9E-47A2-9BC2-FC3DDA2F9027}"/>
                    </a:ext>
                  </a:extLst>
                </p14:cNvPr>
                <p14:cNvContentPartPr/>
                <p14:nvPr/>
              </p14:nvContentPartPr>
              <p14:xfrm>
                <a:off x="8174130" y="1661646"/>
                <a:ext cx="52200" cy="138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66D4B7-1B9E-47A2-9BC2-FC3DDA2F902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65130" y="1652646"/>
                  <a:ext cx="69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4B0E3A-F889-4BE3-AF27-E945204267FD}"/>
                    </a:ext>
                  </a:extLst>
                </p14:cNvPr>
                <p14:cNvContentPartPr/>
                <p14:nvPr/>
              </p14:nvContentPartPr>
              <p14:xfrm>
                <a:off x="8274930" y="1643286"/>
                <a:ext cx="135360" cy="68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4B0E3A-F889-4BE3-AF27-E945204267F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65930" y="1634286"/>
                  <a:ext cx="153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EA1593-09FB-402E-96B9-712ABF19A6F2}"/>
                    </a:ext>
                  </a:extLst>
                </p14:cNvPr>
                <p14:cNvContentPartPr/>
                <p14:nvPr/>
              </p14:nvContentPartPr>
              <p14:xfrm>
                <a:off x="8361330" y="1574526"/>
                <a:ext cx="40320" cy="212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EA1593-09FB-402E-96B9-712ABF19A6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52690" y="1565526"/>
                  <a:ext cx="57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1F3A8D0-8337-45BB-BAC7-56E415C10C19}"/>
                    </a:ext>
                  </a:extLst>
                </p14:cNvPr>
                <p14:cNvContentPartPr/>
                <p14:nvPr/>
              </p14:nvContentPartPr>
              <p14:xfrm>
                <a:off x="8341890" y="1682526"/>
                <a:ext cx="89280" cy="16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1F3A8D0-8337-45BB-BAC7-56E415C10C1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32890" y="1673886"/>
                  <a:ext cx="106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BC1E80-4389-4074-A714-127020114E44}"/>
                    </a:ext>
                  </a:extLst>
                </p14:cNvPr>
                <p14:cNvContentPartPr/>
                <p14:nvPr/>
              </p14:nvContentPartPr>
              <p14:xfrm>
                <a:off x="8438730" y="1599006"/>
                <a:ext cx="56880" cy="213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BC1E80-4389-4074-A714-127020114E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29730" y="1590006"/>
                  <a:ext cx="745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7071B04-63F9-4EDE-8D2C-6186E2AC4041}"/>
              </a:ext>
            </a:extLst>
          </p:cNvPr>
          <p:cNvGrpSpPr/>
          <p:nvPr/>
        </p:nvGrpSpPr>
        <p:grpSpPr>
          <a:xfrm>
            <a:off x="8776050" y="1614486"/>
            <a:ext cx="137880" cy="202680"/>
            <a:chOff x="8776050" y="1614486"/>
            <a:chExt cx="13788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42964D1-7A9D-4ADD-911E-AD61A0CACD9E}"/>
                    </a:ext>
                  </a:extLst>
                </p14:cNvPr>
                <p14:cNvContentPartPr/>
                <p14:nvPr/>
              </p14:nvContentPartPr>
              <p14:xfrm>
                <a:off x="8776050" y="1618086"/>
                <a:ext cx="42480" cy="111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42964D1-7A9D-4ADD-911E-AD61A0CACD9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67410" y="1609086"/>
                  <a:ext cx="60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C77D89-F321-4B58-BAEA-31261A44B3C7}"/>
                    </a:ext>
                  </a:extLst>
                </p14:cNvPr>
                <p14:cNvContentPartPr/>
                <p14:nvPr/>
              </p14:nvContentPartPr>
              <p14:xfrm>
                <a:off x="8856690" y="1614486"/>
                <a:ext cx="43560" cy="202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C77D89-F321-4B58-BAEA-31261A44B3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48050" y="1605846"/>
                  <a:ext cx="61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C6EE3AC-B73D-4311-B0A6-8AF26072D06B}"/>
                    </a:ext>
                  </a:extLst>
                </p14:cNvPr>
                <p14:cNvContentPartPr/>
                <p14:nvPr/>
              </p14:nvContentPartPr>
              <p14:xfrm>
                <a:off x="8839410" y="1703766"/>
                <a:ext cx="74520" cy="4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C6EE3AC-B73D-4311-B0A6-8AF26072D06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30770" y="1694766"/>
                  <a:ext cx="921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4AF1221-2551-41B0-8BBE-1CFD809D66A9}"/>
              </a:ext>
            </a:extLst>
          </p:cNvPr>
          <p:cNvGrpSpPr/>
          <p:nvPr/>
        </p:nvGrpSpPr>
        <p:grpSpPr>
          <a:xfrm>
            <a:off x="9084570" y="1577406"/>
            <a:ext cx="277560" cy="151200"/>
            <a:chOff x="9084570" y="1577406"/>
            <a:chExt cx="27756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BA03FA-ACB3-4250-BFBF-F98CC9BB7BF3}"/>
                    </a:ext>
                  </a:extLst>
                </p14:cNvPr>
                <p14:cNvContentPartPr/>
                <p14:nvPr/>
              </p14:nvContentPartPr>
              <p14:xfrm>
                <a:off x="9084570" y="1631046"/>
                <a:ext cx="80280" cy="97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BA03FA-ACB3-4250-BFBF-F98CC9BB7BF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75930" y="1622046"/>
                  <a:ext cx="97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57DC05-976B-4CBA-9796-242E67FF9869}"/>
                    </a:ext>
                  </a:extLst>
                </p14:cNvPr>
                <p14:cNvContentPartPr/>
                <p14:nvPr/>
              </p14:nvContentPartPr>
              <p14:xfrm>
                <a:off x="9225690" y="1577406"/>
                <a:ext cx="136440" cy="124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57DC05-976B-4CBA-9796-242E67FF986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16690" y="1568406"/>
                  <a:ext cx="154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52D623-E75C-4527-A479-6728CA0E9E6C}"/>
              </a:ext>
            </a:extLst>
          </p:cNvPr>
          <p:cNvGrpSpPr/>
          <p:nvPr/>
        </p:nvGrpSpPr>
        <p:grpSpPr>
          <a:xfrm>
            <a:off x="9538530" y="1543926"/>
            <a:ext cx="576000" cy="167400"/>
            <a:chOff x="9538530" y="1543926"/>
            <a:chExt cx="57600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1D80734-C60A-47F5-A400-040DFEB67109}"/>
                    </a:ext>
                  </a:extLst>
                </p14:cNvPr>
                <p14:cNvContentPartPr/>
                <p14:nvPr/>
              </p14:nvContentPartPr>
              <p14:xfrm>
                <a:off x="9538530" y="1605846"/>
                <a:ext cx="111600" cy="105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1D80734-C60A-47F5-A400-040DFEB671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29530" y="1597206"/>
                  <a:ext cx="129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9B60212-EBE2-47FD-A253-4C8949347D3D}"/>
                    </a:ext>
                  </a:extLst>
                </p14:cNvPr>
                <p14:cNvContentPartPr/>
                <p14:nvPr/>
              </p14:nvContentPartPr>
              <p14:xfrm>
                <a:off x="9655170" y="1543926"/>
                <a:ext cx="122040" cy="156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9B60212-EBE2-47FD-A253-4C8949347D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46170" y="1534926"/>
                  <a:ext cx="139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F49DB08-6E28-44BF-A764-82DBD4F5A695}"/>
                    </a:ext>
                  </a:extLst>
                </p14:cNvPr>
                <p14:cNvContentPartPr/>
                <p14:nvPr/>
              </p14:nvContentPartPr>
              <p14:xfrm>
                <a:off x="9813210" y="1625646"/>
                <a:ext cx="75600" cy="66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F49DB08-6E28-44BF-A764-82DBD4F5A69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04210" y="1616646"/>
                  <a:ext cx="93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66AEA5B-D705-4D15-8BF1-8FB441BFD9FB}"/>
                    </a:ext>
                  </a:extLst>
                </p14:cNvPr>
                <p14:cNvContentPartPr/>
                <p14:nvPr/>
              </p14:nvContentPartPr>
              <p14:xfrm>
                <a:off x="9939570" y="1636806"/>
                <a:ext cx="97200" cy="67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66AEA5B-D705-4D15-8BF1-8FB441BFD9F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30570" y="1627806"/>
                  <a:ext cx="114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3EC312-DBF8-40A1-9403-BE9769CAA914}"/>
                    </a:ext>
                  </a:extLst>
                </p14:cNvPr>
                <p14:cNvContentPartPr/>
                <p14:nvPr/>
              </p14:nvContentPartPr>
              <p14:xfrm>
                <a:off x="10063050" y="1653006"/>
                <a:ext cx="51480" cy="55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3EC312-DBF8-40A1-9403-BE9769CAA9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054410" y="1644006"/>
                  <a:ext cx="691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C0E550-2538-4EC6-9DD5-C60CE9E1577B}"/>
              </a:ext>
            </a:extLst>
          </p:cNvPr>
          <p:cNvGrpSpPr/>
          <p:nvPr/>
        </p:nvGrpSpPr>
        <p:grpSpPr>
          <a:xfrm>
            <a:off x="10352850" y="1596846"/>
            <a:ext cx="441000" cy="233640"/>
            <a:chOff x="10352850" y="1596846"/>
            <a:chExt cx="44100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6815CF-FDEC-4620-A1CD-769C8DFE91EC}"/>
                    </a:ext>
                  </a:extLst>
                </p14:cNvPr>
                <p14:cNvContentPartPr/>
                <p14:nvPr/>
              </p14:nvContentPartPr>
              <p14:xfrm>
                <a:off x="10352850" y="1651926"/>
                <a:ext cx="15480" cy="146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6815CF-FDEC-4620-A1CD-769C8DFE91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43850" y="1643286"/>
                  <a:ext cx="33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87F936-96F0-4D45-A23F-2A43B7D52F85}"/>
                    </a:ext>
                  </a:extLst>
                </p14:cNvPr>
                <p14:cNvContentPartPr/>
                <p14:nvPr/>
              </p14:nvContentPartPr>
              <p14:xfrm>
                <a:off x="10362210" y="1596846"/>
                <a:ext cx="146160" cy="123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87F936-96F0-4D45-A23F-2A43B7D52F8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53210" y="1588206"/>
                  <a:ext cx="163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E040B8-8104-4F8F-99A7-2617365F18A9}"/>
                    </a:ext>
                  </a:extLst>
                </p14:cNvPr>
                <p14:cNvContentPartPr/>
                <p14:nvPr/>
              </p14:nvContentPartPr>
              <p14:xfrm>
                <a:off x="10509810" y="1645446"/>
                <a:ext cx="72000" cy="58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E040B8-8104-4F8F-99A7-2617365F18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01170" y="1636446"/>
                  <a:ext cx="89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72D6F30-A1D4-4EA0-A4F8-72EC694C0176}"/>
                    </a:ext>
                  </a:extLst>
                </p14:cNvPr>
                <p14:cNvContentPartPr/>
                <p14:nvPr/>
              </p14:nvContentPartPr>
              <p14:xfrm>
                <a:off x="10602330" y="1651206"/>
                <a:ext cx="82080" cy="179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72D6F30-A1D4-4EA0-A4F8-72EC694C017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593690" y="1642206"/>
                  <a:ext cx="99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F1EDBDD-FA58-40AD-88AB-A8E54678E942}"/>
                    </a:ext>
                  </a:extLst>
                </p14:cNvPr>
                <p14:cNvContentPartPr/>
                <p14:nvPr/>
              </p14:nvContentPartPr>
              <p14:xfrm>
                <a:off x="10725450" y="1652646"/>
                <a:ext cx="68400" cy="105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F1EDBDD-FA58-40AD-88AB-A8E54678E94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16810" y="1643646"/>
                  <a:ext cx="860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3E46C3E-5D37-4FAB-AF89-6032CB884CFA}"/>
              </a:ext>
            </a:extLst>
          </p:cNvPr>
          <p:cNvGrpSpPr/>
          <p:nvPr/>
        </p:nvGrpSpPr>
        <p:grpSpPr>
          <a:xfrm>
            <a:off x="11041170" y="1638966"/>
            <a:ext cx="115920" cy="157680"/>
            <a:chOff x="11041170" y="1638966"/>
            <a:chExt cx="11592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D99168-AE3D-4BD8-8AE0-A5EB8712DB93}"/>
                    </a:ext>
                  </a:extLst>
                </p14:cNvPr>
                <p14:cNvContentPartPr/>
                <p14:nvPr/>
              </p14:nvContentPartPr>
              <p14:xfrm>
                <a:off x="11041170" y="1638966"/>
                <a:ext cx="97920" cy="157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D99168-AE3D-4BD8-8AE0-A5EB8712DB9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32170" y="1630326"/>
                  <a:ext cx="115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34DFDB-59AF-4061-807A-C7D28389B2A8}"/>
                    </a:ext>
                  </a:extLst>
                </p14:cNvPr>
                <p14:cNvContentPartPr/>
                <p14:nvPr/>
              </p14:nvContentPartPr>
              <p14:xfrm>
                <a:off x="11053770" y="1773246"/>
                <a:ext cx="103320" cy="10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34DFDB-59AF-4061-807A-C7D28389B2A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44770" y="1764246"/>
                  <a:ext cx="1209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9381B8B-6DC7-48DC-BF16-45ED7FC22BD0}"/>
              </a:ext>
            </a:extLst>
          </p:cNvPr>
          <p:cNvGrpSpPr/>
          <p:nvPr/>
        </p:nvGrpSpPr>
        <p:grpSpPr>
          <a:xfrm>
            <a:off x="8595690" y="2092566"/>
            <a:ext cx="110160" cy="75240"/>
            <a:chOff x="8595690" y="2092566"/>
            <a:chExt cx="110160" cy="7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2300EBC-1C76-49B5-9AAD-AEF4FCC6D964}"/>
                    </a:ext>
                  </a:extLst>
                </p14:cNvPr>
                <p14:cNvContentPartPr/>
                <p14:nvPr/>
              </p14:nvContentPartPr>
              <p14:xfrm>
                <a:off x="8595690" y="2092566"/>
                <a:ext cx="107640" cy="6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2300EBC-1C76-49B5-9AAD-AEF4FCC6D9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86690" y="2083926"/>
                  <a:ext cx="125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A8A07D1-7418-47EE-9390-8D2160FDD38B}"/>
                    </a:ext>
                  </a:extLst>
                </p14:cNvPr>
                <p14:cNvContentPartPr/>
                <p14:nvPr/>
              </p14:nvContentPartPr>
              <p14:xfrm>
                <a:off x="8623410" y="2154846"/>
                <a:ext cx="82440" cy="12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A8A07D1-7418-47EE-9390-8D2160FDD38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614770" y="2146206"/>
                  <a:ext cx="1000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28A499-2AC0-4FD4-BC20-3409A5C86974}"/>
              </a:ext>
            </a:extLst>
          </p:cNvPr>
          <p:cNvGrpSpPr/>
          <p:nvPr/>
        </p:nvGrpSpPr>
        <p:grpSpPr>
          <a:xfrm>
            <a:off x="8902410" y="2023086"/>
            <a:ext cx="637560" cy="273240"/>
            <a:chOff x="8902410" y="2023086"/>
            <a:chExt cx="63756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A06BA9-F86A-4377-A255-6E98404888BC}"/>
                    </a:ext>
                  </a:extLst>
                </p14:cNvPr>
                <p14:cNvContentPartPr/>
                <p14:nvPr/>
              </p14:nvContentPartPr>
              <p14:xfrm>
                <a:off x="8902410" y="2023086"/>
                <a:ext cx="111960" cy="266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A06BA9-F86A-4377-A255-6E98404888B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93410" y="2014086"/>
                  <a:ext cx="129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967FCED-65D9-48AA-9F94-4E22682CA050}"/>
                    </a:ext>
                  </a:extLst>
                </p14:cNvPr>
                <p14:cNvContentPartPr/>
                <p14:nvPr/>
              </p14:nvContentPartPr>
              <p14:xfrm>
                <a:off x="9133170" y="2104446"/>
                <a:ext cx="78120" cy="108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967FCED-65D9-48AA-9F94-4E22682CA05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124530" y="2095446"/>
                  <a:ext cx="95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664EBE-4068-4A70-B27A-09FD0E23776D}"/>
                    </a:ext>
                  </a:extLst>
                </p14:cNvPr>
                <p14:cNvContentPartPr/>
                <p14:nvPr/>
              </p14:nvContentPartPr>
              <p14:xfrm>
                <a:off x="9287610" y="2193366"/>
                <a:ext cx="14760" cy="13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664EBE-4068-4A70-B27A-09FD0E23776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78970" y="2184366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A20821-8BF5-4026-8C88-078488018D6E}"/>
                    </a:ext>
                  </a:extLst>
                </p14:cNvPr>
                <p14:cNvContentPartPr/>
                <p14:nvPr/>
              </p14:nvContentPartPr>
              <p14:xfrm>
                <a:off x="9344130" y="2099766"/>
                <a:ext cx="115200" cy="105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A20821-8BF5-4026-8C88-078488018D6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35490" y="2090766"/>
                  <a:ext cx="132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9EFEAAC-D93A-4C70-82AE-0DCD9DFEDEC6}"/>
                    </a:ext>
                  </a:extLst>
                </p14:cNvPr>
                <p14:cNvContentPartPr/>
                <p14:nvPr/>
              </p14:nvContentPartPr>
              <p14:xfrm>
                <a:off x="9492810" y="2276166"/>
                <a:ext cx="47160" cy="20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9EFEAAC-D93A-4C70-82AE-0DCD9DFEDEC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83810" y="2267166"/>
                  <a:ext cx="648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8E46CE5-9400-49AD-9E2E-CDE8F8210794}"/>
              </a:ext>
            </a:extLst>
          </p:cNvPr>
          <p:cNvGrpSpPr/>
          <p:nvPr/>
        </p:nvGrpSpPr>
        <p:grpSpPr>
          <a:xfrm>
            <a:off x="9676050" y="2096886"/>
            <a:ext cx="1138320" cy="237600"/>
            <a:chOff x="9676050" y="2096886"/>
            <a:chExt cx="113832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A584E2E-1B54-446B-84C5-A07A03D32422}"/>
                    </a:ext>
                  </a:extLst>
                </p14:cNvPr>
                <p14:cNvContentPartPr/>
                <p14:nvPr/>
              </p14:nvContentPartPr>
              <p14:xfrm>
                <a:off x="9676050" y="2180406"/>
                <a:ext cx="72720" cy="9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A584E2E-1B54-446B-84C5-A07A03D3242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67410" y="2171406"/>
                  <a:ext cx="90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846F0D-9E6A-47B2-8584-7C531B0E992F}"/>
                    </a:ext>
                  </a:extLst>
                </p14:cNvPr>
                <p14:cNvContentPartPr/>
                <p14:nvPr/>
              </p14:nvContentPartPr>
              <p14:xfrm>
                <a:off x="9859290" y="2141526"/>
                <a:ext cx="59760" cy="86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846F0D-9E6A-47B2-8584-7C531B0E992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50290" y="2132526"/>
                  <a:ext cx="77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1CDB6C1-C3F9-4045-A3C5-BB39C4E5373F}"/>
                    </a:ext>
                  </a:extLst>
                </p14:cNvPr>
                <p14:cNvContentPartPr/>
                <p14:nvPr/>
              </p14:nvContentPartPr>
              <p14:xfrm>
                <a:off x="10001490" y="2227206"/>
                <a:ext cx="4320" cy="3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1CDB6C1-C3F9-4045-A3C5-BB39C4E537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92490" y="2218566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794C7B0-26BA-48E9-AE45-ACF2CF9B06B5}"/>
                    </a:ext>
                  </a:extLst>
                </p14:cNvPr>
                <p14:cNvContentPartPr/>
                <p14:nvPr/>
              </p14:nvContentPartPr>
              <p14:xfrm>
                <a:off x="10036050" y="2096886"/>
                <a:ext cx="74520" cy="167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794C7B0-26BA-48E9-AE45-ACF2CF9B06B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27050" y="2088246"/>
                  <a:ext cx="92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9C20462-9EBF-4099-9506-311F18D335F1}"/>
                    </a:ext>
                  </a:extLst>
                </p14:cNvPr>
                <p14:cNvContentPartPr/>
                <p14:nvPr/>
              </p14:nvContentPartPr>
              <p14:xfrm>
                <a:off x="10212090" y="2286246"/>
                <a:ext cx="90000" cy="48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9C20462-9EBF-4099-9506-311F18D335F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03450" y="2277246"/>
                  <a:ext cx="107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44F935A-46F8-4CCF-841D-315BDDCDA83F}"/>
                    </a:ext>
                  </a:extLst>
                </p14:cNvPr>
                <p14:cNvContentPartPr/>
                <p14:nvPr/>
              </p14:nvContentPartPr>
              <p14:xfrm>
                <a:off x="10417290" y="2158086"/>
                <a:ext cx="69840" cy="74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44F935A-46F8-4CCF-841D-315BDDCDA83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08290" y="2149446"/>
                  <a:ext cx="87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4CAE64-50B3-4529-8105-6B4CC49B2930}"/>
                    </a:ext>
                  </a:extLst>
                </p14:cNvPr>
                <p14:cNvContentPartPr/>
                <p14:nvPr/>
              </p14:nvContentPartPr>
              <p14:xfrm>
                <a:off x="10550850" y="2250606"/>
                <a:ext cx="4680" cy="3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4CAE64-50B3-4529-8105-6B4CC49B293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41850" y="2241966"/>
                  <a:ext cx="22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A40A779-DC20-42EA-A82B-70E522AE3207}"/>
                    </a:ext>
                  </a:extLst>
                </p14:cNvPr>
                <p14:cNvContentPartPr/>
                <p14:nvPr/>
              </p14:nvContentPartPr>
              <p14:xfrm>
                <a:off x="10562370" y="2096886"/>
                <a:ext cx="116640" cy="182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A40A779-DC20-42EA-A82B-70E522AE32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53370" y="2087886"/>
                  <a:ext cx="134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4308C4-C83B-4832-9FB2-33BCD0C4038C}"/>
                    </a:ext>
                  </a:extLst>
                </p14:cNvPr>
                <p14:cNvContentPartPr/>
                <p14:nvPr/>
              </p14:nvContentPartPr>
              <p14:xfrm>
                <a:off x="10757130" y="2290566"/>
                <a:ext cx="57240" cy="24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4308C4-C83B-4832-9FB2-33BCD0C4038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48490" y="2281566"/>
                  <a:ext cx="74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9E16B51-03AE-42B7-9261-E0234809FBC5}"/>
              </a:ext>
            </a:extLst>
          </p:cNvPr>
          <p:cNvGrpSpPr/>
          <p:nvPr/>
        </p:nvGrpSpPr>
        <p:grpSpPr>
          <a:xfrm>
            <a:off x="10967370" y="2247366"/>
            <a:ext cx="245520" cy="40320"/>
            <a:chOff x="10967370" y="2247366"/>
            <a:chExt cx="245520" cy="4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24674E0-C8F3-427B-B5D6-F34018060038}"/>
                    </a:ext>
                  </a:extLst>
                </p14:cNvPr>
                <p14:cNvContentPartPr/>
                <p14:nvPr/>
              </p14:nvContentPartPr>
              <p14:xfrm>
                <a:off x="10967370" y="2247366"/>
                <a:ext cx="40680" cy="21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24674E0-C8F3-427B-B5D6-F3401806003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58730" y="2238366"/>
                  <a:ext cx="58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F807A5D-4FB7-443E-B0D6-B334FBDDAB1B}"/>
                    </a:ext>
                  </a:extLst>
                </p14:cNvPr>
                <p14:cNvContentPartPr/>
                <p14:nvPr/>
              </p14:nvContentPartPr>
              <p14:xfrm>
                <a:off x="11045490" y="2263206"/>
                <a:ext cx="167400" cy="24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F807A5D-4FB7-443E-B0D6-B334FBDDAB1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36850" y="2254206"/>
                  <a:ext cx="1850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B3CA67A-F7C3-4551-8B7B-CF587D8DFB88}"/>
                  </a:ext>
                </a:extLst>
              </p14:cNvPr>
              <p14:cNvContentPartPr/>
              <p14:nvPr/>
            </p14:nvContentPartPr>
            <p14:xfrm>
              <a:off x="11516010" y="2042526"/>
              <a:ext cx="143280" cy="3736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B3CA67A-F7C3-4551-8B7B-CF587D8DFB8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507010" y="2033886"/>
                <a:ext cx="16092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4BCDA8C-47C6-45A6-A3C8-ED7BB5AA05A4}"/>
              </a:ext>
            </a:extLst>
          </p:cNvPr>
          <p:cNvGrpSpPr/>
          <p:nvPr/>
        </p:nvGrpSpPr>
        <p:grpSpPr>
          <a:xfrm>
            <a:off x="9707730" y="2343126"/>
            <a:ext cx="491400" cy="104400"/>
            <a:chOff x="9707730" y="2343126"/>
            <a:chExt cx="49140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AD74804-A9AB-40F6-8BE5-968AA6449DB3}"/>
                    </a:ext>
                  </a:extLst>
                </p14:cNvPr>
                <p14:cNvContentPartPr/>
                <p14:nvPr/>
              </p14:nvContentPartPr>
              <p14:xfrm>
                <a:off x="9707730" y="2343126"/>
                <a:ext cx="378360" cy="33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AD74804-A9AB-40F6-8BE5-968AA6449DB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99090" y="2334126"/>
                  <a:ext cx="396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DA03E40-693B-4A1E-9977-57C7DE4B9FD1}"/>
                    </a:ext>
                  </a:extLst>
                </p14:cNvPr>
                <p14:cNvContentPartPr/>
                <p14:nvPr/>
              </p14:nvContentPartPr>
              <p14:xfrm>
                <a:off x="9758130" y="2386326"/>
                <a:ext cx="441000" cy="27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DA03E40-693B-4A1E-9977-57C7DE4B9FD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49490" y="2377686"/>
                  <a:ext cx="458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801E3C6-18E8-4202-837C-541024C557E0}"/>
                    </a:ext>
                  </a:extLst>
                </p14:cNvPr>
                <p14:cNvContentPartPr/>
                <p14:nvPr/>
              </p14:nvContentPartPr>
              <p14:xfrm>
                <a:off x="9728250" y="2437086"/>
                <a:ext cx="415080" cy="10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801E3C6-18E8-4202-837C-541024C557E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19610" y="2428086"/>
                  <a:ext cx="4327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224D2E2-05C4-44A4-9A82-330A4A1940A2}"/>
              </a:ext>
            </a:extLst>
          </p:cNvPr>
          <p:cNvGrpSpPr/>
          <p:nvPr/>
        </p:nvGrpSpPr>
        <p:grpSpPr>
          <a:xfrm>
            <a:off x="2082930" y="2775486"/>
            <a:ext cx="444600" cy="142560"/>
            <a:chOff x="2082930" y="2775486"/>
            <a:chExt cx="444600" cy="1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5357C77-7DB0-4076-A87A-86E1308211D2}"/>
                    </a:ext>
                  </a:extLst>
                </p14:cNvPr>
                <p14:cNvContentPartPr/>
                <p14:nvPr/>
              </p14:nvContentPartPr>
              <p14:xfrm>
                <a:off x="2082930" y="2775486"/>
                <a:ext cx="166680" cy="104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5357C77-7DB0-4076-A87A-86E1308211D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74290" y="2766846"/>
                  <a:ext cx="18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8FB801-03FC-4EFB-9F0F-107A82E068D5}"/>
                    </a:ext>
                  </a:extLst>
                </p14:cNvPr>
                <p14:cNvContentPartPr/>
                <p14:nvPr/>
              </p14:nvContentPartPr>
              <p14:xfrm>
                <a:off x="2311890" y="2809686"/>
                <a:ext cx="88920" cy="91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8FB801-03FC-4EFB-9F0F-107A82E068D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02890" y="2801046"/>
                  <a:ext cx="106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871EFD-CF3D-4AFA-BCE7-A229825F58AD}"/>
                    </a:ext>
                  </a:extLst>
                </p14:cNvPr>
                <p14:cNvContentPartPr/>
                <p14:nvPr/>
              </p14:nvContentPartPr>
              <p14:xfrm>
                <a:off x="2435730" y="2808966"/>
                <a:ext cx="91800" cy="109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871EFD-CF3D-4AFA-BCE7-A229825F58A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26730" y="2800326"/>
                  <a:ext cx="1094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C44BC8A-10B3-4A3F-B2FA-AB1426D16B61}"/>
              </a:ext>
            </a:extLst>
          </p:cNvPr>
          <p:cNvGrpSpPr/>
          <p:nvPr/>
        </p:nvGrpSpPr>
        <p:grpSpPr>
          <a:xfrm>
            <a:off x="2285610" y="3001206"/>
            <a:ext cx="478080" cy="177120"/>
            <a:chOff x="2285610" y="3001206"/>
            <a:chExt cx="4780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2FB61DE-B7F5-49C0-BFCF-5F718578506D}"/>
                    </a:ext>
                  </a:extLst>
                </p14:cNvPr>
                <p14:cNvContentPartPr/>
                <p14:nvPr/>
              </p14:nvContentPartPr>
              <p14:xfrm>
                <a:off x="2285610" y="3053766"/>
                <a:ext cx="130320" cy="116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2FB61DE-B7F5-49C0-BFCF-5F718578506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76970" y="3045126"/>
                  <a:ext cx="147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74B29BA-1EFE-40CE-9EC8-687A885C1016}"/>
                    </a:ext>
                  </a:extLst>
                </p14:cNvPr>
                <p14:cNvContentPartPr/>
                <p14:nvPr/>
              </p14:nvContentPartPr>
              <p14:xfrm>
                <a:off x="2298210" y="3064566"/>
                <a:ext cx="115920" cy="103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74B29BA-1EFE-40CE-9EC8-687A885C101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289210" y="3055566"/>
                  <a:ext cx="133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2E8D758-89D7-4C72-8A16-326F76C60739}"/>
                    </a:ext>
                  </a:extLst>
                </p14:cNvPr>
                <p14:cNvContentPartPr/>
                <p14:nvPr/>
              </p14:nvContentPartPr>
              <p14:xfrm>
                <a:off x="2459850" y="3022446"/>
                <a:ext cx="71640" cy="118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2E8D758-89D7-4C72-8A16-326F76C6073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51210" y="3013806"/>
                  <a:ext cx="89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A79ED3-B293-456D-89EA-AD45D55F71D2}"/>
                    </a:ext>
                  </a:extLst>
                </p14:cNvPr>
                <p14:cNvContentPartPr/>
                <p14:nvPr/>
              </p14:nvContentPartPr>
              <p14:xfrm>
                <a:off x="2480010" y="3103806"/>
                <a:ext cx="60840" cy="7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A79ED3-B293-456D-89EA-AD45D55F71D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71370" y="3094806"/>
                  <a:ext cx="78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F91F95A-5988-4C6B-8892-2CA8368F848E}"/>
                    </a:ext>
                  </a:extLst>
                </p14:cNvPr>
                <p14:cNvContentPartPr/>
                <p14:nvPr/>
              </p14:nvContentPartPr>
              <p14:xfrm>
                <a:off x="2574690" y="3056286"/>
                <a:ext cx="102240" cy="122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F91F95A-5988-4C6B-8892-2CA8368F84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65690" y="3047286"/>
                  <a:ext cx="119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328DABE-1F6F-4138-BB48-A35DC112D92C}"/>
                    </a:ext>
                  </a:extLst>
                </p14:cNvPr>
                <p14:cNvContentPartPr/>
                <p14:nvPr/>
              </p14:nvContentPartPr>
              <p14:xfrm>
                <a:off x="2665410" y="3001206"/>
                <a:ext cx="98280" cy="48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328DABE-1F6F-4138-BB48-A35DC112D92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56410" y="2992566"/>
                  <a:ext cx="1159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EC4EBD0-9B05-4B2A-8575-6768D6631666}"/>
              </a:ext>
            </a:extLst>
          </p:cNvPr>
          <p:cNvGrpSpPr/>
          <p:nvPr/>
        </p:nvGrpSpPr>
        <p:grpSpPr>
          <a:xfrm>
            <a:off x="3010650" y="2763606"/>
            <a:ext cx="496800" cy="470520"/>
            <a:chOff x="3010650" y="2763606"/>
            <a:chExt cx="49680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12721A-7F83-4CE4-B58F-3CB975856A12}"/>
                    </a:ext>
                  </a:extLst>
                </p14:cNvPr>
                <p14:cNvContentPartPr/>
                <p14:nvPr/>
              </p14:nvContentPartPr>
              <p14:xfrm>
                <a:off x="3010650" y="2780886"/>
                <a:ext cx="129600" cy="79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12721A-7F83-4CE4-B58F-3CB975856A1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02010" y="2771886"/>
                  <a:ext cx="147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CC5004D-3E1C-499A-A6F8-4D57FE89BDA3}"/>
                    </a:ext>
                  </a:extLst>
                </p14:cNvPr>
                <p14:cNvContentPartPr/>
                <p14:nvPr/>
              </p14:nvContentPartPr>
              <p14:xfrm>
                <a:off x="3200010" y="2838486"/>
                <a:ext cx="10800" cy="29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CC5004D-3E1C-499A-A6F8-4D57FE89BD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91370" y="2829486"/>
                  <a:ext cx="28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EF58B4-42E7-4D21-840E-4E0CB4079F23}"/>
                    </a:ext>
                  </a:extLst>
                </p14:cNvPr>
                <p14:cNvContentPartPr/>
                <p14:nvPr/>
              </p14:nvContentPartPr>
              <p14:xfrm>
                <a:off x="3191010" y="2763606"/>
                <a:ext cx="115200" cy="119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EF58B4-42E7-4D21-840E-4E0CB4079F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82010" y="2754966"/>
                  <a:ext cx="132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DADD26-F6AD-4F9E-A3C1-AC78E944EF9E}"/>
                    </a:ext>
                  </a:extLst>
                </p14:cNvPr>
                <p14:cNvContentPartPr/>
                <p14:nvPr/>
              </p14:nvContentPartPr>
              <p14:xfrm>
                <a:off x="3021450" y="3017046"/>
                <a:ext cx="110880" cy="217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DADD26-F6AD-4F9E-A3C1-AC78E944EF9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12450" y="3008046"/>
                  <a:ext cx="128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1D114D-E29E-47C3-B640-0A1B0DCE851A}"/>
                    </a:ext>
                  </a:extLst>
                </p14:cNvPr>
                <p14:cNvContentPartPr/>
                <p14:nvPr/>
              </p14:nvContentPartPr>
              <p14:xfrm>
                <a:off x="3178050" y="3009486"/>
                <a:ext cx="78120" cy="105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1D114D-E29E-47C3-B640-0A1B0DCE851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69050" y="3000486"/>
                  <a:ext cx="95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C7A6A0A-4C78-4726-9A64-2718C408CC45}"/>
                    </a:ext>
                  </a:extLst>
                </p14:cNvPr>
                <p14:cNvContentPartPr/>
                <p14:nvPr/>
              </p14:nvContentPartPr>
              <p14:xfrm>
                <a:off x="3297210" y="3010926"/>
                <a:ext cx="122040" cy="128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C7A6A0A-4C78-4726-9A64-2718C408CC4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288570" y="3001926"/>
                  <a:ext cx="13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A0695B6-A295-4A73-AB32-6EA0186DDBD4}"/>
                    </a:ext>
                  </a:extLst>
                </p14:cNvPr>
                <p14:cNvContentPartPr/>
                <p14:nvPr/>
              </p14:nvContentPartPr>
              <p14:xfrm>
                <a:off x="3432570" y="2940366"/>
                <a:ext cx="74880" cy="50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A0695B6-A295-4A73-AB32-6EA0186DDBD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23570" y="2931726"/>
                  <a:ext cx="925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464F67C-A72E-4FE4-B7CB-97A7DF995E2B}"/>
              </a:ext>
            </a:extLst>
          </p:cNvPr>
          <p:cNvGrpSpPr/>
          <p:nvPr/>
        </p:nvGrpSpPr>
        <p:grpSpPr>
          <a:xfrm>
            <a:off x="3701490" y="2649126"/>
            <a:ext cx="538200" cy="425160"/>
            <a:chOff x="3701490" y="2649126"/>
            <a:chExt cx="53820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FEFA231-D1B1-4FA6-87A0-51641C25FF41}"/>
                    </a:ext>
                  </a:extLst>
                </p14:cNvPr>
                <p14:cNvContentPartPr/>
                <p14:nvPr/>
              </p14:nvContentPartPr>
              <p14:xfrm>
                <a:off x="3711930" y="2759286"/>
                <a:ext cx="72720" cy="115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FEFA231-D1B1-4FA6-87A0-51641C25FF4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03290" y="2750646"/>
                  <a:ext cx="90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E782F7-2D71-4BF2-B3C6-8BA5B726A1B3}"/>
                    </a:ext>
                  </a:extLst>
                </p14:cNvPr>
                <p14:cNvContentPartPr/>
                <p14:nvPr/>
              </p14:nvContentPartPr>
              <p14:xfrm>
                <a:off x="3701490" y="2760726"/>
                <a:ext cx="87840" cy="111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E782F7-2D71-4BF2-B3C6-8BA5B726A1B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92850" y="2752086"/>
                  <a:ext cx="105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63E42B8-463C-4A73-BA7F-1DE635C884C2}"/>
                    </a:ext>
                  </a:extLst>
                </p14:cNvPr>
                <p14:cNvContentPartPr/>
                <p14:nvPr/>
              </p14:nvContentPartPr>
              <p14:xfrm>
                <a:off x="3786810" y="2649126"/>
                <a:ext cx="122040" cy="129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63E42B8-463C-4A73-BA7F-1DE635C884C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77810" y="2640486"/>
                  <a:ext cx="139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B01309-8314-4EB4-8EDF-9B740B908BEA}"/>
                    </a:ext>
                  </a:extLst>
                </p14:cNvPr>
                <p14:cNvContentPartPr/>
                <p14:nvPr/>
              </p14:nvContentPartPr>
              <p14:xfrm>
                <a:off x="3945930" y="2777646"/>
                <a:ext cx="110520" cy="191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B01309-8314-4EB4-8EDF-9B740B908BE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36930" y="2768646"/>
                  <a:ext cx="128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CB47BD-F914-4041-9693-AD797B7BE903}"/>
                    </a:ext>
                  </a:extLst>
                </p14:cNvPr>
                <p14:cNvContentPartPr/>
                <p14:nvPr/>
              </p14:nvContentPartPr>
              <p14:xfrm>
                <a:off x="4138890" y="2845686"/>
                <a:ext cx="100800" cy="228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CB47BD-F914-4041-9693-AD797B7BE90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29890" y="2836686"/>
                  <a:ext cx="11844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6AF9AD2-6C1E-4262-BC8B-16DEAEC3C4C9}"/>
                  </a:ext>
                </a:extLst>
              </p14:cNvPr>
              <p14:cNvContentPartPr/>
              <p14:nvPr/>
            </p14:nvContentPartPr>
            <p14:xfrm>
              <a:off x="4391250" y="2826246"/>
              <a:ext cx="121680" cy="644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6AF9AD2-6C1E-4262-BC8B-16DEAEC3C4C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382250" y="2817606"/>
                <a:ext cx="13932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8530505-F256-45F3-A3F2-4C2E0CC3718F}"/>
              </a:ext>
            </a:extLst>
          </p:cNvPr>
          <p:cNvGrpSpPr/>
          <p:nvPr/>
        </p:nvGrpSpPr>
        <p:grpSpPr>
          <a:xfrm>
            <a:off x="4891290" y="2785206"/>
            <a:ext cx="700200" cy="394200"/>
            <a:chOff x="4891290" y="2785206"/>
            <a:chExt cx="70020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BBB8C22-6C0C-482C-A327-23AA8DB687C7}"/>
                    </a:ext>
                  </a:extLst>
                </p14:cNvPr>
                <p14:cNvContentPartPr/>
                <p14:nvPr/>
              </p14:nvContentPartPr>
              <p14:xfrm>
                <a:off x="4891290" y="2785206"/>
                <a:ext cx="151920" cy="105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BBB8C22-6C0C-482C-A327-23AA8DB687C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82290" y="2776206"/>
                  <a:ext cx="169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73A2BB0-CABF-4DFC-92AF-DB184F255C5A}"/>
                    </a:ext>
                  </a:extLst>
                </p14:cNvPr>
                <p14:cNvContentPartPr/>
                <p14:nvPr/>
              </p14:nvContentPartPr>
              <p14:xfrm>
                <a:off x="5092890" y="2796006"/>
                <a:ext cx="93960" cy="97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73A2BB0-CABF-4DFC-92AF-DB184F255C5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83890" y="2787006"/>
                  <a:ext cx="111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1D4CC36-FC65-4E26-9E44-86CCEFE6535D}"/>
                    </a:ext>
                  </a:extLst>
                </p14:cNvPr>
                <p14:cNvContentPartPr/>
                <p14:nvPr/>
              </p14:nvContentPartPr>
              <p14:xfrm>
                <a:off x="5224290" y="2806806"/>
                <a:ext cx="100800" cy="125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1D4CC36-FC65-4E26-9E44-86CCEFE6535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15290" y="2797806"/>
                  <a:ext cx="118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AFBD757-BA3A-4432-B281-532F9450FE46}"/>
                    </a:ext>
                  </a:extLst>
                </p14:cNvPr>
                <p14:cNvContentPartPr/>
                <p14:nvPr/>
              </p14:nvContentPartPr>
              <p14:xfrm>
                <a:off x="4957530" y="3049086"/>
                <a:ext cx="101880" cy="114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AFBD757-BA3A-4432-B281-532F9450FE4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48530" y="3040446"/>
                  <a:ext cx="119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9876034-173F-4CDB-ADD7-C8C999736E8E}"/>
                    </a:ext>
                  </a:extLst>
                </p14:cNvPr>
                <p14:cNvContentPartPr/>
                <p14:nvPr/>
              </p14:nvContentPartPr>
              <p14:xfrm>
                <a:off x="4975170" y="3048726"/>
                <a:ext cx="236160" cy="130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9876034-173F-4CDB-ADD7-C8C999736E8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66170" y="3039726"/>
                  <a:ext cx="253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900EF98-A30D-4797-B362-001598C9D719}"/>
                    </a:ext>
                  </a:extLst>
                </p14:cNvPr>
                <p14:cNvContentPartPr/>
                <p14:nvPr/>
              </p14:nvContentPartPr>
              <p14:xfrm>
                <a:off x="5161290" y="3125766"/>
                <a:ext cx="70920" cy="10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900EF98-A30D-4797-B362-001598C9D71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52650" y="3116766"/>
                  <a:ext cx="88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DF1F52F-6DAF-4F54-99DA-78F318DADFDC}"/>
                    </a:ext>
                  </a:extLst>
                </p14:cNvPr>
                <p14:cNvContentPartPr/>
                <p14:nvPr/>
              </p14:nvContentPartPr>
              <p14:xfrm>
                <a:off x="5321130" y="3049086"/>
                <a:ext cx="109800" cy="123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DF1F52F-6DAF-4F54-99DA-78F318DADF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312490" y="3040086"/>
                  <a:ext cx="127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80DA260-7716-4E75-941B-B0D4F49C75C1}"/>
                    </a:ext>
                  </a:extLst>
                </p14:cNvPr>
                <p14:cNvContentPartPr/>
                <p14:nvPr/>
              </p14:nvContentPartPr>
              <p14:xfrm>
                <a:off x="5470530" y="2954406"/>
                <a:ext cx="120960" cy="65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80DA260-7716-4E75-941B-B0D4F49C75C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61530" y="2945406"/>
                  <a:ext cx="13860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9B5AC2E-A230-43F0-902E-92E0F3D1006C}"/>
                  </a:ext>
                </a:extLst>
              </p14:cNvPr>
              <p14:cNvContentPartPr/>
              <p14:nvPr/>
            </p14:nvContentPartPr>
            <p14:xfrm>
              <a:off x="6094410" y="3072126"/>
              <a:ext cx="56880" cy="1400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9B5AC2E-A230-43F0-902E-92E0F3D1006C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085770" y="3063126"/>
                <a:ext cx="7452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0E6AADA-2C2F-4EEC-965D-039A6A8A0C13}"/>
              </a:ext>
            </a:extLst>
          </p:cNvPr>
          <p:cNvGrpSpPr/>
          <p:nvPr/>
        </p:nvGrpSpPr>
        <p:grpSpPr>
          <a:xfrm>
            <a:off x="5885970" y="2733006"/>
            <a:ext cx="362880" cy="211680"/>
            <a:chOff x="5885970" y="2733006"/>
            <a:chExt cx="36288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BE5564D-AC58-4F6B-BBB8-A4EB8B423662}"/>
                    </a:ext>
                  </a:extLst>
                </p14:cNvPr>
                <p14:cNvContentPartPr/>
                <p14:nvPr/>
              </p14:nvContentPartPr>
              <p14:xfrm>
                <a:off x="5885970" y="2777646"/>
                <a:ext cx="150480" cy="75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BE5564D-AC58-4F6B-BBB8-A4EB8B42366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77330" y="2768646"/>
                  <a:ext cx="168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B4A615-6D56-48D1-977B-C0FCC469997B}"/>
                    </a:ext>
                  </a:extLst>
                </p14:cNvPr>
                <p14:cNvContentPartPr/>
                <p14:nvPr/>
              </p14:nvContentPartPr>
              <p14:xfrm>
                <a:off x="6085410" y="2733006"/>
                <a:ext cx="60120" cy="131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B4A615-6D56-48D1-977B-C0FCC469997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76410" y="2724006"/>
                  <a:ext cx="77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1E32D36-64ED-4E35-AD98-26423AAD023D}"/>
                    </a:ext>
                  </a:extLst>
                </p14:cNvPr>
                <p14:cNvContentPartPr/>
                <p14:nvPr/>
              </p14:nvContentPartPr>
              <p14:xfrm>
                <a:off x="6181170" y="2769366"/>
                <a:ext cx="67680" cy="88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1E32D36-64ED-4E35-AD98-26423AAD023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72170" y="2760726"/>
                  <a:ext cx="85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3B8C912-90C5-4958-9D56-9A101664F767}"/>
                    </a:ext>
                  </a:extLst>
                </p14:cNvPr>
                <p14:cNvContentPartPr/>
                <p14:nvPr/>
              </p14:nvContentPartPr>
              <p14:xfrm>
                <a:off x="6122850" y="2930286"/>
                <a:ext cx="33480" cy="14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3B8C912-90C5-4958-9D56-9A101664F76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13850" y="2921646"/>
                  <a:ext cx="511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BB1D5FA-D45E-4BDC-B8E9-9876C0ECEBD3}"/>
              </a:ext>
            </a:extLst>
          </p:cNvPr>
          <p:cNvGrpSpPr/>
          <p:nvPr/>
        </p:nvGrpSpPr>
        <p:grpSpPr>
          <a:xfrm>
            <a:off x="6464130" y="2619606"/>
            <a:ext cx="851040" cy="493920"/>
            <a:chOff x="6464130" y="2619606"/>
            <a:chExt cx="851040" cy="4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04E9EF8-9BB7-45F5-8CCD-7F092D1703CE}"/>
                    </a:ext>
                  </a:extLst>
                </p14:cNvPr>
                <p14:cNvContentPartPr/>
                <p14:nvPr/>
              </p14:nvContentPartPr>
              <p14:xfrm>
                <a:off x="6614250" y="2808966"/>
                <a:ext cx="103320" cy="117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04E9EF8-9BB7-45F5-8CCD-7F092D1703C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05250" y="2800326"/>
                  <a:ext cx="120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F730D8C-0403-43DC-91FF-DE5AAE2A6B61}"/>
                    </a:ext>
                  </a:extLst>
                </p14:cNvPr>
                <p14:cNvContentPartPr/>
                <p14:nvPr/>
              </p14:nvContentPartPr>
              <p14:xfrm>
                <a:off x="6633330" y="2799966"/>
                <a:ext cx="97560" cy="124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F730D8C-0403-43DC-91FF-DE5AAE2A6B6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24330" y="2791326"/>
                  <a:ext cx="115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838C435-8EF7-44F3-8F4C-202C162183F0}"/>
                    </a:ext>
                  </a:extLst>
                </p14:cNvPr>
                <p14:cNvContentPartPr/>
                <p14:nvPr/>
              </p14:nvContentPartPr>
              <p14:xfrm>
                <a:off x="6733410" y="2668926"/>
                <a:ext cx="107280" cy="1206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838C435-8EF7-44F3-8F4C-202C162183F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24410" y="2659926"/>
                  <a:ext cx="12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06FF3F9-23EA-486C-B92D-71FB80CC00AC}"/>
                    </a:ext>
                  </a:extLst>
                </p14:cNvPr>
                <p14:cNvContentPartPr/>
                <p14:nvPr/>
              </p14:nvContentPartPr>
              <p14:xfrm>
                <a:off x="6889650" y="2758566"/>
                <a:ext cx="131040" cy="207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06FF3F9-23EA-486C-B92D-71FB80CC00A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80650" y="2749926"/>
                  <a:ext cx="14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BBB7FD-550A-4FBA-92E2-30F7418B1C6B}"/>
                    </a:ext>
                  </a:extLst>
                </p14:cNvPr>
                <p14:cNvContentPartPr/>
                <p14:nvPr/>
              </p14:nvContentPartPr>
              <p14:xfrm>
                <a:off x="6909090" y="2868006"/>
                <a:ext cx="90720" cy="16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BBB7FD-550A-4FBA-92E2-30F7418B1C6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00450" y="2859366"/>
                  <a:ext cx="108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5BD78F3-4BEB-4233-A990-46429EE55882}"/>
                    </a:ext>
                  </a:extLst>
                </p14:cNvPr>
                <p14:cNvContentPartPr/>
                <p14:nvPr/>
              </p14:nvContentPartPr>
              <p14:xfrm>
                <a:off x="6464130" y="2619606"/>
                <a:ext cx="143640" cy="381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5BD78F3-4BEB-4233-A990-46429EE5588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55490" y="2610606"/>
                  <a:ext cx="1612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8FC4AA1-AE9C-42DC-AE3A-42AB32DBBD27}"/>
                    </a:ext>
                  </a:extLst>
                </p14:cNvPr>
                <p14:cNvContentPartPr/>
                <p14:nvPr/>
              </p14:nvContentPartPr>
              <p14:xfrm>
                <a:off x="7031490" y="2636166"/>
                <a:ext cx="124560" cy="342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8FC4AA1-AE9C-42DC-AE3A-42AB32DBBD2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22490" y="2627526"/>
                  <a:ext cx="142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0400679-0591-41E3-8E27-0484E9BBD33A}"/>
                    </a:ext>
                  </a:extLst>
                </p14:cNvPr>
                <p14:cNvContentPartPr/>
                <p14:nvPr/>
              </p14:nvContentPartPr>
              <p14:xfrm>
                <a:off x="7233450" y="2802126"/>
                <a:ext cx="81720" cy="311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0400679-0591-41E3-8E27-0484E9BBD33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24810" y="2793126"/>
                  <a:ext cx="9936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E9F6D63-F40E-4B73-B642-0B79932A4B81}"/>
              </a:ext>
            </a:extLst>
          </p:cNvPr>
          <p:cNvGrpSpPr/>
          <p:nvPr/>
        </p:nvGrpSpPr>
        <p:grpSpPr>
          <a:xfrm>
            <a:off x="4836210" y="3630486"/>
            <a:ext cx="483120" cy="129960"/>
            <a:chOff x="4836210" y="3630486"/>
            <a:chExt cx="48312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E895930-1C14-4E9E-99D1-7F5F7D178C7B}"/>
                    </a:ext>
                  </a:extLst>
                </p14:cNvPr>
                <p14:cNvContentPartPr/>
                <p14:nvPr/>
              </p14:nvContentPartPr>
              <p14:xfrm>
                <a:off x="4836210" y="3630486"/>
                <a:ext cx="161640" cy="1162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E895930-1C14-4E9E-99D1-7F5F7D178C7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827570" y="3621486"/>
                  <a:ext cx="179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B34834E-BF0F-4BAE-84BD-EA83FDAC995F}"/>
                    </a:ext>
                  </a:extLst>
                </p14:cNvPr>
                <p14:cNvContentPartPr/>
                <p14:nvPr/>
              </p14:nvContentPartPr>
              <p14:xfrm>
                <a:off x="5084610" y="3655686"/>
                <a:ext cx="102240" cy="96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B34834E-BF0F-4BAE-84BD-EA83FDAC995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075610" y="3647046"/>
                  <a:ext cx="119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1BFBD74-6DD8-4159-9288-E24F83C15A67}"/>
                    </a:ext>
                  </a:extLst>
                </p14:cNvPr>
                <p14:cNvContentPartPr/>
                <p14:nvPr/>
              </p14:nvContentPartPr>
              <p14:xfrm>
                <a:off x="5208810" y="3666846"/>
                <a:ext cx="110520" cy="93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1BFBD74-6DD8-4159-9288-E24F83C15A6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200170" y="3658206"/>
                  <a:ext cx="1281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91EEB03-7D88-4CB3-8DF8-964215403D20}"/>
              </a:ext>
            </a:extLst>
          </p:cNvPr>
          <p:cNvGrpSpPr/>
          <p:nvPr/>
        </p:nvGrpSpPr>
        <p:grpSpPr>
          <a:xfrm>
            <a:off x="5777970" y="3570366"/>
            <a:ext cx="153000" cy="172800"/>
            <a:chOff x="5777970" y="3570366"/>
            <a:chExt cx="15300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C15B4DF-9714-44DA-9A6A-A69012686F68}"/>
                    </a:ext>
                  </a:extLst>
                </p14:cNvPr>
                <p14:cNvContentPartPr/>
                <p14:nvPr/>
              </p14:nvContentPartPr>
              <p14:xfrm>
                <a:off x="5798850" y="3570366"/>
                <a:ext cx="115200" cy="172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C15B4DF-9714-44DA-9A6A-A69012686F6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89850" y="3561366"/>
                  <a:ext cx="132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9F6F66B-E7DF-43CB-9963-ADF409D656F5}"/>
                    </a:ext>
                  </a:extLst>
                </p14:cNvPr>
                <p14:cNvContentPartPr/>
                <p14:nvPr/>
              </p14:nvContentPartPr>
              <p14:xfrm>
                <a:off x="5777970" y="3625806"/>
                <a:ext cx="153000" cy="15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9F6F66B-E7DF-43CB-9963-ADF409D656F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68970" y="3616806"/>
                  <a:ext cx="1706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B922C25-3ED6-4A54-AE5B-59E07AFA21DC}"/>
              </a:ext>
            </a:extLst>
          </p:cNvPr>
          <p:cNvGrpSpPr/>
          <p:nvPr/>
        </p:nvGrpSpPr>
        <p:grpSpPr>
          <a:xfrm>
            <a:off x="5512650" y="4038366"/>
            <a:ext cx="435600" cy="179640"/>
            <a:chOff x="5512650" y="4038366"/>
            <a:chExt cx="43560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AEA546-ADEF-4A26-A7CE-7630E5B27952}"/>
                    </a:ext>
                  </a:extLst>
                </p14:cNvPr>
                <p14:cNvContentPartPr/>
                <p14:nvPr/>
              </p14:nvContentPartPr>
              <p14:xfrm>
                <a:off x="5512650" y="4038366"/>
                <a:ext cx="119160" cy="171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AEA546-ADEF-4A26-A7CE-7630E5B2795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04010" y="4029726"/>
                  <a:ext cx="136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D778748-10C8-4339-ADC9-704A95197824}"/>
                    </a:ext>
                  </a:extLst>
                </p14:cNvPr>
                <p14:cNvContentPartPr/>
                <p14:nvPr/>
              </p14:nvContentPartPr>
              <p14:xfrm>
                <a:off x="5725050" y="4088766"/>
                <a:ext cx="114840" cy="104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D778748-10C8-4339-ADC9-704A9519782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16410" y="4080126"/>
                  <a:ext cx="132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0FA5B04-531D-48B0-8A42-419EAFD2123D}"/>
                    </a:ext>
                  </a:extLst>
                </p14:cNvPr>
                <p14:cNvContentPartPr/>
                <p14:nvPr/>
              </p14:nvContentPartPr>
              <p14:xfrm>
                <a:off x="5762490" y="4085886"/>
                <a:ext cx="78120" cy="91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0FA5B04-531D-48B0-8A42-419EAFD2123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753850" y="4077246"/>
                  <a:ext cx="95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E6557A9-6D92-41B1-AA12-FF64CC3BD398}"/>
                    </a:ext>
                  </a:extLst>
                </p14:cNvPr>
                <p14:cNvContentPartPr/>
                <p14:nvPr/>
              </p14:nvContentPartPr>
              <p14:xfrm>
                <a:off x="5887050" y="4164006"/>
                <a:ext cx="61200" cy="540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E6557A9-6D92-41B1-AA12-FF64CC3BD39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878410" y="4155366"/>
                  <a:ext cx="7884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ADFC0C17-49C4-4673-A484-9B54AA900A5B}"/>
                  </a:ext>
                </a:extLst>
              </p14:cNvPr>
              <p14:cNvContentPartPr/>
              <p14:nvPr/>
            </p14:nvContentPartPr>
            <p14:xfrm>
              <a:off x="6242370" y="3825606"/>
              <a:ext cx="23400" cy="234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ADFC0C17-49C4-4673-A484-9B54AA900A5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233730" y="3816606"/>
                <a:ext cx="410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806EC03-5158-4D6C-8E5B-4CA3E980DB1D}"/>
              </a:ext>
            </a:extLst>
          </p:cNvPr>
          <p:cNvGrpSpPr/>
          <p:nvPr/>
        </p:nvGrpSpPr>
        <p:grpSpPr>
          <a:xfrm>
            <a:off x="6092610" y="3947286"/>
            <a:ext cx="445680" cy="276480"/>
            <a:chOff x="6092610" y="3947286"/>
            <a:chExt cx="44568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FE4D8C7-CA3D-49D0-AEA2-4837C30E8CF0}"/>
                    </a:ext>
                  </a:extLst>
                </p14:cNvPr>
                <p14:cNvContentPartPr/>
                <p14:nvPr/>
              </p14:nvContentPartPr>
              <p14:xfrm>
                <a:off x="6092610" y="4027926"/>
                <a:ext cx="120960" cy="1911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FE4D8C7-CA3D-49D0-AEA2-4837C30E8CF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083610" y="4019286"/>
                  <a:ext cx="138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7AE4E2C-04A2-48BA-9F7A-7389F295104F}"/>
                    </a:ext>
                  </a:extLst>
                </p14:cNvPr>
                <p14:cNvContentPartPr/>
                <p14:nvPr/>
              </p14:nvContentPartPr>
              <p14:xfrm>
                <a:off x="6106290" y="4126566"/>
                <a:ext cx="83880" cy="5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7AE4E2C-04A2-48BA-9F7A-7389F295104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97650" y="4117926"/>
                  <a:ext cx="10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E637268-515B-4F48-867C-2E9B31781E35}"/>
                    </a:ext>
                  </a:extLst>
                </p14:cNvPr>
                <p14:cNvContentPartPr/>
                <p14:nvPr/>
              </p14:nvContentPartPr>
              <p14:xfrm>
                <a:off x="6236250" y="3947286"/>
                <a:ext cx="40320" cy="148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E637268-515B-4F48-867C-2E9B31781E3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27250" y="3938286"/>
                  <a:ext cx="57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C3F9527-3AFC-4C05-89B7-6DC2E952EA6E}"/>
                    </a:ext>
                  </a:extLst>
                </p14:cNvPr>
                <p14:cNvContentPartPr/>
                <p14:nvPr/>
              </p14:nvContentPartPr>
              <p14:xfrm>
                <a:off x="6407610" y="4052406"/>
                <a:ext cx="130680" cy="171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C3F9527-3AFC-4C05-89B7-6DC2E952EA6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98610" y="4043766"/>
                  <a:ext cx="1483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2DB371C-F7A7-4C70-98D3-AAC2E92FF4FE}"/>
              </a:ext>
            </a:extLst>
          </p:cNvPr>
          <p:cNvGrpSpPr/>
          <p:nvPr/>
        </p:nvGrpSpPr>
        <p:grpSpPr>
          <a:xfrm>
            <a:off x="6731970" y="4095606"/>
            <a:ext cx="141120" cy="126720"/>
            <a:chOff x="6731970" y="4095606"/>
            <a:chExt cx="14112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4003DD9-1BEB-4982-B462-5E5CFB2030DE}"/>
                    </a:ext>
                  </a:extLst>
                </p14:cNvPr>
                <p14:cNvContentPartPr/>
                <p14:nvPr/>
              </p14:nvContentPartPr>
              <p14:xfrm>
                <a:off x="6731970" y="4095606"/>
                <a:ext cx="95400" cy="90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4003DD9-1BEB-4982-B462-5E5CFB2030D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23330" y="4086966"/>
                  <a:ext cx="113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84003A1-EBAF-4755-8064-48F9BD8F0931}"/>
                    </a:ext>
                  </a:extLst>
                </p14:cNvPr>
                <p14:cNvContentPartPr/>
                <p14:nvPr/>
              </p14:nvContentPartPr>
              <p14:xfrm>
                <a:off x="6785250" y="4197486"/>
                <a:ext cx="87840" cy="24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84003A1-EBAF-4755-8064-48F9BD8F093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76250" y="4188846"/>
                  <a:ext cx="1054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8AF02F6-FEBA-49E2-ADB1-9D1F1DC80D71}"/>
              </a:ext>
            </a:extLst>
          </p:cNvPr>
          <p:cNvGrpSpPr/>
          <p:nvPr/>
        </p:nvGrpSpPr>
        <p:grpSpPr>
          <a:xfrm>
            <a:off x="7044090" y="4068246"/>
            <a:ext cx="161640" cy="176760"/>
            <a:chOff x="7044090" y="4068246"/>
            <a:chExt cx="16164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BEE28B7-7601-4C48-86E6-0AF8C9B7E6B2}"/>
                    </a:ext>
                  </a:extLst>
                </p14:cNvPr>
                <p14:cNvContentPartPr/>
                <p14:nvPr/>
              </p14:nvContentPartPr>
              <p14:xfrm>
                <a:off x="7104570" y="4068246"/>
                <a:ext cx="92520" cy="176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BEE28B7-7601-4C48-86E6-0AF8C9B7E6B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095570" y="4059606"/>
                  <a:ext cx="110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DD50148-C56B-4158-95A6-8B96C35F5E68}"/>
                    </a:ext>
                  </a:extLst>
                </p14:cNvPr>
                <p14:cNvContentPartPr/>
                <p14:nvPr/>
              </p14:nvContentPartPr>
              <p14:xfrm>
                <a:off x="7044090" y="4124046"/>
                <a:ext cx="161640" cy="3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DD50148-C56B-4158-95A6-8B96C35F5E6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35450" y="4115046"/>
                  <a:ext cx="1792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E5E17E5-ECEE-4C26-ABB8-CF49C9438D73}"/>
              </a:ext>
            </a:extLst>
          </p:cNvPr>
          <p:cNvGrpSpPr/>
          <p:nvPr/>
        </p:nvGrpSpPr>
        <p:grpSpPr>
          <a:xfrm>
            <a:off x="7748970" y="4040886"/>
            <a:ext cx="155880" cy="195840"/>
            <a:chOff x="7748970" y="4040886"/>
            <a:chExt cx="15588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085CF03-681D-4D07-90F8-CAA56C9CD3D9}"/>
                    </a:ext>
                  </a:extLst>
                </p14:cNvPr>
                <p14:cNvContentPartPr/>
                <p14:nvPr/>
              </p14:nvContentPartPr>
              <p14:xfrm>
                <a:off x="7748970" y="4040886"/>
                <a:ext cx="149400" cy="195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085CF03-681D-4D07-90F8-CAA56C9CD3D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740330" y="4031886"/>
                  <a:ext cx="167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F84D4F-D5B3-447B-AEC4-18632079A88A}"/>
                    </a:ext>
                  </a:extLst>
                </p14:cNvPr>
                <p14:cNvContentPartPr/>
                <p14:nvPr/>
              </p14:nvContentPartPr>
              <p14:xfrm>
                <a:off x="7776690" y="4120086"/>
                <a:ext cx="105840" cy="9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F84D4F-D5B3-447B-AEC4-18632079A8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767690" y="4111086"/>
                  <a:ext cx="123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20F2DA1-DCE7-4B6A-9B80-7889296B52C4}"/>
                    </a:ext>
                  </a:extLst>
                </p14:cNvPr>
                <p14:cNvContentPartPr/>
                <p14:nvPr/>
              </p14:nvContentPartPr>
              <p14:xfrm>
                <a:off x="7873530" y="4040886"/>
                <a:ext cx="31320" cy="133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20F2DA1-DCE7-4B6A-9B80-7889296B52C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64530" y="4032246"/>
                  <a:ext cx="489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5F73A59-047F-421F-B768-2FD1FA5ABB59}"/>
              </a:ext>
            </a:extLst>
          </p:cNvPr>
          <p:cNvGrpSpPr/>
          <p:nvPr/>
        </p:nvGrpSpPr>
        <p:grpSpPr>
          <a:xfrm>
            <a:off x="8133450" y="4028646"/>
            <a:ext cx="783000" cy="322560"/>
            <a:chOff x="8133450" y="4028646"/>
            <a:chExt cx="78300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D2E9835-841B-484B-B378-6C26F32E9ECF}"/>
                    </a:ext>
                  </a:extLst>
                </p14:cNvPr>
                <p14:cNvContentPartPr/>
                <p14:nvPr/>
              </p14:nvContentPartPr>
              <p14:xfrm>
                <a:off x="8133450" y="4081566"/>
                <a:ext cx="25920" cy="1537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D2E9835-841B-484B-B378-6C26F32E9EC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24450" y="4072926"/>
                  <a:ext cx="43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4FD676C-A25C-4BB1-B7E2-C64CA86051C3}"/>
                    </a:ext>
                  </a:extLst>
                </p14:cNvPr>
                <p14:cNvContentPartPr/>
                <p14:nvPr/>
              </p14:nvContentPartPr>
              <p14:xfrm>
                <a:off x="8247210" y="4077246"/>
                <a:ext cx="106920" cy="132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4FD676C-A25C-4BB1-B7E2-C64CA86051C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8570" y="4068246"/>
                  <a:ext cx="124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D0E1F03-D734-4464-B823-A6AECA84D302}"/>
                    </a:ext>
                  </a:extLst>
                </p14:cNvPr>
                <p14:cNvContentPartPr/>
                <p14:nvPr/>
              </p14:nvContentPartPr>
              <p14:xfrm>
                <a:off x="8415690" y="4028646"/>
                <a:ext cx="84600" cy="322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D0E1F03-D734-4464-B823-A6AECA84D30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06690" y="4019646"/>
                  <a:ext cx="102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9E0EB1D-F32E-49BB-8A1B-E9A93180563A}"/>
                    </a:ext>
                  </a:extLst>
                </p14:cNvPr>
                <p14:cNvContentPartPr/>
                <p14:nvPr/>
              </p14:nvContentPartPr>
              <p14:xfrm>
                <a:off x="8585610" y="4092726"/>
                <a:ext cx="99720" cy="1191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9E0EB1D-F32E-49BB-8A1B-E9A93180563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76970" y="4084086"/>
                  <a:ext cx="117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0981BF1-D602-44CF-8E14-4BA44D64093C}"/>
                    </a:ext>
                  </a:extLst>
                </p14:cNvPr>
                <p14:cNvContentPartPr/>
                <p14:nvPr/>
              </p14:nvContentPartPr>
              <p14:xfrm>
                <a:off x="8609010" y="4217646"/>
                <a:ext cx="91440" cy="234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0981BF1-D602-44CF-8E14-4BA44D64093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00370" y="4209006"/>
                  <a:ext cx="109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907085C-2C62-4462-BE68-1111A24F1E03}"/>
                    </a:ext>
                  </a:extLst>
                </p14:cNvPr>
                <p14:cNvContentPartPr/>
                <p14:nvPr/>
              </p14:nvContentPartPr>
              <p14:xfrm>
                <a:off x="8813490" y="4132326"/>
                <a:ext cx="102960" cy="117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907085C-2C62-4462-BE68-1111A24F1E0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04490" y="4123686"/>
                  <a:ext cx="1206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3772A06-8F94-4C74-BC62-156CAB9BCA5C}"/>
              </a:ext>
            </a:extLst>
          </p:cNvPr>
          <p:cNvGrpSpPr/>
          <p:nvPr/>
        </p:nvGrpSpPr>
        <p:grpSpPr>
          <a:xfrm>
            <a:off x="6194130" y="4508166"/>
            <a:ext cx="128160" cy="151200"/>
            <a:chOff x="6194130" y="4508166"/>
            <a:chExt cx="12816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ECB0EEE-8C06-422D-9749-644449897DA3}"/>
                    </a:ext>
                  </a:extLst>
                </p14:cNvPr>
                <p14:cNvContentPartPr/>
                <p14:nvPr/>
              </p14:nvContentPartPr>
              <p14:xfrm>
                <a:off x="6194130" y="4508166"/>
                <a:ext cx="123480" cy="151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ECB0EEE-8C06-422D-9749-644449897DA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185130" y="4499166"/>
                  <a:ext cx="141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7BEB08B-324D-48DF-8380-36ED668EBED3}"/>
                    </a:ext>
                  </a:extLst>
                </p14:cNvPr>
                <p14:cNvContentPartPr/>
                <p14:nvPr/>
              </p14:nvContentPartPr>
              <p14:xfrm>
                <a:off x="6215730" y="4523646"/>
                <a:ext cx="106560" cy="117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7BEB08B-324D-48DF-8380-36ED668EBED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206730" y="4515006"/>
                  <a:ext cx="1242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48AA015-92E9-4DB7-A3AE-DF3A056BAC2E}"/>
              </a:ext>
            </a:extLst>
          </p:cNvPr>
          <p:cNvGrpSpPr/>
          <p:nvPr/>
        </p:nvGrpSpPr>
        <p:grpSpPr>
          <a:xfrm>
            <a:off x="6630090" y="4459206"/>
            <a:ext cx="569880" cy="229680"/>
            <a:chOff x="6630090" y="4459206"/>
            <a:chExt cx="5698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924FCD8-AC53-4731-845B-91C10406B6F5}"/>
                    </a:ext>
                  </a:extLst>
                </p14:cNvPr>
                <p14:cNvContentPartPr/>
                <p14:nvPr/>
              </p14:nvContentPartPr>
              <p14:xfrm>
                <a:off x="6630090" y="4519326"/>
                <a:ext cx="118800" cy="162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924FCD8-AC53-4731-845B-91C10406B6F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21450" y="4510326"/>
                  <a:ext cx="136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7D09AEA-B488-4F65-9A71-93BA9B145F79}"/>
                    </a:ext>
                  </a:extLst>
                </p14:cNvPr>
                <p14:cNvContentPartPr/>
                <p14:nvPr/>
              </p14:nvContentPartPr>
              <p14:xfrm>
                <a:off x="6656730" y="4607166"/>
                <a:ext cx="82440" cy="129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7D09AEA-B488-4F65-9A71-93BA9B145F7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48090" y="4598166"/>
                  <a:ext cx="100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1715073-BDB0-4730-B436-526EBE6CA033}"/>
                    </a:ext>
                  </a:extLst>
                </p14:cNvPr>
                <p14:cNvContentPartPr/>
                <p14:nvPr/>
              </p14:nvContentPartPr>
              <p14:xfrm>
                <a:off x="6879930" y="4550646"/>
                <a:ext cx="209880" cy="138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1715073-BDB0-4730-B436-526EBE6CA03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870930" y="4541646"/>
                  <a:ext cx="22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1516493-957F-4FAE-921E-CD7E68AE2109}"/>
                    </a:ext>
                  </a:extLst>
                </p14:cNvPr>
                <p14:cNvContentPartPr/>
                <p14:nvPr/>
              </p14:nvContentPartPr>
              <p14:xfrm>
                <a:off x="7072530" y="4459206"/>
                <a:ext cx="127440" cy="72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1516493-957F-4FAE-921E-CD7E68AE210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63890" y="4450206"/>
                  <a:ext cx="1450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EEBC6A-D292-4FCA-90F5-F12DEDB4D26D}"/>
              </a:ext>
            </a:extLst>
          </p:cNvPr>
          <p:cNvGrpSpPr/>
          <p:nvPr/>
        </p:nvGrpSpPr>
        <p:grpSpPr>
          <a:xfrm>
            <a:off x="2373450" y="4776366"/>
            <a:ext cx="368640" cy="129600"/>
            <a:chOff x="2373450" y="4776366"/>
            <a:chExt cx="36864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6BE2552-6B3E-4A91-AC29-DA20E7FE0350}"/>
                    </a:ext>
                  </a:extLst>
                </p14:cNvPr>
                <p14:cNvContentPartPr/>
                <p14:nvPr/>
              </p14:nvContentPartPr>
              <p14:xfrm>
                <a:off x="2373450" y="4810926"/>
                <a:ext cx="172440" cy="95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6BE2552-6B3E-4A91-AC29-DA20E7FE035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364450" y="4801926"/>
                  <a:ext cx="190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B7A1F30-E6B1-49CA-BCA5-68E98585712E}"/>
                    </a:ext>
                  </a:extLst>
                </p14:cNvPr>
                <p14:cNvContentPartPr/>
                <p14:nvPr/>
              </p14:nvContentPartPr>
              <p14:xfrm>
                <a:off x="2611050" y="4811646"/>
                <a:ext cx="20520" cy="75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B7A1F30-E6B1-49CA-BCA5-68E98585712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602050" y="4802646"/>
                  <a:ext cx="38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AE644B1-B64B-49AA-AB58-0F164BED90AA}"/>
                    </a:ext>
                  </a:extLst>
                </p14:cNvPr>
                <p14:cNvContentPartPr/>
                <p14:nvPr/>
              </p14:nvContentPartPr>
              <p14:xfrm>
                <a:off x="2592330" y="4776366"/>
                <a:ext cx="149760" cy="103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AE644B1-B64B-49AA-AB58-0F164BED90A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583330" y="4767366"/>
                  <a:ext cx="1674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3E599AC-5198-44EB-83F2-FD6CCDDF92C0}"/>
              </a:ext>
            </a:extLst>
          </p:cNvPr>
          <p:cNvGrpSpPr/>
          <p:nvPr/>
        </p:nvGrpSpPr>
        <p:grpSpPr>
          <a:xfrm>
            <a:off x="2417370" y="5004606"/>
            <a:ext cx="463320" cy="237960"/>
            <a:chOff x="2417370" y="5004606"/>
            <a:chExt cx="46332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18CC668-DB00-4220-998D-EFB175E0E7A2}"/>
                    </a:ext>
                  </a:extLst>
                </p14:cNvPr>
                <p14:cNvContentPartPr/>
                <p14:nvPr/>
              </p14:nvContentPartPr>
              <p14:xfrm>
                <a:off x="2417370" y="5034846"/>
                <a:ext cx="91440" cy="2077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18CC668-DB00-4220-998D-EFB175E0E7A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408730" y="5025846"/>
                  <a:ext cx="109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86B1B9-3BB2-42CE-9F1B-89C937AD0575}"/>
                    </a:ext>
                  </a:extLst>
                </p14:cNvPr>
                <p14:cNvContentPartPr/>
                <p14:nvPr/>
              </p14:nvContentPartPr>
              <p14:xfrm>
                <a:off x="2585130" y="5038806"/>
                <a:ext cx="68760" cy="1000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86B1B9-3BB2-42CE-9F1B-89C937AD057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76130" y="5029806"/>
                  <a:ext cx="86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423E6DD-1D6E-495D-9E8E-DCD5408063F1}"/>
                    </a:ext>
                  </a:extLst>
                </p14:cNvPr>
                <p14:cNvContentPartPr/>
                <p14:nvPr/>
              </p14:nvContentPartPr>
              <p14:xfrm>
                <a:off x="2698170" y="5051046"/>
                <a:ext cx="110520" cy="129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423E6DD-1D6E-495D-9E8E-DCD5408063F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689530" y="5042406"/>
                  <a:ext cx="12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F3ECE5-CDA6-460A-84AF-738EB5F9DEBE}"/>
                    </a:ext>
                  </a:extLst>
                </p14:cNvPr>
                <p14:cNvContentPartPr/>
                <p14:nvPr/>
              </p14:nvContentPartPr>
              <p14:xfrm>
                <a:off x="2806890" y="5004606"/>
                <a:ext cx="73800" cy="49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F3ECE5-CDA6-460A-84AF-738EB5F9DEB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797890" y="4995606"/>
                  <a:ext cx="914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4E90405-DF45-49E4-B9A3-C097646EDB30}"/>
              </a:ext>
            </a:extLst>
          </p:cNvPr>
          <p:cNvGrpSpPr/>
          <p:nvPr/>
        </p:nvGrpSpPr>
        <p:grpSpPr>
          <a:xfrm>
            <a:off x="3065010" y="4811646"/>
            <a:ext cx="361800" cy="95040"/>
            <a:chOff x="3065010" y="4811646"/>
            <a:chExt cx="36180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FA7149-86F0-41A6-B9AA-2A845967229A}"/>
                    </a:ext>
                  </a:extLst>
                </p14:cNvPr>
                <p14:cNvContentPartPr/>
                <p14:nvPr/>
              </p14:nvContentPartPr>
              <p14:xfrm>
                <a:off x="3065010" y="4825326"/>
                <a:ext cx="133200" cy="74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FA7149-86F0-41A6-B9AA-2A845967229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56010" y="4816326"/>
                  <a:ext cx="150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41EDF16-1F09-4EE4-82FD-2813F0AC5FA0}"/>
                    </a:ext>
                  </a:extLst>
                </p14:cNvPr>
                <p14:cNvContentPartPr/>
                <p14:nvPr/>
              </p14:nvContentPartPr>
              <p14:xfrm>
                <a:off x="3249330" y="4820286"/>
                <a:ext cx="104040" cy="478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41EDF16-1F09-4EE4-82FD-2813F0AC5FA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240690" y="4811286"/>
                  <a:ext cx="121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0B8114F-209D-4EDC-BC52-8769A39007A5}"/>
                    </a:ext>
                  </a:extLst>
                </p14:cNvPr>
                <p14:cNvContentPartPr/>
                <p14:nvPr/>
              </p14:nvContentPartPr>
              <p14:xfrm>
                <a:off x="3356610" y="4811646"/>
                <a:ext cx="70200" cy="950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0B8114F-209D-4EDC-BC52-8769A39007A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347970" y="4802646"/>
                  <a:ext cx="878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36D6826-DDC5-454E-8D7F-B3BAB150668D}"/>
              </a:ext>
            </a:extLst>
          </p:cNvPr>
          <p:cNvGrpSpPr/>
          <p:nvPr/>
        </p:nvGrpSpPr>
        <p:grpSpPr>
          <a:xfrm>
            <a:off x="3151770" y="5015046"/>
            <a:ext cx="522360" cy="179280"/>
            <a:chOff x="3151770" y="5015046"/>
            <a:chExt cx="52236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F977C17-E4A2-4447-9FE7-868690D6AC8B}"/>
                    </a:ext>
                  </a:extLst>
                </p14:cNvPr>
                <p14:cNvContentPartPr/>
                <p14:nvPr/>
              </p14:nvContentPartPr>
              <p14:xfrm>
                <a:off x="3151770" y="5069766"/>
                <a:ext cx="84960" cy="104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F977C17-E4A2-4447-9FE7-868690D6AC8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142770" y="5061126"/>
                  <a:ext cx="102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FC230F8-62D1-4F15-A405-4CC68CC2EC49}"/>
                    </a:ext>
                  </a:extLst>
                </p14:cNvPr>
                <p14:cNvContentPartPr/>
                <p14:nvPr/>
              </p14:nvContentPartPr>
              <p14:xfrm>
                <a:off x="3153570" y="5071566"/>
                <a:ext cx="90720" cy="90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FC230F8-62D1-4F15-A405-4CC68CC2EC4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144570" y="5062926"/>
                  <a:ext cx="108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0B23223-4000-40FC-A597-AB8A240F09E4}"/>
                    </a:ext>
                  </a:extLst>
                </p14:cNvPr>
                <p14:cNvContentPartPr/>
                <p14:nvPr/>
              </p14:nvContentPartPr>
              <p14:xfrm>
                <a:off x="3328890" y="5078766"/>
                <a:ext cx="69480" cy="957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0B23223-4000-40FC-A597-AB8A240F09E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19890" y="5070126"/>
                  <a:ext cx="87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C35DFEF-226C-4B1C-99F1-EB9723DA4EF3}"/>
                    </a:ext>
                  </a:extLst>
                </p14:cNvPr>
                <p14:cNvContentPartPr/>
                <p14:nvPr/>
              </p14:nvContentPartPr>
              <p14:xfrm>
                <a:off x="3453810" y="5079846"/>
                <a:ext cx="113400" cy="114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C35DFEF-226C-4B1C-99F1-EB9723DA4EF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45170" y="5071206"/>
                  <a:ext cx="131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FF29A38-21F4-4C80-BAFB-1143C52FDA4B}"/>
                    </a:ext>
                  </a:extLst>
                </p14:cNvPr>
                <p14:cNvContentPartPr/>
                <p14:nvPr/>
              </p14:nvContentPartPr>
              <p14:xfrm>
                <a:off x="3565410" y="5015046"/>
                <a:ext cx="108720" cy="486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F29A38-21F4-4C80-BAFB-1143C52FDA4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556770" y="5006046"/>
                  <a:ext cx="12636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40F518B-63D1-4893-84FB-83B36AB5E1DE}"/>
              </a:ext>
            </a:extLst>
          </p:cNvPr>
          <p:cNvGrpSpPr/>
          <p:nvPr/>
        </p:nvGrpSpPr>
        <p:grpSpPr>
          <a:xfrm>
            <a:off x="3896970" y="4651806"/>
            <a:ext cx="519480" cy="469440"/>
            <a:chOff x="3896970" y="4651806"/>
            <a:chExt cx="51948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8BFC6DD-7270-49CC-B27D-3343E5765FB0}"/>
                    </a:ext>
                  </a:extLst>
                </p14:cNvPr>
                <p14:cNvContentPartPr/>
                <p14:nvPr/>
              </p14:nvContentPartPr>
              <p14:xfrm>
                <a:off x="3896970" y="4794726"/>
                <a:ext cx="112320" cy="1162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8BFC6DD-7270-49CC-B27D-3343E5765FB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887970" y="4786086"/>
                  <a:ext cx="129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AD7D36F-DBC9-4CBA-B457-01C9D11E64B8}"/>
                    </a:ext>
                  </a:extLst>
                </p14:cNvPr>
                <p14:cNvContentPartPr/>
                <p14:nvPr/>
              </p14:nvContentPartPr>
              <p14:xfrm>
                <a:off x="3931530" y="4651806"/>
                <a:ext cx="182880" cy="255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AD7D36F-DBC9-4CBA-B457-01C9D11E64B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22530" y="4642806"/>
                  <a:ext cx="200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EC83A4C-D34D-40F9-8976-264B6D559903}"/>
                    </a:ext>
                  </a:extLst>
                </p14:cNvPr>
                <p14:cNvContentPartPr/>
                <p14:nvPr/>
              </p14:nvContentPartPr>
              <p14:xfrm>
                <a:off x="4063650" y="4669086"/>
                <a:ext cx="25200" cy="1004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EC83A4C-D34D-40F9-8976-264B6D55990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054650" y="4660086"/>
                  <a:ext cx="42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4F44D0F-4740-474F-B376-0EA67DDB6B7D}"/>
                    </a:ext>
                  </a:extLst>
                </p14:cNvPr>
                <p14:cNvContentPartPr/>
                <p14:nvPr/>
              </p14:nvContentPartPr>
              <p14:xfrm>
                <a:off x="4198650" y="4739286"/>
                <a:ext cx="104760" cy="205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4F44D0F-4740-474F-B376-0EA67DDB6B7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189650" y="4730286"/>
                  <a:ext cx="122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0E0BB31-7D0D-4FAF-8253-A11330607011}"/>
                    </a:ext>
                  </a:extLst>
                </p14:cNvPr>
                <p14:cNvContentPartPr/>
                <p14:nvPr/>
              </p14:nvContentPartPr>
              <p14:xfrm>
                <a:off x="4206930" y="4846926"/>
                <a:ext cx="73800" cy="72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0E0BB31-7D0D-4FAF-8253-A1133060701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97930" y="4838286"/>
                  <a:ext cx="91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D0BC4C-3FF5-4FC9-A5F3-6BD142FC5FC6}"/>
                    </a:ext>
                  </a:extLst>
                </p14:cNvPr>
                <p14:cNvContentPartPr/>
                <p14:nvPr/>
              </p14:nvContentPartPr>
              <p14:xfrm>
                <a:off x="4318890" y="4835766"/>
                <a:ext cx="97560" cy="285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D0BC4C-3FF5-4FC9-A5F3-6BD142FC5FC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310250" y="4826766"/>
                  <a:ext cx="11520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4D3AAA3-0868-4462-B997-E40DC30F0E4A}"/>
              </a:ext>
            </a:extLst>
          </p:cNvPr>
          <p:cNvGrpSpPr/>
          <p:nvPr/>
        </p:nvGrpSpPr>
        <p:grpSpPr>
          <a:xfrm>
            <a:off x="4672410" y="4874286"/>
            <a:ext cx="65880" cy="57240"/>
            <a:chOff x="4672410" y="4874286"/>
            <a:chExt cx="6588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EEBC381-500C-481D-8E97-E5BC7B41FC72}"/>
                    </a:ext>
                  </a:extLst>
                </p14:cNvPr>
                <p14:cNvContentPartPr/>
                <p14:nvPr/>
              </p14:nvContentPartPr>
              <p14:xfrm>
                <a:off x="4672410" y="4874286"/>
                <a:ext cx="50040" cy="23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EEBC381-500C-481D-8E97-E5BC7B41FC7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663410" y="4865646"/>
                  <a:ext cx="6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5D478A6-7AE4-4DBD-9003-814FBD129A29}"/>
                    </a:ext>
                  </a:extLst>
                </p14:cNvPr>
                <p14:cNvContentPartPr/>
                <p14:nvPr/>
              </p14:nvContentPartPr>
              <p14:xfrm>
                <a:off x="4675650" y="4923606"/>
                <a:ext cx="62640" cy="79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5D478A6-7AE4-4DBD-9003-814FBD129A2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67010" y="4914966"/>
                  <a:ext cx="802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2106CB8-F98D-402F-BEDD-FA325EBB0A62}"/>
              </a:ext>
            </a:extLst>
          </p:cNvPr>
          <p:cNvGrpSpPr/>
          <p:nvPr/>
        </p:nvGrpSpPr>
        <p:grpSpPr>
          <a:xfrm>
            <a:off x="4984170" y="4849446"/>
            <a:ext cx="371880" cy="118080"/>
            <a:chOff x="4984170" y="4849446"/>
            <a:chExt cx="37188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2D31D86-D8C3-4D7C-82FA-AE6D1335EA59}"/>
                    </a:ext>
                  </a:extLst>
                </p14:cNvPr>
                <p14:cNvContentPartPr/>
                <p14:nvPr/>
              </p14:nvContentPartPr>
              <p14:xfrm>
                <a:off x="4984170" y="4875366"/>
                <a:ext cx="165600" cy="882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2D31D86-D8C3-4D7C-82FA-AE6D1335EA5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75530" y="4866726"/>
                  <a:ext cx="183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5D661E9-8A33-47FA-9CBB-E6D6B0A5B799}"/>
                    </a:ext>
                  </a:extLst>
                </p14:cNvPr>
                <p14:cNvContentPartPr/>
                <p14:nvPr/>
              </p14:nvContentPartPr>
              <p14:xfrm>
                <a:off x="5214930" y="4893366"/>
                <a:ext cx="17640" cy="669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5D661E9-8A33-47FA-9CBB-E6D6B0A5B79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06290" y="4884726"/>
                  <a:ext cx="35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057C26C-5C25-4D8B-88BC-EDC4BC7A1E5E}"/>
                    </a:ext>
                  </a:extLst>
                </p14:cNvPr>
                <p14:cNvContentPartPr/>
                <p14:nvPr/>
              </p14:nvContentPartPr>
              <p14:xfrm>
                <a:off x="5171370" y="4849446"/>
                <a:ext cx="184680" cy="1180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057C26C-5C25-4D8B-88BC-EDC4BC7A1E5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162730" y="4840806"/>
                  <a:ext cx="2023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E989B7C-3AC2-42E6-BF09-F937B1DD69C3}"/>
              </a:ext>
            </a:extLst>
          </p:cNvPr>
          <p:cNvGrpSpPr/>
          <p:nvPr/>
        </p:nvGrpSpPr>
        <p:grpSpPr>
          <a:xfrm>
            <a:off x="5059410" y="5071926"/>
            <a:ext cx="478800" cy="246960"/>
            <a:chOff x="5059410" y="5071926"/>
            <a:chExt cx="47880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DF09DB9-7335-4CBE-BEC3-78BB59D1603F}"/>
                    </a:ext>
                  </a:extLst>
                </p14:cNvPr>
                <p14:cNvContentPartPr/>
                <p14:nvPr/>
              </p14:nvContentPartPr>
              <p14:xfrm>
                <a:off x="5059410" y="5099646"/>
                <a:ext cx="268560" cy="2192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DF09DB9-7335-4CBE-BEC3-78BB59D1603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050410" y="5090646"/>
                  <a:ext cx="286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0A1F42B-E551-4E19-874F-268F40E2CDB4}"/>
                    </a:ext>
                  </a:extLst>
                </p14:cNvPr>
                <p14:cNvContentPartPr/>
                <p14:nvPr/>
              </p14:nvContentPartPr>
              <p14:xfrm>
                <a:off x="5252730" y="5148966"/>
                <a:ext cx="72720" cy="12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0A1F42B-E551-4E19-874F-268F40E2CDB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244090" y="5139966"/>
                  <a:ext cx="90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08CC32D-780D-46B1-8587-371A00569278}"/>
                    </a:ext>
                  </a:extLst>
                </p14:cNvPr>
                <p14:cNvContentPartPr/>
                <p14:nvPr/>
              </p14:nvContentPartPr>
              <p14:xfrm>
                <a:off x="5362170" y="5135286"/>
                <a:ext cx="119880" cy="85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08CC32D-780D-46B1-8587-371A0056927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53530" y="5126646"/>
                  <a:ext cx="137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74AB5F3-8654-4FCD-9888-689A9B09251D}"/>
                    </a:ext>
                  </a:extLst>
                </p14:cNvPr>
                <p14:cNvContentPartPr/>
                <p14:nvPr/>
              </p14:nvContentPartPr>
              <p14:xfrm>
                <a:off x="5483850" y="5071926"/>
                <a:ext cx="54360" cy="662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74AB5F3-8654-4FCD-9888-689A9B09251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475210" y="5062926"/>
                  <a:ext cx="720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E8686334-DCA2-4C25-BA08-FC94A580C6BA}"/>
              </a:ext>
            </a:extLst>
          </p:cNvPr>
          <p:cNvGrpSpPr/>
          <p:nvPr/>
        </p:nvGrpSpPr>
        <p:grpSpPr>
          <a:xfrm>
            <a:off x="5776890" y="4938006"/>
            <a:ext cx="398160" cy="115200"/>
            <a:chOff x="5776890" y="4938006"/>
            <a:chExt cx="398160" cy="1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36EA58F-610D-4D5E-93EC-1ECDF583691E}"/>
                    </a:ext>
                  </a:extLst>
                </p14:cNvPr>
                <p14:cNvContentPartPr/>
                <p14:nvPr/>
              </p14:nvContentPartPr>
              <p14:xfrm>
                <a:off x="5776890" y="4941606"/>
                <a:ext cx="127800" cy="784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36EA58F-610D-4D5E-93EC-1ECDF583691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767890" y="4932966"/>
                  <a:ext cx="145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EF1EA48-D467-41A3-AF6A-DB4AC2855AA9}"/>
                    </a:ext>
                  </a:extLst>
                </p14:cNvPr>
                <p14:cNvContentPartPr/>
                <p14:nvPr/>
              </p14:nvContentPartPr>
              <p14:xfrm>
                <a:off x="5958690" y="4942326"/>
                <a:ext cx="73080" cy="60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EF1EA48-D467-41A3-AF6A-DB4AC2855AA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950050" y="4933686"/>
                  <a:ext cx="90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86A0E85-187C-46C5-A687-DFF81EAE02CA}"/>
                    </a:ext>
                  </a:extLst>
                </p14:cNvPr>
                <p14:cNvContentPartPr/>
                <p14:nvPr/>
              </p14:nvContentPartPr>
              <p14:xfrm>
                <a:off x="6064170" y="4938006"/>
                <a:ext cx="110880" cy="1152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86A0E85-187C-46C5-A687-DFF81EAE02C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055530" y="4929366"/>
                  <a:ext cx="12852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32D6A9EB-5E61-4B57-95C4-5BDF3202262F}"/>
                  </a:ext>
                </a:extLst>
              </p14:cNvPr>
              <p14:cNvContentPartPr/>
              <p14:nvPr/>
            </p14:nvContentPartPr>
            <p14:xfrm>
              <a:off x="5974890" y="5171646"/>
              <a:ext cx="59760" cy="13644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32D6A9EB-5E61-4B57-95C4-5BDF3202262F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965890" y="5163006"/>
                <a:ext cx="7740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610E3B0-8963-4F03-8228-1B9A07C99B02}"/>
              </a:ext>
            </a:extLst>
          </p:cNvPr>
          <p:cNvGrpSpPr/>
          <p:nvPr/>
        </p:nvGrpSpPr>
        <p:grpSpPr>
          <a:xfrm>
            <a:off x="6372330" y="4926486"/>
            <a:ext cx="719280" cy="400680"/>
            <a:chOff x="6372330" y="4926486"/>
            <a:chExt cx="71928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FC55A33-FE11-4AE2-879F-5D414E8B5DB2}"/>
                    </a:ext>
                  </a:extLst>
                </p14:cNvPr>
                <p14:cNvContentPartPr/>
                <p14:nvPr/>
              </p14:nvContentPartPr>
              <p14:xfrm>
                <a:off x="6372330" y="4926486"/>
                <a:ext cx="75960" cy="2782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FC55A33-FE11-4AE2-879F-5D414E8B5DB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363690" y="4917846"/>
                  <a:ext cx="93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A050417-BDC4-45BF-B478-DCC92C535783}"/>
                    </a:ext>
                  </a:extLst>
                </p14:cNvPr>
                <p14:cNvContentPartPr/>
                <p14:nvPr/>
              </p14:nvContentPartPr>
              <p14:xfrm>
                <a:off x="6504450" y="4994886"/>
                <a:ext cx="114840" cy="1843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A050417-BDC4-45BF-B478-DCC92C53578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495810" y="4986246"/>
                  <a:ext cx="132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4CEEFD0-6D9F-49F4-8550-96FBBC20D032}"/>
                    </a:ext>
                  </a:extLst>
                </p14:cNvPr>
                <p14:cNvContentPartPr/>
                <p14:nvPr/>
              </p14:nvContentPartPr>
              <p14:xfrm>
                <a:off x="6535050" y="5102886"/>
                <a:ext cx="96480" cy="147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4CEEFD0-6D9F-49F4-8550-96FBBC20D03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526410" y="5093886"/>
                  <a:ext cx="114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CB62FE8-2D7C-455F-A487-23743A185E79}"/>
                    </a:ext>
                  </a:extLst>
                </p14:cNvPr>
                <p14:cNvContentPartPr/>
                <p14:nvPr/>
              </p14:nvContentPartPr>
              <p14:xfrm>
                <a:off x="6666450" y="4965366"/>
                <a:ext cx="260640" cy="3618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CB62FE8-2D7C-455F-A487-23743A185E7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657450" y="4956726"/>
                  <a:ext cx="278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9D6FFA1-0C77-44DE-8966-0F9A69131688}"/>
                    </a:ext>
                  </a:extLst>
                </p14:cNvPr>
                <p14:cNvContentPartPr/>
                <p14:nvPr/>
              </p14:nvContentPartPr>
              <p14:xfrm>
                <a:off x="7033650" y="5062926"/>
                <a:ext cx="57960" cy="2091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9D6FFA1-0C77-44DE-8966-0F9A6913168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25010" y="5054286"/>
                  <a:ext cx="756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1C21562-6A9F-4A2E-94C4-39DE0DEDB3FC}"/>
              </a:ext>
            </a:extLst>
          </p:cNvPr>
          <p:cNvGrpSpPr/>
          <p:nvPr/>
        </p:nvGrpSpPr>
        <p:grpSpPr>
          <a:xfrm>
            <a:off x="5052210" y="5730726"/>
            <a:ext cx="358200" cy="126360"/>
            <a:chOff x="5052210" y="5730726"/>
            <a:chExt cx="35820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2A26F10-5C26-4444-A474-9B4A7803D946}"/>
                    </a:ext>
                  </a:extLst>
                </p14:cNvPr>
                <p14:cNvContentPartPr/>
                <p14:nvPr/>
              </p14:nvContentPartPr>
              <p14:xfrm>
                <a:off x="5052210" y="5743686"/>
                <a:ext cx="142560" cy="1072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2A26F10-5C26-4444-A474-9B4A7803D9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43210" y="5735046"/>
                  <a:ext cx="160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C5ABF0C-EF99-4AAE-976E-C8257BE27DAC}"/>
                    </a:ext>
                  </a:extLst>
                </p14:cNvPr>
                <p14:cNvContentPartPr/>
                <p14:nvPr/>
              </p14:nvContentPartPr>
              <p14:xfrm>
                <a:off x="5241930" y="5730726"/>
                <a:ext cx="46800" cy="1263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C5ABF0C-EF99-4AAE-976E-C8257BE27DA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32930" y="5722086"/>
                  <a:ext cx="64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76D2E10-351F-44E7-997D-956338A5FC1F}"/>
                    </a:ext>
                  </a:extLst>
                </p14:cNvPr>
                <p14:cNvContentPartPr/>
                <p14:nvPr/>
              </p14:nvContentPartPr>
              <p14:xfrm>
                <a:off x="5338770" y="5755206"/>
                <a:ext cx="71640" cy="846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76D2E10-351F-44E7-997D-956338A5FC1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329770" y="5746206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DE25549-CAB5-4279-AA2B-82AADA9A9EC9}"/>
              </a:ext>
            </a:extLst>
          </p:cNvPr>
          <p:cNvGrpSpPr/>
          <p:nvPr/>
        </p:nvGrpSpPr>
        <p:grpSpPr>
          <a:xfrm>
            <a:off x="5876610" y="5687526"/>
            <a:ext cx="134640" cy="203400"/>
            <a:chOff x="5876610" y="5687526"/>
            <a:chExt cx="13464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65DB8A5-8817-4B0C-888E-D94C9524DAD3}"/>
                    </a:ext>
                  </a:extLst>
                </p14:cNvPr>
                <p14:cNvContentPartPr/>
                <p14:nvPr/>
              </p14:nvContentPartPr>
              <p14:xfrm>
                <a:off x="5902890" y="5687526"/>
                <a:ext cx="81720" cy="2034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65DB8A5-8817-4B0C-888E-D94C9524DAD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893890" y="5678526"/>
                  <a:ext cx="99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5EAFFBF-6722-4E5F-9108-25AB5A7C67ED}"/>
                    </a:ext>
                  </a:extLst>
                </p14:cNvPr>
                <p14:cNvContentPartPr/>
                <p14:nvPr/>
              </p14:nvContentPartPr>
              <p14:xfrm>
                <a:off x="5876610" y="5724606"/>
                <a:ext cx="134640" cy="21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5EAFFBF-6722-4E5F-9108-25AB5A7C67E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867610" y="5715606"/>
                  <a:ext cx="1522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66561CD5-4C76-4AF1-9351-BC121AD44E6A}"/>
                  </a:ext>
                </a:extLst>
              </p14:cNvPr>
              <p14:cNvContentPartPr/>
              <p14:nvPr/>
            </p14:nvContentPartPr>
            <p14:xfrm>
              <a:off x="5573130" y="6069126"/>
              <a:ext cx="139320" cy="21672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66561CD5-4C76-4AF1-9351-BC121AD44E6A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5564490" y="6060126"/>
                <a:ext cx="15696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A6D82BA3-A9A3-4437-BE01-6876DA32C8B0}"/>
              </a:ext>
            </a:extLst>
          </p:cNvPr>
          <p:cNvGrpSpPr/>
          <p:nvPr/>
        </p:nvGrpSpPr>
        <p:grpSpPr>
          <a:xfrm>
            <a:off x="5845290" y="6077406"/>
            <a:ext cx="815400" cy="331920"/>
            <a:chOff x="5845290" y="6077406"/>
            <a:chExt cx="81540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5152669-F487-4B7E-88DC-A12DAC767BED}"/>
                    </a:ext>
                  </a:extLst>
                </p14:cNvPr>
                <p14:cNvContentPartPr/>
                <p14:nvPr/>
              </p14:nvContentPartPr>
              <p14:xfrm>
                <a:off x="5845290" y="6113406"/>
                <a:ext cx="126720" cy="1990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5152669-F487-4B7E-88DC-A12DAC767BE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836650" y="6104406"/>
                  <a:ext cx="144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B85ED24-1FDC-42D2-8FB2-F24CBB054C91}"/>
                    </a:ext>
                  </a:extLst>
                </p14:cNvPr>
                <p14:cNvContentPartPr/>
                <p14:nvPr/>
              </p14:nvContentPartPr>
              <p14:xfrm>
                <a:off x="5886690" y="6213486"/>
                <a:ext cx="69840" cy="86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B85ED24-1FDC-42D2-8FB2-F24CBB054C9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877690" y="6204846"/>
                  <a:ext cx="87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524B98A-2784-4D46-9BA3-9BCB56758339}"/>
                    </a:ext>
                  </a:extLst>
                </p14:cNvPr>
                <p14:cNvContentPartPr/>
                <p14:nvPr/>
              </p14:nvContentPartPr>
              <p14:xfrm>
                <a:off x="6029970" y="6278646"/>
                <a:ext cx="9360" cy="658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524B98A-2784-4D46-9BA3-9BCB5675833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20970" y="6270006"/>
                  <a:ext cx="27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D2E3560-C843-4713-B90A-52BACDAFDDF3}"/>
                    </a:ext>
                  </a:extLst>
                </p14:cNvPr>
                <p14:cNvContentPartPr/>
                <p14:nvPr/>
              </p14:nvContentPartPr>
              <p14:xfrm>
                <a:off x="6029250" y="6159846"/>
                <a:ext cx="36360" cy="23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D2E3560-C843-4713-B90A-52BACDAFDDF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020610" y="6151206"/>
                  <a:ext cx="54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7A6DC45-0F56-4E07-9C2A-0FCC801AEF56}"/>
                    </a:ext>
                  </a:extLst>
                </p14:cNvPr>
                <p14:cNvContentPartPr/>
                <p14:nvPr/>
              </p14:nvContentPartPr>
              <p14:xfrm>
                <a:off x="6169290" y="6243726"/>
                <a:ext cx="61560" cy="579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7A6DC45-0F56-4E07-9C2A-0FCC801AEF5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160290" y="6234726"/>
                  <a:ext cx="79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8C8F595-E5D9-4ABE-9AC5-78BFFF7F86BD}"/>
                    </a:ext>
                  </a:extLst>
                </p14:cNvPr>
                <p14:cNvContentPartPr/>
                <p14:nvPr/>
              </p14:nvContentPartPr>
              <p14:xfrm>
                <a:off x="6317970" y="6164886"/>
                <a:ext cx="108000" cy="2444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8C8F595-E5D9-4ABE-9AC5-78BFFF7F86B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309330" y="6155886"/>
                  <a:ext cx="1256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46FC865-636E-402F-905E-FD55CF1FAC53}"/>
                    </a:ext>
                  </a:extLst>
                </p14:cNvPr>
                <p14:cNvContentPartPr/>
                <p14:nvPr/>
              </p14:nvContentPartPr>
              <p14:xfrm>
                <a:off x="6506970" y="6077406"/>
                <a:ext cx="153720" cy="2055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46FC865-636E-402F-905E-FD55CF1FAC5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497970" y="6068406"/>
                  <a:ext cx="17136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C57DC66-9E9C-4288-BB45-D943A1BADD3A}"/>
              </a:ext>
            </a:extLst>
          </p:cNvPr>
          <p:cNvGrpSpPr/>
          <p:nvPr/>
        </p:nvGrpSpPr>
        <p:grpSpPr>
          <a:xfrm>
            <a:off x="6850410" y="6109446"/>
            <a:ext cx="419040" cy="226080"/>
            <a:chOff x="6850410" y="6109446"/>
            <a:chExt cx="41904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4EB5AA4-4041-4651-9092-BB1E69DAA4A6}"/>
                    </a:ext>
                  </a:extLst>
                </p14:cNvPr>
                <p14:cNvContentPartPr/>
                <p14:nvPr/>
              </p14:nvContentPartPr>
              <p14:xfrm>
                <a:off x="6865890" y="6118446"/>
                <a:ext cx="111600" cy="114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4EB5AA4-4041-4651-9092-BB1E69DAA4A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56890" y="6109806"/>
                  <a:ext cx="129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37F5406-1B05-4489-8ADB-1483BA0E5361}"/>
                    </a:ext>
                  </a:extLst>
                </p14:cNvPr>
                <p14:cNvContentPartPr/>
                <p14:nvPr/>
              </p14:nvContentPartPr>
              <p14:xfrm>
                <a:off x="6850410" y="6109446"/>
                <a:ext cx="338400" cy="2260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37F5406-1B05-4489-8ADB-1483BA0E53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841410" y="6100806"/>
                  <a:ext cx="356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EC30B2D-D674-44DC-AD4F-D286C12CBDF6}"/>
                    </a:ext>
                  </a:extLst>
                </p14:cNvPr>
                <p14:cNvContentPartPr/>
                <p14:nvPr/>
              </p14:nvContentPartPr>
              <p14:xfrm>
                <a:off x="7096290" y="6181446"/>
                <a:ext cx="173160" cy="10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EC30B2D-D674-44DC-AD4F-D286C12CBDF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087650" y="6172446"/>
                  <a:ext cx="1908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C1CE86E9-1CB1-4386-AED3-2C4EDCF2671F}"/>
                  </a:ext>
                </a:extLst>
              </p14:cNvPr>
              <p14:cNvContentPartPr/>
              <p14:nvPr/>
            </p14:nvContentPartPr>
            <p14:xfrm>
              <a:off x="6427410" y="6578166"/>
              <a:ext cx="102240" cy="26892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C1CE86E9-1CB1-4386-AED3-2C4EDCF2671F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418770" y="6569166"/>
                <a:ext cx="119880" cy="28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6ED2018-ADC7-4E5E-A9F6-C6BAAB792FDF}"/>
              </a:ext>
            </a:extLst>
          </p:cNvPr>
          <p:cNvGrpSpPr/>
          <p:nvPr/>
        </p:nvGrpSpPr>
        <p:grpSpPr>
          <a:xfrm>
            <a:off x="6714330" y="6528846"/>
            <a:ext cx="531360" cy="214200"/>
            <a:chOff x="6714330" y="6528846"/>
            <a:chExt cx="53136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27648BD-9DE4-43CD-9E48-7E4B269ED15D}"/>
                    </a:ext>
                  </a:extLst>
                </p14:cNvPr>
                <p14:cNvContentPartPr/>
                <p14:nvPr/>
              </p14:nvContentPartPr>
              <p14:xfrm>
                <a:off x="6714330" y="6589686"/>
                <a:ext cx="96480" cy="137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27648BD-9DE4-43CD-9E48-7E4B269ED15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05330" y="6580686"/>
                  <a:ext cx="114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6208720-B86B-466D-A288-73838A154252}"/>
                    </a:ext>
                  </a:extLst>
                </p14:cNvPr>
                <p14:cNvContentPartPr/>
                <p14:nvPr/>
              </p14:nvContentPartPr>
              <p14:xfrm>
                <a:off x="6714330" y="6676806"/>
                <a:ext cx="97920" cy="57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6208720-B86B-466D-A288-73838A15425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705330" y="6667806"/>
                  <a:ext cx="115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3ADE783-E65D-4674-83AA-159DFFBFDB80}"/>
                    </a:ext>
                  </a:extLst>
                </p14:cNvPr>
                <p14:cNvContentPartPr/>
                <p14:nvPr/>
              </p14:nvContentPartPr>
              <p14:xfrm>
                <a:off x="6943290" y="6599766"/>
                <a:ext cx="196920" cy="1432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3ADE783-E65D-4674-83AA-159DFFBFDB8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934290" y="6591126"/>
                  <a:ext cx="21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1F0A7D7-9C67-448B-B998-C045463FB047}"/>
                    </a:ext>
                  </a:extLst>
                </p14:cNvPr>
                <p14:cNvContentPartPr/>
                <p14:nvPr/>
              </p14:nvContentPartPr>
              <p14:xfrm>
                <a:off x="7149570" y="6528846"/>
                <a:ext cx="96120" cy="874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1F0A7D7-9C67-448B-B998-C045463FB04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140930" y="6519846"/>
                  <a:ext cx="1137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6F4554E-396F-4103-B693-5E7344671F8D}"/>
              </a:ext>
            </a:extLst>
          </p:cNvPr>
          <p:cNvGrpSpPr/>
          <p:nvPr/>
        </p:nvGrpSpPr>
        <p:grpSpPr>
          <a:xfrm>
            <a:off x="10049730" y="4004526"/>
            <a:ext cx="662040" cy="288720"/>
            <a:chOff x="10049730" y="4004526"/>
            <a:chExt cx="66204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9893079-35C0-4A8A-B697-9D46B4940ACA}"/>
                    </a:ext>
                  </a:extLst>
                </p14:cNvPr>
                <p14:cNvContentPartPr/>
                <p14:nvPr/>
              </p14:nvContentPartPr>
              <p14:xfrm>
                <a:off x="10059450" y="4049166"/>
                <a:ext cx="30960" cy="2440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9893079-35C0-4A8A-B697-9D46B4940AC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050450" y="4040526"/>
                  <a:ext cx="48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DEE4506-6D74-4D5C-B995-CB4CEF132AF4}"/>
                    </a:ext>
                  </a:extLst>
                </p14:cNvPr>
                <p14:cNvContentPartPr/>
                <p14:nvPr/>
              </p14:nvContentPartPr>
              <p14:xfrm>
                <a:off x="10049730" y="4022526"/>
                <a:ext cx="99720" cy="1116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DEE4506-6D74-4D5C-B995-CB4CEF132AF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041090" y="4013526"/>
                  <a:ext cx="117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72F89A5-ACAF-42D7-9A48-AB9541850DD1}"/>
                    </a:ext>
                  </a:extLst>
                </p14:cNvPr>
                <p14:cNvContentPartPr/>
                <p14:nvPr/>
              </p14:nvContentPartPr>
              <p14:xfrm>
                <a:off x="10200570" y="4034046"/>
                <a:ext cx="150840" cy="1188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72F89A5-ACAF-42D7-9A48-AB9541850DD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191930" y="4025406"/>
                  <a:ext cx="168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1297376-058B-4BFC-A7C9-03A5E3372DEA}"/>
                    </a:ext>
                  </a:extLst>
                </p14:cNvPr>
                <p14:cNvContentPartPr/>
                <p14:nvPr/>
              </p14:nvContentPartPr>
              <p14:xfrm>
                <a:off x="10317930" y="4004526"/>
                <a:ext cx="291960" cy="1605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1297376-058B-4BFC-A7C9-03A5E3372DE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309290" y="3995886"/>
                  <a:ext cx="309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DF0EBEA-3500-4E1C-97B6-778B1922D6BB}"/>
                    </a:ext>
                  </a:extLst>
                </p14:cNvPr>
                <p14:cNvContentPartPr/>
                <p14:nvPr/>
              </p14:nvContentPartPr>
              <p14:xfrm>
                <a:off x="10689810" y="4014966"/>
                <a:ext cx="21960" cy="1922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DF0EBEA-3500-4E1C-97B6-778B1922D6B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681170" y="4006326"/>
                  <a:ext cx="396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13F230E-0620-4147-9908-AEF806BA5063}"/>
              </a:ext>
            </a:extLst>
          </p:cNvPr>
          <p:cNvGrpSpPr/>
          <p:nvPr/>
        </p:nvGrpSpPr>
        <p:grpSpPr>
          <a:xfrm>
            <a:off x="10022730" y="6086766"/>
            <a:ext cx="594720" cy="243720"/>
            <a:chOff x="10022730" y="6086766"/>
            <a:chExt cx="59472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FF1592D-5EB4-489F-93DC-D39E0754DB26}"/>
                    </a:ext>
                  </a:extLst>
                </p14:cNvPr>
                <p14:cNvContentPartPr/>
                <p14:nvPr/>
              </p14:nvContentPartPr>
              <p14:xfrm>
                <a:off x="10022730" y="6086766"/>
                <a:ext cx="174240" cy="2052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FF1592D-5EB4-489F-93DC-D39E0754DB2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013730" y="6077766"/>
                  <a:ext cx="191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C432FA4-C523-467D-BB78-3936F25685B6}"/>
                    </a:ext>
                  </a:extLst>
                </p14:cNvPr>
                <p14:cNvContentPartPr/>
                <p14:nvPr/>
              </p14:nvContentPartPr>
              <p14:xfrm>
                <a:off x="10223250" y="6194406"/>
                <a:ext cx="178920" cy="93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C432FA4-C523-467D-BB78-3936F25685B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214250" y="6185406"/>
                  <a:ext cx="196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1F65ABE-9E6A-4F48-837E-1A36A3B55B12}"/>
                    </a:ext>
                  </a:extLst>
                </p14:cNvPr>
                <p14:cNvContentPartPr/>
                <p14:nvPr/>
              </p14:nvContentPartPr>
              <p14:xfrm>
                <a:off x="10383450" y="6218886"/>
                <a:ext cx="108360" cy="993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1F65ABE-9E6A-4F48-837E-1A36A3B55B1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374810" y="6210246"/>
                  <a:ext cx="126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C5EC806-938C-46FF-8B1F-3CE171C9EC42}"/>
                    </a:ext>
                  </a:extLst>
                </p14:cNvPr>
                <p14:cNvContentPartPr/>
                <p14:nvPr/>
              </p14:nvContentPartPr>
              <p14:xfrm>
                <a:off x="10575330" y="6119526"/>
                <a:ext cx="42120" cy="2109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C5EC806-938C-46FF-8B1F-3CE171C9EC4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566330" y="6110886"/>
                  <a:ext cx="5976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AD268EC9-112F-456E-9827-61C8079177A0}"/>
              </a:ext>
            </a:extLst>
          </p:cNvPr>
          <p:cNvGrpSpPr/>
          <p:nvPr/>
        </p:nvGrpSpPr>
        <p:grpSpPr>
          <a:xfrm>
            <a:off x="10202010" y="4522926"/>
            <a:ext cx="285480" cy="1299960"/>
            <a:chOff x="10202010" y="4522926"/>
            <a:chExt cx="285480" cy="12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500C6BF-6321-4F3C-A885-A674EB12C2F5}"/>
                    </a:ext>
                  </a:extLst>
                </p14:cNvPr>
                <p14:cNvContentPartPr/>
                <p14:nvPr/>
              </p14:nvContentPartPr>
              <p14:xfrm>
                <a:off x="10329810" y="4620126"/>
                <a:ext cx="35640" cy="1180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500C6BF-6321-4F3C-A885-A674EB12C2F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321170" y="4611126"/>
                  <a:ext cx="53280" cy="11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D5BC6D0-9035-4DB6-9E88-EFA2ABD1F11B}"/>
                    </a:ext>
                  </a:extLst>
                </p14:cNvPr>
                <p14:cNvContentPartPr/>
                <p14:nvPr/>
              </p14:nvContentPartPr>
              <p14:xfrm>
                <a:off x="10219650" y="4522926"/>
                <a:ext cx="243720" cy="2059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D5BC6D0-9035-4DB6-9E88-EFA2ABD1F11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210650" y="4514286"/>
                  <a:ext cx="261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BBABDD4-358B-4648-B336-7241181390B4}"/>
                    </a:ext>
                  </a:extLst>
                </p14:cNvPr>
                <p14:cNvContentPartPr/>
                <p14:nvPr/>
              </p14:nvContentPartPr>
              <p14:xfrm>
                <a:off x="10202010" y="5669526"/>
                <a:ext cx="285480" cy="1533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BBABDD4-358B-4648-B336-7241181390B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193370" y="5660526"/>
                  <a:ext cx="3031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2691256-A668-4204-B882-83B9E2D63A0A}"/>
              </a:ext>
            </a:extLst>
          </p:cNvPr>
          <p:cNvGrpSpPr/>
          <p:nvPr/>
        </p:nvGrpSpPr>
        <p:grpSpPr>
          <a:xfrm>
            <a:off x="10760730" y="5041686"/>
            <a:ext cx="533160" cy="492120"/>
            <a:chOff x="10760730" y="5041686"/>
            <a:chExt cx="53316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18287D0-B1F9-44CF-942D-A94163CEEEE8}"/>
                    </a:ext>
                  </a:extLst>
                </p14:cNvPr>
                <p14:cNvContentPartPr/>
                <p14:nvPr/>
              </p14:nvContentPartPr>
              <p14:xfrm>
                <a:off x="10760730" y="5079126"/>
                <a:ext cx="96120" cy="1299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18287D0-B1F9-44CF-942D-A94163CEEEE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752090" y="5070126"/>
                  <a:ext cx="113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390CC6B-AD17-4614-98E0-185F0524CEE7}"/>
                    </a:ext>
                  </a:extLst>
                </p14:cNvPr>
                <p14:cNvContentPartPr/>
                <p14:nvPr/>
              </p14:nvContentPartPr>
              <p14:xfrm>
                <a:off x="10862250" y="5041686"/>
                <a:ext cx="116640" cy="1465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390CC6B-AD17-4614-98E0-185F0524CEE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853250" y="5032686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E38AC31-547D-451B-AA8C-FF2709AA8D13}"/>
                    </a:ext>
                  </a:extLst>
                </p14:cNvPr>
                <p14:cNvContentPartPr/>
                <p14:nvPr/>
              </p14:nvContentPartPr>
              <p14:xfrm>
                <a:off x="10984650" y="5110446"/>
                <a:ext cx="45360" cy="604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E38AC31-547D-451B-AA8C-FF2709AA8D1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976010" y="5101806"/>
                  <a:ext cx="63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E502A33-C35A-4464-AFB1-63DC057AAF06}"/>
                    </a:ext>
                  </a:extLst>
                </p14:cNvPr>
                <p14:cNvContentPartPr/>
                <p14:nvPr/>
              </p14:nvContentPartPr>
              <p14:xfrm>
                <a:off x="11056650" y="5123046"/>
                <a:ext cx="237240" cy="2091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E502A33-C35A-4464-AFB1-63DC057AAF0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047650" y="5114046"/>
                  <a:ext cx="254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97DBE96-9125-4FC7-96C7-22868EC0BA78}"/>
                    </a:ext>
                  </a:extLst>
                </p14:cNvPr>
                <p14:cNvContentPartPr/>
                <p14:nvPr/>
              </p14:nvContentPartPr>
              <p14:xfrm>
                <a:off x="10925250" y="5368566"/>
                <a:ext cx="108360" cy="1375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97DBE96-9125-4FC7-96C7-22868EC0BA7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916250" y="5359926"/>
                  <a:ext cx="126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4658A78-7E03-4970-B3AD-F29ED3129887}"/>
                    </a:ext>
                  </a:extLst>
                </p14:cNvPr>
                <p14:cNvContentPartPr/>
                <p14:nvPr/>
              </p14:nvContentPartPr>
              <p14:xfrm>
                <a:off x="11087610" y="5412846"/>
                <a:ext cx="14400" cy="1209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4658A78-7E03-4970-B3AD-F29ED312988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078970" y="5403846"/>
                  <a:ext cx="3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F531989-7FF2-4A4A-8127-48F82E76D85C}"/>
                    </a:ext>
                  </a:extLst>
                </p14:cNvPr>
                <p14:cNvContentPartPr/>
                <p14:nvPr/>
              </p14:nvContentPartPr>
              <p14:xfrm>
                <a:off x="11065290" y="5398086"/>
                <a:ext cx="87840" cy="871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F531989-7FF2-4A4A-8127-48F82E76D85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056290" y="5389446"/>
                  <a:ext cx="1054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12478B4A-157D-4F75-81D4-CF27EE768D03}"/>
              </a:ext>
            </a:extLst>
          </p:cNvPr>
          <p:cNvGrpSpPr/>
          <p:nvPr/>
        </p:nvGrpSpPr>
        <p:grpSpPr>
          <a:xfrm>
            <a:off x="10797450" y="5667726"/>
            <a:ext cx="664920" cy="383760"/>
            <a:chOff x="10797450" y="5667726"/>
            <a:chExt cx="66492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2D513E6-A5AB-4435-8193-1F8C943AAB00}"/>
                    </a:ext>
                  </a:extLst>
                </p14:cNvPr>
                <p14:cNvContentPartPr/>
                <p14:nvPr/>
              </p14:nvContentPartPr>
              <p14:xfrm>
                <a:off x="10797450" y="5667726"/>
                <a:ext cx="165600" cy="1274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2D513E6-A5AB-4435-8193-1F8C943AAB0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788810" y="5659086"/>
                  <a:ext cx="18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E950F88-DAC7-408D-B558-0998BE7E3925}"/>
                    </a:ext>
                  </a:extLst>
                </p14:cNvPr>
                <p14:cNvContentPartPr/>
                <p14:nvPr/>
              </p14:nvContentPartPr>
              <p14:xfrm>
                <a:off x="10970250" y="5744766"/>
                <a:ext cx="126000" cy="669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E950F88-DAC7-408D-B558-0998BE7E392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961610" y="5735766"/>
                  <a:ext cx="143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E38BB1E-4B5F-4F63-BFBD-0B579ED19768}"/>
                    </a:ext>
                  </a:extLst>
                </p14:cNvPr>
                <p14:cNvContentPartPr/>
                <p14:nvPr/>
              </p14:nvContentPartPr>
              <p14:xfrm>
                <a:off x="11163570" y="5691846"/>
                <a:ext cx="71640" cy="1386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E38BB1E-4B5F-4F63-BFBD-0B579ED1976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154570" y="5683206"/>
                  <a:ext cx="89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011EDF0-2348-4DC1-ABCB-4B780811D8D9}"/>
                    </a:ext>
                  </a:extLst>
                </p14:cNvPr>
                <p14:cNvContentPartPr/>
                <p14:nvPr/>
              </p14:nvContentPartPr>
              <p14:xfrm>
                <a:off x="11249970" y="5688246"/>
                <a:ext cx="110520" cy="1774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011EDF0-2348-4DC1-ABCB-4B780811D8D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241330" y="5679246"/>
                  <a:ext cx="128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CDF3BFA-1A7C-4C54-8523-0AFA28E96DFE}"/>
                    </a:ext>
                  </a:extLst>
                </p14:cNvPr>
                <p14:cNvContentPartPr/>
                <p14:nvPr/>
              </p14:nvContentPartPr>
              <p14:xfrm>
                <a:off x="11300010" y="5762766"/>
                <a:ext cx="162360" cy="2887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CDF3BFA-1A7C-4C54-8523-0AFA28E96DF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291010" y="5754126"/>
                  <a:ext cx="180000" cy="30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016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Yao’s Minimax Principle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312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Yao observed that the minimax principle can be used to prove lower bound on randomized algorithms.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 worst case running time of a randomized algorithm is its expected running time on its worst input.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Suppose we want to prove a lower bound on the time complexity of any randomized algorithm.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Note that a randomized algorithm can be thought of as a distribution of deterministic algorithm.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Think of it as a two-player zero-sum game where the algorithm player plays the best distribution of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deterministic algorithms to minimize the running time, while the adversary player plays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the best distribution of inputs to maximize the running time.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1A64FA-3067-4920-BB1C-31057113C129}"/>
                  </a:ext>
                </a:extLst>
              </p14:cNvPr>
              <p14:cNvContentPartPr/>
              <p14:nvPr/>
            </p14:nvContentPartPr>
            <p14:xfrm>
              <a:off x="2886480" y="4084200"/>
              <a:ext cx="8299440" cy="227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1A64FA-3067-4920-BB1C-31057113C1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120" y="4074840"/>
                <a:ext cx="8318160" cy="22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7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Yao’s Minimax Principle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783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complexity that we are interested in analyzing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0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e>
                    </m:func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minimax theorem tells us that it is equal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</m:e>
                              <m:li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0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𝐴𝑟</m:t>
                            </m:r>
                          </m:e>
                        </m:func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to prove a lower bound, it is enough to come up with a distribution of input, and prove that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any deterministic algorithm would take a long time to solve the problem.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usually much easier to argue about a (single) deterministic algorithm,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and so the minimax theorem is widely used in proving lower bounds.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r>
                  <a:rPr lang="en-CA" sz="2000" dirty="0"/>
                  <a:t>Read a new minimax theorem for randomized algorithm by Ben-David and </a:t>
                </a:r>
                <a:r>
                  <a:rPr lang="en-CA" sz="2000" dirty="0" err="1"/>
                  <a:t>Blais</a:t>
                </a:r>
                <a:r>
                  <a:rPr lang="en-CA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>
                    <a:hlinkClick r:id="rId2"/>
                  </a:rPr>
                  <a:t>https://arxiv.org/abs/2002.10802</a:t>
                </a: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783827"/>
              </a:xfrm>
              <a:prstGeom prst="rect">
                <a:avLst/>
              </a:prstGeom>
              <a:blipFill>
                <a:blip r:embed="rId3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9FB558-DA02-4F81-92A8-3487E646E664}"/>
                  </a:ext>
                </a:extLst>
              </p14:cNvPr>
              <p14:cNvContentPartPr/>
              <p14:nvPr/>
            </p14:nvContentPartPr>
            <p14:xfrm>
              <a:off x="7615800" y="1829520"/>
              <a:ext cx="2342880" cy="52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9FB558-DA02-4F81-92A8-3487E646E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6440" y="1820160"/>
                <a:ext cx="2361600" cy="5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9258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Tolls for Multicommodity 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96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Suppose there is a traffic network.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are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users in the network, where user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wants to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units of data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we let the users to choose their own paths to send their information, they may all send along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 shortest paths, but this may cause high congestions on some edges.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Instead of directly controlling their behaviors, what we could do is to give prices on each edge,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charge the users on the edges they used, and the hope is that it is possible to do it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in a way to avoid congestion, and thus to achieve a better social welfare.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may seem like a really difficult problem to solve.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it turns out that if we write an LP to find a global optimal solution to minimize congestions,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then we look at the dual LP, the prices are just the dual variables on the edges!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969053"/>
              </a:xfrm>
              <a:prstGeom prst="rect">
                <a:avLst/>
              </a:prstGeom>
              <a:blipFill>
                <a:blip r:embed="rId2"/>
                <a:stretch>
                  <a:fillRect l="-557" t="-736" b="-12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Upper Bounding Objective 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373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≤12</m:t>
                      </m:r>
                    </m:oMath>
                  </m:oMathPara>
                </a14:m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≤3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≥0.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It is a maximization problem.  It is easy to show a lower bound on the objective value.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how to show an upper bound on the objective value?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3737946"/>
              </a:xfrm>
              <a:prstGeom prst="rect">
                <a:avLst/>
              </a:prstGeom>
              <a:blipFill>
                <a:blip r:embed="rId2"/>
                <a:stretch>
                  <a:fillRect l="-557" b="-19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A29DA99-35DA-4A82-857E-F22AB7870E92}"/>
              </a:ext>
            </a:extLst>
          </p:cNvPr>
          <p:cNvGrpSpPr/>
          <p:nvPr/>
        </p:nvGrpSpPr>
        <p:grpSpPr>
          <a:xfrm>
            <a:off x="1517730" y="3998046"/>
            <a:ext cx="479520" cy="193320"/>
            <a:chOff x="1517730" y="3998046"/>
            <a:chExt cx="47952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A861904-A4CC-4743-BC8B-8681160A9DE5}"/>
                    </a:ext>
                  </a:extLst>
                </p14:cNvPr>
                <p14:cNvContentPartPr/>
                <p14:nvPr/>
              </p14:nvContentPartPr>
              <p14:xfrm>
                <a:off x="1527090" y="3998046"/>
                <a:ext cx="103680" cy="128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A861904-A4CC-4743-BC8B-8681160A9D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18090" y="3989046"/>
                  <a:ext cx="121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523D82-DFC6-4812-87D1-5F858C101C05}"/>
                    </a:ext>
                  </a:extLst>
                </p14:cNvPr>
                <p14:cNvContentPartPr/>
                <p14:nvPr/>
              </p14:nvContentPartPr>
              <p14:xfrm>
                <a:off x="1517730" y="4022526"/>
                <a:ext cx="101880" cy="124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523D82-DFC6-4812-87D1-5F858C101C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09090" y="4013886"/>
                  <a:ext cx="119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E42A27-7DEA-4149-8D61-E49290760391}"/>
                    </a:ext>
                  </a:extLst>
                </p14:cNvPr>
                <p14:cNvContentPartPr/>
                <p14:nvPr/>
              </p14:nvContentPartPr>
              <p14:xfrm>
                <a:off x="1678290" y="4110366"/>
                <a:ext cx="4680" cy="81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E42A27-7DEA-4149-8D61-E492907603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69650" y="4101726"/>
                  <a:ext cx="22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173A27-70ED-44B6-86B1-3280EC4528A6}"/>
                    </a:ext>
                  </a:extLst>
                </p14:cNvPr>
                <p14:cNvContentPartPr/>
                <p14:nvPr/>
              </p14:nvContentPartPr>
              <p14:xfrm>
                <a:off x="1772250" y="4038006"/>
                <a:ext cx="92880" cy="64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173A27-70ED-44B6-86B1-3280EC4528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63250" y="4029366"/>
                  <a:ext cx="110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E6607D-8E7C-48DF-8280-85DE6728857D}"/>
                    </a:ext>
                  </a:extLst>
                </p14:cNvPr>
                <p14:cNvContentPartPr/>
                <p14:nvPr/>
              </p14:nvContentPartPr>
              <p14:xfrm>
                <a:off x="1970610" y="4008126"/>
                <a:ext cx="26640" cy="150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E6607D-8E7C-48DF-8280-85DE672885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1610" y="3999126"/>
                  <a:ext cx="442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FEB059-D958-4AB6-A294-E8726326C7B5}"/>
              </a:ext>
            </a:extLst>
          </p:cNvPr>
          <p:cNvGrpSpPr/>
          <p:nvPr/>
        </p:nvGrpSpPr>
        <p:grpSpPr>
          <a:xfrm>
            <a:off x="2356890" y="4011006"/>
            <a:ext cx="489960" cy="164880"/>
            <a:chOff x="2356890" y="4011006"/>
            <a:chExt cx="48996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CDCD83-B9EC-4088-A31A-68CEEFABBB63}"/>
                    </a:ext>
                  </a:extLst>
                </p14:cNvPr>
                <p14:cNvContentPartPr/>
                <p14:nvPr/>
              </p14:nvContentPartPr>
              <p14:xfrm>
                <a:off x="2368050" y="4021446"/>
                <a:ext cx="67320" cy="124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CDCD83-B9EC-4088-A31A-68CEEFABBB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59050" y="4012446"/>
                  <a:ext cx="84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447767-AC21-4BB7-926F-C9D30381B731}"/>
                    </a:ext>
                  </a:extLst>
                </p14:cNvPr>
                <p14:cNvContentPartPr/>
                <p14:nvPr/>
              </p14:nvContentPartPr>
              <p14:xfrm>
                <a:off x="2356890" y="4030086"/>
                <a:ext cx="80280" cy="126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447767-AC21-4BB7-926F-C9D30381B7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8250" y="4021086"/>
                  <a:ext cx="97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7406A4-633B-4757-A71F-2C34DBC3B711}"/>
                    </a:ext>
                  </a:extLst>
                </p14:cNvPr>
                <p14:cNvContentPartPr/>
                <p14:nvPr/>
              </p14:nvContentPartPr>
              <p14:xfrm>
                <a:off x="2485410" y="4101366"/>
                <a:ext cx="81720" cy="74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7406A4-633B-4757-A71F-2C34DBC3B7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76410" y="4092726"/>
                  <a:ext cx="99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5A77C6-98EE-4F4B-92D0-44D8CB6D541F}"/>
                    </a:ext>
                  </a:extLst>
                </p14:cNvPr>
                <p14:cNvContentPartPr/>
                <p14:nvPr/>
              </p14:nvContentPartPr>
              <p14:xfrm>
                <a:off x="2614650" y="4071486"/>
                <a:ext cx="124920" cy="51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5A77C6-98EE-4F4B-92D0-44D8CB6D54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06010" y="4062846"/>
                  <a:ext cx="142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9F07C8-E531-4FA6-91BD-63D4CA1DA279}"/>
                    </a:ext>
                  </a:extLst>
                </p14:cNvPr>
                <p14:cNvContentPartPr/>
                <p14:nvPr/>
              </p14:nvContentPartPr>
              <p14:xfrm>
                <a:off x="2831010" y="4011006"/>
                <a:ext cx="15840" cy="152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9F07C8-E531-4FA6-91BD-63D4CA1DA2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22010" y="4002366"/>
                  <a:ext cx="334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70FB04-EEA7-40D5-8A49-C337540EEECD}"/>
              </a:ext>
            </a:extLst>
          </p:cNvPr>
          <p:cNvGrpSpPr/>
          <p:nvPr/>
        </p:nvGrpSpPr>
        <p:grpSpPr>
          <a:xfrm>
            <a:off x="3376410" y="3989766"/>
            <a:ext cx="202680" cy="164880"/>
            <a:chOff x="3376410" y="3989766"/>
            <a:chExt cx="20268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512972-0EF0-4BC2-A6FD-F4F7082E249B}"/>
                    </a:ext>
                  </a:extLst>
                </p14:cNvPr>
                <p14:cNvContentPartPr/>
                <p14:nvPr/>
              </p14:nvContentPartPr>
              <p14:xfrm>
                <a:off x="3376410" y="4046286"/>
                <a:ext cx="99360" cy="13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512972-0EF0-4BC2-A6FD-F4F7082E249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67410" y="4037286"/>
                  <a:ext cx="117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190CAE-0358-4CF5-A3BE-3E8D36A9C943}"/>
                    </a:ext>
                  </a:extLst>
                </p14:cNvPr>
                <p14:cNvContentPartPr/>
                <p14:nvPr/>
              </p14:nvContentPartPr>
              <p14:xfrm>
                <a:off x="3401250" y="4101366"/>
                <a:ext cx="125280" cy="12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190CAE-0358-4CF5-A3BE-3E8D36A9C9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92250" y="4092366"/>
                  <a:ext cx="142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89CF80-C8E4-48CA-B27E-034283168692}"/>
                    </a:ext>
                  </a:extLst>
                </p14:cNvPr>
                <p14:cNvContentPartPr/>
                <p14:nvPr/>
              </p14:nvContentPartPr>
              <p14:xfrm>
                <a:off x="3457770" y="3989766"/>
                <a:ext cx="121320" cy="164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89CF80-C8E4-48CA-B27E-0342831686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48770" y="3980766"/>
                  <a:ext cx="1389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862D4A-C36C-4389-9492-2F85E01EAC54}"/>
              </a:ext>
            </a:extLst>
          </p:cNvPr>
          <p:cNvGrpSpPr/>
          <p:nvPr/>
        </p:nvGrpSpPr>
        <p:grpSpPr>
          <a:xfrm>
            <a:off x="4087410" y="3972486"/>
            <a:ext cx="708840" cy="247320"/>
            <a:chOff x="4087410" y="3972486"/>
            <a:chExt cx="70884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BD2E9E-AC6B-4CDF-B517-2D87E42FF8DF}"/>
                    </a:ext>
                  </a:extLst>
                </p14:cNvPr>
                <p14:cNvContentPartPr/>
                <p14:nvPr/>
              </p14:nvContentPartPr>
              <p14:xfrm>
                <a:off x="4087410" y="4040166"/>
                <a:ext cx="92880" cy="84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BD2E9E-AC6B-4CDF-B517-2D87E42FF8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78770" y="4031526"/>
                  <a:ext cx="110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CDADCD8-8EA2-4C48-B054-5AA2408AEB48}"/>
                    </a:ext>
                  </a:extLst>
                </p14:cNvPr>
                <p14:cNvContentPartPr/>
                <p14:nvPr/>
              </p14:nvContentPartPr>
              <p14:xfrm>
                <a:off x="4202610" y="3972486"/>
                <a:ext cx="80640" cy="141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CDADCD8-8EA2-4C48-B054-5AA2408AEB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93610" y="3963486"/>
                  <a:ext cx="98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BBEDB8-B442-4FAD-8309-7D1F86ACCFBE}"/>
                    </a:ext>
                  </a:extLst>
                </p14:cNvPr>
                <p14:cNvContentPartPr/>
                <p14:nvPr/>
              </p14:nvContentPartPr>
              <p14:xfrm>
                <a:off x="4327890" y="4054566"/>
                <a:ext cx="67680" cy="165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BBEDB8-B442-4FAD-8309-7D1F86ACCF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19250" y="4045566"/>
                  <a:ext cx="85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BBD0BA-2202-49B1-BB21-F4A2C5D02EB7}"/>
                    </a:ext>
                  </a:extLst>
                </p14:cNvPr>
                <p14:cNvContentPartPr/>
                <p14:nvPr/>
              </p14:nvContentPartPr>
              <p14:xfrm>
                <a:off x="4339050" y="3986886"/>
                <a:ext cx="264600" cy="80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BBD0BA-2202-49B1-BB21-F4A2C5D02E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30050" y="3978246"/>
                  <a:ext cx="282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3E155E1-8FBF-43B3-8510-C8B3F1C9B484}"/>
                    </a:ext>
                  </a:extLst>
                </p14:cNvPr>
                <p14:cNvContentPartPr/>
                <p14:nvPr/>
              </p14:nvContentPartPr>
              <p14:xfrm>
                <a:off x="4533450" y="4108206"/>
                <a:ext cx="76680" cy="7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3E155E1-8FBF-43B3-8510-C8B3F1C9B4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24810" y="4099206"/>
                  <a:ext cx="94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008AE6-29DF-4118-8738-651706E4D1F3}"/>
                    </a:ext>
                  </a:extLst>
                </p14:cNvPr>
                <p14:cNvContentPartPr/>
                <p14:nvPr/>
              </p14:nvContentPartPr>
              <p14:xfrm>
                <a:off x="4704090" y="4004526"/>
                <a:ext cx="92160" cy="124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008AE6-29DF-4118-8738-651706E4D1F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95090" y="3995886"/>
                  <a:ext cx="1098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CE0827-E1AE-4C93-BAFB-8A79B05C5957}"/>
              </a:ext>
            </a:extLst>
          </p:cNvPr>
          <p:cNvGrpSpPr/>
          <p:nvPr/>
        </p:nvGrpSpPr>
        <p:grpSpPr>
          <a:xfrm>
            <a:off x="5230410" y="3988326"/>
            <a:ext cx="169920" cy="158400"/>
            <a:chOff x="5230410" y="3988326"/>
            <a:chExt cx="16992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7C6B30-1C5A-4B2F-AA9E-7C246EE44B6E}"/>
                    </a:ext>
                  </a:extLst>
                </p14:cNvPr>
                <p14:cNvContentPartPr/>
                <p14:nvPr/>
              </p14:nvContentPartPr>
              <p14:xfrm>
                <a:off x="5230410" y="4052406"/>
                <a:ext cx="109080" cy="21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7C6B30-1C5A-4B2F-AA9E-7C246EE44B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21410" y="4043766"/>
                  <a:ext cx="12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A145CC-1DE8-4B38-BF11-56489AFDFF20}"/>
                    </a:ext>
                  </a:extLst>
                </p14:cNvPr>
                <p14:cNvContentPartPr/>
                <p14:nvPr/>
              </p14:nvContentPartPr>
              <p14:xfrm>
                <a:off x="5247330" y="3988326"/>
                <a:ext cx="153000" cy="158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A145CC-1DE8-4B38-BF11-56489AFDFF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38330" y="3979326"/>
                  <a:ext cx="1706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519CE7-E162-4158-B570-8227E88E3275}"/>
              </a:ext>
            </a:extLst>
          </p:cNvPr>
          <p:cNvGrpSpPr/>
          <p:nvPr/>
        </p:nvGrpSpPr>
        <p:grpSpPr>
          <a:xfrm>
            <a:off x="5826570" y="3999846"/>
            <a:ext cx="275760" cy="215280"/>
            <a:chOff x="5826570" y="3999846"/>
            <a:chExt cx="27576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2E529C-AA43-44A4-ADB4-289F44FE380D}"/>
                    </a:ext>
                  </a:extLst>
                </p14:cNvPr>
                <p14:cNvContentPartPr/>
                <p14:nvPr/>
              </p14:nvContentPartPr>
              <p14:xfrm>
                <a:off x="5826570" y="4032966"/>
                <a:ext cx="107280" cy="123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2E529C-AA43-44A4-ADB4-289F44FE38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17570" y="4023966"/>
                  <a:ext cx="124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67525B-15A2-4F36-986F-2C9D78C581C5}"/>
                    </a:ext>
                  </a:extLst>
                </p14:cNvPr>
                <p14:cNvContentPartPr/>
                <p14:nvPr/>
              </p14:nvContentPartPr>
              <p14:xfrm>
                <a:off x="5997570" y="3999846"/>
                <a:ext cx="17280" cy="215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67525B-15A2-4F36-986F-2C9D78C581C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88570" y="3991206"/>
                  <a:ext cx="34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CE0E52-4BFF-4E5F-999E-AD86F986C5FF}"/>
                    </a:ext>
                  </a:extLst>
                </p14:cNvPr>
                <p14:cNvContentPartPr/>
                <p14:nvPr/>
              </p14:nvContentPartPr>
              <p14:xfrm>
                <a:off x="5997210" y="4004526"/>
                <a:ext cx="105120" cy="97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CE0E52-4BFF-4E5F-999E-AD86F986C5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88210" y="3995526"/>
                  <a:ext cx="12276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724ADF-603F-4CF5-AA79-073B8A5089A3}"/>
              </a:ext>
            </a:extLst>
          </p:cNvPr>
          <p:cNvGrpSpPr/>
          <p:nvPr/>
        </p:nvGrpSpPr>
        <p:grpSpPr>
          <a:xfrm>
            <a:off x="6289530" y="4023606"/>
            <a:ext cx="386280" cy="135720"/>
            <a:chOff x="6289530" y="4023606"/>
            <a:chExt cx="38628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FF7A7B-BCF3-4C48-B4D0-03D35B906244}"/>
                    </a:ext>
                  </a:extLst>
                </p14:cNvPr>
                <p14:cNvContentPartPr/>
                <p14:nvPr/>
              </p14:nvContentPartPr>
              <p14:xfrm>
                <a:off x="6289530" y="4038726"/>
                <a:ext cx="97560" cy="80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FF7A7B-BCF3-4C48-B4D0-03D35B90624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80890" y="4029726"/>
                  <a:ext cx="115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E01D26-AB92-457F-A8F9-9AD81A9385BE}"/>
                    </a:ext>
                  </a:extLst>
                </p14:cNvPr>
                <p14:cNvContentPartPr/>
                <p14:nvPr/>
              </p14:nvContentPartPr>
              <p14:xfrm>
                <a:off x="6333810" y="4118646"/>
                <a:ext cx="64080" cy="40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E01D26-AB92-457F-A8F9-9AD81A9385B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25170" y="4109646"/>
                  <a:ext cx="81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80ED08-B619-4941-93EF-77CA9103B6CC}"/>
                    </a:ext>
                  </a:extLst>
                </p14:cNvPr>
                <p14:cNvContentPartPr/>
                <p14:nvPr/>
              </p14:nvContentPartPr>
              <p14:xfrm>
                <a:off x="6548370" y="4023606"/>
                <a:ext cx="109800" cy="133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80ED08-B619-4941-93EF-77CA9103B6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39730" y="4014966"/>
                  <a:ext cx="127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E20E23-CAE5-4C20-8328-8D0DC948BFAD}"/>
                    </a:ext>
                  </a:extLst>
                </p14:cNvPr>
                <p14:cNvContentPartPr/>
                <p14:nvPr/>
              </p14:nvContentPartPr>
              <p14:xfrm>
                <a:off x="6585810" y="4036566"/>
                <a:ext cx="90000" cy="15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E20E23-CAE5-4C20-8328-8D0DC948BF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77170" y="4027926"/>
                  <a:ext cx="1076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3392EC-6061-4AF9-A0C4-9BA82E682CFD}"/>
              </a:ext>
            </a:extLst>
          </p:cNvPr>
          <p:cNvGrpSpPr/>
          <p:nvPr/>
        </p:nvGrpSpPr>
        <p:grpSpPr>
          <a:xfrm>
            <a:off x="7760850" y="1507206"/>
            <a:ext cx="216720" cy="237600"/>
            <a:chOff x="7760850" y="1507206"/>
            <a:chExt cx="21672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4A7FD9-661C-4965-A336-F3AECA1520D0}"/>
                    </a:ext>
                  </a:extLst>
                </p14:cNvPr>
                <p14:cNvContentPartPr/>
                <p14:nvPr/>
              </p14:nvContentPartPr>
              <p14:xfrm>
                <a:off x="7852650" y="1591086"/>
                <a:ext cx="28080" cy="115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4A7FD9-661C-4965-A336-F3AECA1520D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44010" y="1582086"/>
                  <a:ext cx="45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AFACCE9-B395-40DD-8718-DA24C2C4690B}"/>
                    </a:ext>
                  </a:extLst>
                </p14:cNvPr>
                <p14:cNvContentPartPr/>
                <p14:nvPr/>
              </p14:nvContentPartPr>
              <p14:xfrm>
                <a:off x="7760850" y="1507206"/>
                <a:ext cx="216720" cy="237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AFACCE9-B395-40DD-8718-DA24C2C4690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51850" y="1498566"/>
                  <a:ext cx="2343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14DC0D-0770-47CF-8972-74CF42B75C15}"/>
              </a:ext>
            </a:extLst>
          </p:cNvPr>
          <p:cNvGrpSpPr/>
          <p:nvPr/>
        </p:nvGrpSpPr>
        <p:grpSpPr>
          <a:xfrm>
            <a:off x="7820970" y="1938486"/>
            <a:ext cx="214560" cy="241920"/>
            <a:chOff x="7820970" y="1938486"/>
            <a:chExt cx="21456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4234F49-6A1C-4593-ACB0-0E267A68829F}"/>
                    </a:ext>
                  </a:extLst>
                </p14:cNvPr>
                <p14:cNvContentPartPr/>
                <p14:nvPr/>
              </p14:nvContentPartPr>
              <p14:xfrm>
                <a:off x="7890810" y="2012286"/>
                <a:ext cx="81000" cy="101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4234F49-6A1C-4593-ACB0-0E267A68829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82170" y="2003646"/>
                  <a:ext cx="98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D4B174A-F15F-4A99-B8D3-4FFD338CED0D}"/>
                    </a:ext>
                  </a:extLst>
                </p14:cNvPr>
                <p14:cNvContentPartPr/>
                <p14:nvPr/>
              </p14:nvContentPartPr>
              <p14:xfrm>
                <a:off x="7820970" y="1938486"/>
                <a:ext cx="214560" cy="241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D4B174A-F15F-4A99-B8D3-4FFD338CED0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12330" y="1929486"/>
                  <a:ext cx="23220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ED5ADE-58D1-4E68-9C5D-80AD98CD2D55}"/>
              </a:ext>
            </a:extLst>
          </p:cNvPr>
          <p:cNvGrpSpPr/>
          <p:nvPr/>
        </p:nvGrpSpPr>
        <p:grpSpPr>
          <a:xfrm>
            <a:off x="7754010" y="2378406"/>
            <a:ext cx="287280" cy="366120"/>
            <a:chOff x="7754010" y="2378406"/>
            <a:chExt cx="28728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D12F55A-0127-4763-946B-8AF68E4C82A3}"/>
                    </a:ext>
                  </a:extLst>
                </p14:cNvPr>
                <p14:cNvContentPartPr/>
                <p14:nvPr/>
              </p14:nvContentPartPr>
              <p14:xfrm>
                <a:off x="7862370" y="2493606"/>
                <a:ext cx="69840" cy="163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D12F55A-0127-4763-946B-8AF68E4C82A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53370" y="2484606"/>
                  <a:ext cx="87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5BDD4F-9797-487B-B409-CBDF10A5A807}"/>
                    </a:ext>
                  </a:extLst>
                </p14:cNvPr>
                <p14:cNvContentPartPr/>
                <p14:nvPr/>
              </p14:nvContentPartPr>
              <p14:xfrm>
                <a:off x="7754010" y="2378406"/>
                <a:ext cx="287280" cy="366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5BDD4F-9797-487B-B409-CBDF10A5A8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45010" y="2369406"/>
                  <a:ext cx="30492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99DB3B-E382-40F8-B886-725C8BA5D366}"/>
              </a:ext>
            </a:extLst>
          </p:cNvPr>
          <p:cNvGrpSpPr/>
          <p:nvPr/>
        </p:nvGrpSpPr>
        <p:grpSpPr>
          <a:xfrm>
            <a:off x="1592250" y="4867086"/>
            <a:ext cx="293760" cy="333720"/>
            <a:chOff x="1592250" y="4867086"/>
            <a:chExt cx="29376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64A4DA-D1D0-4FEC-8395-F3E54782190C}"/>
                    </a:ext>
                  </a:extLst>
                </p14:cNvPr>
                <p14:cNvContentPartPr/>
                <p14:nvPr/>
              </p14:nvContentPartPr>
              <p14:xfrm>
                <a:off x="1716090" y="4955286"/>
                <a:ext cx="53280" cy="156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64A4DA-D1D0-4FEC-8395-F3E5478219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07450" y="4946646"/>
                  <a:ext cx="70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A93D013-B386-4065-8D2A-3C5602DDC1A7}"/>
                    </a:ext>
                  </a:extLst>
                </p14:cNvPr>
                <p14:cNvContentPartPr/>
                <p14:nvPr/>
              </p14:nvContentPartPr>
              <p14:xfrm>
                <a:off x="1592250" y="4867086"/>
                <a:ext cx="293760" cy="333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A93D013-B386-4065-8D2A-3C5602DDC1A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83610" y="4858086"/>
                  <a:ext cx="31140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2EFB155-6137-494A-A9DD-81DCA7A6340B}"/>
              </a:ext>
            </a:extLst>
          </p:cNvPr>
          <p:cNvGrpSpPr/>
          <p:nvPr/>
        </p:nvGrpSpPr>
        <p:grpSpPr>
          <a:xfrm>
            <a:off x="2933250" y="4949166"/>
            <a:ext cx="397440" cy="199080"/>
            <a:chOff x="2933250" y="4949166"/>
            <a:chExt cx="39744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B0120FD-F1C4-421A-A7AF-6B89007506A5}"/>
                    </a:ext>
                  </a:extLst>
                </p14:cNvPr>
                <p14:cNvContentPartPr/>
                <p14:nvPr/>
              </p14:nvContentPartPr>
              <p14:xfrm>
                <a:off x="2933250" y="4964286"/>
                <a:ext cx="138600" cy="115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B0120FD-F1C4-421A-A7AF-6B89007506A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24610" y="4955646"/>
                  <a:ext cx="156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872A88F-610C-48E9-B944-9522DF2C7A4B}"/>
                    </a:ext>
                  </a:extLst>
                </p14:cNvPr>
                <p14:cNvContentPartPr/>
                <p14:nvPr/>
              </p14:nvContentPartPr>
              <p14:xfrm>
                <a:off x="3156090" y="4949166"/>
                <a:ext cx="55800" cy="142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872A88F-610C-48E9-B944-9522DF2C7A4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47090" y="4940526"/>
                  <a:ext cx="73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9F7AF39-66AA-4FA2-8A04-DCE77708AA08}"/>
                    </a:ext>
                  </a:extLst>
                </p14:cNvPr>
                <p14:cNvContentPartPr/>
                <p14:nvPr/>
              </p14:nvContentPartPr>
              <p14:xfrm>
                <a:off x="3135930" y="4963566"/>
                <a:ext cx="194760" cy="184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9F7AF39-66AA-4FA2-8A04-DCE77708AA0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26930" y="4954566"/>
                  <a:ext cx="21240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A30D39D-036A-4194-8C2A-ECCFCD58B6FE}"/>
              </a:ext>
            </a:extLst>
          </p:cNvPr>
          <p:cNvGrpSpPr/>
          <p:nvPr/>
        </p:nvGrpSpPr>
        <p:grpSpPr>
          <a:xfrm>
            <a:off x="3519330" y="4911366"/>
            <a:ext cx="698040" cy="182160"/>
            <a:chOff x="3519330" y="4911366"/>
            <a:chExt cx="69804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8DF9B5-68D4-4F3F-A6F6-20F337FAABB3}"/>
                    </a:ext>
                  </a:extLst>
                </p14:cNvPr>
                <p14:cNvContentPartPr/>
                <p14:nvPr/>
              </p14:nvContentPartPr>
              <p14:xfrm>
                <a:off x="3519330" y="4982286"/>
                <a:ext cx="128880" cy="18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8DF9B5-68D4-4F3F-A6F6-20F337FAABB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10330" y="4973286"/>
                  <a:ext cx="146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5BDB2FC-AFB0-42CB-9C71-E31F558780A5}"/>
                    </a:ext>
                  </a:extLst>
                </p14:cNvPr>
                <p14:cNvContentPartPr/>
                <p14:nvPr/>
              </p14:nvContentPartPr>
              <p14:xfrm>
                <a:off x="3578730" y="4914246"/>
                <a:ext cx="17280" cy="130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5BDB2FC-AFB0-42CB-9C71-E31F558780A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70090" y="4905246"/>
                  <a:ext cx="34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D139C7-64C5-41F0-A260-49CDDAF3E228}"/>
                    </a:ext>
                  </a:extLst>
                </p14:cNvPr>
                <p14:cNvContentPartPr/>
                <p14:nvPr/>
              </p14:nvContentPartPr>
              <p14:xfrm>
                <a:off x="3795810" y="4928646"/>
                <a:ext cx="144720" cy="84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D139C7-64C5-41F0-A260-49CDDAF3E2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87170" y="4920006"/>
                  <a:ext cx="162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A0916D-0B49-4C24-83DB-35A168A39D7D}"/>
                    </a:ext>
                  </a:extLst>
                </p14:cNvPr>
                <p14:cNvContentPartPr/>
                <p14:nvPr/>
              </p14:nvContentPartPr>
              <p14:xfrm>
                <a:off x="3887250" y="4911366"/>
                <a:ext cx="197640" cy="159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A0916D-0B49-4C24-83DB-35A168A39D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78610" y="4902366"/>
                  <a:ext cx="215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F78724C-7A86-459A-8179-09A579794823}"/>
                    </a:ext>
                  </a:extLst>
                </p14:cNvPr>
                <p14:cNvContentPartPr/>
                <p14:nvPr/>
              </p14:nvContentPartPr>
              <p14:xfrm>
                <a:off x="4124490" y="5006406"/>
                <a:ext cx="92880" cy="87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F78724C-7A86-459A-8179-09A57979482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15490" y="4997766"/>
                  <a:ext cx="1105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096EF9-33CF-472B-A3D8-F8113879E078}"/>
              </a:ext>
            </a:extLst>
          </p:cNvPr>
          <p:cNvGrpSpPr/>
          <p:nvPr/>
        </p:nvGrpSpPr>
        <p:grpSpPr>
          <a:xfrm>
            <a:off x="4417530" y="4910286"/>
            <a:ext cx="103680" cy="158040"/>
            <a:chOff x="4417530" y="4910286"/>
            <a:chExt cx="10368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428C5B-423D-48C8-A3CC-AA985002F0A7}"/>
                    </a:ext>
                  </a:extLst>
                </p14:cNvPr>
                <p14:cNvContentPartPr/>
                <p14:nvPr/>
              </p14:nvContentPartPr>
              <p14:xfrm>
                <a:off x="4417530" y="4910286"/>
                <a:ext cx="82440" cy="88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428C5B-423D-48C8-A3CC-AA985002F0A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08890" y="4901646"/>
                  <a:ext cx="100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0BAB879-179C-4096-A7F3-1D63A1A4A074}"/>
                    </a:ext>
                  </a:extLst>
                </p14:cNvPr>
                <p14:cNvContentPartPr/>
                <p14:nvPr/>
              </p14:nvContentPartPr>
              <p14:xfrm>
                <a:off x="4424730" y="5022966"/>
                <a:ext cx="96480" cy="45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0BAB879-179C-4096-A7F3-1D63A1A4A0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16090" y="5013966"/>
                  <a:ext cx="11412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B9D326E-2E2E-4E10-AF04-BFF254537CB8}"/>
                  </a:ext>
                </a:extLst>
              </p14:cNvPr>
              <p14:cNvContentPartPr/>
              <p14:nvPr/>
            </p14:nvContentPartPr>
            <p14:xfrm>
              <a:off x="4763130" y="4827846"/>
              <a:ext cx="91800" cy="2970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B9D326E-2E2E-4E10-AF04-BFF254537CB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754490" y="4819206"/>
                <a:ext cx="109440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50008-83C1-42D9-9094-531FE50207A7}"/>
              </a:ext>
            </a:extLst>
          </p:cNvPr>
          <p:cNvGrpSpPr/>
          <p:nvPr/>
        </p:nvGrpSpPr>
        <p:grpSpPr>
          <a:xfrm>
            <a:off x="6354330" y="4955646"/>
            <a:ext cx="941040" cy="220320"/>
            <a:chOff x="6354330" y="4955646"/>
            <a:chExt cx="94104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15BDEA3-0D85-42C3-B313-4FB075C00E84}"/>
                    </a:ext>
                  </a:extLst>
                </p14:cNvPr>
                <p14:cNvContentPartPr/>
                <p14:nvPr/>
              </p14:nvContentPartPr>
              <p14:xfrm>
                <a:off x="6354330" y="4966806"/>
                <a:ext cx="100440" cy="117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15BDEA3-0D85-42C3-B313-4FB075C00E8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45690" y="4957806"/>
                  <a:ext cx="118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9EAD43B-7A57-4916-B51E-070765F37641}"/>
                    </a:ext>
                  </a:extLst>
                </p14:cNvPr>
                <p14:cNvContentPartPr/>
                <p14:nvPr/>
              </p14:nvContentPartPr>
              <p14:xfrm>
                <a:off x="6508410" y="4955646"/>
                <a:ext cx="73800" cy="131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9EAD43B-7A57-4916-B51E-070765F3764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99410" y="4947006"/>
                  <a:ext cx="91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C6782FA-865E-4195-9417-32F5A7EE2B9F}"/>
                    </a:ext>
                  </a:extLst>
                </p14:cNvPr>
                <p14:cNvContentPartPr/>
                <p14:nvPr/>
              </p14:nvContentPartPr>
              <p14:xfrm>
                <a:off x="6491490" y="4975446"/>
                <a:ext cx="82440" cy="127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C6782FA-865E-4195-9417-32F5A7EE2B9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82850" y="4966446"/>
                  <a:ext cx="100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F7BD650-4A80-42DC-93C6-AA37DE9FC727}"/>
                    </a:ext>
                  </a:extLst>
                </p14:cNvPr>
                <p14:cNvContentPartPr/>
                <p14:nvPr/>
              </p14:nvContentPartPr>
              <p14:xfrm>
                <a:off x="6632250" y="5073726"/>
                <a:ext cx="10080" cy="71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F7BD650-4A80-42DC-93C6-AA37DE9FC72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23610" y="5064726"/>
                  <a:ext cx="27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E793D8-6E66-4B6B-BB16-F5A8CE0DF051}"/>
                    </a:ext>
                  </a:extLst>
                </p14:cNvPr>
                <p14:cNvContentPartPr/>
                <p14:nvPr/>
              </p14:nvContentPartPr>
              <p14:xfrm>
                <a:off x="6709290" y="4969686"/>
                <a:ext cx="118800" cy="131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E793D8-6E66-4B6B-BB16-F5A8CE0DF05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00650" y="4961046"/>
                  <a:ext cx="136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D341FA4-A01A-40D6-8D3E-BA1F46293BE1}"/>
                    </a:ext>
                  </a:extLst>
                </p14:cNvPr>
                <p14:cNvContentPartPr/>
                <p14:nvPr/>
              </p14:nvContentPartPr>
              <p14:xfrm>
                <a:off x="6909090" y="4971126"/>
                <a:ext cx="151560" cy="150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D341FA4-A01A-40D6-8D3E-BA1F46293B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00090" y="4962486"/>
                  <a:ext cx="169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B9339CA-370D-4559-BB5B-01FDCC274B3E}"/>
                    </a:ext>
                  </a:extLst>
                </p14:cNvPr>
                <p14:cNvContentPartPr/>
                <p14:nvPr/>
              </p14:nvContentPartPr>
              <p14:xfrm>
                <a:off x="7075410" y="4984446"/>
                <a:ext cx="93240" cy="153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B9339CA-370D-4559-BB5B-01FDCC274B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66410" y="4975806"/>
                  <a:ext cx="110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EE125B-1232-4FD9-87D6-697212CA065A}"/>
                    </a:ext>
                  </a:extLst>
                </p14:cNvPr>
                <p14:cNvContentPartPr/>
                <p14:nvPr/>
              </p14:nvContentPartPr>
              <p14:xfrm>
                <a:off x="7182330" y="5105046"/>
                <a:ext cx="113040" cy="70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EE125B-1232-4FD9-87D6-697212CA065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3330" y="5096406"/>
                  <a:ext cx="1306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8966CEA-A539-4E9E-9793-EA008E5375A0}"/>
              </a:ext>
            </a:extLst>
          </p:cNvPr>
          <p:cNvGrpSpPr/>
          <p:nvPr/>
        </p:nvGrpSpPr>
        <p:grpSpPr>
          <a:xfrm>
            <a:off x="7470330" y="4974006"/>
            <a:ext cx="100080" cy="139320"/>
            <a:chOff x="7470330" y="4974006"/>
            <a:chExt cx="100080" cy="1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E4B5C3-4220-4B9A-B192-BB0A1E807C82}"/>
                    </a:ext>
                  </a:extLst>
                </p14:cNvPr>
                <p14:cNvContentPartPr/>
                <p14:nvPr/>
              </p14:nvContentPartPr>
              <p14:xfrm>
                <a:off x="7470330" y="4974006"/>
                <a:ext cx="87840" cy="103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E4B5C3-4220-4B9A-B192-BB0A1E807C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61690" y="4965006"/>
                  <a:ext cx="105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F3BF5E-219A-4E65-B656-451DE9BDB1B0}"/>
                    </a:ext>
                  </a:extLst>
                </p14:cNvPr>
                <p14:cNvContentPartPr/>
                <p14:nvPr/>
              </p14:nvContentPartPr>
              <p14:xfrm>
                <a:off x="7510650" y="5075166"/>
                <a:ext cx="59760" cy="38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F3BF5E-219A-4E65-B656-451DE9BDB1B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02010" y="5066166"/>
                  <a:ext cx="774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A005047-93B9-4F24-AB54-F7C7D3B5672D}"/>
              </a:ext>
            </a:extLst>
          </p:cNvPr>
          <p:cNvGrpSpPr/>
          <p:nvPr/>
        </p:nvGrpSpPr>
        <p:grpSpPr>
          <a:xfrm>
            <a:off x="7762650" y="4927926"/>
            <a:ext cx="1024560" cy="214920"/>
            <a:chOff x="7762650" y="4927926"/>
            <a:chExt cx="102456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3617C1-B8F4-4259-A2F9-5E628F560A64}"/>
                    </a:ext>
                  </a:extLst>
                </p14:cNvPr>
                <p14:cNvContentPartPr/>
                <p14:nvPr/>
              </p14:nvContentPartPr>
              <p14:xfrm>
                <a:off x="7762650" y="4979046"/>
                <a:ext cx="108720" cy="104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3617C1-B8F4-4259-A2F9-5E628F560A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54010" y="4970406"/>
                  <a:ext cx="126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EC3DAA-85EB-430D-85F7-529880109F15}"/>
                    </a:ext>
                  </a:extLst>
                </p14:cNvPr>
                <p14:cNvContentPartPr/>
                <p14:nvPr/>
              </p14:nvContentPartPr>
              <p14:xfrm>
                <a:off x="7915650" y="4952406"/>
                <a:ext cx="113040" cy="140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EC3DAA-85EB-430D-85F7-529880109F1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06650" y="4943766"/>
                  <a:ext cx="130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E47ABCC-8F16-4BE9-9139-9C4E79A14B0F}"/>
                    </a:ext>
                  </a:extLst>
                </p14:cNvPr>
                <p14:cNvContentPartPr/>
                <p14:nvPr/>
              </p14:nvContentPartPr>
              <p14:xfrm>
                <a:off x="8057130" y="5059686"/>
                <a:ext cx="19440" cy="71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E47ABCC-8F16-4BE9-9139-9C4E79A14B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48490" y="5051046"/>
                  <a:ext cx="37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F76412E-EF9D-43C1-BC84-22A2D47337D4}"/>
                    </a:ext>
                  </a:extLst>
                </p14:cNvPr>
                <p14:cNvContentPartPr/>
                <p14:nvPr/>
              </p14:nvContentPartPr>
              <p14:xfrm>
                <a:off x="8168370" y="4940166"/>
                <a:ext cx="123840" cy="124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F76412E-EF9D-43C1-BC84-22A2D47337D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59730" y="4931166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76262B8-BEA0-4F3A-8DB7-6DBDE9765DCE}"/>
                    </a:ext>
                  </a:extLst>
                </p14:cNvPr>
                <p14:cNvContentPartPr/>
                <p14:nvPr/>
              </p14:nvContentPartPr>
              <p14:xfrm>
                <a:off x="8390130" y="4929366"/>
                <a:ext cx="65520" cy="147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76262B8-BEA0-4F3A-8DB7-6DBDE9765D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81130" y="4920726"/>
                  <a:ext cx="83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52B81F0-3F2C-475A-8119-E43E564AB804}"/>
                    </a:ext>
                  </a:extLst>
                </p14:cNvPr>
                <p14:cNvContentPartPr/>
                <p14:nvPr/>
              </p14:nvContentPartPr>
              <p14:xfrm>
                <a:off x="8549250" y="4927926"/>
                <a:ext cx="79920" cy="173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52B81F0-3F2C-475A-8119-E43E564AB8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40250" y="4919286"/>
                  <a:ext cx="97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39F4BD9-C62E-410C-A479-035012275E83}"/>
                    </a:ext>
                  </a:extLst>
                </p14:cNvPr>
                <p14:cNvContentPartPr/>
                <p14:nvPr/>
              </p14:nvContentPartPr>
              <p14:xfrm>
                <a:off x="8512170" y="4967886"/>
                <a:ext cx="117720" cy="141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39F4BD9-C62E-410C-A479-035012275E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03530" y="4958886"/>
                  <a:ext cx="135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F351E4-C0AC-4017-A49A-A45CE690088C}"/>
                    </a:ext>
                  </a:extLst>
                </p14:cNvPr>
                <p14:cNvContentPartPr/>
                <p14:nvPr/>
              </p14:nvContentPartPr>
              <p14:xfrm>
                <a:off x="8657970" y="5080206"/>
                <a:ext cx="129240" cy="62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F351E4-C0AC-4017-A49A-A45CE690088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48970" y="5071566"/>
                  <a:ext cx="1468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3D0FD32-9EB4-40B5-AB9A-33B0CCB67893}"/>
              </a:ext>
            </a:extLst>
          </p:cNvPr>
          <p:cNvGrpSpPr/>
          <p:nvPr/>
        </p:nvGrpSpPr>
        <p:grpSpPr>
          <a:xfrm>
            <a:off x="9144690" y="4999926"/>
            <a:ext cx="220680" cy="120240"/>
            <a:chOff x="9144690" y="4999926"/>
            <a:chExt cx="22068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4EC119-1F1F-4DFA-9AB3-CF1FB6198CF0}"/>
                    </a:ext>
                  </a:extLst>
                </p14:cNvPr>
                <p14:cNvContentPartPr/>
                <p14:nvPr/>
              </p14:nvContentPartPr>
              <p14:xfrm>
                <a:off x="9144690" y="5006046"/>
                <a:ext cx="87840" cy="91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4EC119-1F1F-4DFA-9AB3-CF1FB6198C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36050" y="4997406"/>
                  <a:ext cx="105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F3AE38-6B51-4181-B156-BCD662148F4F}"/>
                    </a:ext>
                  </a:extLst>
                </p14:cNvPr>
                <p14:cNvContentPartPr/>
                <p14:nvPr/>
              </p14:nvContentPartPr>
              <p14:xfrm>
                <a:off x="9287610" y="4999926"/>
                <a:ext cx="77760" cy="120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F3AE38-6B51-4181-B156-BCD662148F4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78970" y="4990926"/>
                  <a:ext cx="954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C42EAB6-E5BB-4647-982B-A4EBA6224884}"/>
              </a:ext>
            </a:extLst>
          </p:cNvPr>
          <p:cNvGrpSpPr/>
          <p:nvPr/>
        </p:nvGrpSpPr>
        <p:grpSpPr>
          <a:xfrm>
            <a:off x="9770010" y="4945566"/>
            <a:ext cx="584640" cy="180360"/>
            <a:chOff x="9770010" y="4945566"/>
            <a:chExt cx="58464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76B7B6-F943-4E77-80F7-76E988203971}"/>
                    </a:ext>
                  </a:extLst>
                </p14:cNvPr>
                <p14:cNvContentPartPr/>
                <p14:nvPr/>
              </p14:nvContentPartPr>
              <p14:xfrm>
                <a:off x="9781530" y="4982646"/>
                <a:ext cx="79560" cy="111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76B7B6-F943-4E77-80F7-76E9882039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72890" y="4973646"/>
                  <a:ext cx="97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781B22-A4A0-400F-BF16-FEEA86E895BF}"/>
                    </a:ext>
                  </a:extLst>
                </p14:cNvPr>
                <p14:cNvContentPartPr/>
                <p14:nvPr/>
              </p14:nvContentPartPr>
              <p14:xfrm>
                <a:off x="9770010" y="4975086"/>
                <a:ext cx="213120" cy="150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781B22-A4A0-400F-BF16-FEEA86E895B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61370" y="4966086"/>
                  <a:ext cx="230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D259ACE-9C6E-4A91-9945-288F0C76F296}"/>
                    </a:ext>
                  </a:extLst>
                </p14:cNvPr>
                <p14:cNvContentPartPr/>
                <p14:nvPr/>
              </p14:nvContentPartPr>
              <p14:xfrm>
                <a:off x="10051170" y="4945566"/>
                <a:ext cx="92520" cy="106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D259ACE-9C6E-4A91-9945-288F0C76F29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42530" y="4936566"/>
                  <a:ext cx="110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C9136B-BB6F-4BD6-9C4B-4EC04779EE16}"/>
                    </a:ext>
                  </a:extLst>
                </p14:cNvPr>
                <p14:cNvContentPartPr/>
                <p14:nvPr/>
              </p14:nvContentPartPr>
              <p14:xfrm>
                <a:off x="10081050" y="5058246"/>
                <a:ext cx="84960" cy="27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C9136B-BB6F-4BD6-9C4B-4EC04779EE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72050" y="5049606"/>
                  <a:ext cx="102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56B5D81-6382-4468-92BB-B84D72348FFA}"/>
                    </a:ext>
                  </a:extLst>
                </p14:cNvPr>
                <p14:cNvContentPartPr/>
                <p14:nvPr/>
              </p14:nvContentPartPr>
              <p14:xfrm>
                <a:off x="10279770" y="4997406"/>
                <a:ext cx="74880" cy="105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56B5D81-6382-4468-92BB-B84D72348FF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71130" y="4988406"/>
                  <a:ext cx="925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C2062A6-766D-4857-BCE7-98D0014B3446}"/>
              </a:ext>
            </a:extLst>
          </p:cNvPr>
          <p:cNvGrpSpPr/>
          <p:nvPr/>
        </p:nvGrpSpPr>
        <p:grpSpPr>
          <a:xfrm>
            <a:off x="5834490" y="4884726"/>
            <a:ext cx="315360" cy="250920"/>
            <a:chOff x="5834490" y="4884726"/>
            <a:chExt cx="31536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E22D4F8-9243-460B-910E-EC3A27BF6B90}"/>
                    </a:ext>
                  </a:extLst>
                </p14:cNvPr>
                <p14:cNvContentPartPr/>
                <p14:nvPr/>
              </p14:nvContentPartPr>
              <p14:xfrm>
                <a:off x="6062730" y="4976166"/>
                <a:ext cx="87120" cy="86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E22D4F8-9243-460B-910E-EC3A27BF6B9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54090" y="4967166"/>
                  <a:ext cx="104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662D841-7519-4BDF-BDBC-28F8031E20B6}"/>
                    </a:ext>
                  </a:extLst>
                </p14:cNvPr>
                <p14:cNvContentPartPr/>
                <p14:nvPr/>
              </p14:nvContentPartPr>
              <p14:xfrm>
                <a:off x="6075330" y="5063646"/>
                <a:ext cx="71280" cy="27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662D841-7519-4BDF-BDBC-28F8031E20B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66330" y="5054646"/>
                  <a:ext cx="88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E17523-6809-4C09-9585-66D3FEC693D4}"/>
                    </a:ext>
                  </a:extLst>
                </p14:cNvPr>
                <p14:cNvContentPartPr/>
                <p14:nvPr/>
              </p14:nvContentPartPr>
              <p14:xfrm>
                <a:off x="5834490" y="4884726"/>
                <a:ext cx="112680" cy="250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E17523-6809-4C09-9585-66D3FEC693D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25850" y="4875726"/>
                  <a:ext cx="13032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0349B9B-102E-4725-B5D7-5BFAF5C841D0}"/>
              </a:ext>
            </a:extLst>
          </p:cNvPr>
          <p:cNvGrpSpPr/>
          <p:nvPr/>
        </p:nvGrpSpPr>
        <p:grpSpPr>
          <a:xfrm>
            <a:off x="1439250" y="5545686"/>
            <a:ext cx="924840" cy="433080"/>
            <a:chOff x="1439250" y="5545686"/>
            <a:chExt cx="92484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7F56B53-A765-498C-B9BC-4E38F3FF3ACB}"/>
                    </a:ext>
                  </a:extLst>
                </p14:cNvPr>
                <p14:cNvContentPartPr/>
                <p14:nvPr/>
              </p14:nvContentPartPr>
              <p14:xfrm>
                <a:off x="1612770" y="5671326"/>
                <a:ext cx="16920" cy="130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7F56B53-A765-498C-B9BC-4E38F3FF3AC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04130" y="5662686"/>
                  <a:ext cx="34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EB5407B-7F06-4632-89DD-87B37F6F35A0}"/>
                    </a:ext>
                  </a:extLst>
                </p14:cNvPr>
                <p14:cNvContentPartPr/>
                <p14:nvPr/>
              </p14:nvContentPartPr>
              <p14:xfrm>
                <a:off x="1491810" y="5561166"/>
                <a:ext cx="216720" cy="311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EB5407B-7F06-4632-89DD-87B37F6F35A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83170" y="5552166"/>
                  <a:ext cx="2343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723E244-392C-4B41-B3E5-DDBB8C4AF832}"/>
                    </a:ext>
                  </a:extLst>
                </p14:cNvPr>
                <p14:cNvContentPartPr/>
                <p14:nvPr/>
              </p14:nvContentPartPr>
              <p14:xfrm>
                <a:off x="1832730" y="5727486"/>
                <a:ext cx="117360" cy="5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723E244-392C-4B41-B3E5-DDBB8C4AF83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23730" y="5718486"/>
                  <a:ext cx="135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9B0AC1-96EE-407E-A453-4574F827B233}"/>
                    </a:ext>
                  </a:extLst>
                </p14:cNvPr>
                <p14:cNvContentPartPr/>
                <p14:nvPr/>
              </p14:nvContentPartPr>
              <p14:xfrm>
                <a:off x="1891770" y="5656206"/>
                <a:ext cx="35640" cy="145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9B0AC1-96EE-407E-A453-4574F827B23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83130" y="5647206"/>
                  <a:ext cx="53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3358DF3-8B70-485C-BFBD-864EDD0ECC88}"/>
                    </a:ext>
                  </a:extLst>
                </p14:cNvPr>
                <p14:cNvContentPartPr/>
                <p14:nvPr/>
              </p14:nvContentPartPr>
              <p14:xfrm>
                <a:off x="2053410" y="5655486"/>
                <a:ext cx="129600" cy="115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3358DF3-8B70-485C-BFBD-864EDD0ECC8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44410" y="5646486"/>
                  <a:ext cx="147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8B3539D-45B8-4B51-9AC9-8956DF5901B7}"/>
                    </a:ext>
                  </a:extLst>
                </p14:cNvPr>
                <p14:cNvContentPartPr/>
                <p14:nvPr/>
              </p14:nvContentPartPr>
              <p14:xfrm>
                <a:off x="1997610" y="5545686"/>
                <a:ext cx="227880" cy="328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8B3539D-45B8-4B51-9AC9-8956DF5901B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88610" y="5536686"/>
                  <a:ext cx="245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06AA107-ADE2-49C1-A02D-46198790CAE0}"/>
                    </a:ext>
                  </a:extLst>
                </p14:cNvPr>
                <p14:cNvContentPartPr/>
                <p14:nvPr/>
              </p14:nvContentPartPr>
              <p14:xfrm>
                <a:off x="1439250" y="5930166"/>
                <a:ext cx="924840" cy="48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06AA107-ADE2-49C1-A02D-46198790CAE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430610" y="5921166"/>
                  <a:ext cx="94248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21D38FF-887D-479F-9A9B-D49B09A63254}"/>
                  </a:ext>
                </a:extLst>
              </p14:cNvPr>
              <p14:cNvContentPartPr/>
              <p14:nvPr/>
            </p14:nvContentPartPr>
            <p14:xfrm>
              <a:off x="1970610" y="6053286"/>
              <a:ext cx="102600" cy="19908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21D38FF-887D-479F-9A9B-D49B09A6325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961610" y="6044646"/>
                <a:ext cx="12024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1B98647-9ED7-494C-86BE-322641A34930}"/>
              </a:ext>
            </a:extLst>
          </p:cNvPr>
          <p:cNvGrpSpPr/>
          <p:nvPr/>
        </p:nvGrpSpPr>
        <p:grpSpPr>
          <a:xfrm>
            <a:off x="2807970" y="5894886"/>
            <a:ext cx="149040" cy="85320"/>
            <a:chOff x="2807970" y="5894886"/>
            <a:chExt cx="14904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D4E5825-37B0-48B3-8C75-C1E2EF1D901A}"/>
                    </a:ext>
                  </a:extLst>
                </p14:cNvPr>
                <p14:cNvContentPartPr/>
                <p14:nvPr/>
              </p14:nvContentPartPr>
              <p14:xfrm>
                <a:off x="2807970" y="5894886"/>
                <a:ext cx="123480" cy="22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D4E5825-37B0-48B3-8C75-C1E2EF1D901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98970" y="5885886"/>
                  <a:ext cx="141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B1C4328-182F-4D8D-9BE4-0A1674E5365D}"/>
                    </a:ext>
                  </a:extLst>
                </p14:cNvPr>
                <p14:cNvContentPartPr/>
                <p14:nvPr/>
              </p14:nvContentPartPr>
              <p14:xfrm>
                <a:off x="2829210" y="5950686"/>
                <a:ext cx="127800" cy="29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B1C4328-182F-4D8D-9BE4-0A1674E5365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20570" y="5941686"/>
                  <a:ext cx="1454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97B1F2C-37EA-4561-90D5-D1F956B3ACCA}"/>
              </a:ext>
            </a:extLst>
          </p:cNvPr>
          <p:cNvGrpSpPr/>
          <p:nvPr/>
        </p:nvGrpSpPr>
        <p:grpSpPr>
          <a:xfrm>
            <a:off x="3353010" y="5600406"/>
            <a:ext cx="325800" cy="195480"/>
            <a:chOff x="3353010" y="5600406"/>
            <a:chExt cx="32580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CC8CC19-467E-4015-9C1B-5D886F9365FE}"/>
                    </a:ext>
                  </a:extLst>
                </p14:cNvPr>
                <p14:cNvContentPartPr/>
                <p14:nvPr/>
              </p14:nvContentPartPr>
              <p14:xfrm>
                <a:off x="3353010" y="5600406"/>
                <a:ext cx="106200" cy="195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CC8CC19-467E-4015-9C1B-5D886F9365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44370" y="5591406"/>
                  <a:ext cx="123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5BFAD70-AFCA-4680-82DE-932CCD6563CB}"/>
                    </a:ext>
                  </a:extLst>
                </p14:cNvPr>
                <p14:cNvContentPartPr/>
                <p14:nvPr/>
              </p14:nvContentPartPr>
              <p14:xfrm>
                <a:off x="3525090" y="5629206"/>
                <a:ext cx="72720" cy="138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5BFAD70-AFCA-4680-82DE-932CCD6563C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16450" y="5620566"/>
                  <a:ext cx="90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9BA496D-7A36-4544-B6F6-844AA82AD892}"/>
                    </a:ext>
                  </a:extLst>
                </p14:cNvPr>
                <p14:cNvContentPartPr/>
                <p14:nvPr/>
              </p14:nvContentPartPr>
              <p14:xfrm>
                <a:off x="3517530" y="5637846"/>
                <a:ext cx="161280" cy="144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9BA496D-7A36-4544-B6F6-844AA82AD89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08890" y="5628846"/>
                  <a:ext cx="1789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1BBBD87-DF12-4C35-B184-FADC6C0406E1}"/>
              </a:ext>
            </a:extLst>
          </p:cNvPr>
          <p:cNvGrpSpPr/>
          <p:nvPr/>
        </p:nvGrpSpPr>
        <p:grpSpPr>
          <a:xfrm>
            <a:off x="3840090" y="5544966"/>
            <a:ext cx="663120" cy="251280"/>
            <a:chOff x="3840090" y="5544966"/>
            <a:chExt cx="66312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C09402F-07B1-40A3-BC58-70582D972881}"/>
                    </a:ext>
                  </a:extLst>
                </p14:cNvPr>
                <p14:cNvContentPartPr/>
                <p14:nvPr/>
              </p14:nvContentPartPr>
              <p14:xfrm>
                <a:off x="3840090" y="5682486"/>
                <a:ext cx="131040" cy="7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C09402F-07B1-40A3-BC58-70582D97288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31090" y="5673486"/>
                  <a:ext cx="14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3B7C718-3EFA-42D5-A8F6-465DB9516544}"/>
                    </a:ext>
                  </a:extLst>
                </p14:cNvPr>
                <p14:cNvContentPartPr/>
                <p14:nvPr/>
              </p14:nvContentPartPr>
              <p14:xfrm>
                <a:off x="3894090" y="5594646"/>
                <a:ext cx="16560" cy="162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3B7C718-3EFA-42D5-A8F6-465DB951654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85090" y="5586006"/>
                  <a:ext cx="34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11D8D54-0177-4BAD-BC77-F6A03181B7ED}"/>
                    </a:ext>
                  </a:extLst>
                </p14:cNvPr>
                <p14:cNvContentPartPr/>
                <p14:nvPr/>
              </p14:nvContentPartPr>
              <p14:xfrm>
                <a:off x="4088130" y="5544966"/>
                <a:ext cx="105840" cy="246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11D8D54-0177-4BAD-BC77-F6A03181B7E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79490" y="5535966"/>
                  <a:ext cx="123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9CA6A7-7EAD-4BF3-89AA-2219813F0482}"/>
                    </a:ext>
                  </a:extLst>
                </p14:cNvPr>
                <p14:cNvContentPartPr/>
                <p14:nvPr/>
              </p14:nvContentPartPr>
              <p14:xfrm>
                <a:off x="4255530" y="5634606"/>
                <a:ext cx="79920" cy="135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9CA6A7-7EAD-4BF3-89AA-2219813F048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246890" y="5625606"/>
                  <a:ext cx="97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D77D13C-D84F-4D59-8621-16B12358DF62}"/>
                    </a:ext>
                  </a:extLst>
                </p14:cNvPr>
                <p14:cNvContentPartPr/>
                <p14:nvPr/>
              </p14:nvContentPartPr>
              <p14:xfrm>
                <a:off x="4234650" y="5654046"/>
                <a:ext cx="100440" cy="114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D77D13C-D84F-4D59-8621-16B12358DF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225650" y="5645406"/>
                  <a:ext cx="118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9E44D13-8B06-43F9-8597-CB40D2185886}"/>
                    </a:ext>
                  </a:extLst>
                </p14:cNvPr>
                <p14:cNvContentPartPr/>
                <p14:nvPr/>
              </p14:nvContentPartPr>
              <p14:xfrm>
                <a:off x="4352730" y="5744406"/>
                <a:ext cx="150480" cy="51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9E44D13-8B06-43F9-8597-CB40D218588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344090" y="5735406"/>
                  <a:ext cx="1681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A2FE6F2-4A70-4E36-8291-024A7B14C536}"/>
              </a:ext>
            </a:extLst>
          </p:cNvPr>
          <p:cNvGrpSpPr/>
          <p:nvPr/>
        </p:nvGrpSpPr>
        <p:grpSpPr>
          <a:xfrm>
            <a:off x="3407010" y="5901366"/>
            <a:ext cx="1112040" cy="34200"/>
            <a:chOff x="3407010" y="5901366"/>
            <a:chExt cx="1112040" cy="3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980ACA4-8351-486A-A5CA-8CE9712FCB48}"/>
                    </a:ext>
                  </a:extLst>
                </p14:cNvPr>
                <p14:cNvContentPartPr/>
                <p14:nvPr/>
              </p14:nvContentPartPr>
              <p14:xfrm>
                <a:off x="3437970" y="5933766"/>
                <a:ext cx="10080" cy="1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980ACA4-8351-486A-A5CA-8CE9712FCB4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429330" y="5925126"/>
                  <a:ext cx="27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44B27D-5D8D-44E5-92FD-C9A0DAF08D11}"/>
                    </a:ext>
                  </a:extLst>
                </p14:cNvPr>
                <p14:cNvContentPartPr/>
                <p14:nvPr/>
              </p14:nvContentPartPr>
              <p14:xfrm>
                <a:off x="3407010" y="5901366"/>
                <a:ext cx="1112040" cy="25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44B27D-5D8D-44E5-92FD-C9A0DAF08D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98010" y="5892366"/>
                  <a:ext cx="11296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8C72177-35A9-41C0-BECE-2D5666A65786}"/>
                  </a:ext>
                </a:extLst>
              </p14:cNvPr>
              <p14:cNvContentPartPr/>
              <p14:nvPr/>
            </p14:nvContentPartPr>
            <p14:xfrm>
              <a:off x="4080570" y="6056886"/>
              <a:ext cx="113760" cy="1778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8C72177-35A9-41C0-BECE-2D5666A6578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071570" y="6048246"/>
                <a:ext cx="13140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BFE1BB-3FAF-439F-928F-D318EB9A8A78}"/>
              </a:ext>
            </a:extLst>
          </p:cNvPr>
          <p:cNvGrpSpPr/>
          <p:nvPr/>
        </p:nvGrpSpPr>
        <p:grpSpPr>
          <a:xfrm>
            <a:off x="4702290" y="5834406"/>
            <a:ext cx="129960" cy="120960"/>
            <a:chOff x="4702290" y="5834406"/>
            <a:chExt cx="12996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5BA5A38-5B87-4054-9CA0-7CCD4566CBA2}"/>
                    </a:ext>
                  </a:extLst>
                </p14:cNvPr>
                <p14:cNvContentPartPr/>
                <p14:nvPr/>
              </p14:nvContentPartPr>
              <p14:xfrm>
                <a:off x="4702290" y="5834406"/>
                <a:ext cx="115560" cy="88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5BA5A38-5B87-4054-9CA0-7CCD4566CBA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93290" y="5825766"/>
                  <a:ext cx="133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6B71CF3-B22C-458A-A36B-698C63B22CFF}"/>
                    </a:ext>
                  </a:extLst>
                </p14:cNvPr>
                <p14:cNvContentPartPr/>
                <p14:nvPr/>
              </p14:nvContentPartPr>
              <p14:xfrm>
                <a:off x="4717050" y="5940606"/>
                <a:ext cx="115200" cy="14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6B71CF3-B22C-458A-A36B-698C63B22C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08050" y="5931606"/>
                  <a:ext cx="1328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3D13069-A4EA-4C55-9E56-FF1833DD35B6}"/>
              </a:ext>
            </a:extLst>
          </p:cNvPr>
          <p:cNvGrpSpPr/>
          <p:nvPr/>
        </p:nvGrpSpPr>
        <p:grpSpPr>
          <a:xfrm>
            <a:off x="5131770" y="5629566"/>
            <a:ext cx="468000" cy="150480"/>
            <a:chOff x="5131770" y="5629566"/>
            <a:chExt cx="46800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EE8DE55-D230-4639-872C-570221A78B00}"/>
                    </a:ext>
                  </a:extLst>
                </p14:cNvPr>
                <p14:cNvContentPartPr/>
                <p14:nvPr/>
              </p14:nvContentPartPr>
              <p14:xfrm>
                <a:off x="5131770" y="5655486"/>
                <a:ext cx="22320" cy="124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EE8DE55-D230-4639-872C-570221A78B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22770" y="5646846"/>
                  <a:ext cx="39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A8F2E65-6855-4623-B432-8829E625E674}"/>
                    </a:ext>
                  </a:extLst>
                </p14:cNvPr>
                <p14:cNvContentPartPr/>
                <p14:nvPr/>
              </p14:nvContentPartPr>
              <p14:xfrm>
                <a:off x="5187930" y="5673846"/>
                <a:ext cx="151560" cy="89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A8F2E65-6855-4623-B432-8829E625E67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178930" y="5665206"/>
                  <a:ext cx="169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BD176C-A249-4062-8B49-506BD1A9D756}"/>
                    </a:ext>
                  </a:extLst>
                </p14:cNvPr>
                <p14:cNvContentPartPr/>
                <p14:nvPr/>
              </p14:nvContentPartPr>
              <p14:xfrm>
                <a:off x="5371530" y="5700486"/>
                <a:ext cx="108000" cy="26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BD176C-A249-4062-8B49-506BD1A9D75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62890" y="5691846"/>
                  <a:ext cx="125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5D8C7E0-CE05-4917-A4A5-E799EE6E9F64}"/>
                    </a:ext>
                  </a:extLst>
                </p14:cNvPr>
                <p14:cNvContentPartPr/>
                <p14:nvPr/>
              </p14:nvContentPartPr>
              <p14:xfrm>
                <a:off x="5419410" y="5629566"/>
                <a:ext cx="27720" cy="133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5D8C7E0-CE05-4917-A4A5-E799EE6E9F6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10770" y="5620926"/>
                  <a:ext cx="45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CDAAA4-BCE2-4C8A-9D3B-4D5E01350F13}"/>
                    </a:ext>
                  </a:extLst>
                </p14:cNvPr>
                <p14:cNvContentPartPr/>
                <p14:nvPr/>
              </p14:nvContentPartPr>
              <p14:xfrm>
                <a:off x="5531010" y="5636406"/>
                <a:ext cx="68760" cy="138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CDAAA4-BCE2-4C8A-9D3B-4D5E01350F1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22370" y="5627406"/>
                  <a:ext cx="8640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50AF7F7-B364-48C1-84A4-900D46364203}"/>
                  </a:ext>
                </a:extLst>
              </p14:cNvPr>
              <p14:cNvContentPartPr/>
              <p14:nvPr/>
            </p14:nvContentPartPr>
            <p14:xfrm>
              <a:off x="5096490" y="5899566"/>
              <a:ext cx="653040" cy="414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50AF7F7-B364-48C1-84A4-900D4636420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087850" y="5890926"/>
                <a:ext cx="6706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F08598A-7A73-4A0E-93F7-C84B266B5020}"/>
                  </a:ext>
                </a:extLst>
              </p14:cNvPr>
              <p14:cNvContentPartPr/>
              <p14:nvPr/>
            </p14:nvContentPartPr>
            <p14:xfrm>
              <a:off x="5437050" y="6015486"/>
              <a:ext cx="115920" cy="1663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F08598A-7A73-4A0E-93F7-C84B266B502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428410" y="6006846"/>
                <a:ext cx="13356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9C0E7F0-CA71-4BA9-9234-EDFC205D68FD}"/>
              </a:ext>
            </a:extLst>
          </p:cNvPr>
          <p:cNvGrpSpPr/>
          <p:nvPr/>
        </p:nvGrpSpPr>
        <p:grpSpPr>
          <a:xfrm>
            <a:off x="6235530" y="5747646"/>
            <a:ext cx="237960" cy="207360"/>
            <a:chOff x="6235530" y="5747646"/>
            <a:chExt cx="23796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65220E1-1DB0-4ECF-B8D6-87BF05194248}"/>
                    </a:ext>
                  </a:extLst>
                </p14:cNvPr>
                <p14:cNvContentPartPr/>
                <p14:nvPr/>
              </p14:nvContentPartPr>
              <p14:xfrm>
                <a:off x="6235530" y="5842686"/>
                <a:ext cx="165240" cy="43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65220E1-1DB0-4ECF-B8D6-87BF0519424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26890" y="5834046"/>
                  <a:ext cx="182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FFDE569-B5F7-4E12-B6C4-3E6AB78C336B}"/>
                    </a:ext>
                  </a:extLst>
                </p14:cNvPr>
                <p14:cNvContentPartPr/>
                <p14:nvPr/>
              </p14:nvContentPartPr>
              <p14:xfrm>
                <a:off x="6267930" y="5878326"/>
                <a:ext cx="148680" cy="25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FFDE569-B5F7-4E12-B6C4-3E6AB78C336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58930" y="5869326"/>
                  <a:ext cx="166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5631D0E-E579-40B0-980F-2707A829219F}"/>
                    </a:ext>
                  </a:extLst>
                </p14:cNvPr>
                <p14:cNvContentPartPr/>
                <p14:nvPr/>
              </p14:nvContentPartPr>
              <p14:xfrm>
                <a:off x="6344970" y="5747646"/>
                <a:ext cx="128520" cy="207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5631D0E-E579-40B0-980F-2707A829219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35970" y="5738646"/>
                  <a:ext cx="1461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969C2AE-D6AE-43AB-905F-F6751B01A3B2}"/>
              </a:ext>
            </a:extLst>
          </p:cNvPr>
          <p:cNvGrpSpPr/>
          <p:nvPr/>
        </p:nvGrpSpPr>
        <p:grpSpPr>
          <a:xfrm>
            <a:off x="6848970" y="5740446"/>
            <a:ext cx="1079280" cy="241920"/>
            <a:chOff x="6848970" y="5740446"/>
            <a:chExt cx="107928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6DAB4C-7E13-440A-BA2F-8350F5BECDBA}"/>
                    </a:ext>
                  </a:extLst>
                </p14:cNvPr>
                <p14:cNvContentPartPr/>
                <p14:nvPr/>
              </p14:nvContentPartPr>
              <p14:xfrm>
                <a:off x="6848970" y="5825766"/>
                <a:ext cx="140400" cy="109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6DAB4C-7E13-440A-BA2F-8350F5BECD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40330" y="5817126"/>
                  <a:ext cx="158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1D54905-78DE-4F15-8A38-D506324E9561}"/>
                    </a:ext>
                  </a:extLst>
                </p14:cNvPr>
                <p14:cNvContentPartPr/>
                <p14:nvPr/>
              </p14:nvContentPartPr>
              <p14:xfrm>
                <a:off x="7021770" y="5771766"/>
                <a:ext cx="118080" cy="147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1D54905-78DE-4F15-8A38-D506324E956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12770" y="5763126"/>
                  <a:ext cx="135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3968FE3-6729-43A5-9CEB-53674C2B8140}"/>
                    </a:ext>
                  </a:extLst>
                </p14:cNvPr>
                <p14:cNvContentPartPr/>
                <p14:nvPr/>
              </p14:nvContentPartPr>
              <p14:xfrm>
                <a:off x="7133370" y="5891646"/>
                <a:ext cx="31320" cy="78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3968FE3-6729-43A5-9CEB-53674C2B814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24370" y="5883006"/>
                  <a:ext cx="48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969B883-176E-41B5-BE9A-2C6BE57F5B3B}"/>
                    </a:ext>
                  </a:extLst>
                </p14:cNvPr>
                <p14:cNvContentPartPr/>
                <p14:nvPr/>
              </p14:nvContentPartPr>
              <p14:xfrm>
                <a:off x="7244970" y="5764206"/>
                <a:ext cx="137520" cy="145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969B883-176E-41B5-BE9A-2C6BE57F5B3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35970" y="5755566"/>
                  <a:ext cx="155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E389B80-3AB4-45FC-B316-B4019506101A}"/>
                    </a:ext>
                  </a:extLst>
                </p14:cNvPr>
                <p14:cNvContentPartPr/>
                <p14:nvPr/>
              </p14:nvContentPartPr>
              <p14:xfrm>
                <a:off x="7518570" y="5765646"/>
                <a:ext cx="70560" cy="159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E389B80-3AB4-45FC-B316-B401950610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09570" y="5756646"/>
                  <a:ext cx="8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899C28D-5967-4965-9FF4-E71F3DFB0B5E}"/>
                    </a:ext>
                  </a:extLst>
                </p14:cNvPr>
                <p14:cNvContentPartPr/>
                <p14:nvPr/>
              </p14:nvContentPartPr>
              <p14:xfrm>
                <a:off x="7651050" y="5740446"/>
                <a:ext cx="123480" cy="187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899C28D-5967-4965-9FF4-E71F3DFB0B5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42410" y="5731446"/>
                  <a:ext cx="141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0DE80A0-00E5-488E-8640-9C554BE1EB76}"/>
                    </a:ext>
                  </a:extLst>
                </p14:cNvPr>
                <p14:cNvContentPartPr/>
                <p14:nvPr/>
              </p14:nvContentPartPr>
              <p14:xfrm>
                <a:off x="7775970" y="5903886"/>
                <a:ext cx="152280" cy="78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0DE80A0-00E5-488E-8640-9C554BE1EB7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67330" y="5894886"/>
                  <a:ext cx="1699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5CEAE58-7CAB-44BF-AA10-353E84EF57D0}"/>
              </a:ext>
            </a:extLst>
          </p:cNvPr>
          <p:cNvGrpSpPr/>
          <p:nvPr/>
        </p:nvGrpSpPr>
        <p:grpSpPr>
          <a:xfrm>
            <a:off x="8082690" y="5787246"/>
            <a:ext cx="86040" cy="125280"/>
            <a:chOff x="8082690" y="5787246"/>
            <a:chExt cx="8604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10CE53E-DC94-4E0D-9848-2D409DB928BD}"/>
                    </a:ext>
                  </a:extLst>
                </p14:cNvPr>
                <p14:cNvContentPartPr/>
                <p14:nvPr/>
              </p14:nvContentPartPr>
              <p14:xfrm>
                <a:off x="8089530" y="5787246"/>
                <a:ext cx="79200" cy="94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10CE53E-DC94-4E0D-9848-2D409DB928B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80890" y="5778606"/>
                  <a:ext cx="96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B52BF10-3A88-4457-858E-FB1F53160048}"/>
                    </a:ext>
                  </a:extLst>
                </p14:cNvPr>
                <p14:cNvContentPartPr/>
                <p14:nvPr/>
              </p14:nvContentPartPr>
              <p14:xfrm>
                <a:off x="8082690" y="5893446"/>
                <a:ext cx="74520" cy="19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B52BF10-3A88-4457-858E-FB1F5316004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73690" y="5884806"/>
                  <a:ext cx="92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97FA569-0701-4DF1-8855-C1002740AAE0}"/>
              </a:ext>
            </a:extLst>
          </p:cNvPr>
          <p:cNvGrpSpPr/>
          <p:nvPr/>
        </p:nvGrpSpPr>
        <p:grpSpPr>
          <a:xfrm>
            <a:off x="8327850" y="5770686"/>
            <a:ext cx="159120" cy="152640"/>
            <a:chOff x="8327850" y="5770686"/>
            <a:chExt cx="15912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07D5C6B-DBAF-4C5E-A499-E0FCF240AC8D}"/>
                    </a:ext>
                  </a:extLst>
                </p14:cNvPr>
                <p14:cNvContentPartPr/>
                <p14:nvPr/>
              </p14:nvContentPartPr>
              <p14:xfrm>
                <a:off x="8327850" y="5770686"/>
                <a:ext cx="104760" cy="152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07D5C6B-DBAF-4C5E-A499-E0FCF240AC8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19210" y="5762046"/>
                  <a:ext cx="122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0914F25-A947-4D3F-B183-DE8F0FD351C1}"/>
                    </a:ext>
                  </a:extLst>
                </p14:cNvPr>
                <p14:cNvContentPartPr/>
                <p14:nvPr/>
              </p14:nvContentPartPr>
              <p14:xfrm>
                <a:off x="8345490" y="5780406"/>
                <a:ext cx="141480" cy="7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0914F25-A947-4D3F-B183-DE8F0FD351C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36850" y="5771766"/>
                  <a:ext cx="159120" cy="2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07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Upper Bounding Objective 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122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func>
                        <m:func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CA" sz="2000" i="1" smtClean="0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≥0.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We can extend the argument to give an upper bound on the objective value of a maximization problem.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122941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7BE5911-0DB8-4816-80DD-696D15133B4D}"/>
              </a:ext>
            </a:extLst>
          </p:cNvPr>
          <p:cNvGrpSpPr/>
          <p:nvPr/>
        </p:nvGrpSpPr>
        <p:grpSpPr>
          <a:xfrm>
            <a:off x="2984730" y="1928046"/>
            <a:ext cx="593640" cy="242280"/>
            <a:chOff x="2984730" y="1928046"/>
            <a:chExt cx="59364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00DB78-BD3E-4683-AE3B-52449857B4D6}"/>
                    </a:ext>
                  </a:extLst>
                </p14:cNvPr>
                <p14:cNvContentPartPr/>
                <p14:nvPr/>
              </p14:nvContentPartPr>
              <p14:xfrm>
                <a:off x="2984730" y="1950726"/>
                <a:ext cx="120240" cy="203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00DB78-BD3E-4683-AE3B-52449857B4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75730" y="1942086"/>
                  <a:ext cx="137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208F414-D6D4-4837-92EC-0E99D72D9F59}"/>
                    </a:ext>
                  </a:extLst>
                </p14:cNvPr>
                <p14:cNvContentPartPr/>
                <p14:nvPr/>
              </p14:nvContentPartPr>
              <p14:xfrm>
                <a:off x="2995890" y="1996806"/>
                <a:ext cx="234000" cy="84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208F414-D6D4-4837-92EC-0E99D72D9F5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87250" y="1988166"/>
                  <a:ext cx="251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6BC3BB-C207-4D73-A1A0-F913BA7820A1}"/>
                    </a:ext>
                  </a:extLst>
                </p14:cNvPr>
                <p14:cNvContentPartPr/>
                <p14:nvPr/>
              </p14:nvContentPartPr>
              <p14:xfrm>
                <a:off x="3151770" y="1969806"/>
                <a:ext cx="89280" cy="158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6BC3BB-C207-4D73-A1A0-F913BA7820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42770" y="1961166"/>
                  <a:ext cx="10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8BBF27-398E-4348-80D2-C3C730AD4CB7}"/>
                    </a:ext>
                  </a:extLst>
                </p14:cNvPr>
                <p14:cNvContentPartPr/>
                <p14:nvPr/>
              </p14:nvContentPartPr>
              <p14:xfrm>
                <a:off x="3321330" y="1970526"/>
                <a:ext cx="75600" cy="93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8BBF27-398E-4348-80D2-C3C730AD4C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12330" y="1961526"/>
                  <a:ext cx="93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7F0D5A-88FE-4E6E-9A84-1C75B893CA1D}"/>
                    </a:ext>
                  </a:extLst>
                </p14:cNvPr>
                <p14:cNvContentPartPr/>
                <p14:nvPr/>
              </p14:nvContentPartPr>
              <p14:xfrm>
                <a:off x="3351210" y="2078166"/>
                <a:ext cx="46440" cy="23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7F0D5A-88FE-4E6E-9A84-1C75B893CA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42570" y="2069526"/>
                  <a:ext cx="64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35D296-D629-4370-95E4-1371D6DBB3CE}"/>
                    </a:ext>
                  </a:extLst>
                </p14:cNvPr>
                <p14:cNvContentPartPr/>
                <p14:nvPr/>
              </p14:nvContentPartPr>
              <p14:xfrm>
                <a:off x="3484050" y="1928046"/>
                <a:ext cx="94320" cy="242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35D296-D629-4370-95E4-1371D6DBB3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75410" y="1919046"/>
                  <a:ext cx="11196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CD902E-5EB5-4A28-91FE-838FA57FF966}"/>
                  </a:ext>
                </a:extLst>
              </p14:cNvPr>
              <p14:cNvContentPartPr/>
              <p14:nvPr/>
            </p14:nvContentPartPr>
            <p14:xfrm>
              <a:off x="4974090" y="1509726"/>
              <a:ext cx="135000" cy="208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CD902E-5EB5-4A28-91FE-838FA57FF96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5450" y="1501086"/>
                <a:ext cx="152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9D5D37-B8C1-4E4C-B0A7-C3CD4D556A27}"/>
                  </a:ext>
                </a:extLst>
              </p14:cNvPr>
              <p14:cNvContentPartPr/>
              <p14:nvPr/>
            </p14:nvContentPartPr>
            <p14:xfrm>
              <a:off x="5162730" y="1587126"/>
              <a:ext cx="27720" cy="88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9D5D37-B8C1-4E4C-B0A7-C3CD4D556A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54090" y="1578126"/>
                <a:ext cx="453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468F9A-3FF5-4F5A-83D5-4D584F9AFFD7}"/>
                  </a:ext>
                </a:extLst>
              </p14:cNvPr>
              <p14:cNvContentPartPr/>
              <p14:nvPr/>
            </p14:nvContentPartPr>
            <p14:xfrm>
              <a:off x="5046450" y="1929486"/>
              <a:ext cx="123120" cy="228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468F9A-3FF5-4F5A-83D5-4D584F9AFFD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37810" y="1920486"/>
                <a:ext cx="1407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052C68-B2FF-452B-B26A-5DBCE9E38315}"/>
                  </a:ext>
                </a:extLst>
              </p14:cNvPr>
              <p14:cNvContentPartPr/>
              <p14:nvPr/>
            </p14:nvContentPartPr>
            <p14:xfrm>
              <a:off x="5183610" y="2022726"/>
              <a:ext cx="107280" cy="71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052C68-B2FF-452B-B26A-5DBCE9E3831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4610" y="2013726"/>
                <a:ext cx="1249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0C431-7E43-41DE-85F2-FDDA43E77ED1}"/>
              </a:ext>
            </a:extLst>
          </p:cNvPr>
          <p:cNvGrpSpPr/>
          <p:nvPr/>
        </p:nvGrpSpPr>
        <p:grpSpPr>
          <a:xfrm>
            <a:off x="5434530" y="1436646"/>
            <a:ext cx="120960" cy="723960"/>
            <a:chOff x="5434530" y="1436646"/>
            <a:chExt cx="120960" cy="72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8B99F3B-E6B8-45BE-90EB-0115442660A9}"/>
                    </a:ext>
                  </a:extLst>
                </p14:cNvPr>
                <p14:cNvContentPartPr/>
                <p14:nvPr/>
              </p14:nvContentPartPr>
              <p14:xfrm>
                <a:off x="5434530" y="1436646"/>
                <a:ext cx="102600" cy="431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8B99F3B-E6B8-45BE-90EB-0115442660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25890" y="1427646"/>
                  <a:ext cx="1202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84EE67-4A77-4C1A-BD80-648CE8C510E9}"/>
                    </a:ext>
                  </a:extLst>
                </p14:cNvPr>
                <p14:cNvContentPartPr/>
                <p14:nvPr/>
              </p14:nvContentPartPr>
              <p14:xfrm>
                <a:off x="5491410" y="1901406"/>
                <a:ext cx="64080" cy="259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84EE67-4A77-4C1A-BD80-648CE8C510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82770" y="1892406"/>
                  <a:ext cx="817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B2C66B-C32F-435C-BB36-F059FD65492D}"/>
              </a:ext>
            </a:extLst>
          </p:cNvPr>
          <p:cNvGrpSpPr/>
          <p:nvPr/>
        </p:nvGrpSpPr>
        <p:grpSpPr>
          <a:xfrm>
            <a:off x="6843570" y="1512966"/>
            <a:ext cx="114840" cy="655920"/>
            <a:chOff x="6843570" y="1512966"/>
            <a:chExt cx="11484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7B3CE4-B547-49A8-9366-417E3C1129DC}"/>
                    </a:ext>
                  </a:extLst>
                </p14:cNvPr>
                <p14:cNvContentPartPr/>
                <p14:nvPr/>
              </p14:nvContentPartPr>
              <p14:xfrm>
                <a:off x="6843570" y="1512966"/>
                <a:ext cx="79920" cy="340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7B3CE4-B547-49A8-9366-417E3C1129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34570" y="1504326"/>
                  <a:ext cx="975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9E2114-92C6-4589-BBE3-12836AA01F50}"/>
                    </a:ext>
                  </a:extLst>
                </p14:cNvPr>
                <p14:cNvContentPartPr/>
                <p14:nvPr/>
              </p14:nvContentPartPr>
              <p14:xfrm>
                <a:off x="6872730" y="1924806"/>
                <a:ext cx="85680" cy="244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9E2114-92C6-4589-BBE3-12836AA01F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64090" y="1916166"/>
                  <a:ext cx="10332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A31652-E1B4-48B7-A51D-148CC1954AE6}"/>
              </a:ext>
            </a:extLst>
          </p:cNvPr>
          <p:cNvGrpSpPr/>
          <p:nvPr/>
        </p:nvGrpSpPr>
        <p:grpSpPr>
          <a:xfrm>
            <a:off x="5032050" y="2364366"/>
            <a:ext cx="483120" cy="446760"/>
            <a:chOff x="5032050" y="2364366"/>
            <a:chExt cx="483120" cy="4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BD12ED-6147-44FE-80D7-D9E6809703D8}"/>
                    </a:ext>
                  </a:extLst>
                </p14:cNvPr>
                <p14:cNvContentPartPr/>
                <p14:nvPr/>
              </p14:nvContentPartPr>
              <p14:xfrm>
                <a:off x="5032050" y="2510166"/>
                <a:ext cx="95760" cy="291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BD12ED-6147-44FE-80D7-D9E6809703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23410" y="2501526"/>
                  <a:ext cx="113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99EBF2-3A6B-4015-BAF5-B50DE608C487}"/>
                    </a:ext>
                  </a:extLst>
                </p14:cNvPr>
                <p14:cNvContentPartPr/>
                <p14:nvPr/>
              </p14:nvContentPartPr>
              <p14:xfrm>
                <a:off x="5174250" y="2627166"/>
                <a:ext cx="120240" cy="88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99EBF2-3A6B-4015-BAF5-B50DE608C4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65610" y="2618166"/>
                  <a:ext cx="137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563961-1468-4E1A-970E-F2610FD35683}"/>
                    </a:ext>
                  </a:extLst>
                </p14:cNvPr>
                <p14:cNvContentPartPr/>
                <p14:nvPr/>
              </p14:nvContentPartPr>
              <p14:xfrm>
                <a:off x="5406810" y="2364366"/>
                <a:ext cx="108360" cy="446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563961-1468-4E1A-970E-F2610FD3568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97810" y="2355366"/>
                  <a:ext cx="12600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093439-6235-4FD0-9B96-CDDD50416E33}"/>
                  </a:ext>
                </a:extLst>
              </p14:cNvPr>
              <p14:cNvContentPartPr/>
              <p14:nvPr/>
            </p14:nvContentPartPr>
            <p14:xfrm>
              <a:off x="6839610" y="2395686"/>
              <a:ext cx="142200" cy="350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093439-6235-4FD0-9B96-CDDD50416E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30970" y="2387046"/>
                <a:ext cx="15984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066D0A5-8252-492B-A091-5ED022B12A6E}"/>
              </a:ext>
            </a:extLst>
          </p:cNvPr>
          <p:cNvGrpSpPr/>
          <p:nvPr/>
        </p:nvGrpSpPr>
        <p:grpSpPr>
          <a:xfrm>
            <a:off x="8608290" y="1879086"/>
            <a:ext cx="658080" cy="239400"/>
            <a:chOff x="8608290" y="1879086"/>
            <a:chExt cx="65808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B333FD-FFCD-424A-9FD0-9D4302FAECBE}"/>
                    </a:ext>
                  </a:extLst>
                </p14:cNvPr>
                <p14:cNvContentPartPr/>
                <p14:nvPr/>
              </p14:nvContentPartPr>
              <p14:xfrm>
                <a:off x="8608290" y="1879086"/>
                <a:ext cx="109440" cy="239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B333FD-FFCD-424A-9FD0-9D4302FAECB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99650" y="1870446"/>
                  <a:ext cx="127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1F064B-46D1-4C8F-8463-E4D1DE2FF246}"/>
                    </a:ext>
                  </a:extLst>
                </p14:cNvPr>
                <p14:cNvContentPartPr/>
                <p14:nvPr/>
              </p14:nvContentPartPr>
              <p14:xfrm>
                <a:off x="8767770" y="2031006"/>
                <a:ext cx="19440" cy="70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1F064B-46D1-4C8F-8463-E4D1DE2FF2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58770" y="2022006"/>
                  <a:ext cx="3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8EAF63-B7E2-4BE1-810C-6A97228F5CCA}"/>
                    </a:ext>
                  </a:extLst>
                </p14:cNvPr>
                <p14:cNvContentPartPr/>
                <p14:nvPr/>
              </p14:nvContentPartPr>
              <p14:xfrm>
                <a:off x="8777130" y="1903926"/>
                <a:ext cx="40680" cy="21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8EAF63-B7E2-4BE1-810C-6A97228F5C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68490" y="1894926"/>
                  <a:ext cx="58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2E7E01-0E7B-4565-AAE8-CDE7DC0B3E8B}"/>
                    </a:ext>
                  </a:extLst>
                </p14:cNvPr>
                <p14:cNvContentPartPr/>
                <p14:nvPr/>
              </p14:nvContentPartPr>
              <p14:xfrm>
                <a:off x="8907450" y="1896366"/>
                <a:ext cx="151920" cy="149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2E7E01-0E7B-4565-AAE8-CDE7DC0B3E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98450" y="1887366"/>
                  <a:ext cx="169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B687CA-741B-41DC-A684-2CC6C650E26F}"/>
                    </a:ext>
                  </a:extLst>
                </p14:cNvPr>
                <p14:cNvContentPartPr/>
                <p14:nvPr/>
              </p14:nvContentPartPr>
              <p14:xfrm>
                <a:off x="9182490" y="1943526"/>
                <a:ext cx="83880" cy="91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B687CA-741B-41DC-A684-2CC6C650E2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73850" y="1934886"/>
                  <a:ext cx="1015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6646132-B6B8-4FC1-84CD-B6DC6108F172}"/>
              </a:ext>
            </a:extLst>
          </p:cNvPr>
          <p:cNvGrpSpPr/>
          <p:nvPr/>
        </p:nvGrpSpPr>
        <p:grpSpPr>
          <a:xfrm>
            <a:off x="8694690" y="2302806"/>
            <a:ext cx="463320" cy="214920"/>
            <a:chOff x="8694690" y="2302806"/>
            <a:chExt cx="46332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04A21E-F401-4B7C-8A60-96B1A60B8933}"/>
                    </a:ext>
                  </a:extLst>
                </p14:cNvPr>
                <p14:cNvContentPartPr/>
                <p14:nvPr/>
              </p14:nvContentPartPr>
              <p14:xfrm>
                <a:off x="8694690" y="2338806"/>
                <a:ext cx="115920" cy="132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04A21E-F401-4B7C-8A60-96B1A60B893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86050" y="2329806"/>
                  <a:ext cx="13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E85123-E218-47C9-A793-617C310F023A}"/>
                    </a:ext>
                  </a:extLst>
                </p14:cNvPr>
                <p14:cNvContentPartPr/>
                <p14:nvPr/>
              </p14:nvContentPartPr>
              <p14:xfrm>
                <a:off x="8830050" y="2399286"/>
                <a:ext cx="64080" cy="82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E85123-E218-47C9-A793-617C310F02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21050" y="2390286"/>
                  <a:ext cx="81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34AA59E-FA48-410D-8C91-558B8E5E8B70}"/>
                    </a:ext>
                  </a:extLst>
                </p14:cNvPr>
                <p14:cNvContentPartPr/>
                <p14:nvPr/>
              </p14:nvContentPartPr>
              <p14:xfrm>
                <a:off x="8963970" y="2355006"/>
                <a:ext cx="194040" cy="162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34AA59E-FA48-410D-8C91-558B8E5E8B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55330" y="2346366"/>
                  <a:ext cx="211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9D1944-52FD-446E-A1E2-34DF5A3F71FC}"/>
                    </a:ext>
                  </a:extLst>
                </p14:cNvPr>
                <p14:cNvContentPartPr/>
                <p14:nvPr/>
              </p14:nvContentPartPr>
              <p14:xfrm>
                <a:off x="9043530" y="2302806"/>
                <a:ext cx="95760" cy="109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9D1944-52FD-446E-A1E2-34DF5A3F71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34530" y="2294166"/>
                  <a:ext cx="1134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20AE7F5-36DD-4F3A-BB4B-EEA83D014BD7}"/>
              </a:ext>
            </a:extLst>
          </p:cNvPr>
          <p:cNvGrpSpPr/>
          <p:nvPr/>
        </p:nvGrpSpPr>
        <p:grpSpPr>
          <a:xfrm>
            <a:off x="9407850" y="2370126"/>
            <a:ext cx="662040" cy="124920"/>
            <a:chOff x="9407850" y="2370126"/>
            <a:chExt cx="66204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EC2088-28AF-4113-A96B-B71D3E0446DE}"/>
                    </a:ext>
                  </a:extLst>
                </p14:cNvPr>
                <p14:cNvContentPartPr/>
                <p14:nvPr/>
              </p14:nvContentPartPr>
              <p14:xfrm>
                <a:off x="9407850" y="2370126"/>
                <a:ext cx="81360" cy="107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EC2088-28AF-4113-A96B-B71D3E0446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99210" y="2361486"/>
                  <a:ext cx="99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C0B3CC-A95C-476F-B0E3-F7138405B85D}"/>
                    </a:ext>
                  </a:extLst>
                </p14:cNvPr>
                <p14:cNvContentPartPr/>
                <p14:nvPr/>
              </p14:nvContentPartPr>
              <p14:xfrm>
                <a:off x="9531690" y="2385966"/>
                <a:ext cx="59760" cy="86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C0B3CC-A95C-476F-B0E3-F7138405B8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22690" y="2376966"/>
                  <a:ext cx="77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FE75364-308A-489B-8CCB-79531FBB73C9}"/>
                    </a:ext>
                  </a:extLst>
                </p14:cNvPr>
                <p14:cNvContentPartPr/>
                <p14:nvPr/>
              </p14:nvContentPartPr>
              <p14:xfrm>
                <a:off x="9654090" y="2403966"/>
                <a:ext cx="51120" cy="80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FE75364-308A-489B-8CCB-79531FBB73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45450" y="2394966"/>
                  <a:ext cx="68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A2EBC5-24C4-43BA-B519-A0911C9D0F7F}"/>
                    </a:ext>
                  </a:extLst>
                </p14:cNvPr>
                <p14:cNvContentPartPr/>
                <p14:nvPr/>
              </p14:nvContentPartPr>
              <p14:xfrm>
                <a:off x="9757770" y="2406486"/>
                <a:ext cx="127440" cy="88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A2EBC5-24C4-43BA-B519-A0911C9D0F7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48770" y="2397486"/>
                  <a:ext cx="145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5D29F5-7687-40CB-B7EB-4B194304013D}"/>
                    </a:ext>
                  </a:extLst>
                </p14:cNvPr>
                <p14:cNvContentPartPr/>
                <p14:nvPr/>
              </p14:nvContentPartPr>
              <p14:xfrm>
                <a:off x="9938850" y="2405766"/>
                <a:ext cx="131040" cy="85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5D29F5-7687-40CB-B7EB-4B19430401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30210" y="2397126"/>
                  <a:ext cx="14868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D67B8E5-D607-4A2C-ACEB-1BCFFA4D5A5B}"/>
              </a:ext>
            </a:extLst>
          </p:cNvPr>
          <p:cNvGrpSpPr/>
          <p:nvPr/>
        </p:nvGrpSpPr>
        <p:grpSpPr>
          <a:xfrm>
            <a:off x="10304610" y="2385246"/>
            <a:ext cx="288720" cy="156600"/>
            <a:chOff x="10304610" y="2385246"/>
            <a:chExt cx="28872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E226AD-2BAE-40C0-96DE-A0F8DDC815EC}"/>
                    </a:ext>
                  </a:extLst>
                </p14:cNvPr>
                <p14:cNvContentPartPr/>
                <p14:nvPr/>
              </p14:nvContentPartPr>
              <p14:xfrm>
                <a:off x="10340250" y="2394246"/>
                <a:ext cx="25920" cy="128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2E226AD-2BAE-40C0-96DE-A0F8DDC815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31250" y="2385606"/>
                  <a:ext cx="4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20D83FC-128D-4983-B099-7EE857D055E1}"/>
                    </a:ext>
                  </a:extLst>
                </p14:cNvPr>
                <p14:cNvContentPartPr/>
                <p14:nvPr/>
              </p14:nvContentPartPr>
              <p14:xfrm>
                <a:off x="10304610" y="2438886"/>
                <a:ext cx="109080" cy="9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20D83FC-128D-4983-B099-7EE857D055E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95970" y="2430246"/>
                  <a:ext cx="126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743047-47C3-4CD9-9DB5-92C5F5477F0E}"/>
                    </a:ext>
                  </a:extLst>
                </p14:cNvPr>
                <p14:cNvContentPartPr/>
                <p14:nvPr/>
              </p14:nvContentPartPr>
              <p14:xfrm>
                <a:off x="10412970" y="2385246"/>
                <a:ext cx="180360" cy="156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743047-47C3-4CD9-9DB5-92C5F5477F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04330" y="2376606"/>
                  <a:ext cx="1980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DABB7A7-E821-4569-8EE6-59587633F1C4}"/>
              </a:ext>
            </a:extLst>
          </p:cNvPr>
          <p:cNvGrpSpPr/>
          <p:nvPr/>
        </p:nvGrpSpPr>
        <p:grpSpPr>
          <a:xfrm>
            <a:off x="10804290" y="2442126"/>
            <a:ext cx="353520" cy="257760"/>
            <a:chOff x="10804290" y="2442126"/>
            <a:chExt cx="35352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CF06E5-EDA1-479C-9F88-E4616CB8D105}"/>
                    </a:ext>
                  </a:extLst>
                </p14:cNvPr>
                <p14:cNvContentPartPr/>
                <p14:nvPr/>
              </p14:nvContentPartPr>
              <p14:xfrm>
                <a:off x="10804290" y="2452206"/>
                <a:ext cx="66600" cy="127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CF06E5-EDA1-479C-9F88-E4616CB8D1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95290" y="2443566"/>
                  <a:ext cx="84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C035D1-0A6C-4F83-8C1E-E0A81B76BB4F}"/>
                    </a:ext>
                  </a:extLst>
                </p14:cNvPr>
                <p14:cNvContentPartPr/>
                <p14:nvPr/>
              </p14:nvContentPartPr>
              <p14:xfrm>
                <a:off x="10925250" y="2442126"/>
                <a:ext cx="24480" cy="115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C035D1-0A6C-4F83-8C1E-E0A81B76BB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16610" y="2433486"/>
                  <a:ext cx="42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F044E97-07A2-440E-8327-BB78B9CE3BD2}"/>
                    </a:ext>
                  </a:extLst>
                </p14:cNvPr>
                <p14:cNvContentPartPr/>
                <p14:nvPr/>
              </p14:nvContentPartPr>
              <p14:xfrm>
                <a:off x="10949370" y="2488926"/>
                <a:ext cx="99720" cy="210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F044E97-07A2-440E-8327-BB78B9CE3B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40730" y="2479926"/>
                  <a:ext cx="117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99CD9A-9116-4C05-9267-8431C20F3873}"/>
                    </a:ext>
                  </a:extLst>
                </p14:cNvPr>
                <p14:cNvContentPartPr/>
                <p14:nvPr/>
              </p14:nvContentPartPr>
              <p14:xfrm>
                <a:off x="11092290" y="2546166"/>
                <a:ext cx="65520" cy="88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99CD9A-9116-4C05-9267-8431C20F38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83650" y="2537526"/>
                  <a:ext cx="831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9DC772-3813-4467-8EF3-BE0BB78B91DF}"/>
              </a:ext>
            </a:extLst>
          </p:cNvPr>
          <p:cNvGrpSpPr/>
          <p:nvPr/>
        </p:nvGrpSpPr>
        <p:grpSpPr>
          <a:xfrm>
            <a:off x="1571010" y="4004886"/>
            <a:ext cx="551880" cy="338040"/>
            <a:chOff x="1571010" y="4004886"/>
            <a:chExt cx="55188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7527624-DC6D-470D-BBE8-ADA768EBBFDA}"/>
                    </a:ext>
                  </a:extLst>
                </p14:cNvPr>
                <p14:cNvContentPartPr/>
                <p14:nvPr/>
              </p14:nvContentPartPr>
              <p14:xfrm>
                <a:off x="1648050" y="4094526"/>
                <a:ext cx="6480" cy="9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7527624-DC6D-470D-BBE8-ADA768EBBFD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39410" y="4085886"/>
                  <a:ext cx="24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532FCE0-E516-4157-A6BE-857E11C5092B}"/>
                    </a:ext>
                  </a:extLst>
                </p14:cNvPr>
                <p14:cNvContentPartPr/>
                <p14:nvPr/>
              </p14:nvContentPartPr>
              <p14:xfrm>
                <a:off x="1625010" y="4004886"/>
                <a:ext cx="73440" cy="338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532FCE0-E516-4157-A6BE-857E11C5092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16370" y="3995886"/>
                  <a:ext cx="910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E894F5-1D0D-4F15-87F7-4F4B02883660}"/>
                    </a:ext>
                  </a:extLst>
                </p14:cNvPr>
                <p14:cNvContentPartPr/>
                <p14:nvPr/>
              </p14:nvContentPartPr>
              <p14:xfrm>
                <a:off x="1571010" y="4140606"/>
                <a:ext cx="230760" cy="83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E894F5-1D0D-4F15-87F7-4F4B0288366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62370" y="4131966"/>
                  <a:ext cx="248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2A8219-840E-4377-9C8E-BDE348749302}"/>
                    </a:ext>
                  </a:extLst>
                </p14:cNvPr>
                <p14:cNvContentPartPr/>
                <p14:nvPr/>
              </p14:nvContentPartPr>
              <p14:xfrm>
                <a:off x="1744530" y="4103166"/>
                <a:ext cx="190080" cy="105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2A8219-840E-4377-9C8E-BDE3487493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35530" y="4094526"/>
                  <a:ext cx="207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1C5C8B-11B4-408C-BC85-52B07F43CD7C}"/>
                    </a:ext>
                  </a:extLst>
                </p14:cNvPr>
                <p14:cNvContentPartPr/>
                <p14:nvPr/>
              </p14:nvContentPartPr>
              <p14:xfrm>
                <a:off x="2008410" y="4071846"/>
                <a:ext cx="114480" cy="144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A1C5C8B-11B4-408C-BC85-52B07F43CD7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99410" y="4062846"/>
                  <a:ext cx="13212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BB404D-349E-4A33-9FE9-CDF6BA9DB773}"/>
              </a:ext>
            </a:extLst>
          </p:cNvPr>
          <p:cNvGrpSpPr/>
          <p:nvPr/>
        </p:nvGrpSpPr>
        <p:grpSpPr>
          <a:xfrm>
            <a:off x="2487210" y="4108926"/>
            <a:ext cx="623160" cy="237240"/>
            <a:chOff x="2487210" y="4108926"/>
            <a:chExt cx="62316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A4DAFE8-83F7-4B3C-8EB1-E6C19DCD6BB4}"/>
                    </a:ext>
                  </a:extLst>
                </p14:cNvPr>
                <p14:cNvContentPartPr/>
                <p14:nvPr/>
              </p14:nvContentPartPr>
              <p14:xfrm>
                <a:off x="2487210" y="4108926"/>
                <a:ext cx="130320" cy="237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A4DAFE8-83F7-4B3C-8EB1-E6C19DCD6B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78570" y="4099926"/>
                  <a:ext cx="147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E6AEBA-044C-4479-B2ED-4BF739243949}"/>
                    </a:ext>
                  </a:extLst>
                </p14:cNvPr>
                <p14:cNvContentPartPr/>
                <p14:nvPr/>
              </p14:nvContentPartPr>
              <p14:xfrm>
                <a:off x="2648130" y="4112526"/>
                <a:ext cx="55080" cy="144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E6AEBA-044C-4479-B2ED-4BF7392439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39490" y="4103526"/>
                  <a:ext cx="72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D56529-50F6-438C-BBDE-4A3FC32F1412}"/>
                    </a:ext>
                  </a:extLst>
                </p14:cNvPr>
                <p14:cNvContentPartPr/>
                <p14:nvPr/>
              </p14:nvContentPartPr>
              <p14:xfrm>
                <a:off x="2790330" y="4112526"/>
                <a:ext cx="97200" cy="83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D56529-50F6-438C-BBDE-4A3FC32F141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81690" y="4103886"/>
                  <a:ext cx="114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8A7BB23-29CD-48F0-9424-E2FB398B3EDA}"/>
                    </a:ext>
                  </a:extLst>
                </p14:cNvPr>
                <p14:cNvContentPartPr/>
                <p14:nvPr/>
              </p14:nvContentPartPr>
              <p14:xfrm>
                <a:off x="2858370" y="4120446"/>
                <a:ext cx="252000" cy="124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8A7BB23-29CD-48F0-9424-E2FB398B3ED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49730" y="4111806"/>
                  <a:ext cx="2696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5965A4A-4CC2-4D18-815D-9C3E2CD2FF3E}"/>
              </a:ext>
            </a:extLst>
          </p:cNvPr>
          <p:cNvGrpSpPr/>
          <p:nvPr/>
        </p:nvGrpSpPr>
        <p:grpSpPr>
          <a:xfrm>
            <a:off x="3534810" y="4009206"/>
            <a:ext cx="139680" cy="183240"/>
            <a:chOff x="3534810" y="4009206"/>
            <a:chExt cx="13968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6F6174-94E1-4AD2-A974-0C5D64E19640}"/>
                    </a:ext>
                  </a:extLst>
                </p14:cNvPr>
                <p14:cNvContentPartPr/>
                <p14:nvPr/>
              </p14:nvContentPartPr>
              <p14:xfrm>
                <a:off x="3534810" y="4009206"/>
                <a:ext cx="139680" cy="183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6F6174-94E1-4AD2-A974-0C5D64E196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26170" y="4000566"/>
                  <a:ext cx="157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F2E745C-1855-4B71-AAA6-B5B7E8FD4B1C}"/>
                    </a:ext>
                  </a:extLst>
                </p14:cNvPr>
                <p14:cNvContentPartPr/>
                <p14:nvPr/>
              </p14:nvContentPartPr>
              <p14:xfrm>
                <a:off x="3585210" y="4066446"/>
                <a:ext cx="73080" cy="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F2E745C-1855-4B71-AAA6-B5B7E8FD4B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76210" y="4057446"/>
                  <a:ext cx="907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42923E9-747F-4679-BC92-2D5320359AAC}"/>
              </a:ext>
            </a:extLst>
          </p:cNvPr>
          <p:cNvGrpSpPr/>
          <p:nvPr/>
        </p:nvGrpSpPr>
        <p:grpSpPr>
          <a:xfrm>
            <a:off x="3987330" y="4030086"/>
            <a:ext cx="725400" cy="226440"/>
            <a:chOff x="3987330" y="4030086"/>
            <a:chExt cx="72540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B20CB8F-2500-4496-B1C7-026C20CD7D21}"/>
                    </a:ext>
                  </a:extLst>
                </p14:cNvPr>
                <p14:cNvContentPartPr/>
                <p14:nvPr/>
              </p14:nvContentPartPr>
              <p14:xfrm>
                <a:off x="3987330" y="4039446"/>
                <a:ext cx="192600" cy="143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B20CB8F-2500-4496-B1C7-026C20CD7D2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78690" y="4030806"/>
                  <a:ext cx="210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E63A97-0839-49EF-9055-172D09B333AE}"/>
                    </a:ext>
                  </a:extLst>
                </p14:cNvPr>
                <p14:cNvContentPartPr/>
                <p14:nvPr/>
              </p14:nvContentPartPr>
              <p14:xfrm>
                <a:off x="4272090" y="4030086"/>
                <a:ext cx="35280" cy="169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E63A97-0839-49EF-9055-172D09B333A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63090" y="4021086"/>
                  <a:ext cx="52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C5537E-DCF0-4486-84AD-E63A905CDD0D}"/>
                    </a:ext>
                  </a:extLst>
                </p14:cNvPr>
                <p14:cNvContentPartPr/>
                <p14:nvPr/>
              </p14:nvContentPartPr>
              <p14:xfrm>
                <a:off x="4405650" y="4052046"/>
                <a:ext cx="69120" cy="104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C5537E-DCF0-4486-84AD-E63A905CDD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97010" y="4043046"/>
                  <a:ext cx="86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54BEFCC-7AFF-4002-9400-B8A0A9A1C350}"/>
                    </a:ext>
                  </a:extLst>
                </p14:cNvPr>
                <p14:cNvContentPartPr/>
                <p14:nvPr/>
              </p14:nvContentPartPr>
              <p14:xfrm>
                <a:off x="4413570" y="4173726"/>
                <a:ext cx="50040" cy="45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54BEFCC-7AFF-4002-9400-B8A0A9A1C3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04930" y="4164726"/>
                  <a:ext cx="67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76B54F-C7B3-4BED-9BF3-8CF46E34273F}"/>
                    </a:ext>
                  </a:extLst>
                </p14:cNvPr>
                <p14:cNvContentPartPr/>
                <p14:nvPr/>
              </p14:nvContentPartPr>
              <p14:xfrm>
                <a:off x="4542090" y="4129446"/>
                <a:ext cx="170640" cy="127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76B54F-C7B3-4BED-9BF3-8CF46E3427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33450" y="4120806"/>
                  <a:ext cx="1882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C65C6B3-88A9-446E-BC43-C6CC1D7FF532}"/>
              </a:ext>
            </a:extLst>
          </p:cNvPr>
          <p:cNvGrpSpPr/>
          <p:nvPr/>
        </p:nvGrpSpPr>
        <p:grpSpPr>
          <a:xfrm>
            <a:off x="1705650" y="4728846"/>
            <a:ext cx="578520" cy="156960"/>
            <a:chOff x="1705650" y="4728846"/>
            <a:chExt cx="57852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FF3B7A7-E1C3-4482-83E9-C458315114AC}"/>
                    </a:ext>
                  </a:extLst>
                </p14:cNvPr>
                <p14:cNvContentPartPr/>
                <p14:nvPr/>
              </p14:nvContentPartPr>
              <p14:xfrm>
                <a:off x="1705650" y="4749726"/>
                <a:ext cx="156960" cy="124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FF3B7A7-E1C3-4482-83E9-C458315114A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96650" y="4740726"/>
                  <a:ext cx="174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DFE83F-2003-43C4-B848-89F14133C1ED}"/>
                    </a:ext>
                  </a:extLst>
                </p14:cNvPr>
                <p14:cNvContentPartPr/>
                <p14:nvPr/>
              </p14:nvContentPartPr>
              <p14:xfrm>
                <a:off x="1919130" y="4790406"/>
                <a:ext cx="216720" cy="84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DFE83F-2003-43C4-B848-89F14133C1E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910130" y="4781406"/>
                  <a:ext cx="234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A9DADF1-0D0C-44EE-9B17-CA3FB2052D08}"/>
                    </a:ext>
                  </a:extLst>
                </p14:cNvPr>
                <p14:cNvContentPartPr/>
                <p14:nvPr/>
              </p14:nvContentPartPr>
              <p14:xfrm>
                <a:off x="2162130" y="4728846"/>
                <a:ext cx="122040" cy="156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A9DADF1-0D0C-44EE-9B17-CA3FB2052D0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53130" y="4719846"/>
                  <a:ext cx="1396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4981A87-8C6D-4AFA-958E-6FAFCF5CA876}"/>
              </a:ext>
            </a:extLst>
          </p:cNvPr>
          <p:cNvGrpSpPr/>
          <p:nvPr/>
        </p:nvGrpSpPr>
        <p:grpSpPr>
          <a:xfrm>
            <a:off x="3000210" y="4512126"/>
            <a:ext cx="930240" cy="521640"/>
            <a:chOff x="3000210" y="4512126"/>
            <a:chExt cx="93024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436377C-EC2A-4271-BB6F-013772179646}"/>
                    </a:ext>
                  </a:extLst>
                </p14:cNvPr>
                <p14:cNvContentPartPr/>
                <p14:nvPr/>
              </p14:nvContentPartPr>
              <p14:xfrm>
                <a:off x="3001290" y="4644606"/>
                <a:ext cx="180720" cy="30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436377C-EC2A-4271-BB6F-01377217964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92290" y="4635606"/>
                  <a:ext cx="198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30E7C5-BD40-4818-8B8D-B15922025E14}"/>
                    </a:ext>
                  </a:extLst>
                </p14:cNvPr>
                <p14:cNvContentPartPr/>
                <p14:nvPr/>
              </p14:nvContentPartPr>
              <p14:xfrm>
                <a:off x="3000210" y="4653966"/>
                <a:ext cx="208440" cy="222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30E7C5-BD40-4818-8B8D-B15922025E1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91210" y="4645326"/>
                  <a:ext cx="226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1399B5-7D37-4FE4-83D1-9116BDF0907A}"/>
                    </a:ext>
                  </a:extLst>
                </p14:cNvPr>
                <p14:cNvContentPartPr/>
                <p14:nvPr/>
              </p14:nvContentPartPr>
              <p14:xfrm>
                <a:off x="3034770" y="4949886"/>
                <a:ext cx="20880" cy="82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1399B5-7D37-4FE4-83D1-9116BDF0907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26130" y="4941246"/>
                  <a:ext cx="38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56A0E19-4011-4E1D-A953-6AF91663BFB9}"/>
                    </a:ext>
                  </a:extLst>
                </p14:cNvPr>
                <p14:cNvContentPartPr/>
                <p14:nvPr/>
              </p14:nvContentPartPr>
              <p14:xfrm>
                <a:off x="3021810" y="4905966"/>
                <a:ext cx="158040" cy="86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56A0E19-4011-4E1D-A953-6AF91663BFB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13170" y="4897326"/>
                  <a:ext cx="175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3D6055-18B7-40D9-99B4-6A8A7702F73C}"/>
                    </a:ext>
                  </a:extLst>
                </p14:cNvPr>
                <p14:cNvContentPartPr/>
                <p14:nvPr/>
              </p14:nvContentPartPr>
              <p14:xfrm>
                <a:off x="3223410" y="4950606"/>
                <a:ext cx="24840" cy="83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3D6055-18B7-40D9-99B4-6A8A7702F7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14770" y="4941606"/>
                  <a:ext cx="42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19C66FA-E69A-4884-A6F1-A13D2CC24767}"/>
                    </a:ext>
                  </a:extLst>
                </p14:cNvPr>
                <p14:cNvContentPartPr/>
                <p14:nvPr/>
              </p14:nvContentPartPr>
              <p14:xfrm>
                <a:off x="3085530" y="4512126"/>
                <a:ext cx="104400" cy="68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19C66FA-E69A-4884-A6F1-A13D2CC2476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076890" y="4503486"/>
                  <a:ext cx="12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4A4C342-686A-4C39-8AEF-324ABDB41BA7}"/>
                    </a:ext>
                  </a:extLst>
                </p14:cNvPr>
                <p14:cNvContentPartPr/>
                <p14:nvPr/>
              </p14:nvContentPartPr>
              <p14:xfrm>
                <a:off x="3380370" y="4710846"/>
                <a:ext cx="90360" cy="230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4A4C342-686A-4C39-8AEF-324ABDB41B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71370" y="4701846"/>
                  <a:ext cx="108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CB332C2-462F-401A-A792-E60B95384A53}"/>
                    </a:ext>
                  </a:extLst>
                </p14:cNvPr>
                <p14:cNvContentPartPr/>
                <p14:nvPr/>
              </p14:nvContentPartPr>
              <p14:xfrm>
                <a:off x="3571530" y="4803006"/>
                <a:ext cx="12240" cy="69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CB332C2-462F-401A-A792-E60B95384A5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62890" y="4794366"/>
                  <a:ext cx="29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5F98350-89B1-4A67-8045-2DDB0FECA65D}"/>
                    </a:ext>
                  </a:extLst>
                </p14:cNvPr>
                <p14:cNvContentPartPr/>
                <p14:nvPr/>
              </p14:nvContentPartPr>
              <p14:xfrm>
                <a:off x="3542370" y="4714806"/>
                <a:ext cx="61560" cy="19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5F98350-89B1-4A67-8045-2DDB0FECA65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33730" y="4706166"/>
                  <a:ext cx="7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1E3180-D8BE-4A7D-85FF-1854BEA22C99}"/>
                    </a:ext>
                  </a:extLst>
                </p14:cNvPr>
                <p14:cNvContentPartPr/>
                <p14:nvPr/>
              </p14:nvContentPartPr>
              <p14:xfrm>
                <a:off x="3730650" y="4705446"/>
                <a:ext cx="110160" cy="147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1E3180-D8BE-4A7D-85FF-1854BEA22C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21650" y="4696446"/>
                  <a:ext cx="127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398DBB5-5A59-4894-81E2-40915D829EB7}"/>
                    </a:ext>
                  </a:extLst>
                </p14:cNvPr>
                <p14:cNvContentPartPr/>
                <p14:nvPr/>
              </p14:nvContentPartPr>
              <p14:xfrm>
                <a:off x="3909930" y="4814526"/>
                <a:ext cx="16560" cy="68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398DBB5-5A59-4894-81E2-40915D829EB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00930" y="4805526"/>
                  <a:ext cx="34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3D23A1-5EA5-4120-98FF-9073DBF04384}"/>
                    </a:ext>
                  </a:extLst>
                </p14:cNvPr>
                <p14:cNvContentPartPr/>
                <p14:nvPr/>
              </p14:nvContentPartPr>
              <p14:xfrm>
                <a:off x="3903090" y="4734606"/>
                <a:ext cx="27360" cy="20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3D23A1-5EA5-4120-98FF-9073DBF0438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94450" y="4725606"/>
                  <a:ext cx="450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92415CD-308A-487D-A95D-686A19106268}"/>
              </a:ext>
            </a:extLst>
          </p:cNvPr>
          <p:cNvGrpSpPr/>
          <p:nvPr/>
        </p:nvGrpSpPr>
        <p:grpSpPr>
          <a:xfrm>
            <a:off x="4205850" y="4688526"/>
            <a:ext cx="144000" cy="163440"/>
            <a:chOff x="4205850" y="4688526"/>
            <a:chExt cx="144000" cy="16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7120854-D701-4303-A4CA-0B4B38A84061}"/>
                    </a:ext>
                  </a:extLst>
                </p14:cNvPr>
                <p14:cNvContentPartPr/>
                <p14:nvPr/>
              </p14:nvContentPartPr>
              <p14:xfrm>
                <a:off x="4205850" y="4688526"/>
                <a:ext cx="127440" cy="123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7120854-D701-4303-A4CA-0B4B38A8406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96850" y="4679886"/>
                  <a:ext cx="145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0AB9B9-3117-47B5-B568-180BF2BADF5F}"/>
                    </a:ext>
                  </a:extLst>
                </p14:cNvPr>
                <p14:cNvContentPartPr/>
                <p14:nvPr/>
              </p14:nvContentPartPr>
              <p14:xfrm>
                <a:off x="4252650" y="4799766"/>
                <a:ext cx="97200" cy="52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0AB9B9-3117-47B5-B568-180BF2BADF5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44010" y="4790766"/>
                  <a:ext cx="11484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195BF0A-EAFC-4342-BAE9-731E65496A5E}"/>
                  </a:ext>
                </a:extLst>
              </p14:cNvPr>
              <p14:cNvContentPartPr/>
              <p14:nvPr/>
            </p14:nvContentPartPr>
            <p14:xfrm>
              <a:off x="4519770" y="4700766"/>
              <a:ext cx="142920" cy="1378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195BF0A-EAFC-4342-BAE9-731E65496A5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11130" y="4691766"/>
                <a:ext cx="16056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1B1F30F-E329-4A2D-9D43-050C34DEC2D8}"/>
              </a:ext>
            </a:extLst>
          </p:cNvPr>
          <p:cNvGrpSpPr/>
          <p:nvPr/>
        </p:nvGrpSpPr>
        <p:grpSpPr>
          <a:xfrm>
            <a:off x="1294170" y="5637486"/>
            <a:ext cx="275040" cy="255600"/>
            <a:chOff x="1294170" y="5637486"/>
            <a:chExt cx="27504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E8BA515-6094-4714-B979-074185A8966E}"/>
                    </a:ext>
                  </a:extLst>
                </p14:cNvPr>
                <p14:cNvContentPartPr/>
                <p14:nvPr/>
              </p14:nvContentPartPr>
              <p14:xfrm>
                <a:off x="1294170" y="5708766"/>
                <a:ext cx="196920" cy="36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E8BA515-6094-4714-B979-074185A8966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85170" y="5699766"/>
                  <a:ext cx="214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80CC9E-378B-4CB5-80A7-21C8D938D43D}"/>
                    </a:ext>
                  </a:extLst>
                </p14:cNvPr>
                <p14:cNvContentPartPr/>
                <p14:nvPr/>
              </p14:nvContentPartPr>
              <p14:xfrm>
                <a:off x="1342410" y="5795886"/>
                <a:ext cx="159840" cy="17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80CC9E-378B-4CB5-80A7-21C8D938D4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33770" y="5787246"/>
                  <a:ext cx="177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57EFF6-8123-4C07-8465-EF79073230BD}"/>
                    </a:ext>
                  </a:extLst>
                </p14:cNvPr>
                <p14:cNvContentPartPr/>
                <p14:nvPr/>
              </p14:nvContentPartPr>
              <p14:xfrm>
                <a:off x="1397490" y="5637486"/>
                <a:ext cx="171720" cy="255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57EFF6-8123-4C07-8465-EF79073230B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88850" y="5628486"/>
                  <a:ext cx="18936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E5CF684-464A-4985-AB6E-5594F5D48339}"/>
              </a:ext>
            </a:extLst>
          </p:cNvPr>
          <p:cNvGrpSpPr/>
          <p:nvPr/>
        </p:nvGrpSpPr>
        <p:grpSpPr>
          <a:xfrm>
            <a:off x="3939450" y="5720286"/>
            <a:ext cx="151560" cy="195480"/>
            <a:chOff x="3939450" y="5720286"/>
            <a:chExt cx="15156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1378837-AB7D-4073-985D-B219607E2429}"/>
                    </a:ext>
                  </a:extLst>
                </p14:cNvPr>
                <p14:cNvContentPartPr/>
                <p14:nvPr/>
              </p14:nvContentPartPr>
              <p14:xfrm>
                <a:off x="3939450" y="5720286"/>
                <a:ext cx="149760" cy="145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1378837-AB7D-4073-985D-B219607E24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930450" y="5711646"/>
                  <a:ext cx="167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D4BDAC-525E-469E-B220-620244EF33CB}"/>
                    </a:ext>
                  </a:extLst>
                </p14:cNvPr>
                <p14:cNvContentPartPr/>
                <p14:nvPr/>
              </p14:nvContentPartPr>
              <p14:xfrm>
                <a:off x="3975090" y="5854206"/>
                <a:ext cx="115920" cy="61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D4BDAC-525E-469E-B220-620244EF33C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66090" y="5845566"/>
                  <a:ext cx="13356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945C494-90EB-4B96-A8B6-7949544CF157}"/>
              </a:ext>
            </a:extLst>
          </p:cNvPr>
          <p:cNvGrpSpPr/>
          <p:nvPr/>
        </p:nvGrpSpPr>
        <p:grpSpPr>
          <a:xfrm>
            <a:off x="4439130" y="5915766"/>
            <a:ext cx="293400" cy="174600"/>
            <a:chOff x="4439130" y="5915766"/>
            <a:chExt cx="29340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7E2270-EBCA-43B5-B0B8-1626D7A4CADD}"/>
                    </a:ext>
                  </a:extLst>
                </p14:cNvPr>
                <p14:cNvContentPartPr/>
                <p14:nvPr/>
              </p14:nvContentPartPr>
              <p14:xfrm>
                <a:off x="4439130" y="5915766"/>
                <a:ext cx="80280" cy="174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27E2270-EBCA-43B5-B0B8-1626D7A4CAD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30130" y="5906766"/>
                  <a:ext cx="97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27B2253-1770-4AA6-B85B-5C552CE07C3E}"/>
                    </a:ext>
                  </a:extLst>
                </p14:cNvPr>
                <p14:cNvContentPartPr/>
                <p14:nvPr/>
              </p14:nvContentPartPr>
              <p14:xfrm>
                <a:off x="4559370" y="5975526"/>
                <a:ext cx="173160" cy="103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27B2253-1770-4AA6-B85B-5C552CE07C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50370" y="5966526"/>
                  <a:ext cx="1908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EEDD17-43F5-4A9D-9F9F-8BDC34EB26B8}"/>
              </a:ext>
            </a:extLst>
          </p:cNvPr>
          <p:cNvGrpSpPr/>
          <p:nvPr/>
        </p:nvGrpSpPr>
        <p:grpSpPr>
          <a:xfrm>
            <a:off x="4471890" y="5449206"/>
            <a:ext cx="257760" cy="382680"/>
            <a:chOff x="4471890" y="5449206"/>
            <a:chExt cx="25776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B02B395-176F-40C3-927A-FEDB72D39AC7}"/>
                    </a:ext>
                  </a:extLst>
                </p14:cNvPr>
                <p14:cNvContentPartPr/>
                <p14:nvPr/>
              </p14:nvContentPartPr>
              <p14:xfrm>
                <a:off x="4482690" y="5594646"/>
                <a:ext cx="220320" cy="17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B02B395-176F-40C3-927A-FEDB72D39AC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473690" y="5586006"/>
                  <a:ext cx="23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2F8C99-A566-4DE6-A450-644B1D48E66F}"/>
                    </a:ext>
                  </a:extLst>
                </p14:cNvPr>
                <p14:cNvContentPartPr/>
                <p14:nvPr/>
              </p14:nvContentPartPr>
              <p14:xfrm>
                <a:off x="4471890" y="5611566"/>
                <a:ext cx="257760" cy="220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2F8C99-A566-4DE6-A450-644B1D48E66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62890" y="5602566"/>
                  <a:ext cx="275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2812F3-4BC0-4912-8E03-6758BE603104}"/>
                    </a:ext>
                  </a:extLst>
                </p14:cNvPr>
                <p14:cNvContentPartPr/>
                <p14:nvPr/>
              </p14:nvContentPartPr>
              <p14:xfrm>
                <a:off x="4501770" y="5449206"/>
                <a:ext cx="138600" cy="68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2812F3-4BC0-4912-8E03-6758BE60310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93130" y="5440206"/>
                  <a:ext cx="1562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B0A6334-EAAF-4297-9EDF-4B3B4B92D770}"/>
              </a:ext>
            </a:extLst>
          </p:cNvPr>
          <p:cNvGrpSpPr/>
          <p:nvPr/>
        </p:nvGrpSpPr>
        <p:grpSpPr>
          <a:xfrm>
            <a:off x="4970850" y="5633886"/>
            <a:ext cx="1093320" cy="273960"/>
            <a:chOff x="4970850" y="5633886"/>
            <a:chExt cx="109332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04FD502-95B9-4BD0-B279-26F5273A5BF9}"/>
                    </a:ext>
                  </a:extLst>
                </p14:cNvPr>
                <p14:cNvContentPartPr/>
                <p14:nvPr/>
              </p14:nvContentPartPr>
              <p14:xfrm>
                <a:off x="4970850" y="5659446"/>
                <a:ext cx="102960" cy="248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04FD502-95B9-4BD0-B279-26F5273A5B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61850" y="5650446"/>
                  <a:ext cx="120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C61CFBC-FE59-4D9A-928B-60F6E9A3527E}"/>
                    </a:ext>
                  </a:extLst>
                </p14:cNvPr>
                <p14:cNvContentPartPr/>
                <p14:nvPr/>
              </p14:nvContentPartPr>
              <p14:xfrm>
                <a:off x="5122050" y="5684286"/>
                <a:ext cx="39600" cy="142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C61CFBC-FE59-4D9A-928B-60F6E9A3527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13410" y="5675646"/>
                  <a:ext cx="57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03AE13-3531-455F-9C99-9038CA940218}"/>
                    </a:ext>
                  </a:extLst>
                </p14:cNvPr>
                <p14:cNvContentPartPr/>
                <p14:nvPr/>
              </p14:nvContentPartPr>
              <p14:xfrm>
                <a:off x="5192610" y="5638926"/>
                <a:ext cx="124560" cy="178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03AE13-3531-455F-9C99-9038CA94021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83970" y="5629926"/>
                  <a:ext cx="142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F59F102-0160-438B-805D-38DBFF48F7FB}"/>
                    </a:ext>
                  </a:extLst>
                </p14:cNvPr>
                <p14:cNvContentPartPr/>
                <p14:nvPr/>
              </p14:nvContentPartPr>
              <p14:xfrm>
                <a:off x="5347050" y="5700126"/>
                <a:ext cx="180000" cy="160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F59F102-0160-438B-805D-38DBFF48F7F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38050" y="5691126"/>
                  <a:ext cx="197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E17F6E7-268A-4161-BE8B-95FE4B838A74}"/>
                    </a:ext>
                  </a:extLst>
                </p14:cNvPr>
                <p14:cNvContentPartPr/>
                <p14:nvPr/>
              </p14:nvContentPartPr>
              <p14:xfrm>
                <a:off x="5497530" y="5719566"/>
                <a:ext cx="13680" cy="5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E17F6E7-268A-4161-BE8B-95FE4B838A7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88890" y="5710926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DB94E4C-9696-465B-A1DA-366F8FD737E9}"/>
                    </a:ext>
                  </a:extLst>
                </p14:cNvPr>
                <p14:cNvContentPartPr/>
                <p14:nvPr/>
              </p14:nvContentPartPr>
              <p14:xfrm>
                <a:off x="5606970" y="5681046"/>
                <a:ext cx="226800" cy="160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DB94E4C-9696-465B-A1DA-366F8FD737E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97970" y="5672046"/>
                  <a:ext cx="244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EE50A3-737C-4FB8-845F-7F233E103C01}"/>
                    </a:ext>
                  </a:extLst>
                </p14:cNvPr>
                <p14:cNvContentPartPr/>
                <p14:nvPr/>
              </p14:nvContentPartPr>
              <p14:xfrm>
                <a:off x="5731890" y="5684646"/>
                <a:ext cx="90360" cy="135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EE50A3-737C-4FB8-845F-7F233E103C0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22890" y="5676006"/>
                  <a:ext cx="108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A8C48D0-8F83-4530-B1D2-2FCF021F9C6B}"/>
                    </a:ext>
                  </a:extLst>
                </p14:cNvPr>
                <p14:cNvContentPartPr/>
                <p14:nvPr/>
              </p14:nvContentPartPr>
              <p14:xfrm>
                <a:off x="5898570" y="5633886"/>
                <a:ext cx="165600" cy="213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A8C48D0-8F83-4530-B1D2-2FCF021F9C6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89570" y="5625246"/>
                  <a:ext cx="18324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2F9FFD3-9F97-42A7-96C3-007272E547FA}"/>
              </a:ext>
            </a:extLst>
          </p:cNvPr>
          <p:cNvGrpSpPr/>
          <p:nvPr/>
        </p:nvGrpSpPr>
        <p:grpSpPr>
          <a:xfrm>
            <a:off x="3983370" y="6120606"/>
            <a:ext cx="124560" cy="214560"/>
            <a:chOff x="3983370" y="6120606"/>
            <a:chExt cx="12456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87E6865-A464-4A63-B74A-486CF3B83532}"/>
                    </a:ext>
                  </a:extLst>
                </p14:cNvPr>
                <p14:cNvContentPartPr/>
                <p14:nvPr/>
              </p14:nvContentPartPr>
              <p14:xfrm>
                <a:off x="4037370" y="6178206"/>
                <a:ext cx="20160" cy="156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87E6865-A464-4A63-B74A-486CF3B8353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28730" y="6169566"/>
                  <a:ext cx="37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E05F5ED-1891-4CA6-98EE-9B9C22ED69C5}"/>
                    </a:ext>
                  </a:extLst>
                </p14:cNvPr>
                <p14:cNvContentPartPr/>
                <p14:nvPr/>
              </p14:nvContentPartPr>
              <p14:xfrm>
                <a:off x="3983370" y="6120606"/>
                <a:ext cx="124560" cy="93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E05F5ED-1891-4CA6-98EE-9B9C22ED69C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74730" y="6111606"/>
                  <a:ext cx="1422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096797A-F4DD-4049-8134-C6492B016DB7}"/>
              </a:ext>
            </a:extLst>
          </p:cNvPr>
          <p:cNvGrpSpPr/>
          <p:nvPr/>
        </p:nvGrpSpPr>
        <p:grpSpPr>
          <a:xfrm>
            <a:off x="3967530" y="6539286"/>
            <a:ext cx="498600" cy="202320"/>
            <a:chOff x="3967530" y="6539286"/>
            <a:chExt cx="49860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A6532C9-4816-49EE-AF72-8E1FC2A7D33E}"/>
                    </a:ext>
                  </a:extLst>
                </p14:cNvPr>
                <p14:cNvContentPartPr/>
                <p14:nvPr/>
              </p14:nvContentPartPr>
              <p14:xfrm>
                <a:off x="3967530" y="6539286"/>
                <a:ext cx="117000" cy="202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A6532C9-4816-49EE-AF72-8E1FC2A7D33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58530" y="6530646"/>
                  <a:ext cx="134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2E3E6B-16BA-4448-9025-01A49FE30B85}"/>
                    </a:ext>
                  </a:extLst>
                </p14:cNvPr>
                <p14:cNvContentPartPr/>
                <p14:nvPr/>
              </p14:nvContentPartPr>
              <p14:xfrm>
                <a:off x="4151130" y="6636486"/>
                <a:ext cx="30960" cy="68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2E3E6B-16BA-4448-9025-01A49FE30B8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42490" y="6627486"/>
                  <a:ext cx="48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9746877-112F-4CE8-B5E3-C08BB0300D17}"/>
                    </a:ext>
                  </a:extLst>
                </p14:cNvPr>
                <p14:cNvContentPartPr/>
                <p14:nvPr/>
              </p14:nvContentPartPr>
              <p14:xfrm>
                <a:off x="4134570" y="6549366"/>
                <a:ext cx="169200" cy="92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9746877-112F-4CE8-B5E3-C08BB0300D1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125570" y="6540366"/>
                  <a:ext cx="186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AAE2DB2-7EC2-4E88-9D9A-C41E17BB9D70}"/>
                    </a:ext>
                  </a:extLst>
                </p14:cNvPr>
                <p14:cNvContentPartPr/>
                <p14:nvPr/>
              </p14:nvContentPartPr>
              <p14:xfrm>
                <a:off x="4250850" y="6636126"/>
                <a:ext cx="59760" cy="38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AAE2DB2-7EC2-4E88-9D9A-C41E17BB9D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42210" y="6627126"/>
                  <a:ext cx="77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1D6DDFA-45C3-45AA-82AB-6EA60E88C346}"/>
                    </a:ext>
                  </a:extLst>
                </p14:cNvPr>
                <p14:cNvContentPartPr/>
                <p14:nvPr/>
              </p14:nvContentPartPr>
              <p14:xfrm>
                <a:off x="4383330" y="6583926"/>
                <a:ext cx="82800" cy="93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1D6DDFA-45C3-45AA-82AB-6EA60E88C34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74330" y="6574926"/>
                  <a:ext cx="1004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917B99B-5E21-4969-B6EA-86248218C436}"/>
              </a:ext>
            </a:extLst>
          </p:cNvPr>
          <p:cNvGrpSpPr/>
          <p:nvPr/>
        </p:nvGrpSpPr>
        <p:grpSpPr>
          <a:xfrm>
            <a:off x="6279090" y="5721006"/>
            <a:ext cx="112320" cy="79560"/>
            <a:chOff x="6279090" y="5721006"/>
            <a:chExt cx="11232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D6A54D-AFDC-427C-BD15-EA1E836B1ECC}"/>
                    </a:ext>
                  </a:extLst>
                </p14:cNvPr>
                <p14:cNvContentPartPr/>
                <p14:nvPr/>
              </p14:nvContentPartPr>
              <p14:xfrm>
                <a:off x="6279090" y="5721006"/>
                <a:ext cx="96840" cy="20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D6A54D-AFDC-427C-BD15-EA1E836B1EC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70090" y="5712006"/>
                  <a:ext cx="114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3B0EFAF-EDB2-4B2C-8ACC-2743B336CEE7}"/>
                    </a:ext>
                  </a:extLst>
                </p14:cNvPr>
                <p14:cNvContentPartPr/>
                <p14:nvPr/>
              </p14:nvContentPartPr>
              <p14:xfrm>
                <a:off x="6291330" y="5773926"/>
                <a:ext cx="100080" cy="26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3B0EFAF-EDB2-4B2C-8ACC-2743B336CEE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82330" y="5764926"/>
                  <a:ext cx="1177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68D34C4-632B-429A-80DE-BE8362734F12}"/>
              </a:ext>
            </a:extLst>
          </p:cNvPr>
          <p:cNvGrpSpPr/>
          <p:nvPr/>
        </p:nvGrpSpPr>
        <p:grpSpPr>
          <a:xfrm>
            <a:off x="6562050" y="5461446"/>
            <a:ext cx="1729800" cy="591480"/>
            <a:chOff x="6562050" y="5461446"/>
            <a:chExt cx="1729800" cy="5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84A636D-CAAA-4ACF-9767-741786579CEB}"/>
                    </a:ext>
                  </a:extLst>
                </p14:cNvPr>
                <p14:cNvContentPartPr/>
                <p14:nvPr/>
              </p14:nvContentPartPr>
              <p14:xfrm>
                <a:off x="6562050" y="5481246"/>
                <a:ext cx="243000" cy="564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84A636D-CAAA-4ACF-9767-741786579C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53050" y="5472606"/>
                  <a:ext cx="26064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DDE0EFB-CDCE-4F96-9253-3B2F2F5ABE36}"/>
                    </a:ext>
                  </a:extLst>
                </p14:cNvPr>
                <p14:cNvContentPartPr/>
                <p14:nvPr/>
              </p14:nvContentPartPr>
              <p14:xfrm>
                <a:off x="6864090" y="5645046"/>
                <a:ext cx="212760" cy="21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DDE0EFB-CDCE-4F96-9253-3B2F2F5ABE3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55090" y="5636046"/>
                  <a:ext cx="230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C90E9C4-F700-4488-87BC-D376B9777C73}"/>
                    </a:ext>
                  </a:extLst>
                </p14:cNvPr>
                <p14:cNvContentPartPr/>
                <p14:nvPr/>
              </p14:nvContentPartPr>
              <p14:xfrm>
                <a:off x="6878490" y="5645406"/>
                <a:ext cx="64800" cy="133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C90E9C4-F700-4488-87BC-D376B9777C7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69490" y="5636766"/>
                  <a:ext cx="82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7072052-530A-4B47-8C90-55751A441756}"/>
                    </a:ext>
                  </a:extLst>
                </p14:cNvPr>
                <p14:cNvContentPartPr/>
                <p14:nvPr/>
              </p14:nvContentPartPr>
              <p14:xfrm>
                <a:off x="6886050" y="5647926"/>
                <a:ext cx="78120" cy="129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7072052-530A-4B47-8C90-55751A44175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77410" y="5639286"/>
                  <a:ext cx="95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ADC3821-7FA9-4714-B282-4308327EB1A2}"/>
                    </a:ext>
                  </a:extLst>
                </p14:cNvPr>
                <p14:cNvContentPartPr/>
                <p14:nvPr/>
              </p14:nvContentPartPr>
              <p14:xfrm>
                <a:off x="6866970" y="5649726"/>
                <a:ext cx="195120" cy="232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ADC3821-7FA9-4714-B282-4308327EB1A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58330" y="5641086"/>
                  <a:ext cx="212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80EAD25-98A7-45E6-8C30-9F0CF9575652}"/>
                    </a:ext>
                  </a:extLst>
                </p14:cNvPr>
                <p14:cNvContentPartPr/>
                <p14:nvPr/>
              </p14:nvContentPartPr>
              <p14:xfrm>
                <a:off x="6878850" y="5940966"/>
                <a:ext cx="62640" cy="111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80EAD25-98A7-45E6-8C30-9F0CF95756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70210" y="5932326"/>
                  <a:ext cx="8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0A608DA-4551-4A8E-B9D0-14515CEF4780}"/>
                    </a:ext>
                  </a:extLst>
                </p14:cNvPr>
                <p14:cNvContentPartPr/>
                <p14:nvPr/>
              </p14:nvContentPartPr>
              <p14:xfrm>
                <a:off x="6951210" y="5974446"/>
                <a:ext cx="97560" cy="59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0A608DA-4551-4A8E-B9D0-14515CEF478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42570" y="5965806"/>
                  <a:ext cx="115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0B764D0-9BC8-4F55-B8DE-A1898728BB98}"/>
                    </a:ext>
                  </a:extLst>
                </p14:cNvPr>
                <p14:cNvContentPartPr/>
                <p14:nvPr/>
              </p14:nvContentPartPr>
              <p14:xfrm>
                <a:off x="7102050" y="5988126"/>
                <a:ext cx="6120" cy="63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0B764D0-9BC8-4F55-B8DE-A1898728BB9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93410" y="5979126"/>
                  <a:ext cx="23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FC42AE-0BE3-4EA5-B821-033618CB0322}"/>
                    </a:ext>
                  </a:extLst>
                </p14:cNvPr>
                <p14:cNvContentPartPr/>
                <p14:nvPr/>
              </p14:nvContentPartPr>
              <p14:xfrm>
                <a:off x="6905850" y="5517246"/>
                <a:ext cx="125640" cy="83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FC42AE-0BE3-4EA5-B821-033618CB032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97210" y="5508246"/>
                  <a:ext cx="143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E474F3A-2A31-4B5A-AD07-710AAC7688B5}"/>
                    </a:ext>
                  </a:extLst>
                </p14:cNvPr>
                <p14:cNvContentPartPr/>
                <p14:nvPr/>
              </p14:nvContentPartPr>
              <p14:xfrm>
                <a:off x="7179810" y="5701926"/>
                <a:ext cx="78120" cy="247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E474F3A-2A31-4B5A-AD07-710AAC7688B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70810" y="5693286"/>
                  <a:ext cx="95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F6C4B8B-D896-43DE-BB38-6714B396FC64}"/>
                    </a:ext>
                  </a:extLst>
                </p14:cNvPr>
                <p14:cNvContentPartPr/>
                <p14:nvPr/>
              </p14:nvContentPartPr>
              <p14:xfrm>
                <a:off x="7332450" y="5748006"/>
                <a:ext cx="35280" cy="151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F6C4B8B-D896-43DE-BB38-6714B396FC6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23810" y="5739006"/>
                  <a:ext cx="52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31619B9-5625-4718-95D1-381857C2B767}"/>
                    </a:ext>
                  </a:extLst>
                </p14:cNvPr>
                <p14:cNvContentPartPr/>
                <p14:nvPr/>
              </p14:nvContentPartPr>
              <p14:xfrm>
                <a:off x="7424970" y="5736486"/>
                <a:ext cx="182880" cy="179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31619B9-5625-4718-95D1-381857C2B76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416330" y="5727486"/>
                  <a:ext cx="200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E8D29A7-2B4C-41F1-B6F1-AE3CE72C0903}"/>
                    </a:ext>
                  </a:extLst>
                </p14:cNvPr>
                <p14:cNvContentPartPr/>
                <p14:nvPr/>
              </p14:nvContentPartPr>
              <p14:xfrm>
                <a:off x="7567170" y="5747646"/>
                <a:ext cx="217440" cy="183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E8D29A7-2B4C-41F1-B6F1-AE3CE72C090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58530" y="5738646"/>
                  <a:ext cx="235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0E60C07-9017-4A32-9D25-C51628DA4227}"/>
                    </a:ext>
                  </a:extLst>
                </p14:cNvPr>
                <p14:cNvContentPartPr/>
                <p14:nvPr/>
              </p14:nvContentPartPr>
              <p14:xfrm>
                <a:off x="7832130" y="5737566"/>
                <a:ext cx="134640" cy="140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0E60C07-9017-4A32-9D25-C51628DA422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23490" y="5728566"/>
                  <a:ext cx="152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8856D59-AAEF-4F04-B807-B3536C304706}"/>
                    </a:ext>
                  </a:extLst>
                </p14:cNvPr>
                <p14:cNvContentPartPr/>
                <p14:nvPr/>
              </p14:nvContentPartPr>
              <p14:xfrm>
                <a:off x="7989090" y="5461446"/>
                <a:ext cx="302760" cy="560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8856D59-AAEF-4F04-B807-B3536C30470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80450" y="5452806"/>
                  <a:ext cx="32040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3053816-93D5-4572-988C-67435F983EFA}"/>
              </a:ext>
            </a:extLst>
          </p:cNvPr>
          <p:cNvGrpSpPr/>
          <p:nvPr/>
        </p:nvGrpSpPr>
        <p:grpSpPr>
          <a:xfrm>
            <a:off x="8645370" y="5696526"/>
            <a:ext cx="147960" cy="161280"/>
            <a:chOff x="8645370" y="5696526"/>
            <a:chExt cx="147960" cy="1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4DF7882-CFA0-4219-839E-F1E1A7FBA51E}"/>
                    </a:ext>
                  </a:extLst>
                </p14:cNvPr>
                <p14:cNvContentPartPr/>
                <p14:nvPr/>
              </p14:nvContentPartPr>
              <p14:xfrm>
                <a:off x="8645370" y="5696526"/>
                <a:ext cx="147960" cy="101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4DF7882-CFA0-4219-839E-F1E1A7FBA51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636730" y="5687886"/>
                  <a:ext cx="165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67CF1D6-49C0-4AD8-B53C-5D55F8E1CFA2}"/>
                    </a:ext>
                  </a:extLst>
                </p14:cNvPr>
                <p14:cNvContentPartPr/>
                <p14:nvPr/>
              </p14:nvContentPartPr>
              <p14:xfrm>
                <a:off x="8661210" y="5814966"/>
                <a:ext cx="128880" cy="42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67CF1D6-49C0-4AD8-B53C-5D55F8E1CFA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52570" y="5806326"/>
                  <a:ext cx="1465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58B3DA2-4B27-4C43-A2CE-BDEE41BC61D1}"/>
              </a:ext>
            </a:extLst>
          </p:cNvPr>
          <p:cNvGrpSpPr/>
          <p:nvPr/>
        </p:nvGrpSpPr>
        <p:grpSpPr>
          <a:xfrm>
            <a:off x="9057210" y="5668446"/>
            <a:ext cx="1127880" cy="281880"/>
            <a:chOff x="9057210" y="5668446"/>
            <a:chExt cx="112788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648A58B-ADFA-4400-B045-E59BF66851BD}"/>
                    </a:ext>
                  </a:extLst>
                </p14:cNvPr>
                <p14:cNvContentPartPr/>
                <p14:nvPr/>
              </p14:nvContentPartPr>
              <p14:xfrm>
                <a:off x="9057210" y="5672766"/>
                <a:ext cx="177840" cy="238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648A58B-ADFA-4400-B045-E59BF66851B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48570" y="5663766"/>
                  <a:ext cx="195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387BBC9-203C-40A7-8572-023F511CE2E8}"/>
                    </a:ext>
                  </a:extLst>
                </p14:cNvPr>
                <p14:cNvContentPartPr/>
                <p14:nvPr/>
              </p14:nvContentPartPr>
              <p14:xfrm>
                <a:off x="9343770" y="5724966"/>
                <a:ext cx="108720" cy="132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387BBC9-203C-40A7-8572-023F511CE2E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35130" y="5716326"/>
                  <a:ext cx="126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3C03E88-3C6B-4828-998C-1DEB417FA9CD}"/>
                    </a:ext>
                  </a:extLst>
                </p14:cNvPr>
                <p14:cNvContentPartPr/>
                <p14:nvPr/>
              </p14:nvContentPartPr>
              <p14:xfrm>
                <a:off x="9520530" y="5853846"/>
                <a:ext cx="87840" cy="39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3C03E88-3C6B-4828-998C-1DEB417FA9C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511890" y="5844846"/>
                  <a:ext cx="105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362FAE1-2136-47F9-84FC-B440759D9049}"/>
                    </a:ext>
                  </a:extLst>
                </p14:cNvPr>
                <p14:cNvContentPartPr/>
                <p14:nvPr/>
              </p14:nvContentPartPr>
              <p14:xfrm>
                <a:off x="9755250" y="5759886"/>
                <a:ext cx="114840" cy="141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362FAE1-2136-47F9-84FC-B440759D904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46250" y="5751246"/>
                  <a:ext cx="132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367329B-E370-4210-B1DB-08D5E8A124D7}"/>
                    </a:ext>
                  </a:extLst>
                </p14:cNvPr>
                <p14:cNvContentPartPr/>
                <p14:nvPr/>
              </p14:nvContentPartPr>
              <p14:xfrm>
                <a:off x="9737970" y="5750526"/>
                <a:ext cx="115920" cy="145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367329B-E370-4210-B1DB-08D5E8A124D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29330" y="5741526"/>
                  <a:ext cx="133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2C0DAE8-11D7-4549-B2B1-73956957D583}"/>
                    </a:ext>
                  </a:extLst>
                </p14:cNvPr>
                <p14:cNvContentPartPr/>
                <p14:nvPr/>
              </p14:nvContentPartPr>
              <p14:xfrm>
                <a:off x="9995730" y="5668446"/>
                <a:ext cx="189360" cy="281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2C0DAE8-11D7-4549-B2B1-73956957D58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86730" y="5659806"/>
                  <a:ext cx="20700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23487C0-1A38-437F-8AB8-3C11C54D0646}"/>
              </a:ext>
            </a:extLst>
          </p:cNvPr>
          <p:cNvGrpSpPr/>
          <p:nvPr/>
        </p:nvGrpSpPr>
        <p:grpSpPr>
          <a:xfrm>
            <a:off x="8327130" y="6011166"/>
            <a:ext cx="1034640" cy="416880"/>
            <a:chOff x="8327130" y="6011166"/>
            <a:chExt cx="103464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B6CAD5A-B5AD-4CB6-853C-118DD3039815}"/>
                    </a:ext>
                  </a:extLst>
                </p14:cNvPr>
                <p14:cNvContentPartPr/>
                <p14:nvPr/>
              </p14:nvContentPartPr>
              <p14:xfrm>
                <a:off x="8742210" y="6034926"/>
                <a:ext cx="27000" cy="163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B6CAD5A-B5AD-4CB6-853C-118DD303981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733570" y="6025926"/>
                  <a:ext cx="44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01D5D0E-D690-4C78-B2B3-C5331988E021}"/>
                    </a:ext>
                  </a:extLst>
                </p14:cNvPr>
                <p14:cNvContentPartPr/>
                <p14:nvPr/>
              </p14:nvContentPartPr>
              <p14:xfrm>
                <a:off x="8661570" y="6011166"/>
                <a:ext cx="186840" cy="90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01D5D0E-D690-4C78-B2B3-C5331988E02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652570" y="6002526"/>
                  <a:ext cx="204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E08E4F2-4D7F-4A40-9993-86009C22D9BD}"/>
                    </a:ext>
                  </a:extLst>
                </p14:cNvPr>
                <p14:cNvContentPartPr/>
                <p14:nvPr/>
              </p14:nvContentPartPr>
              <p14:xfrm>
                <a:off x="8327130" y="6253806"/>
                <a:ext cx="117000" cy="149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E08E4F2-4D7F-4A40-9993-86009C22D9B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18490" y="6245166"/>
                  <a:ext cx="134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BA52C72-1005-4821-A342-6F0297D33D64}"/>
                    </a:ext>
                  </a:extLst>
                </p14:cNvPr>
                <p14:cNvContentPartPr/>
                <p14:nvPr/>
              </p14:nvContentPartPr>
              <p14:xfrm>
                <a:off x="8462850" y="6322926"/>
                <a:ext cx="75240" cy="59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BA52C72-1005-4821-A342-6F0297D33D6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454210" y="6313926"/>
                  <a:ext cx="92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0C8DCB1-9CBC-4C1B-9821-ED02208089DF}"/>
                    </a:ext>
                  </a:extLst>
                </p14:cNvPr>
                <p14:cNvContentPartPr/>
                <p14:nvPr/>
              </p14:nvContentPartPr>
              <p14:xfrm>
                <a:off x="8583450" y="6329766"/>
                <a:ext cx="86040" cy="37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0C8DCB1-9CBC-4C1B-9821-ED02208089D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74810" y="6320766"/>
                  <a:ext cx="103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7347147-AAC9-4810-93C5-6D6AFB492F45}"/>
                    </a:ext>
                  </a:extLst>
                </p14:cNvPr>
                <p14:cNvContentPartPr/>
                <p14:nvPr/>
              </p14:nvContentPartPr>
              <p14:xfrm>
                <a:off x="8712330" y="6293046"/>
                <a:ext cx="143640" cy="73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7347147-AAC9-4810-93C5-6D6AFB492F4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03330" y="6284046"/>
                  <a:ext cx="161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81049BB-E1A6-401D-AFAB-18CCC870FA3B}"/>
                    </a:ext>
                  </a:extLst>
                </p14:cNvPr>
                <p14:cNvContentPartPr/>
                <p14:nvPr/>
              </p14:nvContentPartPr>
              <p14:xfrm>
                <a:off x="8898810" y="6320766"/>
                <a:ext cx="83880" cy="52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81049BB-E1A6-401D-AFAB-18CCC870FA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90170" y="6312126"/>
                  <a:ext cx="101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E463155-58F7-404B-9F1E-AD6298874EAC}"/>
                    </a:ext>
                  </a:extLst>
                </p14:cNvPr>
                <p14:cNvContentPartPr/>
                <p14:nvPr/>
              </p14:nvContentPartPr>
              <p14:xfrm>
                <a:off x="8997810" y="6284046"/>
                <a:ext cx="124920" cy="115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E463155-58F7-404B-9F1E-AD6298874EA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88810" y="6275046"/>
                  <a:ext cx="142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57D2FB5-F134-4F75-BC8B-82FF5B77B1B2}"/>
                    </a:ext>
                  </a:extLst>
                </p14:cNvPr>
                <p14:cNvContentPartPr/>
                <p14:nvPr/>
              </p14:nvContentPartPr>
              <p14:xfrm>
                <a:off x="9128850" y="6277206"/>
                <a:ext cx="232920" cy="150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57D2FB5-F134-4F75-BC8B-82FF5B77B1B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19850" y="6268566"/>
                  <a:ext cx="2505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23920F0-C9C2-4FBA-94B0-15B20EDA3B3D}"/>
              </a:ext>
            </a:extLst>
          </p:cNvPr>
          <p:cNvGrpSpPr/>
          <p:nvPr/>
        </p:nvGrpSpPr>
        <p:grpSpPr>
          <a:xfrm>
            <a:off x="5378010" y="4638486"/>
            <a:ext cx="1099440" cy="273240"/>
            <a:chOff x="5378010" y="4638486"/>
            <a:chExt cx="109944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FCE7966-EB34-4EDC-8F1C-3A6BF86F3526}"/>
                    </a:ext>
                  </a:extLst>
                </p14:cNvPr>
                <p14:cNvContentPartPr/>
                <p14:nvPr/>
              </p14:nvContentPartPr>
              <p14:xfrm>
                <a:off x="5378010" y="4638486"/>
                <a:ext cx="145800" cy="236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FCE7966-EB34-4EDC-8F1C-3A6BF86F352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369010" y="4629846"/>
                  <a:ext cx="163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0C76410-9E0E-4ED0-A85B-46851C97300A}"/>
                    </a:ext>
                  </a:extLst>
                </p14:cNvPr>
                <p14:cNvContentPartPr/>
                <p14:nvPr/>
              </p14:nvContentPartPr>
              <p14:xfrm>
                <a:off x="5532090" y="4768446"/>
                <a:ext cx="78120" cy="87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0C76410-9E0E-4ED0-A85B-46851C97300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23090" y="4759806"/>
                  <a:ext cx="9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5DD293E-9DE3-48DF-8935-11072BB499A0}"/>
                    </a:ext>
                  </a:extLst>
                </p14:cNvPr>
                <p14:cNvContentPartPr/>
                <p14:nvPr/>
              </p14:nvContentPartPr>
              <p14:xfrm>
                <a:off x="5654130" y="4791846"/>
                <a:ext cx="141120" cy="59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5DD293E-9DE3-48DF-8935-11072BB499A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45490" y="4783206"/>
                  <a:ext cx="158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3288F26-1790-42DA-A8CC-E7D0F97BBC37}"/>
                    </a:ext>
                  </a:extLst>
                </p14:cNvPr>
                <p14:cNvContentPartPr/>
                <p14:nvPr/>
              </p14:nvContentPartPr>
              <p14:xfrm>
                <a:off x="5812890" y="4763046"/>
                <a:ext cx="169560" cy="125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3288F26-1790-42DA-A8CC-E7D0F97BBC3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803890" y="4754046"/>
                  <a:ext cx="187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5378B56-EA02-482C-BF5C-DDEEFD23C7FB}"/>
                    </a:ext>
                  </a:extLst>
                </p14:cNvPr>
                <p14:cNvContentPartPr/>
                <p14:nvPr/>
              </p14:nvContentPartPr>
              <p14:xfrm>
                <a:off x="5979570" y="4799766"/>
                <a:ext cx="101880" cy="82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5378B56-EA02-482C-BF5C-DDEEFD23C7F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70570" y="4790766"/>
                  <a:ext cx="119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9B2C813-3DB6-4412-B8FC-997DAAE3BC62}"/>
                    </a:ext>
                  </a:extLst>
                </p14:cNvPr>
                <p14:cNvContentPartPr/>
                <p14:nvPr/>
              </p14:nvContentPartPr>
              <p14:xfrm>
                <a:off x="6082530" y="4730286"/>
                <a:ext cx="147240" cy="1699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9B2C813-3DB6-4412-B8FC-997DAAE3BC6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73530" y="4721286"/>
                  <a:ext cx="164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0E2F335-022A-4AE1-909E-BCC61B4BD47D}"/>
                    </a:ext>
                  </a:extLst>
                </p14:cNvPr>
                <p14:cNvContentPartPr/>
                <p14:nvPr/>
              </p14:nvContentPartPr>
              <p14:xfrm>
                <a:off x="6241290" y="4722006"/>
                <a:ext cx="236160" cy="189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0E2F335-022A-4AE1-909E-BCC61B4BD47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232650" y="4713366"/>
                  <a:ext cx="2538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F8C316D-C192-42C2-889B-BF64642DF278}"/>
              </a:ext>
            </a:extLst>
          </p:cNvPr>
          <p:cNvGrpSpPr/>
          <p:nvPr/>
        </p:nvGrpSpPr>
        <p:grpSpPr>
          <a:xfrm>
            <a:off x="8358090" y="6593286"/>
            <a:ext cx="418320" cy="146520"/>
            <a:chOff x="8358090" y="6593286"/>
            <a:chExt cx="41832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D4958EE-D21C-404E-ABC5-9F793643F629}"/>
                    </a:ext>
                  </a:extLst>
                </p14:cNvPr>
                <p14:cNvContentPartPr/>
                <p14:nvPr/>
              </p14:nvContentPartPr>
              <p14:xfrm>
                <a:off x="8358090" y="6630726"/>
                <a:ext cx="88920" cy="84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D4958EE-D21C-404E-ABC5-9F793643F62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49450" y="6622086"/>
                  <a:ext cx="10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A8E0F74-2ECC-49E7-B1F3-F2EDC69D28C9}"/>
                    </a:ext>
                  </a:extLst>
                </p14:cNvPr>
                <p14:cNvContentPartPr/>
                <p14:nvPr/>
              </p14:nvContentPartPr>
              <p14:xfrm>
                <a:off x="8517210" y="6641166"/>
                <a:ext cx="79920" cy="67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A8E0F74-2ECC-49E7-B1F3-F2EDC69D28C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08210" y="6632526"/>
                  <a:ext cx="97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1463DA-A917-408F-8360-56700691FB5B}"/>
                    </a:ext>
                  </a:extLst>
                </p14:cNvPr>
                <p14:cNvContentPartPr/>
                <p14:nvPr/>
              </p14:nvContentPartPr>
              <p14:xfrm>
                <a:off x="8646450" y="6593286"/>
                <a:ext cx="129960" cy="146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1463DA-A917-408F-8360-56700691FB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637810" y="6584286"/>
                  <a:ext cx="1476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ED99897-7443-4545-9048-D709F6B44751}"/>
              </a:ext>
            </a:extLst>
          </p:cNvPr>
          <p:cNvGrpSpPr/>
          <p:nvPr/>
        </p:nvGrpSpPr>
        <p:grpSpPr>
          <a:xfrm>
            <a:off x="9093930" y="6586806"/>
            <a:ext cx="395280" cy="147240"/>
            <a:chOff x="9093930" y="6586806"/>
            <a:chExt cx="39528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5798A63-C4B6-4AA8-BE2E-62EAFD7EF8B7}"/>
                    </a:ext>
                  </a:extLst>
                </p14:cNvPr>
                <p14:cNvContentPartPr/>
                <p14:nvPr/>
              </p14:nvContentPartPr>
              <p14:xfrm>
                <a:off x="9097170" y="6626766"/>
                <a:ext cx="75960" cy="101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5798A63-C4B6-4AA8-BE2E-62EAFD7EF8B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88170" y="6618126"/>
                  <a:ext cx="93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0C3213D-BB50-4067-A015-773459D1485F}"/>
                    </a:ext>
                  </a:extLst>
                </p14:cNvPr>
                <p14:cNvContentPartPr/>
                <p14:nvPr/>
              </p14:nvContentPartPr>
              <p14:xfrm>
                <a:off x="9093930" y="6586806"/>
                <a:ext cx="102960" cy="131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0C3213D-BB50-4067-A015-773459D1485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084930" y="6577806"/>
                  <a:ext cx="120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8D05154-6755-4605-B7AF-C62EAB6CD207}"/>
                    </a:ext>
                  </a:extLst>
                </p14:cNvPr>
                <p14:cNvContentPartPr/>
                <p14:nvPr/>
              </p14:nvContentPartPr>
              <p14:xfrm>
                <a:off x="9229650" y="6588606"/>
                <a:ext cx="100440" cy="125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8D05154-6755-4605-B7AF-C62EAB6CD20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21010" y="6579606"/>
                  <a:ext cx="118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8113EA7-634F-4662-B491-00B71706CA99}"/>
                    </a:ext>
                  </a:extLst>
                </p14:cNvPr>
                <p14:cNvContentPartPr/>
                <p14:nvPr/>
              </p14:nvContentPartPr>
              <p14:xfrm>
                <a:off x="9419010" y="6636126"/>
                <a:ext cx="70200" cy="97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8113EA7-634F-4662-B491-00B71706CA9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10010" y="6627126"/>
                  <a:ext cx="878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1F26DEF-E0F5-4F44-B33A-1163B5603B0D}"/>
              </a:ext>
            </a:extLst>
          </p:cNvPr>
          <p:cNvGrpSpPr/>
          <p:nvPr/>
        </p:nvGrpSpPr>
        <p:grpSpPr>
          <a:xfrm>
            <a:off x="2009130" y="5174166"/>
            <a:ext cx="1641960" cy="1229400"/>
            <a:chOff x="2009130" y="5174166"/>
            <a:chExt cx="1641960" cy="12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3E00F96-8B90-437B-BD3F-BD1048C7F9C5}"/>
                    </a:ext>
                  </a:extLst>
                </p14:cNvPr>
                <p14:cNvContentPartPr/>
                <p14:nvPr/>
              </p14:nvContentPartPr>
              <p14:xfrm>
                <a:off x="2294970" y="5623806"/>
                <a:ext cx="182160" cy="24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3E00F96-8B90-437B-BD3F-BD1048C7F9C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285970" y="5615166"/>
                  <a:ext cx="199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9D76270-EC16-40F2-8A6B-D79013372BFF}"/>
                    </a:ext>
                  </a:extLst>
                </p14:cNvPr>
                <p14:cNvContentPartPr/>
                <p14:nvPr/>
              </p14:nvContentPartPr>
              <p14:xfrm>
                <a:off x="2276250" y="5643246"/>
                <a:ext cx="182520" cy="223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9D76270-EC16-40F2-8A6B-D79013372BF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267610" y="5634246"/>
                  <a:ext cx="200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25C362-1E22-4592-9BA1-5686FF75FF0F}"/>
                    </a:ext>
                  </a:extLst>
                </p14:cNvPr>
                <p14:cNvContentPartPr/>
                <p14:nvPr/>
              </p14:nvContentPartPr>
              <p14:xfrm>
                <a:off x="2271930" y="6005046"/>
                <a:ext cx="23400" cy="78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25C362-1E22-4592-9BA1-5686FF75FF0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262930" y="5996406"/>
                  <a:ext cx="41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AEA62E-5D8F-4021-8F2B-2394471B37D0}"/>
                    </a:ext>
                  </a:extLst>
                </p14:cNvPr>
                <p14:cNvContentPartPr/>
                <p14:nvPr/>
              </p14:nvContentPartPr>
              <p14:xfrm>
                <a:off x="2252490" y="5930526"/>
                <a:ext cx="173160" cy="68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AEA62E-5D8F-4021-8F2B-2394471B37D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43850" y="5921526"/>
                  <a:ext cx="19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B490F64-F89C-40BF-8808-41F4BEA843A0}"/>
                    </a:ext>
                  </a:extLst>
                </p14:cNvPr>
                <p14:cNvContentPartPr/>
                <p14:nvPr/>
              </p14:nvContentPartPr>
              <p14:xfrm>
                <a:off x="2358330" y="5986686"/>
                <a:ext cx="193320" cy="111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B490F64-F89C-40BF-8808-41F4BEA843A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49690" y="5977686"/>
                  <a:ext cx="210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ED37F6F-9EBA-4DB7-B13D-1FAA120EDDA8}"/>
                    </a:ext>
                  </a:extLst>
                </p14:cNvPr>
                <p14:cNvContentPartPr/>
                <p14:nvPr/>
              </p14:nvContentPartPr>
              <p14:xfrm>
                <a:off x="2332050" y="5424366"/>
                <a:ext cx="130680" cy="127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ED37F6F-9EBA-4DB7-B13D-1FAA120EDDA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23050" y="5415366"/>
                  <a:ext cx="148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53F6C6D-D8C9-4EBD-8F0D-E3EB388B582C}"/>
                    </a:ext>
                  </a:extLst>
                </p14:cNvPr>
                <p14:cNvContentPartPr/>
                <p14:nvPr/>
              </p14:nvContentPartPr>
              <p14:xfrm>
                <a:off x="2860530" y="5730006"/>
                <a:ext cx="120600" cy="315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53F6C6D-D8C9-4EBD-8F0D-E3EB388B582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851530" y="5721006"/>
                  <a:ext cx="1382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DADE91-6E24-45A9-BCE5-998FC4F1AD1D}"/>
                    </a:ext>
                  </a:extLst>
                </p14:cNvPr>
                <p14:cNvContentPartPr/>
                <p14:nvPr/>
              </p14:nvContentPartPr>
              <p14:xfrm>
                <a:off x="3089850" y="5903526"/>
                <a:ext cx="5040" cy="62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DADE91-6E24-45A9-BCE5-998FC4F1AD1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81210" y="5894886"/>
                  <a:ext cx="22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B422615-D3CA-42DD-AB9F-62B8B877B0A0}"/>
                    </a:ext>
                  </a:extLst>
                </p14:cNvPr>
                <p14:cNvContentPartPr/>
                <p14:nvPr/>
              </p14:nvContentPartPr>
              <p14:xfrm>
                <a:off x="3057810" y="5793366"/>
                <a:ext cx="46800" cy="18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B422615-D3CA-42DD-AB9F-62B8B877B0A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048810" y="5784726"/>
                  <a:ext cx="64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60EA84-5AAD-4C39-82AC-B8C33AD05AF1}"/>
                    </a:ext>
                  </a:extLst>
                </p14:cNvPr>
                <p14:cNvContentPartPr/>
                <p14:nvPr/>
              </p14:nvContentPartPr>
              <p14:xfrm>
                <a:off x="3235290" y="5695806"/>
                <a:ext cx="239040" cy="264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60EA84-5AAD-4C39-82AC-B8C33AD05AF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226650" y="5687166"/>
                  <a:ext cx="256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4252476-A4BE-4236-A4AF-B17D8EC66398}"/>
                    </a:ext>
                  </a:extLst>
                </p14:cNvPr>
                <p14:cNvContentPartPr/>
                <p14:nvPr/>
              </p14:nvContentPartPr>
              <p14:xfrm>
                <a:off x="2058450" y="5223486"/>
                <a:ext cx="66240" cy="1173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4252476-A4BE-4236-A4AF-B17D8EC6639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49810" y="5214486"/>
                  <a:ext cx="83880" cy="11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92DABDF-87FD-493E-8FEE-C8368101B01F}"/>
                    </a:ext>
                  </a:extLst>
                </p14:cNvPr>
                <p14:cNvContentPartPr/>
                <p14:nvPr/>
              </p14:nvContentPartPr>
              <p14:xfrm>
                <a:off x="2009130" y="5174166"/>
                <a:ext cx="1623600" cy="1170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92DABDF-87FD-493E-8FEE-C8368101B01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000130" y="5165526"/>
                  <a:ext cx="1641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7174B7B-5D02-4880-BDF9-1E6352CCDC47}"/>
                    </a:ext>
                  </a:extLst>
                </p14:cNvPr>
                <p14:cNvContentPartPr/>
                <p14:nvPr/>
              </p14:nvContentPartPr>
              <p14:xfrm>
                <a:off x="3588450" y="5280006"/>
                <a:ext cx="62640" cy="1097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7174B7B-5D02-4880-BDF9-1E6352CCDC4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579450" y="5271366"/>
                  <a:ext cx="80280" cy="11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86A74ED-952E-4F28-A5CE-0926E5B0168B}"/>
                    </a:ext>
                  </a:extLst>
                </p14:cNvPr>
                <p14:cNvContentPartPr/>
                <p14:nvPr/>
              </p14:nvContentPartPr>
              <p14:xfrm>
                <a:off x="2102730" y="6356766"/>
                <a:ext cx="1469160" cy="46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86A74ED-952E-4F28-A5CE-0926E5B0168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93730" y="6347766"/>
                  <a:ext cx="1486800" cy="6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856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Weak Duality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77715" y="3176895"/>
                <a:ext cx="11027019" cy="2275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CA" sz="2000" dirty="0"/>
                  <a:t>How to find the best upper bound?  This is itself a linear programming problem!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leftmost is called the primal LP in matrix form, and the rightmost is called the dual LP in matrix form.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From the previous discussions, it should be clear that we have the following </a:t>
                </a:r>
                <a:r>
                  <a:rPr lang="en-CA" sz="2000" u="sng" dirty="0"/>
                  <a:t>weak duality theorem</a:t>
                </a:r>
                <a:r>
                  <a:rPr lang="en-CA" sz="2000" dirty="0"/>
                  <a:t>.</a:t>
                </a:r>
              </a:p>
              <a:p>
                <a:pPr>
                  <a:lnSpc>
                    <a:spcPct val="2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For any feasible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in primal and any feasible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in dual, it holds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15" y="3176895"/>
                <a:ext cx="11027019" cy="2275238"/>
              </a:xfrm>
              <a:prstGeom prst="rect">
                <a:avLst/>
              </a:prstGeom>
              <a:blipFill>
                <a:blip r:embed="rId2"/>
                <a:stretch>
                  <a:fillRect l="-553" r="-111" b="-40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B8F197-4D7B-4CEE-A3FB-7F0BD3C8CCBD}"/>
                  </a:ext>
                </a:extLst>
              </p:cNvPr>
              <p:cNvSpPr/>
              <p:nvPr/>
            </p:nvSpPr>
            <p:spPr>
              <a:xfrm>
                <a:off x="5931870" y="1067441"/>
                <a:ext cx="3515457" cy="1870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≥0.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B8F197-4D7B-4CEE-A3FB-7F0BD3C8C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70" y="1067441"/>
                <a:ext cx="3515457" cy="1870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B5410A-CE25-4DC7-BCD2-546297DAB480}"/>
                  </a:ext>
                </a:extLst>
              </p:cNvPr>
              <p:cNvSpPr/>
              <p:nvPr/>
            </p:nvSpPr>
            <p:spPr>
              <a:xfrm>
                <a:off x="2815676" y="1067442"/>
                <a:ext cx="351545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CA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≥0.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B5410A-CE25-4DC7-BCD2-546297DAB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676" y="1067442"/>
                <a:ext cx="3515457" cy="2246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B4100B-34B5-4467-9628-2FD07B6F2A24}"/>
                  </a:ext>
                </a:extLst>
              </p:cNvPr>
              <p:cNvSpPr/>
              <p:nvPr/>
            </p:nvSpPr>
            <p:spPr>
              <a:xfrm>
                <a:off x="0" y="1118750"/>
                <a:ext cx="3515457" cy="179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CA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m:rPr>
                              <m:sty m:val="p"/>
                            </m:rPr>
                            <a:rPr lang="en-CA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A" sz="20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≥0.</m:t>
                      </m:r>
                    </m:oMath>
                  </m:oMathPara>
                </a14:m>
                <a:endParaRPr lang="en-CA" dirty="0"/>
              </a:p>
              <a:p>
                <a:pPr lvl="0">
                  <a:lnSpc>
                    <a:spcPct val="200000"/>
                  </a:lnSpc>
                </a:pPr>
                <a:r>
                  <a:rPr lang="en-CA" dirty="0"/>
                  <a:t>	       (</a:t>
                </a:r>
                <a:r>
                  <a:rPr lang="en-CA" b="1" dirty="0"/>
                  <a:t>Primal LP</a:t>
                </a:r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B4100B-34B5-4467-9628-2FD07B6F2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18750"/>
                <a:ext cx="3515457" cy="1799852"/>
              </a:xfrm>
              <a:prstGeom prst="rect">
                <a:avLst/>
              </a:prstGeom>
              <a:blipFill>
                <a:blip r:embed="rId5"/>
                <a:stretch>
                  <a:fillRect r="-1906" b="-47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88B352-5CC0-467F-BCEB-45A99B2EE86D}"/>
                  </a:ext>
                </a:extLst>
              </p:cNvPr>
              <p:cNvSpPr/>
              <p:nvPr/>
            </p:nvSpPr>
            <p:spPr>
              <a:xfrm>
                <a:off x="8450200" y="1041282"/>
                <a:ext cx="3515457" cy="179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CA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CA" sz="20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≥0.</m:t>
                      </m:r>
                    </m:oMath>
                  </m:oMathPara>
                </a14:m>
                <a:endParaRPr lang="en-CA" dirty="0"/>
              </a:p>
              <a:p>
                <a:pPr lvl="0">
                  <a:lnSpc>
                    <a:spcPct val="200000"/>
                  </a:lnSpc>
                </a:pPr>
                <a:r>
                  <a:rPr lang="en-CA" dirty="0"/>
                  <a:t>	         (</a:t>
                </a:r>
                <a:r>
                  <a:rPr lang="en-CA" b="1" dirty="0"/>
                  <a:t>Dual LP</a:t>
                </a:r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88B352-5CC0-467F-BCEB-45A99B2EE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200" y="1041282"/>
                <a:ext cx="3515457" cy="1799852"/>
              </a:xfrm>
              <a:prstGeom prst="rect">
                <a:avLst/>
              </a:prstGeom>
              <a:blipFill>
                <a:blip r:embed="rId6"/>
                <a:stretch>
                  <a:fillRect r="-1560" b="-47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B557AA-9A5D-48CF-9D07-E6CA9EB028E4}"/>
                  </a:ext>
                </a:extLst>
              </p14:cNvPr>
              <p14:cNvContentPartPr/>
              <p14:nvPr/>
            </p14:nvContentPartPr>
            <p14:xfrm>
              <a:off x="777960" y="178200"/>
              <a:ext cx="8054640" cy="644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B557AA-9A5D-48CF-9D07-E6CA9EB028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8600" y="168840"/>
                <a:ext cx="8073360" cy="64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66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Complementary Slackness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69038" y="1029129"/>
                <a:ext cx="11253924" cy="5570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How to prove that a primal feasible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an optimal solution?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One way is to give a dual feasible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and show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 primal optimal solution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is a dual optimal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When will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CA" sz="20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fact, these are necessary and sufficient conditions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to be optimal.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Complementary slackness conditions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be a primal feasible solution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be a dual feasible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are optimal if and only if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Primal conditions: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CA" sz="2000" dirty="0"/>
                  <a:t> is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column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Dual conditions: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is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th</a:t>
                </a:r>
                <a:r>
                  <a:rPr lang="en-CA" sz="2000" dirty="0"/>
                  <a:t> row of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8" y="1029129"/>
                <a:ext cx="11253924" cy="5570371"/>
              </a:xfrm>
              <a:prstGeom prst="rect">
                <a:avLst/>
              </a:prstGeom>
              <a:blipFill>
                <a:blip r:embed="rId2"/>
                <a:stretch>
                  <a:fillRect l="-596" t="-656" r="-2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EE1B1B-920E-4429-98B9-2626D433A3BE}"/>
                  </a:ext>
                </a:extLst>
              </p14:cNvPr>
              <p14:cNvContentPartPr/>
              <p14:nvPr/>
            </p14:nvContentPartPr>
            <p14:xfrm>
              <a:off x="2086200" y="1574640"/>
              <a:ext cx="9763920" cy="492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EE1B1B-920E-4429-98B9-2626D433A3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6840" y="1565280"/>
                <a:ext cx="9782640" cy="49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2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Primal-Dual Algorithms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These are algorithms that try to satisfy the complementary slackness conditions directly,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without solving the linear program.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A classical example is the Hungarian algorithm for finding a minimum weight perfect matching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in a bipartite graph.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There are also “approximate” complementary slackness conditions, which are used for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the design of approximation algorithms.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Some well-known examples are for facility location problems and network design problems.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See Williamsons-</a:t>
            </a:r>
            <a:r>
              <a:rPr lang="en-CA" sz="2000" dirty="0" err="1"/>
              <a:t>Shmoys</a:t>
            </a:r>
            <a:r>
              <a:rPr lang="en-CA" sz="2000" dirty="0"/>
              <a:t>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There is a framework called online primal-dual algorithms that is very interesting and very useful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in designing online competitive algorithms that unfortunately we won’t cover at all.</a:t>
            </a:r>
          </a:p>
        </p:txBody>
      </p:sp>
    </p:spTree>
    <p:extLst>
      <p:ext uri="{BB962C8B-B14F-4D97-AF65-F5344CB8AC3E}">
        <p14:creationId xmlns:p14="http://schemas.microsoft.com/office/powerpoint/2010/main" val="344388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Strong Duality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4045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have derived necessary and sufficient conditions for a primal-dual pair to be optimal.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But we have not proved that such an optimal primal-dual pair must exist.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This is the content of the strong duality theorem, which says that the dual program always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provides a tight upper bound on the primal program.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There are different ways to prove the strong duality theorem for LP.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One way is to use the simplex method, which is elementary but not as insightful.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Instead, we will see a general approach for convex programming duality.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This is more insightful but we need to assume some basic results in analysis.</a:t>
            </a:r>
          </a:p>
        </p:txBody>
      </p:sp>
    </p:spTree>
    <p:extLst>
      <p:ext uri="{BB962C8B-B14F-4D97-AF65-F5344CB8AC3E}">
        <p14:creationId xmlns:p14="http://schemas.microsoft.com/office/powerpoint/2010/main" val="12610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Separation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281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All the duality theorems for convex programs follow from an intuitive result for convex geometry.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Definition</a:t>
                </a:r>
                <a:r>
                  <a:rPr lang="en-CA" sz="2000" dirty="0"/>
                  <a:t>.  A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is convex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000" dirty="0"/>
                  <a:t>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Definition</a:t>
                </a:r>
                <a:r>
                  <a:rPr lang="en-CA" sz="2000" dirty="0"/>
                  <a:t>.  A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is closed if every limit point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is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Separation 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be a closed convex set.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        Then there exists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⟨"/>
                        <m:endChr m:val="⟩"/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2814617"/>
              </a:xfrm>
              <a:prstGeom prst="rect">
                <a:avLst/>
              </a:prstGeom>
              <a:blipFill>
                <a:blip r:embed="rId2"/>
                <a:stretch>
                  <a:fillRect l="-557" t="-1299" b="-28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00E1B7-C2F7-4A11-ACAE-F2B1EAFC4D85}"/>
                  </a:ext>
                </a:extLst>
              </p14:cNvPr>
              <p14:cNvContentPartPr/>
              <p14:nvPr/>
            </p14:nvContentPartPr>
            <p14:xfrm>
              <a:off x="1526760" y="1365480"/>
              <a:ext cx="9096120" cy="490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00E1B7-C2F7-4A11-ACAE-F2B1EAFC4D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7400" y="1356120"/>
                <a:ext cx="9114840" cy="492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47E902C-BF83-4C7F-A926-FFD24833E23B}"/>
              </a:ext>
            </a:extLst>
          </p:cNvPr>
          <p:cNvGrpSpPr/>
          <p:nvPr/>
        </p:nvGrpSpPr>
        <p:grpSpPr>
          <a:xfrm>
            <a:off x="5484570" y="4520766"/>
            <a:ext cx="1945440" cy="1337400"/>
            <a:chOff x="5484570" y="4520766"/>
            <a:chExt cx="1945440" cy="13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3B4E1E-291E-4787-AFBF-1DF5F5FAEB62}"/>
                    </a:ext>
                  </a:extLst>
                </p14:cNvPr>
                <p14:cNvContentPartPr/>
                <p14:nvPr/>
              </p14:nvContentPartPr>
              <p14:xfrm>
                <a:off x="5975250" y="4520766"/>
                <a:ext cx="1454760" cy="1337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3B4E1E-291E-4787-AFBF-1DF5F5FAEB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6250" y="4511766"/>
                  <a:ext cx="1472400" cy="13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7DBC4C-46F7-4880-A8CB-B727CF110589}"/>
                    </a:ext>
                  </a:extLst>
                </p14:cNvPr>
                <p14:cNvContentPartPr/>
                <p14:nvPr/>
              </p14:nvContentPartPr>
              <p14:xfrm>
                <a:off x="5484570" y="5375406"/>
                <a:ext cx="200520" cy="283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7DBC4C-46F7-4880-A8CB-B727CF1105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75930" y="5366406"/>
                  <a:ext cx="21816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84BEA87-EF5D-4422-8490-A500059DFAA1}"/>
                  </a:ext>
                </a:extLst>
              </p14:cNvPr>
              <p14:cNvContentPartPr/>
              <p14:nvPr/>
            </p14:nvContentPartPr>
            <p14:xfrm>
              <a:off x="7395090" y="5211606"/>
              <a:ext cx="81720" cy="63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84BEA87-EF5D-4422-8490-A500059DFA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86450" y="5202606"/>
                <a:ext cx="99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FA04BD-1DC9-453E-BF2A-9B7BAE453A6E}"/>
                  </a:ext>
                </a:extLst>
              </p14:cNvPr>
              <p14:cNvContentPartPr/>
              <p14:nvPr/>
            </p14:nvContentPartPr>
            <p14:xfrm>
              <a:off x="8187090" y="5470446"/>
              <a:ext cx="51840" cy="41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FA04BD-1DC9-453E-BF2A-9B7BAE453A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78450" y="5461446"/>
                <a:ext cx="69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4D7E9B-D045-4453-ABC5-1EA295ED8251}"/>
                  </a:ext>
                </a:extLst>
              </p14:cNvPr>
              <p14:cNvContentPartPr/>
              <p14:nvPr/>
            </p14:nvContentPartPr>
            <p14:xfrm>
              <a:off x="8349450" y="5261646"/>
              <a:ext cx="152280" cy="134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4D7E9B-D045-4453-ABC5-1EA295ED825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40810" y="5253006"/>
                <a:ext cx="169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EDB3089-AEC6-488E-9AA8-4D79EA6E4C6E}"/>
                  </a:ext>
                </a:extLst>
              </p14:cNvPr>
              <p14:cNvContentPartPr/>
              <p14:nvPr/>
            </p14:nvContentPartPr>
            <p14:xfrm>
              <a:off x="6732690" y="5539206"/>
              <a:ext cx="60480" cy="55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DB3089-AEC6-488E-9AA8-4D79EA6E4C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23690" y="5530206"/>
                <a:ext cx="781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FB2457B-3CEA-4D65-82C6-DEB99148BF2C}"/>
                  </a:ext>
                </a:extLst>
              </p14:cNvPr>
              <p14:cNvContentPartPr/>
              <p14:nvPr/>
            </p14:nvContentPartPr>
            <p14:xfrm>
              <a:off x="6488250" y="5571966"/>
              <a:ext cx="109080" cy="125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FB2457B-3CEA-4D65-82C6-DEB99148BF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79250" y="5562966"/>
                <a:ext cx="1267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A6BF19-8092-4E9A-B017-3207055259B4}"/>
                  </a:ext>
                </a:extLst>
              </p14:cNvPr>
              <p14:cNvContentPartPr/>
              <p14:nvPr/>
            </p14:nvContentPartPr>
            <p14:xfrm>
              <a:off x="6488970" y="5582766"/>
              <a:ext cx="117720" cy="146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A6BF19-8092-4E9A-B017-3207055259B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80330" y="5573766"/>
                <a:ext cx="135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AADB07E-5F4A-474E-87AE-4A7F34D566C9}"/>
                  </a:ext>
                </a:extLst>
              </p14:cNvPr>
              <p14:cNvContentPartPr/>
              <p14:nvPr/>
            </p14:nvContentPartPr>
            <p14:xfrm>
              <a:off x="7728090" y="4045926"/>
              <a:ext cx="16560" cy="482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AADB07E-5F4A-474E-87AE-4A7F34D566C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19450" y="4036926"/>
                <a:ext cx="3420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7F194AD6-A913-465C-88A8-E934D8C0B0D3}"/>
              </a:ext>
            </a:extLst>
          </p:cNvPr>
          <p:cNvGrpSpPr/>
          <p:nvPr/>
        </p:nvGrpSpPr>
        <p:grpSpPr>
          <a:xfrm>
            <a:off x="8939130" y="4768086"/>
            <a:ext cx="428760" cy="137520"/>
            <a:chOff x="8939130" y="4768086"/>
            <a:chExt cx="428760" cy="13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7FF4E38-FF85-414D-98E6-4A8660AA78C5}"/>
                    </a:ext>
                  </a:extLst>
                </p14:cNvPr>
                <p14:cNvContentPartPr/>
                <p14:nvPr/>
              </p14:nvContentPartPr>
              <p14:xfrm>
                <a:off x="8939130" y="4768086"/>
                <a:ext cx="139320" cy="115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7FF4E38-FF85-414D-98E6-4A8660AA78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30130" y="4759086"/>
                  <a:ext cx="156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D9B9A5-2436-4184-9881-5B3441B3B29D}"/>
                    </a:ext>
                  </a:extLst>
                </p14:cNvPr>
                <p14:cNvContentPartPr/>
                <p14:nvPr/>
              </p14:nvContentPartPr>
              <p14:xfrm>
                <a:off x="9250890" y="4833606"/>
                <a:ext cx="84600" cy="9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D9B9A5-2436-4184-9881-5B3441B3B2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41890" y="4824966"/>
                  <a:ext cx="102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E7AC0E-1028-4159-8F45-F2FC2D2D3214}"/>
                    </a:ext>
                  </a:extLst>
                </p14:cNvPr>
                <p14:cNvContentPartPr/>
                <p14:nvPr/>
              </p14:nvContentPartPr>
              <p14:xfrm>
                <a:off x="9261330" y="4894806"/>
                <a:ext cx="106560" cy="10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E7AC0E-1028-4159-8F45-F2FC2D2D32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52690" y="4886166"/>
                  <a:ext cx="1242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985254-C929-4CF5-ABE5-A7B6745D21BC}"/>
              </a:ext>
            </a:extLst>
          </p:cNvPr>
          <p:cNvGrpSpPr/>
          <p:nvPr/>
        </p:nvGrpSpPr>
        <p:grpSpPr>
          <a:xfrm>
            <a:off x="9604770" y="4651086"/>
            <a:ext cx="803520" cy="310680"/>
            <a:chOff x="9604770" y="4651086"/>
            <a:chExt cx="80352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3CE5A4-96FF-4634-86E7-2533BECEA1AA}"/>
                    </a:ext>
                  </a:extLst>
                </p14:cNvPr>
                <p14:cNvContentPartPr/>
                <p14:nvPr/>
              </p14:nvContentPartPr>
              <p14:xfrm>
                <a:off x="9604770" y="4798326"/>
                <a:ext cx="135720" cy="119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3CE5A4-96FF-4634-86E7-2533BECEA1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96130" y="4789326"/>
                  <a:ext cx="153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AC274E-5F82-41E2-A4F8-9348A21F0343}"/>
                    </a:ext>
                  </a:extLst>
                </p14:cNvPr>
                <p14:cNvContentPartPr/>
                <p14:nvPr/>
              </p14:nvContentPartPr>
              <p14:xfrm>
                <a:off x="9848490" y="4886886"/>
                <a:ext cx="100440" cy="11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AC274E-5F82-41E2-A4F8-9348A21F03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39850" y="4877886"/>
                  <a:ext cx="11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A65B10F-B00E-4561-AC8E-5C8436A479AE}"/>
                    </a:ext>
                  </a:extLst>
                </p14:cNvPr>
                <p14:cNvContentPartPr/>
                <p14:nvPr/>
              </p14:nvContentPartPr>
              <p14:xfrm>
                <a:off x="10083930" y="4827126"/>
                <a:ext cx="107280" cy="134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A65B10F-B00E-4561-AC8E-5C8436A479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74930" y="4818126"/>
                  <a:ext cx="124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37A8A30-7039-4704-8782-41725F89F2C3}"/>
                    </a:ext>
                  </a:extLst>
                </p14:cNvPr>
                <p14:cNvContentPartPr/>
                <p14:nvPr/>
              </p14:nvContentPartPr>
              <p14:xfrm>
                <a:off x="10090050" y="4830006"/>
                <a:ext cx="70920" cy="125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37A8A30-7039-4704-8782-41725F89F2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81050" y="4821006"/>
                  <a:ext cx="88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1AE373A-7B0A-42D9-AB23-A5DE7E909E2E}"/>
                    </a:ext>
                  </a:extLst>
                </p14:cNvPr>
                <p14:cNvContentPartPr/>
                <p14:nvPr/>
              </p14:nvContentPartPr>
              <p14:xfrm>
                <a:off x="10261410" y="4651086"/>
                <a:ext cx="146880" cy="132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1AE373A-7B0A-42D9-AB23-A5DE7E909E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52770" y="4642446"/>
                  <a:ext cx="164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1000CC-670D-458D-B56B-1703876B9BC1}"/>
                    </a:ext>
                  </a:extLst>
                </p14:cNvPr>
                <p14:cNvContentPartPr/>
                <p14:nvPr/>
              </p14:nvContentPartPr>
              <p14:xfrm>
                <a:off x="10299930" y="4677366"/>
                <a:ext cx="68040" cy="139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1000CC-670D-458D-B56B-1703876B9B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90930" y="4668726"/>
                  <a:ext cx="856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386EB6-BF22-47A7-8584-7A3F04219858}"/>
              </a:ext>
            </a:extLst>
          </p:cNvPr>
          <p:cNvGrpSpPr/>
          <p:nvPr/>
        </p:nvGrpSpPr>
        <p:grpSpPr>
          <a:xfrm>
            <a:off x="6813690" y="4196046"/>
            <a:ext cx="1284120" cy="2318760"/>
            <a:chOff x="6813690" y="4196046"/>
            <a:chExt cx="1284120" cy="231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FD75E4-90A4-46BF-B651-6603D468CC6E}"/>
                    </a:ext>
                  </a:extLst>
                </p14:cNvPr>
                <p14:cNvContentPartPr/>
                <p14:nvPr/>
              </p14:nvContentPartPr>
              <p14:xfrm>
                <a:off x="7655730" y="4196046"/>
                <a:ext cx="43920" cy="131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FD75E4-90A4-46BF-B651-6603D468CC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47090" y="4187406"/>
                  <a:ext cx="61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218681-7546-4786-A15E-FCC27D855628}"/>
                    </a:ext>
                  </a:extLst>
                </p14:cNvPr>
                <p14:cNvContentPartPr/>
                <p14:nvPr/>
              </p14:nvContentPartPr>
              <p14:xfrm>
                <a:off x="7490130" y="5015406"/>
                <a:ext cx="118800" cy="108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218681-7546-4786-A15E-FCC27D8556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81490" y="5006766"/>
                  <a:ext cx="136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59C0371-7CC9-40FE-9FC2-9BA097CC7213}"/>
                    </a:ext>
                  </a:extLst>
                </p14:cNvPr>
                <p14:cNvContentPartPr/>
                <p14:nvPr/>
              </p14:nvContentPartPr>
              <p14:xfrm>
                <a:off x="7514250" y="5008926"/>
                <a:ext cx="67680" cy="136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59C0371-7CC9-40FE-9FC2-9BA097CC721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05250" y="5000286"/>
                  <a:ext cx="85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C8DCB8-76C5-444B-8836-4A00D4120258}"/>
                    </a:ext>
                  </a:extLst>
                </p14:cNvPr>
                <p14:cNvContentPartPr/>
                <p14:nvPr/>
              </p14:nvContentPartPr>
              <p14:xfrm>
                <a:off x="7613250" y="4893366"/>
                <a:ext cx="145440" cy="4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C8DCB8-76C5-444B-8836-4A00D412025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04610" y="4884366"/>
                  <a:ext cx="16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70176C-F2C3-480D-AC39-F1DDA36E2906}"/>
                    </a:ext>
                  </a:extLst>
                </p14:cNvPr>
                <p14:cNvContentPartPr/>
                <p14:nvPr/>
              </p14:nvContentPartPr>
              <p14:xfrm>
                <a:off x="7656450" y="4828566"/>
                <a:ext cx="84960" cy="115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70176C-F2C3-480D-AC39-F1DDA36E29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47450" y="4819566"/>
                  <a:ext cx="102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D0446F-79C7-48FD-A1D0-F2FE06B860D5}"/>
                    </a:ext>
                  </a:extLst>
                </p14:cNvPr>
                <p14:cNvContentPartPr/>
                <p14:nvPr/>
              </p14:nvContentPartPr>
              <p14:xfrm>
                <a:off x="7683090" y="4842246"/>
                <a:ext cx="61200" cy="124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D0446F-79C7-48FD-A1D0-F2FE06B860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74450" y="4833606"/>
                  <a:ext cx="7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A601F8-E7C9-4708-817D-A87FBE86A80F}"/>
                    </a:ext>
                  </a:extLst>
                </p14:cNvPr>
                <p14:cNvContentPartPr/>
                <p14:nvPr/>
              </p14:nvContentPartPr>
              <p14:xfrm>
                <a:off x="6813690" y="5245446"/>
                <a:ext cx="547200" cy="295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A601F8-E7C9-4708-817D-A87FBE86A8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05050" y="5236446"/>
                  <a:ext cx="564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1BBAC8D-7C40-45BB-998E-C05E468D2837}"/>
                    </a:ext>
                  </a:extLst>
                </p14:cNvPr>
                <p14:cNvContentPartPr/>
                <p14:nvPr/>
              </p14:nvContentPartPr>
              <p14:xfrm>
                <a:off x="6891810" y="5343366"/>
                <a:ext cx="96120" cy="194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1BBAC8D-7C40-45BB-998E-C05E468D28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82810" y="5334366"/>
                  <a:ext cx="113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B9576D-C9DC-4BD0-AEA7-DE427488F1A2}"/>
                    </a:ext>
                  </a:extLst>
                </p14:cNvPr>
                <p14:cNvContentPartPr/>
                <p14:nvPr/>
              </p14:nvContentPartPr>
              <p14:xfrm>
                <a:off x="7520010" y="5269926"/>
                <a:ext cx="577800" cy="166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B9576D-C9DC-4BD0-AEA7-DE427488F1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11370" y="5261286"/>
                  <a:ext cx="595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3D3001-CDE7-495A-9B0D-2120556F8835}"/>
                    </a:ext>
                  </a:extLst>
                </p14:cNvPr>
                <p14:cNvContentPartPr/>
                <p14:nvPr/>
              </p14:nvContentPartPr>
              <p14:xfrm>
                <a:off x="7953450" y="5325366"/>
                <a:ext cx="110160" cy="121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3D3001-CDE7-495A-9B0D-2120556F88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44450" y="5316726"/>
                  <a:ext cx="127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32AC53-E590-451F-BF8B-B4460540BF9D}"/>
                    </a:ext>
                  </a:extLst>
                </p14:cNvPr>
                <p14:cNvContentPartPr/>
                <p14:nvPr/>
              </p14:nvContentPartPr>
              <p14:xfrm>
                <a:off x="7259370" y="5346246"/>
                <a:ext cx="364680" cy="75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32AC53-E590-451F-BF8B-B4460540BF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50730" y="5337246"/>
                  <a:ext cx="382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0973B3-EE8B-4540-BB8D-653727A36E2F}"/>
                    </a:ext>
                  </a:extLst>
                </p14:cNvPr>
                <p14:cNvContentPartPr/>
                <p14:nvPr/>
              </p14:nvContentPartPr>
              <p14:xfrm>
                <a:off x="7447290" y="5568726"/>
                <a:ext cx="71280" cy="79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0973B3-EE8B-4540-BB8D-653727A36E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38650" y="5560086"/>
                  <a:ext cx="88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E4F35C-98A2-4422-AAC8-3B35DB9A4BE2}"/>
                    </a:ext>
                  </a:extLst>
                </p14:cNvPr>
                <p14:cNvContentPartPr/>
                <p14:nvPr/>
              </p14:nvContentPartPr>
              <p14:xfrm>
                <a:off x="7558170" y="5536686"/>
                <a:ext cx="70200" cy="143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E4F35C-98A2-4422-AAC8-3B35DB9A4BE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49170" y="5528046"/>
                  <a:ext cx="87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8B6EC0-DA62-4826-8BC5-9C9BDDFE3E9A}"/>
                    </a:ext>
                  </a:extLst>
                </p14:cNvPr>
                <p14:cNvContentPartPr/>
                <p14:nvPr/>
              </p14:nvContentPartPr>
              <p14:xfrm>
                <a:off x="7651410" y="5613726"/>
                <a:ext cx="55080" cy="69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8B6EC0-DA62-4826-8BC5-9C9BDDFE3E9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42410" y="5604726"/>
                  <a:ext cx="72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F84F5E-BEE6-4D99-A709-E23B16ED874A}"/>
                    </a:ext>
                  </a:extLst>
                </p14:cNvPr>
                <p14:cNvContentPartPr/>
                <p14:nvPr/>
              </p14:nvContentPartPr>
              <p14:xfrm>
                <a:off x="7723050" y="5539206"/>
                <a:ext cx="38880" cy="36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F84F5E-BEE6-4D99-A709-E23B16ED87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14410" y="5530206"/>
                  <a:ext cx="56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471AA4-40CA-4C47-BCD2-7D730717FFC2}"/>
                    </a:ext>
                  </a:extLst>
                </p14:cNvPr>
                <p14:cNvContentPartPr/>
                <p14:nvPr/>
              </p14:nvContentPartPr>
              <p14:xfrm>
                <a:off x="7574370" y="4531926"/>
                <a:ext cx="34920" cy="201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471AA4-40CA-4C47-BCD2-7D730717FF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65730" y="4523286"/>
                  <a:ext cx="52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584ED3-E37C-4D12-8B93-3A31B004B6DA}"/>
                    </a:ext>
                  </a:extLst>
                </p14:cNvPr>
                <p14:cNvContentPartPr/>
                <p14:nvPr/>
              </p14:nvContentPartPr>
              <p14:xfrm>
                <a:off x="7527570" y="4750446"/>
                <a:ext cx="46440" cy="193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584ED3-E37C-4D12-8B93-3A31B004B6D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18570" y="4741446"/>
                  <a:ext cx="64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778194-B6EE-48B6-87A7-2DE7E54E269C}"/>
                    </a:ext>
                  </a:extLst>
                </p14:cNvPr>
                <p14:cNvContentPartPr/>
                <p14:nvPr/>
              </p14:nvContentPartPr>
              <p14:xfrm>
                <a:off x="7463850" y="5068326"/>
                <a:ext cx="33480" cy="169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778194-B6EE-48B6-87A7-2DE7E54E26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54850" y="5059686"/>
                  <a:ext cx="51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819B46C-7945-4F8D-8D26-586EFA0D314F}"/>
                    </a:ext>
                  </a:extLst>
                </p14:cNvPr>
                <p14:cNvContentPartPr/>
                <p14:nvPr/>
              </p14:nvContentPartPr>
              <p14:xfrm>
                <a:off x="7349730" y="5312046"/>
                <a:ext cx="107640" cy="402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819B46C-7945-4F8D-8D26-586EFA0D31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41090" y="5303406"/>
                  <a:ext cx="1252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58D7E5F-F4B9-4DBC-8590-E2A91A7D8D62}"/>
                    </a:ext>
                  </a:extLst>
                </p14:cNvPr>
                <p14:cNvContentPartPr/>
                <p14:nvPr/>
              </p14:nvContentPartPr>
              <p14:xfrm>
                <a:off x="7101330" y="5793366"/>
                <a:ext cx="233640" cy="621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58D7E5F-F4B9-4DBC-8590-E2A91A7D8D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92330" y="5784726"/>
                  <a:ext cx="25128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0EDECE7-47A1-4C2A-9710-8EC6EDEC7DEE}"/>
                    </a:ext>
                  </a:extLst>
                </p14:cNvPr>
                <p14:cNvContentPartPr/>
                <p14:nvPr/>
              </p14:nvContentPartPr>
              <p14:xfrm>
                <a:off x="7066770" y="6479886"/>
                <a:ext cx="21600" cy="34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0EDECE7-47A1-4C2A-9710-8EC6EDEC7D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57770" y="6470886"/>
                  <a:ext cx="3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14A2D3E-7BA4-4B09-8CD5-3C915DE476FD}"/>
                    </a:ext>
                  </a:extLst>
                </p14:cNvPr>
                <p14:cNvContentPartPr/>
                <p14:nvPr/>
              </p14:nvContentPartPr>
              <p14:xfrm>
                <a:off x="7667250" y="4373526"/>
                <a:ext cx="351360" cy="120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14A2D3E-7BA4-4B09-8CD5-3C915DE476F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58250" y="4364526"/>
                  <a:ext cx="369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098A08-681A-4DF2-A1A8-ADE1BD41D918}"/>
                    </a:ext>
                  </a:extLst>
                </p14:cNvPr>
                <p14:cNvContentPartPr/>
                <p14:nvPr/>
              </p14:nvContentPartPr>
              <p14:xfrm>
                <a:off x="7908090" y="4356966"/>
                <a:ext cx="119880" cy="231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098A08-681A-4DF2-A1A8-ADE1BD41D9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99450" y="4348326"/>
                  <a:ext cx="137520" cy="24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02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11789</TotalTime>
  <Words>2050</Words>
  <Application>Microsoft Office PowerPoint</Application>
  <PresentationFormat>Widescreen</PresentationFormat>
  <Paragraphs>308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Upper Bounding Objective Value</vt:lpstr>
      <vt:lpstr>Upper Bounding Objective Value</vt:lpstr>
      <vt:lpstr>Weak Duality Theorem</vt:lpstr>
      <vt:lpstr>Complementary Slackness Conditions</vt:lpstr>
      <vt:lpstr>Primal-Dual Algorithms</vt:lpstr>
      <vt:lpstr>Strong Duality Theorem</vt:lpstr>
      <vt:lpstr>Separation Theorem</vt:lpstr>
      <vt:lpstr>Proof Sketch</vt:lpstr>
      <vt:lpstr>Farkas Lemma</vt:lpstr>
      <vt:lpstr>Strong Duality for Linear Programming</vt:lpstr>
      <vt:lpstr>Strong Duality for Linear Programming</vt:lpstr>
      <vt:lpstr>Geometric Interpretation</vt:lpstr>
      <vt:lpstr>Min-Max Theorems in Combinatorial Optimization</vt:lpstr>
      <vt:lpstr>Max-Bipartite-Matching Min-Vertex-Cover</vt:lpstr>
      <vt:lpstr>Max-Flow Min-Cut Theorem</vt:lpstr>
      <vt:lpstr>Two-Player Zero-Sum Game</vt:lpstr>
      <vt:lpstr>Minimax Theorem in Game Theory</vt:lpstr>
      <vt:lpstr>Proof of Minimax Theorem</vt:lpstr>
      <vt:lpstr>Yao’s Minimax Principle</vt:lpstr>
      <vt:lpstr>Yao’s Minimax Principle</vt:lpstr>
      <vt:lpstr>Tolls for Multicommodity 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849</cp:revision>
  <dcterms:created xsi:type="dcterms:W3CDTF">2020-05-12T11:50:13Z</dcterms:created>
  <dcterms:modified xsi:type="dcterms:W3CDTF">2020-07-23T17:02:43Z</dcterms:modified>
</cp:coreProperties>
</file>