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545" r:id="rId4"/>
    <p:sldId id="546" r:id="rId5"/>
    <p:sldId id="544" r:id="rId6"/>
    <p:sldId id="547" r:id="rId7"/>
    <p:sldId id="548" r:id="rId8"/>
    <p:sldId id="549" r:id="rId9"/>
    <p:sldId id="550" r:id="rId10"/>
    <p:sldId id="551" r:id="rId11"/>
    <p:sldId id="552" r:id="rId12"/>
    <p:sldId id="562" r:id="rId13"/>
    <p:sldId id="553" r:id="rId14"/>
    <p:sldId id="554" r:id="rId15"/>
    <p:sldId id="555" r:id="rId16"/>
    <p:sldId id="556" r:id="rId17"/>
    <p:sldId id="557" r:id="rId18"/>
    <p:sldId id="558" r:id="rId19"/>
    <p:sldId id="5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1T14:32:43.8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20043 5868 873 0,'0'-2'392'0,"0"0"-161"15,0 0 4-15,0 1-31 16,0-1-19-16,-1 1-52 15,0 0-22-15,0-1-27 16,-13 0-14-16,-11 7-25 16,-21 21-11-16,21 2-22 15,-2 4-6-15,2 1-5 16,-3-2-1-16,5-9 0 16,6-3-1-16,6-8 0 15,1-3 0-15,5 0-1 16,-3-7 2-16,6 0-103 15,0 0-90-15,2-1 120 16</inkml:trace>
  <inkml:trace contextRef="#ctx0" brushRef="#br0" timeOffset="227.44">19798 5930 981 0,'-2'-4'457'0,"1"2"-193"16,1 2-70-16,-1 0-30 15,0 0-31-15,0 0-25 16,-2 22-30-16,-39 33-3 16,30-25-24-16,3-2-12 15,9-3-24-15,2-4-10 0,10-4-6 16,5-2-2-16,6-2 2 16,3-1 1-16,6-2 1 15,-2-1 2-15,-2-5 0 16,-5-2 0-16,-5-3 13 15,1-2-63-15,-7 1 39 16</inkml:trace>
  <inkml:trace contextRef="#ctx0" brushRef="#br0" timeOffset="916.11">20689 5358 988 0,'8'4'422'0,"-2"-3"-220"16,-1-2-27-16,1-2-4 15,-4 1-36-15,-2 1-43 16,3-4-31-16,-1-6-31 16,-3 2-5-16,0 7-11 15,-14-7-4-15,-35-6-7 16,27 21-2-16,5 2-2 15,1 1-1-15,5 1-6 16,7 1-3-16,5 4-4 16,5 2-1-16,8 4 2 15,3 0 4-15,6-1 4 16,1-1 2-16,1 1 4 16,0 1 1-16,-8-1 17 0,-3-1 4 15,-6-3 11-15,-6 1 18 16,-4-3 12-16,-5 0 6 15,-7-6-4-15,-3-4-14 16,-5-4-25-16,0-1-8 16,2-5-12-16,5 2-5 15,8 0-11-15,5-1-36 16,11 4-124-16,5 1-99 16,10-6 157-16</inkml:trace>
  <inkml:trace contextRef="#ctx0" brushRef="#br0" timeOffset="1303.63">20880 5423 1067 0,'4'2'458'0,"0"1"-238"16,-2 2-55-16,-2 3-30 16,0 4-21-16,0 4-17 15,-5 3-25-15,9 4-18 16,-3 0-6-16,-1-4-19 15,5 1-7-15,3-1-16 16,-4-7-2-16,8-5-2 16,-5 0 0-16,-1-13 2 15,9 0 0-15,-5-7 0 16,1-7-1-16,-3 0 0 0,0 1-2 16,2 3 1-16,-3 3 1 15,0 4-2-15,-1 6 0 16,-5 2-1-16,1 5 0 15,1 9 1-15,-2 3 1 16,1 5 8-16,3 1 1 16,2-2 1-16,2 0 0 15,2-5-9-15,-1-5 0 0,-2-7-2 16,-2-3-55-16,1-6 40 16</inkml:trace>
  <inkml:trace contextRef="#ctx0" brushRef="#br0" timeOffset="1724.58">21182 5299 1346 0,'3'7'495'0,"-3"14"-332"15,3 3-47-15,-3 10 16 16,1 5-14-16,-1-1-57 15,2 3-30-15,2-5-6 16,-2-6-1-16,4-7-2 16,-3-8 0-16,-1-6-13 0,1-3-1 15,-3-8 2-15,0 1-1 16,0 0-5-16,0 0-20 16,0-20-37-16,6-37-9 15,4 29 1-15,1 2 19 16,2 12 31-16,2 5 9 15,1 10 3-15,-1 5 11 16,-1 9 23-16,-1 1 13 0,-4 2 25 16,-4 6 2-16,-5-5 3 15,-3 2-6-15,-6-4-16 16,-1-4-9-16,-6 0-18 16,-1-6-5-16,2-3-8 15,-1-1-4-15,5 0-5 16,1-2-25-16,4-4-121 15,3-3-77-15,6-4 121 16</inkml:trace>
  <inkml:trace contextRef="#ctx0" brushRef="#br0" timeOffset="2007.14">21469 5300 947 0,'-9'-3'453'15,"10"7"-99"-15,6 5-161 16,-9 10-22-16,0 6-15 16,-2 9-49-16,-1 6-36 15,6-1-45-15,7 0-8 16,0-4-11-16,2-6-4 0,3-7-1 15,0-7-1-15,-1-10 2 16,5-1-11-16,-7-9-160 16,-3-2-454-16,2-12 421 15</inkml:trace>
  <inkml:trace contextRef="#ctx0" brushRef="#br0" timeOffset="2188.42">21353 5409 1235 0,'9'13'464'0,"-8"-7"-307"16,6 0-57-16,7-1-5 15,2 1-6-15,9-2-35 16,-7-4-28-16,10-1-14 16,1-2-59-16,1 1-200 0,3 1-259 15,-10 0 300-15</inkml:trace>
  <inkml:trace contextRef="#ctx0" brushRef="#br0" timeOffset="2512.92">21611 5454 655 0,'3'11'358'16,"4"28"-51"-16,-7-28-20 0,2 5-56 16,-1 0-34-16,3 1-79 15,1 2-34-15,2-5-48 16,2-1-15-16,2-4-16 15,2-4-1-15,3-3-2 16,3-2 0-16,-2-7 2 16,1-3-1-16,-4-6-1 15,-6-6 0-15,-8-4 2 16,-5-2 1-16,-10 1 4 16,-3 4 1-16,-2 10 0 15,0 4-1-15,5 13-6 16,3 2-3-16,2 4-6 15,3 1-4-15,3-5-50 16,3-2-59-16,4 2 77 16</inkml:trace>
  <inkml:trace contextRef="#ctx0" brushRef="#br0" timeOffset="2892.28">21803 5445 723 0,'16'12'421'16,"-12"0"36"-16,-1 1-217 16,-2 9-26-16,1 0-36 15,4 0-70-15,0 0-40 0,6-7-43 16,0-2-10-16,7-3-9 16,-2-3-2-16,-1-2-3 15,0-5 1-15,0-4-1 16,1-6-1-16,-2-8-20 15,-1 0-16-15,-5-2-9 16,-2 2 0-16,-6 8 26 16,0 2 16-16,-1 6 11 15,0 5 1-15,0 6 27 16,-2 3 6-16,1 4 25 16,-1 5 11-16,3-2-13 15,2 0-7-15,1-2-25 16,2-9-12-16,0-2-16 15,2-3-2-15,2-3-43 0,1-2-60 16,-1-7-197-16,1-2-338 16,1 3 409-16</inkml:trace>
  <inkml:trace contextRef="#ctx0" brushRef="#br0" timeOffset="3112.59">22122 5587 814 0,'2'-1'453'0,"0"1"-80"0,-1 1-158 15,2 17-40-15,29 20-76 16,-26-28-33-16,0-7-37 16,1-1-3-16,-5-5 3 15,-1-5-1-15,-2-9-9 16,-4-5-2-16,0 0-5 16,-2 5-3-16,3 0-4 15,2 2-2-15,3 0-1 16,4-5-2-16,6 9-3 15,3 2-2-15,4 6-3 16,1 4-43-16,3-1 38 16</inkml:trace>
  <inkml:trace contextRef="#ctx0" brushRef="#br0" timeOffset="3696.66">22687 5588 1352 0,'-5'9'478'0,"7"-6"-393"15,4 1-2-15,9-3-2 16,7 2-12-16,13-8-38 16,3-2-12-16,2-8-8 15,-1-4-2-15,-15-1-2 16,-3 2 2-16,-11-1 7 16,-11-1 2-16,-5 5 6 15,-7 2-1-15,-1 3-4 16,-2 7 13-16,-5 3 18 15,3 4 4-15,0 7 12 16,5 4-10-16,3 14-17 16,3-3-5-16,7 5-14 15,5-2-6-15,5-8-9 16,5 2-3-16,5-6-2 0,2-4-1 16,5-4-3-16,-2-4-45 15,-4-3-114-15,4 0 110 16</inkml:trace>
  <inkml:trace contextRef="#ctx0" brushRef="#br0" timeOffset="3908.99">23107 5355 1441 0,'-3'2'570'0,"1"6"-313"15,-1 5-96-15,1 8-11 16,-1 4-18-16,1 9-65 15,1 0-24-15,2 3-30 16,3 4-3-16,3-8-5 16,0-1-2-16,1-9 0 15,-1-5-37-15,-1-8-103 16,0-6-387-16,-1-4 349 16</inkml:trace>
  <inkml:trace contextRef="#ctx0" brushRef="#br0" timeOffset="4089.46">23232 5539 1412 0,'4'18'581'15,"-2"-5"-294"-15,2 2-95 16,1-2-31-16,0-2-29 16,-3 0-67-16,0-4-31 15,-2-7-23-15,0 3-6 16,-1-4-111-16,0 0-76 15,0 0 107-15</inkml:trace>
  <inkml:trace contextRef="#ctx0" brushRef="#br0" timeOffset="4242.46">23210 5379 1284 0,'3'10'476'0,"2"-2"-365"15,0-2-57-15,-1 1 18 16,1-5-57-16,0-3-8 16</inkml:trace>
  <inkml:trace contextRef="#ctx0" brushRef="#br0" timeOffset="4759.79">23430 5528 1366 0,'2'17'560'16,"1"0"-337"-16,1 3-2 16,-4-4-66-16,1 1-44 15,-2-6-71-15,-1-2-19 16,-2-5-8-16,2-4-3 16,1-4-27-16,1 3-17 0,0 0-26 15,0-14-13-15,10-30 8 16,-9 25 12-16,7 5 24 15,-1 2 14-15,0-1 15 16,7 4 2-16,0 5 22 16,3 5 15-16,-3 7 32 15,-3 4 15-15,-6 3 8 16,0 1-3-16,-5 5-12 16,-2-2-11-16,-2-1-27 15,1-4-11-15,2-6-18 16,0-3-5-16,1-3 1 15,0-2-3-15,0 0-2 16,0 0-1-16,0 0-7 16,1-2-1-16,0-6 1 15,10-3 0-15,32-24 3 0,-28 28 1 16,-2 0 1-16,-1 8 0 16,-3 5 2-16,-3-1 1 15,-1 9 3-15,-1-1 7 16,0 5 9-16,-1-2 3 15,0-3-1-15,0-3-7 16,-2-4-10-16,1-2 1 16,0-6-69-16,-2 2-75 15,0 0 87-15</inkml:trace>
  <inkml:trace contextRef="#ctx0" brushRef="#br0" timeOffset="4940.01">23822 5547 1175 0,'14'15'601'16,"-7"-1"-91"-16,-1-1-299 16,-1 4-2-16,-3-2-59 15,2-3-43-15,-6-3-70 16,4-2-18-16,-6-5-23 16,-4-3-49-16,12-2-145 15,-1-4-64-15,-6-12 141 16</inkml:trace>
  <inkml:trace contextRef="#ctx0" brushRef="#br0" timeOffset="5369.77">23831 5405 1254 0,'16'9'507'0,"-5"-4"-291"0,0-2-45 15,0 1-38-15,2 1-38 16,-2-1-68-16,6 2-15 15,1-1-9-15,-6 0-1 16,5 3-1-16,-6-2-1 16,-2 0 1-16,3 2 0 0,-5 6 1 15,0 0 1-15,-7 9 5 16,-5-4 22-16,0 3 35 16,-1 1 13-16,5-6 17 15,0 1-19-15,1-13-33 16,-1-1-13-16,2-11-20 15,6-3-6-15,0-6-4 16,5-2-1-16,0 2-3 16,0-2 0-16,3 6 3 15,-2 2 0-15,-3 4 1 16,-2 7 0-16,-2 5 2 16,-1 4 1-16,-1 10 3 15,-2-2 0-15,3 5-1 16,1 1-2-16,1-4-4 0,4-4 8 15,4-5-111-15,2-7-88 16,7-3 122-16</inkml:trace>
  <inkml:trace contextRef="#ctx0" brushRef="#br0" timeOffset="5700.39">24454 5640 805 0,'1'-19'433'0,"-3"7"-36"16,2 1-110-1,-6 2-31-15,-4 1-36 0,2 2-80 16,-6 2-39-16,0 3-51 16,1 1-10-16,-2 6-12 15,2 2-8-15,-1 6-13 16,3 4-3-16,4-4-4 16,4 3 0-16,4-6-4 15,2-4 0-15,13-3 2 16,-1-4 1-16,1-3 1 15,2-1 1-15,-4-1 0 16,-2 1-1-16,1 1 1 16,2 0 0-16,-8 2 3 15,4 1 5-15,-7 6 7 16,-1 0 3-16,2 2 1 16,-5 0-5-16,1-4-7 15,-1-1 0-15,0-2-82 0,0-2-64 16,0 1 86-16</inkml:trace>
  <inkml:trace contextRef="#ctx0" brushRef="#br0" timeOffset="5940.76">24654 5414 1507 0,'-1'13'609'0,"-4"7"-345"16,-4 5-92-16,-2 11-40 16,1 2-25-16,4 1-58 15,4-1-19-15,7-5-25 16,2-2-4-16,5-11-2 16,-2-6-7-16,0-12-109 15,-2-4-81-15,-2-7 119 16</inkml:trace>
  <inkml:trace contextRef="#ctx0" brushRef="#br0" timeOffset="6279.69">24538 5494 1617 0,'0'11'606'15,"8"-4"-446"-15,4-2-33 16,3 0-26-16,6-2-30 15,6-4-50-15,1-3-14 16,-1 1-4-16,0 1 7 16,-4 2-79-16,-1 0-44 0,-4 1-52 15,-1 0-17-15,-2 4 76 16,-2 0 44-16,-5 3 54 16,-2 2 4-16,-1 5 48 15,1-1 36-15,2 10 59 16,-3 0 26-16,-5-1-3 15,1 5-22-15,-7-8-49 16,1-3-23-16,3-8-40 16,0-5-7-16,2-11-87 15,2-4-68-15,2-9-465 16,-1-7 393-16</inkml:trace>
  <inkml:trace contextRef="#ctx0" brushRef="#br0" timeOffset="6430.32">24875 5402 1185 0,'1'6'579'0,"-1"-2"-134"16,5 3-255-1,-3 0-21-15,6 2-62 0,-4-2-47 16,-3-3-71-16,3 1-64 16,2-2-365-16,10 2 307 15</inkml:trace>
  <inkml:trace contextRef="#ctx0" brushRef="#br0" timeOffset="7050.29">24987 5528 841 0,'-4'21'488'0,"-3"-1"-38"0,6 2-177 16,-1-6-17-16,3-1-50 16,2 2-37-16,0-4-80 15,3-1-28-15,3 0-35 16,2-7-12-16,5-6-10 15,5-3-1-15,-2-11-2 16,1-3-1-16,-7-5-21 16,-1-1-13-16,-7 2-8 15,-5 3 0-15,-7 4 24 16,-4 5 12-16,-4 5 10 16,0 2 0-16,-3 3 4 15,3 4 3-15,-2 0 6 16,5 2 4-16,7-2-1 0,0-1-5 15,7 3-8-15,0-2-7 16,0-3-2-16,-2-1-2 16,0 0 0-16,0-1 1 15,21-1-1-15,30-4 1 16,-27 6 1-16,0 1 1 16,-2 3 1-16,-1 4 0 15,-5 2 9-15,1 5 3 0,-7 2 13 16,-5-3 3-16,-2 2-5 15,-1-4-1-15,-2-3-11 16,1 1-3-16,-1-5-2 16,0-3-1-16,0-5-5 15,0 2-6-15,0 0-22 16,4-11-6-16,-3-5-1 16,42-24 3-16,-29 31 20 15,1 3 8-15,-4 2 7 16,1 5 2-16,-4 7 21 15,1 0 9-15,-6 7 25 16,-1 1 11-16,-2-2-11 16,3 3-7-16,0-4-27 15,2-3-11-15,1-4-5 16,-2 0-28-16,-1-5-109 0,-3 0-55 16,0 0 96-16</inkml:trace>
  <inkml:trace contextRef="#ctx0" brushRef="#br0" timeOffset="14756.09">28509 6702 629 0,'0'-1'370'0,"1"-5"-64"16,2-1-58-16,-1-1-12 15,0 0-44-15,-1 1-26 16,-2-1-41-16,-1-1-18 0,-3 4-36 16,-11-2-18-16,-33-25-27 15,23 29-8-15,-3 2-10 16,2 2 0-16,-10 2-3 16,0 2-1-16,0 1 2 15,-2 0 1-15,2 6 3 16,2-1 1-16,1 3-2 15,-1 1-2-15,-3 1-3 16,3-1-2-16,-2 7-2 16,1-1 0-16,-2 4 0 15,-2 4 0-15,-4 0 0 16,3 2 0-16,2 0 0 16,0 0-1-16,7-4 0 15,1 1 0-15,3-1-1 16,3-1 0-16,-2 3 0 15,3 0 1-15,4-1 0 0,0 0 0 16,6 4 0-16,-9 1-1 16,7 2 1-16,-2 0-1 15,5-1 0-15,5 2 0 16,-1-2 0-16,5 0 1 16,-1-3 0-16,5-4 1 0,0 0-1 15,0 1 1-15,1-1 0 16,-1 0-1-16,7 0 1 15,-1 0 0-15,-1-1 2 16,6 4 0-16,-1-2 1 16,0 2 0-16,2-3 1 15,-2-2 1-15,4 2 0 16,7-1 0-16,2-2-3 16,2 0 0-16,4-2-1 15,-1 0-1-15,3-1 1 16,2 0-1-16,0-5 1 15,4 5 0-15,4-1 1 16,5-2 0-16,-3-4 1 16,-6-4 2-16,-3-1 1 15,-4-1 0-15,4-1 0 0,4 0-1 16,0-4-2-16,-3 0-1 16,8-3 0-16,2-2-1 15,4-2 1-15,4-2 0 16,-9-1-3-16,-1-2 13 15,-10-5 9-15,-1 1 1 16,6-4 6-16,-2-1-13 16,6-3-4-16,-2-2 1 15,2-2 6-15,2 1-1 16,5-3-2-16,3-1-1 16,-2-2-6-16,-7-3-2 0,-8-4 0 15,-2-1 0-15,-2 1-1 16,4-1-1-16,1 2 2 15,-4 3-3-15,-3 1 16 16,-2 0 4-16,-8-1 10 16,-1-1 9-16,-8 6-4 15,-1-6 0-15,-7-3-5 16,0 1-6-16,-2-10-12 16,-3 5-4-16,-3-4-5 15,-1 2 0-15,-2 6-1 16,-1 2-1-16,-1 10 0 15,-2-2 0-15,-4 7 0 16,1-1-1-16,-3-3 0 16,2 3 0-16,-4-5-1 15,0-1 0-15,-2 8-1 0,-3-5-1 16,5 7 2-16,-3 2 0 16,-1-2 1-16,0 4 1 15,-7-1-1-15,-1 1-1 16,2 0-1-16,1 0 1 15,5 2-2-15,2 1 1 16,4 0-1-16,4 2-1 0,-4 3-1 16,0-1-1-16,-2 4 1 15,0 2-1-15,2 1 0 16,0 1-1-16,3 2-1 16,1-1-1-16,5-3 0 15,-1 0-3-15,7-3-27 16,2-1-17-16,2 0-49 15,0 3-37-15,0 0-63 16,0 0-289-16,9 0 338 16</inkml:trace>
  <inkml:trace contextRef="#ctx0" brushRef="#br0" timeOffset="15480.46">29465 6204 836 0,'8'-9'380'0,"3"2"-143"16,-4 3-10-16,-1-2 6 15,-6 4-18-15,-5 0-55 16,-2 1-32-16,-7-1-60 16,-4 2-22-16,-4 2-22 15,-4-1-4-15,2 6-11 0,-2-3-2 16,4 6-5-16,2 2-1 15,1-2-1-15,8 1 1 16,3-1-1-16,2 1 0 16,6 2 2-16,0 1-2 15,8 3 0-15,1 1-1 16,4 3-1-16,3 0 0 16,2 0 2-16,0 4 2 15,0-1 6-15,-3 0 3 16,-5-3 18-16,1-3 9 0,-3-5 16 15,-6-3 10-15,-1 0 4 16,-1-2 2-16,-11-1-3 16,1 2-5-16,-6-2-10 15,-4-3-8-15,-1-2-11 16,-2-2-5-16,1-4-10 16,0 1-5-16,3-8-9 15,1 1-2-15,2-2-8 16,-1 1-29-16,8 4-94 15,3 3-60-15,6 4 105 16</inkml:trace>
  <inkml:trace contextRef="#ctx0" brushRef="#br0" timeOffset="18119.47">27978 7198 455 0,'-5'0'277'15,"3"-1"23"-15,0 0-43 16,1 0-26-16,0-1-27 16,0 1-61-16,0 0-25 0,-3-1-33 15,-1 0-16 1,-1 0-29-16,-2 1-12 0,-3 2-17 16,1 2-8-16,-21 25-5 15,27-12-2-15,12 0-1 16,4-2 2-16,3-3 1 15,7-3 2-15,2-7 1 16,-1-2 3-16,1-7 2 16,-3-4 1-16,-9-4 4 15,-2-2 1-15,-10 1 5 16,-5-1 0-16,-6 3 0 16,-2 1-4-16,-3 2 9 15,0 2-1-15,0 3-4 16,2 3-1-16,7 3-19 15,1 1-7-15,6 5-33 16,1 3-59-16,4 3-341 16,7 1 303-16</inkml:trace>
  <inkml:trace contextRef="#ctx0" brushRef="#br0" timeOffset="18537.95">28100 7197 779 0,'-46'10'449'0,"37"-10"62"15,0 0-296-15,6-2-49 16,1 2-7-16,2-2-61 15,0 1-35-15,0 0-44 16,6-1-9-16,18-6-5 16,33-10-1-16,-15 3-3 15,5 2 0-15,10-2-1 16,3 1 0-16,-12-1 1 16,-3 0 1-16,-10 3 0 15,-7 0 1-15,-3 3 1 0,-8 4 0 16,-9 3 0-16,-4 1-2 15,-5 1-27-15,-5 1-29 16,-4 3-65-16,1 3-51 16,-3 1-270-16,0 3 292 15</inkml:trace>
  <inkml:trace contextRef="#ctx0" brushRef="#br0" timeOffset="18910.5">28578 7052 1165 0,'2'-33'487'0,"-3"29"-283"15,-2 4-17-15,1 1-57 16,1-1-35-16,0 0-53 15,0 0-14-15,-1 0-12 16,0 8-5-16,1 5-6 16,1 0-2-16,11 26-1 15,0-29-1-15,4-3 1 16,1-3 1-16,0-7 2 16,2-4 1-16,-3-7 2 0,-1 1 0 15,-4-2 3-15,-3 0 1 16,-7-1 4-16,-5 1 1 15,-6 4-4-15,-2-1-2 16,-5 9-7-16,-2 1-3 16,-2 6-7-16,0 4-5 15,2 5-32-15,4 3-41 16,5 1-264-16,7 5 235 16</inkml:trace>
  <inkml:trace contextRef="#ctx0" brushRef="#br0" timeOffset="19713.09">27921 7634 970 0,'-39'-8'442'16,"28"10"-197"-16,1 6-89 15,-10 2-9-15,5-1-48 16,-1 4-30-16,7-1-43 16,9 1-13-16,6 3-13 15,2-3 0-15,11-2 0 16,3-2 1-16,0-7 2 15,2-2 7-15,-9-6 4 16,-6-4 3-16,-5-4 4 0,6-2-1 16,-10 1 3-16,-3-2 0 15,0 0 7-15,-8 4 1 16,4 3-3-16,-2 2-4 16,-2 7-16-16,-1 1-7 15,4 1-5-15,4 6-37 16,-4 3-133-16,6-2-224 0,-8 1 247 15</inkml:trace>
  <inkml:trace contextRef="#ctx0" brushRef="#br0" timeOffset="20051.81">27952 7687 1118 0,'-34'30'479'0,"34"-30"-212"16,0 0-96-16,1-1-33 15,-1 0-26-15,0 0-62 16,8-1-13-16,20-3-17 16,48-11-4-16,-27 2-3 0,4-1-3 15,5 1-5-15,-5 0-1 16,-5-1 1-16,-6 3-1 15,-16 2 1-15,-4 4 1 16,-10 4 0-16,-5-1 2 16,-7 3-1-16,-3 0-6 15,1 0-35-15,1 0-34 16,0 0-131-16,-10 4-415 16,-7 3 423-16</inkml:trace>
  <inkml:trace contextRef="#ctx0" brushRef="#br0" timeOffset="20439.91">28457 7548 1246 0,'-8'-2'497'0,"-2"7"-288"16,-2 2-71-16,1 6-26 15,4 2-29-15,4 1-60 16,3 4-13-16,7-2-10 16,2-1-1-16,3-4 1 15,3-6 0-15,7-4 4 16,-3-3 0-16,5-6 4 16,-2-3 0-16,-7-4 2 0,-1-3 1 15,-10-3 4-15,-4 1 4 16,-8 1 1-16,-8 2 2 15,-2 4-3-15,-1 3-4 16,2 6-8-16,4 2-7 16,4 7-9-16,-2 0 5 0,8 5 38 15,-2 4-26-15</inkml:trace>
  <inkml:trace contextRef="#ctx0" brushRef="#br0" timeOffset="-161698.08">20242 7008 1024 0</inkml:trace>
  <inkml:trace contextRef="#ctx0" brushRef="#br0" timeOffset="-110438.42">12852 6591 885 0,'2'-21'373'0,"-1"4"-183"16,-5-2-10-16,-7 3-20 16,-7 4-14-16,-10 4-37 15,2 7-19-15,-5 1-8 16,-1 3-9-16,3 12-23 15,-2 0-12-15,2 5-19 16,-1 6-5-16,5 3-1 16,2 3 0-16,10 3 1 15,7 0 2-15,7 6-1 16,7 2 0-16,8 9-1 0,1 4-2 16,4 1-5-16,1 3 0 15,1-1-1-15,-1-1 1 16,-2 1 0-16,-3-4 1 15,-10-3 2-15,-2 1 0 16,-9-5 0-16,-2-1 1 0,-7-6 1 16,-4-9 0-16,-5-6 0 15,-1-2 0-15,-3-11-3 16,-2 0-2-16,5-5-2 16,0-3-1-16,-1 3-2 15,5-2-1-15,-1-1-1 16,10-1-2-16,10 2-4 15,0 1-2-15,14-1-1 16,-9 0 1-16,11-1 5 16,6-1 2-16,1 3 1 15,8 2 0-15,-4 7 1 16,0 8 0-16,-9 15 7 16,1 8 1-16,-3 7 3 15,-2 9 1-15,1 4-4 16,-3-5-1-16,1 5 0 15,1-8 3-15,-1 2 2 16,0-2 1-16,1-1-2 0,0 3-3 16,4-11-4-16,1-3-1 15,0-13-2-15,-3-10-1 16,-1-13-7-16,4-4-39 16,5-19-18-16,7-11 35 15</inkml:trace>
  <inkml:trace contextRef="#ctx0" brushRef="#br0" timeOffset="-109468.15">7750 7441 1061 0,'9'-3'444'0,"1"0"-217"16,5 7-52-16,32 22 13 15,-24-1-22-15,-4 9-49 0,1-3-26 16,0 2-38-16,-7-5-10 16,1-6-6-16,-5-5-3 15,-5-4-7-15,1-6-1 16,-10-5 0-16,5-2-1 15,-9-4-2-15,2-4-3 16,-2-10-13-16,-8-4-3 16,8-10-4-16,-2-4-3 15,15 0 0-15,5 0 0 0,5 2 0 16,3 7-1-16,-2 7 1 16,0 1-1-16,3 6 1 15,3 3 0-15,-7 7 0 16,1 1 3-16,1 6-84 15,-4 3-70-15,1-3 97 16</inkml:trace>
  <inkml:trace contextRef="#ctx0" brushRef="#br0" timeOffset="-109050.39">8282 7550 1077 0,'9'-6'469'0,"-2"-5"-241"0,-2-3 16 16,-5-2-71-16,-1-1-34 15,-7 1-64-15,-2 3-27 16,-3 6-21-16,-3 0-5 16,-2 7-11-16,-3 2-2 15,3 11-7-15,0 5-1 16,6 3 3-16,1 2 0 15,7-2 5-15,0 0 0 16,7 0-1-16,3-1-1 0,4-7-3 16,1-3 0-16,4-6 1 15,0-4-1-15,0-5 2 16,2-4-1-16,-5-5 0 16,4-2 1-16,-5-1-1 15,-3-2 1-15,-1 7-1 16,-1 0 1-16,-4 7-2 15,1 5 4-15,-2 4 5 16,-1-4 3-16,0 2 8 16,1 18-1-16,6 26-4 15,-5-27-2-15,2-7-10 16,2-1-3-16,-1-6-9 16,1 0-20-16,4-4-91 15,-3-1-74-15,1-5-308 16,2-4 315-16</inkml:trace>
  <inkml:trace contextRef="#ctx0" brushRef="#br0" timeOffset="-108668.08">8455 7504 954 0,'12'4'448'16,"-9"7"-140"-16,7 4-70 16,-9 2-29-16,5 1-22 0,-3 1-56 15,-1-4-35-15,0-2-51 16,-1-5-14-16,-3-4-17 15,-2-2-4-15,3-5-5 16,1 2-2-16,0 0-3 16,1-4-2-16,2-12-4 15,33-31 0-15,-25 27 2 16,-3 2 2-16,-4-1 2 16,7 4 1-16,-2 9 1 15,1 2 4-15,0 12 8 16,-3 3 9-16,-1 11 14 15,-1 5 6-15,0 4 4 16,-1 0-7-16,2-7-15 16,-1-6-8-16,-3-5-12 15,-1-3 0-15,-1-6-2 16,1 1-10-16,-1-4-49 16,0-1-43-16,0 0-117 0,0-1-107 15,3-6 205-15</inkml:trace>
  <inkml:trace contextRef="#ctx0" brushRef="#br0" timeOffset="-108449.95">8743 7241 1100 0,'10'18'510'15,"-2"3"-141"-15,-1 11-202 16,-3 5 21-16,-4 10-34 15,2 2-32-15,0 2-64 16,2-5-21-16,2-6-15 16,0-5-8-16,2-11-9 15,1-5 0-15,-4-11-55 16,1-6-59-16,-1-6-197 16,-2-7 189-16</inkml:trace>
  <inkml:trace contextRef="#ctx0" brushRef="#br0" timeOffset="-108148.03">8976 7382 1167 0,'-4'6'463'0,"-11"5"-259"16,-5 4-75-16,-4 1 22 16,-7 1 12-16,2 2-21 15,5-6-46-15,2 0-13 16,13-2-20-16,1 0-8 15,8 5-10-15,2-2-8 0,7 3-1 16,1 0 4 0,9-2 3-16,2-3 2 0,3-2 3 15,8-2 1-15,-5-4-2 16,-1-1-6-16,-6 2-14 16,-6 0-8-16,-6-2-9 15,-5 1-1-15,-1-2-81 16,-2-2 293-16</inkml:trace>
  <inkml:trace contextRef="#ctx0" brushRef="#br0" timeOffset="-101816.09">9644 7247 782 0,'10'-2'377'0,"-3"-1"-130"16,1-2 9-16,-3 3-42 15,-4 1-15-15,-1 0-31 16,0 0-27-16,0 1-53 16,0 0-24-16,-5 5-47 15,-13 16-6-15,-40 29-5 16,29-29-1-16,7 0-2 16,0-2-1-16,11-2 0 15,3-3-1-15,2-5-1 0,8 0 1 16,-1-4 0-16,9 3 3 15,8-1 6-15,-1 0 3 16,11-1 2-16,-3-3 0 16,-2 0-5-16,0-3 0 15,-8 0-4-15,-3 2 0 16,-7-3-24-16,-4 1-58 16,-7 7-264-16,-3 2 230 0</inkml:trace>
  <inkml:trace contextRef="#ctx0" brushRef="#br0" timeOffset="-101619.05">9515 7594 1211 0,'-5'2'524'16,"5"2"-288"-16,10-2-35 16,1-1-7-16,2-1-33 15,4 0-26-15,-1-1-46 16,2 1-20-16,-1-2-33 15,0-2-13-15,-3 4-14 16,-2-2 5-16,-1 2-69 16,-1 0-69-16,-2 1 80 15</inkml:trace>
  <inkml:trace contextRef="#ctx0" brushRef="#br0" timeOffset="-100934.24">10132 7421 1388 0,'0'0'512'0,"5"1"-354"16,-2 4-5-16,-3-5-2 0,0 4-10 15,2 21-64-15,3 31-25 16,-5-26-23-16,0-3-5 16,0-7-7-16,-2-4-2 15,2-8-3-15,0-1 4 16,0-5 2-16,-1-2 0 15,-2-5-6-15,2 4-6 16,0 0-6-16,1-12-2 0,1-12 0 16,6-30 0-16,0 29 1 15,3 2 1-15,2 2 0 16,1 5 0-16,1 5 2 16,2 2 3-16,-1 10 14 15,3 6 7-15,-3 4 8 16,2 7 3-16,-2 6 1 15,-2-2-3-15,-4 7-3 16,-5-3-5-16,-3-4-11 16,-1-1-2-16,-2-7-6 15,-1-1 0-15,-4-6 8 16,0-2-34-16,2-4-114 16,0-5-63-16,2-1 100 15</inkml:trace>
  <inkml:trace contextRef="#ctx0" brushRef="#br0" timeOffset="-100698.83">10478 7544 1565 0,'-6'-8'601'16,"8"7"-402"-16,3 0-53 0,9-5-12 15,-4 0-11-15,5-2-31 16,3-3-28-16,2 5-31 16,1-3-6-16,-6 6-14 15,-2 3-3-15,-5-1-35 16,0 4-55-16,-4-1-141 16,-3 5 138-16</inkml:trace>
  <inkml:trace contextRef="#ctx0" brushRef="#br0" timeOffset="-100302.02">10829 7291 1676 0,'5'11'567'15,"-5"6"-454"-15,1 7 11 16,-2 8 23-16,1 2 2 16,1-1-77-16,4 0-21 15,0 1-14-15,1 1-4 0,-2-3-14 16,-1-5-6-16,-2-7-8 15,2-2-1-15,-3-8 6 16,2-3-34-16,0-7-103 16,-4-8 397-16,-4-4-248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7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11194,'4'-6'5250,"6"5"-1722,0 1-1295,2-1-377,2 1-488,0 1-655,1 0-345,1-1-240,1 0-232,-5 0-921,-1 0-159,-7 2 552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9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6993,'-3'-4'1734,"-3"-2"-534,4 5 1767,1 4 3631,1 6-5454,0 65 3754,4 38-3336,-3-85-1435,2-1 0,1 0 0,1-1-1,15 46 1,-10-52-100,-4-13-180,-5-6 134,-1 0 1,0 0-1,0 0 1,1 0-1,-1 0 1,0 0-1,0 0 0,1-1 1,-1 1-1,0 0 1,0 0-1,1 0 1,-1 0-1,0 0 0,0 0 1,1 0-1,-1-1 1,0 1-1,0 0 1,0 0-1,1 0 1,-1-1-1,0 1 0,0 0 1,0 0-1,0 0 1,1-1-1,-1 1 1,0 0-1,0-1 0,7-15 718,6-12-468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114 321 13491,'-12'-1'5609,"12"5"-2944,-10-4-537,6 7-175,-5 2-457,-6 2-808,6 6-272,-7-3-312,4 4-128,2-5-720,-2-5-416,7-3 656</inkml:trace>
  <inkml:trace contextRef="#ctx0" brushRef="#br0" timeOffset="1">511 1 15363,'-7'1'5946,"2"10"-4186,2 7-24,-3 18-407,0 5-273,1 10-488,0-2-184,5-9-192,1-3-72,4-14-72,-1-7-8,-2-11-296,-2-6-392,-4-11-1313,-3-7-655,-5-11 1528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10322,'15'-1'3079,"0"1"-1,28 5 1,-32-3-2108,0 0 1,0 1 0,0 1 0,14 5 0,-19-6-761,1 1 1,-1-1 0,0 1 0,0 0 0,0 0 0,-1 1 0,0 0-1,1 0 1,-2 0 0,1 1 0,0-1 0,-1 1 0,0 0 0,-1 0-1,1 1 1,-1-1 0,4 13 0,-6-17-198,-1 1 0,1-1-1,-1 0 1,0 1 0,1-1 0,-1 0 0,0 1-1,0-1 1,-1 1 0,1-1 0,0 0 0,-1 1-1,1-1 1,-1 0 0,0 1 0,0-1 0,0 0-1,0 0 1,0 0 0,-1 0 0,1 0-1,0 0 1,-1 0 0,0 0 0,1-1 0,-1 1-1,0 0 1,-3 1 0,0 0-12,0 1 0,0-2 0,-1 1 0,0-1 0,1 1 0,-1-2 0,0 1 0,0-1 0,-10 2 0,-10-3-35,22 0 30,0 0 0,0 0 0,0 0 0,1 0 0,-1 1 0,0 0 0,0 0-1,0 0 1,-4 2 0,8-3 3,-1 0-1,1 0 1,0 0 0,0 0-1,-1 0 1,1 0-1,0 0 1,-1 0 0,1 0-1,0 1 1,0-1-1,-1 0 1,1 0 0,0 0-1,0 0 1,0 1-1,-1-1 1,1 0 0,0 0-1,0 1 1,0-1-1,-1 0 1,1 0 0,0 1-1,0-1 1,0 0 0,0 0-1,0 1 1,0-1-1,0 0 1,0 1 0,0-1-1,0 0 1,0 0-1,0 1 1,0-1 0,0 0-1,0 1 1,0-1-1,0 0 1,0 0 0,0 1-1,0-1 1,0 0-1,0 1 1,0-1 0,1 0-1,-1 0 1,0 1-1,0-1 1,0 0 0,1 0-1,-1 0 1,0 1 0,0-1-1,0 0 1,1 0-1,-1 0 1,19 11 43,-14-9-23,52 22 403,-44-20-307,-1 1 0,0 0 0,0 1 0,0 0 0,-1 1 0,0 0 0,12 10 0,-10-4 12,-7-7-180,1 1 1,0-1-1,0 0 0,0-1 0,16 9 0,-7-8-80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49 10938,'7'-12'4072,"-5"7"-2442,1 0 0,-1 0 1,3-6-1,-5 11-1572,0-1 0,0 1 1,0 0-1,0-1 0,1 1 0,-1 0 0,0-1 0,0 1 0,0 0 0,0 0 0,0-1 0,0 1 0,0 0 0,0-1 0,-1 1 0,1 0 1,0-1-1,0 1 0,0 0 0,0 0 0,0-1 0,0 1 0,-1 0 0,1 0 0,0-1 0,0 1 0,0 0 0,-1 0 0,1-1 1,0 1-1,0 0 0,-1 0 0,1 0 0,0-1 0,0 1 0,-1 0 0,1 0 0,0 0 0,0 0 0,-1 0 0,1 0 0,0 0 1,-1 0-1,1 0 0,0 0 0,-1 0 0,1 0 0,0 0 0,-1 0 0,1 0 0,0 0 0,0 0 0,-1 0 0,-1 0 77,0 1 0,0-1-1,-1 1 1,1-1-1,0 1 1,-3 2-1,-3 2 7,0 0 0,0 1 0,0 0 0,1 1-1,0 0 1,0 0 0,1 0 0,0 1 0,-9 15-1,11-17-112,0 1 0,1 0 0,0 0 0,1 0 0,-1 1-1,1-1 1,1 0 0,-1 1 0,1 0 0,1-1 0,-1 1-1,2 15 1,2-7-13,-1-1-1,2 1 0,0-1 1,1 0-1,1 0 0,0 0 1,8 13-1,-12-24-53,0-1-1,1 0 1,-1 0 0,1 0-1,0 0 1,-1-1 0,1 1 0,0-1-1,1 0 1,-1 0 0,0 0-1,1 0 1,-1 0 0,1-1 0,-1 1-1,6 0 1,-4-1-35,0 0 0,0 0-1,1-1 1,-1 0 0,1 0 0,-1 0-1,0-1 1,1 1 0,-1-1 0,10-3 0,22-12-98</inkml:trace>
  <inkml:trace contextRef="#ctx0" brushRef="#br0" timeOffset="1">15 262 13163,'-10'12'5505,"5"-12"-2832,13 0-793,5 3-248,-6-7-367,13-4-641,-1 0-208,2-4-176,12 2-152,-4 2-568,2 2 1824,10-10-1208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73 216 9682,'-12'2'1378,"-17"3"2115,9 1 3063,19-6-6439,1 0 0,0 0 0,0 0 0,-1 0 1,1 0-1,0 0 0,0 0 0,-1 0 1,1 0-1,0 0 0,0 0 0,-1 0 1,1 0-1,0 0 0,0 0 0,-1 0 0,1 0 1,0-1-1,0 1 0,0 0 0,-1 0 1,1 0-1,0 0 0,0-1 0,0 1 1,0 0-1,-1 0 0,1 0 0,0-1 0,0 1 1,0 0-1,0 0 0,0 0 0,0-1 1,0 1-1,0 0 0,0 0 0,-1-1 1,1 1-1,-2-13 208,2 13-322,-1-19 127,1 0 1,2-27 0,-1 39-106,0 0 1,0 0 0,1 0 0,0 0-1,0 0 1,1 0 0,-1 0 0,2 1 0,4-9-1,-1 3-1,-5 9-8,-1-1 0,1 1-1,1 0 1,-1 0 0,1 0 0,4-5-1,-6 7-3,1 0 0,0 0 0,-1 0 0,1 0 0,0 0 1,0 0-1,0 0 0,0 1 0,0-1 0,0 1 0,0-1 0,0 1 0,0 0 0,3 0 0,-1 1 24,0-1 0,1 1-1,-1 1 1,0-1 0,0 1 0,0-1 0,0 1 0,-1 0 0,1 1 0,5 3 0,5 5 139,-1 0 1,-1 1-1,15 17 1,14 13 344,-31-33-422,0-1 0,1 0-1,0-1 1,0 0-1,1-1 1,-1 0-1,2-1 1,-1 0-1,0-1 1,14 2-1,-19-4-158,1-1 0,0 0-1,0 0 1,-1-1 0,1 0-1,0 0 1,0-1 0,-1 0 0,1 0-1,-1-1 1,1 0 0,-1 0-1,1-1 1,-1 0 0,0 0-1,0-1 1,-1 0 0,8-5-1,2-6-1075,-15 13 1057,0 1 0,-1 0 0,1-1 0,0 1 0,-1 0 0,0-1 0,1 1 0,0-3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10426,'0'-1'448,"0"1"-1,0 0 1,-1 0-1,1 0 1,0 0-1,-1 0 1,1 0-1,0 0 0,-1 0 1,1 1-1,0-1 1,0 0-1,-1 0 1,1 0-1,0 0 1,0 0-1,-1 0 1,1 0-1,0 1 1,0-1-1,-1 0 1,1 0-1,0 0 1,0 1-1,-1-1 1,0 6 6086,2-1-6564,-1-3-1307,0 11 1677,-2 121 1366,-7 96-1738,9-226 76</inkml:trace>
  <inkml:trace contextRef="#ctx0" brushRef="#br0" timeOffset="1">6 172 11779,'11'12'5249,"14"-7"-2113,6 1-631,7-4-513,6 2-255,-3-1-729,6 2-304,-15-5-400,-8-1 0,-6 2-264,-12-2 344,-5 0-272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14651,'12'15'6410,"-12"-6"-2378,-10 6-2911,-4-1-17,-11 2-264,-6 1-296,-2-2-792,-5-6 1288,8 7-920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184 132 4657,'20'21'1440,"2"2"3748,-21-23-4927,-1 1 0,1-1 0,0 1 0,0-1 0,-1 0 0,1 1 0,0-1 1,0 0-1,0 0 0,0 0 0,-1 0 0,1 0 0,0 0 0,0 0 0,0 0 0,0 0 0,-1 0 0,1 0 0,0 0 0,0 0 0,0-1 0,-1 1 0,1 0 0,0-1 0,0 1 1,-1 0-1,1-1 0,0 1 0,-1-1 0,1 1 0,0-1 0,-1 0 0,1 1 0,-1-1 0,1 0 0,-1 1 0,1-1 0,-1 0 0,1-1 0,11-21 1464,-9 20-1585,-1-1-1,0 0 1,0 0-1,0 0 1,0 0-1,-1 0 1,1-1-1,-1 1 1,0 0-1,0-9 1,-1 9-79,0 0 1,0 0-1,-1 1 0,1-1 1,-1 0-1,0 1 1,0-1-1,0 0 1,-1 1-1,1-1 0,-1 1 1,0 0-1,0-1 1,0 1-1,-3-3 1,2 3-34,0 0 0,0 0 1,-1 1-1,1-1 1,-1 1-1,1 0 0,-1 0 1,0 0-1,0 1 0,0-1 1,0 1-1,0 0 1,-8-1-1,2 1-13,0 0 1,1 1-1,-1 1 0,0-1 0,0 2 1,0-1-1,1 1 0,-1 1 1,1 0-1,-1 0 0,1 1 0,-12 6 1,15-7-13,1 1 0,0 0 0,0-1 0,0 1 0,0 1 0,1-1 0,-1 1 0,1 0 1,-3 5-1,4-6-3,1 0 0,0 1 0,0-1 0,0 0 0,1 1 0,-1-1 0,1 1-1,0-1 1,0 1 0,1 0 0,0-1 0,0 1 0,0 6 0,1-5 3,0 0 0,0 0-1,1 1 1,0-1 0,0 0-1,1-1 1,-1 1 0,1 0 0,1-1-1,-1 1 1,1-1 0,0 0-1,0 0 1,0-1 0,1 1-1,-1-1 1,6 4 0,10 7 67,1-2 0,1 0 1,23 10-1,-19-10 35,-20-10-81,65 36 486,-60-32-301,-1 0 0,1 1-1,-1 0 1,11 12 0,-20-19-185,-1-1 0,1 1 1,-1 0-1,1-1 0,0 1 0,-1-1 1,1 1-1,-1 0 0,0 0 0,1-1 1,-1 1-1,0 0 0,1 0 0,-1-1 1,0 1-1,0 0 0,1 0 0,-1 0 1,0 0-1,0-1 0,0 1 0,0 0 1,0 1-1,-1-1 1,1-1-1,-1 1 1,1 0 0,-1-1 0,0 1 0,1-1-1,-1 1 1,0-1 0,1 1 0,-1-1-1,0 0 1,1 1 0,-1-1 0,0 0 0,0 0-1,1 1 1,-1-1 0,0 0 0,-1 0 0,-5 1 76,-1-1 0,1 0 0,-13-1 1,-3-3-81,-45-13 1,5 1-1499,59 15 1048,4 1 400,1 0 0,-1 0 0,0 0 0,0 0 0,0 0 0,0-1 0,0 1 0,0 0 0,1 0 0,-1 0 0,0 0 0,0 0 0,0 0 0,0 0 0,0-1 0,0 1 0,0 0 0,0 0 0,0 0 0,0 0 0,0 0 0,0-1 0,0 1 0,0 0 0,0 0 0,0 0 0,0 0 0,0-1 0,0 1 0,0 0 0,0 0 0,0 0 0,0 0 0,0 0 0,0-1 0,0 1 0,0 0 0,0 0 0,0 0 0,0 0 0,-1 0 0,1 0 0,0-1 0,0 1 0,0 0 0,0 0 0,0 0 0,0 0 0,0 0 0,-1 0 0,1 0-1,0 0 1,0 0 0,0 0 0,0 0 0,0 0 0,-1 0 0,1 0 0,0 0 0,0 0 0,0 0 0,0 0 0,0 0 0,-1 0 0,1 0 0,0 0 0,0 0 0,11-14-574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56 267 10410,'0'0'251,"0"0"0,1 0 1,-1 0-1,0 1 0,0-1 0,0 0 0,0 0 0,0 1 0,0-1 0,0 0 0,0 0 1,0 1-1,0-1 0,0 0 0,0 0 0,0 0 0,0 1 0,0-1 0,0 0 0,0 0 0,0 1 1,0-1-1,0 0 0,0 0 0,-1 1 0,1-1 0,0 0 0,0 0 0,0 0 0,0 1 1,-1-1-1,1 0 0,0 0 0,0 0 0,0 0 0,0 0 0,-1 1 0,1-1 0,0 0 1,0 0-1,-1 0 0,1 0 0,-6-4 6024,1-3-6128,-3-4-62,1-1 1,1 0-1,-8-19 0,12 28-82,1-1 0,0 0 0,0 0 0,1 0-1,-1 0 1,1 0 0,0 0 0,0-1 0,0 1 0,0 0-1,2-5 1,-1 3-6,0-3-7,1 1 1,0 0-1,0-1 0,1 1 1,0 0-1,1 1 0,-1-1 1,1 1-1,1-1 0,0 1 1,0 0-1,0 1 0,0-1 1,1 1-1,7-6 0,-11 11 11,1-1 0,-1 1 0,0-1 0,0 1 0,0 0 0,1 0 0,-1 0 0,1 0 0,-1 0 0,1 1 0,-1-1-1,1 1 1,-1-1 0,1 1 0,0 0 0,-1 0 0,4 1 0,-2-1 13,-1 1-1,1 1 1,-1-1 0,0 0-1,0 1 1,0-1 0,1 1-1,-2 0 1,1 0 0,0 1-1,3 2 1,3 4 81,-2 0 0,1 1-1,-1-1 1,-1 2 0,0-1 0,8 18-1,2 10 299,-2 0 0,12 48 0,-26-85-390,1 0 0,-1 0 0,0 0 0,0 0 0,0 0 0,0 0 0,0 0 0,0 0 0,0 0 0,0 0 0,0 0 0,-1 1 0,1-2-16,0 0 1,0 1-1,0-1 1,0 0-1,0 0 1,-1 0 0,1 0-1,0 1 1,0-1-1,0 0 1,0 0-1,-1 0 1,1 0-1,0 0 1,0 0 0,-1 1-1,1-1 1,0 0-1,0 0 1,0 0-1,-1 0 1,1 0-1,0 0 1,0 0-1,-1 0 1,1 0 0,0 0-1,0 0 1,-1 0-1,1 0 1,-3-2-476,0 1 0,0 0 0,0 0 0,1-1-1,-5-3 1,5 4 178,-13-11-4968,-2-7 2284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9682,'14'1'5369,"-8"8"-120,-6 7-3296,-1 3-73,1 10-488,0-1-311,6 7-561,2-2-160,-5-2-176,8-1-72,-5-10-16,0-4-144,0-11-648,-8-6-376,-2-7-1105,0 0-816,-10-12 1969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8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10034,'2'-4'1046,"0"0"0,0 0-1,1 0 1,-1 0 0,1 0-1,0 0 1,0 1 0,0 0-1,7-7 1,-7 9-757,-1-1 0,1 1 0,0 0 0,-1-1 0,1 1 0,0 1 0,0-1-1,0 0 1,0 1 0,0-1 0,-1 1 0,1 0 0,0 0 0,0 0 0,0 0 0,6 2 0,-3-1-90,0 0 1,0 0 0,0 1-1,0 0 1,-1 0 0,1 1-1,-1-1 1,1 1 0,-1 0-1,0 1 1,0-1 0,0 1-1,5 5 1,-10-8-180,1 1-1,0-1 1,0 0 0,-1 0-1,1 1 1,0-1 0,-1 0-1,1 1 1,-1-1 0,0 0-1,1 1 1,-1-1 0,0 1 0,0-1-1,0 0 1,0 1 0,0-1-1,0 1 1,-1-1 0,1 0-1,0 1 1,-1-1 0,1 1-1,-2 1 1,-1 3 17,0 0 0,-1-1 0,1 1 0,-7 5 0,1 2 16,2-6-40,0 1 1,0-1-1,0 0 1,-1 0-1,0-1 1,-9 6-1,16-12-12,0 1-1,-1 0 1,1 0-1,0 0 1,0 0-1,0 0 1,0 0 0,0 0-1,1 0 1,-1 0-1,0 0 1,0 0-1,0 2 1,1-2 0,0 0 0,0-1 0,0 1 1,-1 0-1,1-1 0,0 1 0,0 0 0,0 0 1,1-1-1,-1 1 0,0 0 0,0 0 0,0-1 1,0 1-1,1 0 0,-1-1 0,0 1 0,1 1 0,1 0 16,-1 0 0,1-1 0,0 1-1,0 0 1,0 0 0,0-1 0,0 1-1,0-1 1,1 0 0,-1 0 0,0 0 0,4 1-1,10 3 194,0 0 0,18 1 0,-18-4-29,-1 2 1,24 7-1,-38-11-199,0 0 0,0 1 0,-1-1 0,1 0 0,0 1 0,0-1 0,0 0 0,-1 1 0,1-1 1,0 1-1,-1 0 0,1-1 0,0 1 0,-1-1 0,1 1 0,-1 0 0,1 0 0,-1-1 0,1 1 0,-1 0 0,1 0 0,-1-1 0,0 1 1,0 0-1,1 0 0,-1 1 0,0-2 48</inkml:trace>
  <inkml:trace contextRef="#ctx0" brushRef="#br0" timeOffset="1">584 272 14891,'7'9'6602,"-11"-2"-3426,-5 5-1543,-11-3-145,-16 3-872,0 3-272,-4-7-640,7 2-384,6-10-4633,4-8 3696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4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8298,'1'0'350,"-1"0"-1,1 0 1,-1 0 0,1 0-1,0 1 1,-1-1 0,1 0 0,-1 0-1,1 0 1,-1 1 0,1-1 0,-1 0-1,1 1 1,-1-1 0,1 0 0,-1 1-1,1-1 1,-1 1 0,7 11 2166,-6-6-2251,1 1 0,0 10-1,-1-12 390,19 225 2238,-19-215-2855,-1 1-11,2-1 0,-1 1-1,2 0 1,8 29 0,-10-43-28,0-1-1,0 1 1,0 0 0,0-1 0,0 1 0,0 0 0,0-1 0,1 0-1,2 3 1,-4-4 0,0 0 0,0 0 0,0 0 0,0 0 0,0 0 0,0 0 0,0 0-1,1-1 1,-1 1 0,0 0 0,0 0 0,0 0 0,0 0 0,0 0 0,0 0-1,0 0 1,0 0 0,1 0 0,-1 0 0,0-1 0,0 1 0,0 0 0,0 0 0,0 0-1,0 0 1,0 0 0,0 0 0,0 0 0,0-1 0,0 1 0,0 0 0,0 0-1,0 0 1,0 0 0,0 0 0,0 0 0,0-1 0,0 1 0,0 0 0,0 0 0,0 0-1,0 0 1,0 0 0,0 0 0,0 0 0,0-1 0,-1-6-64,-5-16-106,2 11 94,1 0-1,1 0 0,-3-22 1,5 30 72,0 0 0,1-1 0,-1 1 0,1 0 0,0 0 0,0 0 1,0 0-1,0 0 0,1 1 0,-1-1 0,1 0 0,0 1 0,0-1 1,0 1-1,5-6 0,-4 6 7,0 0 0,0 0-1,0 0 1,0 1 0,0 0 0,0-1 0,1 1 0,-1 1 0,1-1 0,-1 0-1,1 1 1,4-2 0,-5 3 12,-1-1 0,1 1 0,-1 0 0,1 0-1,0 0 1,-1 0 0,1 0 0,0 1 0,-1-1 0,1 1-1,-1-1 1,1 1 0,-1 0 0,1 0 0,-1 0 0,0 0-1,1 1 1,-1-1 0,2 3 0,0-2 26,-1 1 1,0 1-1,0-1 1,0 0 0,-1 1-1,1-1 1,-1 1-1,0 0 1,0 0-1,0 0 1,0 0-1,-1 0 1,0 0-1,1 1 1,-2-1-1,1 0 1,0 9-1,-1-4 46,0 0-1,-1-1 1,0 1-1,0 0 1,-1 0-1,0-1 0,-7 17 1,8-23-68,0 0-1,0 1 1,0-1 0,0 0-1,-1 0 1,1 0 0,-1 0 0,1 0-1,-1 0 1,0-1 0,0 1 0,0 0-1,0-1 1,0 1 0,0-1-1,0 0 1,0 0 0,-1 0 0,-2 1-1,-2 0 3,0-1-1,-1 0 1,1 0-1,-1 0 1,-8-2-1,10 2-12,2-1-120,1 0 1,-1 0 0,0 0-1,1 0 1,-1-1 0,1 1-1,-1-1 1,1 0-1,-1 0 1,-5-3 0,2-3-315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35 11642,'1'-1'271,"-1"1"0,0-1-1,1 0 1,-1 0 0,0 1-1,1-1 1,-1 0-1,0 0 1,0 0 0,0 1-1,0-1 1,0 0-1,0 0 1,0 0 0,0 1-1,0-1 1,0 0 0,0 0-1,0 0 1,-1 1-1,1-1 1,0 0 0,-1 0-1,1 1 1,0-1-1,-1 0 1,1 1 0,-1-1-1,1 0 1,-1 1 0,0-1-1,1 1 1,-1-1-1,1 1 1,-2-2 0,-1 1-15,1 0 0,0 0 0,-1 0 0,1 0 0,-1 0 0,1 1 0,-1-1 0,1 1 0,-1 0 0,-3-1 0,-3 2-47,0 0-1,0 1 1,0 0-1,0 0 1,0 0-1,1 1 1,-1 1-1,1 0 1,0 0-1,-11 7 1,14-8-144,1 0 0,0-1 0,1 1 1,-1 1-1,-4 4 0,7-7-48,0 0 0,0 1-1,0-1 1,0 1 0,0-1 0,1 1 0,-1-1-1,0 1 1,1-1 0,0 1 0,-1 0-1,1-1 1,0 1 0,0 0 0,0-1 0,0 1-1,0 0 1,0-1 0,1 3 0,0 2 5,1-1 0,0 1 1,1-1-1,-1 0 0,1 0 0,0 0 1,0 0-1,6 6 0,34 34 118,-38-40-104,15 14 63,-7-8 335,18 23-1,-28-30-280,1 1 1,-1 0-1,0-1 0,-1 1 1,1 0-1,-1 0 0,0 1 1,-1-1-1,3 7 0,-4-11-135,0 0 0,0 0 0,0 0-1,1 0 1,-1 0 0,0 1 0,0-1 0,0 0 0,-1 0-1,1 0 1,0 0 0,0 0 0,-1 0 0,1 0 0,0 0-1,-1 0 1,1 0 0,-1 0 0,1 0 0,-1 0 0,0 0-1,1-1 1,-1 1 0,0 0 0,0 0 0,1-1 0,-1 1-1,0 0 1,0-1 0,0 1 0,0-1 0,0 1 0,0-1-1,0 1 1,0-1 0,-1 1 0,-5 0-3,1 0-1,-1 0 1,1-1 0,-14 0-1,7 0-103,12 0 86,-97-1-2189,82-2 2373,11-1-182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12931,'-9'43'9094,"4"-28"-7967,2 1 1,0-1-1,0 1 1,1 32-1,2-45-1070,0 0-1,1 0 1,-1 0 0,1 0-1,0 0 1,0 0-1,0 0 1,0 0 0,0 0-1,1 0 1,-1-1 0,1 1-1,0 0 1,0-1 0,0 0-1,0 1 1,0-1 0,0 0-1,1 0 1,4 3 0,-3-3-32,1 1 1,0-1 0,0 0 0,0-1-1,0 1 1,0-1 0,0 0 0,1-1 0,-1 1-1,0-1 1,8 0 0,-4 0-8,1-1 1,-1 0-1,1-1 1,-1 0 0,1-1-1,-1 1 1,0-2-1,14-6 1,-19 8-14,0 0 1,-1-1 0,1 0-1,0 1 1,-1-1 0,0-1-1,1 1 1,-1 0-1,-1-1 1,1 1 0,0-1-1,-1 0 1,0 0 0,0 0-1,0 0 1,0-1 0,-1 1-1,1 0 1,-1-1 0,1-5-1,-2 5-19,0-1 0,0 1 0,-1-1 0,0 1 0,1 0 0,-2-1 0,1 1 0,-1 0 0,0 0 0,0 0 0,0 0 0,-5-8 0,5 10-6,0 0 1,0 0 0,-1 0 0,1 1 0,-1-1-1,1 0 1,-1 1 0,-6-4 0,7 5 8,0 0-1,0 0 1,0 0 0,0 0 0,0 1 0,-1-1 0,1 1 0,0-1 0,0 1 0,-1 0-1,1 0 1,0 0 0,0 0 0,-1 0 0,-2 1 0,3-1-55,0 1 1,0 0-1,0 0 0,0 0 1,0-1-1,1 2 1,-1-1-1,0 0 0,0 0 1,1 1-1,-1-1 0,1 1 1,-1-1-1,-1 3 1,0 0-16,1 0-1,-1 0 1,1 0 0,0 1 0,-2 5 0,-2 13-83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15355,'0'2'6058,"8"13"-3714,5 4-832,-7 10-31,0 6-385,0 6-568,-5 1-152,0 0-192,1-4-48,-2-10-48,0-7 24,-7-10-352,-2-6-264,-2-5-864,-2-6 2184,13-21-856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13219,'5'-1'1085,"-1"-1"0,1 1 0,-1 1 1,1-1-1,-1 1 0,1 0 0,-1 0 0,1 0 0,8 2 1,-8-1-788,0 1 1,1-1 0,-1 1 0,-1 0 0,1 0 0,0 1-1,0 0 1,-1-1 0,1 2 0,-1-1 0,0 0-1,0 1 1,3 4 0,-5-7-267,-1 1 0,0-1 0,0 1 0,0-1 0,0 1 0,-1-1 0,1 1-1,0 0 1,-1-1 0,1 1 0,-1 0 0,0-1 0,1 1 0,-1 0 0,0 0 0,0 2 0,0-1-10,-1 0 1,0-1-1,1 1 1,-1-1-1,0 1 1,0 0-1,0-1 1,-1 0-1,-2 5 1,-2 0 5,0 1 0,-1-1 0,0 0 0,-13 10 0,-4-1-1,18-12-26,0-1 0,0 1 1,1 1-1,0-1 1,-10 11-1,15-15-2,-1 1 0,1 0 0,0 0 0,-1 0 0,1-1 1,0 1-1,-1 0 0,1 0 0,0 0 0,0 0 0,0 0 0,0-1 0,0 1 1,0 0-1,0 0 0,0 0 0,0 0 0,0 0 0,0 0 0,1-1 0,-1 1 0,0 0 1,1 0-1,-1 0 0,0-1 0,1 1 0,-1 0 0,1 0 0,-1-1 0,1 1 0,0 0 1,3 3 6,0 0 1,0-1-1,0 0 1,5 3-1,-5-2 17,106 80 1189,-94-69-1051,0 0 1,-1 1 0,-1 0-1,15 24 1,-26-36-110,2 5-607,-6-9 545,1 0 0,0 0 0,-1 0 0,1 0 0,0 0 0,-1 0 0,1 0-1,-1 0 1,1 0 0,0 0 0,-1 0 0,1 0 0,0 0 0,-1 0 0,1 0 0,0-1 0,-1 1 0,1 0 0,0 0 0,-1 0-1,1-1 1,0 1 0,0 0 0,-1-1 0,-10-3 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0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66 8306,'40'-13'4135,"-39"13"-3945,-1-1-1,1 1 0,0-1 0,-1 1 0,1-1 1,-1 1-1,1-1 0,-1 1 0,1-1 0,-1 0 1,1 1-1,-1-1 0,0 0 0,1 1 0,-1-1 1,0 0-1,1 0 0,-1 1 0,0-1 0,0 0 1,0 0-1,0 1 0,0-1 0,0 0 0,0 0 1,0 0-1,0 1 0,0-1 0,0 0 0,0 0 1,-1 1-1,1-1 0,0 0 0,-1 0 0,1 1 1,0-1-1,-1 0 0,0 0 0,0-1 22,0 0-1,0 1 1,0-1-1,0 0 0,-1 1 1,1-1-1,0 1 1,-1 0-1,1-1 1,-1 1-1,0 0 0,1 0 1,-1 0-1,0 0 1,0 0-1,0 0 1,0 0-1,-3 0 0,2 1-94,1-1 0,-1 1 0,0 0-1,0 1 1,0-1 0,0 0-1,0 1 1,0 0 0,1-1 0,-1 1-1,0 0 1,-5 3 0,0 1-33,0 0 0,0 0 0,0 1 0,0 0 0,1 0 0,0 1 0,0 0 0,1 0 0,0 0 0,0 1 0,1 0 0,-9 16 0,10-14-54,-1 0 0,2 1 0,-1-1 0,2 1 1,-1-1-1,1 1 0,1 0 0,0 0 1,0 0-1,3 22 0,-1-26-16,0 0 1,0 0-1,1 0 1,1-1-1,-1 1 0,1 0 1,0-1-1,0 0 1,1 0-1,0 0 0,0 0 1,0 0-1,1-1 1,-1 0-1,2 0 0,-1 0 1,0 0-1,1-1 0,0 0 1,0 0-1,0-1 1,0 0-1,1 0 0,12 4 1,-3-2-44,1-1 1,23 2-1,-31-5 10,0 0 1,0-1 0,0-1-1,0 1 1,18-5-1,-19 2 2,1 0 0,10-5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12243,'2'3'5513,"6"0"-2601,9-2-959,2 0-65,6 2-664,3-3-351,4-7-441,-4 2-40,2-4 1056,0-6-992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33 197 12027,'-5'-7'1226,"1"0"0,0 0 0,0 0 0,0-1 0,1 1 0,1-1 0,-4-10 0,6 16-1052,0-1-1,-1 0 1,1 0-1,0-1 1,0 1-1,1 0 1,-1 0-1,1 1 1,-1-1-1,1 0 0,0 0 1,0 0-1,0 0 1,0 0-1,1 1 1,-1-1-1,1 1 1,0-1-1,0 1 1,0-1-1,0 1 1,0 0-1,2-2 1,5-3-45,1 0-1,-1 1 1,1 0 0,0 0 0,1 1-1,-1 1 1,1 0 0,0 0 0,0 1-1,0 0 1,1 1 0,-1 1-1,0-1 1,16 2 0,-25 0-117,0 0-1,0 0 1,1 0 0,-1 1 0,0-1-1,0 1 1,0 0 0,0-1-1,0 1 1,0 0 0,0 0 0,0 0-1,0 1 1,0-1 0,0 0-1,-1 1 1,1-1 0,-1 1 0,1 0-1,-1-1 1,2 4 0,0 0 38,0 1 0,-1 0 0,1 0 0,-1 0 0,-1 0 0,2 11 0,2 7 125,9 47 428,-11-59-475,0-1 0,1 1 0,1-1 0,5 10 0,-7-17-102,-1 0-1,1 0 1,0 0 0,0-1 0,1 1 0,-1-1 0,1 0-1,0 0 1,0 0 0,0 0 0,0-1 0,0 0 0,0 0-1,1 0 1,-1 0 0,1 0 0,-1-1 0,1 0 0,0 0-1,-1 0 1,1-1 0,0 0 0,8 0 0,-4 0-39,0-1 0,0-1 0,0 1 0,-1-1 0,1-1 0,0 1 0,-1-2 0,0 1 0,1-1 0,-2 0 0,14-9 0,-11 5-178,-1 0 0,12-12 0,-18 16-13,0 0 0,0 0 0,0 0-1,0 0 1,0-1 0,-1 1 0,4-8 0,-6 11 167,0 1 1,0-1-1,0 1 0,0 0 1,0-1-1,0 1 0,1 0 1,-1-1-1,0 1 0,0-1 1,0 1-1,0-1 0,-1 1 1,1 0-1,0-1 0,0 1 1,0 0-1,0-1 0,0 1 1,0-1-1,-1 1 0,1 0 1,0-1-1,0 1 0,0 0 1,-1-1-1,1 1 1,0 0-1,0-1 0,-1 1 1,0 0-1,1-1 53,-1 1 1,0 0-1,0 0 1,1-1-1,-1 1 1,0 0 0,0 0-1,1 0 1,-1 0-1,0 0 1,0 0-1,1 0 1,-1 0-1,0 0 1,0 1-1,0-1 1,-25 14 107</inkml:trace>
  <inkml:trace contextRef="#ctx0" brushRef="#br0" timeOffset="1">310 194 7722,'-4'-7'4641,"6"10"696,4 6-2361,-4 12-575,1 7-49,-6 14-631,-6 7-345,0 8-560,-7 3-208,4-3-320,6-4-112,-4-11-87,8-5-97,4-13-321,-4-7-215,2-10-688,-4-11-264,2-12 928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12419,'10'17'5529,"4"-6"-2256,4-3-625,12-1-447,2-1-313,5-2-768,1-2-352,-4-1-464,-4-4-112,-11-3-87,-1 2-202,-10-6 674,-3-3-465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 11530,'0'-2'687,"0"-10"2182,2 9-1449,3 7 66,-4-2-1269,1 0 0,-1 1 0,1-1 0,-1 1 0,0-1 0,0 1 0,0-1 0,0 1 0,0 0 0,0-1 0,-1 1 0,1 3 0,1 5 305,3 25 897,-2 0 0,-3 72 0,-1-60-800,6 47 1,3-35-309,-12-66-617,-2-8-184,4 3 135,0 1 0,1-1 1,0 1-1,1-1 0,0 1 1,3-20-1,0 15 130,0 0-1,1 0 1,0 0 0,7-14 0,-9 25 234,-1 1 0,1-1 0,0 1 0,0-1 0,1 1 0,-1 0 0,1-1 0,-1 1 0,1 1 0,0-1 0,0 0 0,1 1 0,-1-1 0,0 1 0,1 0 0,4-2 0,-3 2 93,0 1 0,-1 0 0,1 0 0,0 0-1,-1 1 1,1 0 0,0 0 0,0 0 0,0 0 0,-1 1-1,1-1 1,0 1 0,6 2 0,-8-2 6,0 0 1,0 1-1,0-1 0,0 0 1,0 1-1,0 0 0,0-1 1,0 1-1,0 0 1,-1 1-1,1-1 0,-1 0 1,0 1-1,0-1 0,0 1 1,0 0-1,2 5 1,-2-6-19,-1 1 0,-1 0 0,1 0 1,0 0-1,-1 0 0,1 0 0,-1 0 1,0 0-1,0 0 0,0 0 0,0 0 1,-1 0-1,1 0 0,-1-1 0,0 1 1,0 0-1,0 0 0,0 0 1,0 0-1,-2 2 0,-1 1 28,-1 1-1,1-1 1,-1-1-1,0 1 1,0-1 0,-1 0-1,0 0 1,-8 6-1,-57 29 304,38-23-302,-9 5-196,37-20-79,-1 0-1,1 0 0,-1 0 1,1 0-1,-10 0 0,15-2 97,-1 0 0,1 0 0,0 0 0,-1 0 0,1 0-1,-1 0 1,1 0 0,0 0 0,-1 0 0,1 0 0,0 0-1,-1 0 1,1 0 0,-1 0 0,1 0 0,0 0 0,-1-1-1,1 1 1,0 0 0,-1 0 0,1-1 0,0 1 0,0 0-1,-1 0 1,1-1 0,0 1 0,0 0 0,-1-1-1,1 1 1,0 0 0,0-1 0,0 1 0,-1 0 0,1-1-1,0-1-350,0 1-1,0-1 0,0 1 0,0-1 0,0 1 0,0 0 0,1-1 0,-1 1 0,1-2 0,12-31-2054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11931,'3'6'1135,"-1"0"0,0 0 0,0 0 0,0 0 1,-1 0-1,1 9 0,-2 1 589,-1 18 0,0 1 530,1-32-2115,0 0 0,1 0 0,-1 0 0,1 0 0,-1-1 0,1 1 0,0 0 0,0 0 0,1 0 0,-1-1 0,0 1 0,1-1 0,0 1 0,1 2 0,-1-3-104,-1-1 0,1 1 0,-1-1 0,1 0 0,0 1 0,0-1 1,0 0-1,-1 0 0,1 0 0,0 0 0,0 0 0,0-1 0,0 1 0,0 0 1,1-1-1,-1 0 0,0 1 0,0-1 0,4 0 0,-2-1-45,-1 0 0,0 1 0,1-2 0,-1 1 0,0 0 0,0 0 0,0-1 0,0 0 0,0 0 0,0 0 0,-1 0 0,1 0 0,0 0 0,-1-1 0,0 1 0,4-6 0,2-4-297,0 0 1,10-20-1,-15 25 179,10-19-295,-1-2 0,-2 1 0,9-35 0,-30 74 967,8-4-394,1 0 0,0 0 0,0 1 0,1-1 0,0 10 0,0 17 321,2 0 0,10 59-1,-6-54-232,31 215 1314,-34-247-1503,-1-5-25,-1 1 0,1-1 0,-1 0 0,0 1 0,0-1 0,0 0 0,0 0 0,0 1 0,-1 3-1,0-7-17,1 1-1,0 0 1,-1-1-1,1 1 0,-1 0 1,1-1-1,0 1 1,-1-1-1,1 1 0,-1-1 1,0 1-1,1-1 1,-1 0-1,1 1 0,-1-1 1,0 1-1,1-1 1,-1 0-1,0 0 0,1 1 1,-1-1-1,0 0 1,0 0-1,1 0 0,-1 0 1,0 0-1,1 0 1,-1 0-1,0 0 0,0 0 1,1 0-1,-1 0 1,0-1-1,0 1 0,-3-1 7,1 0-1,-1 0 1,1-1-1,0 1 1,0-1-1,-4-1 1,2-1-43,0-1 0,0 1-1,0-1 1,1 0 0,-1 0 0,1 0 0,1 0 0,-5-8 0,-2-5-526,-10-26 0,16 34 250,0 2-99,1 1 1,1 0-1,-3-12 1,4 17 300,1 0-1,0 0 1,0 0 0,0 0 0,0 0 0,0 0 0,0 0-1,0 0 1,1 0 0,-1 0 0,1 1 0,-1-1 0,1 0 0,0 0-1,0 0 1,0 0 0,0 1 0,1-3 0,1 1 175,-1 1 0,1-1 1,-1 1-1,1 0 0,0-1 1,5-2-1,27-10 177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4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8338,'5'2'693,"0"1"1,-1-1-1,1 0 1,0 0-1,0-1 1,0 0-1,0 0 1,1 0-1,-1 0 1,0-1-1,7 0 1,-5 0-387,0-1 1,0 0-1,0 0 1,0-1-1,-1 0 0,1 0 1,-1-1-1,8-3 1,-8 2-281,1 0 0,-1 0 0,0 0 0,0-1 0,0 0 1,0 0-1,-1 0 0,0-1 0,0 0 0,0 0 0,-1 0 0,0 0 1,0-1-1,-1 0 0,0 0 0,4-11 0,-6 15-6,0 0 0,-1-1-1,0 1 1,1 0 0,-1-1 0,0 1-1,-1 0 1,1-1 0,0 1-1,-1 0 1,0 0 0,0-1 0,0 1-1,0 0 1,0 0 0,-1 0 0,1 0-1,-1 0 1,0 0 0,0 1-1,0-1 1,0 1 0,-1-1 0,1 1-1,-1 0 1,1-1 0,-1 2-1,0-1 1,0 0 0,1 0 0,-1 1-1,0-1 1,-1 1 0,1 0 0,0 0-1,0 0 1,-1 1 0,-3-1-1,4 1 24,0 0 1,0 0-1,0 0 0,1 1 0,-1-1 0,0 1 0,1 0 0,-1 0 0,0 0 0,1 0 0,-1 0 0,1 1 0,0-1 0,-1 1 0,1-1 0,0 1 0,0 0 0,0 0 1,0 0-1,0 0 0,0 0 0,-1 4 0,0-2 32,0 1 0,0 0 1,0 0-1,1 0 0,0 0 0,0 0 1,0 0-1,1 1 0,0-1 1,-1 9-1,2-7-57,0 0 0,0 0 0,1-1 0,-1 1 0,2 0 0,-1 0 0,1 0 0,0-1 0,0 1 0,1-1 0,0 0 0,5 8 0,-5-9-34,0-1 1,0 0-1,1 0 0,-1 0 0,1-1 1,0 1-1,0-1 0,0 0 0,1 0 0,-1-1 1,1 1-1,-1-1 0,1 0 0,0 0 0,0 0 1,0-1-1,6 1 0,-1 0 265,0-1 0,0-1 0,0 0 0,0-1 0,18-2 0,21-9 573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7618,'50'-42'4193,"-43"44"-217,6 6-1239,3 14-497,-3 12-71,1 16-521,-8 5-279,2 7-537,-2 2-200,0-7-288,4-5-96,-5-15-88,4-6-96,-2-16-352,0-6-496,-7-14-905,-6-11 585,-2-15 464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11987,'15'-1'2642,"0"1"1,0 1 0,29 5 0,-35-4-2147,0 0 0,0 1 0,0 0 0,0 1 0,0 0 0,-1 0 0,11 7 0,-16-9-408,0 1 0,-1-1 0,1 0 0,0 1 0,-1-1 0,0 1 0,1 0 0,-1 0 0,-1 0 1,1 0-1,0 0 0,-1 0 0,1 0 0,1 6 0,-3-7-54,1 1-1,-1 0 1,0 0 0,0 0 0,0 0-1,0 0 1,0 0 0,-1 0-1,1 0 1,-1-1 0,0 1-1,0 0 1,0 0 0,0-1 0,0 1-1,-1 0 1,1-1 0,-3 3-1,0 0-5,0 0-1,0 0 0,0 0 0,-1-1 0,1 0 0,-8 5 0,9-7-45,1-1 1,0 1-1,-1-1 0,1 0 1,-1 0-1,1 0 0,-1 0 1,1-1-1,-1 1 1,0 0-1,1-1 0,-1 0 1,0 0-1,0 0 0,1 0 1,-1 0-1,-3-1 0,5 1-89,0-1 0,0 1 0,0 0-1,0 0 1,0-1 0,0 1 0,0-1-1,0 1 1,1-1 0,-1 1 0,0-1 0,0 0-1,1 1 1,-1-1 0,0 0 0,1 1-1,-1-1 1,1 0 0,-1 0 0,1 0-1,-1 0 1,1 1 0,-1-1 0,1 0-1,0 0 1,0 0 0,-1 0 0,1-1 0,0-1-529,0 1 1,0-1 0,1 1 0,-1 0-1,0-1 1,1 1 0,0 0 0,0-1 0,2-3-1,7-13-1617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6665,'27'46'7954,"-23"-37"-6709,0 0 1,0 1-1,-1 0 1,0-1-1,2 17 0,-4-18-517,0 1 450,1 0-1,2 10 1,-2-15-529,0-5-149,0-12 152,-1-110-643,-1 106-125,4-36-206,-4 48 108,1 0 1,0 0 0,0 1 0,1-1 0,-1 0 0,1 0 0,5-8 0,-6 12 59,0-1-1,0 1 1,0 0 0,0 0 0,0-1 0,0 1-1,3-2 1,9 0-538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9626,'2'1'590,"0"0"-1,-1 1 1,1-1-1,0 0 1,0 0 0,0 0-1,0-1 1,0 1-1,0 0 1,0-1 0,0 0-1,0 1 1,1-1-1,2 0 1,-2 0-241,1-1 1,-1 0-1,0 1 0,0-1 1,0 0-1,2-2 0,2 0-128,-1-1 0,0 0 0,0 0 0,-1 0 0,1-1 0,-1 0-1,0 0 1,0 0 0,0 0 0,-1-1 0,0 0 0,0 0 0,-1 0 0,4-7 0,-2 1-199,-1 1 0,0-1 0,0 0 1,-1 0-1,-1 0 0,0 0 0,0-17 1,-1 26-18,-1 0 1,-1 0 0,1 1 0,0-1-1,-1 0 1,1 0 0,-1 1 0,-1-5-1,2 7 1,-1-1 0,1 1 0,0-1-1,-1 1 1,1-1 0,-1 1 0,1-1-1,0 1 1,-1-1 0,1 1 0,-1-1 0,1 1-1,-1 0 1,0-1 0,1 1 0,-1 0-1,1 0 1,-1-1 0,0 1 0,1 0 0,-1 0-1,1 0 1,-1 0 0,0 0 0,1 0-1,-1 0 1,0 0 0,1 0 0,-1 0 0,0 0-1,1 0 1,-1 0 0,1 1 0,-1-1-1,0 0 1,1 0 0,-1 1 0,1-1 0,-1 0-1,1 1 1,-1-1 0,0 1 0,-6 3 184,1 1 1,0 0-1,0 0 1,0 0 0,1 1-1,-9 11 1,10-13-73,1 1 0,0 0-1,1-1 1,-1 1 0,1 0 0,0 0 0,0 0 0,1 1 0,-1-1-1,1 0 1,0 7 0,0-6-38,1 0-1,1 0 0,-1 0 1,1-1-1,0 1 0,1 0 0,-1 0 1,1-1-1,3 8 0,-4-11-68,0 1-1,1-1 1,-1 1-1,1-1 1,0 0-1,0 0 1,0 0-1,0 0 1,0 0-1,0 0 1,0 0-1,0 0 1,1-1-1,-1 0 1,1 1-1,-1-1 1,1 0-1,0 0 1,-1 0-1,1 0 1,4 0-1,-6-1-54,0 0-1,0 0 1,1 0-1,-1 0 1,0 0-1,0 0 1,0 0-1,1 0 1,-1-1-1,0 1 1,0 0-1,0-1 1,0 1-1,1-1 1,1-1-296,-1 0 0,0 0 1,0 0-1,0 0 0,3-3 1,8-11-542</inkml:trace>
  <inkml:trace contextRef="#ctx0" brushRef="#br0" timeOffset="1">268 77 9394,'12'36'9422,"-8"-19"-6417,2 21 1,-5-32-2545,0-1 1,1 1-1,-1-1 0,1 0 1,0 0-1,5 9 1,-6-13-387,0 1 0,0-1 1,0 1-1,0-1 0,0 0 0,0 0 1,1 1-1,-1-1 0,0 0 1,1 0-1,1 1 0,-2-2-57,0 1-1,0-1 1,0 0-1,0 0 1,0 1-1,0-1 1,0 0-1,0 0 1,0 0-1,0 0 1,0 0-1,0-1 1,0 1-1,0 0 1,0 0-1,0-1 1,0 1-1,0 0 0,0-1 1,0 1-1,1-1 1,0-1-30,1 0 0,-1 0-1,0 0 1,0 0 0,0-1 0,0 1 0,0-1 0,3-4-1,11-25-523,-10 19 146,34-63-1423,-27 53 1963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4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67 151 7570,'57'11'4481,"-53"-2"424,1 3-1449,-3 5-535,2 2-224,1 3-961,2 1-480,3-6-688,-2-5-216,-2-9-264,-6-8-224,-4-14-864,-2-4-632,-6-5-105,2 2 785</inkml:trace>
  <inkml:trace contextRef="#ctx0" brushRef="#br0" timeOffset="1">0 1 9842,'8'0'4705,"2"6"-1520,3 1-1121,2 2-840,-2 1-279,4-2-785,-2-2-408,6 0 128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9850,'1'2'526,"1"0"-1,-1 1 1,0-1 0,0 0-1,0 1 1,0-1 0,0 1-1,0-1 1,-1 1 0,1-1-1,-1 1 1,0 0 0,0 2-1,0 4 808,-1-1 0,-4 15 0,0 7 1235,4-23-2012,1 1-1,0-1 1,2 13 0,-2-17-444,1 0 0,-1 1 0,1-1 0,0 0 1,0 0-1,1-1 0,-1 1 0,0 0 0,1 0 0,0-1 0,2 4 1,-4-6-105,1 1 1,-1-1 0,1 0-1,-1 1 1,0-1 0,1 0 0,-1 1-1,1-1 1,0 0 0,-1 0 0,1 0-1,-1 1 1,1-1 0,-1 0-1,1 0 1,-1 0 0,1 0 0,0 0-1,-1 0 1,1 0 0,-1 0 0,1 0-1,0 0 1,-1 0 0,1 0-1,-1-1 1,1 1 0,-1 0 0,1 0-1,-1-1 1,1 1 0,1-1-10,-1 0 0,1 0 0,-1 0 0,1-1-1,-1 1 1,0 0 0,2-3 0,1-1-92,-1-1 0,0 0 0,0 0 1,-1 0-1,1 0 0,-1 0 0,-1-1 0,1 1 0,-1-1 0,0 1 0,0-10 0,-1 11 35,0 1-1,0 0 1,-1 0-1,1 0 1,-1 0-1,0 0 1,0 0-1,0 0 1,0 0-1,-1 1 1,1-1-1,-1 0 1,0 1 0,0-1-1,-1 1 1,1-1-1,-1 1 1,1 0-1,-5-3 1,5 5 64,1 0 0,-1 0 0,1 0 1,-1 0-1,1 0 0,-1 1 0,0-1 1,1 1-1,-1-1 0,0 1 0,1 0 1,-1-1-1,0 1 0,0 0 0,1 0 0,-1 0 1,0 0-1,0 1 0,1-1 0,-1 0 1,0 1-1,0-1 0,1 1 0,-1 0 1,1-1-1,-1 1 0,-1 1 0,0 0 64,0 1 0,0-1 0,1 0 0,-1 1 0,1-1 0,-1 1-1,1 0 1,0 0 0,0 0 0,0 0 0,0 0 0,-1 6 0,2-8-52,1 0 1,0 0 0,-1 0 0,1 0 0,0 0 0,0 0 0,0 0-1,0 0 1,0 0 0,0 0 0,0 0 0,0 0 0,0 1 0,1-1-1,0 2 1,-1-3-22,0 1-1,1-1 0,-1 1 1,1 0-1,-1-1 0,1 1 1,-1-1-1,1 1 0,-1-1 1,1 0-1,-1 1 0,1-1 1,0 0-1,-1 1 0,1-1 1,0 0-1,-1 1 0,1-1 1,0 0-1,-1 0 0,1 0 1,0 0-1,-1 0 0,1 0 1,0 0-1,1 0 0,3-1-292,0 0 0,0 0-1,0 0 1,0-1 0,0 0 0,0 0-1,8-5 1,6-1-1172,4-3-615,52-21-5569,-61 26 6628,0 2 0,1 0 0,19-3 0,-33 6 1209,0 1 1,1 0-1,-1 0 0,0 0 0,0 0 0,0 0 0,0 0 0,1 0 0,-1 0 1,0 0-1,0 1 0,0-1 0,0 0 0,0 1 0,0-1 0,0 1 0,0-1 1,0 1-1,0 0 0,0-1 0,0 1 0,0 0 0,1 1 0,-1-1 215,0 1 0,-1 0 0,1-1 0,0 1 0,-1 0 0,1 0 0,-1-1 0,0 1 0,1 0 0,-1 0 0,0 0 0,0-1 0,0 1 0,-1 3-1,-5 27 3253,4-21-2425,0-1 0,-1 18 0,3-25-1072,0 0 0,0-1 1,1 1-1,-1 0 1,0 0-1,1-1 0,0 1 1,0 0-1,0 0 1,0-1-1,0 1 1,0-1-1,1 1 0,2 3 1,-3-6-129,-1 1 1,1 0-1,0 0 0,-1-1 1,1 1-1,0 0 0,0-1 1,0 1-1,0-1 0,0 1 1,0-1-1,0 1 1,0-1-1,0 1 0,0-1 1,0 0-1,0 0 0,0 0 1,2 1-1,-2-2-28,1 1 1,-1 0-1,1-1 0,0 1 1,-1-1-1,1 1 0,-1-1 1,1 0-1,-1 1 1,0-1-1,3-2 0,2-2-194,0-1 1,-1 0-1,1 0 0,4-7 0,-7 9 51,11-16-650,-10 13 523,1 0 0,-1 1 0,1 0-1,0 0 1,1 0 0,-1 1 0,12-9 0,-16 13 270,-1 1 0,0 0 0,1 0-1,-1-1 1,0 1 0,1 0 0,-1 0 0,0 0 0,1-1 0,-1 1 0,1 0 0,-1 0 0,1 0-1,-1 0 1,0 0 0,1 0 0,-1 0 0,1 0 0,-1 0 0,1 0 0,-1 0 0,0 0 0,1 0 0,-1 0-1,1 1 1,-1-1 0,0 0 0,1 0 0,-1 0 0,0 1 0,1-1 0,-1 0 0,1 0 0,-1 1 0,0-1-1,0 0 1,1 1 0,-1-1 0,0 0 0,0 1 0,1-1 0,-1 0 0,0 1 0,0-1 0,0 1-1,1 0 1,-1 2 92,1 0-1,0 0 1,-1 1 0,0 5-1,1-6-23,-1 22 539,2 25 418,-2-45-930,1 0 0,0 0-1,0 0 1,1 0 0,-1 0 0,1 0 0,4 7-1,-5-11-114,-1 0 0,1 0 0,-1 0 0,1 0 0,0 0 0,0 0 0,0 0 0,0 0 0,-1 0 0,1-1 0,0 1-1,0 0 1,1 0 0,-1-1 0,0 1 0,0-1 0,0 1 0,0-1 0,0 0 0,1 1 0,-1-1 0,0 0 0,0 0 0,1 0 0,-1 0-1,0 0 1,0 0 0,1 0 0,1 0 0,0-1-595,0-1-1,1 1 1,-1-1 0,0 1-1,0-1 1,1 0-1,-1 0 1,-1 0 0,4-4-1,17-17-2190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 10178,'-2'-1'423,"1"1"-1,0-1 1,0 1 0,0-1-1,-1 1 1,1 0-1,0-1 1,-1 1 0,1 0-1,0 0 1,0 0-1,-1 0 1,1 0-1,0 0 1,-1 0 0,1 1-1,0-1 1,-2 1-1,1 0-57,1-1-1,-1 1 0,1 0 1,-1 0-1,1 0 1,0 1-1,0-1 0,-1 0 1,1 0-1,0 1 0,0-1 1,-1 2-1,0 2 97,-1-1 0,1 1-1,1 0 1,-1-1 0,1 1 0,-1 0 0,2 0-1,-2 8 1,1-3-122,1 0 0,0 0 0,1 1 0,0-1 0,0 0 0,1 0 0,0-1 0,6 15 0,-5-15-71,1 0-1,2 17 1,-5-23-234,-1-1-1,1 1 1,-1 0 0,0 0-1,0-1 1,0 1 0,-1 0 0,1 0-1,-1-1 1,1 1 0,-1 0 0,0-1-1,0 1 1,-2 4 0,0-4-46,1 0 0,0 0 0,-1-1 0,0 1 0,1-1 0,-1 1 0,0-1 0,0 0 0,-1 0 0,1 0 0,0 0 0,-1-1 1,1 1-1,-1-1 0,1 0 0,-8 2 0,8-3-25,0 1 0,0-1 1,0 0-1,-1 0 0,1 0 1,0 0-1,0-1 0,0 1 1,0-1-1,0 0 0,0 0 1,0 0-1,0 0 1,1 0-1,-1 0 0,0-1 1,1 0-1,-1 1 0,1-1 1,-1 0-1,-2-4 0,-13-20 67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13603,'-1'5'5425,"2"28"-3096,1 10-681,-5 7-280,-2 10-56,-2 2-487,2-4-241,5-5-304,6-9-160,9-20-624,4-4-240,0-24 376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11394,'5'1'1317,"0"1"-1,0-1 0,0 0 0,-1-1 1,10 1-1,-6-1-876,0-1 1,0 0-1,0 0 1,8-3-1,-10 3-200,-1-1 0,0 0 0,0 0 0,-1-1 0,1 1 0,0-1 0,5-4 0,1-3 221,13-13 0,-12 10-326,-2 4-68,-1-1 1,0-1 0,-1 0 0,13-23-1,-18 30-58,0-1-1,-1 0 1,0 0-1,0 0 1,-1 0-1,1 0 1,-1-1-1,0 1 1,-1 0-1,1 0 1,-1-1-1,0 1 1,0 0-1,-1-1 1,-1-6-1,2 11 0,0 0-1,-1-1 0,1 1 0,0 0 1,-1 0-1,1-1 0,-1 1 1,0 0-1,1 0 0,-1 0 0,0 0 1,0 0-1,0 0 0,0 0 1,1 0-1,-1 0 0,-1 0 0,1 0 1,0 1-1,0-1 0,0 0 0,0 1 1,0-1-1,-1 1 0,1-1 1,0 1-1,-1 0 0,1-1 0,0 1 1,-1 0-1,1 0 0,0 0 1,-1 0-1,1 0 0,0 0 0,-1 0 1,-1 1-1,0 0 31,0 0-1,1 0 1,-1 0 0,1 1-1,-1-1 1,1 1 0,-1-1 0,1 1-1,0 0 1,0 0 0,0 0-1,0 0 1,0 0 0,0 0-1,1 0 1,-3 5 0,1-1 55,1 1 1,0-1-1,0 1 1,1 0 0,0 0-1,0-1 1,0 1-1,1 0 1,1 8-1,-1-6 19,2 1 1,-1-1-1,1 1 0,0-1 0,1 0 0,4 10 0,-4-14-73,-1 0 0,1 0 1,0-1-1,1 1 0,-1 0 0,1-1 0,0 0 0,0 0 0,0 0 0,1-1 1,7 6-1,-11-9-59,0 1 0,0 0 0,0 0 0,0-1 0,0 1 1,0 0-1,1-1 0,-1 1 0,0-1 0,0 0 0,1 1 1,-1-1-1,0 0 0,1 0 0,-1 0 0,0 0 0,1 0 1,-1 0-1,0 0 0,1 0 0,0-1 0,1 0-380,-1 0 1,0-1-1,0 1 0,0-1 0,0 0 1,0 0-1,0 0 0,2-3 1,3-3-1282,15-13-509</inkml:trace>
  <inkml:trace contextRef="#ctx0" brushRef="#br0" timeOffset="1">478 69 10178,'3'11'2609,"0"-1"-1,-1 0 1,1 15-1,-2-17-1743,-1 1-1,0 0 0,0 0 1,-1 0-1,0 0 0,-1 0 1,-3 12-1,5-20-837,-1 0 0,1 0 0,0-1-1,0 1 1,-1-1 0,1 1 0,0 0 0,-1-1-1,1 1 1,-1-1 0,1 1 0,-1-1-1,1 1 1,-1-1 0,1 1 0,-1-1 0,0 1-1,-1-3 64,2-7-158,1 3-71,1 0 0,0 0 0,0 0 0,1 0 0,0 0 0,0 1 0,0-1 0,4-4 0,34-40-1134,-36 45 1219,-1 1 0,1 0 0,-1 0 0,1 0 0,0 1 0,1-1 1,-1 1-1,11-4 0,-14 6 93,0 0 0,0 1 1,0-1-1,0 1 0,0-1 1,1 1-1,-1 0 0,0 0 0,0 0 1,0 0-1,0 0 0,0 0 1,0 1-1,0-1 0,1 1 1,-1-1-1,0 1 0,0 0 1,0 0-1,-1 0 0,1 0 0,0 0 1,0 0-1,0 0 0,-1 1 1,1-1-1,-1 1 0,3 2 1,-2-1 73,-1 0 1,1 0-1,-1-1 1,1 1-1,-1 0 1,0 0-1,0 1 1,-1-1-1,1 0 1,-1 0-1,1 0 1,-1 0 0,0 5-1,-1 5 597,-5 25 0,4-26-352,0 1 168,-6 18 0,12-42-712,1 0 1,-1 0-1,2 1 0,0 0 0,13-18 1,-15 22 123,1 1 0,0 0 1,0 0-1,0 0 1,1 1-1,-1-1 0,1 1 1,0 0-1,1 1 1,-1 0-1,7-3 0,-12 6 72,0-1-1,0 1 1,0 0-1,0 0 1,0 0-1,1 0 1,-1 0-1,0 0 0,0 0 1,0 0-1,0 0 1,0 0-1,0 0 1,0 1-1,0-1 1,0 0-1,0 1 0,0-1 1,0 1-1,0-1 1,0 1-1,0 0 1,-1-1-1,1 1 1,0 0-1,0 0 0,0-1 1,-1 1-1,2 2 1,-1-2 29,0 1-1,0 0 1,0-1 0,-1 1 0,1 0 0,0 0-1,-1 0 1,1 0 0,-1-1 0,0 1 0,0 0 0,1 0-1,-1 0 1,-1 3 0,0 2 151,-1 0 0,-6 13 0,7-17-156,-1 1 1,1-1-1,-1 1 1,1-1-1,0 1 0,0 0 1,1-1-1,-1 1 1,1 0-1,0-1 1,0 1-1,0 0 1,1 4-1,3 1-290,0-9-654,-3 0 797,0-1 0,0 0 0,0 1 0,-1-1-1,1 0 1,0 0 0,-1 0 0,1 1 0,-1-1 0,1 0 0,0-2 0,7-12-251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12523,'1'1'5586,"5"1"-2082,-5-2 1107,-1 0-4283,-1 1 0,0-1-1,0 0 1,1 1-1,-1-1 1,1 1 0,-1-1-1,0 1 1,1-1 0,-1 1-1,1-1 1,-1 1 0,-7 6-629,8-7 255,0 0 0,0 0 1,0 0-1,-1 1 1,1-1-1,0 0 0,0 0 1,0 0-1,0 0 1,-1 0-1,1 0 0,0 0 1,0 0-1,0 0 1,-1 0-1,1 0 0,0 0 1,0 0-1,0 0 1,0 0-1,-1 0 0,1-1 1,0 1-1,0 0 1,0 0-1,0 0 0,-1 0 1,1 0-1,0 0 1,0 0-1,0-1 0,0 1 1,0 0-1,0 0 1,-1 0-1,1 0 0,0 0 1,0-1-1,0 1 1,0 0-1,0 0 0,0-1 36,0 0-1,0 1 1,1-1-1,-1 0 0,0 1 1,0-1-1,1 0 0,-1 1 1,0-1-1,1 1 1,-1-1-1,1 1 0,-1-1 1,1 1-1,-1-1 1,1 1-1,-1-1 0,1 1 1,-1 0-1,1-1 1,0 1-1,-1 0 0,2-1 1,3-1 17,-1 0 0,1 0 0,-1 0 1,1-1-1,-1 0 0,8-6 1,0-1 30,-11 9-28,0 1-1,-1-1 1,1 1-1,0 0 1,-1-1-1,1 1 1,0 0-1,0-1 1,-1 1 0,1 0-1,0 0 1,0-1-1,-1 1 1,1 0-1,0 0 1,0 0-1,0 0 1,0 0-1,-1 0 1,1 0 0,0 1-1,0-1 1,-1 0-1,1 0 1,0 1-1,0-1 1,-1 0-1,1 1 1,1 0 0,-1 0 35,0 0 1,0 0 0,0 1 0,0-1 0,0 0 0,0 1 0,0-1 0,0 1 0,-1-1 0,2 3 0,-2-1 35,1 0 0,-1 0 0,0 0 0,1 0 0,-1 0 0,0 0 0,-1 0 0,1 0 0,-1 0 0,1 0 0,-2 4 0,-2 4 296,-8 17 0,4-10-148,8-18-222,0 1 0,-1-1 0,1 1 0,0-1 0,-1 1 0,1 0 0,0-1 0,0 1 0,0 0 0,0-1 0,-1 1 0,1 0 0,0-1-1,0 1 1,0 0 0,0-1 0,0 1 0,1-1 0,-1 1 0,0 0 0,0-1 0,0 1 0,1 0 0,-1-1 0,0 1 0,0-1 0,1 2 0,0-2-6,0 0 0,-1 0 0,1 0 0,-1 0 0,1 0 1,0 0-1,-1 0 0,1 0 0,0 0 0,-1 0 0,1 0 0,0-1 1,-1 1-1,1 0 0,-1 0 0,1-1 0,0 1 0,-1 0 0,1-1 1,-1 1-1,1-1 0,-1 1 0,1 0 0,-1-1 0,1 1 0,-1-2 1,6-4-84,0 0 1,-1-1 0,0 0 0,4-9 0,-4 8-15,-1 1 0,1-1 0,1 1 0,6-7 0,-9 11 78,1 0 0,-1 1 0,1-1 0,0 1 1,0-1-1,0 1 0,0 0 0,0 0 0,5-1 0,-7 3 20,-1-1 0,1 1 0,-1 0 0,0 0 0,1-1 0,-1 1 0,1 0 0,-1 0 1,1 1-1,-1-1 0,1 0 0,-1 0 0,1 1 0,-1-1 0,0 1 0,1-1 0,-1 1 0,0-1 0,1 1 0,-1 0 0,0 0 0,0 0 0,0 0 0,0 0 0,1 0 0,-1 0 0,-1 0 1,1 0-1,0 0 0,0 0 0,1 2 0,0 2 26,0 1 1,0-1-1,-1 0 1,0 0-1,2 10 0,1 9 27,-3-22-100,-1-1-1,1 1 1,-1-1-1,1 0 1,0 0 0,-1 1-1,1-1 1,0 0-1,0 0 1,0 0 0,0 0-1,0 0 1,0 0-1,0 0 1,0 0 0,1 0-1,0 1 1,1-1-175,-1 0 0,1-1 1,-1 1-1,1 0 0,-1-1 1,1 1-1,-1-1 1,6 0-1,2 0-1548,1-2 0,-1 1 1,18-6-1,-24 6 776,22-7-1328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4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 10314,'-41'-6'6392,"-2"4"-3394,1 0-1804,41 2-1190,-1-1 0,1 1 1,-1 0-1,0 0 0,1 0 1,-1 0-1,1 1 0,-1-1 1,0 0-1,1 1 0,-1-1 1,1 1-1,-1-1 0,-1 2 1,2-1-9,1-1 1,-1 1-1,1 0 1,-1 0-1,1-1 1,-1 1-1,1 0 1,-1 0-1,1 0 1,0-1-1,-1 1 1,1 0-1,0 0 1,0 0-1,0 0 1,0 0-1,0 0 1,0 0-1,0 0 1,0-1-1,0 1 1,0 0-1,0 0 1,1 1-1,2 21-71,-2-15 47,0-1-1,1 1 0,2 9 1,-3-14 21,1 0 1,-1 0 0,0-1-1,1 1 1,0-1 0,-1 1-1,1-1 1,0 1-1,0-1 1,1 0 0,-1 0-1,3 2 1,4 2-8,1-1 1,-1-1-1,1 1 0,0-1 0,0-1 1,0 0-1,0 0 0,0-1 0,1 0 1,-1-1-1,1 0 0,-1-1 0,15-1 1,-12 0 15,-1 0 0,1-1 0,-1-1 0,0 0 1,0-1-1,0 0 0,0 0 0,-1-2 1,0 1-1,21-15 0,-29 18 17,0-1 0,0 0-1,0 1 1,0-1 0,0 0 0,-1-1 0,1 1-1,-1 0 1,0-1 0,0 1 0,0-1-1,2-6 1,-4 8 11,0 0-1,1 1 0,-1-1 1,0 0-1,0 1 1,0-1-1,0 0 0,0 0 1,-1 1-1,1-1 0,0 0 1,-1 1-1,1-1 1,-1 1-1,0-1 0,1 0 1,-1 1-1,0-1 0,0 1 1,0 0-1,0-1 1,0 1-1,0 0 0,-1 0 1,1-1-1,0 1 0,-1 0 1,1 0-1,-1 1 1,1-1-1,-3-1 0,1 0 28,0 1 0,0 0-1,0 0 1,0 0-1,0 0 1,0 0 0,0 1-1,0-1 1,0 1 0,0 0-1,-1 0 1,1 0-1,0 0 1,0 0 0,0 1-1,0 0 1,-6 1 0,7-1-42,0 0 0,0 1 0,-1-1 0,1 0 0,0 1 0,1-1 0,-1 1 0,0 0 1,0 0-1,1-1 0,-1 1 0,1 0 0,-1 0 0,1 1 0,0-1 0,0 0 1,0 0-1,0 1 0,0-1 0,1 0 0,-1 1 0,0 4 0,0 1-13,0 0 0,1 0 0,0 1 0,0-1 0,1 0 0,2 10 0,-3-16-4,0 1 0,1-1 0,0 0 0,0 0 0,0 0 0,0 0 0,0 0 0,0 0 0,0 0-1,0 0 1,1-1 0,-1 1 0,1 0 0,-1-1 0,1 1 0,0-1 0,0 0 0,-1 1 0,1-1 0,0 0 0,0 0 0,0 0 0,0 0 0,0-1-1,1 1 1,-1-1 0,3 1 0,2 0-4,-1-1 0,1 0 0,-1-1-1,1 1 1,-1-1 0,0-1 0,0 1 0,1-1-1,-1 0 1,0 0 0,9-6 0,-7 4 15,0-1-1,0 0 1,0-1 0,-1 0 0,0 0 0,0-1-1,7-7 1,-11 9 20,4-4 214,-5 9 16,-3 4 124,1-2-343,0 0 0,0 0 0,0 0 0,0 0 0,0-1 0,0 1 0,1 0 0,-1 0 0,1 0 0,-1 0 0,1 0 0,0-1 0,-1 1 0,1 0 0,2 2 0,-2-3-84,0 0 1,-1-1-1,1 1 1,0-1-1,0 1 1,0-1-1,-1 1 1,1-1-1,0 0 1,0 1-1,0-1 1,0 0-1,2 1 1,6 2-1162,-4 0-276,0-2 528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27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125 102 6769,'2'-4'1278,"0"0"0,-1 1 0,1-1-1,-1 0 1,1-1 0,0-7-1,-1 9-799,-1 0 1,0 0-1,0 0 0,0 0 0,0 0 0,-1 0 1,1 0-1,-1-1 0,0 1 0,1 1 0,-1-1 0,-1 0 1,1 0-1,0 0 0,-1 0 0,-2-3 0,4 5-349,-1 0 1,0 1-1,0-1 0,0 0 0,0 0 0,0 0 0,0 0 0,0 1 0,0-1 0,0 1 0,0-1 0,0 1 0,-1-1 0,1 1 1,0-1-1,0 1 0,0 0 0,-3-1 0,2 2-15,-1-1 1,1 0-1,0 0 0,-1 1 1,1-1-1,0 1 1,0 0-1,-1 0 0,-2 2 1,-1 0 4,0 1-1,0 1 1,0-1 0,0 1 0,-6 8-1,8-9-75,0 1 0,0 0 0,1 1 0,0-1 0,0 0 0,1 1 0,-5 11-1,7-15-33,-1 0-1,0 0 0,1 0 0,-1 1 1,1-1-1,0 0 0,0 0 0,0 0 1,0 1-1,0-1 0,0 0 0,0 0 1,1 1-1,-1-1 0,1 0 0,0 0 1,0 0-1,0 0 0,0 0 0,0 0 1,0 0-1,0 0 0,0 0 0,1-1 1,1 3-1,-2-3-6,0-1 1,1 1 0,-1 0-1,1 0 1,-1-1 0,0 1-1,1 0 1,-1-1 0,1 0-1,-1 1 1,1-1-1,0 0 1,-1 0 0,1 0-1,-1 0 1,1 0 0,-1 0-1,1 0 1,-1 0 0,1-1-1,2 0 1,-1 0-4,0 0 0,-1 0 0,1-1 0,-1 1 0,1-1 0,-1 1 0,0-1 1,1 0-1,-1 0 0,3-4 0,-1 2-5,-1 1 1,0-1 0,1 1-1,0 0 1,0 0-1,0 0 1,0 0 0,6-2-1,-9 4 26,0 1-1,0-1 0,0 1 0,1-1 1,-1 1-1,0-1 0,0 1 0,1 0 1,-1 0-1,0 0 0,0 0 0,1 0 1,-1 0-1,0 0 0,1 0 0,-1 0 0,0 0 1,0 1-1,1-1 0,-1 0 0,0 1 1,0-1-1,0 1 0,0 0 0,0-1 1,0 1-1,0 0 0,0 0 0,0 0 1,0-1-1,0 1 0,0 0 0,0 0 1,0 0-1,-1 1 0,1-1 0,0 2 1,1 0 116,-1 0 1,0 1 0,-1-1-1,1 1 1,-1 0 0,1-1-1,-1 1 1,-1 5 0,2 10 221,-1-16-271,0-3-88,0 1 1,0-1 0,0 0 0,0 1 0,0-1-1,0 0 1,0 1 0,0-1 0,0 0 0,0 1-1,0-1 1,0 0 0,0 1 0,0-1-1,0 0 1,1 1 0,-1-1 0,0 0 0,0 1-1,0-1 1,0 0 0,1 0 0,-1 1 0,0-1-1,0 0 1,1 0 0,-1 1 0,0-1 0,1 0-1,-1 0 1,0 0 0,1 0 0,-1 1-1,0-1 1,1 0 0,-1 0 0,0 0 0,1 0-1,-1 0 1,0 0 0,1 0 0,-1 0 0,1 0-1,16 0 39</inkml:trace>
  <inkml:trace contextRef="#ctx0" brushRef="#br0" timeOffset="0.99">541 215 16572,'15'17'6761,"-10"-9"-4200,-1-2-1113,-4-6-576,1-3-432,-2 2 680,0-1-776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0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4809,'0'0'3046,"0"-2"4827,2-3-3645,-1 4-4107,0 1 0,0-1 0,0 1-1,-1 0 1,1-1 0,0 1-1,0 0 1,0 0 0,0-1 0,0 1-1,-1 0 1,1 0 0,0 0 0,0 0-1,0 0 1,0 0 0,0 0 0,0 0-1,0 1 1,-1-1 0,1 0 0,0 0-1,1 1 1,1 1-13,-1 0 1,1 0-1,-1 1 0,1-1 0,-1 0 0,0 1 0,0-1 1,3 6-1,2 2 4,-1 0 1,0 1-1,0 0 1,-1 0 0,-1 0-1,0 1 1,0 0-1,-1-1 1,2 18-1,1 60 273,7 61-122,-9-131-243,10 56 67,-12-66-92,-4-10-133,-5-14-247,5 13 340,-2-10-125,0 0 1,0 0-1,1 0 1,0 0-1,1 0 1,1-1-1,0 1 1,0-1-1,3-22 1,-1 29 139,0-1 0,0 1-1,0 0 1,1 0 0,0 0 0,0 0 0,1 0 0,5-10 0,-5 12 31,-1 1-1,0 0 1,1 0-1,0-1 1,0 2 0,0-1-1,0 0 1,0 1 0,0-1-1,1 1 1,-1 0-1,1 0 1,-1 0 0,9-2-1,-8 3 71,0 0 1,0 0-1,1 1 0,-1-1 0,1 1 0,-1 0 0,0 0 0,1 1 0,-1-1 1,0 1-1,1 0 0,-1 0 0,0 0 0,0 1 0,0 0 0,0 0 0,0 0 1,0 0-1,-1 0 0,1 1 0,0-1 0,-1 1 0,0 0 0,0 0 0,0 0 1,0 1-1,0-1 0,-1 1 0,5 7 0,-4-4 10,0 0 0,0 0 0,-1 1 0,0-1 0,0 1-1,-1-1 1,0 1 0,0 0 0,-1 0 0,0-1 0,0 1 0,-1 0 0,1-1 0,-2 1-1,1 0 1,-1-1 0,-1 0 0,1 1 0,-1-1 0,0 0 0,-1 0 0,0 0 0,0-1-1,0 1 1,-10 9 0,8-9-48,0-1 1,0 1-1,-10 6 0,14-12-76,1 0 0,-1 0 1,1 1-1,-1-2 0,1 1 0,-1 0 0,0 0 0,1 0 1,-1-1-1,0 1 0,0-1 0,0 1 0,0-1 0,1 0 1,-1 0-1,0 0 0,0 0 0,0 0 0,0 0 0,0-1 1,-2 0-1,4 1-28,-1 0 1,1 0-1,-1-1 1,1 1 0,-1 0-1,1 0 1,0-1-1,-1 1 1,1-1 0,-1 1-1,1 0 1,0-1-1,0 1 1,-1-1-1,1 1 1,0-1 0,0 1-1,-1-1 1,1 1-1,0-1 1,0 1 0,0-1-1,0 0 1,1-13-1486,-1 10 1225,3-20-837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0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9250,'2'0'613,"-1"0"0,1 1 0,-1-1 0,1 1 0,-1-1 0,1 1 0,-1 0 0,1 0 0,-1 0 0,0-1 0,1 1 0,-1 0 0,2 2 0,-2-1-74,1 0-1,-1 0 1,1 1-1,-1-1 1,0 0-1,0 0 1,2 5-1,-1 3 4,0 0 0,0 0-1,0 15 1,-1-7 148,0-12-631,0-1-1,0 0 1,0 1-1,1-1 1,0 0-1,0 1 1,2 4-1,-3-9-54,0 0 0,-1 0 0,1 0-1,0 0 1,0 0 0,-1 0-1,1-1 1,0 1 0,0 0-1,0 0 1,0-1 0,0 1-1,0-1 1,0 1 0,0-1-1,2 1 1,-2 0-6,1-1-1,-1 0 1,0 0 0,1-1-1,-1 1 1,0 0 0,0 0 0,1-1-1,-1 1 1,0 0 0,0-1-1,1 0 1,-1 1 0,0-1-1,0 0 1,0 1 0,0-1-1,2-1 1,5-7-156,0 0 0,-1 0 0,0 0 0,0-1 0,-1 0 0,0 0 0,6-17 0,-7 15 95,0-1 1,-1 1 0,-1-1-1,2-17 1,-6 48 404,0 1 1,1-1-1,0 1 1,2-1-1,0 1 1,1-1-1,11 35 1,-5-28-167,1-1 1,1 0-1,1 0 0,1-2 1,17 24-1,-19-30-80,6 6 222,21 40-1,-37-60-296,-1-1 1,1 1-1,0 0 1,-1 0-1,1 0 1,-1-1 0,0 1-1,0 0 1,0 0-1,0 0 1,0 0-1,0 0 1,0 0-1,0-1 1,-1 1-1,1 0 1,-1 0-1,1 0 1,-1-1-1,0 1 1,-1 3 0,0-3 4,0 1 0,0-1 0,0 0 0,0 0 0,0 0 0,0 0 0,0 0 0,-1 0 0,1 0 0,0-1 0,-1 1 0,-5 1 0,1-1 1,0 0-1,-1 0 1,0-1-1,1 0 1,-1 0 0,0-1-1,1 0 1,-1 0 0,0-1-1,1 0 1,-1-1-1,1 1 1,-14-6 0,16 5-45,0 0 0,1 0-1,-1 0 1,1-1 0,0 0 0,0 0 0,0 0 0,0 0 0,-6-8 0,8 9-39,0-1-1,0 0 0,0-1 0,1 1 1,-1 0-1,1 0 0,-1-1 0,1 1 1,0-1-1,1 1 0,-1-1 1,1 1-1,-1-1 0,1-6 0,1 4-203,-1 0-1,1 0 1,1-1-1,-1 1 1,1 0-1,0 1 1,0-1-1,6-10 1,-2 7-249,0 0 0,0 0 0,1 0 0,9-8 0,26-22-717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14035,'-3'11'5873,"3"7"-3360,-6 19-1217,4 7-8,-2 12-511,2-1-233,19-3-280,-4-2-96,8-14-104,1-5-16,-8-15-40,6-8-144,-5-8-768,-6-8 15,6-3 409</inkml:trace>
  <inkml:trace contextRef="#ctx0" brushRef="#br0" timeOffset="1">1 231 14619,'1'7'5585,"15"1"-3952,5-3-113,15-1-128,4-5-311,12-6-553,1 2-168,-6-2-240,-7-1-240,-6 0-1113,-4-5 441,7-1 232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13387,'7'27'4602,"3"32"0,0 73-528,-4-46-2554,6 19-613,-3-150-2109,-7 37 1087,-1-3 42,1 0 0,0 0 0,1 0 1,0 0-1,1 1 0,0-1 0,7-11 0,-10 21 83,-1 0-1,1 0 0,-1 0 0,1 0 1,0 0-1,-1 1 0,1-1 0,0 0 0,-1 1 1,1-1-1,0 0 0,0 1 0,0-1 0,-1 1 1,1-1-1,0 1 0,0-1 0,0 1 0,0 0 1,0-1-1,0 1 0,0 0 0,0 0 1,0 0-1,0 0 0,0 0 0,0 0 0,0 0 1,0 0-1,0 0 0,0 0 0,0 1 0,0-1 1,0 0-1,0 1 0,0-1 0,0 1 0,0-1 1,0 1-1,-1-1 0,1 1 0,1 0 1,4 5 131,-1 0 0,0 1 0,0-1 0,-1 1 0,6 11 1,6 8 165,-11-18-238,1 0 0,0-1 0,0 0-1,0 0 1,1 0 0,0-1-1,0 0 1,1-1 0,0 0-1,14 8 1,-14-10-52,-1 0 0,0-1-1,1 0 1,0 0 0,-1 0-1,1-1 1,0 0 0,0-1-1,0 0 1,0 0 0,0 0 0,0-1-1,9-3 1,-8 2-16,-1 0 0,1-1-1,-1 0 1,1-1 0,-1 0 0,0 0-1,-1-1 1,15-10 0,-20 13-11,1 0 0,-1 0 1,0 0-1,0 0 0,0-1 0,0 1 1,-1-1-1,1 1 0,-1-1 0,1 1 1,-1-1-1,0 0 0,0 0 0,0 0 1,0 0-1,-1 0 0,1 0 0,-1 1 1,1-1-1,-1-1 0,0 1 1,-1 0-1,1 0 0,0 1 0,-1-1 1,1 0-1,-1 0 0,0 0 0,-2-4 1,-2-3 0,-1 1 0,1 0 1,-2 1-1,1 0 0,-10-10 1,15 17 12,0 0 1,0 0 0,-1-1-1,1 1 1,0 0-1,0 1 1,-1-1 0,1 0-1,-3-1 1,4 2-2,-1 0 0,0 0 1,0 0-1,1 0 0,-1 0 0,0 0 1,1 0-1,-1 0 0,0 0 0,1 0 1,-1 0-1,0 1 0,1-1 0,-1 0 1,0 0-1,1 1 0,-1-1 0,1 0 0,-1 1 1,0-1-1,1 1 0,-1-1 0,0 2 1,-1 0 15,-1 1 0,1 0 1,0 0-1,0 0 0,0 1 1,1-1-1,-1 0 0,1 1 1,0-1-1,0 1 0,0-1 1,0 1-1,0 5 0,0 0 30,0 1-1,1 0 1,1-1 0,1 12-1,0-8-5,1 1 0,1-1 0,0 0 1,1 0-1,10 21 0,-12-30-53,-1 0-1,1 0 1,0-1 0,1 1 0,-1-1-1,0 0 1,1 0 0,0 0 0,0 0 0,0 0-1,0-1 1,0 0 0,9 4 0,-3-3-95,0 0 1,0-1 0,0 0-1,0 0 1,15 0-1,26-3 383,3-7-224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80 11338,'1'-2'472,"0"0"-1,0 1 1,0-1-1,0 0 1,0 1-1,-1-1 1,1 0-1,0 0 1,-1 0-1,0 0 1,1 0-1,-1 0 1,0 0-1,0 0 1,0 0-1,0-2 1,-1 2-239,1 0 1,-1 0 0,1 0-1,-1 0 1,0 0 0,0 0-1,0 0 1,0 1 0,0-1-1,-1 0 1,1 1 0,0-1 0,-3-1-1,2 1-165,0 0 1,0 0-1,-1 0 0,1 1 0,-1 0 0,1-1 0,-1 1 1,0 0-1,1 0 0,-1 0 0,0 1 0,0-1 1,0 1-1,1-1 0,-1 1 0,0 0 0,0 0 0,0 0 1,0 0-1,0 1 0,-5 1 0,5-1-55,0 1-1,0-1 0,0 1 1,0 0-1,0 0 1,0 0-1,0 0 0,0 1 1,1-1-1,0 1 0,-1 0 1,1-1-1,0 1 1,0 0-1,0 0 0,1 0 1,-1 1-1,1-1 1,0 0-1,0 1 0,0-1 1,0 1-1,0-1 1,0 5-1,1 0-1,-1 0-1,1 0 0,1 0 1,-1 0-1,2 0 1,-1 0-1,1 0 1,0 0-1,6 14 1,-5-14-21,1-1-1,0 1 1,1-1 0,0 0 0,0 0 0,0-1-1,1 1 1,0-1 0,0-1 0,1 1-1,10 7 1,-11-10 124,0 0-1,0 0 0,0 0 1,1-1-1,-1 1 0,0-2 1,1 1-1,-1-1 0,1 0 1,0 0-1,-1-1 1,1 1-1,0-2 0,0 1 1,8-2-1,23-8 630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12107,'-4'8'1573,"1"0"0,-1 0-1,2 1 1,-1-1 0,-2 15 0,0 43 1060,4-49-1882,0 13-71,2 0 0,0 1 0,2-1 1,9 36-1,-4-23-418,2 10-31,-7-47-294,-1-9-436,0-13-382,-2 13 939,3-20-316,10-38 0,-13 61 257,2-7-15,0 1-1,0 0 1,0 0-1,1 0 0,6-11 1,-7 15 36,-1-1 1,1 1-1,0 0 0,0 0 1,0 0-1,0 0 0,0 1 1,0-1-1,1 0 0,-1 1 1,0 0-1,1-1 0,4-1 1,-6 3 15,0 0 0,1 0-1,-1-1 1,0 1 0,1 0 0,-1 0 0,1 0 0,-1 1 0,0-1-1,1 0 1,-1 0 0,0 1 0,1-1 0,-1 1 0,0-1 0,0 1 0,1-1-1,-1 1 1,0 0 0,0 0 0,0-1 0,0 1 0,0 0 0,0 0-1,0 0 1,0 0 0,0 0 0,0 0 0,-1 1 0,2 0 0,1 4 167,0 0 1,0 0-1,-1 0 1,3 10 0,4 18 434,-5-17-591,0-1 0,1 0 0,10 20 0,-15-35-76,1 1-1,0-1 1,-1 0-1,1 1 1,0-1-1,0 0 1,0 0-1,0 1 1,0-1-1,0 0 1,0 0-1,1 0 1,-1 0-1,0 0 1,1-1-1,-1 1 1,0 0-1,1-1 1,1 2-1,-1-2-441,0 0 0,0 0 0,1 0 0,-1-1 0,0 1 0,0 0 0,0-1 0,0 1 0,0-1 0,0 0 0,0 1 0,3-3 0,14-7-2090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12387,'12'21'3167,"-1"0"0,-1 0 0,10 30 0,-18-46-2774,-1-2-233,0 1 1,1-1-1,-1 0 0,1 0 1,-1 0-1,1 0 0,0-1 1,0 1-1,0 0 0,0-1 1,1 1-1,-1-1 0,1 0 0,0 0 1,-1 0-1,1 0 0,0 0 1,0 0-1,0-1 0,0 0 1,1 1-1,-1-1 0,5 1 1,-6-2-150,0 0 0,0 0 1,0 1-1,0-1 1,-1 0-1,1-1 0,0 1 1,0 0-1,0-1 1,0 1-1,-1-1 1,1 1-1,0-1 0,0 0 1,-1 1-1,1-1 1,-1 0-1,1 0 0,-1 0 1,1-1-1,-1 1 1,1 0-1,-1-1 0,0 1 1,0 0-1,0-1 1,0 0-1,0 1 0,0-1 1,0 1-1,0-1 1,-1 0-1,1 0 1,-1 1-1,1-4 0,0-1-20,0-1 1,-1 1-1,0-1 0,-1 1 0,1 0 0,-1-1 0,0 1 0,-1-1 1,0 1-1,0 0 0,0 0 0,0 0 0,-6-8 0,7 12 5,-1 0 0,1-1-1,-1 1 1,0 0-1,0 0 1,0 1-1,0-1 1,0 0 0,0 1-1,0-1 1,0 1-1,-1 0 1,1 0 0,-1-1-1,1 2 1,-4-2-1,-1 0 5,-1 1 0,0 0-1,1 1 1,-9 0-1,11 0-3,0 0-5,0 0 0,0 1 0,0 0 1,0-1-1,0 2 0,0-1 0,0 0 0,1 1 0,-1 0 0,-5 3 0,8-4-51,0 1-1,0-1 0,0 0 0,1 1 0,-1-1 0,1 1 1,-1-1-1,1 1 0,0 0 0,-1-1 0,1 1 1,0 0-1,0 0 0,0 0 0,0 0 0,1 0 0,-1 0 1,0 0-1,1 0 0,-1 0 0,1 1 0,0-1 0,0 0 1,0 0-1,0 4 0,1-4-110,0 0 1,-1 1-1,1-1 1,0 0-1,0 0 1,0 0-1,0 0 1,1 0-1,-1 0 1,0-1-1,1 1 1,-1 0-1,1-1 1,0 1-1,-1-1 1,1 1-1,0-1 1,0 0-1,0 0 1,2 1-1,2 0-88,0 0 0,-1 0 0,8 1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46 110 10570,'5'13'4961,"3"-5"-1400,-3 4-864,-1 8-337,0 1-287,-4 5-833,2-1-416,0-2-512,0-5-112,2-5-232,0-7-264,-3-6-632,2 0-368,-3-2 735</inkml:trace>
  <inkml:trace contextRef="#ctx0" brushRef="#br0" timeOffset="1">0 1 9570,'2'9'4985,"7"2"-648,0 5-3289,5 0-256,-4 0-744,5-2-376,5-6 176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19 10010,'0'0'279,"0"0"0,1 1 0,-1-1 0,1 0 0,-1 0 0,0 0 0,1 0 0,-1 0 1,1 0-1,-1 0 0,0 0 0,1 0 0,-1 0 0,1 0 0,-1-1 0,0 1 0,1 0 0,-1 0 0,0 0 0,1 0 0,0-1 0,-1-2 3238,-6-1 1049,3 2-4373,0 1 0,0 1 0,-1-1 0,1 0-1,0 1 1,-1 0 0,1 0 0,0 0 0,-1 0 0,-5 1 0,4 0-95,0 0 0,0 0-1,0 1 1,-9 4 0,12-5-61,0 0-1,0 1 1,0-1 0,1 1 0,-1-1-1,0 1 1,1 0 0,-1 0-1,1-1 1,0 1 0,0 0-1,0 0 1,0 1 0,0-1-1,0 0 1,0 0 0,0 4-1,0 0 36,0 0-1,0 0 0,1-1 0,0 1 0,1 8 0,0-8-47,0 0 1,0 0-1,0-1 0,1 1 1,0-1-1,1 0 1,-1 1-1,1-1 0,0 0 1,0-1-1,0 1 1,1 0-1,0-1 0,-1 0 1,2 0-1,-1 0 0,0 0 1,1-1-1,0 1 1,0-1-1,0 0 0,0-1 1,0 1-1,0-1 0,1 0 1,-1-1-1,1 1 1,0-1-1,-1 0 0,1 0 1,11-1-1,-9 1-147,0-1 0,0-1-1,0 1 1,0-1 0,-1-1-1,1 1 1,0-1 0,13-6 0,-10 3-80,-1 0 1,1-1-1,-2 0 1,1-1-1,-1 0 1,0 0-1,0-1 1,-1 0-1,0-1 1,8-10-1,-10 11 231,1 0-1,-2-1 0,1 1 0,-1-1 1,0-1-1,-1 1 0,0-1 1,3-14-1,-7 24-4,1-1-1,-1 1 1,0-1 0,0 0-1,0 1 1,0-1 0,0 0-1,0 1 1,0-1 0,0 1-1,0-1 1,0 0 0,0 1 0,-1-1-1,1 1 1,0-1 0,0 1-1,-1-1 1,1 0 0,0 1-1,-1-1 1,1 1 0,0-1-1,-1 0 1,0 1 16,0 0 0,1-1 0,-1 1 0,0 0 0,0 0 0,0-1 0,1 1 0,-1 0 0,0 0-1,0 0 1,0 0 0,0 0 0,1 0 0,-1 0 0,-1 0 0,-3 1 82,1 0 0,0 1 0,0-1 0,0 1 0,0 0 1,-4 2-1,0 2 68,0 1 1,1 0 0,-1 0 0,1 1 0,1 0 0,0 0 0,-9 15 0,12-18-122,1 0 0,0-1 1,0 1-1,0 0 1,1 0-1,-1 0 1,1 0-1,0 7 1,1-9-54,0 0 1,0 0 0,0 0 0,1-1 0,-1 1-1,1 0 1,0 0 0,0 0 0,0-1-1,0 1 1,0 0 0,1-1 0,-1 1-1,1-1 1,0 1 0,1 1 0,1 0-6,0 0 0,-1 0 0,1-1 0,0 0 1,1 1-1,-1-1 0,10 4 0,-8-5-4,0 1 0,1-2 0,-1 1 0,1-1 0,0 0 0,0 0-1,-1-1 1,10 0 0,-2-1 116,0 0 0,0-1-1,14-5 1,10-7 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4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9490,'-2'6'2072,"1"-1"0,0 1 1,0-1-1,0 11 0,1-3-726,1 0-1,3 17 1,-4-26-1181,1 0 1,0 0-1,0 0 1,1 0 0,-1 0-1,1 0 1,0-1-1,0 1 1,0 0-1,0-1 1,5 6-1,-6-8-154,1 1 0,0-1 0,-1 1 0,1-1 0,0 0 0,0 0 0,0 0 0,0 0 0,0 0-1,0 0 1,0-1 0,0 1 0,0-1 0,0 1 0,1-1 0,-1 0 0,0 0 0,0 0 0,0 0 0,1 0 0,-1 0-1,0 0 1,3-2 0,-1 1-20,0 0 0,0-1 0,0 0 0,-1 1 0,1-1 0,-1-1 0,1 1 0,-1 0 0,0-1 0,0 0 0,0 1 0,3-5 0,2-3-35,0-1-1,8-16 1,-9 15 40,0 1-1,9-11 0,-14 22 138,0 4 18,0 13 88,-1-7-222,0-5-3,1 9 55,0 0 0,1 0 0,1-1 0,7 19 0,-10-31-92,-1 1 0,1-1 0,-1 0 1,1 0-1,0 0 0,-1 0 0,1 0 0,0 0 0,0-1 1,0 1-1,0 0 0,0 0 0,0-1 0,0 1 0,0 0 0,0-1 1,0 1-1,0-1 0,0 1 0,0-1 0,0 0 0,1 1 0,-1-1 1,0 0-1,0 0 0,0 0 0,1 0 0,-1 0 0,0 0 0,0 0 1,0 0-1,1 0 0,1-2 0,4 0-781,-1-1 0,0 1-1,0-2 1,12-7 0,-6 4-1127,14-8 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34 13187,'-5'1'9623,"1"3"-5186,-1 9-4183,-2 4 220,-18 27 72,25-42-525,-1 0 1,0 0 0,0 0 0,1 0-1,-1 0 1,1 0 0,0 0-1,0 1 1,0-1 0,0 0-1,0 0 1,0 0 0,0 0-1,1 0 1,-1 1 0,1-1 0,0 2-1,1 0 9,0-1 0,0 1 0,0 0 0,1-1-1,4 6 1,-4-6-22,0 0-1,0-1 1,0 1 0,0-1-1,0 0 1,0 0 0,1 0-1,-1 0 1,0 0 0,1-1-1,0 0 1,-1 0-1,1 0 1,0 0 0,0 0-1,0-1 1,-1 1 0,1-1-1,0 0 1,0-1-1,6 0 1,2-1-25,0-1 1,0 0-1,0-1 1,-1 0-1,17-9 0,-22 10-36,0 0-1,0-1 0,-1 0 1,0 0-1,1 0 1,-1 0-1,-1-1 0,1 0 1,-1 0-1,6-8 1,-8 10 24,-1 1 0,1-1 0,-1 1 0,0-1 0,0 0 0,0 0 0,0 1 0,0-1 0,-1 0 0,1 0 0,-1 0 0,0 0 0,0 0 0,0 0 0,0 0 0,0 0 0,-1 0 0,0 0 0,1 1 0,-1-1 0,0 0 0,0 0 0,0 0 0,-1 1 0,-2-5 0,1 3 25,1 0 0,-2 1 0,1-1 0,0 1 0,-1 0 1,1 0-1,-1 0 0,0 1 0,0-1 0,0 1 0,0 0 0,-1 0 0,1 0 0,-1 0 0,1 1 0,-1 0 0,1 0 0,-1 0 0,-5 0 0,3 1 7,0 0-1,0 0 1,0 1-1,1-1 1,-1 2-1,0-1 1,0 1-1,1 0 1,-1 0-1,1 1 1,0 0-1,-10 5 1,12-5-8,1 0 0,-1 0 0,1 0 0,-1 0 1,1 1-1,0-1 0,1 1 0,-5 7 1,6-9-59,-1 0 0,1 0 1,0 0-1,0 0 0,1 0 1,-1 1-1,0-1 0,1 0 1,0 0-1,-1 1 0,1-1 1,0 0-1,0 1 0,0-1 1,0 0-1,1 1 0,-1-1 1,2 3-1,-2-4 55,1 0 1,-1 0-1,1 0 1,0-1-1,-1 1 0,1 0 1,0 0-1,0-1 0,0 1 1,0-1-1,-1 1 1,1-1-1,0 1 0,0-1 1,0 0-1,0 1 1,0-1-1,0 0 0,0 0 1,0 0-1,0 1 0,0-1 1,0 0-1,0-1 1,0 1-1,0 0 0,0 0 1,0 0-1,0-1 1,2 1-1,1-2 50,0-1 0,0 1 0,-1 0 1,5-5-1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 12323,'0'-1'309,"-1"1"0,1-1 0,-1 1 0,0-1 0,1 1 0,-1 0 0,0-1 0,1 1 0,-1 0 0,0-1 0,0 1 0,1 0 0,-1 0 1,0-1-1,0 1 0,1 0 0,-1 0 0,0 0 0,-1 0 0,1 1-27,-1-1 0,0 0 1,1 1-1,-1-1 0,1 1 1,-1 0-1,1 0 0,0-1 0,-2 2 1,-3 3 369,1-1 0,-1 1 0,-5 8 0,10-12-537,-7 8 136,1 0 0,1 1 0,-1 0 0,1 0 0,1 0 0,0 1 0,0 0-1,1 0 1,1 0 0,0 0 0,0 1 0,1-1 0,1 1 0,0 0 0,0-1-1,1 1 1,2 12 0,1-2-95,2 0 0,0-1 1,14 37-1,34 60 221,-1-3-173,-41-78-151,-10-34-107,0 0 0,-1 1 0,1-1-1,-1 0 1,0 1 0,0-1 0,0 1 0,-1-1 0,0 4 0,1-7 12,0 1 0,0 0 0,-1-1 0,1 1 0,-1-1 1,1 1-1,0-1 0,-1 1 0,1-1 0,-1 1 0,1-1 1,-1 1-1,1-1 0,-1 0 0,1 1 0,-1-1 0,0 0 1,1 1-1,-1-1 0,1 0 0,-1 0 0,0 1 0,1-1 1,-1 0-1,0 0 0,1 0 0,-1 0 0,0 0 0,1 0 1,-1 0-1,0 0 0,1 0 0,-1-1 0,0 1 0,1 0 1,-1 0-1,0-1 0,-15-7-422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13763,'15'8'5713,"9"-11"-2936,7 0-913,3-1-167,-5-2-345,3 1-616,-2-2-176,-8 2-376,0-3 936,-6-7-808</inkml:trace>
  <inkml:trace contextRef="#ctx0" brushRef="#br0" timeOffset="1">1014 0 13267,'20'11'5769,"-2"11"-3152,0 18-865,-3 10-64,-7 15-519,-8 0-233,2-1-464,1-3-168,-3-21-176,8-10-24,-8-15-400,3-12-424,-9-6-1057,-2-6-663,-9-18-1305,-8 1 2241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4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7858,'9'-4'1718,"0"-1"1,1 1-1,11-3 0,-16 5-1134,0 1 0,0 0 0,-1 1 0,1-1-1,0 1 1,0 0 0,0 1 0,8 0 0,2 3 230,1 0 1,-1 1 0,0 1-1,0 0 1,-1 1 0,0 1-1,0 0 1,15 12 0,-25-17-719,0 0 0,0 1 0,0-1-1,-1 1 1,0 0 0,0 0 0,0 0 0,3 5 0,-5-7-74,0 0 1,0 0 0,-1 0-1,1 1 1,0-1-1,-1 0 1,1 1-1,-1-1 1,0 0-1,0 1 1,0-1-1,0 0 1,0 1-1,-1-1 1,1 1-1,-1-1 1,1 0-1,-1 0 1,-2 5-1,-2 1-7,0 0-1,0 0 1,-1-1-1,-1 1 1,1-1-1,-1-1 1,0 1-1,0-1 0,-1 0 1,0-1-1,-15 8 1,17-10-19,-1-1 0,0 0 0,0 0 0,-11 0 0,10-1 3,1 1 0,-11 2 0,18-4 2,0 0-1,-1 1 1,1-1-1,0 0 1,0 0 0,0 0-1,0 0 1,-1 0-1,1 0 1,0 1 0,0-1-1,0 0 1,0 0-1,0 0 1,-1 1 0,1-1-1,0 0 1,0 0-1,0 0 1,0 1-1,0-1 1,0 0 0,0 0-1,0 0 1,0 1-1,0-1 1,0 0 0,0 0-1,0 1 1,0-1-1,0 0 1,0 0 0,0 0-1,0 1 1,0-1-1,0 0 1,0 0-1,0 0 1,0 1 0,0-1-1,1 0 1,-1 0-1,0 0 1,0 1 0,0-1-1,0 0 1,0 0-1,1 0 1,-1 0 0,0 0-1,0 1 1,0-1-1,1 0 1,-1 0-1,11 8 53,-11-8-51,50 33 1097,81 39 0,-63-35-634,-33-16-425,-31-19-71,-4-1 32,1-1-1,0 1 1,-1-1-1,1 0 1,0 1-1,-1-1 1,1 1 0,0-1-1,0 0 1,0 0-1,0 0 1,-1 1-1,1-1 1,0 0-1,0 0 1,0 0-1,0 0 1,-1 0-1,1 0 1,0-1-1,0 1 1,1 0-1,8-6 14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1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43 11474,'40'-41'4817,"-34"39"-2624,2 5-617,-2 0 281,-6 2-209,-4 4-232,-8 4-615,-6 6-265,-10 4-256,-1-1-192,-7-4-824,3-2-561,9-8 721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7098,'-68'21'3627,"65"-20"-2942,0-1 0,0 1 0,1-1 0,-1 1 0,-6-1 0,7-1 1890,4 0 462,-2 1-1563,6 1-286,17 0-672,245-1 1164,-233-4-1892,106-7 524,-48 8-4367,-77 3 2765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9098,'-13'1'4089,"8"-1"-1281,1 0-631,6-1-153,-2 1-23,0-1-625,31 1-224,52 0-456,-30-3-207,-3-4-193,0-1-64,-14 4-88,-3 7-32,-13-3-336,-8 1-440,-4 2-593,-10-4 1409,0 1-392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12379,'13'3'3727,"26"7"1,12 11-751,43 33-599,78 48-447,-164-97-1841,0 0-1,0 0 0,0 1 1,0 0-1,11 13 0,-16-16-66,-1 0 0,1 0 0,-1 0 0,0 0 0,-1 0 0,1 1 0,0-1 0,-1 1 0,0-1-1,0 1 1,0 0 0,0-1 0,0 1 0,-1 0 0,0 0 0,0 0 0,0 5 0,-2 0 6,0-1 1,0 0-1,0 0 1,-1 0-1,0 0 1,-1 0-1,0-1 1,0 1-1,0-1 1,-9 10-1,-7 6 45,-34 33-1,50-52-67,-68 58 47,60-53-821,0-1-1,0-1 1,-1 0 0,-18 8-1,27-14-3362,5-5 1805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231 227 5265,'1'-3'508,"0"0"0,0 1 0,1-1 1,-1 1-1,4-4 0,25-30 2554,-27 32-2556,0 0 0,0 0 0,0 0 0,-1-1 0,0 1 0,0-1 0,0 0 0,0 0 0,-1 0 0,1 0 0,-1 0 0,0 0 0,-1 0 0,0 0 0,1 0 0,-1 0 0,-1 0 1,1 0-1,-3-10 0,2 11-381,0 1-1,-1-1 1,1 1 0,-1-1 0,0 1 0,1 0 0,-1 0 0,-1-1 0,1 1 0,0 1 0,-1-1 0,0 0 0,0 1 0,1-1 0,-1 1-1,-1 0 1,1 0 0,0 0 0,0 0 0,-1 1 0,1-1 0,-1 1 0,1 0 0,-1 0 0,0 0 0,-5 0 0,2 0-85,1 1 0,-1 0 0,1 0 1,0 0-1,-1 1 0,1 0 0,-1 0 1,1 0-1,0 1 0,0 0 0,0 0 1,0 1-1,0 0 0,-9 5 0,13-7-33,1 1 0,-1-1-1,0 1 1,0-1-1,1 1 1,-1 0-1,1 0 1,0-1-1,-1 1 1,1 0-1,0 0 1,0 0-1,0 1 1,0-1 0,1 0-1,-1 0 1,0 4-1,1-3 4,0 1-1,0-1 0,0 1 1,0-1-1,1 0 1,0 1-1,-1-1 0,1 0 1,0 0-1,3 6 1,2 1 15,0-1 0,0 1 0,1-1 0,0-1 0,0 1 0,10 8 0,5 1 65,34 23 1,-34-26 129,37 33 0,-54-44-144,-1 1 1,0 0-1,0-1 0,0 1 0,-1 1 1,5 8-1,-8-13-50,1 0-1,0 1 1,-1-1 0,1 0 0,-1 1 0,0-1-1,1 0 1,-1 1 0,0-1 0,0 0 0,0 1-1,0-1 1,0 0 0,0 1 0,0-1-1,-1 0 1,1 1 0,0-1 0,-1 0 0,1 0-1,-1 1 1,1-1 0,-1 0 0,0 0-1,0 0 1,1 1 0,-1-1 0,0 0 0,0 0-1,0 0 1,0-1 0,0 1 0,0 0 0,0 0-1,0 0 1,-1-1 0,-1 2 0,-5 1 61,1-1 1,-1 1 0,0-1-1,0 0 1,0-1-1,-16 1 1,-50-4 210,-85-17-245,153 18-187,5 1 31,-1 0 0,1 0 1,0 0-1,-1-1 0,1 1 0,-1 0 0,1-1 0,0 1 1,-1-1-1,1 0 0,0 1 0,-1-1 0,1 0 0,-1-1 1,1 1-814,5 0-170,18-2-1039,12 1 892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22 302 10138,'0'0'122,"0"0"-1,0 0 1,0 0-1,1 0 0,-1 0 1,0 0-1,0 0 1,1 0-1,-1 0 1,0 0-1,0 0 1,0 0-1,1 0 0,-1 0 1,0 0-1,0 1 1,0-1-1,0 0 1,1 0-1,-1 0 1,0 0-1,0 0 0,0 1 1,0-1-1,1 0 1,-1 0-1,0 0 1,0 1-1,0-1 1,0 0-1,0 0 0,0 0 1,0 1-1,0-1 1,0 0-1,0 0 1,0 0-1,0 1 1,0-1-1,0 0 0,0 0 1,0 1-1,0-1 1,0 0-1,0 0 1,0 0-1,0 1 1,0-1-1,0 0 0,0 0 1,0 0-1,0 1 1,-1-1-1,1 0 1,0 0-1,0 1 0,-2 4 4566,-2-18 653,-3-16-5839,5 20 933,-1-5-409,1 4-12,0 0 0,0 0 0,1 0 0,0 0-1,2-17 1,2 9-15,0 0 0,2 0 0,11-28 0,-13 40-6,0-1 0,0 1-1,0 0 1,0 0 0,1 0-1,0 0 1,1 1-1,4-6 1,-7 10 10,-1-1-1,1 1 1,0 0-1,-1 0 1,1-1-1,0 1 1,0 0-1,0 1 1,0-1-1,0 0 1,0 0-1,0 1 1,0-1-1,0 1 1,0 0-1,0 0 1,0 0 0,0 0-1,0 0 1,0 0-1,0 0 1,1 1-1,-1-1 1,0 1-1,0-1 1,0 1-1,0 0 1,-1 0-1,1 0 1,3 2-1,2 2 41,-2-1 0,1 1-1,0 0 1,-1 1-1,0 0 1,-1-1-1,1 2 1,-1-1-1,6 12 1,1 6 262,12 36-1,41 146 878,-64-204-1178,1-1 0,-1 1 1,1-1-1,-1 1 0,0-1 1,0 1-1,0-1 0,0 1 1,0-1-1,0 1 0,0-1 1,0 1-1,-1-1 1,1 1-1,-1 1 0,0-3-35,1 1 0,-1-1 1,0 1-1,1-1 0,-1 1 0,0-1 0,1 0 0,-1 1 0,0-1 0,0 0 1,0 0-1,1 1 0,-1-1 0,0 0 0,0 0 0,1 0 0,-1 0 0,0 0 1,0 0-1,0 0 0,1-1 0,-1 1 0,0 0 0,0 0 0,0 0 1,1-1-1,-2 0 0,-1 0-288,1 0 0,-1 0 1,1 0-1,0 0 0,-1 0 1,1-1-1,0 1 0,0-1 0,0 0 1,-2-2-1,0-6-867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4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38 6425,'-2'-10'1380,"2"8"-409,0-1 0,-1 0 0,1 1 1,-1-1-1,0 1 0,0-1 1,-1-2-1,2 4-806,0 1 0,-1 0 0,1-1 0,0 1 0,0 0 0,-1 0 0,1-1 0,0 1 0,0 0-1,-1 0 1,1 0 0,0-1 0,-1 1 0,1 0 0,0 0 0,-1 0 0,1 0 0,0 0 0,-1 0 0,1 0 0,0 0 0,-1 0 0,0 0 0,0 0 38,0 0 1,0 0-1,0 1 0,0-1 1,0 1-1,0-1 0,0 1 1,0-1-1,0 1 0,1 0 1,-2 0-1,-2 2 40,1 0 1,0 0-1,1 0 1,-1 0-1,0 0 1,1 1-1,0-1 1,0 1-1,0-1 0,0 1 1,0 0-1,1 0 1,0 0-1,0 0 1,0 0-1,0 0 1,0 6-1,1-5-187,0 1 0,1-1 0,-1 0 1,1 1-1,1-1 0,-1 0 0,1 0 0,0 0 0,0 0 0,0 0 0,0 0 1,7 8-1,-7-10-51,-1-1 5,1 1 1,0-1 0,-1 0 0,0 1-1,1-1 1,-1 1 0,1 2 0,-2-4-8,0 0 0,0 0 0,0 0 1,0 0-1,0 0 0,-1 0 0,1 0 1,0 0-1,0 0 0,-1 0 0,1 0 1,0 0-1,-1-1 0,1 1 0,-1 0 1,1 0-1,-1 0 0,0-1 0,1 1 1,-1 0-1,0-1 0,1 1 0,-1 0 1,-1 0-1,1 0-39,-1 1 0,0-1 0,0 0 0,0 0 0,0 1 0,0-1 0,0 0 0,0-1 0,0 1 0,0 0 0,-4 0 0,6-1-6,0 0 0,0 0 0,0 0 1,0 0-1,0 0 0,0-1 0,0 1 1,0 0-1,0 0 0,0 0 0,0 0 1,0 0-1,0 0 0,0 0 0,0-1 1,0 1-1,0 0 0,0 0 0,0 0 1,0 0-1,0 0 0,0 0 0,0-1 1,0 1-1,0 0 0,0 0 0,0 0 1,0 0-1,0 0 0,0 0 0,0 0 1,0-1-1,0 1 0,0 0 0,0 0 1,0 0-1,0 0 0,1 0 0,-1 0 1,0 0-1,0 0 0,0 0 0,0 0 1,0-1-1,0 1 0,0 0 0,1 0 1,-1 0-1,14-1-52,-1 0 1,26 3-1,-26-1 106,1-1 0,24-2 0,-27 0 4,0-1 0,0 0 0,0-1 0,-1 0 1,1-1-1,-1 0 0,0 0 0,0-1 1,-1 0-1,0-1 0,10-9 0,-17 15-2,-1-1 0,1 0 0,0 0 0,-1 0 0,1 0 1,-1 0-1,1-1 0,-1 1 0,0 0 0,0 0 0,0-1 0,0 1 0,-1-1 0,1 1 0,-1-1 0,1 1 0,-1-5 0,0 6 22,0-1-1,0 0 1,-1 0-1,1 0 1,-1 0-1,1 1 1,-1-1-1,0 0 1,1 1 0,-1-1-1,0 0 1,0 1-1,0-1 1,0 1-1,-1-1 1,1 1-1,0 0 1,-1-1 0,1 1-1,-1 0 1,1 0-1,-1 0 1,1 0-1,-3-1 1,3 1-3,-1 1 0,1-1 0,0 1 0,0-1 0,0 1 0,0-1 0,0 1 1,-1 0-1,1-1 0,0 1 0,0 0 0,-1 0 0,1 0 0,0 0 0,0 0 0,0 0 0,-1 1 0,1-1 1,0 0-1,0 1 0,0-1 0,-1 0 0,1 1 0,0-1 0,0 1 0,0 0 0,0-1 0,0 1 0,0 0 1,0 0-1,0 0 0,0 0 0,1 0 0,-1 0 0,0 0 0,0 0 0,1 0 0,-1 0 0,1 0 0,-1 0 1,0 2-1,-1 4 81,0 1 1,0-1 0,1 1 0,-1-1 0,1 12 0,1-16-94,-1 6 110,2 19 0,0-25-116,-1 0 0,1 0 0,-1 0 1,1-1-1,0 1 0,0 0 1,0 0-1,1 0 0,-1-1 0,3 4 1,-1-2-14,0 0 1,1-1-1,-1 1 1,1-1 0,0 0-1,0 0 1,0 0-1,0 0 1,0-1 0,1 0-1,-1 1 1,6 0-1,-4-1-79,0 0 0,1-1 0,-1 0 1,1 0-1,0-1 0,-1 0 0,1 0 0,12-2 0,24-8-171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47 14755,'13'14'5817,"-2"-1"-3704,3 3-185,-6 5-191,3-2-393,1 12-656,-7-4-224,4 7-248,-1 4-56,-4-6-96,2 1 8,-1-10-152,-5-6-216,-4-11-512,0-5-448,-9-10-833,-2-6-359,-6-14 1512</inkml:trace>
  <inkml:trace contextRef="#ctx0" brushRef="#br0" timeOffset="1">1 66 7354,'5'-5'1215,"0"0"1,1 0 0,0 1 0,0 0 0,1 0-1,-1 0 1,1 1 0,12-5 0,-11 5-567,11-3 1622,32-6-1,-46 11-2013,0 0-1,0 0 1,0 1 0,1 0-1,-1 0 1,0 1-1,0-1 1,0 1 0,0 0-1,0 1 1,8 2 0,-12-3-217,0-1 1,0 1-1,0-1 1,0 1 0,0 0-1,0 0 1,0 0-1,0-1 1,0 1 0,0 0-1,-1 0 1,1 0-1,0 0 1,-1 0-1,1 0 1,0 1 0,-1-1-1,1 1 1,-1 1-2,1-1 0,-1 0-1,0 0 1,0 0 0,0 1 0,0-1 0,0 0 0,0 0 0,-2 4 0,0 1 5,0-1 0,-1 1 0,1-1 1,-2 1-1,-5 8 0,3-7-14,0 0 0,-1 0 0,0-1 0,-16 13 0,20-17-26,0-1 0,1 1 0,0-1 1,-1 1-1,1 0 0,0 0 0,0 0 0,-2 5 1,4-7-2,-1 0 1,1 0 0,0 0-1,-1 0 1,1 0 0,0 0-1,0 0 1,0 0 0,-1 0-1,1 1 1,1-1 0,-1 0-1,0 0 1,0 0 0,0 0-1,0 0 1,1 0 0,-1 0 0,1 0-1,-1 0 1,1 0 0,-1 0-1,1 0 1,-1 0 0,1 0-1,0 0 1,0 0 0,-1 0-1,1 0 1,2 0 0,1 2 46,0-1 1,0-1 0,0 1 0,1 0-1,-1-1 1,1 0 0,-1 0 0,1-1-1,0 1 1,5-1 0,15 3 227,-13 0-153,-1 0-1,0 0 1,0 1-1,0 0 1,0 1 0,-1 1-1,0 0 1,19 13-1,-28-18-129,0 0-1,0-1 0,0 1 1,-1 0-1,1 0 1,0 0-1,-1 0 0,1 0 1,0 0-1,-1 0 0,1 0 1,-1 0-1,1 0 0,-1 0 1,0 0-1,0 0 0,1 0 1,-1 0-1,0 2 0,-2 13-6093,1-6 3946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12 11378,'0'-8'5474,"-2"8"-1137,-5-4-1593,4 4-863,2 0-121,0 0-840,-1 0-344,-23 11-360,-47 18-184,30-17-440,-1-4-400,11 0 464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261 121 11218,'2'-3'842,"0"0"-1,-1 0 1,0 0-1,1 0 0,-1 0 1,-1-1-1,1 1 1,0 0-1,-1-1 0,1-5 1,-2 7-614,1 0-1,0-1 1,-1 1 0,1 0 0,-1 0 0,0-1 0,0 1 0,0 0 0,0 0 0,0 0-1,0 0 1,-1 0 0,1 0 0,-1 1 0,1-1 0,-4-2 0,-1-1-74,-1 0 0,0 0 1,0 1-1,0 0 0,-1 1 0,1 0 1,-1 0-1,0 0 0,0 1 0,0 0 1,0 1-1,0-1 0,0 2 0,0-1 1,-15 2-1,17-1-124,-1 1-1,1 0 1,0 1 0,0-1 0,0 1-1,0 0 1,0 1 0,0 0 0,-7 4-1,9-5-10,0 1-1,1 0 0,-1 0 1,1 1-1,-1-1 0,1 1 1,0-1-1,1 1 0,-1 0 1,1 0-1,-1 0 0,1 1 1,-2 5-1,3-7-11,0 1 0,0-1 0,1 0 0,-1 1 0,1-1 0,0 1 0,0-1 0,0 0 1,0 1-1,1-1 0,1 6 0,-1-3 4,1-1-1,0 1 1,1-1 0,0 0-1,0 1 1,4 5 0,5 3 36,0 1-1,1-2 1,18 15 0,18 11 156,-34-29-2,-1 1 1,0 1-1,-1 0 1,0 1-1,14 18 1,-25-28-112,0 1 0,0-1 0,0 0 0,2 8 0,-4-10-68,1 0 1,-1 0 0,0 0-1,0 0 1,0 0 0,1 0-1,-1 0 1,0 0 0,0 0-1,-1 0 1,1 0 0,0 0-1,0 1 1,0-1 0,-1 0-1,1 0 1,-1 0-1,1 0 1,0 0 0,-1-1-1,0 1 1,0 2 0,-1-2 3,1 0-1,-1 0 1,1 0 0,-1 0 0,0 0-1,1 0 1,-1-1 0,0 1 0,0 0-1,0-1 1,1 0 0,-1 1 0,-3-1 0,-25 1 144,26-1-161,-37-2 64,-39 1-2101,78 2 1736,1-1 0,0 0 0,0 0 0,-1 0 1,1 0-1,0 0 0,0 0 0,0-1 0,-1 1 0,1 0 1,-2-1-1,3 1 263,0 0 1,0-1 0,0 1 0,0 0-1,0 0 1,0 0 0,0 0-1,0 0 1,0 0 0,0-1 0,1 1-1,-1 0 1,0 0 0,0 0 0,0 0-1,0 0 1,0 0 0,0-1-1,0 1 1,0 0 0,0 0 0,0 0-1,0 0 1,1 0 0,-1 0-1,0 0 1,0 0 0,0 0 0,0 0-1,0-1 1,0 1 0,0 0-1,1 0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2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11979,'2'1'5767,"-1"4"-3320,-1 9-1550,0-10-96,0 13 509,-1 4-209,2 1-1,0 0 0,6 25 0,-6-41-1032,0 0-1,1 0 1,0 0-1,1 0 0,-1 0 1,1 0-1,0-1 1,1 1-1,-1-1 0,1 0 1,0 0-1,0 0 1,1-1-1,0 1 0,7 5 1,-5-6-16,1 1 1,0-1 0,0 0-1,0-1 1,0 0-1,14 4 1,-16-6-26,0 0-1,1 0 1,-1 0 0,0-1-1,1 0 1,-1 0 0,1 0-1,-1-1 1,11-2 0,-14 2-16,0-1 1,0 1-1,0-1 1,0 1 0,0-1-1,0 0 1,0 0-1,-1 0 1,1-1 0,-1 1-1,1-1 1,-1 1-1,0-1 1,0 0 0,3-5-1,1-3 14,-1-1 1,-1 0-1,4-12 0,-1 1-5,-1 6-2,-1 0 0,5-34 0,-8 41-17,-2 0 1,1 0-1,-1 1 1,-1-1-1,0 0 1,-4-19-1,3 23-1,1 0-3,-1 0 1,1 1-1,-1-1 0,-1 1 1,1-1-1,-5-6 1,7 12-1,0-1 0,-1 1 0,1-1 1,-1 1-1,1-1 0,-1 1 0,1 0 1,-1-1-1,1 1 0,-1 0 0,1-1 1,-1 1-1,0 0 0,1 0 0,-1-1 1,0 1-1,1 0 0,-1 0 0,1 0 1,-1 0-1,0 0 0,1 0 0,-1 0 1,0 0-1,1 0 0,-1 0 0,0 0 1,1 0-1,-1 0 0,1 1 0,-1-1 1,0 0-1,1 0 0,-2 1 0,-1 2-42,-1-1-1,1 1 1,-1-1-1,-3 5 1,3-3-33,-1 1-31,1-2-3,0 0-1,1 1 1,-1-1-1,1 1 0,0 0 1,0 0-1,0 0 1,1 0-1,-4 8 0,5-8 44,0 0-1,1 1 1,0-1-1,-1 1 0,2 6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3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10970,'-2'3'5201,"5"-3"-936,2 6-1928,-5-6-761,0 0 169,8 22-601,11 36-368,-15-23-424,-2 1-112,5 6-120,0-2-32,3-7-40,1-3 32,-4-12-216,-1-2-368,-6-13-312,0-3-3361,-8-8 2937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30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13843,'6'-1'1201,"-1"0"0,1 0 0,0 0-1,-1 1 1,9 0 0,-5 1-30,0 0 0,15 5 1,0 2-57,33 16 0,-41-17-530,-10-4-494,0 0 1,0 0 0,-1 1-1,1 0 1,-1 0 0,1 0-1,4 6 1,-9-8-74,1 0 0,-1-1 0,1 1-1,-1 0 1,0 0 0,0 0 0,0 0 0,0 0 0,-1 0-1,1 0 1,0 3 0,-1-3-11,0-1 0,0 1 1,0-1-1,0 1 0,0-1 0,0 1 0,-1-1 0,1 1 0,0-1 0,-1 1 0,0-1 1,1 0-1,-1 1 0,0-1 0,1 0 0,-1 1 0,0-1 0,-1 1 0,-2 2 8,-1 0 0,1 0 0,-1 0 0,0-1 0,0 0-1,0 0 1,0 0 0,-1-1 0,1 1 0,-1-1 0,-6 1-1,-3 1 40,-1-1 0,-28 2 0,37-6 41,17 2 403,16 4-275,33 12 0,-30-8-43,-21-6-100,-1-1 0,1 1 0,-1 1 0,0-1 0,12 9 0,-15-9-43,-1 0 1,1 0-1,-1 0 0,0 0 1,0 1-1,-1-1 1,1 1-1,-1 0 0,1 0 1,-1 0-1,2 7 1,17 35-617,-20-46 763,-1-1-105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3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5 9762,'-9'-2'1113,"-1"1"0,1 0 0,0 1 0,-1 0 0,1 0 0,0 1 0,-1 0 0,1 1 0,-11 3 0,10-2-644,0 1 0,1 0-1,-1 1 1,1-1 0,0 2 0,0-1 0,-15 14 0,17-13-360,1 1 0,0-1 0,0 1 1,0 1-1,1-1 0,0 1 1,0-1-1,1 1 0,0 1 1,0-1-1,1 1 0,0-1 0,0 1 1,1 0-1,1 0 0,-1 0 1,1 0-1,1 0 0,0 0 0,1 16 1,1-16-81,-1-1-1,1 0 1,1 0 0,-1 0 0,1 0-1,1 0 1,-1-1 0,1 0-1,1 1 1,-1-1 0,1-1 0,1 1-1,-1-1 1,1 0 0,0 0 0,0 0-1,1-1 1,0 0 0,-1 0 0,2-1-1,-1 0 1,0 0 0,1-1 0,0 0-1,0 0 1,8 1 0,-6-2-188,0-1 0,0 0 0,0 0 0,-1-1 0,1-1 0,0 0 0,11-2 0,-8 0-82,19-8 1,-31 11 237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3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13779,'-10'-1'5601,"8"-1"-3288,5 5-209,14 0-184,3 1-327,20 2-657,4-6-264,8-2-360,1 2-120,-10-2-536,-7 2-264,6 8 336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88 5793,'-30'-48'3065,"29"47"-2805,0-1 0,0 1 0,0-1 0,1 0 0,-1 1 0,1-1 0,-1 0 0,1 1 0,0-1 0,0 0 0,-1 1 1,1-1-1,0 0 0,1-2 0,-2-8 3012,1 12-3191,0 0 0,0 0 0,0 0 0,0 1 0,0-1-1,0 0 1,0 0 0,0 0 0,0 0 0,0 0 0,0 0-1,0 1 1,0-1 0,0 0 0,0 0 0,0 0 0,0 0-1,0 0 1,-1 0 0,1 0 0,0 1 0,0-1 0,0 0-1,0 0 1,0 0 0,0 0 0,0 0 0,-1 0-1,1 0 1,0 0 0,0 0 0,0 0 0,0 0 0,0 0-1,0 0 1,-1 0 0,1 0 0,0 0 0,0 0 0,0 0-1,0 0 1,0 0 0,-1 0 0,1 0 0,0 0 0,0 0-1,0 0 1,0 0 0,0 0 0,0 0 0,-1 0 0,1 0-1,0 0 1,0 0 0,0 0 0,0-1 0,0 1 0,0 0-1,0 0 1,0 0 0,-1 0 0,1 0 0,0 0 0,0 0-1,0-1 1,0 1 0,0 0 0,0 0 0,-2 37 1266,1-15-1042,5 186 1354,17-25-1040,-20-174-582,0 0 0,-1 14-1,0-17 69,1-14-72,-1-3-45,-1 0-1,-4-16 1,-1-12-47,5 28 34,0 0 1,1 0 0,1 0-1,0 0 1,0 0-1,6-19 1,-6 24 10,2 0-1,-1 1 1,1-1 0,0 1 0,0-1 0,0 1 0,1 0-1,0 0 1,0 0 0,0 1 0,0-1 0,1 1 0,8-6-1,-8 7 11,1 0 0,-1 0 0,1 1 0,0 0 0,0 0 0,-1 0 0,1 1 0,0 0 0,1 0 0,-1 0 0,0 1-1,0 0 1,0 0 0,0 0 0,0 1 0,0 0 0,1 0 0,-2 1 0,12 3 0,-13-3 40,1 0 0,-1 0 0,0 0 0,0 0 0,1 1 0,-1 0 0,-1-1 0,1 2 0,0-1 1,-1 0-1,0 1 0,1-1 0,-1 1 0,-1 0 0,1 0 0,-1 0 0,1 1 0,-1-1 0,0 0 0,-1 1 0,1-1 0,-1 1 0,0 0 0,0 0 0,0 7 1,-1-8 21,0-1 1,0 1 0,-1-1 0,1 1 0,-1-1 0,0 1 0,0-1 0,0 0 0,-1 0 0,1 1-1,-1-1 1,-2 3 0,1-1 21,-1 0 1,1-1-1,-1 0 0,-1 0 0,1 0 0,-10 6 0,6-4-26,0-2-1,-1 1 0,1-1 1,-1-1-1,0 0 1,0 0-1,-1 0 0,-17 1 1,23-3-93,0-1 1,0 0 0,0 0 0,0 0-1,1-1 1,-1 1 0,0-1-1,0 0 1,0 0 0,0-1 0,1 1-1,-1-1 1,0 0 0,1 1-1,0-2 1,-4-1 0,6 3-29,1 1 0,-1-1 0,1 1 0,-1-1 0,1 1 0,-1-1 1,1 0-1,-1 1 0,1-1 0,0 0 0,-1 1 0,1-1 0,0 0 0,-1 0 0,1 1 0,0-1 1,0 0-1,0 0 0,0 1 0,0-1 0,0 0 0,0 0 0,0-1 0,0 1-101,1 0 0,-1-1 0,1 1 0,-1 0 0,1 0 0,0-1 0,0 1 0,0 0 0,0 0 0,0 0 0,0 0 0,1-1 0,4-3-897,1 0 0,0 1-1,13-7 1,-17 10 733,33-16-1455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7386,'0'0'228,"1"0"1,-1 0 0,1 0-1,-1 0 1,1 0 0,-1 0-1,1 0 1,-1 0 0,1 0-1,-1 0 1,1 1 0,-1-1 0,0 0-1,1 0 1,-1 0 0,1 1-1,-1-1 1,1 0 0,-1 0-1,0 1 1,1-1 0,-1 0-1,0 1 1,1-1 0,-1 0 0,0 1-1,1-1 1,-1 1 0,0-1-1,0 0 1,1 1 0,-1-1-1,0 1 1,0-1 0,0 1-1,0-1 1,0 1 0,0-1 0,0 1-1,0-1 1,0 1 0,0 2 600,-1 1 0,1-1 0,-1 0 0,0 0 1,-2 5-1,0 1-50,1-3-476,0 0 1,1 0 0,0 1-1,0-1 1,1 0-1,0 1 1,0-1-1,0 0 1,1 1 0,0-1-1,2 7 1,-3-10-281,1 0 0,0 0 0,1 0 0,-1 0-1,0-1 1,1 1 0,0 0 0,-1-1 0,1 1 0,0-1 0,1 0 0,-1 0 0,0 1 0,0-2 0,1 1 0,0 0 0,-1 0 0,1-1 0,0 1 0,-1-1 0,1 0 0,0 0 0,0 0 0,5 1 0,-4-1-31,0-1-1,0 1 1,0-1 0,-1 0 0,1 0 0,0 0-1,0 0 1,0-1 0,0 1 0,0-1-1,0 0 1,0 0 0,0-1 0,-1 1 0,1-1-1,-1 0 1,1 0 0,-1 0 0,0 0 0,1 0-1,-1-1 1,0 0 0,-1 1 0,1-1 0,4-5-1,1-6-173,-1 1-1,0-1 0,-1 0 1,0 0-1,-1-1 0,4-16 0,-7 19 171,-3 14 55,-3 21 109,3 3 131,1-1 0,1 1 0,7 40 0,24 73 716,-29-129-872,-1 0-1,0 0 1,0 1-1,-1-1 1,-1 0-1,0 18 1,-1-25-88,1 1 1,-1 0 0,1-1 0,-1 1 0,0-1 0,-1 1-1,1-1 1,-1 1 0,1-1 0,-1 0 0,0 1 0,0-1-1,0 0 1,-1 0 0,1-1 0,-1 1 0,1 0 0,-1-1-1,0 0 1,0 1 0,-5 1 0,3-1-8,-1-1 1,0 0-1,1-1 0,-1 1 1,0-1-1,0 0 1,0-1-1,0 1 0,0-1 1,0 0-1,0-1 0,-8-1 1,10 2-47,0-1 0,0 0 1,0 0-1,1 0 1,-1 0-1,0-1 0,1 0 1,-1 1-1,1-1 0,0 0 1,0-1-1,0 1 1,0-1-1,0 1 0,0-1 1,0 0-1,1 0 1,0 0-1,-1 0 0,-1-4 1,4 5-44,-1 0 1,1 1-1,0-1 1,0 1-1,-1-1 1,1 0 0,0 0-1,1 1 1,-1-1-1,0 0 1,0 1-1,1-1 1,-1 1 0,1-1-1,-1 0 1,1 1-1,0-1 1,-1 1-1,1-1 1,0 1-1,0 0 1,0-1 0,0 1-1,0 0 1,1 0-1,-1 0 1,2-2-1,6-4-209,16-9-1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50 5921,'30'-33'3429,"-29"32"-2919,0 0-1,0 0 1,0 0 0,0 0-1,0-1 1,-1 1 0,1 0 0,0 0-1,0-3 1,-1 4-364,0 0-1,0 0 1,0 0-1,0 0 1,0 0 0,0 0-1,0-1 1,0 1-1,0 0 1,0 0 0,0 0-1,0 0 1,0 0 0,0 0-1,0 0 1,-1-1-1,1 1 1,0 0 0,0 0-1,0 0 1,0 0-1,0 0 1,0 0 0,0 0-1,0 0 1,0 0-1,-1 0 1,1 0 0,0 0-1,0 0 1,0 0-1,0-1 1,0 1 0,0 0-1,0 0 1,-1 0 0,1 0-1,0 0 1,0 0-1,0 0 1,0 0 0,0 0-1,-1 1 1,-3 3 818,-13 18-303,-20 19 0,-15 17 31,-12 37-147,29-41-658,34-53 38,1 0 0,0 0 0,-1 0 0,0 0 0,1 0 0,-1-1 1,0 1-1,1 0 0,-1 0 0,0-1 0,0 1 0,1-1 0,-1 1 0,0-1 0,0 1 1,0-1-1,0 1 0,-1 0 0,0-7-409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10098,'-16'4'4497,"11"11"-1600,2 6-921,-3 15-119,3 5-201,6 10-608,-3-5-256,6-3-376,4-2-152,3-18-176,4-2-32,6-12-136,2-5-392,-4-6-984,-3-4-24,-9-7 688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11290,'-12'1'4833,"12"1"-2456,0 4-529,8 1-487,8 1-321,4-1-520,4-5-168,5-2-200,5 0 72,4-5-696,0 1-520,-5-4-4569,-1-7 3704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7802,'2'1'459,"0"-1"0,1 1 1,-1 0-1,0 0 1,0 0-1,-1 1 0,1-1 1,0 0-1,0 1 1,0-1-1,-1 1 0,1-1 1,-1 1-1,1 0 1,-1 0-1,0 0 0,0 0 1,0 0-1,1 3 1,3 5 772,-1 1 1,4 16-1,0 5 292,-2 0 0,3 46 0,-7 64-416,-2-140-1101,0-1 1,0 1-1,-1-1 1,1 1-1,0-1 1,0 0-1,-1 1 1,0 1-1,-2-2 49,-1-5-4,3 3-69,1-1 0,-1 1 0,1 0 1,0 0-1,-1 0 0,1 0 0,0-1 1,0 1-1,0 0 0,0 0 0,0-1 1,0 1-1,1 0 0,-1 0 0,0 0 0,0-1 1,1 1-1,0-1 0,0-2-6,9-17-55,-7 16 68,-1 1 2,1 0 1,0-1 0,-1 2-1,5-5 1,-6 6 4,1 1 1,-1 0-1,1 0 1,-1 0-1,1 0 1,-1 0-1,1 0 1,0 0-1,0 0 1,-1 0-1,1 1 1,0-1-1,0 1 1,0 0-1,0-1 1,1 1-1,7 0 14,-1 1 0,0 1 0,0-1-1,0 1 1,0 1 0,-1 0 0,12 5 0,-7-3 86,0 0 0,26 5 0,-29-9-77,0 0 0,0 0 0,0-1 0,19-2 0,-24 1-16,0 0 1,0 0 0,0 0-1,0-1 1,0 0-1,0 0 1,-1 0-1,1 0 1,-1-1-1,1 1 1,5-6-1,-7 6 13,-1 0-1,0-1 0,0 1 0,1 0 1,-1-1-1,-1 0 0,1 1 0,0-1 0,-1 0 1,1 0-1,-1 0 0,0 0 0,0 0 1,0 0-1,-1 0 0,2-3 0,-2 3-2,0 0-1,0 0 1,0 0-1,0 0 0,-1 1 1,1-1-1,-1 0 1,1 0-1,-1 0 0,0 0 1,0 1-1,0-1 0,-1 0 1,1 1-1,0-1 1,-1 1-1,0 0 0,0-1 1,0 1-1,0 0 1,0 0-1,-3-2 0,0 0 13,0 1-1,0-1 0,-1 1 1,1 0-1,-1 1 0,0-1 1,0 1-1,0 0 0,-9-1 1,13 3-7,1-1 0,0 1 1,0 0-1,-1 0 0,1 0 1,0 0-1,-1 0 0,1 0 1,0 1-1,0-1 0,-1 0 1,1 1-1,0-1 0,0 0 1,-1 1-1,1 0 0,0-1 1,0 1-1,0 0 0,-2 1 1,2 0 12,0-1 0,-1 1 0,1 0 0,0-1 0,0 1 0,0 0 1,0 0-1,1 0 0,-1 0 0,1 0 0,-2 4 0,2 1 37,-1 1 0,1-1 0,0 1-1,0-1 1,3 14 0,-2-16-69,0 0 0,1 0-1,-1 0 1,1 0 0,0 0 0,0 0 0,0 0-1,1-1 1,0 1 0,0-1 0,0 0 0,0 0-1,1 0 1,0 0 0,0 0 0,0-1-1,0 0 1,0 0 0,0 0 0,1 0 0,0-1-1,-1 1 1,1-1 0,5 1 0,2 0-448,-1 0 0,1-1-1,-1-1 1,1 0 0,0 0 0,13-2 0,32-2-851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10586,'0'-1'231,"0"1"-1,0 0 1,1 0-1,-1-1 1,0 1 0,0 0-1,0 0 1,1 0-1,-1-1 1,0 1-1,0 0 1,1 0-1,-1 0 1,0-1-1,0 1 1,1 0-1,-1 0 1,0 0 0,1 0-1,-1 0 1,0 0-1,0 0 1,1 0-1,-1 0 1,0 0-1,1 0 1,-1 0-1,0 0 1,1 0 0,-1 0-1,1 0-47,0 1 0,-1-1 0,1 1 0,-1-1 1,1 1-1,-1-1 0,1 1 0,-1-1 0,1 1 0,-1 0 0,1-1 0,0 2 0,1 2 232,0 1-1,-1-1 0,3 8 0,16 105 2809,-1-9-2110,-10-69-952,1 0 0,3-1 1,1-1-1,27 52 0,-39-84-188,1 0 0,0 0 0,0 0 0,1 0 0,0-1-1,0 0 1,5 6 0,-9-10 4,1 0 0,-1 0 0,0 0 0,0 0 0,0 1 0,0-1 0,0 0 0,1 0 0,-1 0 0,0 0 0,0 0 0,0 0 0,0 0 0,1 1 0,-1-1 0,0 0 0,0 0-1,0 0 1,1 0 0,-1 0 0,0 0 0,0 0 0,1 0 0,-1 0 0,0 0 0,0 0 0,0 0 0,1 0 0,-1 0 0,0 0 0,0 0 0,0 0 0,1-1 0,-1 1 0,0 0 0,0 0 0,1 0 0,-2-9-1232,-5-14-1188,-1 1 0,-20-41-1,7 18 288,-8-21 768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5129,'0'-7'915,"1"1"0,0-1 1,0 1-1,3-10 0,-3 14-592,-1 1 1,1-1-1,0 0 0,0 0 1,0 0-1,1 0 1,-1 1-1,0-1 0,1 0 1,-1 1-1,1-1 0,-1 1 1,1 0-1,0-1 0,-1 1 1,1 0-1,0 0 0,3-1 1,-1 1 124,1 0-1,-1 0 1,1 0 0,0 0 0,-1 1-1,1 0 1,-1 0 0,7 1 0,3 1 735,19 5 0,-19-3-366,0 1 0,23 10 1,-31-12-612,-1 0 0,1 1 0,0-1 0,-1 1 0,0 1 0,0-1 0,0 1 0,5 6 0,-8-9-155,-1 0-1,0 0 1,1 0 0,-1 0-1,0 0 1,0 0 0,0 1-1,0-1 1,0 1 0,-1-1-1,1 0 1,-1 1 0,0-1-1,1 1 1,-1-1 0,0 1-1,-1 4 1,0-4-19,0 0 1,0 1-1,0-1 1,-1 0-1,1 0 1,-1 0-1,0 0 0,0 0 1,0 0-1,0 0 1,0-1-1,-4 3 1,-5 5-15,-1-1 1,0-1 0,-1 0-1,-18 9 1,27-15-163,-1 0 0,0 0 0,0-1 0,0 1 0,1-1 0,-9 0 0,11 0-41,0-1 0,0 0 0,0 0 0,0 0 0,0 0-1,0 0 1,0-1 0,0 1 0,0-1 0,0 1 0,0-1 0,1 1 0,-1-1 0,0 0-1,0 0 1,0 0 0,1 0 0,-2-2 0,-4-8-791</inkml:trace>
  <inkml:trace contextRef="#ctx0" brushRef="#br0" timeOffset="1">387 95 7082,'8'4'1552,"1"1"0,-1 0 1,0 0-1,0 1 1,-1 0-1,11 11 1,-13-11-907,0 0-1,-1 0 1,0 0 0,0 1 0,-1-1-1,0 1 1,0 0 0,0 0 0,2 8 0,-1 0 90,0 0 1,10 19-1,-9-27-532,-5-7-200,0 0-1,0 0 0,0 0 1,0 0-1,0 0 0,0 1 1,0-1-1,0 0 0,0 0 1,0 0-1,0 0 0,0 0 1,0 0-1,1 0 0,-1 0 1,0 0-1,0 0 0,0 0 1,0 0-1,0 0 1,0 0-1,0 0 0,0 0 1,0 0-1,0 0 0,0 0 1,0-1-1,0 1 0,0 0 1,0 0-1,0 0 0,1 0 1,-1 0-1,0 0 0,0 0 1,0 0-1,0 0 0,0 0 1,0 0-1,0 0 1,0 0-1,0 0 0,0 0 1,0 0-1,0 0 0,0 0 1,0 0-1,0 0 0,0-1 1,0 1-1,0 0 0,1-13 194,-1 10-192,0-44 84,8-58 0,-6 94-112,0 0 1,1 1-1,0-1 1,5-10-1,-6 17-109,0 0-1,0 0 1,0 0 0,1 0-1,-1 1 1,1-1-1,0 0 1,0 1 0,0 0-1,1 0 1,-1 0 0,6-3-1,-8 5 55,-1 1 1,1-1-1,0 1 0,0-1 0,0 1 0,0 0 1,0-1-1,0 1 0,0 0 0,0 0 0,0 0 1,0 0-1,0 0 0,2 0 0,-1 0-12,0 1 0,-1 0 0,1 0 0,0 0 0,0 0 0,-1 0 0,3 2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10490,'0'1'280,"1"-1"1,-1 1-1,0 0 0,1-1 0,-1 1 0,0-1 1,1 1-1,-1-1 0,1 1 0,-1-1 0,1 0 1,-1 1-1,1-1 0,0 1 0,-1-1 0,1 0 1,-1 0-1,1 1 0,0-1 0,-1 0 0,1 0 1,0 0-1,-1 0 0,1 1 0,0-1 0,-1 0 1,1 0-1,0 0 0,0-1 0,3 1 193,1-1-1,-1 0 1,7-3-1,-3 2 263,6-2-410,-1 0 1,0-1-1,-1 0 1,16-9-1,-25 12-304,1-1 0,-1 1-1,1-1 1,-1 1-1,0-1 1,0 0 0,0 0-1,-1-1 1,1 1-1,-1-1 1,1 1 0,-1-1-1,0 0 1,-1 0-1,1 1 1,-1-1-1,1-1 1,0-3 0,-2 2-6,1 1 0,-1-1 0,0 1 0,0-1 0,0 1 0,-1-1 0,0 1 0,0-1 0,-2-7 0,2 11-16,0 0 1,0 0-1,0 0 0,0 0 1,0 0-1,0 0 0,0 0 1,-1 0-1,1 0 0,-1 1 1,1-1-1,-1 0 0,0 1 1,1 0-1,-1-1 0,0 1 0,0 0 1,0 0-1,0 0 0,0 0 1,0 0-1,-1 0 0,1 1 1,-4-2-1,2 2-5,1 0 0,-1 0 0,1 0 0,-1 0 0,0 1 0,1-1 0,-1 1-1,1 0 1,-1 0 0,1 0 0,0 0 0,-1 1 0,1 0 0,-6 3 0,6-2 12,-1 0 0,0 0 1,1 1-1,0 0 0,0-1 0,0 1 1,0 0-1,0 0 0,1 1 0,-3 4 1,3-2 40,-1 0 0,1 0-1,0 0 1,0 1 0,1-1 0,0 0 0,1 1 0,-1-1 0,1 0 0,1 1 0,-1-1 0,1 1 0,1-1 0,3 13 0,-3-14 0,1 0 1,0-1-1,0 1 1,1 0-1,-1-1 1,1 0-1,0 0 1,1 0-1,-1 0 1,1-1 0,0 0-1,0 0 1,0 0-1,0 0 1,10 4-1,-11-6 31,1-1 0,-1 1 0,1-1 0,-1 1 0,1-1 0,0-1 0,-1 1 0,1-1-1,0 1 1,0-1 0,0-1 0,-1 1 0,1-1 0,0 0 0,-1 0 0,1 0 0,0 0 0,-1-1-1,0 0 1,1 0 0,-1 0 0,4-3 0,-1 0 139,-1 0 0,9-10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28 158 11514,'-4'8'1030,"0"-1"0,0 0-1,1 1 1,1 0-1,-1 0 1,1 0-1,0 0 1,1 0 0,0 0-1,0 0 1,1 10-1,0-13-815,0 0 0,1 0-1,0 0 1,0 0 0,0 0 0,0 0-1,1 0 1,0 0 0,0 0-1,0 0 1,1-1 0,0 1 0,0-1-1,0 0 1,0 0 0,0 0 0,1 0-1,6 4 1,-9-7-191,0 0 0,0 0 0,1 0 0,-1 0 0,1 0 0,-1-1 1,0 1-1,1 0 0,-1-1 0,1 1 0,-1-1 0,1 0 0,0 0 0,-1 1 0,1-1 0,-1 0 0,1 0 0,-1-1 0,3 1 1,-2-1-95,0 1 1,0-1-1,0 0 0,0 0 1,0 0-1,-1-1 1,1 1-1,0 0 1,-1-1-1,1 1 1,0-1-1,1-2 1,3-4-548,0-1 0,-1-1-1,0 1 1,6-16 0,-8 16 184,8-15-594,23-49-2575,-33 72 3533,-1 0-1,1-1 1,0 1 0,-1 0 0,1 0 0,0 0-1,-1 1 1,1-1 0,0 0 0,0 0 0,0 0 0,0 1-1,0-1 1,0 0 0,0 1 0,0-1 0,0 1-1,2-2 1,-2 3 59,0-1 0,0 0 0,0 0 0,0 0 0,0 0 0,0 1 0,0-1 0,0 1 0,-1-1 0,1 0 0,0 1 0,0 0 0,0-1 0,-1 1 0,1-1-1,0 1 1,0 0 0,-1-1 0,1 1 0,-1 0 0,1 0 0,-1 0 0,1 0 0,0 1 0,16 25 549,-6-7 1251,2 0 0,1-1 0,25 29 0,-33-42-1447,2 3 331,1-1 0,19 15-1,-28-23-673,0 0 0,0 0-1,1 0 1,-1 0 0,0 0-1,0 0 1,0 0 0,0 1-1,0-1 1,0 0 0,1 0-1,-1 0 1,0 0-1,0 0 1,0 0 0,0 0-1,0 0 1,1 0 0,-1 0-1,0 0 1,0 0 0,0 0-1,0 0 1,1 0 0,-1 0-1,0 0 1,0 0 0,0 0-1,0 0 1,0 0 0,1 0-1,-1 0 1,0 0 0,0 0-1,0 0 1,0-1 0,0 1-1,1 0 1,-1 0 0,0 0-1,0 0 1,0 0 0,0 0-1,0 0 1,0-1 0,0 1-1,0 0 1,0 0 0,1 0-1,-1 0 1,0 0-1,0-1 1,0 1 0,0 0-1,0 0 1,0 0 0,0 0-1,0-1 1,-1-9 660,-4-10-340</inkml:trace>
  <inkml:trace contextRef="#ctx0" brushRef="#br0" timeOffset="1">265 0 10530,'2'11'4737,"2"-3"-2344,0 5-1385,3-1-88,0-3-768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55 10770,'2'33'7611,"7"16"-2797,-8-40-3995,0-5-606,0 0 0,1 0 0,-1 0 0,1 0 0,0 0 0,-1 0-1,2 0 1,-1-1 0,5 7 0,-5-8-187,-1-1-1,1 1 1,-1-1-1,1 0 1,0 1-1,-1-1 1,1 0-1,0 0 1,0 0-1,0 0 1,0 0-1,0 0 1,0-1-1,0 1 1,0-1-1,0 1 1,0-1-1,1 0 1,-1 0-1,0 0 1,3 0-1,-2-1-19,-1 1 0,0-1 0,1 0 0,-1 0 0,0 0 0,1 0 0,-1 0 0,0 0 0,0 0 0,0-1 0,0 1 0,0-1 0,0 1 0,0-1 0,2-3 0,-1 0-49,1 0 0,-1 0 0,-1-1 0,1 1 0,2-7 0,-4 9-19,0 0 1,0 0-1,-1 0 1,1 0 0,-1 0-1,0 0 1,1 0-1,-1 0 1,-1-1 0,1 1-1,0 0 1,-1 0-1,1 0 1,-3-5 0,1 4-12,0 0 1,0-1 0,-1 1 0,1 0-1,-1 0 1,0 0 0,0 0 0,-6-4 0,1 1 37,-1 0 0,0 1 0,0 0 0,0 0 0,-1 1 0,0 0 0,-14-4 0,20 8 67,0 0 1,0 0 0,0 0 0,0 0 0,0 1-1,0 0 1,0 0 0,0 0 0,-1 0 0,1 1 0,0 0-1,0-1 1,0 2 0,0-1 0,1 0 0,-6 3-1,6-2 6,1-1-1,-1 1 1,1-1-1,0 1 1,-1 0-1,1 0 1,0 0-1,0 0 1,1 1-1,-1-1 1,0 0-1,1 1 1,-1-1-1,1 1 1,0 0-1,0-1 1,0 1-1,0 0 1,0 0-1,1 0 1,-1-1-1,1 6 1,0-6-31,-1-1-1,1 1 1,0 0 0,1 0-1,-1-1 1,0 1 0,0 0-1,1-1 1,-1 1 0,1 0-1,0-1 1,-1 1 0,1 0-1,0-1 1,0 1 0,0-1-1,0 0 1,0 1 0,0-1-1,2 2 1,0-1-69,0-1 0,0 1 0,0-1 0,0 1 0,0-1 1,0 0-1,0 0 0,0 0 0,7 0 0,-2 0 100,1 0 0,0-1 0,-1 0 1,1 0-1,-1-1 0,14-2 0,27-10 293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11434,'0'0'4309,"0"0"-1719,1 3-713,0 0-1653,4 9 332,-1 1 0,0 0 0,-1 0 0,0 0 0,-1 0 0,0 14 1,-1-14-326,0-1 0,1 0 0,0 0 0,1 0 0,5 16 1,-7-25-217,1 0 1,-1 0-1,1 0 1,0-1-1,0 1 1,0 0-1,0-1 1,0 1-1,0-1 1,5 4-1,-5-5-20,0 1 0,0-1 0,1 0 0,-1 0 0,0-1 0,0 1 1,0 0-1,1-1 0,-1 1 0,0-1 0,1 0 0,-1 0 0,0 0 0,1 0 0,-1 0 0,5-1 0,-4 0-62,0 0 1,-1 0-1,1 0 0,0-1 0,0 1 0,-1-1 1,1 0-1,-1 1 0,0-1 0,1 0 1,-1 0-1,0 0 0,0-1 0,0 1 0,0-1 1,-1 1-1,1-1 0,-1 1 0,3-7 1,-1 1-72,1-2 1,-1 1-1,-1 0 1,3-19-1,-3 0 118,-2 26 31,0 0 0,-1 0 0,1 0 0,0 0 0,-1 0 0,1 0 0,-1 0 0,1 0 0,-1 0 0,0 0 0,-1-2 0,2 4-6,0 0 0,0 0 0,-1 0 0,1 0 0,0 0 0,0 0 0,0-1 0,0 1 0,0 0 0,0 0 0,0 0 0,0 0 0,0 0 0,0 0 0,-1 0 0,1 0 0,0 0 0,0 0 0,0 0 0,0 0 0,0 0 0,0 0 0,0 0 0,0 0 0,-1 0 0,1 0 0,0 0 0,0 0 0,0 0 0,0 0 0,0 0 0,0 0 0,-1 0 0,1 0 0,0 0 0,0 0 0,0 0 0,0 0 0,0 0 0,0 0 0,0 0 0,0 0 0,-1 0 0,-2 7 250,-2 7 48,1 1 0,0 0 0,1 1 0,1-1 0,-1 28 0,3-42-335,0 1 1,0-1 0,0 0-1,0 1 1,1-1 0,-1 0-1,0 1 1,1-1 0,-1 0-1,1 1 1,-1-1 0,1 0-1,-1 0 1,1 1 0,0-1-1,0 0 1,0 0 0,0 0-1,0 0 1,0 0 0,0 0-1,0 0 1,0-1 0,0 1 0,0 0-1,0 0 1,1-1 0,-1 1-1,0-1 1,1 1 0,-1-1-1,0 0 1,1 0 0,-1 1-1,0-1 1,1 0 0,-1 0-1,2 0 1,16-3-212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12299,'-2'0'917,"0"1"0,-1 0 1,1 0-1,0 0 0,0 0 1,0 0-1,-3 2 0,4-2-519,-1 0 0,1 0 0,0 1-1,-1-1 1,1 1 0,0-1 0,0 1 0,-1 1 0,0 1-91,1 0 0,0 0 0,0 0 0,0 0 0,0 0 0,0 0 0,1 0 0,0 6 1,-1-3-168,1 0 1,0 0 0,0 0 0,1 0 0,0 0-1,1 0 1,-1 0 0,1 0 0,0-1 0,1 1 0,0-1-1,0 1 1,0-1 0,1 0 0,0 0 0,8 9-1,-9-11-56,0-1 0,-1 1 0,0-1 0,4 8-1,-5-10-65,-1-1-1,0 1 0,1 0 1,-1-1-1,0 1 0,0 0 1,1 0-1,-1-1 0,0 1 0,0 0 1,0 0-1,0-1 0,0 1 1,0 0-1,0 0 0,0-1 0,0 1 1,0 0-1,0 0 0,0-1 1,-1 1-1,1 0 0,0 0 0,-1-1 1,1 1-1,0 0 0,-1-1 1,1 1-1,-1-1 0,1 1 0,-1 0 1,1-1-1,-1 1 0,1-1 1,-2 1-1,-1 0 4,1 0-1,-1 0 1,0 0 0,1 0-1,-1-1 1,0 0 0,1 1-1,-1-1 1,0 0 0,0 0-1,-3-1 1,-32-8-812,23 5 114,-41-14-1282,34 10 1567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13603,'10'26'5521,"11"10"-3560,4 0-25,1-4-576,4-1-344,-3-6-487,1 0-137,-4-3-168,-3-2-72,-6-8-80,-2 0-32,-6-7 32,-3-1-328,-6-4-897,-3-7 201,-2-11 320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11570,'0'1'4593,"0"11"-2648,-2 7-377,2 0-103,0 28-145,4 19-392,0 1-152,4-9-176,-2-8-128,2-11-248,2-7 16,4-15-624,1-5-296,7-9 432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9962,'1'2'318,"-1"0"0,1-1 0,-1 1 0,1 0-1,0-1 1,0 1 0,0-1 0,0 1 0,0-1 0,0 1 0,1-1 0,-1 0-1,0 0 1,1 1 0,-1-1 0,1 0 0,-1 0 0,1 0 0,0-1-1,-1 1 1,1 0 0,0-1 0,-1 1 0,1-1 0,0 1 0,0-1-1,0 0 1,2 0 0,2 1 17,-1-1 1,1 0-1,-1-1 0,1 1 1,-1-1-1,1 0 0,-1-1 0,0 1 1,6-3-1,1-2-138,0 0 1,0-1-1,-1 0 1,0-1-1,0 0 1,16-16-1,-21 18-178,0 0-1,-1-1 1,0 1-1,0-1 0,0 0 1,-1-1-1,0 1 0,0-1 1,-1 0-1,0 0 0,3-16 1,-5 21-7,-1 0 1,0 0-1,0 0 1,0 0-1,0 0 1,0-1 0,-1 1-1,1 0 1,-1 0-1,0 0 1,0 0-1,0 1 1,-1-1-1,1 0 1,-1 0-1,1 1 1,-1-1-1,0 0 1,0 1-1,-3-3 1,4 4-5,-1-1 0,1 1 0,-1 0 0,0 0 0,0 0 0,0 0 0,0 0 0,0 0 0,0 0 0,0 1 0,0-1 0,0 1 0,0-1 0,0 1 0,0 0 0,-1 0 1,1 0-1,0 0 0,0 0 0,0 1 0,0-1 0,0 0 0,0 1 0,0 0 0,0-1 0,0 1 0,0 0 0,0 0 0,-4 3 0,3-1 33,0-1 0,-1 2 0,1-1 0,0 0-1,0 1 1,1-1 0,-1 1 0,1 0 0,0 0 0,0 0 0,0 0 0,0 0 0,1 0-1,0 1 1,0-1 0,0 0 0,0 1 0,0 5 0,0 3 130,1-1-1,0 1 1,1 0 0,0-1 0,4 17 0,-4-24-135,1 0 1,-1 0 0,1 0 0,0 0-1,0-1 1,1 1 0,-1-1 0,1 1-1,0-1 1,0 0 0,7 7-1,-8-9-160,0-1 0,0 1-1,0 0 1,1-1 0,-1 1-1,1-1 1,-1 0 0,1 0-1,-1 0 1,1 0 0,0-1-1,-1 1 1,1-1 0,0 1-1,0-1 1,-1 0 0,1 0-1,0 0 1,0 0 0,-1-1-1,1 1 1,0-1 0,3-1-1,-3 1-761,0-1-1,0 1 1,0-1-1,0 0 0,0 0 1,-1 0-1,1 0 1,-1 0-1,4-5 1,6-11-1992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0:5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7674,'15'-5'3911,"-11"4"-3348,-1 1-228,-1-1 0,1 1 0,0 0 0,-1 0 0,6 0 0,-7 0-201,0 0 0,0 0-1,-1 1 1,1-1 0,0 0 0,0 1-1,0-1 1,0 0 0,-1 1 0,1-1-1,0 1 1,-1 0 0,1-1 0,0 1 0,-1-1-1,1 1 1,-1 0 0,1-1 0,-1 1-1,1 0 1,-1 0 0,1-1 0,-1 1-1,0 0 1,1 1 0,6 23 2556,-4-11-1483,1 0 0,1-1 1,7 16-1,-12-29-1198,0 1 0,0-1 0,0 0 1,1 0-1,-1 1 0,0-1 0,0 0 0,0 0 1,0 1-1,0-1 0,1 0 0,-1 0 0,0 1 1,0-1-1,0 0 0,1 0 0,-1 0 0,0 0 1,0 1-1,1-1 0,-1 0 0,0 0 0,0 0 1,1 0-1,-1 0 0,0 0 0,0 0 0,1 0 1,-1 0-1,0 0 0,1 0 0,-1 0 0,0 0 1,0 0-1,1 0 0,-1 0 0,0 0 0,0 0 1,1 0-1,-1 0 0,0 0 0,1 0 1,-1 0-1,0-1 0,0 1 0,0 0 0,1 0 1,-1 0-1,0 0 0,0-1 0,0 1 0,1 0 1,-1 0-1,0-1 0,0 1 0,0 0 0,0 0 1,0-1-1,1 1 0,-1 0 0,0-1 0,6-13-249,-4 9-11,0 0-1,0 0 0,0 0 1,0 0-1,6-7 1,0 0-5,-2 0 135,2 0 0,-1 1 0,1 0 0,1 0 0,0 1 1,1 0-1,11-9 0,-21 18 136,1 1-1,-1-1 1,1 1 0,-1 0-1,1-1 1,0 1 0,-1 0-1,1-1 1,-1 1 0,1 0-1,0 0 1,-1-1 0,1 1 0,0 0-1,-1 0 1,1 0 0,0 0-1,-1 0 1,1 0 0,0 0-1,-1 0 1,1 0 0,1 1-1,-1-1 25,-1 1 0,1-1 0,0 1 0,0 0-1,-1-1 1,1 1 0,0 0 0,-1-1-1,1 1 1,-1 0 0,1 0 0,-1 0-1,1 0 1,0 1 0,1 4 287,-1 1 0,1-1 1,0 13-1,-1-16-190,0 5 122,0 0 0,-1 0 0,1 0 0,-2 0 1,1 0-1,-1 0 0,0 0 0,-1 0 0,0 0 0,0-1 0,-1 1 0,-3 8 0,28-69-831,3 8 388,-24 42 179,1 0 0,0 0 0,0 0 1,1 1-1,-1-1 0,1 0 0,-1 1 1,1 0-1,0-1 0,-1 1 0,1 0 1,1 1-1,-1-1 0,0 0 0,0 1 0,0 0 1,1 0-1,4-1 0,-7 1 13,0 1-1,0 0 1,1-1-1,-1 1 1,0 0-1,1 0 1,-1 0-1,0 0 1,1 0 0,-1 1-1,0-1 1,1 0-1,-1 1 1,0-1-1,0 0 1,1 1-1,-1 0 1,0-1-1,0 1 1,2 1-1,-1 0 25,-1-1 1,1 1-1,-1 0 0,1 0 0,-1 0 0,0 0 0,0 0 0,0 0 0,0 0 1,-1 0-1,2 3 0,0 4 146,-1 1 0,0-1 0,0 0 0,-1 16 1,-3 3 130,2-18-255,0 0 1,1 0 0,0 1-1,2 9 1,-2-20-80,0 0-1,0 0 1,0 0 0,0 0 0,0 0 0,0 0 0,0 0 0,0 0 0,0-1 0,0 1 0,0 0-1,0 0 1,1 0 0,-1 0 0,0 0 0,0 0 0,0 0 0,0 0 0,0 0 0,0 0-1,0 0 1,0 0 0,1 0 0,-1 0 0,0 0 0,0 0 0,0 0 0,0 0 0,0 0 0,0 0-1,1 0 1,-1 0 0,0 0 0,0 0 0,0 0 0,0 0 0,0 0 0,0 0 0,0 0 0,1 0-1,-1 0 1,0 0 0,0 0 0,0 0 0,0 0 0,0 0 0,0 0 0,0 1 0,0-1 0,0 0-1,0 0 1,1 0 0,-1 0 0,0 0 0,0 0 0,0 0 0,0 0 0,0 1 0,0-1-1,0 0 1,0 0 0,6-12-1394,-6 11 1327,10-19-806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10786,'5'21'5561,"4"29"0,-4 57 722,-6-99-6036,1-3-41,1-10-96,5-16-1076,15-36 0,-17 48 800,0 0-1,1 1 0,0 0 0,1 0 0,-1 1 1,13-13-1,-16 18 175,-1 1 0,1 0 0,-1-1 0,1 1-1,-1 0 1,1 0 0,0 0 0,0 0 0,0 0 0,-1 0 0,1 1 0,0-1 0,0 1 0,0-1 0,0 1 0,0 0 0,0-1 0,0 1-1,0 0 1,0 1 0,0-1 0,0 0 0,0 0 0,0 1 0,0-1 0,0 1 0,0 0 0,0-1 0,-1 1 0,1 0 0,0 0 0,0 0-1,-1 1 1,1-1 0,-1 0 0,3 3 0,0 1 160,-1 0 0,0 1 0,0-1 0,0 1 0,-1 0 0,0 0 0,0 0 0,0 0 0,-1 0 0,2 13 0,-2-11 29,0 0 0,1 0 0,0 0 0,1 0-1,-1-1 1,5 9 0,-6-15-191,-1 0 0,0-1 1,1 1-1,-1-1 0,0 1 0,1 0 0,-1-1 0,1 1 0,-1-1 0,1 1 0,-1-1 1,1 0-1,-1 1 0,1-1 0,-1 1 0,1-1 0,-1 0 0,1 0 0,0 1 0,-1-1 1,1 0-1,0 0 0,-1 0 0,1 1 0,0-1 0,-1 0 0,1 0 0,0 0 1,-1 0-1,1 0 0,0-1 0,-1 1 0,2 0 0,-1-1-17,0 1 0,0-1 0,0 0 0,1 0 0,-1 1 0,0-1 0,0 0 0,0 0-1,0 0 1,-1 0 0,1-1 0,0 1 0,0 0 0,-1 0 0,2-2 0,0-4-178,0 1-1,0-1 1,0 0 0,-1 0-1,0 0 1,0-14 0,-1 13-65,0 1 0,1 0 0,0-1 0,0 1 1,1 0-1,3-12 0,-4 18 233,-1 1 0,0-1 0,1 0 0,-1 1 0,0-1 0,1 0 0,-1 1 0,1-1 0,-1 1 0,1-1 0,-1 0 0,1 1 1,-1-1-1,1 1 0,0 0 0,0-1 0,0 1 13,-1-1 0,0 1 1,1 0-1,-1 0 1,1 0-1,-1 0 0,0 0 1,1 0-1,-1 1 0,1-1 1,-1 0-1,0 0 0,1 0 1,-1 0-1,0 0 1,1 0-1,-1 1 0,1-1 1,-1 0-1,0 0 0,1 1 1,1 1 3,0 0 0,-1 0 0,1 0 0,-1 0 1,1 1-1,-1-1 0,2 4 0,0 3 96,0 0 0,3 17 0,-5-17 49,1 0 0,0 0-1,5 9 1,-6-16-101,0 1 1,1 0-1,-1-1 0,1 1 1,0-1-1,0 1 1,0-1-1,0 0 0,0 0 1,0 1-1,1-2 1,-1 1-1,4 2 0,-1-1-14,1-1 1,0 1-1,0-1 0,0 0 0,0-1 0,0 1 0,1-1 0,-1 0 0,0-1 0,1 0 0,-1 0 0,1 0 0,9-2 0,-9 1-27,0-1-1,0 0 0,-1 0 1,1 0-1,0-1 1,-1 0-1,0-1 0,0 1 1,0-1-1,0 0 1,0 0-1,4-6 0,-1 1-69,0 0 0,-1 0 0,-1-1-1,0 0 1,11-19 0,-17 26 53,1-1 1,-1 1 0,1 0 0,-1-1 0,0 1 0,0-1-1,-1 0 1,1 1 0,-1-1 0,1 0 0,-1 1-1,-1-1 1,1 0 0,0 1 0,-1-1 0,0 0 0,0 1-1,0-1 1,0 1 0,0-1 0,-1 1 0,1 0 0,-4-5-1,2 4 22,1 1 0,-1 0-1,1 1 1,-1-1 0,0 0 0,0 1-1,0 0 1,0-1 0,-1 1-1,1 0 1,0 1 0,-1-1-1,-6-1 1,8 2 15,-1 0-1,0 1 1,1 0-1,-1 0 1,0 0-1,1 0 1,-1 0 0,0 0-1,0 1 1,1-1-1,-1 1 1,1-1-1,-1 1 1,1 0-1,-1 0 1,1 1 0,-1-1-1,1 0 1,0 1-1,-4 2 1,1 1 93,1 0 0,-1 0-1,1 0 1,0 0 0,0 1 0,1 0 0,-1 0 0,-4 12 0,6-13-5,0 0 1,1 1-1,-1-1 1,1 1 0,0-1-1,0 1 1,1 0-1,0-1 1,0 1-1,0-1 1,1 7 0,0-10-78,-1 1 0,1-1 0,0 1 0,0-1-1,0 0 1,0 1 0,1-1 0,-1 0 0,0 0 0,1 0 0,0 0 0,-1 0 0,1 0 0,0 0 0,0-1 0,0 1 0,0-1 0,0 1 0,1-1 0,-1 0 0,0 0 0,1 0 0,-1 0 0,0 0 0,1 0 0,-1-1 0,1 1 0,-1-1 0,4 1 0,5-1 4,0 0 0,0-1 0,-1 0 1,1 0-1,16-5 0,-18 3-15,0 1 0,0 1 0,1 0 0,16 0 1,-22 1-15,-1 1 0,1-1 1,-1 1-1,1 0 0,-1 0 1,1 0-1,-1 0 0,0 0 1,0 1-1,1 0 0,-1-1 1,0 1-1,0 0 0,-1 1 1,1-1-1,2 3 1,6 8 148,-2 0 1,15 26-1,-9-13 520,-7-11-403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48 8210,'-14'1'4033,"5"-1"-1553,9 1-647,-1-2-105,14-2-456,2-2-200,19-2-207,5 1-65,3-1-256,2 3-128,0-1-248,-3-1 24,1 4-840,-4-1-360,-10 3 616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9386,'0'7'4473,"5"-1"-1784,14-2-849,9-3-8,13-2-495,7-3-273,5-8-488,-2 0-176,-1 2-216,-3 4-88,-14 1-776,-8-3-96,-15 1 384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11666,'4'1'1228,"0"0"0,0 1-1,0-1 1,5 4-1,27 20 1031,-18-12-1306,15 7 57,36 18 0,-41-24-594,-1 0 0,43 32 0,-65-42-377,-1 0 1,0 0-1,1 0 0,-1 1 0,-1 0 1,1-1-1,-1 1 0,1 1 1,-2-1-1,1 0 0,0 1 0,-1-1 1,0 1-1,0 0 0,-1 0 0,0-1 1,0 1-1,0 0 0,-1 0 0,1 0 1,-2 0-1,1 0 0,-1 0 0,1 0 1,-2 0-1,1 0 0,-1 0 0,1 0 1,-2-1-1,1 1 0,-6 9 0,-1-1 10,-1-1-1,0 0 0,-1 0 0,0-1 0,-16 13 0,6-8-244,-1 0 0,-33 18 0,25-21 51,4-4-48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12771,'-1'0'5057,"-1"0"-3185,2 0-143,2 1-209,32 3-344,44 29-648,-28-35-200,-6-2-384,-8-2-432,-11 4-1096,-4-1 1016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8354,'4'15'4433,"8"-7"-616,12-6-1873,4-2-40,11 2-551,1-9-393,-3-4-584,0-1-304,-13-6-72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2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96 7258,'-36'-21'3343,"30"17"-3383,1-2 4832,6 3-46,5 4-2899,-5-1-1799,2 2 51,1-1 0,-1 1 0,0 0 0,0 0 1,3 2-1,15 12 326,28 30-1,-16-8-49,11 10-175,-39-43-187,-1-1 0,1 0 0,1 0 0,-1-1 0,0 0 0,1 0 0,10 4 0,-15-6-11,1-1-1,-1 0 0,0 0 1,0 0-1,1 0 0,-1 0 1,0 0-1,0 0 0,1 0 1,-1 0-1,0 0 0,0-1 1,0 1-1,1-1 0,-1 1 1,0-1-1,0 1 0,0-1 1,0 0-1,0 1 1,0-1-1,0 0 0,1-1 1,3-4-8,0 1 0,-1-1 1,5-6-1,-1 0-9,2-1-21,0 1-1,1 0 1,1 0 0,0 1-1,24-17 1,-26 21 20,0 1 1,1 1-1,-1 0 1,1 0-1,0 1 1,0 1-1,0 0 1,1 0-1,12-1 0,12 3 14,-1 1-1,1 1 0,46 9 0,-18-3 20,292 9 332,-301-19-169,-54 3-174,-1 0-1,1 0 1,-1 0-1,0 0 1,1 0-1,-1 0 1,0 0-1,1 0 1,-1 0-1,1 0 1,-1 0-1,0 0 1,1 0-1,-1 0 1,0 0-1,1 1 1,-1-1-1,0 0 1,1 0-1,-1 0 1,0 1-1,0-1 1,1 0 0,-1 0-1,0 1 1,1-1-1,-1 1 3,0-1-1,0 1 1,0-1-1,0 1 1,-1-1-1,1 0 1,0 1-1,0-1 1,0 1-1,0-1 1,0 0-1,-1 1 1,1-1-1,0 1 1,0-1-1,-1 0 1,0 1-1,-14 13 181,11-12-165,1-1 1,0 0-1,0 1 0,0-1 0,-1-1 0,-4 2 0,1-1 3,6 0-25,-1-1-1,1 1 0,-1-1 0,0 0 1,1 1-1,-1-1 0,1 0 0,-1 0 1,0 0-1,1 0 0,-1-1 0,1 1 1,-1 0-1,0-1 0,1 1 0,-1-1 1,1 1-1,-1-1 0,1 0 0,0 1 0,-1-1 1,1 0-1,0 0 0,-1 0 0,1 0 1,-1-2-1,2 3-2,0 0 1,0 0-1,-1 0 0,1 0 1,0 0-1,0 0 0,0 0 1,0 0-1,0-1 0,0 1 1,0 0-1,0 0 0,0 0 0,0 0 1,0 0-1,-1 0 0,1 0 1,0-1-1,0 1 0,0 0 1,0 0-1,0 0 0,0 0 1,0 0-1,0 0 0,0-1 1,0 1-1,0 0 0,0 0 1,0 0-1,0 0 0,0 0 1,0 0-1,1-1 0,-1 1 1,0 0-1,0 0 0,0 0 0,0 0 1,0 0-1,0 0 0,0 0 1,0-1-1,0 1 0,0 0 1,7-1 107,5 1 0,0-1-1,0 0 1,0 0 0,0-1-1,-1-1 1,13-3-1,-5 2 40,0 2 1,1 0-1,-1 1 0,22 2 0,-27-1-95,144-2 207,-127 0-251,0-2 0,60-14 0,-77 13-207,0-1-1,0 0 1,-1 0 0,1-2-1,-2 1 1,24-20-1,-23 16-1292,-17 16-1312,-13 14 453,-11 13 1029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14 8290,'-1'-1'359,"0"0"0,1 0 0,-1 0 1,0 0-1,0 0 0,0 1 0,0-1 0,0 0 1,0 0-1,0 1 0,0-1 0,0 1 0,0-1 1,0 1-1,0-1 0,0 1 0,-1 0 0,1-1 1,0 1-1,0 0 0,0 0 0,-3 0 0,2 0-35,-1 1 0,0 0 0,1-1 1,-1 1-1,1 0 0,-1 0 0,1 0 0,-1 1 0,-3 2 0,-3 3 8,1 0 1,0 0 0,1 0 0,-9 12-1,10-11-225,1 0-1,0 0 1,0 1 0,1-1-1,0 1 1,1 0-1,0 1 1,0-1 0,1 0-1,0 1 1,1-1 0,0 1-1,0 0 1,1-1-1,2 17 1,3 16 106,3 0 0,1-1 0,3 0 1,1-1-1,27 59 0,-34-86-168,-3-6-24,0 1 0,0-1 0,1 1 0,0-1 0,1 0 0,0-1 0,7 9 0,-12-14-31,0-1 0,1 0 0,-1 0 0,0 0-1,0 1 1,1-1 0,-1 0 0,0 0 0,0 0 0,1 0 0,-1 1-1,0-1 1,0 0 0,1 0 0,-1 0 0,0 0 0,0 0-1,1 0 1,-1 0 0,0 0 0,1 0 0,-1 0 0,0 0-1,1 0 1,-1 0 0,0 0 0,0 0 0,1 0 0,-1 0 0,6-9-682,0-3 360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74 184 7186,'-46'29'3682,"44"-28"-3074,0 0 0,-1 0 1,1 0-1,-1 0 0,-4 1 1,7-2-519,0 0 0,1 0 0,-1 0 1,0 0-1,0 0 0,0 0 1,0 0-1,0 1 0,0-1 0,1 0 1,-1 0-1,0 0 0,0 0 1,0 0-1,0 0 0,0 1 0,0-1 1,0 0-1,0 0 0,0 0 0,0 0 1,0 1-1,0-1 0,0 0 1,0 0-1,0 0 0,0 0 0,0 1 1,0-1-1,0 0 0,0 0 0,0 0 1,0 0-1,0 0 0,0 1 1,0-1-1,0 0 0,0 0 0,0 0 1,0 0-1,0 0 0,-1 1 1,1-1-1,0 0 0,0 0 0,0 0 1,0 0-1,0 0 0,0 0 0,-1 0 1,1 0-1,0 1 0,0-1 1,0 0-1,0 0 0,-1 0 0,1 0 1,0 0-1,0 0 0,0 0 1,0 0-1,0 0 0,-1 0 0,1 0 1,0 0-1,0 0 0,-1 0 0,6 2 1970,0-1-1722,12 4 31,0 0 0,1-2 0,29 3 1,-35-6-279,0 0 0,0-1 0,0 0 1,-1-1-1,18-5 0,51-22 94,-54 18-162,40-24 0,-56 29-60,-1 0 0,0-1 0,0 0 0,-1 0 0,0-1 0,0 0 0,7-10 0,-14 16 14,0 1-1,1-1 1,-1 0-1,0 1 0,-1-1 1,1 0-1,0 0 1,0 0-1,-1 0 0,1 0 1,-1 0-1,0 0 0,0 0 1,1 0-1,-2-2 1,1 2-2,0 0 0,-1 1 0,0-1 0,1 0 0,-1 1 0,0-1 1,0 0-1,0 1 0,0 0 0,0-1 0,0 1 0,-1-1 0,1 1 0,0 0 0,-1 0 1,1 0-1,-3-2 0,-4-1-8,0-1-1,0 1 1,0 0 0,-1 1-1,0 0 1,0 0 0,-10-1 0,7 2 62,0 0 1,-1 1 0,1 1 0,-25 1-1,34 0-2,0-1 0,-1 0 0,1 1 0,0 0 0,-1 0 0,1 0 0,0 0 0,0 1-1,0-1 1,0 1 0,0 0 0,1 0 0,-1 0 0,0 0 0,1 0 0,-1 0-1,1 1 1,0-1 0,0 1 0,0 0 0,0 0 0,0-1 0,1 1 0,-1 0-1,-1 6 1,2-3 15,0-1 1,0 1-1,0 0 0,1 0 0,0-1 0,0 1 0,1 0 1,0 0-1,1 5 0,3 6 67,10 26 0,-9-26-69,13 32 131,-9-29-45,-2 1 1,-1 0-1,-1 1 1,5 23-1,-11-42-109,1 1 0,-1-1 0,0 0-1,0 0 1,0 0 0,0 1-1,-1-1 1,1 0 0,-1 0 0,0 0-1,0 1 1,0-1 0,0 0 0,0 0-1,-1-1 1,1 1 0,-1 0 0,0 0-1,0-1 1,0 1 0,0-1 0,0 0-1,-1 1 1,1-1 0,-1 0 0,1 0-1,-1-1 1,0 1 0,0 0 0,0-1-1,0 0 1,0 0 0,0 0 0,0 0-1,-5 1 1,2-1-11,-1 0-1,0 0 1,0-1 0,1 0-1,-1 0 1,0-1 0,-10-1-1,-46-16-95,49 13 56,3 2-22,0-1 0,1 0 0,-1 0 0,1-1 0,-15-10 0,24 15 50,0-1-1,1 1 1,-1-1 0,0 0-1,0 1 1,0-1-1,1 0 1,-1 1 0,0-1-1,1 0 1,-1 0-1,1 0 1,-1 1-1,1-1 1,-1 0 0,1 0-1,0 0 1,-1 0-1,1 0 1,0 0-1,0 0 1,0 0 0,0 0-1,-1 0 1,1 0-1,1 0 1,-1 0 0,0 0-1,0 0 1,0 0-1,0 0 1,1 0-1,-1 0 1,0 0 0,1 0-1,-1 1 1,2-2-1,-1-1-1,1 1 0,0 0-1,0 0 1,0 0-1,0 1 1,0-1 0,0 0-1,1 1 1,-1-1-1,0 1 1,1 0 0,-1 0-1,4-1 1,9-2 34,-1 1 0,1 1 1,17-2-1,47 3 305,-75 1-308,17 0 222,0 2 0,1 1 1,37 9-1,62 27 683,-62-19-733,-46-16-132,-1 0 0,24 3 0,-32-7-157,0 1 0,0-1 0,0 0 0,0 0 0,0-1 0,-1 1 1,1-1-1,0 1 0,0-1 0,0-1 0,-1 1 0,1 0 0,6-4 1,-1-3-330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4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18 165 6865,'-1'0'251,"1"0"0,-1 0 0,0-1 0,1 1-1,-1 0 1,0 0 0,1 0 0,-1-1-1,0 1 1,1 0 0,-1-1 0,0 1 0,1 0-1,-1-1 1,1 1 0,-1-1 0,1 1-1,-1-1 1,1 1 0,-1-1 0,1 0-1,-1 1 1,1-1 0,0 1 0,-1-1 0,1 0-1,0 1 1,0-1 0,0 0 0,-1 1-1,1-2 1,-1-3 126,1 0-1,0 1 1,0-10-1,0 7 438,0 0-574,1 1-1,-1-1 0,1 0 0,1 0 0,-1 1 1,1-1-1,1 1 0,-1-1 0,1 1 1,5-10-1,-6 14-172,-1 0-1,1-1 1,0 1 0,-1 0-1,1 0 1,0 0 0,0 0 0,1 0-1,-1 1 1,0-1 0,0 1-1,1-1 1,-1 1 0,1 0 0,0 0-1,-1 0 1,1 0 0,0 0-1,-1 0 1,1 1 0,0 0 0,0-1-1,0 1 1,-1 0 0,1 0 0,0 1-1,0-1 1,4 2 0,-3-1 44,1 1 1,-1 0-1,1 0 0,-1 0 1,0 1-1,0-1 1,0 1-1,0 0 1,-1 0-1,1 0 0,-1 1 1,1 0-1,-1-1 1,-1 1-1,5 6 1,3 8 364,-1 0 1,11 28-1,-5-9 100,-6-18-375,1-1 0,0 0 0,1-1-1,1-1 1,1 0 0,0 0-1,29 26 1,-39-40-238,-3-2-24,1 1-1,0 0 1,-1-1-1,1 1 1,0 0-1,-1-1 1,1 1-1,0-1 0,0 1 1,0-1-1,-1 0 1,1 1-1,0-1 1,0 0-1,0 0 1,0 0-1,0 1 1,0-1-1,0 0 1,0 0-1,-1 0 1,1 0-1,0 0 1,2-1-1,3-1-489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0 9586,'-5'20'5385,"-4"3"-416,-10 8-2592,-5 1-161,-5 2-623,-6 7-393,1-1-664,4 7-224,5-10-224,7-14-56,12-5-248,4-14-328,3 0-752,7-4 607,-8-1 225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6921,'-1'7'4305,"1"-7"672,0 1-2400,0-1-793,0 0-15,0 0-465,9 3-288,19 3-440,37 6-152,-26-13-207,2-2-65,0-1-64,-2-1-8,-15 1-424,-8 0-345,-15 0-863,-4 0-616,-11-3 1359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6385,'1'15'4273,"5"9"64,-2 6-1608,-4 4-297,0 5-631,4 2-297,0 2-480,1-6-176,2-5-351,-1-6-137,-4-10-496,2-5-441,-4-11-367,0-4-2657,8-5 2513</inkml:trace>
  <inkml:trace contextRef="#ctx0" brushRef="#br0" timeOffset="1">0 199 8706,'23'9'4233,"-1"-1"-1105,-2 0-807,8 3-561,0-10-287,3 4-633,1-11-248,-4 2-288,-3 2-128,-12 1-744,-3 8-232,-14 1 440</inkml:trace>
  <inkml:trace contextRef="#ctx0" brushRef="#br0" timeOffset="2">80 405 11066,'4'4'4617,"4"1"-2672,11-1-313,5-2-464,4-2-383,6-6-385,-5 1-312,1-6-56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13003,'-9'12'5805,"-8"2"-2293,-2 1-1604,8-3-1509,0 1 0,1 0 1,1 1-1,0 0 0,1 0 0,0 1 0,1 0 1,1 0-1,0 1 0,-3 17 0,7-27-381,1-1 0,1 1 0,-1 0 0,1-1 0,0 1 0,0 0 0,1-1 0,-1 1 0,1-1 0,1 1 0,-1-1 0,1 1 0,0-1 0,0 0 0,0 0 0,5 7 0,2 0-112,0 0 0,1 0 1,1-2-1,0 1 0,0-1 1,1-1-1,17 11 0,-19-16-258,-4-2-1115,-6-2 1373,0 0-1,0 0 1,0 0 0,0 0-1,1 0 1,-1 0-1,0 0 1,0 0 0,0 0-1,0 0 1,0 0-1,0 0 1,0 0 0,0 0-1,0-1 1,0 1-1,0 0 1,0 0 0,0 0-1,0 0 1,0 0-1,0 0 1,0 0 0,0 0-1,0 0 1,1 0-1,-1 0 1,0 0 0,0 0-1,0 0 1,0 0-1,0 0 1,0 0 0,0 0-1,0 0 1,0 0-1,0-1 1,0 1 0,0 0-1,0 0 1,0 0-1,0 0 1,0 0 0,0 0-1,0 0 1,0 0-1,0 0 1,0 0 0,0 0-1,0 0 1,0 0-1,-1 0 1,1 0 0,0 0-1,0 0 1,0-1-1,0 1 1,0 0 0,0 0-1,0 0 1,-4-6-2388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 10858,'7'-10'8682,"-7"6"-4037,-7 6-1928,1 2-2606,0-1-1,1 1 1,-1 0 0,1 0 0,0 1 0,0-1-1,0 1 1,0 0 0,1 1 0,-6 8 0,8-11-90,0 1 0,1-1 0,-1 1 0,1 0 0,0-1 0,0 1 1,0 0-1,1 0 0,-1 0 0,1 0 0,0-1 0,0 1 0,0 0 0,1 0 1,-1 0-1,1 0 0,0-1 0,2 7 0,-2-6-14,1 1-1,0-1 1,0 0-1,1 1 1,-1-1 0,1 0-1,0 0 1,0-1-1,0 1 1,0 0 0,1-1-1,-1 0 1,1 0-1,0 0 1,0 0 0,5 2-1,21 11 59,25 14 80,-47-25-91,-1 0 0,0 1-1,0-1 1,9 10 0,-15-14-45,-1-1-1,1 1 1,-1-1 0,1 1-1,-1-1 1,1 1 0,-1 0 0,0-1-1,1 1 1,-1-1 0,0 1-1,0 0 1,1 0 0,-1-1 0,0 1-1,0 0 1,0-1 0,0 1-1,0 0 1,0 0 0,0-1-1,0 1 1,0 0 0,0-1 0,0 1-1,0 0 1,0 0 0,-1-1-1,1 1 1,0 0 0,-1-1 0,1 1-1,0-1 1,-1 1 0,1 0-1,-1-1 1,0 1 0,-1 1 9,0 0-1,-1 0 1,1 0 0,-1-1 0,0 1-1,1-1 1,-1 0 0,-3 1 0,-4 1-270,-1-1 0,0 0-1,1 0 1,-1-2 0,0 1 0,0-1 0,1-1 0,-18-2 0,11-2-2623,8-3 1188</inkml:trace>
  <inkml:trace contextRef="#ctx0" brushRef="#br0" timeOffset="1">328 24 10250,'33'14'5257,"7"-2"-1144,3 8-768,-4 4-969,1 3-447,-12 7-913,-1-2-264,-6 2-360,-5 3-80,-8-2-120,-8-2-96,-12-6-360,-6-6-288,-5-7-840,-1-6 832,1-8 168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3 162 15107,'-1'0'5897,"-1"0"-3912,2 0-377,28 3-367,52 26-345,-31-31-568,-9-6-128,2-2-48,-9 4-248,-7-1-1016,-3 3-25,-20 4 481</inkml:trace>
  <inkml:trace contextRef="#ctx0" brushRef="#br0" timeOffset="1">156 0 8002,'7'5'5097,"-6"10"384,8 8-2848,9 9-201,-10 8-664,-7-3-423,-1 3-641,-7-4-216,2-10-256,9 1-216,1-13-704,7-6 64,12-5 248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7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95 152 6633,'-33'14'5611,"29"-12"-5012,0 0 0,0 0-1,-1-1 1,-7 3 0,11-4-462,0 0 0,0 0 0,0 0 1,0 0-1,0 0 0,-1 0 0,1 0 0,0 0 1,0 0-1,0 0 0,0 0 0,0-1 0,0 1 0,0-1 1,0 1-1,0 0 0,0-1 0,1 0 0,-1 1 1,0-1-1,0 0 0,0 1 0,0-1 0,1 0 0,-1 0 1,0 1-1,1-1 0,-1 0 0,1 0 0,-1 0 0,1 0 1,-1 0-1,1 0 0,-1-1 0,1-1 77,-1 1 1,0-1-1,1 1 0,0-1 0,-1 0 1,1 1-1,0-1 0,1 0 0,-1 1 1,0-1-1,2-3 0,1-3-86,1 1-1,0 1 1,0-1-1,1 0 1,-1 1-1,2 0 1,-1 0-1,1 1 1,0-1-1,1 1 1,-1 1-1,1-1 1,12-7-1,-14 10-69,1 1 0,-1-1-1,1 1 1,0 0-1,-1 0 1,1 0-1,0 1 1,0 0 0,7-1-1,-8 2 25,-1 0 0,1 1 0,-1-1 0,0 1 0,1 0 0,-1 0 0,0 0 0,0 1 0,0-1 0,0 1 0,0 0 0,0 0 0,6 4 0,-5-2 37,0 1-1,-1-1 1,1 1 0,-1 0-1,0-1 1,0 2 0,0-1-1,-1 0 1,4 10 0,-2-4 158,0 1 1,-1 0-1,4 23 0,-4-15 117,1-1-1,14 34 1,-17-48-373,0-1 1,0 0-1,1 0 1,-1 0-1,1 0 1,0-1-1,0 1 1,0-1-1,1 0 1,-1 1 0,1-2-1,0 1 1,0 0-1,5 2 1,2 0-182,0 0 1,0-1-1,1-1 0,14 3 1,-23-5-171,0 0 1,0-1-1,0 0 1,0 1-1,0-1 1,0 0-1,0 0 0,5-1 1,2-6-669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10666,'-16'1'5137,"-5"16"-1368,0 9-928,-3 11-497,-1 6-359,-3 3-833,1 1-352,2-5-464,2-4-120,14-12-344,-2-7-320,10-6-880,-1-6 2184,25-6-944</inkml:trace>
  <inkml:trace contextRef="#ctx0" brushRef="#br0" timeOffset="1">332 218 12403,'-4'13'5409,"8"-10"-2241,4 3-959,12-4-545,1-1-247,18-4-705,4 1-272,12-2-280,-3-2 0,-12 4-344,-6-8-456,-22 5-585,-6 2-2679,-16-3 2639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10010,'-16'3'4457,"18"0"-1712,8 3-849,6 1-424,11 2-271,13-5-577,7-1-208,2-6-200,2-1-32,-6-1-72,-2 5-32,-9 1-24,-7-1-80,-15 0-816,-11-1-456,-14 1 735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9946,'-5'20'4721,"5"7"-1576,0 4-577,2 3-415,2 3-425,6 1-656,-2-4-239,1-6-393,-1-7-96,-3-9-424,-1-5-440,-4-7-873,-4-4 1361,0-3-312</inkml:trace>
  <inkml:trace contextRef="#ctx0" brushRef="#br0" timeOffset="0.16">1 120 6377,'9'3'4337,"6"7"904,2-2-1928,10-1-1152,1 0-353,6-6-920,-3-1-328,-4-4-368,-6 3-248,-7 3-1080,-6-2-352,-16 11 792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0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1 373 8610,'6'10'4161,"7"-5"-1433,2-1-287,6-5-713,6-1-424,4 0-687,1-1-217,-3-5-368,-4-3 408,4-2-384</inkml:trace>
  <inkml:trace contextRef="#ctx0" brushRef="#br0" timeOffset="1">449 1 12027,'-25'8'7995,"5"3"-3770,16-8-3953,1 0 0,-1 1 0,1-1 1,-1 1-1,1 0 0,0 0 0,1 0 0,-1 0 0,1 0 0,0 1 0,0-1 0,-3 8 1,-4 12 180,4-11-232,0 1 0,0 0 0,1 0 1,-3 27-1,7-37-203,0 0 0,1 0 0,-1-1 0,1 1 0,0 0 1,0-1-1,0 1 0,1 0 0,-1-1 0,1 0 0,0 1 1,0-1-1,0 0 0,0 0 0,1 0 0,-1 0 0,5 3 0,3 3-103,1 0-1,0-1 0,17 10 1,-18-13-166,-1 0 0,1-1 0,0 0 1,1 0-1,15 3 0,8 0 274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3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10026,'7'-6'7386,"3"2"-4437,-10 4-2868,1 0 1,0 0 0,-1 0-1,1 0 1,0 0-1,-1 0 1,1 0-1,0 0 1,-1 0 0,1 0-1,0 0 1,-1 1-1,1-1 1,0 0-1,-1 0 1,1 1 0,-1-1-1,1 0 1,-1 1-1,1-1 1,-1 1 0,1-1-1,-1 1 1,1-1-1,-1 1 1,1-1-1,-1 1 1,0 0 0,1-1-1,-1 1 1,0-1-1,1 2 1,41 102 1796,-40-94-1705,1-1 0,-1 1 1,-1 0-1,1 14 0,0-3 72,4 19 123,1 19-87,-6-58-278,-1 0 0,0 0 0,0-1 1,0 1-1,-1 0 0,1 0 0,0-1 0,0 1 0,0 0 1,0 0-1,-1-1 0,0 2 0,1-2-24,0 0-1,0 1 1,0-1-1,0 0 1,-1 0-1,1 0 1,0 1-1,0-1 1,0 0-1,-1 0 1,1 0-1,0 0 1,0 0-1,-1 0 1,1 0-1,0 1 1,0-1 0,-1 0-1,1 0 1,0 0-1,0 0 1,-1 0-1,1 0 1,-1 0-1,1-1-68,-1 1 0,0 0-1,0-1 1,0 1-1,0-1 1,0 1 0,1-1-1,-1 1 1,0-1 0,0 1-1,1-1 1,-1 0 0,0 0-1,1 1 1,-1-1 0,1 0-1,-1 0 1,0-1 0,-2-6-549,0 0 1,0 0 0,1-1-1,0 1 1,0-11 0,-2-6-616,-3-8-278,0 1 404,1-1 1,2 0-1,-1-38 0,5 68 1322,0 1 0,0-1 1,0 1-1,1-1 0,-1 1 0,1 0 0,0-1 0,1-2 0,-1 3-19,-1 1 0,1 0 0,0-1 0,1 1 0,-1 0 0,0 0 0,0 0-1,0 0 1,1 0 0,-1 0 0,0 1 0,1-1 0,1-1 0,7-2 339,0 0 0,0 0 0,1 1 1,0 0-1,0 1 0,0 0 0,0 1 1,0 0-1,0 1 0,0 0 0,0 1 1,0 0-1,0 0 0,17 6 0,-27-7-490,0 0-1,0 1 1,0-1-1,1 1 1,-1-1-1,0 1 0,0-1 1,0 1-1,0 0 1,-1-1-1,1 1 1,0 0-1,1 1 0,-1-1-15,-1-1 0,0 1 0,0 0 0,1-1 0,-1 1 0,0-1 0,0 1 0,0 0 0,0-1 0,0 1 0,0-1 0,0 1 0,0 0 0,0-1 0,0 1-1,0-1 1,0 1 0,-1 1 0,0 1 4,-1 0 0,0 1 0,0-1 0,0 0 0,-1 0 0,-3 4 0,3-4-1,-8 8-3,-1 0 0,-1-1-1,-20 14 1,-15 11-35,43-31 24,1-1 0,-1 1 0,1 0 1,0 1-1,0-1 0,1 1 0,-1-1 1,1 1-1,0 0 0,-3 7 0,5-11 3,1 0 0,0 0 0,0-1 1,-1 1-1,1 0 0,0 0 0,0 0 0,0-1 0,0 1 0,0 0 0,0 0 0,0 0 0,0-1 0,0 1 0,1 0 1,-1 0-1,0 0 0,0-1 0,1 1 0,-1 0 0,0 0 0,1-1 0,-1 1 0,1 0 0,-1-1 0,1 1 1,-1-1-1,1 1 0,0 0 0,-1-1 0,1 1 0,0-1 0,-1 0 0,1 1 0,0-1 0,1 1 0,3 1 17,0 0 0,0-1 0,0 1 0,9 0 0,-6-1 27,21 4 175,-15-4 152,0 2 0,16 5-1,-25-7-239,0 1 0,-1 0-1,0 0 1,1 0 0,-1 1-1,0 0 1,0 0 0,0 0-1,0 0 1,4 5 0,7 11 210,-10-12-255,1 0 1,9 9-1,-15-16-94,0 0 0,0 0 0,0 0 0,0 0-1,0 0 1,0 0 0,0 0 0,0 0 0,0 0 0,0 0 0,0 0 0,0 0 0,0 0 0,0 0-1,0 0 1,0 0 0,-1 0 0,1 0 0,0 0 0,0 0 0,0 0 0,0 0 0,0 0 0,0 0-1,0 0 1,0 0 0,0 0 0,0 0 0,0 0 0,0 0 0,0 0 0,0 0 0,0 0 0,0 0 0,0 1-1,0-1 1,0 0 0,0 0 0,0 0 0,0 0 0,0 0 0,0 0 0,0 0 0,0 0 0,0 0-1,0 0 1,0 0 0,0 0 0,0 0 0,0 0 0,0 0 0,0 0 0,0 0 0,0 0 0,0 0-1,0 0 1,0 0 0,0 0 0,0 0 0,0 0 0,0 0 0,-6 0-1275,-9-3-2636,14 3 3171,-4-2-1681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3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11210,'1'22'4993,"15"-2"-1928,6 4-568,4-3-505,1 6-216,5 4-647,-3-2-241,-6 9-320,-5 1-112,-10-2-232,-6 2-64,-10-7-24,-8-3-48,-10-4-320,0-3-432,-6-8 1528,5-2-880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3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8890,'1'0'579,"1"0"-191,-1 0 0,0 1 1,1-1-1,-1 0 1,1 0-1,-1 1 1,0-1-1,1 0 1,-1 1-1,0 0 1,0-1-1,1 1 1,-1 0-1,0-1 1,0 1-1,2 2 1,2 1 75,-2-3-243,1 1 0,-1 1 0,0-1 0,0 0 1,0 1-1,-1-1 0,1 1 0,0 0 0,-1 0 0,0 0 0,0 0 1,0 1-1,0-1 0,0 0 0,-1 1 0,2 4 0,-1 7 528,-1-1 0,0 1 0,-1-1 0,0 1-1,-4 21 1,-1 28 577,5-58-1279,0-5-37,1 0 1,-1 0-1,0 0 1,0 0-1,0 0 0,-1 0 1,1 0-1,0-1 1,0 1-1,0 0 0,-1 0 1,0 1-1,1-1-58,-1 0 0,0-1 0,0 1 0,0 0-1,0-1 1,0 1 0,0-1 0,-1 1 0,1-1-1,0 1 1,0-1 0,-2 1 0,0 0-264,-12 2-900,15-3 1114,0 0 1,-1 0-1,1 0 1,-1 0-1,1 0 0,0 0 1,-1 0-1,1 0 1,0 0-1,-1 0 1,1 0-1,-1 0 0,1-1 1,0 1-1,-1 0 1,1 0-1,0-1 1,0 1-1,-1 0 0,1 0 1,0-1-1,-1 1 1,1 0-1,0 0 1,0-1-1,0 1 0,-1 0 1,1-1-1,0 1 1,0-1-1,0 1 0,0 0 1,0-1-1,0 1 1,-1 0-1,1-1 1,0 0-1,0-13-1513,0 0 0,1 0 0,6-28-1,0-16-313,-6 53 1836,-1-6 751,4-22 0,-3 29-227,0 0 1,1 1 0,-1-1-1,1 0 1,-1 0-1,1 1 1,0-1-1,5-5 1,91-101 6424,-94 107-6751,-2 0-21,0 1 1,0 0-1,0 1 0,1-1 1,-1 0-1,4-2 0,-5 4-70,0 0 0,-1 0 0,1 0 0,0-1 0,-1 1-1,1 0 1,0 0 0,0 0 0,-1 0 0,1 0 0,0 0-1,-1 1 1,1-1 0,0 0 0,-1 0 0,1 0-1,0 1 1,-1-1 0,1 0 0,-1 1 0,1-1 0,-1 0-1,1 1 1,0-1 0,-1 1 0,1-1 0,-1 1 0,0-1-1,1 1 1,-1-1 0,1 1 0,-1-1 0,1 2-1,3 5 38,0 0-1,-1 1 0,0-1 0,0 1 0,-1 0 0,0 0 0,0 0 0,0 0 0,-1 0 0,-1 0 0,1 0 0,-1 0 0,-1 0 0,-1 14 0,1-19-48,1 0-1,-1-1 1,0 1-1,1-1 0,-1 1 1,0-1-1,-1 0 1,1 1-1,0-1 1,-1 0-1,1 0 0,-1 0 1,0 0-1,1 0 1,-1 0-1,0 0 0,0-1 1,0 1-1,-1-1 1,1 1-1,0-1 1,0 0-1,-1 0 0,1 0 1,-1 0-1,1 0 1,-1-1-1,1 1 1,-6 0-1,-4-2 7,8 1-8,1 0 0,-1 0 1,1 0-1,0 1 0,-7 1 0,10-2-5,-1 0 0,2 4-15,3 1 45,0 0 0,0 0 1,0 0-1,9 6 0,-2 0 21,5 4 108,16 20 0,-23-26-1,-7-7-102,1 0 1,-1 1-1,0-1 0,3 6 0,-2-4 12,-2-1-36,0-1 0,1 1 0,-1-1 0,1 0 0,0 1 0,3 2 0,7 12 67,-11-15-25,0 0 0,0 0 1,0 0-1,1 0 0,-1 0 1,1 0-1,-1-1 0,1 1 1,0-1-1,-1 1 0,1-1 1,0 1-1,0-1 0,0 0 1,2 1-1,9 0 407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5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98 136 7826,'-48'28'3863,"46"-27"-3521,0 0 0,0-1 0,-1 1 0,1 0-1,0-1 1,0 0 0,0 1 0,-1-1 0,1 0 0,0 0-1,0 0 1,-1-1 0,1 1 0,0 0 0,-3-2 0,-6 0 4142,24 2-3977,0-1-1,0-1 0,19-4 1,40-15-181,-27 7-122,172-43 23,-42 12-320,-151 39-511,37-5 0,-42 10 111,-12 4 82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8394,'5'8'3929,"10"-4"-1841,19-2-368,9-5 73,10-8-481,11-2-200,-2-3-343,-2-1-113,3-2-264,-11 1-128,-10 4-280,-3 6-408,-21-2-224,-8 6 335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10802,'-6'-3'2905,"4"4"-832,4 13 240,11 21-376,-9-27-1675,1 0 1,0 0 0,1-1-1,0 0 1,0 0 0,0 0-1,1-1 1,8 7-1,10 5 262,29 16 0,2-1-35,108 70 430,-154-96-853,0 1 0,-1 0 0,0 1 0,0 0 0,-1 0 0,12 17 0,-18-22-43,0 0-1,0-1 1,0 1 0,0 0-1,-1 0 1,0 0 0,1 0 0,-2 0-1,1 0 1,0 1 0,-1-1 0,1 0-1,-1 0 1,-1 1 0,1-1-1,0 0 1,-1 0 0,0 0 0,0 0-1,0 0 1,-1 0 0,1 0-1,-3 4 1,0 0 14,-1-1 1,0-1-1,0 1 0,-1-1 0,-8 8 1,-37 27 116,42-33-129,-13 9-33,-4 4-298,-1-1-1,-52 30 1,70-47-529,5-4-2417,10-2 1771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6113,'0'0'537,"-1"0"-1,1 0 0,-1 0 0,1 0 1,-1 0-1,1 0 0,-1 0 0,1 0 0,-1 0 1,1 0-1,0-1 0,-1 1 0,1 0 1,-1 0-1,1-1 0,-1 1 0,1 0 1,0-1-1,-1 1 0,0-1 0,1 0-287,0 1-1,-1-1 1,1 0-1,0 1 0,0-1 1,-1 0-1,1 0 0,0 1 1,0-1-1,0 0 1,0 0-1,0-1 0,1-3-439,-1-1 0,2 0 0,1-7 0,-1 8 931,1-6-636,0-2 22,1 0-1,1 1 1,8-19 0,-10 26-76,0 1 1,0-1-1,0 0 1,0 1 0,0 0-1,1-1 1,7-5-1,-9 9-35,0-1 1,1 0-1,-1 1 0,1 0 1,0-1-1,-1 1 0,1 0 0,0 1 1,0-1-1,0 0 0,-1 1 1,1 0-1,0-1 0,0 1 0,0 0 1,4 1-1,-1 0-2,1 0 1,-1 1-1,1 0 0,-1 0 1,0 1-1,0-1 0,0 1 1,0 1-1,7 4 0,6 6 42,21 21 0,-32-28-30,84 84 446,-78-75-228,0 2 1,0 0-1,19 36 0,-26-40-111,-3-6-58,0 1 0,1-1 0,0 0 0,7 9 0,-11-16-100,-1-1 0,1 1 0,-1-1 0,0 1 0,1-1 0,-1 1 0,1-1 0,-1 1 1,1-1-1,-1 0 0,1 1 0,-1-1 0,1 0 0,0 1 0,-1-1 0,1 0 0,-1 0 0,1 1 0,0-1 0,-1 0 1,1 0-1,0 0 0,1 0 0,-2 0-125,1-1-1,-1 1 1,1-1 0,-1 1-1,0-1 1,1 1 0,-1-1 0,1 1-1,-1-1 1,0 0 0,0 1-1,1-1 1,-1 1 0,0-1 0,0 0-1,0 1 1,1-1 0,-1 0-1,0 1 1,0-1 0,0-1 0,3-16-3355,3-10 1533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8674,'-12'8'4137,"6"16"-1089,-1 4-511,-8 8-393,1 3-207,-14-1-657,-4-2-296,1-1-416,2-6-168,8-2-247,1-3-73,2-11-216,4 2-265,4-7-559,5-2-304,6 0-720,5-1-3722,4 4 4050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13747,'3'13'5449,"1"2"-3520,-3 14-489,-2 7-216,1 12-296,4 5-352,-2 4-400,6-2-64,-2-10 0,2-6-192,0-15-872,2-8 856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7994,'-2'3'4289,"2"5"-1057,7 7-983,1 5-49,0 12-663,3 5-329,-6 5-472,3 5-144,0 0-256,0-5-104,1-3-160,-2-5-32,-3-8-24,-3-5-24,-1-6-784,0-6 8,0-13 384</inkml:trace>
  <inkml:trace contextRef="#ctx0" brushRef="#br0" timeOffset="1">12 255 8818,'18'2'4681,"3"4"-1488,11-4-1137,1 4-360,2-4-871,-1 1-305,-4 0-312,-4-1-104,-6 2-272,-4 2-480,-13 2-1553,-5-2 1433</inkml:trace>
  <inkml:trace contextRef="#ctx0" brushRef="#br0" timeOffset="2">107 398 7642,'-3'8'4121,"5"0"-1065,5-5-903,4 1-257,4-4-384,2 0-231,4 0-497,2 1-216,-2 3-344,-2 0-72,-7-1-16,-3-2-1200,-2-9 824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3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11450,'0'1'4801,"13"-4"-2432,10 1-625,9 0-231,8 1-361,4 0-632,1 1-160,-5-2-192,-4 2-80,-8 0-576,-11-2-576,-14 2-2937,-6-2 2601</inkml:trace>
  <inkml:trace contextRef="#ctx0" brushRef="#br0" timeOffset="1">112 27 7746,'-3'13'3728,"6"7"-1119,2 0-313,3 1-279,1 5-281,1-1-527,-4 0-201,1-1-360,-4-4-144,-1-3-256,1-2-136,-6-6-640,-2-1-424,-2-5 3152,1 2-2008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13 160 9738,'-12'-42'4753,"22"43"-1920,8 2-1057,3-1-208,11 0-687,3-1-249,2-2-320,-7-3-104,-7 4-552,-4 0-384,-15 4-1377,-6 6 1297</inkml:trace>
  <inkml:trace contextRef="#ctx0" brushRef="#br0" timeOffset="1">71 232 6625,'0'11'3649,"3"-6"-776,8 0-977,3 2-191,4-4-657,4 1-344,3-4-440,3-2-128,2-2 3361,8 4-2609</inkml:trace>
  <inkml:trace contextRef="#ctx0" brushRef="#br0" timeOffset="2">569 1 11410,'-25'21'5114,"3"0"-2146,1 3-991,0 0-505,1 4-328,13 3-544,1-2-152,13 7-208,9-4-88,4-2-88,7-2-32,1-12-336,0-2-216,-1-13-656,-2-2 1176,-3-9-176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9570,'9'-3'6822,"-8"3"-6558,-1 0-1,0 0 1,1 0 0,-1 0-1,0 0 1,1 0-1,-1 0 1,0 0 0,1 0-1,-1 0 1,0 0-1,1 0 1,-1 0 0,0-1-1,1 1 1,-1 0-1,0 0 1,0 0 0,1 0-1,-1-1 1,0 1-1,0 0 1,1 0 0,-1-1-1,0 1 1,0 0-1,1-1 1,-1 1-251,0 0-1,0 0 0,0 0 1,0 1-1,0-1 1,0 0-1,0 0 1,0 0-1,0 0 0,0 0 1,0 0-1,0 0 1,0 0-1,0 0 1,0 0-1,0 0 0,0 0 1,0 1-1,0-1 1,0 0-1,0 0 1,0 0-1,0 0 0,1 0 1,-1 0-1,0 0 1,0 0-1,0 0 1,0 0-1,0 0 1,0 0-1,0 0 0,0 0 1,0 0-1,0 0 1,0 0-1,1 0 1,-1 0-1,0 0 0,0 0 1,0 0-1,0 0 1,0 0-1,0 0 1,0 0-1,0 0 0,0 0 1,0 0-1,0 0 1,1 0-1,-1 0 1,0 0-1,0-1 0,0 1 1,0 0-1,0 0 1,0 0-1,0 0 1,0 0-1,0 0 1,0 0-1,0 0 0,0 0 1,0 0-1,0 0 1,0 0-1,0-1 1,4 9 83,1 2-6,-1-1 1,0 1 0,0 0 0,-1 0 0,-1 0 0,1 1-1,-2-1 1,1 11 0,1 13 166,-2-12-263,1 0 0,1-1 0,1 1 0,12 38 0,-22-74-2373,-28-78-8543,27 73 10017,2-1 1,-5-36 0,9 54 1208,1 0-1,-1-1 1,1 1 0,0 0 0,0-1 0,1 1-1,-1-1 1,0 1 0,1 0 0,-1-1 0,1 1-1,0 0 1,0-1 0,0 1 0,0 0 0,0 0-1,0 0 1,0 0 0,1 0 0,-1 0 0,1 0-1,0 1 1,-1-1 0,1 0 0,0 1 0,0-1-1,0 1 1,0 0 0,0 0 0,0 0 0,1 0-1,-1 0 1,0 0 0,4 0 0,11-4 222,0 2 0,0 0 1,-1 1-1,2 0 1,-1 2-1,26 1 0,-37 0-419,0 0-1,-1 0 1,1 0-1,-1 0 0,1 1 1,-1 0-1,1 0 1,-1 1-1,0-1 0,0 1 1,0 0-1,7 6 0,-12-8-97,1 0 0,0 0-1,-1 0 1,1 0 0,0 0 0,-1 0-1,1 0 1,-1 0 0,0 0-1,1 0 1,-1 0 0,0 0-1,0 1 1,0-1 0,0 0-1,0 0 1,0 0 0,0 0-1,0 1 1,0-1 0,0 0-1,0 0 1,-1 0 0,1 0-1,-1 0 1,1 0 0,-2 2 0,0 1 3,0 0 0,-1-1 1,1 0-1,-1 1 0,-6 5 1,5-6-7,-1 0 1,1 0-1,0-1 0,-1 1 1,1-1-1,-1 0 0,-6 1 1,6-1 0,-1 0 1,1 1 0,0-1-1,-10 7 1,13-6-14,2-3 4,1 2 30,0 0-20,0 0 0,0 0-1,0-1 1,0 1 0,0-1-1,0 1 1,0-1 0,1 0-1,-1 1 1,0-1 0,1 0-1,2 2 1,7 5 22,7 9 13,-6-6 33,20 15-1,18 12-173,-50-38 126,-1 0 0,1 0 0,0 1 0,0-1 0,0 0 0,0 0 0,0 0 0,-1 0 1,1 0-1,0 0 0,0 0 0,0 0 0,0 0 0,0 0 0,-1 0 0,1 0 0,0 0 1,0 0-1,0 0 0,-1 0 0,1 0 0,0 0 0,0 0 0,0 0 0,-1 0 0,3 0 342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10282,'4'21'4729,"15"-2"-1592,6 7-945,-1 0-383,0-1-225,3 3-520,-2 1-111,-8 2-241,-1 1-144,-12-2-248,-4-3-112,-10-2-160,-12-3-128,-6-8-464,-2-2-344,3-7 2176,13-1-1240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29 6897,'-10'-8'9713,"4"5"-9118,1 1 0,-1 0-1,0 0 1,-8-2 0,-28-3 165,40 6-706,1 1-1,-1 0 1,0 1-1,0-1 1,0 0-1,1 0 1,-1 1-1,0-1 1,1 1-1,-1-1 1,0 1-1,1 0 1,-1 0-1,1 0 1,-1 0-1,1 0 1,-2 1-1,0 1 75,0 1-1,0-1 0,0 1 1,-4 6-1,6-7-50,-4 4-1,1 1 0,0-1 0,1 1 0,0 0 1,0 0-1,1 1 0,0-1 0,0 1 0,1-1 0,0 1 0,1-1 1,-1 1-1,2-1 0,-1 1 0,1 0 0,1-1 0,-1 0 1,2 1-1,-1-1 0,1 0 0,0 0 0,1 0 0,-1 0 1,2-1-1,-1 1 0,1-1 0,7 8 0,-8-12-144,0 1 0,0-1 1,1 1-1,-1-1 0,1 0 0,0-1 0,0 1 0,0-1 0,1 0 1,-1 0-1,0-1 0,1 0 0,-1 0 0,1 0 0,-1 0 0,10-1 1,27-3-336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7466,'-4'1'4577,"0"0"128,6 2-2641,-2-3-152,0 0-567,5 1-329,23 5-512,29 2-168,-14-10-328,-9-2-368,6 4-5649,5-4 4392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57 9858,'-22'-34'4046,"22"33"-3923,-1 1-1,1 0 0,0-1 1,0 1-1,0-1 0,-1 1 1,1 0-1,0-1 1,0 1-1,0-1 0,0 1 1,0-1-1,0 1 0,0 0 1,0-1-1,0 1 0,0-1 1,0 1-1,0-1 1,0 1-1,0-1 0,0 1 1,0 0-1,1-1 0,-1 1 1,0-1-1,0 1 0,0 0 1,1-1-1,-1 1 0,0 0 1,1-1-1,-1 1 1,2-3 1130,-6 1 249,0 1-1206,0 0 0,0 0-1,1 1 1,-1 0 0,0-1-1,0 1 1,0 1 0,1-1-1,-1 1 1,-6 1 0,2 0-96,1 0 0,-1 1 0,1 0 0,-9 5 0,13-6-101,-1 1 0,0-1 0,1 1 0,-1-1 0,-5 7 0,8-7-80,0-1 1,0 1 0,0-1 0,0 1-1,0-1 1,0 1 0,0 0-1,1-1 1,-1 1 0,1 0 0,-1 0-1,1 0 1,0-1 0,-1 1-1,1 0 1,0 0 0,0 2 0,2 3-2,-1-1 1,1 1-1,0-1 0,0 0 1,1 0-1,-1 0 1,1 0-1,1 0 1,-1-1-1,8 9 1,5 5 57,29 25 0,-26-26 5,-15-14-46,0 0 0,-1 1 1,1-1-1,5 10 1,-8-12-21,0-1 1,-1 1 0,1-1 0,0 1 0,-1-1 0,1 1-1,-1-1 1,1 1 0,-1 0 0,0-1 0,0 1 0,0 0-1,0-1 1,0 1 0,0 0 0,0-1 0,0 1 0,-1 0-1,1-1 1,-1 3 0,0-3 1,0 1 0,-1-1 0,1 0 0,0 0 0,0 0-1,0 0 1,-1 0 0,1-1 0,0 1 0,-1 0 0,1-1 0,-1 1 0,1-1 0,-1 1-1,1-1 1,-1 0 0,1 1 0,-1-1 0,0 0 0,1 0 0,-1 0 0,1 0 0,-1 0 0,-1-1-1,-2 0-6,-1 0-1,1 0 1,0 0-1,0 0 0,-9-5 1,9 3-323,1 1 0,0-1 0,0 0 0,0 0 0,0 0 0,0-1 0,1 1 0,-1-1 0,-2-4 0,6 7 185,0 1 0,-1-1 0,1 0 0,0 1 0,0-1 0,-1 1 0,1-1 0,0 0 0,0 1 0,0-1 1,0 0-1,0 1 0,0-1 0,0-1 0,3-9-960</inkml:trace>
  <inkml:trace contextRef="#ctx0" brushRef="#br0" timeOffset="1">282 70 8506,'4'0'4257,"5"7"-921,0 3-639,-2 10-296,-3 5-329,-4 10-696,0 6-271,-3 11-449,2 1-192,1 1-264,1-8-80,5-6-88,0-3-56,0-10-296,-1-4-272,-5-13-785,-1-7-143,-3-6 888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10226,'1'0'309,"-1"-1"-1,0 1 1,1 0-1,-1-1 1,1 1-1,-1 0 1,1 0-1,-1-1 1,1 1-1,-1 0 1,1 0-1,-1 0 1,1 0-1,0 0 1,-1-1-1,1 1 1,-1 0-1,1 0 0,-1 0 1,1 1-1,-1-1 1,2 0-1,15 4 1142,-14-3-836,18 5 314,-1 1 0,0 1-1,0 0 1,-1 1-1,29 20 1,-46-28-840,1 2-1,-1-1 1,1 0 0,-1 0 0,0 1 0,0-1 0,0 1-1,0 0 1,-1 0 0,3 4 0,-3-5-49,-1 0-1,1 0 1,-1 0-1,1 0 1,-1 1-1,0-1 1,0 0-1,0 0 1,0 0 0,0 0-1,0 0 1,0 1-1,-1-1 1,1 0-1,-1 0 1,0 0-1,-1 2 1,0 2-3,-1-1-1,-1 0 1,1-1-1,-1 1 1,0-1 0,0 1-1,0-1 1,-1 0-1,1-1 1,-1 1 0,-8 4-1,4-3-114,0-1 1,0 0-1,-1 0 0,0-1 0,1 0 1,-13 2-1,19-5-171,0 1 0,-1-1 0,1 0 0,0 0 0,0 0 0,-1 0 0,1 0 0,0-1 0,0 0 0,-1 1 0,1-1 0,0 0 1,-4-3-1,2 0-493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163 154 10370,'1'-4'905,"0"-1"-1,0 1 1,-1 0-1,1 0 1,-1-1-1,0 1 1,-1-6 0,0 3-308,0 1 0,-1-1 0,0 1 0,-3-9 1,2 8-345,0 1 0,0 0 0,-1 0 0,0 0-1,0 0 1,0 0 0,-1 1 0,0 0 0,-7-7 0,10 11-210,1 0-1,-1 0 1,1 1 0,-1-1-1,0 0 1,1 1-1,-1-1 1,0 1 0,1-1-1,-1 1 1,0 0-1,0-1 1,1 1 0,-1 0-1,0 0 1,0 0-1,1 1 1,-1-1-1,0 0 1,0 1 0,1-1-1,-1 1 1,0 0-1,1-1 1,-3 2 0,0 1-6,1-1 0,-1 0 0,1 1 0,0-1 0,0 1 1,0 0-1,0 0 0,1 0 0,-5 6 0,4-3 4,-1 0 0,1 0 0,0 0 0,1 0 0,-1 1 0,1-1 0,0 1 0,1 0 0,0-1 0,0 1 0,0 0 0,1 0 0,1 12 0,-1-18-35,0 1 1,0-1 0,0 1-1,1-1 1,-1 0 0,1 1 0,-1-1-1,1 1 1,-1-1 0,1 0-1,0 1 1,0-1 0,0 0-1,-1 0 1,1 0 0,0 0-1,1 0 1,-1 0 0,0 0-1,0 0 1,0 0 0,1 0-1,-1 0 1,0-1 0,1 1 0,-1-1-1,0 1 1,1-1 0,1 1-1,-1-1-3,1 1-1,-1-1 1,1 0 0,-1 0-1,0 0 1,1-1-1,-1 1 1,1 0-1,-1-1 1,0 0-1,1 1 1,-1-1 0,0 0-1,0 0 1,1 0-1,1-3 1,16-13-31,-18 14 31,1 1 0,-1-1 0,1 1 0,0-1 0,0 1-1,0 0 1,0 0 0,0 0 0,0 1 0,1-1-1,-1 1 1,5-2 0,-7 3 17,0 0-1,0 0 1,0-1 0,-1 1-1,1 0 1,0 0 0,0 1-1,0-1 1,0 0 0,0 0-1,0 0 1,-1 0 0,1 1-1,0-1 1,0 1 0,0-1-1,-1 0 1,1 1 0,0-1-1,0 1 1,-1-1 0,2 2-1,-1-1 58,0 1 1,0-1-1,-1 1 0,1-1 0,0 1 1,-1-1-1,1 1 0,-1-1 0,1 1 1,-1 0-1,1 2 0,-1 1 135,0 1 1,0 0-1,-1-1 0,1 1 0,-4 11 1,3-14-288,1 0 0,-1 0 0,1 0 0,-1 0 0,1 3 0,0-5 35,0-1-1,0 0 1,0 1 0,0-1 0,0 0-1,0 1 1,0-1 0,0 0-1,0 1 1,0-1 0,0 0-1,1 1 1,-1-1 0,0 0-1,0 0 1,0 1 0,0-1-1,1 0 1,-1 1 0,0-1-1,0 0 1,0 0 0,1 1-1,-1-1 1,0 0 0,1 0-1,-1 0 1,0 0 0,0 1-1,1-1 1,-1 0 0,0 0-1,1 0 1,-1 0 0,0 0-1,1 0 1,-1 0 0,0 0-1,1 0 1,-1 0 0,0 0-1,1 0 1,-1 0 0,0 0-1,1 0 1,-1 0 0,0 0-1,1 0 1,-1 0 0,0 0-1,1-1 1,-1 1 0,1 0-1,10-6-623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45 174 8962,'-1'28'8369,"-3"0"-3741,1-16-3688,0 0 1,-1-1 0,0 1-1,-11 20 1,11-24-689,-3 4 17,14-21-705,14-25-918,-13 20 857,14-19 0,-20 30 477,1 0 0,0-1 1,0 1-1,0 1 0,1-1 0,-1 0 0,1 1 1,-1-1-1,1 1 0,5-2 0,-7 3 54,-1 1-1,1-1 1,-1 0 0,1 1-1,0 0 1,-1-1 0,1 1-1,0 0 1,0 0-1,-1 0 1,1 0 0,0 0-1,-1 0 1,1 0 0,0 1-1,-1-1 1,1 1-1,0-1 1,1 2 0,-1-1 51,-1 0 1,1 0-1,-1 1 1,0-1-1,1 0 1,-1 1-1,0-1 1,0 1-1,0-1 1,0 1-1,0 0 1,-1-1-1,1 1 1,0 0-1,0 2 1,0 2 178,0 1-1,0 0 1,0 0 0,-1 0 0,0-1-1,-1 1 1,1 0 0,-3 10-1,2-16-220,1 2 25,-1 0 1,0 0-1,1 0 0,0 0 1,0 0-1,0 3 0,0-6-79,0 1 0,0 0 0,0-1 0,0 1 0,1 0 0,-1-1 0,0 1 0,1-1 0,-1 1 0,0 0 1,1-1-1,-1 1 0,1-1 0,-1 1 0,0-1 0,1 1 0,0-1 0,-1 0 0,1 1 0,-1-1 0,1 0 0,-1 1 0,1-1 0,0 0 0,-1 0 0,1 1 0,0-1 0,-1 0 0,1 0 0,-1 0 0,1 0 0,1 0 0,13 0 114,6-6-130</inkml:trace>
  <inkml:trace contextRef="#ctx0" brushRef="#br0" timeOffset="1">704 10 12371,'-12'-7'5249,"-1"5"-2625,-10 7-943,-6 8 31,-6 15-240,-5 7-311,12 18-417,-1 6-144,14 3-240,8-1-96,9-11-152,13-5-48,9-13-104,4-7-320,6-9-544,0-8 1984,1 0-1080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 8650,'-9'-6'7916,"7"5"-7671,0 0 0,0 1 0,0-1 0,0 1 0,0 0 0,0-1 0,0 1 0,0 0 0,0 0 0,0 0 0,0 1 0,0-1 0,-4 1 0,2 0-130,0 0-1,0 0 0,0 0 0,0 0 1,0 1-1,0-1 0,1 1 0,-1 0 1,0 0-1,1 0 0,-1 1 1,1-1-1,0 1 0,0 0 0,0 0 1,0 0-1,1 0 0,-3 5 0,-3 5 77,0 0 1,1 1-1,1 0 0,0 1 0,1 0 0,-4 21 0,4-7 40,1-1 0,1 1 0,3 50 0,1-60-146,2-1 0,0 0 1,0 0-1,2-1 0,0 1 0,1-1 0,9 18 1,-8-20-59,1 0-1,1-1 1,0 0 0,1 0 0,1-1 0,0 0 0,13 12-1,-22-23 0,0-1-1,1 1 1,-1-1-1,0 1 1,1-1-1,-1 0 1,0 1-1,5 0 1,-3-4 1262,0-3-605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2 192 14443,'0'1'396,"-1"-1"0,1 1 1,0 0-1,0-1 0,0 1 0,0-1 0,0 1 1,0 0-1,0-1 0,0 1 0,0-1 0,0 1 1,1-1-1,-1 1 0,0 1 0,8 6 2155,13 6-1042,-19-13-1254,10 4-30,-1-1 0,1 0-1,0 0 1,0-1 0,1-1-1,-1 0 1,0 0 0,1-2-1,-1 1 1,18-3 0,-8 0-272,-1-1 0,1-1 0,-1-1 0,0-1 0,24-10 0,-37 12-26,0 1-1,0-2 1,0 1-1,-1-1 1,1 0-1,-1-1 1,11-10 0,-15 13 46,-1 0 0,1 0 0,-1 0 0,0-1 0,1 1 0,-2-1 0,1 1 0,0-1 0,-1 1 1,1-1-1,-1 0 0,0 0 0,0 0 0,-1 0 0,1 0 0,-1 0 0,0 1 0,0-1 0,-1-8 1,-1 6 29,1 0 0,-1 0 0,0 1 0,-1-1 0,1 0 0,-1 1 1,0 0-1,-1 0 0,1 0 0,-7-7 0,9 11 14,-1-1 1,1 0-1,-1 1 0,1-1 0,-1 1 1,0 0-1,0-1 0,0 1 0,0 0 1,0 0-1,0 0 0,0 0 0,0 1 1,0-1-1,0 1 0,-1-1 1,1 1-1,0 0 0,0-1 0,-1 1 1,1 0-1,0 1 0,0-1 0,-1 0 1,1 1-1,0-1 0,0 1 0,0 0 1,0-1-1,0 1 0,-3 2 0,1-1 27,1 1-1,0-1 0,0 1 0,0 0 1,0 0-1,0 0 0,1 0 0,-1 1 0,-2 4 1,-2 5 121,-6 17 0,10-24-126,-54 142 663,35-88-521,-3 20-12,18-55-133,-1 0-1,-1 0 1,-16 32 0,22-52-38,0-1 1,0 1-1,-1-1 1,1 1-1,-6 3 1,9-7-9,-1 0-1,0 0 1,0 0 0,0-1 0,0 1-1,0 0 1,0-1 0,0 1-1,0-1 1,0 1 0,-1-1 0,1 1-1,0-1 1,0 0 0,0 0 0,-1 1-1,1-1 1,0 0 0,0 0 0,0 0-1,-1 0 1,1-1 0,0 1-1,0 0 1,0 0 0,0-1 0,-1 1-1,-1-2 1,-1-1-52,-1 0-1,1-1 1,0 1 0,0-1-1,1 0 1,-1 0 0,1-1 0,0 1-1,-5-9 1,4 6 9,1 0 0,0 0 0,0-1 0,0 0 0,1 1 0,-1-10 1,2 15 50,1 0 0,0 0 0,0 0 0,0 1 0,0-1 0,0 0 0,0 0 0,1 0 0,-1 0 0,1 0 0,-1 0 0,1 0 0,0 1 0,0-3 0,0 3 13,0 0 0,-1 0 0,1 1 0,0-1-1,0 0 1,0 1 0,-1-1 0,1 0 0,0 1 0,0-1 0,0 1-1,0-1 1,0 1 0,0 0 0,0-1 0,0 1 0,0 0 0,0 0-1,0 0 1,0 0 0,0 0 0,0 0 0,0 0 0,0 0 0,0 0-1,0 0 1,0 1 0,2-1 0,2 2 71,0 0-1,-1 0 1,1 0-1,0 0 1,-1 1-1,6 3 1,26 23 500,-15-11-273,-6-7-128,0-1 0,0-1 0,0-1 0,27 11 0,-14-9-138,53 12-1,-74-21-146,0 1 0,0-1 0,-1-1-1,15 1 1,-13-3 153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0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14491,'30'20'5537,"-1"15"-3848,-2 6 95,-5 8 48,-3 0-327,-1 2-513,2-2-104,-6-4-264,-5 1-112,-13-9-208,-4 2-128,-13-6-87,1-1-98,-12-10-343,-5-6-256,7-9-824,-4-3 1672,13-1-424</inkml:trace>
  <inkml:trace contextRef="#ctx0" brushRef="#br0" timeOffset="1">317 610 17076,'-6'16'6745,"14"-11"-4120,2-1-1105,-6-2-712,-4-3-208,-5-7-736,-2 0 368,7-2-240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212 157 6921,'-1'-1'631,"1"0"0,-1 1 0,1-1 0,-1 0 0,1 0 0,-1 0 0,1 1-1,0-1 1,-1 0 0,1 0 0,0-1 0,-2-22 927,2 11-432,-3-30 493,3 40-1499,0 0 1,0 0 0,-1 0-1,1 0 1,-1 0 0,0 0-1,0 0 1,0 0 0,0 1 0,-1-1-1,1 0 1,-1 1 0,0-1-1,1 1 1,-1 0 0,0-1-1,0 1 1,-1 0 0,1 0-1,0 0 1,-5-2 0,4 3-70,1 0 0,-1 0 0,0 0 0,0 0 0,0 1 0,0-1 0,0 1 0,0 0 0,0 0 0,0 0 0,0 0 0,0 0 0,0 1 0,0-1 0,0 1 0,0 0 0,1 0 0,-1 0 0,-5 3 0,1 0-34,-1 1-1,1 0 0,0 0 1,1 1-1,-1-1 1,1 2-1,0-1 0,0 1 1,1-1-1,0 2 1,0-1-1,1 0 0,0 1 1,0 0-1,1 0 1,0 0-1,0 0 0,1 1 1,0-1-1,0 1 1,1-1-1,0 1 1,1 0-1,0-1 0,0 1 1,1 0-1,0-1 1,1 1-1,-1-1 0,2 1 1,-1-1-1,7 15 1,-6-18-76,-1-1 1,1 0 0,0 0 0,0 0-1,0 0 1,0 0 0,1-1 0,0 1 0,-1-1-1,1 0 1,0 0 0,1-1 0,-1 1-1,0-1 1,7 3 0,-2-2-224,0 0 0,0-1 0,0 0-1,1 0 1,-1-1 0,1-1 0,9 1 0,31-2-569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61 10570,'-3'10'2189,"-1"1"-670,1 0-1,0 0 1,1 1 0,-1 14-1,3-23-1394,0 0 0,0-1 0,0 1-1,1 0 1,-1-1 0,0 1 0,1-1-1,0 1 1,0 0 0,0-1 0,0 0-1,0 1 1,0-1 0,1 1 0,-1-1-1,1 0 1,-1 0 0,1 0 0,0 0 0,0 0-1,0 0 1,0-1 0,0 1 0,4 1-1,-5-2-89,1 0 0,0 0 0,0 0 0,0 0 0,0-1 0,0 1 0,0 0 0,0-1 0,0 0 0,0 0 0,0 1 0,0-1 0,0 0 0,0-1 0,0 1 0,3-1 0,-3 1-63,-1-1 1,0 0 0,1 1 0,-1-1 0,0 0 0,1 0-1,-1 0 1,0 0 0,0 0 0,0 0 0,0 0 0,0-1-1,0 1 1,0 0 0,0 0 0,-1-1 0,1 1 0,0 0-1,-1-1 1,1 1 0,-1-1 0,0 1 0,1-2 0,-1 0-53,0 0 0,0 0 1,0 0-1,0 0 0,-1 0 1,1 0-1,-1 0 0,0 0 1,0 0-1,0 1 0,0-1 1,0 0-1,0 0 0,-1 1 1,-2-5-1,-3-4-123,-4-7 42,0 1 1,-21-23-1,31 38 159,-37-36 429,38 38-415,0 0-1,0 0 1,0 0 0,0 0-1,-1 0 1,1 0-1,0 0 1,0-1 0,0 1-1,0 0 1,0 0-1,0 0 1,0 0-1,0 0 1,0 0 0,0 0-1,0 0 1,0 0-1,0 0 1,0 0-1,0 0 1,0 0 0,0 0-1,0-1 1,0 1-1,0 0 1,0 0-1,0 0 1,0 0 0,0 0-1,0 0 1,0 0-1,0 0 1,0 0-1,1 0 1,-1 0 0,0 0-1,0 0 1,0 0-1,0 0 1,0 0 0,0 0-1,0 0 1,0 0-1,0 0 1,0-1-1,0 1 1,0 0 0,0 0-1,0 0 1,0 0-1,0 0 1,0 0-1,1 0 1,-1 0 0,0 0-1,0 0 1,0 0-1,0 0 1,0 0-1,0 0 1,0 0 0,0 0-1,8 1 211,8 3-90,-6-1-83,103 35 340,-96-31-285,0 1 1,0 1-1,-1 0 1,20 15-1,-33-22-84,-1 0 0,1 0-1,-1 1 1,1-1 0,-1 1-1,0-1 1,0 1 0,0 0 0,0 0-1,-1-1 1,1 1 0,-1 1 0,1-1-1,-1 0 1,0 0 0,0 0-1,-1 1 1,1-1 0,-1 0 0,0 1-1,1-1 1,-2 5 0,1-8-17,0 0 1,0 1-1,0-1 0,0 1 1,0-1-1,0 0 1,0 1-1,0-1 1,0 1-1,0-1 0,0 0 1,0 1-1,-1-1 1,1 0-1,0 1 0,0-1 1,0 0-1,-1 1 1,1-1-1,0 0 0,0 1 1,-1-1-1,1 0 1,0 0-1,-1 1 0,1-1 1,0 0-1,-1 0 1,1 0-1,0 0 0,-1 1 1,1-1-1,-1 0 1,1 0-1,-1 0 1,2-2-36,-1 1 1,1-1 0,0 0-1,0 0 1,-1 1 0,1-1-1,0 1 1,2-3 0,15-17-554,38-35 0,-36 42 567,-18 13 48,-1 1 1,1-1 0,-1 0-1,1 1 1,-1 0-1,1-1 1,-1 1-1,1 0 1,-1 0-1,1-1 1,-1 1-1,1 0 1,1 1-1,-2-1 15,0 1-1,0-1 0,-1 1 1,1-1-1,0 1 0,-1-1 1,1 1-1,-1-1 1,1 1-1,-1 0 0,1-1 1,-1 1-1,1 0 0,-1-1 1,1 1-1,-1 0 0,0 0 1,0-1-1,1 1 0,-1 0 1,0 0-1,0 0 1,0 0-1,0-1 0,0 1 1,0 0-1,0 0 0,0 1 1,-3 28 887,2-26-801,1 0 21,-1 2-16,0 1-1,0 0 1,1-1-1,0 12 1,0-18-140,0 1 1,1 0-1,-1 0 1,0 0-1,0 0 1,0-1 0,0 1-1,1 0 1,-1 0-1,0 0 1,1-1-1,-1 1 1,1 0-1,-1 0 1,1-1 0,-1 1-1,1-1 1,-1 1-1,1 0 1,-1-1-1,1 1 1,0-1 0,0 1-1,-1-1 1,1 1-1,0-1 1,0 0-1,-1 1 1,1-1 0,0 0-1,0 0 1,0 0-1,-1 1 1,1-1-1,0 0 1,0 0 0,0 0-1,0 0 1,-1 0-1,1-1 1,0 1-1,0 0 1,0 0 0,0-1-1,-1 1 1,2-1-1,15-7-41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11394,'4'22'5002,"-13"16"-2066,0 2-799,-3 8-369,2 0-304,10-4-712,4 0-239,10-12-321,4-3-96,2-12-240,0-10-289,-6-11-967,-4-11-664,-7-7 1224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8658,'-8'2'5556,"7"1"-2815,8 2 1582,-2-2-4110,10 4 61,-1 0 1,2-1-1,-1 0 1,0-2 0,1 0-1,26 4 1,-20-5-72,0-1 129,-1 1 1,28 9-1,-44-11-232,0 1 0,0-1 0,0 2-1,0-1 1,0 0 0,-1 1 0,1 0 0,-1 0 0,0 0 0,0 1-1,0-1 1,0 1 0,-1 0 0,7 8 0,-7-6 6,0 1 0,0-1 0,0 0 0,-1 1 0,0-1 0,0 1 0,1 13-1,-3-16-73,0-1 0,0 1 0,0 0 0,0 0 0,0-1 0,-1 1 0,0 0 0,0-1 0,0 1 0,0-1 0,0 1 0,-1-1 0,0 0 0,0 1 0,1-1 0,-5 4 0,6-6-25,0-1 1,0 0-1,-1 0 0,1 1 1,0-1-1,0 0 0,-1 0 1,1 1-1,0-1 0,0 0 1,-1 0-1,1 1 1,0-1-1,-1 0 0,1 0 1,0 0-1,-1 0 0,1 0 1,0 0-1,-1 1 0,1-1 1,0 0-1,-1 0 1,0-1-5,1 1 1,0-1 0,-1 1 0,1 0-1,0-1 1,0 1 0,-1-1-1,1 1 1,0-1 0,0 1 0,0-1-1,-1 1 1,1-1 0,0 1 0,0-1-1,0 1 1,0-1 0,0 1-1,0-1 1,0 1 0,1-2 0,-1-10-33,1 1 1,1-1-1,0 0 1,5-15 0,-7 24 19,3-5-184,0-1 1,1 0-1,0 1 0,0-1 1,0 1-1,1 0 0,0 1 1,12-14-1,-13 16-324,1 1 0,-1-1 0,9-6-1,-11 10 173,0 0 0,1-1-1,-1 1 1,0 0 0,1 0-1,-1 0 1,0 0-1,1 0 1,-1 1 0,1-1-1,-1 1 1,4-1-1,14 3-1295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96 6073,'1'1'668,"0"1"0,0-1 0,0 0 0,0 1 0,1-1-1,-1 0 1,0 0 0,1 0 0,-1 0 0,1 0 0,-1 0 0,3 1-1,-3-2-504,-1 0 0,1 0-1,-1 1 1,1-1 0,-1 0 0,0 0-1,1 0 1,-1-1 0,1 1-1,-1 0 1,1 0 0,-1 0-1,1 0 1,-1 0 0,1 0-1,-1-1 1,0 1 0,1 0-1,0-1 1,0 0-39,0 0 0,0 0 1,-1 0-1,1 0 0,0 0 0,0 0 0,-1 0 0,1 0 1,-1 0-1,1-2 0,1-2 134,-1 0 0,1 0 1,-1-1-1,-1 1 0,1 0 1,-1 0-1,0 0 0,-1-10 0,1 13-177,0 1-1,-1-1 0,1 0 1,0 0-1,-1 0 0,1 0 0,-1 1 1,0-1-1,0 0 0,1 1 1,-1-1-1,0 0 0,0 1 0,-1-1 1,1 1-1,0 0 0,0-1 1,-1 1-1,1 0 0,-1 0 1,1 0-1,-1 0 0,0 0 0,1 0 1,-1 0-1,0 0 0,1 1 1,-4-2-1,1 2 14,0 0 1,0 0 0,0 0-1,0 1 1,0-1 0,0 1-1,0 0 1,0 0 0,0 0-1,1 1 1,-1-1 0,0 1-1,1 0 1,-1 0-1,1 0 1,0 1 0,-1-1-1,1 1 1,-5 5 0,3-2-4,0-1 0,1 0 1,0 1-1,0 0 1,0 0-1,1 0 0,0 1 1,0-1-1,0 1 0,-2 10 1,4-14-65,1 0 0,-1 0 0,1 1 0,0-1 0,0 0 0,0 0 0,0 0 0,0 0 0,1 1-1,0-1 1,-1 0 0,2 3 0,-1-5-22,0 1 0,0-1-1,0 1 1,0-1 0,0 0-1,0 0 1,0 1-1,0-1 1,0 0 0,1 0-1,-1 0 1,0-1-1,1 1 1,-1 0 0,1 0-1,-1-1 1,1 1 0,-1-1-1,1 1 1,-1-1-1,1 1 1,0-1 0,-1 0-1,1 0 1,1 0 0,3 0-9,-1 0 1,0-1-1,0 0 1,1 0-1,-1 0 1,0 0-1,0-1 1,0 0 0,5-2-1,6-5-19,19-13 0,-24 15 28,3 0 34,-14 7-37,0 0 0,0 0 1,0 0-1,1 0 0,-1 0 1,0 0-1,0 0 0,1 0 0,-1 0 1,0 0-1,0 0 0,1 0 0,-1 0 1,0 0-1,0 0 0,1 0 0,-1 0 1,0 0-1,0 0 0,1 0 0,-1 1 1,0-1-1,0 0 0,0 0 0,1 0 1,-1 0-1,0 0 0,0 1 1,0-1-1,0 0 0,1 0 0,-1 0 1,0 1-1,0-1 0,0 0 0,0 0 1,0 1-1,0-1 0,0 0 0,0 0 1,0 1-1,0-1 0,0 0 0,0 0 1,0 1-1,0-1 0,0 0 1,-3 8-584,3-8-28,-1 6 889,5-3-7916,12 1 5309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161 161 10946,'-1'0'358,"1"-1"0,-1 0-1,1 0 1,-1 1 0,1-1-1,-1 0 1,0 1 0,1-1-1,-1 0 1,0 1 0,1-1-1,-1 1 1,0-1 0,0 1 0,0 0-1,1-1 1,-1 1 0,0 0-1,-1-1 1,0 1 24,-1 0 0,1 0 1,0-1-1,0 2 0,0-1 1,0 0-1,0 0 0,-3 1 0,-2 1 146,1 1 0,-1-1-1,0 1 1,-6 4 0,2 0-57,-1 0 1,1 1 0,-11 10-1,20-16-426,-1 0 0,1 0-1,0 0 1,0 1-1,0-1 1,0 1-1,0-1 1,1 1-1,-1 0 1,1 0-1,0 0 1,-1 0 0,1 0-1,1 0 1,-1 0-1,0 0 1,1 0-1,-1 0 1,1 4-1,0-5-42,0 0 0,1-1 0,-1 1 1,0 0-1,1-1 0,-1 1 0,1 0 0,0-1 0,-1 1 0,1-1 0,0 1 0,0-1 0,0 1 0,0-1 0,0 0 0,0 1 0,1-1 0,-1 0 0,0 0 0,1 0 0,-1 0 0,0 0 0,1 0 0,0 0 0,-1-1 0,1 1 0,-1 0 0,1-1 0,0 1 0,-1-1 0,1 0 0,0 1 0,3-1 0,0 0-104,0-1-1,0 1 1,1-1 0,-1 0-1,0 0 1,0 0-1,0-1 1,0 0 0,-1 0-1,7-3 1,0-2-427,-1 0 0,1-1 1,-2 0-1,1 0 0,-1-1 0,-1 0 1,1-1-1,-2 0 0,12-18 0,-9 11 360,-1-1 0,-1 0 0,-1 0 0,0-1 0,5-27 1,-10 39 252,-1 5 2,0-1-1,-1 1 1,1 0 0,-1-1 0,1 1 0,-1-1-1,0 1 1,0-1 0,0 1 0,0-1 0,-1 1-1,1-1 1,-1-2 0,1 5-59,0-1 0,0 1 0,0 0 0,-1 0 0,1 0 0,0 0-1,0-1 1,0 1 0,0 0 0,0 0 0,0 0 0,0 0 0,0-1 0,0 1 0,-1 0 0,1 0-1,0 0 1,0 0 0,0 0 0,0 0 0,0 0 0,-1-1 0,1 1 0,0 0 0,0 0 0,0 0 0,0 0-1,-1 0 1,1 0 0,0 0 0,0 0 0,0 0 0,-1 0 0,1 0 0,0 0 0,0 0 0,0 0-1,-1 0 1,1 0 0,0 0 0,0 0 0,0 0 0,-6 9 1272,5-8-1104,-6 14 709,0 0 0,1 1 0,-8 30 0,-4 53 197,12-62-825,5-31-268,0 1 0,1 0-1,-1-1 1,1 1 0,0-1-1,1 1 1,0 0 0,0-1-1,0 1 1,1-1 0,0 1-1,0-1 1,0 0 0,1 0-1,0 0 1,1 0-1,-1-1 1,7 9 0,-9-12-95,1 0 1,0 0-1,0-1 1,0 1-1,0 0 0,0-1 1,0 1-1,0-1 1,0 0-1,3 2 1,-3-3-6,0 1 1,0-1-1,-1 0 1,1 1-1,0-1 1,0 0 0,0 0-1,0 0 1,0-1-1,0 1 1,0 0-1,-1-1 1,1 1-1,0-1 1,3-1 0,26-15-466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72 162 13555,'-1'2'545,"-23"51"7769,-6 28-4177,25-56-3446,4-24-667,1 0 0,0 1-1,0-1 1,0 0 0,0 0-1,0 1 1,0-1 0,1 0-1,-1 0 1,0 0 0,1 0 0,-1 1-1,1-1 1,-1 0 0,1 0-1,-1 0 1,2 2 0,-1-3-57,-1 1 1,1-1 0,-1 0 0,1 0 0,-1 1-1,1-1 1,-1 0 0,1 0 0,-1 0-1,1 0 1,-1 0 0,1 0 0,0 0 0,-1 0-1,1 0 1,-1 0 0,1 0 0,-1 0 0,1 0-1,-1 0 1,1 0 0,-1 0 0,1-1 0,0 1-1,-1 0 1,0 0 0,1-1 0,-1 1 0,1 0-1,-1-1 1,1 1 0,-1 0 0,1-1-1,1-1-273,0 0 0,0 0 0,0 0 0,-1-1 0,1 1 0,1-3 0,-1 0-589,1-1 1,-1 1 0,-1-1 0,1 0 0,-1 0-1,0 0 1,0 0 0,-1 0 0,1 0 0,-1 0-1,-1 0 1,-1-10 0,-2-6-1420,-1 1 0,-10-24-1,3 5 3535,9 31-568,-4-15 2635,0 10 1740,7 13-4932,0 1 0,0 0 1,0 0-1,0 0 0,-1 0 1,1 0-1,0 0 0,0-1 1,0 1-1,0 0 0,0 0 0,0 0 1,0 0-1,0 0 0,-1 0 1,1 0-1,0 0 0,0 0 1,0 0-1,0-1 0,0 1 1,0 0-1,-1 0 0,1 0 0,0 0 1,0 0-1,0 0 0,0 0 1,0 0-1,-1 0 0,1 0 1,0 0-1,0 0 0,0 0 1,0 0-1,0 0 0,-1 1 1,1-1-1,0 0 0,0 0 0,0 0 71,0 0-1,0 0 0,-1 1 1,1-1-1,0 0 0,0 0 1,0 1-1,0-1 0,0 0 1,0 0-1,0 1 0,0-1 1,0 0-1,0 0 0,0 1 1,0-1-1,0 0 0,0 0 0,0 0 1,0 1-1,0-1 0,0 0 1,1 0-1,-1 1 0,0-1 1,0 0-1,0 0 0,0 0 1,1 1-1,0 1-329,1 1 0,0-1 1,0 0-1,0 1 0,1-1 0,-1 0 0,0-1 1,1 1-1,-1 0 0,6 2 0,6 4-948,36 23-3194,-46-29 3992,0-1 0,0 1 1,1-1-1,-1 0 0,0 0 1,6 1-1,-5-2 49</inkml:trace>
  <inkml:trace contextRef="#ctx0" brushRef="#br0" timeOffset="1">418 154 6945,'0'0'3825,"-10"0"-56,-2-2-1080,-4 2-209,-6 7-103,0 5-545,-4 3-312,8 6-551,-1 0-257,6 4-336,8-2-112,5-6-176,2 1-40,13-13-224,-2-5-304,8-1-800,-3-9-521,7-2 1049</inkml:trace>
  <inkml:trace contextRef="#ctx0" brushRef="#br0" timeOffset="2">578 10 9730,'-5'-9'4841,"-1"17"-1008,-2 8-992,-6 16-561,-4 5-384,-2 11-863,4 8-313,3-3-360,9 1-120,3-11-160,1-8 16,16-16-328,-2-7-328,14-9 1768,-4-6-1144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14171,'-8'16'6845,"5"1"-3691,3-15-3082,0-1 0,0 0-1,1 0 1,-1 1-1,0-1 1,0 0 0,1 1-1,-1-1 1,1 0-1,-1 0 1,1 0 0,0 1-1,-1-1 1,1 0-1,0 0 1,0 0 0,0 0-1,0 0 1,-1 0-1,1-1 1,1 1-1,-1 0 1,0 0 0,2 0-1,11 5-12,0-2 0,0 0 0,1 0 0,19 1 0,5 2-100,-18-3 3,33 9-664,-49-12 552,0 1 0,1 0 0,-1 0 0,-1 1 0,1-1 0,0 1 0,7 6 1,-11-7 163,1 0 1,-1 0 0,0 0 0,0 0 0,0 0 0,0 0 0,0 0 0,0 0-1,-1 0 1,1 0 0,-1 1 0,1-1 0,-1 0 0,0 0 0,0 1 0,0 2-1,0 2 216,-1 0 0,0 0 0,-3 12 0,-1-1 716,-9 16-1,11-25-678,0-5-140,1-4-77,1-7-1797,1 6 1101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19 5649,'-3'0'10699,"0"-1"-4358,-1 0-3087,-1-1-3704,-4-2 128,-2 1 377,-1 1 1,1 0 0,-18-1-1,25 3-49,0 0-1,0 0 0,0 1 0,0-1 1,0 1-1,-1 0 0,1 0 0,0 0 0,-5 3 1,7-3-8,1-1 0,0 1 0,0-1 0,0 1 0,0 0 1,0-1-1,0 1 0,0 0 0,0 0 0,0 0 0,0 0 1,1 0-1,-1 0 0,0 0 0,1 0 0,-1 0 0,0 0 1,1 0-1,-1 0 0,1 0 0,0 0 0,-1 1 0,1-1 0,0 0 1,0 0-1,0 1 0,0-1 0,0 0 0,0 0 0,0 1 1,0 0-1,31 93-86,-9-29 130,-19-55-24,0 0-1,-1 1 0,0-1 0,-1 1 0,0 0 0,-1-1 0,0 1 1,-1 0-1,-1-1 0,1 1 0,-2 0 0,0-1 0,-4 11 0,6-18-7,-1-1-1,1 0 1,-1 0-1,0 0 1,0 0-1,0 0 0,0 0 1,0 0-1,-1-1 1,1 1-1,-1-1 0,-4 3 1,6-4-9,-1 0 0,0 0 0,1 0 0,-1 0 0,0-1 0,1 1 0,-1-1 0,0 1 0,0-1 0,0 0 0,0 1 0,1-1 0,-1 0 0,0 0 0,0 0 0,0-1 0,0 1 0,1 0 0,-1-1 0,0 1 0,0-1 0,1 0 0,-1 1 0,0-1-1,-2-2 1,0 1-17,0-2-1,0 1 0,1 0 1,-5-6-1,6 7 1,1 1 0,-1-1 0,1 0 0,0 0 0,0 1 0,0-1 0,0 0 0,0 0 0,0 0 0,0 0-1,1-1 1,-1-2 0,1 4 12,0 1 0,0-1 0,0 1 0,1 0 0,-1-1 0,0 1 0,1-1 0,-1 1-1,0 0 1,1-1 0,-1 1 0,0 0 0,1-1 0,-1 1 0,0 0 0,1 0 0,-1-1 0,1 1-1,-1 0 1,1 0 0,-1 0 0,1 0 0,-1 0 0,1-1 0,-1 1 0,0 0 0,1 0 0,-1 0-1,1 0 1,-1 0 0,1 1 0,0-1 0,19 2-34,-17-1 43,0 0-1,1 0 1,-1 0-1,0 1 0,0-1 1,0 1-1,0 0 1,0 0-1,0 0 1,0 0-1,0 1 1,-1-1-1,1 1 1,-1 0-1,0-1 1,0 1-1,0 0 1,0 0-1,0 1 1,-1-1-1,0 0 1,1 0-1,-1 1 1,1 5-1,3 17 310,5 48-1,-1 4 303,10 9-127,-19-84-498,1 0 0,0 0-1,0 0 1,0 0-1,0 0 1,2 3 0,-2-5 6,-1 0 0,1-1 1,-1 1-1,1 0 1,0-1-1,-1 1 1,1-1-1,0 1 1,-1 0-1,1-1 1,0 0-1,0 1 1,-1-1-1,1 1 0,0-1 1,0 0-1,0 0 1,-1 1-1,1-1 1,0 0-1,0 0 1,0 0-1,0 0 1,0 0-1,1 0 0,0-1 130,0 1 0,0-1-1,0 0 1,0 0-1,0 0 1,2-1-1,-3 1-86,24-13 408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11442,'5'28'9128,"-2"-18"-7160,8 20 1,-10-28-1954,0 0 1,1 0-1,-1 0 1,1 0-1,-1-1 1,1 1-1,0 0 1,-1-1-1,1 1 1,0-1-1,0 1 1,0-1-1,0 0 1,1 0-1,2 1 1,6 2-912,-1-1 0,14 2 1,-2 0-1062,-13-3 1061,-1 0 271,-1 0 1,1 0-1,-1 1 1,0 0-1,8 4 1,-14-6 648,1 0 1,-1 0-1,1 0 1,-1 1-1,1-1 1,-1 0 0,0 1-1,1-1 1,-1 1-1,0 0 1,0-1-1,0 1 1,0 0-1,-1 0 1,1-1 0,0 1-1,-1 0 1,1 0-1,-1 0 1,0 0-1,0 0 1,1 0-1,-1 0 1,0 0 0,-1 2-1,-9 53 3458,4-22-1209,4-23-1454,1-9-546,0 0-1,1 0 1,-1 0 0,1 0-1,0 0 1,0 0-1,0 0 1,0 0 0,0 0-1,1 0 1,-1 0 0,2 3-1,-1-5-245,-1 0 1,1-1-1,-1 1 0,1 0 0,0-1 0,-1 1 1,1-1-1,0 1 0,0-1 0,-1 1 0,1-1 1,0 0-1,0 1 0,-1-1 0,1 0 0,0 0 1,0 0-1,0 0 0,0 1 0,0-1 0,-1 0 1,1 0-1,0 0 0,0-1 0,0 1 0,0 0 0,-1 0 1,1 0-1,1-1 0,3 0-31,0-1 0,-1 1 0,10-5 0,-11 4-80,1 1-1,-1-1 1,0-1-1,0 1 0,0 0 1,0-1-1,0 0 1,0 1-1,-1-1 0,0 0 1,1 0-1,-1-1 1,0 1-1,0 0 0,-1-1 1,1 1-1,-1-1 0,0 0 1,0 1-1,0-1 1,0 0-1,0 0 0,-1 1 1,0-1-1,0 0 1,0-6-1,-1 1-112,0 0 0,-1 0-1,0-1 1,0 1 0,-1 0 0,-4-8 0,5 11 133,-1 0 0,0 1 0,0-1 0,-1 1 0,1 0 0,-1 0 0,0 0 1,-1 0-1,-7-6 0,12 10 69,-1 1-1,1 0 1,-1-1 0,1 1 0,-1 0 0,1-1 0,-1 1-1,1 0 1,-1 0 0,0-1 0,1 1 0,-1 0 0,1 0-1,-1 0 1,1 0 0,-2 0 0,2 0 4,-1 0 1,1 0-1,0 0 0,0 0 1,0 0-1,-1 1 1,1-1-1,0 0 1,0 0-1,0 0 0,0 1 1,0-1-1,-1 0 1,1 0-1,0 0 0,0 1 1,0-1-1,0 0 1,0 0-1,0 1 0,0-1 1,0 0-1,0 0 1,0 0-1,0 1 0,0-1 1,0 0-1,4 20 458,-4-19-462,3 9 166,-2-5-126,1 0 0,-1 0 0,1-1 0,0 1 0,0 0 0,0-1 0,1 0 0,0 1 0,0-1 0,0 0 0,4 4 0,23 19 65,-18-18 74,12 14 1,-21-19-136,1-1 1,-1 1 0,0 1-1,-1-1 1,1 0 0,-1 1 0,3 7-1,-5-11-51,0-1 0,1 0 0,-1 0 0,0 0 0,0 0 0,0 1 0,0-1 0,0 0 0,0 0-1,0 0 1,0 1 0,0-1 0,0 0 0,0 0 0,0 1 0,0-1 0,0 0 0,0 0 0,0 0 0,0 1 0,0-1-1,0 0 1,0 0 0,0 0 0,0 1 0,0-1 0,-1 0 0,1 0 0,0 0 0,0 0 0,0 1 0,0-1-1,0 0 1,-1 0 0,1 0 0,0 0 0,0 0 0,0 1 0,0-1 0,-1 0 0,1 0 0,0 0 0,0 0 0,0 0-1,-1 0 1,1 0 0,0 0 0,-1 0 0,1 0-10,0 0 1,0 0-1,0 0 0,0 0 0,0 0 1,0 0-1,0 0 0,0 0 0,0 0 1,0 0-1,0 0 0,0 0 0,0 0 1,0-1-1,0 1 0,-1 0 0,1 0 1,0 0-1,0 0 0,0 0 1,0 0-1,0 0 0,0 0 0,0 0 1,0 0-1,0 0 0,0 0 0,0-1 1,0 1-1,0 0 0,0 0 0,0 0 1,0 0-1,0 0 0,0 0 0,0 0 1,1 0-1,-1 0 0,0 0 0,0 0 1,0 0-1,0 0 0,0-1 0,0 1 1,0 0-1,8-6-619,34-19-227,2 0 464,-39 23 360,0 0 0,0 0 1,0 0-1,0 1 0,0 0 1,0 0-1,0 0 0,1 0 1,9 1-1,-14 0 108,1 0 0,0 1 0,0-1 0,-1 0 0,1 1 0,-1-1 0,1 1 0,0-1 0,-1 1 0,1 0 0,-1-1 0,1 1 0,-1 0 0,0 0 0,1 0 0,-1 0 0,0 1 0,0-1 0,1 0 0,-1 0 0,0 1 0,0-1 0,-1 1 0,1-1 0,0 1 0,0-1 0,-1 1 0,1-1 0,0 4 0,0 2 391,-1 0 0,0 0 0,0 0 0,-1 0 0,1 0 1,-4 11-1,2-10-136,1 0 0,0 0 0,0 0 1,1 15-1,0-22-316,0 0 0,0 0 0,0 0 0,0-1-1,0 1 1,1 0 0,-1 0 0,0 0 0,1 0 0,-1 0 0,0 0 0,1 0 0,-1 0-1,1-1 1,-1 1 0,2 1 0,-1-1-32,0-1 0,-1 0 0,1 0 0,0 0 0,-1 0 0,1 0 1,0 0-1,-1 0 0,1 0 0,0 0 0,-1 0 0,1 0 0,0 0 0,-1 0 0,1 0 0,-1-1 0,1 1 0,0 0 0,-1-1 0,1 1 1,0-1-1,11-4-147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1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15595,'6'-4'6650,"-17"4"-2865,15-1-1897,-7-2-1040,6 3 0,-4-1-504,-1-1 88,1 1-311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2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12 7946,'-44'3'3200,"43"-3"-3030,0 0 0,0 0-1,1 0 1,-1 0-1,0 0 1,1 0 0,-1 0-1,0-1 1,0 1-1,1 0 1,-1 0 0,0 0-1,1-1 1,-1 1 0,0 0-1,1-1 1,-1 1-1,0-1 1,1 1 0,-1-1-1,1 1 1,-1-1-1,1 1 1,-1-1 0,1 0-1,-1 1 1,1-1-1,0 1 1,-1-2 0,-1-2 2108,1 4-1088,1 0-245,0 0-184,5 106 1446,-5-81-1912,-1-18-253,1-1 1,0 1-1,0 0 1,1 0-1,0 0 1,0 0-1,0-1 1,1 1-1,4 10 1,-5-15-139,1 0 1,-1 0-1,1 0 0,-1 0 1,1-1-1,0 1 0,-1 0 1,1-1-1,0 1 0,4 1 1,-2-3-2040,-6-2-2592,1 0 3068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2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55 4897,'-2'-1'648,"0"0"0,0 0 1,0-1-1,0 1 0,0 0 0,-3-4 0,5 5-485,0-1-1,-1 1 1,1 0-1,-1-1 1,1 1 0,0 0-1,0-1 1,-1 1-1,1-1 1,0 1-1,0-1 1,-1 1-1,1-1 1,0 1-1,0-1 1,0 1-1,0-1 1,0 1-1,0-1 1,-1 1 0,1-1-1,1 1 1,-1-1-1,0 1 1,0-1-1,0 1 1,0-1-1,0 1 1,0-1-1,0 1 1,1-1-1,-1 1 1,0-1-1,0 1 1,1 0-1,-1-1 1,0 1 0,1-1-1,-1 1 1,1-1-1,2-1 207,1 0 1,-1 0-1,1 0 0,-1 1 0,1-1 0,0 1 1,-1 0-1,1 0 0,4-1 0,39-3 825,-38 4-927,17 0 158,1 0 0,28 4-1,-41-1-369,0 0-1,1 1 0,-1 0 1,-1 1-1,20 9 1,-30-12-45,-1 0 1,1 0-1,-1 0 1,1 1 0,-1-1-1,0 1 1,0-1 0,0 1-1,0 0 1,0 0-1,0 0 1,0 0 0,-1 0-1,1 0 1,-1 1-1,1-1 1,-1 0 0,0 1-1,0-1 1,0 1 0,0-1-1,-1 1 1,1 0-1,-1-1 1,1 1 0,-1 4-1,0 10 177,-1 0-1,-5 23 1,-1 20 87,5-9-198,2-51-119,0 1 0,0-1 0,0 0 0,0 0 0,0 0 1,0 1-1,0-1 0,0 0 0,0 0 0,0 0 0,0 0 0,0 1 0,0-1 1,0 0-1,0 0 0,-1 0 0,1 0 0,0 1 0,0-1 0,0 0 0,0 0 1,0 0-1,-1 0 0,1 0 0,0 0 0,0 0 0,0 1 0,0-1 0,-1 0 1,1 0-1,0 0 0,0 0 0,0 0 0,-1 0 0,1 0 0,0 0 0,0 0 1,0 0-1,-1 0 0,1 0 0,0 0 0,0 0 0,-1 0 0,1 0-133,-1 0-444</inkml:trace>
  <inkml:trace contextRef="#ctx0" brushRef="#br0" timeOffset="1">74 305 11723,'-27'8'4849,"19"-1"-2361,4-5-720,10 1 113,0 1-257,14-5-584,8-1-207,7 0-377,6-3-144,-4 2-168,-2 0-80,-7-2-488,-4-2-344,-7 5-601,-6-4 9,-10 1 832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50 7210,'-65'-20'3340,"54"16"-1667,-16-9-1,24 11-1199,0 1 0,0-1 0,-1 1 1,1 0-1,0 0 0,-1 0 0,1 0 0,0 0 1,-1 1-1,-5-1 0,2 2 1107,8 3-278,0-3-1148,1 0 0,-1-1 0,0 1-1,1 0 1,-1-1 0,0 1 0,1 0 0,2 0-1,15 2 215,1 1-1,38 0 0,43-7-231,-7 1-56,-81 2-70,-1 1 1,0 0-1,15 4 1,-24-4-5,0 0 0,1 0 0,-1 0 0,0 0 1,1 0-1,-1 1 0,0-1 0,0 1 0,0 0 0,0 0 0,-1 0 0,1 1 1,0-1-1,-1 1 0,4 4 0,-4-4 4,-1-1 0,0 1 1,0 0-1,0-1 0,0 1 0,-1 0 0,1 0 0,-1 0 1,1-1-1,-1 7 0,-1 0 17,0 0-1,-2 10 1,0-6 2,-12 52 58,-4 33 35,17-86-178,1-1 1,1 1-1,0 0 0,0 0 0,1 0 1,3 13-1,-3-22-188,-1 0 0,1-1 0,0 1 1,0-1-1,0 1 0,2 3 0,-1-5-547,2-6 310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11522,'-6'1'4849,"3"3"-2808,12-1-409,7 1-103,11 1-457,8-2-304,-1-2-480,3 2-96,-3-3-192,-4 0-344,-2 1-912,-5 2-585,2 9 1033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1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8986,'3'8'4145,"5"-8"-1521,0 0-327,8 0-329,-4-2-199,8-1-561,0-4-320,6 1-456,5-1-160,2 6-312,-2-1-384,1 2 280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111 122 11002,'2'0'4032,"-1"1"-3666,1-1 1,-1 0 0,1 0-1,-1 0 1,1 0 0,-1 0-1,1 0 1,-1 0-1,0 0 1,1 0 0,-1-1-1,1 1 1,-1-1-1,2 0 1,-1-1-185,0 1 0,-1-1 1,1 1-1,0-1 0,-1 0 0,0 0 1,1 0-1,-1 0 0,0 0 0,0 0 1,0 0-1,1-3 0,1-2-27,0-1 1,3-16-1,-5 22-137,-1 1 0,0-1 0,0 0 0,0 1 1,-1-1-1,1 1 0,0-1 0,-1 1 0,1-1 0,0 1 1,-1-1-1,0 1 0,1-1 0,-1 1 0,0 0 0,0-1 1,0 1-1,0 0 0,-1-2 0,-1 1 12,1 0-1,-1-1 0,0 1 1,0 0-1,0 1 1,-5-3-1,5 2-22,1 1 0,-1 0 0,0 1 0,1-1 0,-1 0-1,0 1 1,0 0 0,1-1 0,-1 1 0,0 0 0,0 0 0,0 1 0,1-1 0,-1 1-1,-5 1 1,5-1-6,-1 1 0,0 0 0,1 0 0,-1 0 0,1 0 0,0 1 1,-1 0-1,1-1 0,-5 7 0,3-2 5,0 0 1,0 0 0,1 0 0,0 1-1,0 0 1,1 0 0,0 0 0,0 0-1,-3 16 1,6-18 16,-1 0 0,0 0 0,1 0-1,0 0 1,1 0 0,0 0 0,-1 0 0,2 0 0,1 7-1,-2-11-15,0 0 0,0 0-1,0 0 1,0 0 0,0 0-1,0-1 1,0 1 0,1 0-1,-1 0 1,1-1 0,-1 1-1,1-1 1,0 1 0,0-1-1,-1 0 1,1 0 0,0 0-1,0 0 1,0 0 0,0 0-1,1-1 1,-1 1 0,0 0-1,0-1 1,0 0 0,0 1-1,1-1 1,1 0 0,3-1-1,-1 1 0,0-1 0,1 0 1,-1-1-1,0 1 0,1-1 1,-1 0-1,0-1 0,10-5 1,2-4 14,28-22 1,-31 23 29,0-1 0,25-13 1,-39 25-24,-1-1 1,1 1 0,0 0 0,0-1-1,0 1 1,-1 0 0,1 0 0,0-1-1,0 1 1,0 0 0,0 0-1,0 0 1,0 0 0,-1 0 0,3 0-1,-3 0-5,0 1 0,1-1-1,-1 0 1,0 0-1,1 0 1,-1 1 0,0-1-1,0 0 1,1 1-1,-1-1 1,0 0 0,0 0-1,0 1 1,1-1 0,-1 0-1,0 1 1,0-1-1,0 1 1,0-1 0,0 0-1,0 1 1,1-1-1,-1 0 1,0 2 0,-1 2 137,1 0 1,-1 1 0,1-1 0,-1 0 0,-2 5 0,0 2-3,2-5-63,1-1 1,-1 0-1,1 1 0,1 10 0,-1-14-154,1 0 0,-1 1 0,1-1-1,-1 1 1,1-1 0,0 0 0,0 1-1,0-1 1,0 0 0,1 0-1,-1 0 1,1 0 0,1 2 0,5 1-960,0-2 345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61 6945,'-6'0'1124,"4"0"-823,1 0 0,0 0 1,0 0-1,0 0 0,-1 0 1,1 0-1,0 0 0,0-1 1,0 1-1,0 0 0,0-1 1,-1 1-1,1-1 0,0 1 1,0-1-1,0 1 0,0-1 1,0 0-1,1 1 0,-1-1 1,0 0-1,0 0 0,-1-1 1,-16-21 4819,16 21-4932,1 0-1,0 0 1,-1 0 0,1 1 0,-1-1 0,0 0 0,0 1 0,1-1 0,-1 1 0,0 0-1,0 0 1,0-1 0,0 1 0,-1 1 0,1-1 0,0 0 0,0 0 0,-1 1 0,1-1 0,0 1-1,0 0 1,-1 0 0,1 0 0,0 0 0,-1 0 0,1 0 0,0 1 0,-3 0 0,1 0-148,0 0 0,0 0 0,0 0 0,0 1 1,1-1-1,-1 1 0,0 0 0,1 0 0,0 1 1,-1-1-1,1 1 0,0-1 0,0 1 1,1 0-1,-5 6 0,5-7-33,1 0-1,0 0 1,0 1 0,0-1 0,0 0-1,0 1 1,0-1 0,1 1-1,-1-1 1,1 1 0,0-1-1,-1 1 1,1-1 0,1 5 0,-1-4-8,1 0 0,0-1 0,0 1 0,0-1 0,0 1 0,1-1 1,-1 1-1,1-1 0,-1 0 0,1 1 0,0-1 0,4 3 0,11 11 12,2-2 0,36 23 0,5 2 139,-59-38-137,1 1-1,0-1 0,-1 1 1,1-1-1,-1 1 1,1-1-1,-1 1 0,0 0 1,0 0-1,2 3 1,-3-5-8,0 1 1,0 0 0,1 0 0,-1 0-1,0-1 1,0 1 0,0 0-1,0 0 1,0-1 0,0 1 0,0 0-1,0 0 1,0 0 0,-1-1 0,1 1-1,0 0 1,0 0 0,-1-1-1,1 1 1,-1 0 0,1-1 0,0 1-1,-1 0 1,1-1 0,-1 1-1,1 0 1,-1-1 0,0 1 0,1-1-1,-1 1 1,0-1 0,-2 2-32,0 0 0,0-1-1,0 1 1,0-1 0,0 0 0,-1 0 0,1-1 0,-4 2 0,5-2-72,0 0 0,0 1 0,0-1 0,-1 0 0,1 0 0,0-1 0,0 1 0,0 0 0,0-1 0,0 1 0,0-1 0,0 0 0,0 1 0,-3-3 0,4 2 12,-11-9-843,12 10 909,0-1 0,0 1 0,-1 0 0,1-1 0,0 1 0,0 0 0,0-1-1,-1 1 1,1 0 0,0-1 0,0 1 0,0-1 0,0 1 0,0 0 0,0-1-1,0 1 1,0-1 0,0 1 0,0 0 0,0-1 0,0 1 0,0 0-1,0-1 1,0 1 0,0-1 0,0 1 0,1 0 0,-1-1 0,0 1 0,0 0-1,0-1 1,1 1 0,-1 0 0,0-1 0,0 1 0,1 0 0,-1 0 0,1-1-1,3-1-7,0 0 0,0 0 0,1 0-1,-1 0 1,1 1 0,-1 0 0,1 0 0,6 0-1,9-3 15,2-3 20,0-1 1,-1 0-1,0-2 1,0 0-1,26-19 1,-44 27 6,1-1-1,-1 1 1,0-1-1,0 0 1,0 0-1,-1 0 1,4-4-1,-6 6 3,1 0-1,-1 0 0,1 1 1,-1-1-1,1 0 0,-1 0 1,0 1-1,1-1 0,-1 0 1,0 0-1,0 0 1,0 1-1,1-1 0,-1 0 1,0 0-1,0 0 0,0 0 1,0 0-1,0 1 1,-1-1-1,1 0 0,0 0 1,0 0-1,-1 0 0,1 1 1,0-1-1,-1 0 0,1 0 1,0 1-1,-1-1 1,1 0-1,-1 0 0,0 1 1,1-1-1,-1 1 0,1-1 1,-1 1-1,0-1 0,-1 0 1,1 0 31,0 1 0,0-1 0,0 1 1,0 0-1,-1-1 0,1 1 0,0 0 0,0 0 0,-1 0 0,1-1 1,0 1-1,0 1 0,0-1 0,-1 0 0,1 0 0,0 0 1,0 1-1,0-1 0,-1 0 0,1 1 0,0-1 0,0 1 1,-2 1-1,2-1 9,-1 0 0,1 0 0,-1 0 1,1 0-1,0 1 0,-1-1 0,1 0 0,0 1 1,0-1-1,0 1 0,0 0 0,0-1 0,1 1 1,-1 0-1,-1 2 0,1 4-4,0 0 0,1 0 1,0 0-1,0 0 0,0 0 0,1 0 0,0-1 1,1 1-1,0 0 0,0-1 0,0 1 0,1-1 1,5 9-1,-7-13-99,1-1 1,0 0 0,0 0 0,-1 0-1,1 0 1,0 0 0,1-1 0,-1 1-1,0-1 1,0 1 0,1-1-1,-1 0 1,1 0 0,-1 0 0,1 0-1,0 0 1,-1 0 0,1-1-1,0 1 1,-1-1 0,1 0 0,0 0-1,-1 0 1,1 0 0,0-1-1,4 0 1,20-6-421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12683,'9'23'5641,"-12"7"-2624,-7 14-1073,4 5-160,4 5-591,-5-7-401,12-5-552,3-4-112,11-10-80,4-1-144,1-14-568,-4-5-313,-11-7 2282,7-1-1297</inkml:trace>
  <inkml:trace contextRef="#ctx0" brushRef="#br0" timeOffset="1">13 174 13955,'-9'0'5721,"5"-4"-3376,5 4-305,9 0-672,7 7-311,19-3-641,4-7-168,14 2-152,1-2-272,3 2-240,10 6-4249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 3961,'-1'-7'12966,"-1"9"-8083,-2 20-4079,3-11-648,0-1-5,0 0 0,0 0 0,1 0 0,1 0 0,2 16 0,-2-20-95,1 0 1,0 0 0,0 0 0,1 0-1,-1 0 1,1-1 0,1 1 0,-1-1-1,7 9 1,-8-13-56,-1 1 0,1 0 0,0-1 0,-1 1 1,1-1-1,0 1 0,0-1 0,0 0 0,0 0 0,0 0 0,0 0 0,0 0 0,1 0 0,-1-1 0,0 1 1,0-1-1,1 1 0,-1-1 0,0 0 0,1 0 0,-1 0 0,0 0 0,0-1 0,1 1 0,-1-1 0,0 1 1,0-1-1,1 0 0,2-1 0,1-2-5,0 1 1,0-1 0,0 0-1,-1 0 1,0-1 0,0 0-1,0 0 1,-1 0 0,0 0-1,0-1 1,0 0-1,0 0 1,3-8 0,3-9 17,-1-1 1,7-31 0,-9 31 33,-4 18 35,-3 8 46,-2 10 133,-1-5-135,1 1 0,-1-1 0,1 1 0,1-1 0,-1 1 0,1-1 1,1 1-1,-1 0 0,2 0 0,-1-1 0,1 1 0,0 0 0,0-1 1,5 15-1,-2-12-9,1 1 0,7 11-1,-8-15-139,0 0 0,0 0 0,-1 0-1,0 0 1,4 15 0,-7-22 31,0 0-1,0 1 1,0-1 0,1 0 0,-1 0-1,0 1 1,0-1 0,0 0 0,0 1-1,1-1 1,-1 0 0,0 0 0,0 1-1,1-1 1,-1 0 0,0 0 0,1 1-1,-1-1 1,0 0 0,0 0 0,1 0-1,-1 0 1,0 0 0,1 1 0,-1-1-1,0 0 1,1 0 0,-1 0 0,0 0-1,1 0 1,-1 0 0,0 0 0,1 0-1,-1 0 1,0 0 0,1 0 0,-1-1-1,0 1 1,1 0 0,-1 0 0,0 0-1,1 0 1,-1 0 0,0-1 0,1 1 0,13-9 232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10890,'12'4'5273,"-3"3"-2112,-3 13-832,1 8-201,-3 16-640,-1 5-335,-1 8-593,2 3-200,2-7-232,3-2-48,0-11-32,3-14-112,-1-11-536,-3-14-432,-1-13-1521,-3-10-3256,-11-13 3896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9322,'2'-2'794,"0"1"1,0-1-1,0 1 1,0 0-1,1 0 1,-1 0-1,0 0 1,1 0-1,3-1 1,-2 2-241,0-1 1,0 1 0,0-1-1,0 1 1,5 1 0,2 1 307,1 0 1,21 8-1,-23-7-547,0 1-1,0 1 1,-1 0-1,1 0 0,-1 0 1,13 12-1,-18-14-268,0 0 0,0 1 0,-1-1 0,1 1 0,-1 0 0,0 0 0,0 1-1,0-1 1,-1 1 0,0-1 0,0 1 0,0 0 0,0 0 0,-1-1 0,2 11 0,-3-13-42,0 0 0,0 0 0,0 0 0,0 0 0,-1 0 0,1 0 0,-1 0 0,1 0 1,-1 0-1,0-1 0,0 1 0,1 0 0,-2 0 0,1 0 0,0-1 0,0 1 0,0-1 0,-1 1 1,1-1-1,-1 1 0,1-1 0,-1 0 0,0 0 0,1 1 0,-1-1 0,0-1 0,-2 2 0,-4 2-23,0-1-1,0-1 1,-1 1-1,1-1 1,-12 1-1,6-2 2,-23-2 0,25 1 36,0-1 0,-16 3 1,27-2-13,0 0 0,0 1 0,1-1 0,-1 0-1,0 0 1,1 0 0,-1 1 0,0-1 0,1 0 0,-1 1 0,1-1 0,-1 0 0,0 1 0,1-1 0,-1 1 0,1-1-1,0 0 1,0 0 0,0 0-1,0 1 1,0-1-1,0 0 1,0 0 0,0 0-1,0 1 1,0-1 0,0 0-1,0 0 1,-1 1 0,1-1-1,1 0 1,-1 0 0,0 0-1,0 1 1,0-1-1,0 0 1,0 0 0,0 1-1,0-1 1,0 0 0,0 0-1,1 2 24,0-1-1,0 0 0,0 0 1,0 0-1,0-1 0,0 1 1,0 0-1,0 0 1,0 0-1,1-1 0,-1 1 1,0-1-1,2 1 0,12 4 171,66 27 965,-68-26-960,-1 1-1,0 0 1,0 0-1,15 14 1,50 53 446,-21-18-996,-45-48 319,4-1-61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10 6249,'46'7'4056,"-45"-7"-3890,-1 0 0,1 0 1,-1 0-1,0 0 0,1 0 1,-1 0-1,1 0 0,-1 0 0,1 0 1,-1 0-1,1 0 0,-1 0 1,1 0-1,-1 0 0,1 0 1,-1 0-1,0 0 0,1-1 0,-1 1 1,1 0-1,-1 0 0,0-1 1,1 1-1,-1 0 0,1 0 0,-1-1 1,0 1-1,0-1 0,1 1 1,-1 0-1,0-1 0,1 1 0,-1 0 1,0-2-1,0 2 63,0 0-1,0-1 1,0 1 0,0-1-1,0 1 1,0 0-1,0-1 1,0 1 0,0 0-1,0-1 1,-1 1 0,1 0-1,0-1 1,0 1 0,0 0-1,-1 0 1,1-1 0,0 1-1,0 0 1,-1-1-1,1 1 1,0 0 0,0 0-1,-1 0 1,1-1 0,0 1-1,-1 0 1,0 0 0,-2-1-32,-1 1 1,0 0-1,1 0 1,-1 0-1,0 0 1,1 1-1,-1-1 0,0 1 1,1 0-1,-6 2 1,0 1-76,1 0 0,-12 6-1,15-6-58,0 0 0,-1 0 0,1 1 0,1 0 0,-1 0 0,1 0 0,0 0 0,0 0 0,-4 8 0,6-9-40,-4 4-1,2 1 0,-1 0 0,1 0 1,1 0-1,0 0 0,0 1 1,0-1-1,1 1 0,1 0 1,0 0-1,0 0 0,1 11 1,0-16-54,1 0 1,0 0-1,-1 0 1,1 0 0,1 0-1,-1 0 1,1 0-1,0 0 1,0-1 0,0 1-1,1-1 1,-1 0 0,1 1-1,0-1 1,1 0-1,-1-1 1,1 1 0,-1-1-1,1 1 1,0-1-1,0 0 1,1-1 0,-1 1-1,1-1 1,6 3-1,21 5-634,1-4 234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13275,'0'2'5281,"8"-2"-3385,3 2-71,11 0-521,6-2-272,11 2-576,-2-3-88,0 0-736,2-1-568,-9-3 616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61 10978,'-39'10'4151,"23"-8"-909,11-2-2661,5 0-718,0 0-154,0 0-85,0 0 12,0 0 132,-4-9 4277,1 2-2657,3 7-1387,1-1 0,-1 1-1,0-1 1,0 1 0,1 0 0,-1-1 0,0 1 0,1 0 0,-1-1 0,0 1 0,1 0 0,-1-1 0,0 1 0,1 0-1,-1 0 1,1-1 0,-1 1 0,1 0 0,-1 0 0,1 0 0,0 0 0,5-2-2,-1-1-1,1 1 1,0-1 0,-1 0-1,1 0 1,7-7 0,6-3-6,-16 11 5,0 0 1,1 1-1,-1 0 0,1-1 1,0 1-1,0 0 0,-1 0 1,1 1-1,0-1 0,0 1 1,4 0-1,0 1 2,1 0-1,-1 0 1,10 4 0,-13-4 1,18 6 95,-1 1 0,30 15 0,38 25 691,-63-31-427,-16-10-154,16 8-1,-23-13-170,0 0 0,0-1 0,0 1 0,0-1 0,0 0 0,0-1 0,1 1-1,4-1 1,0 0-30,0-1-1,0 0 0,0-1 0,0 0 0,-1 0 1,1-1-1,-1 0 0,12-6 0,-9 3-308,0 0 0,0-1 0,-1-1 0,0 1 1,15-15-1,-9 1-985,-16 21 1213,1-1 0,-1 1 0,0-1 0,1 1 0,-1-1 0,0 1 0,0-1 0,0 1 0,0-1 0,0 1 0,1-1-1,-1 1 1,0-1 0,0 1 0,0-1 0,0 1 0,0-1 0,0 1 0,-1-1 0,1 0 0,0 0 0,-7-5-3150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11418,'12'26'4889,"-5"-3"-2264,-2 4-440,-2 10-241,-2 4-264,-6 8-647,1 1-281,1-1-360,-4-5-144,7-3-144,0-2-48,0-11 32,0-6-184,-2-10-728,-2-7-505,-2-9 2618,0-5-1401</inkml:trace>
  <inkml:trace contextRef="#ctx0" brushRef="#br0" timeOffset="1">1 260 7794,'20'-14'4657,"1"16"-48,6 6-1689,-1-6-831,5 4-321,-2-4-504,-2-4-319,2 4-441,-4-1-144,-6 3-160,2 0-240,-10 1-704,-5-2-321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8922,'-1'-5'3843,"1"4"-3709,0 1 0,0 0 0,0 0 0,0 0 1,0 0-1,0 0 0,0-1 0,0 1 0,0 0 1,0 0-1,0 0 0,0 0 0,0 0 0,0-1 1,0 1-1,0 0 0,0 0 0,0 0 0,0 0 1,0-1-1,0 1 0,0 0 0,0 0 0,0 0 1,0 0-1,0 0 0,0 0 0,0-1 0,0 1 1,0 0-1,1 0 0,-1 0 0,0 0 0,0 0 1,0 0-1,0 0 0,0-1 0,0 1 0,1 0 1,-1 0-1,0 0 0,0 0 0,0 0 0,0 0 0,0 0 1,1 0-1,-1 0 0,0 0 0,0 0 0,0 0 1,1 0-1,-2 3 1596,-2 134 1706,2-109-3043,2 0 1,5 39-1,16 50-31,-14-94-337,-7-20-118,-4-7-47,-4-4 5,3 4 83,0-1 0,0 0 0,0 0-1,1-1 1,0 1 0,0-1 0,0 0 0,1 0-1,0 0 1,-3-11 0,4 14 36,1-1 0,0 1 1,0-1-1,0 0 0,0 1 0,0-1 0,1 1 1,0-1-1,-1 1 0,1-1 0,1 1 1,-1 0-1,0 0 0,1-1 0,0 1 0,-1 0 1,1 0-1,0 0 0,1 1 0,-1-1 1,5-4-1,-2 3 17,1 0 0,-1 0 0,1 0 0,0 1 0,0 0 0,0 0 0,0 1 0,1-1 0,-1 2 0,1-1 0,12-1 0,-14 2 39,-1 1 1,1 0 0,-1 0 0,0 0-1,1 1 1,-1 0 0,0 0-1,8 2 1,-9-2 14,-1 0 1,1 1-1,-1-1 0,1 0 0,-1 1 1,0 0-1,0 0 0,0-1 0,0 1 0,0 1 1,0-1-1,0 0 0,0 0 0,1 4 1,-2-4-5,0 0 1,0 1 0,-1-1 0,1 0-1,-1 0 1,0 1 0,1-1-1,-1 0 1,0 0 0,0 1 0,-1-1-1,1 0 1,0 1 0,-1-1 0,1 0-1,-1 0 1,0 0 0,0 1 0,0-1-1,0 0 1,0 0 0,0 0-1,0 0 1,-2 1 0,-3 5 32,-1-1 1,1 1-1,-1-2 0,-11 9 1,11-10-374,0 0 1,0-1-1,-13 6 1,20-10 223,-5 1-736,5-2-359,11 2 748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10506,'1'1'529,"1"0"-1,0 0 1,0 0-1,-1 1 1,1-1-1,0 1 1,-1-1-1,0 1 1,1-1-1,-1 1 1,0 0-1,0 0 1,0 0-1,0 0 1,0 0-1,1 3 1,1 5 793,-1 1 0,2 13 0,3 10 1003,-6-31-2224,0-1 0,0 1 0,0 0 1,0 0-1,0-1 0,1 1 0,0 0 1,-1-1-1,1 0 0,0 1 0,0-1 1,0 0-1,4 3 0,-4-4-89,0 0 0,0 0 1,-1 0-1,1-1 0,0 1 0,0-1 0,0 1 0,0-1 0,0 0 0,0 1 1,0-1-1,0 0 0,0 0 0,0-1 0,0 1 0,0 0 0,0-1 0,0 1 1,0-1-1,0 1 0,3-3 0,1 0-50,0 0 0,0-1 0,0 0 0,-1 0 0,1 0 0,-1-1 0,7-7 0,1-3-200,14-23 0,-24 33 210,0 0 0,0-1 0,0 0 0,-1 1 0,0-1 0,2-6 0,1-1 46,-5 12 47,-2 6 64,1-1-38,0 0 0,0 0 0,1-1 0,-1 1 0,1 0 0,0 7 0,0-2 63,0-4-94,0 1 1,1-1 0,0 1 0,0-1 0,1 0-1,3 9 1,-2-5-26,-2-6-73,-1-1 1,1 0 0,0 0 0,0 0-1,0 0 1,0 0 0,1 0 0,-1 0 0,1 0-1,-1-1 1,1 1 0,-1 0 0,1-1-1,0 1 1,0-1 0,0 0 0,0 0-1,0 0 1,0 0 0,0 0 0,0 0 0,0 0-1,1 0 1,-1-1 0,0 1 0,0-1-1,1 0 1,-1 0 0,0 0 0,1 0-1,-1 0 1,0 0 0,1-1 0,-1 1-1,0-1 1,4 0 0,11-9 236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10722,'-4'24'5025,"0"8"-1672,2 9-808,-2 10-649,2 0-336,8 0-743,4-6-329,9-7-328,2-11-32,0-9-416,1-9-433,-6-9-847,-6-4 3040,-12-5-1432</inkml:trace>
  <inkml:trace contextRef="#ctx0" brushRef="#br0" timeOffset="1">16 133 10882,'-15'1'5049,"15"0"-1816,3-1-888,11 4-601,9 2-312,13-2-640,1-3-151,6-2-865,2-2-489,5 2 473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43 7602,'94'-8'4084,"-74"2"-1631,-13 1 33,-5 2-802,-2 3-1590,1 0-1,-1 0 1,0 0-1,0-1 1,0 1-1,0 0 1,0 0-1,0 0 1,0 0-1,0-1 1,0 1-1,0 0 1,0 0-1,0 0 1,0 0-1,0-1 1,0 1-1,0 0 1,0 0-1,0 0 1,0 0-1,0-1 1,0 1 0,0 0-1,0 0 1,-1 0-1,1 0 1,0 0-1,0-1 1,0 1-1,0 0 1,0 0-1,0 0 1,0 0-1,-1 0 1,1 0-1,0 0 1,0-1-1,-5-3 817,1 2-604,-1 1-1,1-1 1,-1 1 0,1-1-1,-1 1 1,0 1 0,1-1-1,-1 1 1,0-1-1,1 1 1,-6 1 0,2 0-179,1 0-1,-1 1 1,0 0 0,1 0 0,-14 6 0,12-4-93,1 1 0,0-1 0,0 2 0,1-1 0,-1 1-1,1 0 1,0 1 0,1-1 0,0 1 0,0 1 0,-8 12 0,11-15-36,0-1 1,1 1 0,0 0 0,0 0-1,1 0 1,-1 0 0,1 0 0,0 0-1,1 1 1,-1-1 0,1 0-1,0 0 1,0 1 0,1-1 0,-1 0-1,1 0 1,0 0 0,1 0 0,-1 0-1,1 0 1,0 0 0,4 7 0,-3-7-16,0-1 0,0 0 0,0 0 1,1 1-1,0-2 0,-1 1 0,2 0 1,-1-1-1,0 0 0,1 0 0,-1 0 1,1-1-1,0 1 0,0-1 1,0 0-1,0-1 0,0 1 0,0-1 1,0 0-1,1 0 0,6 0 0,3-1-298,-1 0 0,0-1 0,0 0-1,0-1 1,0-1 0,25-7-1,-1-5-336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9770,'0'8'5673,"0"2"-200,3 5-3224,-3 0-209,-5 6-839,-3-1-449,-6 3-488,-2-5-112,2-6-128,-1-4-240,0-9-800,7 0-521,6-7 2834,6-4-1433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4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6 274 11955,'-4'0'5561,"3"6"-2337,6-6-1103,-5-2-377,0 2-503,23-2-337,45 3-552,-28-1-120,8 0-248,-2 0-232,-9-3-808,-6 1-505,-16-5 1249,-10 10-232</inkml:trace>
  <inkml:trace contextRef="#ctx0" brushRef="#br0" timeOffset="1">141 2 11707,'9'-2'5185,"0"6"-2265,1 8-551,0 15-553,-1 9-288,3 12-535,0 8-185,-2 5-256,-2-4-120,0-5-232,0-8-80,-2-12-56,1-4-88,-7-10-312,-3-4-248,2-9-728,1-1-401,-1-4 1065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30 180 11795,'-25'30'4915,"24"-30"-4751,1 0 0,0 0-1,-1 1 1,1-1 0,0 0-1,0 0 1,-1 1 0,1-1-1,0 0 1,0 1 0,-1-1-1,1 1 1,0-1 0,0 0-1,0 1 1,0-1 0,0 1-1,-1-1 1,1 0 0,0 1-1,0-1 1,0 1 0,0-1-1,0 0 1,0 1 0,0-1 0,1 1-1,-1-1 1,0 1 0,9 3 657,-5-2-305,6 2-236,0-1 0,0 0 0,0 0 0,0-1-1,21 1 1,-11-2-197,1-1-1,25-4 0,-25 1-48,-1-1-1,1-1 1,-1-1 0,31-14 0,-10 1-55,42-27 0,-76 42 2,-1 0 0,0 0 1,0-1-1,0 1 0,0-2 1,-1 1-1,6-8 0,-10 12 19,0 0-1,0 0 0,0-1 0,0 1 1,0 0-1,-1-1 0,1 1 1,-1-1-1,1 1 0,-1-1 0,1 1 1,-1-1-1,0 1 0,0-1 1,0 0-1,0 1 0,0-3 0,-1 2 7,1 0 0,-1 1 0,0-1 0,1 0 0,-1 1 0,0-1 0,0 1 0,0-1 0,-1 1 0,1-1 0,0 1 0,0 0 0,-1-1 0,1 1 0,-3-1 0,-5-4 54,-1 1 1,0 0-1,0 1 0,0-1 0,0 2 1,-1 0-1,0 0 0,0 1 0,1 0 1,-19 0-1,28 2-42,-1 0 1,1 0 0,-1 0-1,0 0 1,1 0 0,-1 1-1,1-1 1,-1 0-1,1 1 1,-1-1 0,1 1-1,-1 0 1,1-1 0,-3 3-1,3-2-1,0 0 0,-1 1 0,1 0 0,0-1 0,-1 1 0,1 0 0,0-1 0,0 1 0,0 0 0,1 0 0,-1 0 0,0 2 0,-2 10 13,0 0 0,1 0 0,1 0 0,1 26 0,0-15-5,-1 42 55,2 146 281,0-195-330,-1 0 0,-1-1 0,0 1 0,-4 19 0,5-35-40,-1-1 0,1 0 1,0 0-1,-1 0 0,1 1 1,-1-1-1,1 0 0,-1 0 0,1 0 1,-1 0-1,0 0 0,1 0 1,-1 0-1,0 0 0,0 0 0,0 0 1,0 0-1,0 0 0,0-1 1,0 1-1,0 0 0,0-1 0,0 1 1,-1-1-1,1 1 0,0-1 1,0 0-1,-3 1 0,1-1-46,-1 0 0,1 0 0,-1 0 0,1-1-1,-1 1 1,1-1 0,-1 0 0,1 0 0,-5-2 0,-3-2-39,1-1 0,-1-1 1,1 1-1,0-2 0,-15-14 1,7 6 56,14 13 46,0 0-1,1-1 1,-1 1 0,1-1 0,0 0-1,-5-7 1,8 11-1,0-1 0,-1 1 0,1 0-1,0-1 1,0 1 0,0 0 0,0-1 0,0 1 0,0 0 0,-1-1-1,1 1 1,0-1 0,0 1 0,0 0 0,0-1 0,0 1-1,0 0 1,0-1 0,1 1 0,-1-1 0,0 1 0,0 0-1,0-1 1,0 1 0,0 0 0,1-1 0,-1 1 0,0 0-1,0-1 1,0 1 0,1-1 0,0 1 21,0-1-1,0 0 1,0 1-1,0-1 1,1 1-1,-1-1 1,0 1-1,0-1 1,3 0-1,5 0 143,0 0 0,11 0 0,-17 1-128,30 0 356,1 1 0,41 8-1,-53-5-176,0 1 0,-1 1 0,0 0 0,31 16 0,9 12 188,16 7-232,-74-40-250,1 1 1,0-1-1,0 0 0,6 1 0,-9-2 88,0 1-1,0-1 1,0 0 0,0 0-1,0 0 1,0 0 0,1-1-1,-1 1 1,0 0 0,0 0-1,0-1 1,0 1 0,0 0-1,0-1 1,-1 1 0,1-1-1,0 1 1,0-1 0,0 0-1,0 1 1,1-2 0,5-12 138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142 116 7378,'1'0'4635,"7"0"-989,-6 0 715,-2-2-4015,0 1 1,0-1-1,0 0 0,1 1 0,-1-1 0,1 1 0,-1-1 0,2-1 1,-1 1-293,-1-1 1,1 1 0,0 0 0,0-1 0,-1 1 0,0-1 0,1 1 0,-1-4 0,0 2 19,0-1-6,0 0 0,0 1-1,-2-9 1,2 11-41,-1 1 0,1-1 0,-1 0 0,0 0 0,1 1-1,-1-1 1,0 1 0,0-1 0,0 1 0,0-1 0,0 1 0,-1-1 0,1 1 0,-3-3 0,0 2 15,1 0 0,-1 0 1,0 0-1,0 0 1,0 0-1,0 1 0,0 0 1,0 0-1,0 0 1,-1 0-1,-7 0 0,9 1-22,0 0-1,1 0 0,-1 1 0,0-1 0,1 1 0,-1-1 1,0 1-1,1 0 0,-1 0 0,1 0 0,-1 0 0,1 1 1,-1-1-1,1 1 0,0-1 0,0 1 0,0 0 0,0 0 1,-3 3-1,1 1 30,-1 0 0,1 0 0,0 1 0,1-1 0,0 1 0,0 0 0,-3 9 0,5-11-29,0-1 0,0 1 0,1 0 0,-1 0 0,1 0 0,0 0 0,1 0 0,-1 0 0,1 0 0,0 0 0,0 0 0,2 5 0,-2-7-11,1 0 0,-1 0-1,1 0 1,-1 0 0,1 0 0,0 0 0,0 0-1,1-1 1,-1 1 0,0-1 0,1 0 0,0 0 0,-1 0-1,6 3 1,-6-4-8,-1 0 0,1 0 1,-1-1-1,1 1 0,0-1 0,-1 0 0,1 1 0,0-1 1,-1 0-1,1 0 0,0 0 0,0 0 0,-1 0 0,1 0 0,0-1 1,-1 1-1,1 0 0,0-1 0,-1 1 0,1-1 0,0 0 1,-1 0-1,1 0 0,-1 1 0,0-1 0,1 0 0,-1-1 0,0 1 1,1 0-1,0-2 0,26-33-153,-15 18 72,-2 0-2,-11 17 90,0 1-1,0 0 1,1 0-1,-1-1 1,0 1-1,0 0 1,0-1-1,0 1 1,1 0 0,-1-1-1,0 1 1,0 0-1,0-1 1,0 1-1,0 0 1,0-1-1,0 1 1,0-1-1,0 1 1,0 0-1,0-1 1,0 1-1,0 0 1,0-1-1,0 1 1,-1-1-1,1 6 249,0 0-216,1 2 18,0 1 1,2 11-1,6 10-146,-9-29 42,0 1 0,0-1 0,0 1 1,0-1-1,0 0 0,0 1 0,1-1 0,-1 1 0,0-1 1,0 1-1,1-1 0,-1 0 0,0 1 0,1-1 0,-1 1 1,0-1-1,1 0 0,-1 1 0,0-1 0,1 0 0,-1 0 1,1 1-1,3-5-2104,-3 4 2037,-1-2-944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8242,'3'2'1233,"-1"0"0,1 0 0,-1 0 0,0 0 0,0 0-1,4 5 1,-3-2 57,0 0 0,0 0 0,2 6-1,2 6 893,5 24 0,-8-24-1315,-4-17-861,5 15 318,-3-10-282,-1-8-178,-1 1 114,1 1-1,-1 0 1,0 0-1,0 0 1,1 0 0,-1-1-1,1 1 1,-1 0 0,1 0-1,-1 0 1,1 0 0,1-2-1,5-6-45,20-33-88,-23 37 147,1-1-1,-1 1 1,2 0-1,-1 0 1,0 1-1,1-1 1,0 1-1,11-6 1,-2 1 75,-13 8-32,0-1-1,0 1 0,0 0 0,0 0 0,0 1 0,0-1 1,3 0-1,-5 0-22,1 1 1,-1 0 0,0 0-1,1 0 1,-1 0 0,1 1-1,-1-1 1,0 0 0,1 0-1,-1 0 1,1 0 0,-1 0 0,0 0-1,1 1 1,-1-1 0,0 0-1,1 0 1,-1 1 0,0-1-1,1 0 1,-1 0 0,0 1-1,1-1 1,-1 0 0,0 1-1,0-1 1,0 0 0,1 1-1,-1-1 1,0 0 0,0 1-1,0-1 1,0 1 0,0-1 0,0 0-1,1 1 1,-1-1 0,0 1-1,0-1 1,-1 1 0,3 23 175,-2-15-94,0 0-1,1 0 0,3 14 0,-4-21-263,1 0 0,-1 0 0,1 0-1,0-1 1,0 1 0,0 0 0,0 0-1,0 0 1,0-1 0,0 1 0,1 0-1,-1-1 1,1 1 0,-1-1 0,1 0-1,-1 1 1,1-1 0,0 0 0,0 0 0,2 1-1,15 2-3103,2-1 1349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2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104 291 6617,'1'-4'780,"0"0"0,0 1 0,0-1 0,0 0 0,-1 0 0,0 0 0,0 0 0,0 0 0,0 0 0,-1 1 0,1-1 0,-1 0 0,0 0 0,0 0 0,-3-5 0,3 7-590,0 0 1,-1 0-1,1 0 0,0 0 1,-1 1-1,1-1 1,-1 1-1,1-1 1,-1 1-1,0-1 1,0 1-1,1 0 1,-1 0-1,0 0 1,0 0-1,0 0 1,0 0-1,-1 1 0,1-1 1,0 1-1,0-1 1,0 1-1,0 0 1,-1 0-1,1 0 1,0 0-1,0 0 1,0 0-1,-3 1 1,4 0-125,-1-1 1,1 0 0,-1 1 0,1-1-1,0 1 1,-1-1 0,1 1 0,-1 0 0,1 0-1,0-1 1,0 1 0,-1 0 0,1 0-1,0 0 1,0 0 0,0 1 0,0-1-1,0 0 1,1 0 0,-3 3 0,2 1 52,-1 0 1,0 0-1,1 0 1,-1 9-1,-2 3 34,3-14-130,1 1 1,-1 0-1,0 0 1,1 0-1,0-1 0,0 1 1,0 6-1,1-8-23,-1-1 0,0 0-1,1 0 1,-1 0 0,1 0 0,0 1 0,-1-1-1,1 0 1,0 0 0,-1 0 0,1 0 0,0 0-1,0-1 1,0 1 0,0 0 0,0 0 0,0 0-1,0-1 1,0 1 0,0-1 0,0 1 0,0-1-1,1 1 1,-1-1 0,0 0 0,0 1 0,2-1-1,0 0-18,-1 1-1,0-1 1,1 0-1,-1 0 0,0-1 1,1 1-1,-1 0 0,0-1 1,0 0-1,1 1 1,-1-1-1,0 0 0,0 0 1,0 0-1,0 0 0,0-1 1,0 1-1,0 0 1,-1-1-1,1 0 0,2-1 1,3-5-231,-1-1 1,1 1-1,6-13 1,-5 8-45,2-3 180,-1-1-1,0-1 0,-2 1 1,0-1-1,-1-1 0,0 1 1,-2-1-1,0 0 0,-1 0 1,0-20-1,-3 34 167,1 3-9,-1 0-1,0 1 1,0-1 0,0 0 0,0 1 0,0-1 0,0 0 0,-1 1 0,1-1-1,-1 0 1,1 1 0,-1-1 0,0-1 0,-2 17 1155,1 9-867,1-1 0,1 1 0,1 0 0,1-1 0,1 1 0,7 30 0,-6-39-279,0-1-1,1 0 1,1 0 0,0 0 0,0 0 0,1-1 0,1 0-1,0-1 1,1 1 0,0-2 0,15 15 0,-20-22-71,0 0 0,0 0 0,0 0 0,1 0 0,-1-1 0,1 1 0,0-1 0,0 0 0,0-1 0,8 3-1,14-1 751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0:5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7034,'-1'45'3671,"1"-44"-3354,-1 1 0,1 0 0,-1-1 0,1 1 0,-1 0 0,0-1 0,1 1 0,-1-1 0,0 1 0,0-1 0,0 1 0,0-1 0,-1 0 0,1 0 0,0 1 0,-1-1 0,1 0 0,0 0 0,-1 0 0,1 0 0,-1-1 0,1 1 0,-1 0 0,0-1 0,-2 2 0,-1-1 129,1 0 0,-1 0 0,1-1 0,-1 1 0,-4-1 0,7 0-414,0 0 0,0 0 1,1-1-1,-1 1 1,0-1-1,0 1 0,1-1 1,-1 1-1,1-1 0,-1 0 1,1 0-1,-1 0 1,1 0-1,-1 0 0,-1-1 1,2 0-33,-1 0 1,1 1-1,-1-1 0,1 0 1,0 0-1,0 0 1,0 0-1,0 0 1,-1-3-1,2 5 1,0-1 0,-1 0 0,1 1 0,0-1 0,0 0 0,0 0 0,0 1 0,0-1 0,1 0-1,-1 1 1,0-1 0,0 1 0,0-1 0,0 0 0,1 1 0,-1-1 0,0 0 0,1 1 0,-1-1 0,0 1 0,1-1 0,-1 1 0,1-1 0,-1 1 0,1-1 0,-1 1 0,1-1 0,-1 1 0,1 0 0,0-1-1,-1 1 1,1 0 0,-1 0 0,1-1 0,0 1 0,-1 0 0,1 0 0,1 0 0,38-15 129,-30 10-89,18-4 0,-24 9-18,1-1 0,-1 1 0,0 0 0,1 0-1,-1 0 1,1 1 0,-1 0 0,0 0 0,0 0 0,8 3 0,7 1 73,-2-1-12,51 13 244,-58-14-223,0 1-1,0 0 1,0 0-1,15 11 1,-19-11-23,28 17 349,-31-19-405,-1-1-1,1 0 1,0 0 0,0 0 0,0 0-1,-1 0 1,1-1 0,0 1-1,0-1 1,0 0 0,3 0 0,-3-1-17,0 1 1,0-1-1,0 0 1,-1-1-1,1 1 1,-1 0-1,1-1 1,-1 1-1,1-1 1,-1 0-1,3-3 1,-1 1-134,0 0 1,0 0-1,-1-1 0,6-8 0,-9 13 87,0 0-1,1 0 0,-1-1 0,0 1 0,0 0 0,0 0 1,0 0-1,0-1 0,1 1 0,-1 0 0,0 0 0,0 0 1,0-1-1,0 1 0,0 0 0,0 0 0,0-1 0,0 1 0,0 0 1,0 0-1,0-1 0,0 1 0,0 0 0,0 0 0,0-1 1,0 1-1,0 0 0,0 0 0,0-1 0,0 1 0,0 0 1,-1 0-1,1 0 0,0-1 0,0 1 0,0 0 0,0 0 1,-1 0-1,1-1 0,0 1 0,0 0 0,0 0 0,-1 0 0,1 0 1,0 0-1,0-1 0,0 1 0,-1 0 0,1 0 0,0 0 1,0 0-1,-1 0 0,1 0 0,0 0 0,-1 0 0,-10-2-648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0:5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10274,'20'20'8482,"-17"-17"-8112,1 0 0,-1 0 0,0 0 0,0 1 0,0 0 0,0-1 0,0 1 0,-1 0 0,0 0 0,0 1 0,2 4 0,2 13-23,-1 0 1,-1 0-1,-1 0 1,0 1-1,-3 40 1,-17 114 112,11-130-399,2-26-143,3-14-561,-1 0 0,1 11-1,0-19-904,-2-11 615</inkml:trace>
  <inkml:trace contextRef="#ctx0" brushRef="#br0" timeOffset="1">41 297 8810,'17'-13'4161,"-3"10"-1241,5 1-711,8 0-305,2 2-151,2 4-521,-1 6-264,2-2-456,-1 0-136,1-3-176,-6-4-48,1 3-152,-6-2-328,-9 2-352,-1 0-3633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9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85 7842,'57'12'3586,"-56"-12"-3445,0 0-1,0 0 1,0 0 0,0 0 0,-1 0-1,1 0 1,0 0 0,0-1 0,0 1 0,0 0-1,0 0 1,0-1 0,-1 1 0,1 0-1,0-1 1,0 1 0,-1-1 0,1 1 0,0-1-1,-1 0 1,1 1 0,0-1 0,-1 0-1,1 1 1,0-3 0,0 1 196,0 0 1,0 0-1,0 0 1,-1 0 0,1-1-1,0-3 1,-1 2 163,1 2-323,-1 0 0,0 0 1,0 0-1,0 0 0,0 0 0,0 1 0,0-1 1,0 0-1,-1 0 0,1 0 0,-1 0 1,1 0-1,-1 1 0,0-1 0,0 0 1,0 1-1,-2-4 0,1 3-36,1 0-1,-1 0 1,-1 0 0,1 1-1,0-1 1,0 0 0,-1 1-1,1 0 1,-1-1 0,1 1-1,-4-1 1,0 1-28,0-1 0,-1 1-1,1 0 1,0 0 0,0 1 0,-1 0 0,1 0-1,-1 0 1,1 1 0,-7 1 0,8 0-88,1-1 1,-1 1-1,1-1 0,0 1 1,-1 1-1,1-1 1,0 1-1,0-1 0,1 1 1,-1 0-1,1 1 0,-1-1 1,1 0-1,0 1 1,0 0-1,0 0 0,1 0 1,0 0-1,-1 0 1,-1 7-1,2-7-22,1 0 0,0 0 0,1 0 0,-1 0 0,1 0 0,-1 1 0,1-1 0,0 0 0,1 0 0,-1 0 0,1 0 0,0 1 0,0-1 0,0 0 0,0 0 0,1 0 0,-1-1 0,1 1 1,0 0-1,0-1 0,1 1 0,-1-1 0,5 5 0,9 6 136,0-1 1,0 0 0,1-1-1,30 15 1,-19-10 320,-26-16-402,0 0 1,0 0-1,0 1 0,0-1 1,-1 1-1,1-1 1,0 1-1,-1 0 0,3 3 1,-4-4-44,0-1 1,1 1-1,-1 0 0,0-1 1,0 1-1,1 0 0,-1-1 1,0 1-1,0 0 0,0 0 1,0-1-1,0 1 0,0 0 0,0-1 1,0 1-1,-1 0 0,1-1 1,0 1-1,0 0 0,-1-1 1,1 1-1,0 0 0,-1-1 1,1 1-1,0-1 0,-1 1 1,1 0-1,-1-1 0,1 1 1,-1-1-1,1 0 0,-1 1 1,1-1-1,-2 1 0,0 1 16,-1-1-1,0 1 1,1-1 0,-1 1-1,0-1 1,0 0-1,0 0 1,0 0-1,-5 0 1,-29 1 79,20-2-161,0 1-191,9 0 28,0 0 0,0-1 0,-16-2 0,17-1 75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10058,'15'20'5161,"-10"0"-1680,-5 6-1032,1 8-281,-2 3-752,-6 0-367,13 8-625,-6-5-176,2-5-184,9-3-48,-6-15-440,3-5-329,-1-7-751,2-6 3072,-6-10-1416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11835,'18'-1'5017,"2"1"-2737,3 4-303,1 7-521,1 1-176,0 4-296,2 2-160,-15 3-223,-3 2-121,-12 0-192,-6-1-72,-11-3-104,0-3-96,-4-3-384,-2-6-368,6-7-889,2 1 1649,13-6-312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11626,'0'4'1868,"0"0"0,1-1 0,0 1-1,1 5 1,12 26 796,-5-16-1378,-9-18-1234,6 15 853,16 28 0,-19-39-814,0-1 0,0 0 0,1 1 0,-1-1 1,1 0-1,0-1 0,0 1 0,0-1 0,1 1 0,4 2 0,-6-5-57,3 2 48,0 0 1,10 4-1,-15-6-69,0-1-1,0 0 1,0 1 0,1-1-1,-1 0 1,0 0-1,0 0 1,0 1-1,1-1 1,-1 0 0,0-1-1,0 1 1,0 0-1,1 0 1,-1 0-1,0-1 1,0 1-1,0-1 1,0 1 0,0-1-1,2-1 1,3-3 8,-1-1 1,0 0-1,0 0 1,-1-1-1,0 1 0,0-1 1,3-8-1,-2 3-34,0-1-1,6-27 0,-9 33 119,1-11-841,-3 18 735,0 0 0,0 0 1,0-1-1,0 1 0,-1 0 0,1-1 1,0 1-1,0 0 0,0-1 1,0 1-1,0 0 0,0 0 0,-1-1 1,1 1-1,0 0 0,0 0 1,0-1-1,-1 1 0,1 0 0,0 0 1,0 0-1,-1-1 0,1 1 0,0 0 1,-1 0-1,1 0 0,0 0 1,0 0-1,-1 0 0,1 0 0,0-1 1,-1 1-1,1 0 0,0 0 1,-1 0-1,1 0 0,0 0 0,-1 0 1,1 1-1,0-1 0,-1 0 0,1 0 1,0 0-1,-1 0 0,-5 2 180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155 136 8722,'2'0'616,"1"0"0,-1 0 0,0-1 0,0 1 1,0 0-1,0-1 0,4 0 0,-6 0-431,1 1 0,0-1 0,-1 1 1,1 0-1,-1-1 0,1 1 0,0-1 0,-1 0 1,1 1-1,-1-1 0,0 1 0,1-1 0,-1 0 1,0 1-1,1-1 0,-1 0 0,0 1 0,0-1 0,1 0 1,-1 0-1,0 1 0,0-1 0,0 0 0,0 0 1,0 1-1,0-1 0,0 0 0,0-1 0,-1-1 149,0-1-1,0 0 1,0 0 0,-1 0-1,1 1 1,-1-1-1,0 0 1,0 1-1,-4-6 1,-1 0-15,-1 1 0,-9-11 0,12 15-234,1 1 0,0-1 0,-1 0-1,0 1 1,0 0 0,0 0 0,0 1-1,-11-5 1,14 7-46,-1-1 0,1 1 0,0 0 0,0-1 0,-1 1-1,1 0 1,0 0 0,0 1 0,-1-1 0,1 0 0,0 1 0,0-1 0,0 1-1,0 0 1,0 0 0,-1 0 0,1 0 0,1 0 0,-1 0 0,0 0 0,0 1 0,0-1-1,1 1 1,-1-1 0,-2 4 0,1-1 10,0 1 1,1-1-1,-1 0 0,1 1 0,0 0 1,0-1-1,1 1 0,-1 0 1,1 0-1,0 0 0,0 0 1,1 8-1,0-10-21,0 0-1,0-1 1,0 1 0,1-1 0,-1 1-1,1-1 1,-1 1 0,1-1 0,0 1-1,0-1 1,3 4 0,-3-4-21,0-1 1,0 1-1,0-1 1,1 0 0,-1 0-1,1 0 1,-1 0-1,1 0 1,-1 0-1,1 0 1,-1 0 0,1 0-1,0-1 1,0 1-1,-1-1 1,1 1-1,0-1 1,2 1 0,2-1-10,-1-1 0,1 1 0,-1-1 0,1 0 0,-1 0 0,1 0 0,-1-1 0,8-3 0,-6 2-1,-1 1-1,1 0 1,-1 0-1,15-1 1,-19 3 3,0 0 1,1 0-1,-1 0 1,0 0-1,1 1 1,-1-1-1,0 1 1,0 0-1,1 0 1,-1 0-1,0 0 1,0 0-1,0 0 1,0 0-1,0 1 1,0-1-1,0 1 1,2 2-1,0 2 46,0-1-1,0 1 1,0 0-1,-1 0 0,0 0 1,0 0-1,2 8 1,2 5 118,-7-19-158,0 0 0,0 0 0,0 0 0,0 0 0,0-1-1,-1 1 1,1 0 0,0 0 0,0 0 0,0 0 0,0 0-1,-1 0 1,1 0 0,0 0 0,0 0 0,0 0-1,0 0 1,-1 0 0,1 0 0,0 0 0,0 0 0,0 0-1,0 0 1,0 0 0,-1 1 0,1-1 0,0 0 0,0 0-1,0 0 1,0 0 0,0 0 0,-1 0 0,1 0 0,0 0-1,0 1 1,0-1 0,0 0 0,0 0 0,0 0 0,0 0-1,0 0 1,0 1 0,0-1 0,0 0 0,-1 0 0,1 0-1,0 0 1,0 0 0,0 1 0,0-1 0,0 0 0,0 0-1,0 0 1,0 0 0,0 1 0,0-1 0,1 0 0,-1 0-1,0 0 1,0 0 0,0 0 0,0 1 0,0-1-1,0 0 1,0 0 0,0 0 0,0 0 0,0 0 0,1 1-1,-3-3 309</inkml:trace>
  <inkml:trace contextRef="#ctx0" brushRef="#br0" timeOffset="1">326 72 9818,'2'3'1117,"0"0"-1,0 0 1,0 1-1,-1-1 1,1 0-1,-1 1 1,0-1-1,0 1 1,1 4-1,2 36 3854,-3-30-4325,-1-1-255,-1 0-123,1-13-265,0 0-1,0 1 0,0-1 0,0 0 1,0 1-1,0-1 0,0 0 1,0 1-1,0-1 0,1 0 0,-1 1 1,0-1-1,0 0 0,0 0 1,0 1-1,1-1 0,-1 0 0,0 0 1,0 1-1,1-1 0,-1 0 1,0 0-1,1 1 0,-1-1 0,0 0 1,0 0-1,1 0 0,0 0-31,-1 0 1,1 0-1,0-1 0,-1 1 0,1 0 0,-1-1 1,1 1-1,-1-1 0,1 1 0,-1 0 0,1-1 1,-1 1-1,1-1 0,-1 1 0,0-1 1,1 0-1,-1 1 0,1-2 0,0 1-87,0-2-67,1 0-1,0 0 0,-1 0 0,0 0 1,2-5-1,6-13-635,2 3 372,-6 9 382,-1 1 0,9-10 0,-13 18 94,0-1-1,0 1 1,1-1-1,-1 1 1,0 0-1,1-1 1,-1 1-1,0 0 1,0-1-1,1 1 1,-1 0-1,0 0 1,1-1-1,-1 1 0,1 0 1,-1 0-1,0 0 1,1-1-1,-1 1 1,1 0-1,-1 0 1,1 0-1,-1 0 1,0 0-1,1 0 1,-1 0-1,1 0 1,-1 0-1,1 0 1,-1 0-1,1 0 0,-1 0 1,0 0-1,1 0 1,-1 1-1,1-1 1,-1 0-1,0 0 1,1 0-1,-1 1 1,1-1-1,-1 0 1,0 1-1,1-1 1,-1 0-1,0 1 0,0-1 1,1 0-1,-1 1 1,0-1-1,0 0 1,1 1-1,1 3 248,0 0 0,-1 0-1,1 0 1,0 5 0,-1-6-203,3 14 488,-1-1-1,2 29 0,-1-6-514,-4-38-78,0-1 0,0 1-1,0-1 1,0 0 0,0 1-1,0-1 1,1 1-1,-1-1 1,0 0 0,0 1-1,0-1 1,0 0 0,0 1-1,1-1 1,-1 1 0,0-1-1,0 0 1,1 0-1,-1 1 1,0-1 0,0 0-1,1 1 1,-1-1 0,0 0-1,1 0 1,-1 0-1,0 1 1,1-1 0,-1 0-1,1 0 1,-1 0 0,0 0-1,1 0 1,-1 0-1,1 1 1,-1-1 0,0 0-1,1 0 1,-1 0 0,1-1-1,-1 1 1,0 0 0,1 0-1,0 0 1,12-14-519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14467,'-8'8'6017,"-9"17"-3544,-5 8-865,1 11-600,1 4-231,11 3-241,6-5-160,7-5-240,3-2-80,9-11-96,1-8-192,0-15-672,2-5 2232,-6-15-1240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11346,'3'2'1019,"0"-1"0,0 0-1,0 0 1,1 0 0,-1 0-1,0 0 1,7 0-1,-4-1-92,1 0 0,-1 0 0,10-3 0,-2 0-192,0 0 0,23-11 0,-31 12-663,0-1-1,0 0 1,0-1-1,-1 0 0,0 1 1,0-2-1,0 1 1,0-1-1,5-6 1,-3 2-53,0-1 0,0 0 0,-1-1 0,5-11 0,-10 19-16,0 1-1,0 0 1,0-1 0,0 1-1,0 0 1,-1-1-1,1 0 1,-1 1 0,1-1-1,-1 1 1,0-1-1,0 1 1,0-1-1,0 0 1,-1 1 0,1-1-1,-1 1 1,0-1-1,1 1 1,-3-4 0,2 3 9,-1 1 0,0-1 0,0 0 1,0 0-1,-1 1 0,1 0 0,0-1 1,-1 1-1,-5-3 0,7 4 1,-1 0-1,1 1 1,-1-1-1,1 1 1,-1-1-1,1 1 1,-1 0-1,0-1 1,1 1-1,-1 0 1,1 0-1,-1 0 1,0 0-1,1 1 1,-1-1 0,1 0-1,-1 1 1,1-1-1,-1 1 1,1-1-1,-1 1 1,1 0-1,-1 0 1,1 0-1,-2 1 1,0 0 24,0 1-1,1-1 1,-1 1 0,0 0 0,1 0 0,0 1 0,-1-1 0,1 0 0,1 1 0,-1-1-1,0 1 1,1-1 0,0 1 0,-2 5 0,0 8 118,0 0 0,0 18 1,2-16-32,-5 179 760,6-174-854,1-19-19,-2 0 0,1 0 1,-1 0-1,0 1 0,0-1 0,0 0 0,0 0 0,-3 5 1,3-9-19,0 1 1,1-1 0,-1 0-1,0 1 1,0-1 0,0 0 0,0 0-1,0 0 1,0 0 0,-1 1 0,1-2-1,0 1 1,-1 0 0,1 0-1,0 0 1,-1 0 0,1-1 0,-1 1-1,1-1 1,-1 1 0,1-1 0,-1 0-1,0 0 1,1 1 0,-1-1-1,1 0 1,-1 0 0,1 0 0,-1-1-1,0 1 1,-1-1 0,0 0-50,0 0-1,0 0 1,0 0 0,0 0 0,1-1 0,-1 1-1,0-1 1,1 0 0,-1 0 0,1 0-1,0 0 1,-1-1 0,1 1 0,0 0 0,0-1-1,1 1 1,-1-1 0,0 0 0,1 0 0,-2-4-1,2 5 36,0 0-1,1-1 0,-1 1 0,0 0 1,1-1-1,0 1 0,-1 0 1,1-1-1,0 1 0,0 0 0,1-1 1,-1 1-1,0 0 0,1-1 0,-1 1 1,1 0-1,0 0 0,0-1 1,0 1-1,0 0 0,0 0 0,0 0 1,1 0-1,-1 0 0,0 1 1,1-1-1,0 0 0,2-1 0,-2 1 33,1 1 0,0-1 1,0 1-1,-1 0 0,1 0 0,0 0 0,0 1 0,0-1 0,0 1 0,0-1 0,0 1 0,0 0 0,6 1 0,0 0 123,-1 0 0,1 0 0,15 6 0,-12-2 19,0 0 1,0 1 0,0 0-1,-1 1 1,0 1 0,0-1-1,-1 2 1,0 0 0,14 14 0,-23-20-179,2-1 0,-1 0 0,0 0 0,0 0 1,1 0-1,3 2 0,-5-4-53,0 0 0,0 1 0,-1-1 1,1 0-1,0 1 0,0-1 0,0 0 0,0 0 0,0 0 0,0 0 0,0 0 0,0 0 0,-1 0 0,1 0 0,0 0 0,0 0 1,0-1-1,0 1 0,0 0 0,0-1 0,-1 1 0,1 0 0,0-1 0,0 1 0,0-1 0,0 0 0,11-12-535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14243,'16'15'5905,"1"6"-3288,4 6-225,-4 8-519,3 2-369,-5 3-752,-3 4-224,-7 1-272,-6-4-72,-11-8-120,-4-7-192,-7-12-544,1-4-496,-2-12-768,1 0 2704,13-22-880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7378,'4'1'11278,"0"-1"-6958,8-3-6036,-11 2 2799,17-10-824,0-2-159,-7 4 47,22-13 0,-32 21-126,1 1 0,-1-1 0,0 0 1,1 1-1,-1-1 0,0 1 1,1 0-1,-1 0 0,0-1 1,1 1-1,-1 0 0,1 0 0,-1 0 1,1 0-1,-1 0 0,0 1 1,1-1-1,1 1 0,0 0 23,-1 0 0,1 1 0,-1-1 1,1 1-1,-1-1 0,0 1 0,1 0 0,2 3 0,2 3 153,-1-1-1,0 1 1,9 17 0,38 86 1554,-37-82-1300,36 49-1,-52-77-502,1 0 0,-1 0 0,1 0 0,0-1-1,-1 1 1,1 0 0,0-1 0,0 1-1,-1 0 1,1-1 0,0 1 0,0-1-1,0 1 1,0-1 0,0 0 0,0 1-1,0-1 1,0 0 0,0 0 0,0 0-1,0 0 1,1 1 0,10-7-410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11835,'-22'23'5273,"-5"10"-2553,-5 6-623,0 5-777,-8 0-328,10-2-456,3-3-224,10-6-216,5-5-144,6-11-560,3-5-440,-4-5 2912,4 0-1744</inkml:trace>
  <inkml:trace contextRef="#ctx0" brushRef="#br0" timeOffset="1">286 248 13907,'-2'1'5673,"8"-1"-3344,-3 0-361,-3 0-680,0 0-271,21 5-585,48 10-200,-33-8-144,4-3-24,1-2-80,-2-3-216,-14-6-576,-6 1-473,-20-4-295,-14 5 832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8922,'0'15'4577,"3"5"-1320,3 5-1001,4 2-183,1 4-513,0 1-296,1 3-576,-1-2-200,-2-5-256,-1-5-32,-3-10-392,-1-4-400,-4-7-1024,-1-5-705,-4-6 1377</inkml:trace>
  <inkml:trace contextRef="#ctx0" brushRef="#br0" timeOffset="1">47 180 9450,'-2'-43'4545,"16"46"-1520,4 2-609,4 0-711,2 2-361,4-2-648,0-1-240,-3 3-344,-2-3-344,-11 3-896,-8-2-553,-11 2-1847,-7-1 2175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7210,'-1'9'3848,"1"-2"-887,9-2-1113,6-1-231,5-1-409,4 0-240,5-3-504,3 0-192,0-2-328,-3 0-304,-3-1 184,6-5 8</inkml:trace>
  <inkml:trace contextRef="#ctx0" brushRef="#br0" timeOffset="1">428 0 11442,'-12'0'5154,"7"7"-2122,-3 2-559,-4 11-545,2 8-288,-4 8-655,6 7-321,8-1-392,-2-4-128,8-5-112,4-7-16,6-4-232,8-1-216,-2-9-472,1 0-185,-1-13 649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11707,'7'8'5433,"-5"7"-1969,0 6-799,-2 9-737,-3 2-431,2 7-785,-2 3-280,2-2-272,1-2-64,0-7-24,6-6-120,0-13-608,3-8-496,-2-16-1289,-2-8-984,-5-8 2169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8522,'9'-2'3136,"0"0"0,13 0 1,-11 2-914,20 2 0,-21-1-1947,0 1 0,0 0 0,0 0 0,-1 1 1,1 0-1,-1 1 0,0 0 0,0 1 0,0 0 1,10 7-1,-18-11-235,1 0 0,-1 1 0,0-1 0,0 0 0,1 0 0,-1 1 0,0-1 0,0 1-1,0-1 1,1 4 0,-2-4-24,0-1 0,1 1 0,-1 0-1,0 0 1,0 0 0,0 0 0,0 0-1,0-1 1,0 1 0,0 0-1,0 0 1,-1 0 0,1 0 0,0 0-1,0-1 1,-1 2 0,-1 1 15,0 0 1,-1 0-1,1 0 0,-1-1 1,1 1-1,-1-1 1,0 0-1,0 0 0,-4 3 1,1-2-17,0 1 0,-1-1 0,0 0 0,1 0 0,-1-1 0,0 0 1,-1 0-1,1 0 0,0-1 0,-14 0 0,21-1-29,0 0-6,0 0-9,0 0 8,2 3 27,1 0 7,0 1 1,0-1 0,1 0 0,5 4-1,8 6 34,-1 2-1,-8-8 0,-1 0 0,1-1 0,0 0 0,14 8-1,-13-9 3,6 3 15,0 0 0,18 7-1,-26-12-240,-9-4 1031,-1-4-537</inkml:trace>
  <inkml:trace contextRef="#ctx0" brushRef="#br0" timeOffset="1">324 0 10474,'28'9'5193,"-9"3"-1328,2 3-744,2 10-809,-5 1-351,-1 10-849,-3 5-360,-14-1-392,-4 2-128,-15-2-144,-7-5-152,2-3-584,-6-10 336,2-18 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11546,'6'4'9152,"4"0"-5797,-8-3-2997,60 23 332,-61-24-681,0 0-1,0 1 0,0-1 1,-1 1-1,1-1 0,0 1 0,0 0 1,0-1-1,0 1 0,0 0 0,-1 0 1,1-1-1,0 1 0,-1 0 1,1 0-1,-1 0 0,1 0 0,-1 0 1,1 0-1,-1 0 0,1 0 1,-1 0-1,0 0 0,0 2 0,0-1 5,0 0-1,0 0 1,-1 0 0,1 1-1,-1-1 1,0 0-1,0 0 1,-1 3-1,-1 0 16,-11 26 49,4-8-21,-14 41 1,22-58-56,0 1 1,1-1-1,0 1 1,0 0-1,0 0 1,1-1 0,0 1-1,1 0 1,-1-1-1,1 1 1,3 9-1,-4-15-4,1 1 0,-1-1-1,1 1 1,0 0 0,-1-1-1,1 0 1,0 1 0,0-1-1,0 1 1,0-1 0,0 0-1,0 0 1,0 0-1,1 1 1,-1-1 0,0 0-1,1-1 1,-1 1 0,1 0-1,-1 0 1,1-1 0,-1 1-1,1 0 1,-1-1 0,1 0-1,0 1 1,-1-1-1,1 0 1,0 0 0,-1 0-1,1 0 1,0 0 0,-1 0-1,3-1 1,0 0 9,0 0 0,-1 0 0,1 0 0,-1-1 0,1 1 0,-1-1 0,0 0 0,0 0 1,0 0-1,0 0 0,0-1 0,0 1 0,0-1 0,2-3 0,-6 9 88,0 0 1,0-1 0,0 1-1,1 0 1,-1 0-1,1 0 1,0 5-1,-2 13 117,0-7-104,-5 59 551,8-14 62,0-36-272,-2 31 1,0-48-393,0-1 1,-1 0 0,1 0 0,-1 0 0,-1 0 0,1 0 0,0-1 0,-1 1 0,0-1 0,0 1-1,-1-1 1,1 0 0,-1 0 0,-4 3 0,8-7-58,-1 1 0,1-1 0,0 0 0,-1 1 0,1-1 0,0 0 1,-1 0-1,1 1 0,0-1 0,-1 0 0,1 0 0,0 1 0,-1-1 0,1 0 0,-1 0 0,1 0 0,-1 0 0,1 0 0,0 0 0,-1 0 0,1 0 1,-1 0-1,1 0 0,-1 0 0,1 0 0,0 0 0,-1 0 0,1 0 0,-1 0 0,1-1 0,-1 1 0,1 0 0,0 0 0,-1 0 0,1-1 0,0 1 0,-1 0 1,1 0-1,-1-1 0,0-1 147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8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18 3369,'0'0'101,"0"1"-1,0-1 1,0 0 0,1 0 0,-1 0 0,0 0-1,0 0 1,0 0 0,0 0 0,0 0 0,0 0 0,0 0-1,1 0 1,-1 0 0,0 0 0,0 0 0,0 0 0,0 0-1,0 0 1,0 0 0,1 0 0,-1 0 0,0 0-1,0 0 1,0 0 0,0 0 0,0 0 0,0 0 0,1 0-1,-1 0 1,0-1 0,0 1 0,0 0 0,0 0 0,0 0-1,0 0 1,0 0 0,0 0 0,0 0 0,0 0-1,1-1 1,-1 1 0,0 0 0,0 0 0,0 0 0,0 0-1,0 0 1,0 0 0,0-1 0,0 1 0,0 0 0,0 0-1,0 0 1,0 0 0,0 0 0,0 0 0,0-1-1,0 1 1,-6-9 9775,5 9-9754,0-1 0,0 1-1,0-1 1,0 1-1,0-1 1,0 1 0,0-1-1,0 1 1,0 0-1,0-1 1,0 1-1,0 0 1,-1 0 0,-1 0-1,0 0 113,-6 0-110,1 0 0,-1 1 0,1 0 0,-1 0 0,1 1 0,0 0-1,0 1 1,0 0 0,-11 5 0,14-6-82,0 1 0,0 0-1,0 0 1,0 0 0,1 1-1,-1 0 1,1 0 0,0 0-1,0 0 1,1 0 0,-1 1 0,1 0-1,0-1 1,0 1 0,0 1-1,1-1 1,0 0 0,0 1-1,0-1 1,1 1 0,-1-1-1,1 1 1,1 0 0,-1-1 0,1 1-1,0 0 1,0 0 0,1-1-1,0 1 1,1 6 0,-1-7-37,1 1 0,0 0-1,0-1 1,0 0 0,0 1 0,1-1 0,0 0 0,0 0 0,1-1-1,-1 1 1,1-1 0,8 8 0,-8-9-33,0 0 0,0 0 0,0 0 0,1-1 0,-1 0 0,1 0 0,-1 0 0,1 0 0,0-1-1,0 0 1,0 0 0,0 0 0,-1 0 0,1-1 0,0 0 0,8-1 0,17-4-565,0-6 230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10730,'0'5'4689,"5"-2"-2152,6-3-481,10-3-351,5 6-289,8-1-560,3-2-264,-5-4-312,0 4-64,-9-6-552,-6 0-440,-1 5-896,-6-10 920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2:5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11314,'22'9'5049,"-16"7"-2152,9 8-704,-4 13-473,-3 4-296,2 11-552,0 0-199,0-1-321,6 0-120,3-13-136,-2 0-56,-6-12-392,-2-8-328,-2-3-737,-1-7-151,8 1 928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10906,'7'0'4633,"-3"0"-2496,5 1-233,9 2-327,-5-3-121,16 0-272,1 0-152,4-4-376,9-1-191,2-6-273,-1-5-56,-4 1-208,-3 2-224,-14 2-569,-9 6 633,-7 1-24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8002,'-8'8'4169,"2"4"-1113,1-3-1127,8 6-361,2-4-632,7-1-328,6-6-480,9-1-72,9-6-136,-4-5-176,4-5-552,-6-3-312,-8 0 648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3:0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10042,'3'8'4393,"-5"-7"-1944,0-1-977,0-1-424,2 1-224,0-1-376,3-1-168,26 1-175,31-4-41,-17 6-185,-1 4-287,-3 1 272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65 6449,'42'4'3707,"-41"-4"-3547,-1 0 1,1 0 0,-1 0 0,1 0 0,-1-1 0,1 1 0,-1 0-1,1 0 1,-1-1 0,1 1 0,-1 0 0,1-1 0,-1 1 0,1 0-1,-1-1 1,0 1 0,1-1 0,-1 1 0,1-1 0,-1 1 0,0-1-1,0 1 1,1-1 0,-1 1 0,0-1 0,4-14 2805,-4 13-2453,0 1-365,0 0 0,0 0 1,0-1-1,-1 1 0,1 0 0,0 0 0,0 0 0,-1 0 0,1-1 1,-1 1-1,1 0 0,-1 0 0,1 0 0,-1 0 0,0 0 0,0 0 1,1 0-1,-1 0 0,0 1 0,0-1 0,0 0 0,0 0 0,0 1 1,0-1-1,0 0 0,0 1 0,-2-2 0,-3 0 110,1 0 0,-1 0 0,0 0-1,-7 0 1,2 0-99,0 1-1,1 0 0,-1 1 0,1 0 1,-20 2-1,25-1-150,0 0 1,0 0-1,0 1 1,1-1-1,-1 1 1,0 0-1,0 0 1,1 1-1,-1-1 1,1 1-1,0 0 1,0 0-1,-6 6 1,9-7-13,0-1 1,0 0 0,0 0 0,0 0 0,0 1 0,0-1 0,0 0 0,1 1 0,-1-1 0,1 1 0,-1-1 0,1 1 0,-1-1 0,1 1 0,0-1 0,0 1 0,-1 0 0,1-1-1,0 1 1,1-1 0,-1 1 0,0 0 0,0-1 0,1 1 0,-1-1 0,1 1 0,-1-1 0,1 1 0,-1-1 0,1 0 0,0 1 0,0-1 0,0 0 0,0 1 0,0-1-1,0 0 1,0 0 0,0 0 0,1 0 0,0 1 0,8 5-7,0-1 1,0 0-1,18 8 0,-5-3 16,-1-1 19,-14-6 47,1 0 1,-1 0-1,0 1 0,0 0 0,0 0 0,-1 1 0,11 10 1,-17-15-27,0 0 1,0 0 0,0 0 0,0 0 0,-1 0-1,1 1 1,0-1 0,-1 0 0,1 0 0,-1 1-1,0-1 1,1 0 0,-1 1 0,0-1 0,0 0-1,0 1 1,0-1 0,0 0 0,0 3 0,-1-2 14,1 0 0,-1 0 0,0 0 0,0-1 0,0 1 1,0 0-1,0-1 0,0 1 0,0-1 0,0 1 0,-1-1 0,-1 2 1,-3 1 64,1 0 0,-1-1 0,1 1 0,-1-1 0,0-1 0,-12 5 1,10-5-95,1-1 1,-1 1-1,0-1 1,0-1-1,-14 0 1,18 0-323,1 0 0,-1-1 1,0 0-1,1 1 0,-1-1 1,1 0-1,-1-1 0,1 1 0,0-1 1,-1 1-1,1-1 0,0 0 0,-5-4 1,3 0-754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9282,'2'-1'652,"0"0"0,0 1 0,-1-1 0,1 1 0,0 0-1,0-1 1,0 1 0,0 0 0,-1 0 0,1 0 0,0 1 0,0-1 0,0 0 0,2 1 0,-3 0-453,0 0 0,0-1 0,0 1 0,0 0-1,0 0 1,0 0 0,0-1 0,0 1 0,0 0 0,-1 0 0,1 0 0,0 1 0,-1-1 0,1 0 0,-1 0 0,1 0 0,-1 0 0,1 1 0,-1-1 0,0 0 0,0 0 0,0 3 0,2 14 640,-2 0 0,-1 0 0,-5 33 0,2-18-431,-1 12-75,0-2-178,0 54 1,5-67-1230,0-30 1030,0 0 0,0 0 0,0 0 1,0 0-1,0 1 0,0-1 0,0 0 0,0 0 0,0 0 0,0 0 0,0 0 0,0 0 0,0 0 1,0 0-1,0 0 0,0 1 0,0-1 0,0 0 0,0 0 0,0 0 0,0 0 0,0 0 1,0 0-1,0 0 0,0 0 0,0 0 0,-1 0 0,1 0 0,0 0 0,0 0 0,0 0 1,0 0-1,0 1 0,0-1 0,0 0 0,0 0 0,0 0 0,0 0 0,-1 0 0,1 0 0,0 0 1,0 0-1,0 0 0,0 0 0,0 0 0,0 0 0,0 0 0,0 0 0,0-1 0,-1 1 1,1 0-1,0 0 0,0 0 0,0 0 0,0 0 0,0 0 0,-4-3-888,1-9-136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8074,'26'10'4777,"36"10"2490,-48-16-6560,-1 0 0,1 1 0,-1 1 0,-1 0 1,1 0-1,14 12 0,-24-16-602,0 0 0,0 0 0,0 0 0,-1 0-1,1 1 1,2 3 0,-5-6-83,1 1 0,-1 0 0,1 0 0,0 0 0,-1 0 1,0 1-1,1-1 0,-1 0 0,0 0 0,1 0 0,-1 0 0,0 0 0,0 0 0,0 0 0,0 1 0,0-1 0,0 0 0,-1 0 0,1 0 0,0 0 0,0 0 1,-1 2-1,-1 1 7,0-1 1,-1 1 0,1-1-1,0 1 1,-1-1 0,0 0 0,0 0-1,0-1 1,0 1 0,0 0-1,-4 2 1,-7 3 29,-22 10 0,31-15-53,2-2-12,-3 2-122,-1 1-1,1-1 1,-1-1-1,0 0 1,0 1-1,0-2 1,0 1 0,-11 0-1,3-1 957,10 3-462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172 110 13315,'1'-1'450,"0"1"1,-1-1-1,1 0 0,-1 0 1,1 0-1,-1-1 0,0 1 1,1 0-1,-1 0 1,0 0-1,0 0 0,1 0 1,-1 0-1,0 0 0,0-2 1,-1 1-77,1-1 1,0 1-1,-1-1 0,0 1 1,0-1-1,-1-2 0,-2-3-51,-1 0 0,-9-13 0,13 19-77,-2 0-221,1-1 1,0 0-1,-1 0 0,1 1 1,-1 0-1,0-1 1,0 1-1,0 0 0,0 1 1,0-1-1,-1 0 1,-3-1-1,5 3-20,0-1 0,0 1 1,0-1-1,0 1 0,0 0 0,0 0 0,-1 0 0,1 0 1,0 0-1,0 0 0,0 1 0,0-1 0,0 1 1,0 0-1,-1-1 0,1 1 0,1 0 0,-1 0 0,0 0 1,0 0-1,-2 3 0,-1 0 34,0 1 1,0 0-1,1 1 0,-1-1 1,2 1-1,-1 0 0,0 0 1,1 0-1,0 0 0,1 1 1,0-1-1,-2 8 0,1-2 86,0 1 0,1 0 0,1-1 0,0 1 1,1 19-1,0-28-94,1 0 1,-1 0 0,1 0 0,0 0-1,0 0 1,0 0 0,4 7 0,-5-10-30,1 0 1,0 0-1,-1 0 1,1 0-1,0 0 1,0 0-1,0 0 1,0 0-1,0-1 1,0 1-1,0 0 1,0-1-1,0 1 1,0 0-1,0-1 1,1 1-1,-1-1 1,0 0-1,0 1 1,1-1-1,-1 0 1,0 0-1,0 0 1,1 0-1,-1 0 1,0 0-1,3 0 1,6-3-107,0 0 1,1 0 0,-1-1 0,0-1-1,-1 1 1,15-11 0,-1 2-163,73-37-426,-69 33 604,-24 58 262,-1-32-291,-1 1 1,-1-1 0,0 0 0,0 1 0,-1-1-1,-3 17 1,4-25-37,0-1 0,0 1 0,0 0 1,-1-1-1,1 1 0,0 0 0,-1-1 0,1 1 0,0-1 0,-1 1 0,1-1 0,-1 1 0,1-1 1,-1 1-1,1-1 0,-1 1 0,1-1 0,-1 0 0,0 1 0,-4-1-858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9626,'2'-1'5602,"10"3"-3221,-12-2-2297,12 6 1537,4 15-287,-14-18-1267,11 14 411,-1 2 0,0 0 0,12 29 0,-10-14-52,-1 1 0,-1 1 0,-3 0 0,-1 0 0,-1 1 0,-2 0 0,0 51 0,-6-70-357,-1 1-1,0 0 1,-2 0 0,0-1-1,-1 0 1,-1 0 0,-12 25-1,10-24-50,6-15-55,0 1 0,0 0 0,0-1 0,-1 1 0,0-1 0,-3 5 0,3-5-151,3-4 160,0 0 0,0 1 0,0-1 1,0 0-1,0 0 0,0 0 0,0 1 1,0-1-1,0 0 0,0 0 0,0 0 1,0 0-1,0 1 0,0-1 0,0 0 1,0 0-1,0 0 0,0 0 0,-1 0 1,1 1-1,0-1 0,0 0 0,0 0 1,0 0-1,0 0 0,-1 0 0,1 0 1,0 0-1,0 1 0,0-1 0,0 0 1,-1 0-1,1 0 0,0 0 0,0 0 1,0 0-1,-1 0 0,1 0 0,0 0 1,0 0-1,0 0 0,0 0 0,-1 0 0,1 0 1,0 0-1,0 0 0,0 0 0,0-1 1,-1 1-1,1 0 0,0 0 0,0 0 1,-1 0-1,-4-9-1359,7-4 595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10850,'2'1'605,"0"1"0,0-1 0,0 0 0,0 1 0,0-1 0,-1 1 0,1 0-1,0-1 1,-1 1 0,0 0 0,1 0 0,-1 0 0,2 3 0,-1 0-18,-1-1 0,1 0-1,-1 1 1,0-1 0,0 1 0,0 7 0,-1-1-146,0 0 1,-1 0-1,0 0 0,-1 0 1,-3 10-1,-8 21-9,15-42-543,2-5-902,0-4 887,1 0 0,-1 0 0,1 1-1,1 0 1,0-1 0,0 2 0,13-14 0,9-8 25,-26 26 132,1 0-1,-1 0 0,1 1 1,0-1-1,0 1 1,0 0-1,0 0 1,0 0-1,0 0 0,7-2 1,-10 4-7,1 0 1,-1 0-1,1 0 1,-1 0-1,0-1 0,1 1 1,-1 0-1,1 0 1,-1 1-1,1-1 1,-1 0-1,0 0 1,1 0-1,-1 0 0,1 0 1,-1 0-1,0 0 1,1 1-1,-1-1 1,0 0-1,1 0 0,-1 1 1,0-1-1,1 0 1,-1 0-1,0 1 1,1-1-1,-1 0 0,0 1 1,0-1-1,1 0 1,-1 1-1,0-1 1,0 1-1,0-1 0,0 0 1,0 1-1,1 0 1,1 16 772,-2-5-315,-1 1 0,-1-1 1,-5 24-1,-2 11-63,9-44-444,0-3 3,-1 1 1,1 0 0,0-1-1,0 1 1,0-1 0,0 1 0,0 0-1,0-1 1,0 1 0,0 0-1,0-1 1,0 1 0,0 0 0,0-1-1,0 1 1,0 0 0,1-1-1,-1 1 1,0-1 0,0 1 0,1-1-1,-1 1 1,1 0 0,-1-1-1,0 1 1,1-1 0,-1 0 0,1 1-1,0 0 1,11 0-223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9 8978,'-3'-2'1434,"-9"-4"5026,11 6-6266,0-1 1,0 1 0,0 0 0,0 0-1,0 0 1,0 0 0,0 0 0,-1 1 0,1-1-1,0 0 1,0 0 0,0 1 0,0-1-1,0 0 1,1 1 0,-1-1 0,0 1 0,0-1-1,-1 2 1,-6 3 433,1 1 0,-1 0-1,1 0 1,1 1 0,-9 10 0,-27 42 789,34-44-1224,0 0 1,1 0-1,0 1 0,1 0 0,1 0 1,-3 18-1,4-12-109,1 1-1,0-1 1,2 0-1,2 27 1,0-39-72,0 0 0,5 17 0,-6-23-29,1-1 1,0 0-1,1 0 1,-1 1-1,1-1 1,-1 0-1,1 0 1,0-1-1,0 1 1,0 0-1,1 0 1,2 2-1,-2-3-108,1 0 0,0-1 0,-1 1 0,1 0-1,0-1 1,0 0 0,0 0 0,0 0 0,0-1 0,0 1-1,0-1 1,0 0 0,6 0 0,36-4-517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6 344 13363,'-5'0'3281,"4"-1"-812,12-2-461,32-11-39,-32 11-1809,5-1 94,31-12-1,-28 7-188,-3 2-13,28-16 0,-27 11-31,16-16-1,-11 8-9,-2 3 0,0-1 0,-2 0 0,21-26 0,-36 40-3,-1-1 1,1 1-1,0 0 0,-1-1 0,0 1 0,0-1 0,0 0 0,-1 1 0,3-10 0,-4 12 2,0 0-1,0 1 1,0-1 0,0 0 0,0 0-1,0 0 1,-1 0 0,1 1 0,-1-1-1,1 0 1,-1 0 0,0 1 0,1-1 0,-1 0-1,0 1 1,0-1 0,0 1 0,0-1-1,0 1 1,-1 0 0,1-1 0,0 1-1,-1 0 1,1 0 0,-1 0 0,1 0 0,-1 0-1,1 0 1,-3-1 0,1 1 43,0 0-1,-1 0 1,1 0 0,0 0 0,-1 0-1,1 1 1,0-1 0,-1 1 0,1 0-1,0 0 1,-1 0 0,1 1-1,0-1 1,-1 1 0,1 0 0,0 0-1,-1 0 1,1 0 0,0 0 0,0 1-1,0 0 1,0-1 0,0 1 0,1 0-1,-1 0 1,-4 5 0,1-1 14,1 0 0,0 0 0,0 1 0,1 0 0,-1-1 0,1 1 0,1 1 0,-1-1 1,1 1-1,-2 9 0,-2 14 29,-3 42 0,-2 7-19,-1 11-16,-1 5-2,14-91-55,-1-1 0,-1 0-1,1 0 1,0 0 0,-1 0 0,0-1 0,0 1-1,0 0 1,-4 3 0,5-5-3,0-1 0,0 0 0,0 0 0,0 0-1,0 0 1,-1-1 0,1 1 0,0 0 0,-1 0 0,1-1 0,0 1 0,-1-1 0,1 1-1,-1-1 1,1 0 0,-1 1 0,1-1 0,-1 0 0,1 0 0,-1 0 0,1 0-1,-1 0 1,1-1 0,-1 1 0,1 0 0,-1-1 0,-2 0 0,-2-2-25,0 1 0,1-1 0,-1-1-1,0 1 1,1-1 0,0 0 0,-7-6 0,10 8 10,0 0-1,0 0 1,1 0 0,-1 0 0,0 0-1,1-1 1,0 1 0,-1 0-1,1-1 1,0 1 0,0-1-1,0 1 1,0-1 0,1 0-1,-1 1 1,1-1 0,0 0-1,-1 1 1,1-1 0,1-3-1,-1 4 5,1 0-1,-1 0 1,1 0-1,0 1 0,0-1 1,0 0-1,-1 1 1,2-1-1,-1 0 1,0 1-1,0-1 1,0 1-1,1 0 0,2-3 1,-1 2 0,1 0 0,-1 0-1,1 0 1,0 0 0,-1 1 0,7-3 0,1 2 13,0 0 0,0 0 0,0 1 0,14 0 0,-19 1 28,0 1 1,0-1-1,1 1 1,-1 1-1,0-1 1,0 1-1,0 0 1,-1 1-1,8 3 1,4 4 243,25 19 1,-25-16-95,31 22 326,78 52 308,-118-82-744,-3-2-396,-10-3-885,3-1 1357,1 0-231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2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13107,'8'1'1509,"-1"1"1,0-1-1,0 2 1,9 3-1,-10-3-1042,0 0-1,0 1 1,-1 0-1,1 0 1,-1 0 0,0 1-1,0-1 1,4 8-1,13 12 593,1 2-325,-1 0 0,-1 2 0,19 33-1,-35-52-649,-1 0-1,0 0 0,0 0 1,0 1-1,-2 0 1,1-1-1,-1 1 0,0 0 1,-1 0-1,0 0 0,-1 0 1,0 0-1,-1 0 0,0 0 1,-3 15-1,1-14-126,-1 0 0,-1 0 0,0 0 0,0 0 0,-1-1 0,0 1 0,-1-2 0,0 1 0,-1-1 0,0 0 0,0 0 0,-1-1 0,0 0 0,0-1 0,-1 0 0,-11 6 0,18-11-168,0 0-1,0 0 0,-1-1 0,1 1 1,-1-1-1,1 0 0,-1 0 1,0 0-1,1 0 0,-1-1 0,-7 1 1,-9-7-685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3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64 6713,'19'-5'4273,"-18"5"-4014,0 0 0,0-1 0,1 1 1,-1-1-1,0 0 0,0 1 0,-1-1 0,1 0 0,0 1 0,0-1 0,0 0 0,0 0 0,-1 0 0,2-1 1,-2 2-165,1-1 0,-1 1 0,0 0 0,0-1 0,0 1 0,0 0 1,0-1-1,0 1 0,0 0 0,0-1 0,0 1 0,0 0 1,0 0-1,0-1 0,0 1 0,0 0 0,-1-1 0,1 1 1,0 0-1,0-1 0,0 1 0,0 0 0,-1 0 0,1-1 1,0 1-1,0 0 0,-1 0 0,-9-8 1334,-15-2-170,24 10-1164,-12-5 142,-2 1 0,1 0 0,0 1 1,-1 1-1,1 0 0,-1 1 0,-15 1 0,27 0-191,-1 0-1,1 0 1,0 1 0,0 0 0,0 0 0,0 0-1,0 0 1,0 0 0,0 0 0,0 1 0,-5 3 0,7-4-23,-1 0 1,1 1 0,0-1 0,-1 1-1,1-1 1,0 1 0,0-1 0,0 1-1,0 0 1,1-1 0,-1 1 0,0 0-1,1 0 1,-1-1 0,1 1 0,0 0-1,-1 0 1,1 0 0,0 0-1,0 0 1,1 2 0,-1 1-11,1-1 0,0 0 1,0 0-1,0-1 0,0 1 0,1 0 0,0 0 0,0 0 1,0-1-1,4 7 0,-1-5 1,-1 1-1,2-1 1,-1 0 0,0-1-1,10 7 1,2-1 47,-1-1 0,1-1 0,31 11 0,-22-10 45,-5-3 162,0 2-1,24 13 0,-43-20-229,-1-1 0,1 1 0,-1 0 0,1 0 0,-1 1 1,1-1-1,-1 0 0,0 0 0,2 3 0,-3-4-12,1 1 0,-1 0 0,0-1 1,1 1-1,-1 0 0,0 0 0,0-1 0,0 1 0,1 0 0,-1 0 0,0-1 0,0 1 1,0 0-1,0 0 0,0-1 0,-1 1 0,1 1 0,-1 0 21,0 0 1,0 0-1,0 0 0,0 0 0,-1-1 1,1 1-1,-1 0 0,1 0 0,-1-1 1,0 1-1,1-1 0,-1 0 0,0 1 0,0-1 1,-2 1-1,-7 4 11,0-1 0,-1-1 1,1 1-1,-1-2 0,0 1 1,0-2-1,0 0 0,0 0 0,-1-1 1,1 0-1,0-1 0,-21-3 0,31 3-122,-1-1-1,1 0 1,-1 1-1,1-1 1,-1 0-1,1 0 1,0 0-1,-3-2 1,4 2-19,0 1 0,1-1 1,-1 1-1,0-1 1,1 0-1,-1 1 1,1-1-1,-1 0 0,1 1 1,0-1-1,-1 0 1,1 0-1,0 1 1,-1-1-1,1 0 0,0 0 1,0 0-1,0 1 1,-1-1-1,1 0 1,0 0-1,0 0 0,0 0 1,0 1-1,1-1 1,-1 0-1,0 0 1,0 0-1,1-1 0,0 0-250,0-1 0,1 1 0,-1-1 0,1 1 0,2-4-1,16-16-917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3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8410,'0'0'337,"-1"0"0,0 0 0,0 1 0,0-1 0,0 0 0,0 1 1,0-1-1,0 1 0,1-1 0,-1 1 0,0 0 0,0-1 0,1 1 0,-1 0 0,0 0 1,1-1-1,-1 1 0,1 0 0,-1 0 0,1 0 0,-1 0 0,1 0 0,-1 0 0,1 1 1,-1 3 471,0 1 1,0-1 0,1 10 0,-1 1 4,-11 178 3518,12-165-4193,2 0 0,1 1-1,1-1 1,13 45-1,-13-61-160,1 6-93,1 0-1,0 0 1,2-1 0,15 28-1,-19-41-803,-3-6-366,-5-10-299,0-1-80,-1 0 1,-4-23-1,-1-16 49</inkml:trace>
  <inkml:trace contextRef="#ctx0" brushRef="#br0" timeOffset="1">29 95 8402,'1'-1'421,"0"0"1,1 1 0,-1-1-1,0 0 1,0 1 0,0-1-1,1 1 1,-1 0 0,0-1-1,1 1 1,-1 0 0,0 0-1,1-1 1,-1 1 0,2 1 0,21 1 2055,-4 3-996,0 1-1,0 1 0,20 10 1,-35-15-1275,1 1 60,0 0 0,-1 0 0,1 0 0,-1 1 0,7 5 0,-10-8-208,0 1 1,-1 0-1,1-1 1,0 1-1,-1 0 0,0 0 1,1 0-1,-1 0 1,0 1-1,0-1 1,0 0-1,-1 0 0,1 1 1,0-1-1,-1 0 1,1 1-1,-1 2 1,0 0-22,-1 1 0,1 0 1,-1-1-1,0 1 0,-1 0 1,1-1-1,-1 1 0,0-1 1,-1 0-1,1 0 0,-1 0 1,0 0-1,0 0 0,-1 0 1,1-1-1,-1 1 0,0-1 1,-9 7-1,7-6-238,0-1 0,-1 1 0,1-1 0,-1-1 1,0 1-1,0-1 0,0 0 0,-1-1 0,1 0 0,-1 0 0,1 0 0,-1-1 0,-10 0 1,7-2-1869,11 1 2011,-1 0 0,1 0 0,0 0 0,0 0 0,0 0 0,0 0 0,-1 0 0,1-1 0,0 1 0,0 0 0,0 0 0,0 0 0,-1 0 0,1 0-1,0 0 1,0-1 0,0 1 0,0 0 0,0 0 0,0 0 0,0 0 0,0-1 0,-1 1 0,1 0 0,0 0 0,0 0 0,0-1 0,0 1 0,0 0 0,0 0 0,0 0 0,0-1 0,0 1 0,0 0 0,0 0 0,0 0-1,0-1 1,0 1 0,1 0 0,-1 0 0,0-1 0,8-7-1266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3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147 128 11530,'10'9'4241,"-10"-8"-4180,0-1 0,0 0-1,0 0 1,1 0 0,-1 0 0,0 0-1,0 0 1,0 0 0,0 0-1,0 0 1,0 0 0,0 0-1,0 0 1,0 0 0,1 0-1,-1 0 1,0 0 0,0 0-1,0 0 1,0 0 0,0 0 0,0 0-1,0 0 1,0 0 0,1 0-1,-1 0 1,0 0 0,0 0-1,0 0 1,0 0 0,0 0-1,0 0 1,0 0 0,0-1 0,0 1-1,0 0 1,1 0 0,-1 0-1,0 0 1,0 0 0,0 0-1,0 0 1,0 0 0,0 0-1,0-1 1,0 1 0,0 0-1,0 0 1,0 0 0,0 0 0,0 0-1,0 0 1,0 0 0,0 0-1,0-1 1,0 1 0,0 0-1,0 0 1,0 0 0,0 0-1,0 0 1,0 0 0,0 0 0,0 0-1,0 0 1,0-1 0,0 1-1,-1 0 1,-7-23 1864,-1 2-1462,3 4-363,0 0 0,-10-18-1,15 34-86,0-1 1,1 1-1,-1 0 0,0-1 0,0 1 1,0 0-1,1 0 0,-1 0 0,0 0 1,-1 0-1,1 0 0,0 0 0,0 0 1,0 0-1,0 1 0,-1-1 0,1 0 0,0 1 1,-1-1-1,1 1 0,-2-1 0,1 1 3,0 0-1,1 1 1,-1-1-1,0 0 0,1 1 1,-1-1-1,1 1 0,-1 0 1,0 0-1,1-1 1,0 1-1,-1 0 0,1 0 1,-1 0-1,1 0 0,0 1 1,0-1-1,0 0 1,-1 2-1,-4 5 52,0 0 0,1 0 0,0 0 0,0 1 0,-5 13 0,4-5 214,1 0 0,-4 19-1,8-31-183,0 0-1,1 0 1,0 0-1,0 0 1,0 0 0,0-1-1,1 1 1,1 5-1,-1-8-69,-1-1 0,1 1 0,-1-1-1,1 1 1,0-1 0,-1 0 0,1 1-1,0-1 1,0 0 0,0 0-1,0 1 1,2 0 0,-2-1-21,-1-1-1,1 1 1,0-1 0,0 1-1,0-1 1,0 0 0,0 1 0,0-1-1,0 0 1,0 0 0,0 0-1,0 0 1,0 0 0,0 0-1,0 0 1,0 0 0,0 0-1,0 0 1,0 0 0,2-1 0,0-1-5,1 0 0,0 0 0,-1-1 1,1 1-1,-1-1 0,1 0 1,-1 0-1,4-4 0,5-5 2,-9 8 1,0 1-1,1-1 1,-1 0 0,3-5-1,1-2 9,-6 9-11,0 1 1,0 0 0,0 0-1,0 0 1,0 1 0,0-1-1,0 0 1,0 0 0,1 0 0,1 0-1,-2 0 2,-1 1 0,1 0 0,0 0 0,-1 0 0,1 0 0,0 0 0,-1 0-1,1 0 1,0 0 0,-1 0 0,1 0 0,-1 0 0,1 0 0,0 0 0,-1 0 0,1 0 0,0 1 0,-1-1-1,1 0 1,-1 0 0,1 1 0,-1-1 0,1 1 0,-1-1 0,1 0 0,-1 1 0,2 0 0,0 1 17,-1 1 1,1-1-1,0 1 1,-1-1 0,0 1-1,1 0 1,-1-1 0,0 1-1,0 0 1,-1 0 0,1 0-1,-1 0 1,1-1-1,-1 1 1,0 0 0,0 0-1,0 0 1,-1 6 0,-6 18 173,4-19-154,3-8-69,0 1 1,0-1-1,0 1 0,-1-1 0,1 1 0,0-1 0,0 1 0,0-1 0,0 1 0,0-1 0,0 1 0,0-1 1,0 1-1,0-1 0,0 1 0,0-1 0,1 1 0,-1-1 0,0 1 0,0-1 0,0 1 0,1-1 0,-1 1 1,0-1-1,0 1 0,1-1 0,-1 0 0,0 1 0,1-1 0,-1 1 0,1-1 0,-1 0 0,1 0 0,-1 1 1,0-1-1,1 0 0,-1 0 0,1 1 0,-1-1 0,1 0 0,-1 0 0,1 0 0,-1 0 0,1 0 1,-1 0-1,1 0 0,0 0 0,-1 0 0,1 0 0,-1 0 0,1 0 0,-1 0 0,1 0 0,-1 0 0,1 0 1,-1-1-1,1 1 0,-1 0 0,1 0 0,-1-1 0,0 1 0,1 0 0,-1-1 0,1 1 0,-1 0 0,0-1 1,1 0-1,14-16-2837,-2 1 486,10-7 743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3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40 131 10138,'3'37'8717,"-2"-30"-7982,0 1 0,-1 0 0,0-1 0,0 1 0,0-1 0,-3 13 0,-1-3-84,0-1 1,-1 0-1,-14 28 1,13-37-567,6-7-85,0 1 0,0-1 0,0 0-1,0 0 1,0 0 0,-1 0 0,1 0 0,0 0-1,0 0 1,0 0 0,0 0 0,0 0-1,0 0 1,0 0 0,0 0 0,0 0 0,-1 0-1,1 0 1,0 0 0,0 0 0,0 0 0,0 0-1,0 0 1,0-1 0,0 1 0,0 0 0,0 0-1,0 0 1,0 0 0,-1 0 0,1 0 0,0 0-1,0 0 1,0 0 0,0 0 0,0 0 0,0 0-1,0 0 1,0 0 0,0-1 0,0 1-1,0 0 1,0 0 0,0 0 0,0-1-13,0 0 0,0-1 0,-1 1 0,2 0 0,-1 0 0,0 0 0,0-1 0,0 1 0,0 0 0,1 0 0,0-2 0,2-3-82,-1 1 1,1 0-1,1 0 0,-1 0 1,1 1-1,7-8 1,30-26-457,-34 33 471,8-9-33,-6 6 48,16-12 1,-23 18 71,1 0 0,0 1 0,-1 0 0,1-1 0,0 1 0,0 0 0,0 0 1,0 0-1,0 1 0,0-1 0,5 0 0,-7 1 16,0 0 0,0 0 0,0 1-1,0-1 1,1 0 0,-1 0 0,0 1 0,0-1 0,0 0-1,0 1 1,0-1 0,0 1 0,0 0 0,0-1 0,0 1-1,0 0 1,0-1 0,1 3 0,-1-1 35,1-1 1,-1 1-1,0 0 0,0 0 1,-1 0-1,1 0 0,0 0 0,-1 0 1,1 3-1,0 3 153,0-1 0,-1 1 0,0-1 0,-2 14 0,-7 16 471,7-30-647,0 0 1,0 0-1,0 0 1,1 0-1,1 0 1,-1 14-1,1-21-124,0 1 0,0-1 0,0 1 1,0-1-1,1 0 0,-1 1 0,0-1 0,0 1 0,0-1 0,0 1 1,1-1-1,-1 0 0,0 1 0,0-1 0,1 0 0,-1 1 1,0-1-1,1 0 0,-1 1 0,0-1 0,1 0 0,-1 0 0,0 1 1,1-1-1,-1 0 0,1 0 0,-1 0 0,0 0 0,1 1 0,-1-1 1,1 0-1,-1 0 0,1 0 0,-1 0 0,0 0 0,1 0 0,-1 0 1,1 0-1,-1 0 0,1 0 0,-1-1 0,0 1 0,1 0 0,-1 0 1,1 0-1,0-1 0,2 0-1153,1-1 1,-1 0-1,8-4 1,-10 5 797,21-15-1925</inkml:trace>
  <inkml:trace contextRef="#ctx0" brushRef="#br0" timeOffset="1">615 7 13987,'-7'-5'5465,"-4"3"-3408,-1 12-265,7-5-328,0 0-215,-23 38-665,-1 6-160,3 19-208,17-18-56,2-3-96,7-3-48,6-11-64,4 0-136,12-11-376,2-4-288,9-8-177,4-10 529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3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69 271 13723,'-22'12'9445,"32"-16"-6120,9 1-3004,5-1-295,14-3 38,42-15 0,-67 18-64,-1-1 0,0 0-1,-1 0 1,1-1 0,-1-1 0,0 0-1,0 0 1,10-10 0,-16 11-2,1 0 0,-1 0 1,0 0-1,-1-1 0,1 1 0,-2-1 1,1 0-1,-1-1 0,5-11 0,-7 15 6,0 1 0,-1 0 0,1-1 0,-1 1-1,0-1 1,1 1 0,-1-1 0,-1 1-1,1-1 1,-1 1 0,1-1 0,-1 1 0,0 0-1,0-1 1,0 1 0,-1 0 0,1 0-1,-1-1 1,0 1 0,0 1 0,0-1 0,0 0-1,-3-3 1,3 4 1,0 1 1,1-1-1,-1 0 1,0 1-1,0-1 0,0 1 1,0 0-1,0-1 1,0 1-1,-1 0 0,1 1 1,0-1-1,-1 0 0,1 0 1,0 1-1,-1 0 1,1-1-1,-1 1 0,1 0 1,-1 0-1,1 0 0,0 1 1,-1-1-1,1 0 1,-1 1-1,1 0 0,0-1 1,0 1-1,-1 0 0,1 0 1,0 1-1,0-1 1,-2 2-1,-4 3 24,1 0 1,0 0-1,0 1 1,1 0-1,0 0 1,0 1-1,-5 9 1,3-3 52,0 1 0,2-1 0,-6 17 0,-13 49 318,11-29-172,0-8-141,-40 80 1,53-121-107,0 0 1,0 0-1,0 0 1,0 0-1,-1 0 1,1 0-1,-1 0 1,0-1-1,1 1 1,-1 0-1,0-1 1,-3 2-1,4-2-3,-1-1-1,1 1 1,0-1 0,0 0-1,-1 0 1,1 1 0,0-1-1,0 0 1,-1 0-1,1 0 1,0-1 0,-1 1-1,1 0 1,0 0 0,0-1-1,-1 1 1,1 0-1,0-1 1,0 0 0,0 1-1,0-1 1,0 0 0,-2-1-1,0 0-22,1 0 1,0 0-1,-1 0 0,1 0 0,0-1 1,0 1-1,0-1 0,1 1 0,-1-1 1,1 0-1,-1 0 0,1 0 0,0 0 0,0 0 1,0 0-1,0 0 0,0-4 0,1 5 39,0 0-1,0 0 0,0 0 0,0 0 0,0-1 1,1 1-1,-1 0 0,1 0 0,-1 0 0,1 0 1,0 0-1,0 1 0,0-1 0,0 0 0,0 0 1,0 0-1,0 1 0,1-1 0,-1 1 0,0-1 1,1 1-1,0-1 0,-1 1 0,1 0 0,0 0 1,0 0-1,2-1 0,-1 0 35,1 1 0,-1 0 0,1 0 0,0 0 0,-1 0 0,1 1 0,0 0 0,-1-1 0,1 1 0,0 1 0,-1-1 0,1 0 0,0 1-1,-1 0 1,1 0 0,-1 0 0,7 3 0,3 3 124,0 0 0,0 0-1,13 12 1,-8-7-22,47 30 326,41 29-31,-101-67-451,-1 0 1,1 0-1,-1 0 1,5 7 0,-8-10-12,0 0 1,-1 0 0,1 0-1,0 0 1,0 0-1,0 0 1,0-1-1,0 1 1,0 0 0,0 0-1,0-1 1,0 1-1,0 0 1,0-1-1,0 1 1,1-1 0,-1 0-1,0 1 1,0-1-1,0 0 1,1 0-1,-1 0 1,0 0 0,0 0-1,1 0 1,-1 0-1,0 0 1,1 0 0,-1 0-1,0-1 1,2 0-1,14-7 232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4:3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14835,'8'11'2603,"-1"0"1,11 20-1,-10-14-1048,7 23 1,15 81-38,-27-105-1039,0-2-282,0 1 1,-2 0 0,0 0-1,0 17 1,-2-26-144,1 0 0,-1 1 0,0-1 0,-1 0 0,1 0 0,-1 0 0,-1 0 0,1-1 0,-1 1 0,0-1 1,0 1-1,-7 8 0,-6 3-61,-1 0 1,-26 18-1,24-19-606,-30 29 0,49-44 609,-2 1 55,0 0 1,0 0 0,0 0-1,1 0 1,-1 0 0,0 3-1,2-4-45,0-1 0,-1 1-1,1-1 1,0 1-1,0-1 1,1 1-1,-1 0 1,0-1 0,0 1-1,0-1 1,0 1-1,0-1 1,0 1 0,1-1-1,-1 1 1,0-1-1,0 1 1,1-1-1,-1 1 1,0-1 0,1 1-1,0-1-5</inkml:trace>
  <inkml:trace contextRef="#ctx0" brushRef="#br0" timeOffset="1">461 615 17932,'3'-5'6673,"-1"5"-4928,1-2-1209,-3 1-496,0 0-272,0-1-280,-1 1 1896,-1 0-1176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 8498,'-1'-3'842,"0"-9"2150,1 12-2915,0-1 1,0 1-1,0 0 1,0 0 0,0 0-1,0-1 1,0 1-1,0 0 1,0 0-1,1 0 1,-1-1 0,0 1-1,0 0 1,0 0-1,0 0 1,0-1 0,0 1-1,0 0 1,1 0-1,-1 0 1,0 0-1,0-1 1,0 1 0,0 0-1,0 0 1,1 0-1,-1 0 1,0 0 0,0 0-1,0 0 1,1 0-1,-1-1 1,0 1-1,0 0 1,0 0 0,1 0-1,-1 0 1,0 0-1,0 0 1,1 0 0,-1 0-1,0 0 1,0 0-1,0 0 1,1 0 0,-1 1-1,4 1 327,1 0 0,-1 0-1,0 1 1,0 0 0,0 0-1,0 0 1,0 0 0,5 7 0,7 4 159,6 5 18,-1 1 1,29 35-1,-38-40-450,-1 0 0,-1 1 0,-1 0 0,0 0 0,8 25 0,-3-6 95,-2 1-1,-2 1 1,-1 0-1,4 38 1,-11-24 133,-1-1 1,-3 1-1,-3-1 0,-19 95 0,17-114-250,-2 0-1,-15 37 1,21-61-90,-1 1 1,1-1-1,-1 0 0,-1 0 1,-6 9-1,9-14-58,1 0 0,-1-1 0,1 1 1,-1-1-1,0 1 0,0-1 0,0 1 0,1-1 0,-1 0 0,0 0 0,-1 0 0,1 0 0,0 0 0,0-1 0,0 1 0,-1 0 1,1-1-1,0 0 0,0 0 0,-1 1 0,1-1 0,-4-1 0,5 1-31,-1 0 0,1-1 0,0 1 0,-1 0-1,1-1 1,0 0 0,0 1 0,-1-1 0,1 1 0,0-1 0,0 0 0,0 0 0,-2-1 0,2 0 0,0 0 1,0 0 0,0 0 0,0 0 0,1 0 0,-1 0 0,0 0 0,0-4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10770,'0'-1'553,"0"0"0,0 1 0,0-1 0,1 0-1,-1 0 1,0 1 0,0-1 0,1 0-1,-1 0 1,1 1 0,-1-1 0,1-1 0,15-13 1512,-5 6-1068,-2-3-385,5-4-154,0-1 0,2 2 0,20-18 0,-32 30-412,1 0 0,-1 0-1,1 0 1,0 0 0,0 1 0,0 0-1,0 0 1,0 0 0,0 1-1,0-1 1,1 1 0,-1 0 0,0 1-1,1-1 1,-1 1 0,1 0-1,-1 1 1,8 1 0,-8-1 51,-1 1 1,1-1-1,-1 1 1,0 1-1,1-1 1,-1 1-1,0-1 1,0 1-1,-1 0 1,1 1-1,0-1 1,-1 1-1,0-1 0,0 1 1,0 0-1,0 0 1,2 6-1,4 7 431,-1 2-1,11 34 1,-14-37-314,34 85 578,-33-90-722,-1-1 0,1 1 0,1-1-1,0 0 1,1 0 0,13 13 0,-17-20-151,0 0 0,0 0 0,0 0 0,0-1 1,0 0-1,8 3 0,-12-5 37,1 1 0,-1-1 0,0 0 0,1 0 0,-1 0 0,1 0 0,-1 0 0,1 0 0,-1 0 0,1 0 0,-1 0 0,0 0 0,1 0 0,-1 0 0,1 0 0,-1 0 0,1 0 0,-1 0 0,1 0 0,-1-1 1,0 1-1,1 0 0,-1 0 0,0 0 0,1-1 0,-1 1 0,1 0 0,-1-1 0,0 1 0,0 0 0,1-1 0,-1 1 0,0 0 0,1-1 0,-1 1 0,0 0 0,0-1 0,0 1 0,0-1 0,1 1 0,-1-1 0,0 1 0,0-1 0,0 1 0,0 0 0,0-1 0,1-14-609</inkml:trace>
  <inkml:trace contextRef="#ctx0" brushRef="#br0" timeOffset="1">461 1 12107,'-12'16'5729,"-5"5"-2336,-7 12-1233,-3 2-176,-7 11-823,-5 2-417,1-2-504,0-1-112,13-16-360,8-5-320,17-9-833,6-11 2650,21-4-1241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45 11506,'-9'0'5218,"15"0"-2258,10 0-1271,8-2-65,20 1-592,-4-2-336,7-3-448,-1-4-56,-6 5-456,-7-3-408,-13 1-344,-8 5 464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5641,'-18'7'3985,"16"2"800,2 7-1264,4 14-833,-4 8-303,0 7-697,0-1-295,-3-3-481,7 3-184,1-4-320,1-5-128,3-9-248,-1-7-272,-6-15-912,1-2-481,-3-4-1759,0 0 2055</inkml:trace>
  <inkml:trace contextRef="#ctx0" brushRef="#br0" timeOffset="1">0 231 10922,'3'0'4929,"9"-1"-2280,10 7-649,6-6-727,3-2-409,2 0-528,-2-3-136,-6-4-656,-1 9-504,-12 0-1265,-7 0-1080,-14 10 2065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1 405 5777,'1'11'4001,"11"0"-56,3-3-1136,1 1-449,6-6-888,2-3-351,3-4-673,2 1-8,-2-2 1024,-6 2-1048</inkml:trace>
  <inkml:trace contextRef="#ctx0" brushRef="#br0" timeOffset="1">453 0 11763,'2'0'5209,"-6"4"-2089,-2 7-831,-3 13-721,-4 5-96,-2 11-487,-1 5-225,9-1-232,5-1-104,10-6-240,6-5-72,-2-11-120,12 2-168,-1-11-656,5 0-440,13-7-497,-2-4 929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13 13291,'-10'-3'1618,"0"0"0,0 1-1,-13-1 1,11 2-608,0 0 0,-22 3 0,26-1-766,0 0 1,0 1-1,0 0 0,0 0 0,0 1 0,0 0 1,1 0-1,-1 1 0,1 0 0,0 0 1,-10 8-1,14-9-184,0 0-1,1 0 1,-1 0 0,1 0 0,0 0 0,0 0 0,0 1-1,0-1 1,0 1 0,1-1 0,0 1 0,-1 0-1,1-1 1,1 1 0,-1 0 0,1 0 0,-1 0-1,1 0 1,0-1 0,0 1 0,1 0 0,-1 0-1,2 5 1,0-2 25,0 0-1,1 1 1,0-1-1,0-1 1,0 1-1,1 0 1,0-1 0,0 0-1,1 0 1,0 0-1,7 7 1,1-1 136,1-1 0,1 0 0,16 8 0,49 25 618,-66-37-686,21 13 297,-32-19-394,0 1 1,-1 1-1,1-1 0,0 0 0,-1 1 0,0-1 1,1 1-1,-1 0 0,2 3 0,-4-6-45,0 1 0,1-1-1,-1 1 1,0-1 0,0 1 0,0-1-1,0 1 1,0-1 0,1 1-1,-1 0 1,0-1 0,0 1-1,0-1 1,0 1 0,-1-1 0,1 1-1,0-1 1,0 1 0,0-1-1,0 1 1,0-1 0,-1 1 0,1-1-1,0 1 1,0-1 0,-1 0-1,1 1 1,0-1 0,-1 1 0,1-1-1,-1 0 1,1 1 0,0-1-1,-1 0 1,1 1 0,-1-1-1,0 0 1,-2 2 30,0-1 0,0 0 0,0 0-1,-6 1 1,-3 0-216,0-1 0,-1 0 1,0 0-1,1-2 0,-1 0 0,1 0 0,-1-1 1,1 0-1,0-1 0,-18-7 0,21 7 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20 107 14139,'-2'16'4556,"-6"20"0,5-19-3239,-3 19 0,5-31-1160,1 0-1,0 0 1,0 0 0,1 1-1,-1-1 1,1 0 0,0-1-1,3 8 1,-3-8-98,1 0 0,0 0 0,0 0-1,0 0 1,1 0 0,-1 0 0,1-1 0,0 0-1,0 1 1,0-1 0,1 0 0,-1 0 0,7 4-1,-6-5-29,-1 0 1,1-1-1,0 0 0,-1 1 0,1-1 0,0-1 0,0 1 0,0 0 0,-1-1 0,1 0 0,0 0 0,0 0 0,0 0 1,0-1-1,0 1 0,5-3 0,-5 2-15,1-1 0,-1 1 0,0-1 0,0 0 0,0 0 0,0-1 0,-1 1 0,1-1 0,0 0 1,-1 0-1,0 0 0,0 0 0,0-1 0,0 1 0,0-1 0,-1 0 0,0 0 0,0 0 0,0 0 0,0 0 0,2-7 1,-2 3-6,0-1 1,0 0 0,-1 1-1,0-1 1,-1 0 0,0 0-1,0 0 1,-1 1 0,0-1-1,-3-11 1,4 19-16,-3-12-303,0 0 1,-1 0-1,0 1 1,-1-1-1,0 1 1,-10-16-1,9 23-712,6 5 1038,0 0-1,-1 1 0,1-1 0,0 0 1,0 0-1,0 0 0,-1 0 0,1 0 1,0 0-1,0 0 0,0 1 0,0-1 0,-1 0 1,1 0-1,0 0 0,0 1 0,0-1 1,0 0-1,0 0 0,0 0 0,-1 1 1,1-1-1,0 0 0,0 0 0,0 0 0,0 1 1,0-1-1,0 0 0,0 0 0,0 1 1,1 12 123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8618,'42'-14'5001,"-41"14"-4628,0-1-1,1 1 1,-1 0 0,0 0 0,0 0-1,1 0 1,-1 0 0,0 0-1,0 0 1,0 1 0,3 0 0,-3-1-123,1 1 1,0 0 0,-1 0-1,1 0 1,-1 0 0,1 1-1,-1-1 1,2 3 0,2 0 409,2 3 150,0 0 0,0 1 0,7 11 0,-3-4-111,-3-5-262,3 5 181,0 0 1,13 25-1,-19-30-501,0 0 0,-1 1 0,0-1-1,0 1 1,-1 0 0,-1 0 0,0 0 0,0 0-1,-1 0 1,-1 0 0,0 13 0,-1-19-180,0-1 1,0 1-1,0 0 1,-1 0 0,1-1-1,-1 1 1,0-1-1,-1 0 1,1 1-1,-1-1 1,1 0 0,-1 0-1,-1-1 1,1 1-1,0 0 1,-1-1-1,0 0 1,0 0 0,-5 3-1,-1 0-185,0-1-1,-1 0 1,1 0-1,-1-1 1,0 0-1,0-1 1,-13 2-1,-1-2 587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46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24 7698,'-1'0'423,"0"-1"-1,0 1 1,0 0 0,0-1 0,0 1 0,0 0 0,0 0 0,0 0-1,-1 0 1,1 0 0,0 0 0,0 0 0,0 0 0,-2 1-1,3-1-295,-1 0-1,1 0 0,0 1 0,0-1 0,-1 0 0,1 0 0,0 0 0,0 1 1,-1-1-1,1 0 0,0 0 0,0 1 0,0-1 0,0 0 0,-1 0 0,1 1 0,0-1 1,0 0-1,0 1 0,0-1 0,0 1 0,0 0 5,0 0-1,0 0 1,0 0 0,0 0-1,0-1 1,0 1-1,1 0 1,-1 0 0,0 0-1,1 2 1,2 1 129,-1 0 1,1-1-1,-1 1 1,1 0-1,0-1 1,0 0-1,6 5 1,28 20 648,-29-23-696,14 8 191,-1-1-1,24 10 1,-18-11-123,28 19-1,-33-15-178,-12-8-59,0 0 1,1 0 0,19 8-1,-27-14-37,1 0-1,-1 0 0,0 0 0,1 0 0,-1-1 1,0 1-1,1-1 0,-1 0 0,1 0 0,-1 0 0,0-1 1,1 1-1,-1-1 0,0 0 0,1 1 0,-1-2 1,0 1-1,4-2 0,2-2 4,-2-1 0,1 0 0,0 0-1,-1-1 1,0 0 0,-1 0 0,9-12 0,-8 9-6,1 1 0,0 0 0,0 1 1,16-13-1,-12 14-8,0 0 0,0 0 1,1 1-1,0 1 0,1 0 1,-1 1-1,23-4 0,99-7-20,18 12 16,-124 5 28,-1 1 1,1 1 0,36 11-1,-14 2 352,-1 2-1,90 49 0,-137-67-360,1 2 9,0-1 0,-1 0 1,2-1-1,-1 1 0,0 0 0,0-1 1,0 0-1,7 1 0,-28-7 76,0-1-1,-32-16 1,46 21-119,0-1 0,1 1 0,0-1 0,-1 0 0,1 0 0,0 0 0,-3-3 0,5 4 13,-1 0 1,0 0-1,1 0 1,-1 1-1,1-1 0,0 0 1,-1 0-1,1 0 0,0 0 1,-1 0-1,1 0 1,0 0-1,0 0 0,0 0 1,0 0-1,0 0 1,0 1-1,0-1 0,0 0 1,0 0-1,0 0 0,1 0 1,-1 0-1,0 0 1,1-2-1,0 3 8,-1-1 0,1 1-1,-1-1 1,1 1 0,-1 0 0,1-1 0,-1 1 0,1-1-1,0 1 1,-1 0 0,1 0 0,-1-1 0,1 1 0,0 0-1,-1 0 1,1 0 0,0 0 0,-1-1 0,1 1 0,0 0-1,1 1 1,17 1-18,-11-1 19,8-1-4,1 0 0,33-4 0,9 0 49,153-3 354,-64 4-61,-21 1-11,-59-3-97,0-3 1,82-20 0,-62 12-108,25-7 57,-109 22-166,-1 0 1,0 0-1,0 0 0,6-3 0,-9 3-16,0 1 0,0 0 0,0 0 0,0 0 0,0 0-1,1 0 1,-1 0 0,0 0 0,0 0 0,0 0-1,0-1 1,0 1 0,0 0 0,0 0 0,0 0 0,1 0-1,-1 0 1,0-1 0,0 1 0,0 0 0,0 0-1,0 0 1,0 0 0,0 0 0,0-1 0,0 1 0,0 0-1,0 0 1,0 0 0,0 0 0,0-1 0,0 1 0,0 0-1,0 0 1,0 0 0,0 0 0,-1-1 0,1 1-36,-1-1 1,0 1 0,0-1-1,1 1 1,-1-1 0,0 1-1,0 0 1,0 0 0,0-1-1,0 1 1,-1 0 0,-12-2-808,-23 0 0,3 2 364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4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27 208 5961,'-8'-2'4292,"6"2"-3547,1 0 0,-1-1 0,0 1 0,1-1 0,-1 0 0,1 1 0,-1-1 0,1 0 0,-1 0 0,-1-1 0,3 2-24,6 0-54,49 0 89,56 0 5,-81-1-568,69-4 281,-79 3-373,-1-1-1,38-11 0,-50 12-76,0-1 1,0 0 0,0 0-1,0-1 1,-1 0-1,1 0 1,-1 0-1,9-9 1,-13 11-8,0 0-1,0 0 1,-1-1-1,1 1 1,0 0 0,-1-1-1,1 1 1,-1-1-1,0 1 1,0-1-1,0 0 1,0 1-1,0-1 1,-1 0 0,1 0-1,-1 1 1,0-1-1,0 0 1,0 0-1,0 0 1,0 0 0,0 1-1,-1-1 1,1 0-1,-2-3 1,0 3 22,1-1 0,-1 1 0,0 0 0,0 0 0,0 0 0,-1 1 0,1-1 1,-1 0-1,1 1 0,-1 0 0,0-1 0,0 1 0,0 0 0,0 0 0,-4-1 0,-1-1 140,-1 1 1,1 0-1,-1 0 0,-15-2 1,21 4-149,0 1 0,0 0 0,-1 0 0,1 0 0,0 1 0,-1-1 0,1 1 0,0 0 0,0 0 0,0 0 0,0 0 0,0 0 0,0 1 0,0-1 0,0 1 0,0 0 0,1 0 0,-1 0 0,1 0 0,-1 0 0,1 1 0,0-1 0,0 1 0,0-1 0,0 1 0,0 0 0,1 0 0,-1 0 0,1 0 0,0 0 0,0 0 0,0 0 0,-1 5 0,1 9-9,1 22-1,0 3 26,-9 35 60,3-36-49,4-27-35,-1 0 0,0-1 0,0 1 0,-2-1 0,0 0 0,-12 23 1,11-23-2,6-11-19,-1-1-1,1 0 1,0 0 0,-1 1-1,0-1 1,1 0-1,-1 0 1,0 0-1,1 0 1,-1 0-1,0 0 1,0 0-1,0 0 1,0 0-1,0 0 1,0 0-1,0 0 1,0-1 0,-1 1-1,1-1 1,0 1-1,0 0 1,0-1-1,-1 0 1,1 1-1,0-1 1,-1 0-1,1 0 1,0 0-1,-3 0 1,-2 0-16,-1 0 1,1-1-1,0 0 1,-1 0-1,1-1 0,0 1 1,0-1-1,0-1 1,0 1-1,1-1 1,-9-5-1,6 3-15,1 0 0,0-1 1,1 0-1,-1 0 0,1 0 0,0 0 0,-9-15 0,14 20 24,1 1 0,-1-1-1,1 0 1,-1 0-1,1 0 1,0 0-1,-1 0 1,1 0-1,0 0 1,0 0-1,-1 0 1,1 0-1,0 0 1,0-2-1,0 3 1,1-1 0,-1 1 0,0-1 0,0 1 0,0-1-1,1 1 1,-1-1 0,0 1 0,1 0 0,-1-1 0,0 1 0,1-1 0,-1 1-1,0 0 1,1-1 0,-1 1 0,1 0 0,-1-1 0,1 1 0,2-1-8,0 0 1,-1 0-1,1 0 1,0 1-1,0 0 1,-1-1-1,1 1 1,3 0-1,7 1 16,0 0 0,0 0 1,0 1-1,0 1 0,-1 0 0,19 8 0,69 37 467,-2-4 308,-23-12-312,-68-28-431,0-1 1,0 0-1,0-1 1,0 0-1,0 0 1,1 0-1,8 0 1,-16-2 0,1 0 1,-1 0-1,1 1 1,-1-1-1,1 0 1,-1 0-1,1 0 1,-1 0-1,1 0 1,-1 0-1,0 0 1,1 0-1,-1 0 0,1 0 1,-1-1-1,1 1 1,-1 0-1,1 0 1,-1 0-1,1-1 1,-1 1-1,0 0 1,1 0-1,-1-1 1,1 1-1,-1 0 1,0-1-1,1 1 0,-1 0 1,1-1-1,-1-3 466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1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124 138 5553,'0'0'3942,"3"-2"-2217,-2 2-1395,1-1 1,-1 0-1,0 0 1,0 0-1,1 0 0,-1 0 1,0 0-1,0 0 1,0-1-1,0 1 1,-1 0-1,1 0 1,0-1-1,0 1 1,-1 0-1,1-1 0,0-1 1,8-17 930,14-21-94,-23 40-1113,1 0 1,0-1-1,-1 1 0,1-1 0,-1 1 0,0-1 1,1 1-1,-1-1 0,0 1 0,0-1 0,0 1 1,0-1-1,0 1 0,0-1 0,0 1 0,0-1 1,-1 1-1,1-1 0,-1 1 0,1 0 0,-1-1 0,1 1 1,-1-1-1,0 1 0,0 0 0,0 0 0,0-1 1,0 1-1,0 0 0,0 0 0,0 0 0,0 0 1,0 0-1,-1 0 0,1 1 0,0-1 0,-1 0 1,1 1-1,0-1 0,-1 0 0,1 1 0,-1 0 1,1-1-1,-1 1 0,1 0 0,-3 0 0,-2 0-3,0 0-1,0 1 0,1 0 1,-1 0-1,0 0 0,0 1 0,-7 3 1,-3 2-34,-18 12-1,32-18-15,-3 2-9,0 0 0,1 0 0,-1 0-1,-6 8 1,10-11 2,0 1 1,0 1 0,0-1-1,0 0 1,1 0-1,-1 0 1,1 0-1,-1 0 1,1 1-1,-1-1 1,1 0-1,0 0 1,-1 1-1,1-1 1,0 0-1,0 1 1,0-1-1,0 0 1,0 1 0,0-1-1,0 0 1,1 0-1,-1 1 1,0-1-1,2 2 1,0 1-8,0 0 0,0 0 0,0-1-1,1 1 1,0-1 0,0 0 0,0 0 0,0 0 0,0 0 0,5 3 0,6 3-15,19 10 1,-26-16 20,35 17 37,46 16 0,-85-36-8,0 1-1,-1 1 1,1-1-1,-1 0 0,0 0 1,1 1-1,-1-1 1,2 3-1,-4-4-11,1 1 1,-1-1-1,0 0 0,0 1 1,1-1-1,-1 1 0,0-1 1,0 0-1,1 1 0,-1-1 1,0 1-1,0-1 0,0 0 1,0 1-1,0-1 0,0 1 1,0-1-1,0 1 0,0-1 1,0 1-1,0 0 4,-1 0-1,1 0 1,-1 0 0,1-1-1,-1 1 1,1 0 0,-1 0-1,1-1 1,-1 1 0,0 0-1,1-1 1,-1 1 0,0-1 0,0 1-1,-8 5 59,0-1 0,-1-1 0,1 0 0,-1 0 0,-20 5 0,11-5-181,0-1-1,-25 2 1,41-5 75,-24 0-1067,25 0 891,1 0 0,-1-1 0,1 1 0,-1 0 0,1 0 0,-1-1 0,1 1 0,-1-1-1,1 1 1,0-1 0,-1 0 0,1 1 0,0-1 0,-2-2 0,2 3 134,1-1 1,0 0-1,-1 1 0,1-1 0,0 1 1,0-1-1,0 0 0,-1 1 0,1-1 1,0 1-1,0-1 0,0 0 0,0 1 1,0-2-1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 9338,'0'0'290,"0"0"0,0 0 0,0 0 0,0 0 0,0 0 0,0-1 0,0 1 0,0 0 0,0 0 0,0 0 0,0 0 1,0-1-1,0 1 0,-1 0 0,1 0 0,0 0 0,0 0 0,0 0 0,0 0 0,0 0 0,0-1 0,0 1 0,0 0 0,-1 0 0,1 0 0,0 0 0,0 0 0,0 0 0,0 0 0,0 0 0,-1 0 0,1 0 0,-9 0 5554,-5 3-5613,1 0 0,0 1 1,1 0-1,-16 8 0,-2 1 111,27-12-317,-10 4 122,0 1 1,1 0-1,-18 12 1,26-16-120,1 1 0,1-1 1,-1 1-1,0-1 0,0 1 1,1 0-1,0 0 1,0 0-1,-1 1 0,2-1 1,-1 0-1,0 1 1,1-1-1,-1 1 0,1-1 1,0 1-1,0 7 1,1-9-26,0 1 0,0-1 0,0 1 0,1 0 0,-1-1 0,1 1 0,0-1 1,0 1-1,0-1 0,0 1 0,0-1 0,0 0 0,1 0 0,-1 1 1,1-1-1,0 0 0,-1 0 0,1-1 0,0 1 0,3 2 0,3 2 7,1 1-1,0-1 0,14 6 0,-2-2 19,0-2 0,31 8 1,13 5 17,-58-16-143,-11-3 917,2-1-427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1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9826,'2'2'450,"-1"-1"0,1 1 0,0 0 1,-1 0-1,0 0 0,1 0 0,-1 1 0,0-1 0,0 0 0,0 1 1,0-1-1,-1 0 0,1 1 0,-1-1 0,1 1 0,-1-1 0,0 1 0,0 4 1,-1 1-91,-1-1 1,0 1-1,0-1 1,-5 13 0,0-4 333,-1 10-245,1 0 0,1 0 0,-5 40 0,8-25-333,4 67 0,-2-100-692,-1-8-1560,-1-8-3410,-5-20 1786,-8-36 1548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1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6225,'9'-7'1799,"-1"1"0,1-1 0,0 1-1,16-7 1,-21 11-1351,1 0 0,-1 0 0,1 1 0,0-1 0,-1 1-1,1 0 1,0 1 0,0-1 0,0 1 0,0 0 0,-1 0 0,9 2 0,-12-2-382,1 0 0,0 1-1,-1-1 1,1 1 0,-1-1 0,1 1 0,-1 0 0,0-1-1,1 1 1,-1 0 0,0 0 0,1 0 0,-1 0 0,0 0-1,0 1 1,0-1 0,0 0 0,0 0 0,0 1 0,0-1 0,-1 0-1,1 1 1,0-1 0,-1 1 0,1-1 0,-1 1 0,1 0-1,-1-1 1,0 1 0,0-1 0,0 3 0,0 0-14,0 0 0,0 0 0,-1 0-1,0-1 1,0 1 0,0 0 0,0 0 0,-1 0 0,1-1 0,-1 1 0,-3 4 0,-2 3 19,-1 0 0,0-1 0,-14 14 0,18-21-281,1 0 0,0 0 0,-1 0 0,0-1-1,0 1 1,1-1 0,-1 0 0,-1 0 0,1-1 0,0 1 0,0-1 0,-1 1 0,-8 0 0,0-4-1650,4-4 793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1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71 8738,'1'-1'353,"0"1"1,0 0-1,0-1 0,-1 1 0,1 0 1,0-1-1,0 1 0,0-1 1,-1 1-1,1-1 0,0 0 1,-1 1-1,1-1 0,0 0 1,-1 1-1,1-1 0,-1 0 1,2-1-1,-2 0-144,1 1 0,-1 0 0,1-1 0,-1 1 0,0-1 0,0 0 0,1 1 0,-1-1 0,0 1 0,-1-4 0,1 4-170,0-1 0,0 0 1,-1 0-1,1 0 0,-1 1 1,0-1-1,1 0 0,-1 1 1,0-1-1,0 0 0,0 1 1,0-1-1,0 1 1,0 0-1,0-1 0,-1 1 1,1 0-1,0 0 0,-1 0 1,-2-2-1,0 2 14,0 0-1,0 0 1,0 0-1,0 0 1,-1 1 0,1-1-1,0 1 1,0 1 0,-1-1-1,1 0 1,0 1-1,0 0 1,0 0 0,0 0-1,0 0 1,0 1-1,0 0 1,0 0 0,0 0-1,-4 3 1,4-2 8,1-1 1,-1 1-1,1 0 1,-1 0-1,1 0 1,0 0 0,0 0-1,1 1 1,-1 0-1,1-1 1,0 1-1,0 0 1,0 0-1,0 0 1,0 0-1,1 0 1,0 1-1,0-1 1,-1 7-1,2-6 7,0 0 0,1-1 0,-1 1 0,1 0-1,0 0 1,2 5 0,-3-9-60,0 0 1,1 0-1,-1 0 0,1 0 0,-1 1 1,1-1-1,-1 0 0,1 0 0,0-1 1,-1 1-1,1 0 0,0 0 0,0 0 1,0 0-1,0-1 0,0 1 0,0 0 1,0-1-1,0 1 0,0-1 0,0 1 1,0-1-1,0 1 0,0-1 0,1 0 1,-1 0-1,0 1 0,0-1 0,0 0 1,3 0-1,1-1-30,0 0 0,0-1 0,-1 1 1,1-1-1,0 0 0,0 0 0,-1-1 0,1 1 1,-1-1-1,0 0 0,0 0 0,0-1 0,0 1 0,-1-1 1,7-7-1,-2 0-19,0 0 0,-1-1-1,0 0 1,9-21 0,-14 24 329,-6 12 26,-8 12 240,2 2 57,-14 33 0,20-41-497,1 1-1,0 0 1,0 0-1,1 0 1,-1 14-1,3-23-124,0-1-1,0 1 0,0-1 1,0 1-1,0 0 0,0-1 1,0 1-1,0 0 0,0-1 0,0 1 1,1 0-1,-1-1 0,0 1 1,0-1-1,1 1 0,-1 0 1,0-1-1,1 1 0,-1-1 0,0 1 1,1-1-1,-1 1 0,1 0 1,0-1-49,0 0 0,-1 0 0,1 0 0,0 0 0,-1 0 0,1 0 0,0 0 0,-1 0 0,1 0 0,0 0 0,-1 0 1,1 0-1,0-1 0,-1 1 0,1 0 0,0 0 0,-1-1 0,1 1 0,-1 0 0,1-1 0,0 1 0,-1-1 0,1 0 0,13-11-442</inkml:trace>
  <inkml:trace contextRef="#ctx0" brushRef="#br0" timeOffset="1">279 80 10442,'-1'10'3881,"-2"18"-1,1-16-2639,-1-1 0,0 0 0,-5 11 1,7-21-1220,1 1 1,-1-1-1,1 1 1,0 0-1,-1-1 1,1 1-1,0-1 1,0 4 0,0-5-22,1-4-273,0 0 0,0 0 0,0 0 0,1 0 0,0 0 0,-1 0 0,1 0 0,3-3 0,20-33 103,-23 37 181,0 0 1,0 0-1,0 1 0,0-1 1,1 1-1,-1-1 0,1 1 0,0 0 1,0 0-1,4-2 0,-6 4 30,0-1 0,-1 1-1,1 0 1,0-1 0,0 1-1,0 0 1,0 0 0,0 0-1,0 0 1,0 0 0,-1 0-1,1 0 1,0 0 0,0 0-1,0 0 1,0 0 0,0 0-1,0 1 1,0-1 0,-1 0-1,1 1 1,0-1 0,0 0-1,0 1 1,-1-1 0,1 1-1,0 0 1,-1-1-1,1 1 1,0 0 0,-1-1-1,1 1 1,-1 0 0,1-1-1,0 2 1,0 1 93,0-1-1,0 1 1,-1 0-1,1-1 1,0 1-1,-1 0 1,0 0-1,0-1 1,0 1-1,0 0 1,0 0-1,-1 4 1,-1 6 273,-6 16 1,4-15-181,-11 34-67,15-48-146,0 0 0,0 0 0,1 0 0,-1 0-1,0 0 1,0 0 0,0 0 0,0 0 0,0 0 0,0 0-1,1 0 1,-1 0 0,0 0 0,0 0 0,0 0-1,0 0 1,0 0 0,0 0 0,1 0 0,-1 0-1,0 0 1,0 0 0,0 0 0,0 0 0,0 0 0,0 0-1,0 0 1,0 0 0,1 0 0,-1 0 0,0 1-1,0-1 1,0 0 0,0 0 0,0 0 0,0 0-1,0 0 1,0 0 0,0 0 0,0 0 0,0 1 0,0-1-1,0 0 1,0 0 0,0 0 0,0 0 0,0 0-1,0 0 1,0 1 0,0-1 0,0 0 0,0 0-1,0 0 1,0 0 0,0 0 0,0 0 0,0 0 0,0 1-1,0-1 1,0 0 0,0 0 0,0 0 0,0 0-1,0 0 1,0 0 0,8-2 468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19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 9618,'-10'0'4505,"-5"1"-1912,-11 15-785,-5 5 32,-5 13-423,1 10-233,4 6-424,5 6-168,9 3-280,6-1-88,11-2-136,7-4-56,9-9-88,3-8-272,12-7-808,12-4-224,18-5 712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0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 11931,'-9'-8'3301,"9"8"-3257,0 0-1,0 0 0,0 0 0,0 0 0,0 0 0,0 0 1,0 0-1,0 0 0,0 0 0,0 0 0,0 0 0,0 0 1,0 0-1,0-1 0,0 1 0,0 0 0,0 0 0,0 0 1,0 0-1,0 0 0,0 0 0,0 0 0,0 0 0,0 0 1,0 0-1,0 0 0,0 0 0,0 0 0,0 0 0,0 0 1,0 0-1,0 0 0,0 0 0,0-1 0,0 1 0,0 0 1,1 0-1,-1 0 0,0 0 0,0 0 0,0 0 0,0 0 1,0 0-1,0 0 0,0 0 0,0 0 0,0 0 0,0 0 1,0 0-1,0 0 0,0 0 0,0 0 0,0 0 0,0 0 1,1 0-1,-1 0 0,0 0 0,0 0 0,0 0 0,0 0 1,0 0-1,0 1 0,0-1 0,0 0 0,0 0 0,0 0 1,0 0-1,0 0 0,0 0 0,3 1 269,-1-1-1,0 1 1,1 0 0,-1 0-1,0 0 1,0 1-1,3 1 1,2 3 163,0 1 1,-1-1-1,11 15 1,-8-11-192,4 7 30,-1 0 0,0 1 1,-1 0-1,13 30 0,-19-35-217,0 0-1,-1 0 1,0 0 0,-1 1-1,-1 0 1,0 0-1,-1 0 1,0 14-1,-2-10-54,-1 0-1,-1-1 0,-1 1 0,0-1 0,-1 0 0,-1 0 1,-1 0-1,0-1 0,-1 0 0,-1-1 0,0 1 1,-1-2-1,-1 1 0,0-1 0,-15 13 0,12-13-1020,-28 19 0,26-21-3129,16-12 4040,0 0 1,-1 0-1,1 0 1,0 0-1,0 0 1,0 0-1,0 0 1,0 1 0,-1-1-1,1 0 1,0 0-1,0 0 1,0 0-1,0 0 1,0 1-1,0-1 1,0 0 0,0 0-1,0 0 1,0 0-1,0 1 1,0-1-1,-1 0 1,1 0-1,0 0 1,0 1-1,0-1 1,0 0 0,1 0-1,-1 0 1,0 0-1,0 1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13091,'12'0'5185,"12"4"-3265,9 3-127,10-3-185,2-1-416,-1-3-672,-2 1-200,-2 0-199,-8-1-282,-3 2 1906,-6-1-1369</inkml:trace>
  <inkml:trace contextRef="#ctx0" brushRef="#br0" timeOffset="1">192 1 12651,'8'13'5417,"-2"14"-2785,-6 8-519,-2 11-505,-2 0-352,-1 6-495,5 0-193,7-7-216,-7-3-136,6-15-664,2-9-440,3-9 520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13435,'0'-4'632,"0"0"0,1-1 0,-1 1 0,1 0 0,0 0 0,0 0 0,1 0 1,-1 0-1,1 0 0,0 0 0,3-4 0,-2 3-284,0 0 1,1 1-1,0 0 1,0 0-1,0 0 0,1 0 1,7-5-1,-4 4-248,0 1-1,0 0 0,0 1 1,1-1-1,-1 2 0,1-1 1,-1 1-1,1 0 0,0 1 1,15-1-1,-21 2-67,0 1 0,0-1 0,1 0 0,-1 1-1,0 0 1,0 0 0,0 0 0,0 0 0,0 0 0,0 1 0,-1-1 0,1 1 0,0-1 0,-1 1-1,1 0 1,3 4 0,-2-2 56,-1 1 1,1 0-1,0 0 0,-1 0 0,0 0 1,-1 0-1,5 11 0,-2-1 222,-1 0-1,2 17 0,0-1 138,-5-26-375,7 31 620,18 49 0,-22-75-623,0 0 0,1 0 0,0-1 0,0 1 0,1-1 0,0 0 0,1-1 0,0 0 0,12 12 0,-16-18-85,-1 0 0,1 0 1,0-1-1,0 1 0,0 0 0,-1-1 0,2 0 0,-1 0 0,0 0 1,0 0-1,0 0 0,0 0 0,1-1 0,-1 0 0,0 0 1,6 0-1,-7 0-105,1-1 1,-1 1 0,0-1-1,0 1 1,0-1-1,0 0 1,-1 0-1,1 0 1,0 0 0,0 0-1,0-1 1,-1 1-1,1-1 1,-1 1-1,1-1 1,-1 1 0,0-1-1,1 0 1,-1 1-1,0-1 1,0 0-1,0 0 1,0 0 0,-1 0-1,1 0 1,0-4-1,3-20-1651,-5-1 809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12475,'-19'14'5425,"1"13"-2305,-9 7-719,-4 11-329,2 3-471,-4 2-889,5-4-264,5-9-240,5-10-160,10-14-632,1-4-504,10-9 248,1-3 271</inkml:trace>
  <inkml:trace contextRef="#ctx0" brushRef="#br0" timeOffset="1">413 167 10714,'-6'-2'4697,"6"4"-1824,10 2-969,14 1-359,6 0-297,17-3-672,5-2-248,-3-2-208,-3 2-32,-16 3-96,-8 1-248,-6 0 848,-8-2-528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9818,'-6'17'4769,"-2"14"-1384,8 5-865,-5 8-599,9 4-393,-1-7-680,-3-4-184,10-5-271,-6-9-113,7 1-104,-2-11-216,-5-10-785,0-2-527,-6-10 752</inkml:trace>
  <inkml:trace contextRef="#ctx0" brushRef="#br0" timeOffset="1">0 198 9850,'13'8'4737,"5"2"-1696,3-6-281,8-4-655,-3-6-505,11 2-784,-12-4-280,-2 3-312,3 4-208,-14-3-832,4 1-144,-20 0 448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5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1 395 8938,'10'0'4537,"10"0"-984,-1 3-977,6-6-607,6 3-457,-10-2-792,7 0-232,-1 6-288,-9-1-360,12-6-1864,7 3 1440</inkml:trace>
  <inkml:trace contextRef="#ctx0" brushRef="#br0" timeOffset="1">581 0 10538,'-9'0'5193,"-5"6"-1744,-6 6-1264,-2 6-145,-5 15-648,2 5-359,10 4-457,3 4-128,12-7-208,7-7-80,10-6-120,7 0-72,9-10-392,5-1-256,3-6 2048,5-3-1272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19 136 3713,'-4'-6'6707,"-2"-2"-2865,-3-5 1341,11 12-3919,3 3-855,7 5-170,6 19 15,-10-15-207,-1-2-12,-1 0 0,0 1 0,-1 0 1,0 1-1,0-1 0,3 14 1,-4-11 5,0 0-1,-1 0 1,-1 0 0,0 1 0,0 23 0,0-24 74,-2-10 66,-3-9-48,-2-5-92,0-2-1,2 1 0,-5-20 0,-2-40-56,8 60 22,0-3-15,1-1 0,1-25 0,1 35 3,-1 1 0,1 0 0,0-1 0,0 1 0,1 0 0,0 0 0,0 0 0,0 0-1,0 0 1,1 1 0,4-6 0,-4 5 1,0 1 1,0 0-1,0 1 0,1-1 0,0 1 1,0-1-1,0 1 0,0 0 0,0 1 0,1-1 1,-1 1-1,1 0 0,0 0 0,-1 0 1,1 0-1,0 1 0,0 0 0,8-1 0,58-3-2399,-64 2 1625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5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12235,'-50'43'5113,"65"-31"-2921,-2 1-15,7-3-225,4 2-416,0-3-615,-1 0-217,-6 1-384,-4-2-104,-3 0-120,-2-6 32,-6 1-536,0-4-416,-2-1-3657,0 1 2992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21 11298,'-11'-3'2767,"-5"-2"120,0 1 0,-28-3 1,40 6-2750,0 1 0,0 0 0,0 0 0,0 0 1,0 0-1,1 1 0,-1 0 0,0 0 0,0 0 1,0 0-1,1 0 0,-1 1 0,1 0 0,-1 0 1,1 0-1,-6 4 0,7-4-107,0 0 0,1-1 0,-1 1-1,1 0 1,-1 0 0,1 0 0,0 0 0,0 0 0,0 0-1,0 1 1,1-1 0,-1 0 0,0 0 0,1 1 0,-1-1 0,1 0-1,0 1 1,0-1 0,0 1 0,1 2 0,0 3 15,1 0 1,0-1-1,0 1 1,5 9 0,-7-15-38,8 21 88,-5-15-33,0 0-1,5 10 1,2 2 416,26 34 0,-33-51-385,0 1 54,0-1 1,-1 0 0,1 1-1,-1 0 1,0-1-1,1 1 1,-2 0 0,1 0-1,1 5 1,-3-8-113,0 0-1,0-1 1,0 1 0,-1 0-1,1 0 1,0 0 0,-1-1-1,1 1 1,0 0 0,-1-1 0,1 1-1,-1 0 1,1 0 0,-1-1-1,1 1 1,-1-1 0,1 1 0,-1-1-1,0 1 1,1-1 0,-1 1-1,0-1 1,0 1 0,1-1 0,-1 0-1,0 1 1,-1-1 0,-1 1 36,0 0 0,0 0 1,0 0-1,0 0 1,-1 0-1,-3-1 0,-1 0-201,1 0 0,-1 0 0,0-1 0,1-1 0,-1 1 0,1-1 0,-8-3 0,14 5 1,1 0 0,-1 0-1,0-1 1,0 1 0,1 0 0,-1-1-1,0 1 1,1 0 0,-1-1-1,1 1 1,-1-1 0,0 1 0,1-1-1,-1 0 1,1 1 0,-1-1 0,1 1-1,-1-1 1,1 0 0,0 1-1,-1-1 1,1 0 0,0 1 0,0-1-1,-1 0 1,1 0 0,0 1 0,0-1-1,0 0 1,0 0 0,0 0-1,4-12-1372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33 328 11498,'-3'-25'11781,"-6"-11"-9096,1 7-1853,7 24-776,-9-45 279,9 46-327,1-1-1,0 1 1,0 0 0,0-1 0,0 1 0,1 0 0,-1-1 0,1 1 0,2-6 0,-2 9-11,-1 0 1,1 0-1,-1 0 0,1 0 1,0 0-1,0 0 0,0 0 1,0 0-1,0 0 1,0 1-1,0-1 0,0 0 1,0 0-1,0 1 0,0-1 1,0 1-1,0-1 1,1 1-1,-1-1 0,2 1 1,2-1-9,0 0 0,0 1 0,10 0 0,-7 0 11,3 1 7,-1-1-1,1 1 0,-1 1 1,0 0-1,0 0 0,0 1 1,0 1-1,0-1 0,-1 1 1,16 10-1,-20-11 38,0 0 0,-1 0 1,1 1-1,-1 0 0,1 0 0,-1 0 0,-1 0 1,1 1-1,0 0 0,-1 0 0,0 0 0,0 0 0,-1 0 1,0 0-1,1 1 0,-2-1 0,1 1 0,-1 0 0,1-1 1,-1 8-1,-1-5 65,0 1 0,-1-1 0,0 0 0,0 0 0,-3 9 0,-2 17-50,5-27-379,1-6-255,0-5-612,0 2 786,0-9-244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1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13595,'5'3'857,"-1"0"1,1 0-1,-1 0 1,0 1-1,0 0 1,0 0-1,-1 0 1,0 0-1,4 5 0,2 7 386,10 23-1,-10-19-117,6 11-91,37 84 1258,-46-99-2049,0 1 1,-1 0 0,-1 1 0,3 33 0,-7-43-204,0 0 0,0 1 0,-1-1 0,0 0 0,0 0 0,-1 0 0,0-1 0,-1 1 0,0 0 0,0-1 0,0 1 0,-1-1 0,0 0 0,-1 0 0,-9 11 0,-21 27-351,20-30-267,14-15 572,1 1 0,-1-1 0,1 0 0,0 1 0,-1-1 0,1 0 0,-1 1 0,1-1 1,-1 0-1,0 0 0,1 1 0,-1-1 0,1 0 0,-1 0 0,1 0 0,-1 0 0,0 0 0,1 0 0,-1 0 0,1 0 0,-1 0 0,1 0 0,-1 0 1,0 0-1,1 0 0,-1 0 0,1-1 0,-1 1 0,1 0 0,-1 0 0,0-1 0,-1-3 63</inkml:trace>
  <inkml:trace contextRef="#ctx0" brushRef="#br0" timeOffset="1">966 276 7970,'-5'25'13595,"1"-17"-8594,4-10-3505,0 0-1352,0-4-112,-1 4-8,-1 1 88,1 0-3865,1-3 2793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4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24 6369,'-17'-12'1441,"6"4"1134,5 5 5215,6 10-5579,2 6-1900,-1-1 0,-1 1 1,0 0-1,-1 0 1,-3 18-1,0-4 165,2-6-152,2 0 0,0 1-1,5 34 1,-3-35-181,1 4-14,-3-17-373,0-8 110,0 0 1,-1 0-1,1 0 0,0 0 1,0-1-1,0 1 1,-1 0-1,1 0 0,0 0 1,0 0-1,0 0 1,0 0-1,-1-1 0,1 1 1,0 0-1,0 0 1,0 0-1,0 0 0,0-1 1,-1 1-1,1 0 0,0 0 1,0 0-1,0-1 1,0 1-1,0 0 0,0 0 1,0 0-1,0-1 1,0 1-1,0 0 0,0 0 1,0 0-1,0-1 1,0 1-1,0 0 0,-3-14-1971,0-6 992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4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5289,'-1'-2'2619,"-3"-8"2770,4 9-5202,0 1 0,0 0 0,0 0 0,0-1 0,0 1 0,0 0 0,0 0 0,0-1 0,0 1 0,0 0 0,0 0 0,0-1 0,0 1 0,0 0 0,0 0 0,0-1 0,0 1 0,1 0 0,-1 0 0,0-1-1,0 1 1,0 0 0,0 0 0,0 0 0,1-1 0,-1 1 0,0 0 0,0 0 0,0 0 0,0 0 0,1 0 0,-1-1 0,0 1 0,0 0 0,1 0 0,11-3 150,0 2-1,0-1 1,0 1-1,0 1 1,19 2-1,-19-1-171,-1 1 0,0 0 0,-1 1 0,1 1 0,13 5 0,-1 2 216,22 14-1,-42-23-327,0 0-1,0 0 1,0 1-1,5 4 0,-7-6-37,0 0-1,-1-1 0,1 1 1,-1 0-1,1 0 0,0 0 1,-1 0-1,0 0 1,1 0-1,-1 0 0,0 0 1,1 0-1,-1 1 0,0-1 1,0 0-1,0 0 0,0 0 1,0 0-1,0 0 0,0 0 1,0 0-1,-1 2 1,-1 1 16,0 0 1,0 1 0,0-1 0,0-1 0,-1 1 0,0 0 0,0-1-1,0 1 1,0-1 0,0 0 0,-1 0 0,0 0 0,1 0-1,-8 3 1,-1 0 9,1 0 0,-1 0 0,0-2 0,-13 4 0,7-3-26,0-2-1,0 0 1,0-1-1,-22-1 0,44 3-11,9 5 170,23 21 0,-21-17 131,22 15 0,-18-13 294,0 1-1,30 33 1,-32-30-240,-7-11-193,-9-7-141,1 0 0,-1 1 0,0-1 0,1 0 0,-1 0 0,0 1 0,0-1 0,1 2 0,-2-3-27,0 0-1,0 0 1,1 0 0,-1 0-1,0 0 1,0 1 0,0-1-1,0 0 1,0 0 0,0 0-1,0 0 1,0 0 0,0 0-1,0 0 1,0 0-1,0 0 1,0 1 0,0-1-1,0 0 1,0 0 0,0 0-1,0 0 1,0 0 0,0 0-1,0 0 1,0 0 0,0 1-1,0-1 1,0 0 0,0 0-1,0 0 1,0 0 0,0 0-1,0 0 1,-1 0-1,1 0 1,0 0 0,0 0-1,0 0 1,0 0 0,0 1-1,0-1 1,0 0 0,0 0-1,0 0 1,0 0 0,-1 0-1,1 0 1,0 0 0,0 0-1,0 0 1,0 0-1,0 0 1,0 0 0,0 0-1,0 0 1,0 0 0,-1 0-1,1 0 1,0 0 0,0 0-1,0 0 1,0 0 0,0 0-1,-6-3-1918,4 2 1210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5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3833,'0'0'570,"-1"0"-1,1 0 1,0 0 0,-1 0 0,1 0 0,0 0 0,0 0-1,-1 0 1,1 1 0,0-1 0,-1 0 0,1 0-1,0-1 1,0 1 0,-1 0 0,1 0 0,0 0-1,-1 0 1,1 0 0,0 0 0,-1 0 0,0 0 2566,4 4-2229,-1-2-840,-1-1 0,1 1 0,0-1 0,-1 0 0,1 0 0,4 2 0,13 9 127,-2 1-81,-5-4-17,0 0 0,1-1 0,14 7-1,3 0 67,-3-1-6,0-1-1,1-1 1,50 13-1,-24-13 30,73 6 0,-111-17-166,0-1 1,1-1 0,-1-1-1,0 0 1,30-9-1,-18 2 17,-1-1-1,36-19 1,3-9 56,-42 22 223,45-20-1,-61 34-246,0-1-1,0 1 0,0 0 0,0 1 1,1 0-1,-1 0 0,11 1 0,61 7 322,-53-3-242,-23-4-101,0 1 0,-1-1 0,1 1 0,0 0 0,-1 1 0,1-1 0,-1 0 0,1 1 0,-1 0 0,0 0 0,1 0 0,-1 0 0,4 5 0,1-2 41,0 1 1,1-2-1,-1 1 0,18 6 0,1 1 119,-21-10-64,-7-4 40,1 1-175,0 1 0,-1-1 0,1 1 1,0-1-1,0 1 0,-1-1 0,1 1 0,0-1 0,0 0 0,0 1 0,0-1 0,0 1 0,0-1 0,0 0 0,0-1-9,1 1-1,-1-1 0,0 1 0,1-1 0,0 1 1,-1-1-1,1 1 0,0-1 0,0 1 0,0 0 1,2-3-1,0 1-4,1 0 0,0 1-1,-1-1 1,9-3 0,-6 3 4,-2 1 0,0-1 0,1 1 0,-1 0 0,1 1 1,0-1-1,-1 1 0,1 0 0,0 0 0,0 0 0,0 1 1,0-1-1,6 1 0,272 9-27,-21-3 159,38 24 400,-271-28-461,0-2 0,0 0 0,48-8 0,-58 4-52,-4 2 2,0-1 1,0 0 0,15-6 0,-30 9-19,0 0 1,1 0 0,-1-1-1,0 1 1,1 0 0,-1 0-1,0 0 1,0 0 0,1 0-1,-1 0 1,0-1 0,0 1-1,1 0 1,-1 0-1,0 0 1,0-1 0,1 1-1,-1 0 1,0 0 0,0-1-1,0 1 1,0 0 0,1 0-1,-1-1 1,0 1-1,0 0 1,0-1 0,0 1-1,0 0 1,0-1 0,0 1-1,0-1 1,0 1-6,0-1 0,-1 1 1,1-1-1,0 1 0,-1 0 0,1-1 0,-1 1 1,1-1-1,-1 1 0,1 0 0,-1-1 1,1 1-1,-1 0 0,0-1 0,-5-2-305,-1 0 0,0 0-1,1 0 1,-1 1 0,-9-1-1,-30-1-553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1:5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76 206 7986,'-57'-11'3360,"41"7"16,16 4-3328,0 0 0,-1 0 1,1 0-1,0 0 0,0 0 0,0 0 0,0 0 0,0 0 0,0 0 1,0 0-1,0 0 0,0 0 0,0 0 0,0 0 0,0 0 0,0 0 0,-1 0 1,1 0-1,0 0 0,0 0 0,0 0 0,0 0 0,0 0 0,0 0 1,0 0-1,0 0 0,0 0 0,0 0 0,0 0 0,0 0 0,0 0 0,0 0 1,0-1-1,-1 1 0,1 0 0,0 0 0,0 0 0,0 0 0,0 0 1,0 0-1,0 0 0,0 0 0,0 0 0,0 0 0,0 0 0,0 0 0,0 0 1,0 0-1,0-1 0,0 1 0,0 0 0,0 0 0,0 0 0,0 0 1,0 0-1,0 0 0,0 0 0,0 0 0,0 0 0,0 0 0,0 0 1,0 0-1,1-1 0,17 0 3447,-6 0-4154,162-25 1450,-151 23-775,15-4 24,7 1 50,79-24 0,-120 29-87,-2 1 15,0-1 0,1 0 0,-1 0 1,1 0-1,2-2 0,-4 2-12,-1 1-1,0 0 1,1-1-1,-1 1 0,0 0 1,1 0-1,-1-1 1,0 1-1,0-1 0,1 1 1,-1 0-1,0-1 1,0 1-1,0 0 1,0-1-1,0 1 0,1-1 1,-1 1-1,0-1 1,0 1-1,0 0 1,0-1-1,0 1 0,0-1 1,0 1-1,0-1 1,0 1-1,-1 0 1,1-1-1,0 1 0,0-1 1,0 1-1,0 0 1,-1-1-1,1 1 0,0 0 1,0-1-1,-1 1 1,1 0-1,0-1 1,-1 1-1,-4-6 43,0 1 1,-1 0-1,0 0 1,0 1-1,-10-6 1,-35-17 153,49 27-194,-7-5 73,-30-12 297,35 16-286,0 0-1,0 0 1,0 0-1,0 0 1,0 1 0,0-1-1,0 1 1,-6 1-1,9-1-71,-1 1 0,1-1 0,0 1 0,-1-1 0,1 1 0,0 0-1,0-1 1,0 1 0,-1 0 0,1 0 0,0 0 0,0 0 0,0 0 0,0 0-1,0 0 1,1 0 0,-1 1 0,0-1 0,0 0 0,1 0 0,-2 3 0,0 4-4,-1-1 1,-2 15 0,3-14-2,-21 128 111,17-92-38,-2-1 1,-25 83-1,30-120-75,1 0 0,-1 0-1,0 0 1,0 0 0,-1 0 0,0-1 0,-8 10 0,10-13-7,0-1 1,0 1 0,0 0-1,0-1 1,0 1 0,0-1-1,-1 0 1,1 0 0,-1 0-1,1 0 1,-1 0 0,1 0-1,-1-1 1,0 1 0,1-1-1,-1 0 1,0 0 0,1 0-1,-1 0 1,0 0 0,1 0-1,-4-1 1,2-1-3,0 1-1,0-1 1,0 1 0,0-1 0,0 0-1,1-1 1,-1 1 0,1 0 0,-1-1-1,1 0 1,0 0 0,0 0 0,0 0-1,1-1 1,-1 1 0,-2-6 0,3 6-9,1 1 1,0 0-1,0-1 1,0 1 0,0-1-1,0 0 1,0 1-1,1-1 1,-1 1-1,1-1 1,0 0-1,0 0 1,0 1 0,0-1-1,0 0 1,1 1-1,-1-1 1,1 0-1,-1 1 1,1-1 0,0 1-1,0-1 1,1 1-1,-1-1 1,0 1-1,3-3 1,-3 4 0,0 0 0,1-1-1,-1 1 1,0 0 0,1 0 0,-1 0-1,1 0 1,0 1 0,-1-1 0,1 0 0,0 1-1,-1-1 1,1 1 0,0-1 0,0 1-1,-1 0 1,1 0 0,0 0 0,2 0 0,4 1 8,-1 0 1,1 0 0,8 3-1,-11-3 3,60 17 475,-1 4-1,100 48 1,-46-7 232,-112-60-720,-1-1 0,12 3 0,-16-5-6,-1 0 9,0 0 1,1 0 0,-1 1-1,0-1 1,0 0 0,0 0 0,0 0-1,1 0 1,-1 0 0,0 0-1,0 0 1,0 0 0,0 0-1,1 0 1,-1 0 0,0 0-1,0 0 1,0 0 0,1 0-1,-1 0 1,0 0 0,0 0-1,0 0 1,0 0 0,1 0 0,-1 0-1,0 0 1,0 0 0,0-1-1,0 1 1,1 0 0,-1 0-1,0 0 1,0 0 0,0 0-1,0 0 1,0-1 0,0 1-1,1 0 1,-1 0 0,0 0-1,0 0 1,0 0 0,0-1 0,0 1-1,0 0 1,0 0 0,0 0-1,0-1 1,0 1 0,0 0-1,0 0 1,0 0 0,0 0-1,0-1 1,0 1 0,0 0-1,0 0 1,0 0 0,0-1-1,0 1 1,0 0 0,0 0 0,0 0-1,-1-1 1,1-1 52,-1-12-47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87 6497,'-5'-3'561,"2"2"129,0-1 1,0 1-1,1-1 0,-1 0 0,1 0 1,-4-3-1,6 4-521,-1 0-1,1 0 1,-1 1 0,1-1-1,-1 0 1,1 0 0,-1 0-1,1 0 1,0 0 0,0 0-1,0 0 1,-1 0 0,1 0-1,0 0 1,0 0 0,0 0-1,0-1 1,1 1 0,-1 0-1,0 0 1,0 0 0,1 0-1,0-1 1,0-1 180,0-1 0,1 1-1,-1 0 1,1 0 0,-1 1 0,1-1 0,0 0-1,0 1 1,1-1 0,3-3 0,-7 6-316,1 0-1,0 0 1,0 0 0,0 0 0,-1 0-1,1 0 1,0 0 0,0 0 0,0 0-1,-1 0 1,1 0 0,0 0 0,0 0-1,0 0 1,-1 0 0,1 0 0,0 0 0,0 0-1,0 0 1,0 0 0,-1-1 0,1 1-1,0 0 1,0 0 0,0 0 0,0 0-1,0 0 1,-1-1 0,1 1 0,0 0-1,0 0 1,0 0 0,0 0 0,0-1-1,0 1 1,0 0 0,0 0 0,0 0-1,0-1 1,0 1 0,0 0 0,0 0-1,0 0 1,0-1 0,0 1 0,0 0-1,0 0 1,0 0 0,0-1 0,0 1-1,0 0 1,0 0 0,0 0 0,0-1 0,0 1-1,1 0 1,-1 0 0,0 0 0,0 0-1,0-1 1,0 1 0,0 0 0,1 0-1,-14 2-3,1 1-1,-23 9 0,15-5-11,0 1 13,0 0 1,0 1 0,-19 12-1,36-19-20,0 0 0,0 0 0,1 0 0,-1 0 0,0 1 0,1-1 0,-1 1 0,1 0 0,0-1 0,0 1 0,-3 6 0,4-8-5,1 1 0,-1 0 0,1-1 0,-1 1-1,1 0 1,0-1 0,0 1 0,-1 0 0,1-1 0,0 1 0,1 0 0,-1 0 0,0-1-1,0 1 1,1 0 0,-1-1 0,1 1 0,-1 0 0,1-1 0,0 1 0,0-1 0,0 1-1,0-1 1,0 0 0,1 2 0,2 1 4,0 0 1,0 0-1,0 0 0,1-1 1,-1 0-1,1 0 0,0 0 1,5 2-1,46 15 75,-10-4 56,-46-15-132,1-1 0,0 0 0,0 1 0,0-1 0,0 1 0,0-1 0,-1 1 0,1 0 0,0-1 0,-1 1 0,2 1 0,-2-2 0,0 0 1,0 0-1,0 1 1,0-1 0,0 0-1,1 0 1,-1 1-1,0-1 1,0 0-1,0 0 1,0 1-1,0-1 1,0 0 0,0 1-1,0-1 1,0 0-1,0 0 1,0 1-1,-1-1 1,1 0-1,0 0 1,0 1 0,0-1-1,0 0 1,-1 1-1,0 1 41,-1 0 0,0 0 1,0-1-1,-1 1 0,1-1 0,0 1 0,-4 1 0,-5 3 36,-1-1-1,1-1 1,-1 1 0,-22 3-1,-50 5-1787,75-12 3124,8-1-694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1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10306,'0'2'3969,"4"15"-2049,3 8-615,-7 12 175,-3 5-24,-1 10-591,-5 3-233,3 1-272,1-2-104,1-5-128,0-4-40,-4-9-40,0-3-80,1-13-512,2-8-392,2-12-1089,-1 0-2656,10-24 3177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9594,'21'4'4241,"5"4"-1921,3 8-951,-1 2 39,-7 1-216,-4 2-183,-6-2-385,-4-2-176,-9 0-224,-3-1-56,-11 0-88,-3-2-56,-3-4-192,-3 0-112,5-8-392,2 0-249,8-4 409,6-2 144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8098,'0'0'533,"1"0"1,-1 0-1,0 1 0,1-1 1,-1 0-1,0 0 1,0 0-1,1 1 1,-1-1-1,0 0 1,0 0-1,0 1 0,1-1 1,-1 0-1,0 0 1,0 1-1,0-1 1,0 0-1,1 1 1,-1-1-1,0 0 0,0 1 1,0-1-1,0 0 1,0 1-1,0-1 1,0 0-1,0 1 1,3 13 1908,15 147 321,18 39-1221,-5-46-1164,-31-153-345,2 7-153,0-7-46,2-8-25,3-18 453,2-12-190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169 104 11234,'-1'0'444,"0"-1"-1,0 0 1,0 0-1,1 0 0,-1 0 1,0-1-1,1 1 0,-1 0 1,1 0-1,-1 0 1,1 0-1,-1-2 0,1-15 1398,0 15-1753,0 1 1,0-1-1,0 0 0,0 0 1,0 1-1,-1-1 1,1 0-1,-1 1 0,-1-4 1,0 3-61,0 0 0,0 0-1,0 0 1,0 0 0,-1 0 0,1 0 0,-1 1 0,0-1-1,-4-2 1,6 4-23,0 0-1,-1 0 1,1 0 0,-1 0-1,1 0 1,-1 1-1,1-1 1,-1 1-1,1-1 1,-1 1 0,1-1-1,-1 1 1,0 0-1,1 0 1,-1 0-1,0 0 1,1 0 0,-1 0-1,1 0 1,-1 1-1,0-1 1,1 1 0,-1-1-1,1 1 1,-3 0-1,0 3 43,-1-1 1,1 1-1,0 0 0,0 0 0,0 0 0,-6 9 0,-17 31 380,24-38-358,2-5-51,-2 5 117,-1 1 0,1-1 0,-4 14 0,6-19-120,1 0 0,0 0-1,-1 0 1,1 0 0,0 0 0,0 0 0,0 1 0,0-1-1,0 0 1,0 0 0,0 0 0,0 0 0,0 0 0,0 0 0,1 0-1,-1 0 1,0 0 0,1 0 0,-1 0 0,1 0 0,-1 0 0,1 0-1,0 0 1,-1 0 0,1 0 0,0 0 0,0 0 0,-1-1-1,1 1 1,0 0 0,0-1 0,0 1 0,1 0 0,3 0-8,-1 0 0,1 0 1,-1 0-1,1-1 0,0 0 1,-1 0-1,1 0 0,0 0 0,-1-1 1,8-1-1,0 0 3,-7 1 4,0 1 0,0-1-1,0 0 1,0-1 0,0 1-1,-1-1 1,1 0 0,0 0-1,-1-1 1,0 1-1,1-1 1,6-6 0,-23 42 1074,-4 3-1104,13-21-284,6-10-204,-2-4 270,-1-1 156,0 0 0,1 0 0,-1 0-1,0 0 1,0 0 0,0 1 0,0-1-1,0 0 1,0 0 0,0 0-1,0 0 1,0 0 0,0 0 0,0 0-1,0 0 1,0 0 0,1 0 0,-1 0-1,0 0 1,0 0 0,0 0-1,0 0 1,0 0 0,0 0 0,0 0-1,0 0 1,0-1 0,0 1 0,0 0-1,0 0 1,0 0 0,1 0-1,-1 0 1,0 0 0,0 0 0,0 0-1,0 0 1,0 0 0,0 0 0,0 0-1,0 0 1,0 0 0,0 0-1,0 0 1,0 0 0,0-1 0,0 1-1,0 0 1,0 0 0,0 0 0,0 0-1,0 0 1,0 0 0,0 0-1,1-1-730,4-7-1025</inkml:trace>
  <inkml:trace contextRef="#ctx0" brushRef="#br0" timeOffset="1">268 100 8898,'0'2'613,"-1"-1"1,0 0-1,1 0 1,-1 0-1,1 0 1,-1 0-1,1 1 1,-1-1 0,1 0-1,0 0 1,-1 3-1,2 16 3056,-1-17-3292,0 0 1,0 0 0,0 0-1,0 0 1,0 0 0,0 0-1,-1 0 1,-1 4 0,-5 13 761,7-20-1455,0-2 101,0 0 0,1 1 0,-1-1 0,0 1-1,1-1 1,-1 1 0,2-3 0,13-12 46,18-16 127,-32 31 70,0 0-1,0 0 1,0 0 0,0 1-1,0-1 1,0 0-1,0 0 1,0 1-1,1-1 1,-1 1-1,3-2 1,-4 2-9,0 0 0,0 0 0,1 0 0,-1 0 0,0 0 0,0 1 0,1-1 0,-1 0 0,0 0 0,1 0 1,-1 0-1,0 0 0,0 0 0,1 0 0,-1 1 0,0-1 0,0 0 0,0 0 0,1 0 0,-1 0 0,0 1 0,0-1 0,0 0 0,0 0 0,1 1 1,-1-1-1,0 0 0,0 0 0,0 1 0,0-1 0,0 0 0,0 1 0,1 2 156,-1 0 1,0 1-1,1-1 0,-2 0 0,1 0 1,-1 5-1,1-4-50,-4 27 765,2-22-727,1 1 1,0 0-1,0 0 1,1-1-1,2 14 1,-2-22-122,0 0 0,0 0 0,0 0 0,0 0 1,0 0-1,1-1 0,-1 1 0,0 0 0,1 0 1,-1 0-1,0 0 0,1 0 0,-1-1 0,1 1 0,0 0 1,-1 0-1,1-1 0,-1 1 0,1 0 0,0-1 1,0 1-1,-1-1 0,1 1 0,0-1 0,0 1 0,0-1 1,0 1-1,0-1 0,1 1 0,15-4 505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2 10874,'-4'-1'4753,"-16"10"-2496,-2 4-57,-13 22-511,-6 6-417,5 16-560,0 7-160,8 1-256,8 5-88,11-4-128,11-2-72,17-7-248,10-4-264,19-13-528,5-6-328,11-15 816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5:2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9666,'18'0'4145,"5"6"-2081,9 23-535,-4 11 223,0 15-304,4 3-295,-4 4-321,1-3-64,-12-4-168,-6 2-88,-22 0-200,4 1-72,-22 0-360,-11-6-216,-4-4-680,-16-4-456,5-10-57,1-3 777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0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4025 442 7354,'0'0'276,"-1"-1"1,0 0 0,0 0 0,1 1-1,-1-1 1,0 0 0,1 0-1,-1 0 1,0 0 0,1 0 0,-1 0-1,1 1 1,0-1 0,-1 0 0,1-2-1,-3-20 1951,3 19-1860,-1-1 0,1 1 0,-1 0 0,0 0 0,-1-5 0,-2 3 169,1 0 0,-1 0-1,-8-10 1,-2-2 450,8 11-704,1-1-1,-1 0 1,-1 1 0,1 0 0,-1 1 0,-1 0-1,1 0 1,-1 0 0,-13-7 0,-207-89 1998,180 85-1864,-57-12-1,-54-3 114,140 28-483,-107-19 243,-182-9-1,229 28-230,4 0 10,-114 8 0,-21 26-25,129-17-37,-43 7-7,-202 62-1,-71 66-63,319-112 39,3 3 0,-139 95-1,81-39-11,35-26 6,-91 83 0,41-9 0,108-102 4,-53 76 1,29-22-13,5 3 0,-48 107 0,85-156 27,3 0 0,1 1 1,3 1-1,2 1 0,2 0 0,-7 106 1,16-87 6,4 1 0,2-1 0,4 0 0,2-1 0,4 1 0,3-2 0,29 79 0,-30-110 6,25 44 0,26 32-1,5 8 8,-49-78-6,1 2 0,35 50-1,141 143 17,-166-200-12,203 189 37,-140-140-10,72 55 17,222 119 47,-334-229-67,2-2 0,123 46 0,33-7 80,380 71 0,-116-73 134,7-46-114,174-76 26,-436 21-62,85-26 80,-7-23-11,-245 64-113,-1-3-1,82-44 1,96-75 96,-202 120-112,0-2 0,50-47 0,47-82 141,-61 67-63,-32 38-44,-2-1 0,-2-2 1,-2-1-1,39-94 0,32-100 107,-76 173-85,24-111-1,-35 107-35,-4-2 1,-2 0-1,-4 0 0,-4 0 1,-17-144-1,10 178-21,-17-51 1,-19-39 32,4 18-18,39 114-47,-71-216 76,51 165-48,-2 1-1,-33-53 1,-123-189 125,168 277-146,-10-19 21,-44-57 0,23 45 1,-3 1-1,-78-63 0,-111-64 17,222 165-44,-73-49 30,-165-82 0,24 39-5,110 50-12,31 15 2,-129-34 0,-95-2-40,297 69 10,-1 0 0,0 0 0,1 1 0,-1 0-1,0 1 1,0 1 0,0 0 0,-20 4-1,28-3 0,0-2 1,0 1-1,0 0 0,-1-1 0,1 0 0,0 0 0,0 0 0,-8-1 0,2-2-389,1 1-1,-13-6 1,4 1-746,-3 1 591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01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44 11386,'-2'-3'644,"-1"0"-1,1 1 1,-1 0-1,1-1 0,-1 1 1,0 0-1,-4-3 0,2 3-175,-1-1-1,1 1 0,-11-3 0,0 2-24,1 0-1,-22 0 1,20 2-161,0 1 1,-1 1 0,1 1 0,-21 5 0,3 1 194,-35 14 0,62-19-422,0 0 0,0 0 0,1 1 1,-1 0-1,1 0 0,0 1 0,-12 10 0,16-12-49,0 0 0,1 0-1,0 0 1,-1 0 0,1 0 0,0 0 0,0 1-1,1-1 1,-1 1 0,1 0 0,0-1 0,0 1-1,0 0 1,0 0 0,1-1 0,-1 1 0,1 0-1,0 0 1,0 0 0,1 4 0,0 0 0,1 0 0,1 0 0,-1 0 0,1 0 0,1 0 0,-1-1 0,1 1 1,1-1-1,-1 0 0,8 8 0,8 9 49,33 29 0,-47-47-40,83 85 501,3 3 562,-89-91-1033,3 2 66,0 1 0,-1 0 1,8 11-1,-12-16-82,0 0 0,0 0 0,-1 0-1,1 0 1,0 0 0,-1 0 0,1 1 0,-1-1 0,1 0-1,-1 0 1,0 1 0,1-1 0,-1 0 0,0 1-1,0-1 1,0 0 0,0 1 0,0-1 0,0 0-1,-1 1 1,1-1 0,0 0 0,-1 0 0,1 1-1,-1-1 1,1 0 0,-1 0 0,1 0 0,-3 3 0,0-1 55,0 0 0,-1-1 0,1 1 0,-1-1 0,0 1 0,0-1 0,0 0 0,-6 2 0,-38 10 374,36-11-408,-1-1 0,0-1-1,0 0 1,-1 0-1,1-1 1,-17-3-1,10 0-284,1-1 0,-1 0 0,-25-11 0,41 14 138,0 0-69,0-1 1,1 1-1,-1 0 0,1-1 0,-1 0 0,1 0 1,0 0-1,-1 0 0,1 0 0,0-1 1,1 0-1,-1 1 0,-3-6 0,-7-18-690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04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4973 187 1664,'3'0'1291,"-3"0"-1043,1 0 1,-1 0 0,1 0 0,-1 0-1,1 0 1,-1 0 0,1 0 0,-1 0-1,1 0 1,-1 0 0,1 0 0,-1-1 0,1 1-1,-1 0 1,1 0 0,-1 0 0,1-1-1,0 1 1,2-9 7717,-1 2-7040,-1 3-507,0 1 1,0 0 0,0-1-1,-1 1 1,0-1-1,1-5 1,-2 6-315,1 1 1,-1 0-1,1 0 1,-1 0-1,0 0 0,0 0 1,0 0-1,0 0 1,0 0-1,0 0 0,-1 1 1,1-1-1,0 0 1,-1 1-1,-2-3 1,-8-5 85,1 0 1,-1 2 0,0-1-1,0 1 1,-1 1 0,0 1-1,-26-9 1,-26 0 141,-1 3 0,0 3-1,-122 0 1,108 9-309,-1 4-1,1 3 1,-83 19 0,-43 25 0,-267 106 0,428-141-23,-387 157 7,12 46-8,308-157 0,-98 67 3,65-39 2,53-36 4,-228 151 14,242-146-20,-130 95 5,-78 54 20,229-162-28,-67 69 0,66-49-6,16-19 4,-41 50-5,-118 181-1,142-191 6,-46 77-5,91-139 5,2 2-1,-14 44 1,8-20 1,-158 413 9,161-421 5,3 0 1,1 1 0,3 0-1,-6 87 1,12-75 5,4 1 1,2-1-1,16 86 0,-7-87 1,24 66 0,29 51 30,-61-159-45,147 316 167,-121-273-84,3-2-1,2-1 1,49 55-1,145 134 166,-211-224-240,131 122 98,-102-99-44,68 43 0,120 59 154,-151-94-131,-14-10 34,1-2-1,124 44 1,-97-49 41,2-5 1,2-5-1,201 20 0,-30-28-39,-92-5-57,-106-7-22,89-7 1,92-20 53,7-1-2,-93 10-24,197-43 1,172-85 192,119-84 324,-642 221-579,279-114 168,-5-20-42,-139 52 59,266-201 0,-410 282-187,231-191 304,-188 151-220,-2-3 0,62-79 0,76-156 163,-21-14-111,-163 293-144,37-69 37,-3-2 0,31-94 0,-15-44 31,-30 111-35,-22 98-34,56-294 137,-48 198-75,-4-1 0,-4 1 0,-25-193 0,13 224-28,-4 1 0,-3 0 0,-36-93 0,-90-134 31,104 228-57,-4 2 1,-58-69 0,74 102-8,-174-197 1,171 200-2,-2 1 0,-51-34 0,-79-42 0,56 38-4,46 28-4,-187-111-34,90 78 35,108 50 0,-120-46-51,130 56 32,-1 2 0,-57-10 0,-17 8-2,-19-4 6,65 8-7,-131-27-218,156 27-110,20 4 33,-26-9 0,42 11 131,1 1 0,0-2 0,0 1 0,0-1 0,0 0-1,1-1 1,-11-8 0,5-1-114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0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9 10130,'0'0'207,"1"-1"0,-1 1 0,0-1-1,0 1 1,1-1 0,-1 1 0,0-1 0,1 1-1,-1 0 1,0-1 0,1 1 0,-1-1 0,1 1 0,-1 0-1,1 0 1,-1-1 0,0 1 0,1 0 0,-1 0-1,1-1 1,0 1 0,-1 0 0,1 0 0,0 0-88,-1 0 1,1 1-1,-1-1 1,0 0 0,1 1-1,-1-1 1,0 0 0,1 1-1,-1-1 1,0 0-1,1 1 1,-1-1 0,0 1-1,0-1 1,0 1-1,1-1 1,-1 1 0,0-1-1,0 0 1,0 2 0,1 3 297,0 0 0,0 1 0,-1-1 0,0 6 0,-3 19 777,-7 34 0,1-16-499,-14 113 729,-17 101-681,39-259-741,1 0-22,0-1-1,0 0 1,-1 0-1,1 0 1,-1 0-1,0 0 1,1 0 0,-1 0-1,0 0 1,0 0-1,0 0 1,-3 3-1,4-5-2,0 0 0,0 0 0,0 0 0,0 0 0,0 0 0,0 0 1,0 0-1,0 0 0,0 0 0,0 1 0,0-1 0,-1 0 0,1 0 0,0 0 0,0 0 0,0 0 0,0 0 0,0 0 0,0 0 0,0 0 0,0 0 0,0 0 0,0 0 0,-1 0 0,1 0 0,0 0 0,0 0 0,0 0 0,0 0 0,0 0 0,0 0 0,0 0 1,0 0-1,0 0 0,0-1 0,-1 1 0,1 0 0,0 0 0,0 0 0,0 0 0,0 0 0,0 0 0,0 0 0,0 0 0,0 0 0,0 0 0,0 0 0,0 0 0,0 0 0,0-1 0,0 1 0,0 0 0,0 0 0,0 0 0,0 0 0,0 0 0,-2-10-1025,2-13-380,6-13 532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05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38 11891,'1'-2'455,"0"-1"1,0 1-1,0 0 1,1 0-1,-1 1 1,1-1-1,-1 0 1,1 0-1,0 1 1,-1-1-1,1 1 1,3-2-1,-2 1-104,1 0-1,-1 1 0,1 0 0,-1-1 1,1 1-1,7-1 0,2 1-41,0 0-1,0 1 1,19 3 0,-23-3 134,7 2-263,-1 0-1,0 0 1,0 1-1,0 1 1,-1 1-1,1 0 1,-1 1 0,0 0-1,-1 1 1,1 1-1,-1 0 1,-1 0-1,17 16 1,-25-20-156,0-1 0,-1 1 1,1 1-1,-1-1 0,0 0 0,-1 1 1,1 0-1,-1-1 0,0 1 1,0 0-1,1 5 0,-2-6-8,0 0 1,-1 0-1,1 0 0,-1-1 1,0 1-1,0 0 0,0 0 1,-1 0-1,0-1 0,1 1 0,-1 0 1,0 0-1,-1-1 0,1 1 1,-4 6-1,0-3 18,0 0 0,0 0 0,-1 0 0,1 0 1,-1-1-1,-1 0 0,1 0 0,-10 5 0,5-4 7,0 0-1,0-1 1,-1-1 0,-23 8 0,1-5 12,0-1 0,0-2 1,-39 2-1,39-6-21,19 0-14,-19 2-1,46 4 28,14 6 63,79 36 368,-63-31 13,0 2 0,-2 1 0,0 2 0,39 31 0,107 92 452,-191-150-1250,0 0 0,-9-9 1,-4-9-377,-8-11 256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18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7130,'-15'5'7225,"-1"-3"-4784,16-1-2561,-5 0-144,5-2-41,0 0-119,-1-1-952,-1 1 1016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32 7170,'29'-7'3188,"-23"4"-389,-8 0-616,-8-1 2317,-3 0-4005,4 1-285,-1 1 0,0 0 0,0 0 0,0 1 0,-1 0 0,-9 1 0,11 1-123,0 0-1,0 0 1,0 1 0,0 0 0,0 1 0,1-1 0,-1 2-1,1-1 1,-15 10 0,9-5-58,1 2 1,0-1-1,0 2 0,-18 20 1,25-26-26,2 1 1,-1 0-1,1 1 1,0-1-1,0 1 1,-6 14-1,9-16-2,-1 0-1,1 0 1,0 0-1,0 0 1,0 0-1,1 1 1,0-1-1,0 0 0,0 0 1,1 0-1,1 7 1,0-4-37,1 1 1,0-1 0,1 1-1,0-1 1,0 0-1,1-1 1,0 1 0,0-1-1,1 0 1,0 0-1,0 0 1,1-1 0,-1 0-1,12 7 1,-12-9-36,0 0 0,0 0 1,0-1-1,1 1 0,-1-2 1,1 1-1,0-1 0,0 0 0,0 0 1,0 0-1,0-1 0,0-1 1,0 1-1,0-1 0,0 0 1,1-1-1,-1 1 0,10-4 0,-14 4-230,-1-1-1,1 0 1,0-1-1,-1 1 1,5-3-1,5-8-848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71 4089,'15'-6'10240,"-9"0"-7168,-6 6-2937,1 0 0,-1 0 0,0 0 0,0 0 0,0-1-1,0 1 1,0 0 0,0 0 0,0 0 0,0-1 0,0 1 0,0 0 0,0 0 0,0 0 0,0 0 0,-1-1 0,1 1 0,0 0 0,0 0 0,0 0 0,0 0 0,0 0 0,0-1 0,0 1 0,0 0 0,0 0 0,-1 0 0,1 0 0,0 0 0,0 0 0,0 0 0,0-1 0,0 1 0,-1 0 0,1 0 0,0 0 0,0 0 0,0 0 0,-1 0-114,0 0 0,1 0 0,-1 0 1,1 0-1,-1 0 0,0 0 0,1 0 0,-1 0 0,1 1 1,-1-1-1,0 0 0,1 0 0,-1 1 0,1-1 1,-1 0-1,1 1 0,-1-1 0,0 1 0,-9 7 8,7-4-27,0 0 0,1 1 0,-1-1 0,1 0 1,0 1-1,0 0 0,0-1 0,0 1 1,1 0-1,0 0 0,-1 7 0,2-11-3,0 0 0,0 0 0,-1 0 0,1 1 0,0-1-1,1 0 1,-1 0 0,0 0 0,0 0 0,0 0 0,1 1 0,-1-1-1,1 0 1,-1 0 0,1 0 0,-1 0 0,1 0 0,-1 0 0,1 0-1,0 0 1,0 0 0,-1-1 0,1 1 0,0 0 0,0 0 0,0-1-1,0 1 1,0-1 0,0 1 0,0 0 0,0-1 0,2 1 0,1 1-6,-1 0 4,0-1 0,-1 0 1,1 1-1,0-1 0,0 0 0,0-1 0,0 1 0,0 0 0,0-1 0,0 0 0,0 0 0,0 0 1,0 0-1,0 0 0,0 0 0,0-1 0,0 1 0,5-3 0,-4 1 10,1 0-1,-1-1 1,0 1-1,0-1 1,0 0-1,0 0 0,-1-1 1,1 1-1,-1-1 1,5-6-1,-6 7 8,0 0 0,0 0-1,-1 0 1,1-1 0,-1 1 0,0 0-1,0-1 1,0 1 0,0-1 0,0 1-1,-1-1 1,0 1 0,0-1 0,0 1-1,0-1 1,0 0 0,-1 1 0,1-1-1,-1 1 1,0-1 0,-2-3 0,2 4-4,0 0 1,-1 1-1,1-1 0,-1 0 1,1 0-1,-1 1 1,0-1-1,0 1 1,0 0-1,-1-1 1,1 1-1,0 0 1,-1 0-1,1 1 1,-1-1-1,0 0 1,0 1-1,0 0 1,1-1-1,-1 1 0,0 0 1,-1 1-1,1-1 1,-4 0-1,2 1-130,-1-1 0,1 2 0,-1-1 0,1 0 0,-1 1-1,1 0 1,0 1 0,-1-1 0,-7 4 0,13-5 96,0 0-1,0 0 1,-1 0 0,1 0-1,0 0 1,0 0 0,0 0-1,0 0 1,-1 0 0,1 0 0,0 0-1,0 0 1,0 1 0,0-1-1,0 0 1,0 0 0,-1 0 0,1 0-1,0 0 1,0 0 0,0 0-1,0 1 1,0-1 0,0 0 0,0 0-1,0 0 1,0 0 0,0 0-1,0 1 1,-1-1 0,1 0 0,0 0-1,0 0 1,0 0 0,0 0-1,0 1 1,0-1 0,0 0 0,0 0-1,0 0 1,0 0 0,1 1-1,-1-1 1,0 0 0,0 0 0,0 0-1,12 10-726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9082,'-6'0'3905,"6"0"-1841,3 0-727,-3 0-41,0 0-80,13-1-184,17-1-360,35 0-167,-28-1-233,2 2-80,-3-6-112,-4 3-120,-14 1-593,-5-2-431,-9 5-1344,-6 0 1440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5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6841,'0'0'211,"0"0"-1,0-1 0,0 1 1,0 0-1,0 0 0,0 0 0,0 0 1,0-1-1,0 1 0,0 0 1,0 0-1,0 0 0,0 0 0,0-1 1,0 1-1,1 0 0,-1 0 1,0 0-1,0 0 0,0-1 0,0 1 1,0 0-1,0 0 0,0 0 1,1 0-1,-1 0 0,0 0 0,0 0 1,0-1-1,0 1 0,0 0 1,1 0-1,-1 0 0,0 0 0,0 0 1,0 0-1,1 0 0,-1 0 1,0 0-1,4 7 3900,-2 0-4698,11 21 1261,-4-9-331,0 0-1,-2 1 1,9 39 0,-8-25-106,-2 0 0,-1 1 0,-2-1 0,-2 1 0,-1 0-1,-1 0 1,-12 62 0,4-56 29,4-19-243,0 0 0,2 0 0,-1 27-1,4-49-886,-1-2-919,0-3-3192,1-12 2750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61 305 7906,'-7'-1'4971,"8"-1"-2772,4 1 337,130-18-995,-132 19-1530,156-26 308,-144 23-295,0-1 0,0-1 0,0 0 1,24-13-1,-32 14-9,1 0 0,-1-1 1,0 0-1,0 0 0,0-1 0,-1 1 1,0-2-1,0 1 0,9-13 0,-14 17-8,0-1 0,0 1 0,1 0 0,-2-1 0,1 1 0,0-1 0,0 1 0,-1-1 0,1 1 0,-1-1 0,0 0 0,0 1 0,0-1 0,0 1 0,-1-5 0,0 3 2,0 0 1,-1 0-1,1 0 1,-1 1-1,0-1 1,0 1-1,0-1 1,0 1-1,-4-4 1,0 0 8,0 1 1,-1-1 0,0 2 0,0-1 0,0 1 0,-1 0 0,0 1-1,-8-5 1,7 6 4,0 0-1,0 0 1,0 1-1,0 0 1,0 0-1,0 1 1,-15 0-1,22 1-11,0 0-1,0 1 1,0-1-1,0 0 0,0 1 1,0-1-1,0 1 1,0 0-1,0 0 0,1 0 1,-1 0-1,0 0 1,0 0-1,1 0 1,-1 0-1,1 1 0,-1-1 1,-1 3-1,1-2 7,0 1 3,-1 0-1,1 0 1,0 0 0,0 1-1,1-1 1,-1 0-1,1 1 1,0 0 0,0-1-1,0 1 1,-1 4 0,-1 7 37,-44 202 636,39-159-350,3-22 101,-1 0 1,-16 55-1,19-82-402,-1-1 0,0-1-1,0 1 1,-1 0 0,1-1 0,-2 0 0,1 0-1,-1 0 1,0-1 0,-10 8 0,13-11-28,-1-1 0,0 1 0,1-1 0,-1 0 0,0 0 0,0 0 0,0-1 0,-1 1 0,-7 0 0,9-1-11,0-1-1,-1 0 1,1 0 0,0 0 0,-1-1 0,1 1 0,0-1 0,0 0 0,0 0-1,0 0 1,-1 0 0,1 0 0,1-1 0,-5-2 0,3 1-30,0 0-1,0 0 1,0-1 0,0 1 0,1-1 0,0 0-1,0 0 1,0 0 0,0-1 0,1 1 0,0 0-1,-3-8 1,4 9 12,0 1 1,0 0-1,0-1 0,1 1 0,-1-1 1,1 1-1,0-1 0,0 1 0,0 0 1,0-1-1,0 1 0,0-1 0,1 1 1,-1-1-1,1 1 0,0 0 0,-1-1 1,1 1-1,0 0 0,0-1 0,1 1 0,-1 0 1,0 0-1,1 0 0,-1 0 0,1 0 1,2-1-1,0 0 10,1 0 1,0 0-1,-1 0 1,1 1-1,0 0 1,0 0-1,0 0 1,1 1-1,-1 0 0,0 0 1,1 0-1,-1 0 1,0 1-1,7 0 1,5 1 46,-1 1 0,0 1 0,21 5 0,-15-1 129,0 0 0,33 16 0,36 27 388,22 10 260,-69-39-523,22 10-201,-64-30-133,-1-1-1,0 1 1,0-1 0,1 1 0,-1-1 0,0 0 0,1 0-1,-1 1 1,0-1 0,1 0 0,-1 0 0,1 0 0,-1-1-1,0 1 1,1 0 0,-1 0 0,0-1 0,0 1 0,1-1-1,1 0 1,4-7-10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1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2694 307 5257,'-7'-8'8453,"1"-1"-3664,-9-18-2851,5 6-1041,-2 4-558,5 9-246,4 3-30,-1 1-1,0-1 0,-1 1 1,1-1-1,-1 1 1,0 0-1,0 1 0,0-1 1,-5-2-1,-16-5 246,1 1 0,-1 1 0,-47-10 0,-6-2 76,-229-59 333,275 74-585,-53-4 0,-35 7 91,49 1-124,-123 1 85,48 1-89,84 1-59,-123 19 0,153-13-41,0 2 0,-60 25 1,21-7-6,56-21 3,-1 2-1,-27 16 1,28-14-5,-32 14-1,3-5-2,-72 43 0,-36 36 16,87-55 4,-42 41 4,81-62-10,18-14 0,1 1 0,0 0-1,1 0 1,-1 1 0,-7 14-1,-17 22-14,13-23 10,6-8-2,0 1-1,-13 20 0,-38 68-40,59-94 47,0 0 0,0 1 0,1-1 0,0 1 0,0 0 0,2 0-1,-1 0 1,1 0 0,1 1 0,0-1 0,1 14 0,2 15-17,13 72 0,-11-90 5,3 14 13,2 0 0,1 0 1,19 41-1,-20-58-9,13 21 0,-11-22-7,9 22 1,-16-31 10,0-1 1,1 0-1,9 12 0,6 10-13,0 7 1,-4-8 18,0 0-1,2-2 0,31 38 0,-34-48 19,2-2-1,0 0 1,1-1 0,37 22 0,86 36 76,12 8-6,-141-73-74,131 78 193,-116-72-168,0 0-1,0-2 0,46 12 1,-33-13-9,212 49 108,-218-52-104,28 7 29,75 6 0,-79-15-42,0-3 1,98-10 0,-55-7-7,70-23 23,-85 24-1,-40 7-15,49-14 1,-4-2-9,32-11 13,-92 22-4,58-32 1,-44 21 8,159-89 167,-172 94-166,24-13 80,21-11-26,-61 32-53,-2 0 0,1-1 0,17-18 0,-5 5 45,-17 17-28,12-14 1,-19 18-43,-1 0 0,1 0 0,-1 0 0,0 0 0,0-1 0,-1 1 0,1 0 0,-1-1 0,2-4 0,4-14 38,1 1 0,19-39-1,-15 37-18,6-8 7,-14 26-28,0 0-1,-1-1 0,0 1 1,0-1-1,-1 1 0,1-1 1,-1 0-1,-1 0 0,2-8 1,1-11 26,2 0 1,0 0 0,10-25-1,-14 43-15,-1 0-1,1 0 1,-1 0-1,0 0 1,-1-1-1,0 1 1,0 0-1,0 0 1,-1 0-1,-3-14 1,-2-2 124,-19-43-1,17 47-117,-9-18 14,12 28-30,0-1 1,1 0 0,0 0 0,0 0 0,-1-12 0,2 10 16,0 0 0,0 1 0,-9-19 0,-19-32 43,29 57-62,0 1 1,0-2-1,0 1 0,0-6 0,1 7 1,1 0 0,-1 0 0,0 1-1,-1-1 1,1 0 0,-1 1 0,1-1-1,-1 1 1,-4-7 0,-10-4 37,13 12-28,0-1 0,0 0 0,0 0 0,0 0 0,1 0 0,-5-7 0,1 2 17,0 0-1,0 0 1,-11-10 0,-3-3 29,-22-28 34,34 39-67,-1 0 0,-16-14 0,13 13 8,-12-14 1,-9-13 105,-3 2 1,-40-34-1,70 65-133,1 0-1,0-1 0,-5-6 0,8 9-6,0-1-1,0 1 1,-1 1 0,1-1-1,-1 0 1,1 0 0,-1 1-1,0 0 1,0-1-1,0 1 1,-1 0 0,1 1-1,0-1 1,-1 0-1,1 1 1,-6-1 0,-1 0 1,-51-12 67,52 11-63,1 0 1,0 0 0,0-1-1,0 0 1,-8-6-1,11 7-8,3 2-1,0 0 1,0-1-1,1 1 0,-1 0 0,1 0 1,-1-1-1,1 1 0,-1-1 0,1 1 1,0-1-1,-2-2 0,3 3-100,-1 0 0,0 0 0,0 0 1,1 0-1,-1 0 0,0 0 0,0 0 0,0 0 0,0 0 0,-1 0 1,1 1-1,0-1 0,0 0 0,0 1 0,-1-1 0,1 1 0,0-1 1,-3 0-1,3 1 290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1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69 6497,'-38'-58'8297,"34"47"-5664,5 18 750,-1-3-3284,0-1 0,1 0 0,-1 1 0,1-1 0,0 0 0,0 0 0,1 4 0,4 12 74,53 237 909,-38-170-875,-2-9-43,-17-55-103,-2-21-53,0 0-1,0-1 1,0 1 0,0 0 0,0 0-1,0 0 1,-1 0 0,1-1-1,0 1 1,0 0 0,-1 0-1,0 1 1,1-2-5,0 0-1,0 0 1,0 0-1,0 0 1,0 0-1,-1 0 1,1 0 0,0 1-1,0-1 1,0 0-1,0 0 1,-1 0-1,1 0 1,0 0-1,0 0 1,0 0-1,0 0 1,-1 0 0,1 0-1,0 0 1,0 0-1,0 0 1,0 0-1,-1 0 1,1 0-1,0 0 1,0 0 0,0 0-1,0-1 1,-1 1-1,1 0 1,0 0-1,0 0 1,-2-1 7,1 0 1,0-1 0,-1 1-1,1 0 1,0-1 0,0 1-1,0-1 1,-1-2 0,-4-6-23,1-1 1,1 0-1,0 0 1,0 0-1,1-1 1,-3-20-1,6 28-2,-1-1-1,1 0 0,0 0 1,0 1-1,0-1 1,1 0-1,-1 0 1,1 1-1,1-1 0,-1 1 1,1-1-1,-1 1 1,1-1-1,0 1 1,1 0-1,-1 0 0,1 0 1,0 0-1,6-6 1,-6 7 7,1 0 1,0 1 0,-1 0-1,1 0 1,0 0-1,0 0 1,1 1 0,-1-1-1,0 1 1,0 0-1,1 0 1,-1 1 0,8-1-1,-8 1 16,-1 0 0,0 0 0,0 0 0,0 1 0,0-1 0,0 1 0,0 0-1,1 0 1,-2 0 0,1 0 0,0 0 0,0 1 0,0-1 0,0 1 0,-1 0 0,1 0-1,-1 0 1,0 0 0,1 0 0,2 4 0,-2-1 63,-1 0-1,1 0 1,-1 0-1,0 1 1,0-1-1,-1 0 1,0 1 0,0-1-1,0 1 1,0 0-1,-1 6 1,0-3 93,-1 0 0,1 0 0,-2-1 1,1 1-1,-1 0 0,-5 13 0,6-19-140,-1 1 1,0-1-1,1 0 0,-1 0 1,0 1-1,0-1 0,-1 0 1,1-1-1,-1 1 0,1 0 1,-1-1-1,0 1 0,0-1 1,0 0-1,0 0 0,0 0 1,0 0-1,-1-1 1,1 1-1,-1-1 0,1 0 1,-1 0-1,0 0 0,1-1 1,-1 1-1,-7-1 0,0 0-153,7-1-140,1 1 0,-1 0 0,1 0 0,-1 0 0,1 0 0,-1 0 0,1 1 0,-1 0 0,1 0 0,-6 2 0,9-3 246,0 0 1,0 0-1,0 0 1,0 0 0,0 0-1,0 0 1,0-1-1,0 1 1,0 0 0,0 0-1,0 0 1,0 0 0,0 0-1,0 0 1,0 0-1,0 0 1,0 0 0,0 0-1,0 0 1,0 0-1,0 0 1,0 0 0,0 0-1,0 0 1,0 0 0,0 0-1,0 0 1,0 0-1,0 0 1,0 0 0,0 0-1,-1 0 1,1 0 0,0 0-1,0 0 1,0 0-1,0-1 1,0 1 0,0 0-1,0 0 1,0 0-1,0 0 1,0 0 0,0 0-1,0 0 1,0 0 0,0 0-1,0 0 1,0 0-1,0 0 1,0 0 0,0 0-1,0 0 1,0 0-1,0 0 1,0 0 0,5-10-668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11098,'2'1'4785,"0"14"-2384,6 7-185,-3 14-375,-1 9-353,1 13-624,-2-3-248,2-4-320,2-4-87,2-13-137,-1-5-24,0-6-240,-2-4-425,0-9-1103,0 0-649,2-17 1361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8674,'2'1'552,"0"0"0,-1 0 0,1 0 0,0 1 0,0-1 0,-1 0 0,1 1 0,-1 0 0,1-1 0,-1 1 0,1 0 0,-1 0 0,0-1 0,0 1 0,0 0 0,0 0 0,1 4 0,-1 1 158,0 0-1,0 0 0,0 1 1,-1 7-1,0-9-459,0-1 1,0 1-1,1 0 0,0 0 0,0-1 0,0 1 0,4 9 0,-2-10-130,0 1-1,0-1 0,1 0 0,5 6 0,-8-9-107,1 0 1,-1-1-1,1 1 1,0 0-1,0-1 0,0 0 1,0 1-1,0-1 1,0 0-1,0 0 0,0 0 1,0 0-1,0 0 1,3 0-1,-4-1-11,0 0 0,0-1 1,0 1-1,0 0 0,0 0 0,0-1 0,0 1 0,0 0 1,0-1-1,-1 1 0,1-1 0,0 1 0,0-1 0,0 0 1,-1 1-1,1-1 0,1-1 0,11-15-68,-11 14 37,26-40-545,-25 37 457,0 0 0,0 0 1,0-1-1,-1 1 0,2-10 0,-2 7 31,0 3 68,-2 6 20,0 0 0,0-1 1,0 1-1,0 0 0,0 0 0,0 0 0,0 0 0,0 0 0,0 0 1,0 0-1,0 0 0,-1 0 0,1 0 0,0 0 0,0-1 1,0 1-1,0 0 0,0 0 0,0 0 0,0 0 0,0 0 1,0 0-1,0 0 0,0 0 0,0 0 0,0 0 0,0 0 1,0 0-1,-1 0 0,1 0 0,0 0 0,0 0 0,0 0 0,0 0 1,0 0-1,0 0 0,0 0 0,0 0 0,0 0 0,0 0 1,-1 0-1,1 0 0,0 0 0,0 0 0,0 0 0,0 0 1,0 0-1,0 0 3,-1 0-1,1 0 1,0 0 0,-1 1 0,1-1 0,0 0-1,-1 0 1,1 0 0,0 1 0,-1-1 0,1 0-1,0 0 1,0 1 0,-1-1 0,1 0 0,0 1-1,0-1 1,0 0 0,-1 1 0,1-1 0,0 0-1,0 1 1,0-1 0,0 1 0,0-1 0,-1 16 145,7 15 196,-2-19-158,0-1-1,0 0 1,11 18 0,-13-25-162,0-1 0,0 0 1,0 0-1,1 1 0,0-1 1,0-1-1,0 1 1,0 0-1,0-1 0,0 0 1,0 1-1,1-1 0,0-1 1,6 4-1,-4-4 35,-1 0 0,0-1 0,1 1 0,-1-1-1,0 0 1,1 0 0,-1-1 0,0 0 0,1 0 0,-1 0 0,0-1 0,0 1-1,0-1 1,0 0 0,0-1 0,0 1 0,-1-1 0,8-6 0,13-12 524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7674,'34'32'3870,"-33"-31"-3590,0-1 0,0 1 0,0 0 1,0-1-1,0 1 0,0 0 0,0-1 0,0 1 0,1-1 1,-1 0-1,0 1 0,0-1 0,0 0 0,0 1 1,1-1-1,-1 0 0,0 0 0,0 0 0,1 0 1,-1-1-1,0 1 0,1 0 0,1-1 112,-1 0 1,1-1-1,-1 1 1,0 0-1,1-1 0,3-3 1,-3 2-1,4-3-272,0 0 0,-1-1-1,0 0 1,0 0 0,0 0-1,-1-1 1,-1 1 0,1-2-1,-1 1 1,0 0 0,-1-1-1,0 1 1,0-1 0,1-10-1,-4 17-109,0 1 1,0-1-1,0 0 0,0 1 0,0-1 1,0 1-1,-1-1 0,1 1 0,-1-1 0,1 1 1,-1 0-1,1-1 0,-1 1 0,0-1 1,1 1-1,-1 0 0,0 0 0,0-1 0,0 1 1,0 0-1,0 0 0,-1 0 0,1 0 0,0 0 1,0 0-1,-1 1 0,1-1 0,0 0 1,-1 0-1,1 1 0,-1-1 0,1 1 0,-1 0 1,-1-1-1,0 0 16,0 1 0,-1-1 0,1 1 0,-1 0 0,1 0 0,0 0-1,-1 1 1,1-1 0,0 1 0,-1-1 0,1 1 0,0 0 0,0 1 0,-5 1 0,3 1 33,0-1 0,1 1-1,0 0 1,-1 0 0,2 0 0,-1 0 0,0 1-1,1-1 1,0 1 0,0 0 0,0 0-1,1 0 1,-4 10 0,5-12-46,0 0 0,0 0-1,0 1 1,1-1 0,-1 0 0,1 1 0,0-1-1,0 0 1,0 1 0,1-1 0,-1 1 0,1-1-1,0 0 1,-1 0 0,2 1 0,-1-1 0,0 0-1,1 0 1,-1 0 0,1 0 0,0 0 0,0-1-1,0 1 1,3 3 0,0-2-21,0-1 0,0 1 0,-1-1 0,2 0 0,-1-1 0,0 1 0,1-1 0,-1 0 0,1 0 0,-1-1 0,10 2 0,3-1 255,-1-1 1,27-1 0,2-4 123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62 11386,'-48'-42'6623,"45"40"-6278,0 0 0,0 0 0,-1 0 0,1 0 0,-1 0-1,1 1 1,-1-1 0,1 1 0,-1 0 0,0 0 0,1 1 0,-1-1-1,-6 1 1,6-1-295,1 1 0,-1 0 0,1 1 0,0-1 0,-1 1 0,1 0 0,0-1 0,-1 1-1,1 1 1,0-1 0,0 0 0,0 1 0,0 0 0,0 0 0,-5 3 0,6-2-31,0-1 0,-1 1-1,1 0 1,0-1 0,1 1 0,-1 0 0,0 0 0,1 0 0,-2 7 0,0 0-19,1-1 0,-1 12 0,3-17-4,0-1 0,0 0 0,0 1 0,1-1 0,-1 0-1,1 1 1,0-1 0,0 0 0,0 0 0,0 0 0,1 0 0,-1 0 0,4 5 0,2 2-5,1 0 1,11 12 0,-8-10 15,-4-4-1,-3-4 11,0 0 0,-1 0 0,1 1 0,3 5 0,-7-8-6,1-1-1,-1 0 1,1 0-1,-1 1 1,1-1-1,-1 0 1,0 0 0,1 1-1,-1-1 1,0 1-1,0-1 1,0 0-1,0 1 1,0-1-1,0 0 1,-1 1 0,1-1-1,0 0 1,-1 1-1,1-1 1,-1 0-1,-1 3 1,-1 1 44,0 0 0,-1 0 0,0 0 0,-8 6 0,10-9-91,0 0 1,0-1 0,0 1 0,0-1-1,-1 1 1,1-1 0,0 0-1,-1 0 1,1 0 0,-1 0-1,0 0 1,-3 0 0,5-1-10,1 0 0,-1 0 0,1 0 0,-1 0 0,1 0 0,-1 0 0,1 0 0,0 0 0,-1 0 1,1-1-1,-1 1 0,1 0 0,-1 0 0,1 0 0,-1-1 0,1 1 0,0 0 0,-1-1 0,1 1 0,-1 0 0,1-1 0,0 1 1,-1 0-1,1-1 0,0 1 0,0-1 0,-1 1 0,1-1 0,0 1 0,0-1 0,0 1 0,0 0 0,-1-1 0,1 1 0,0-1 0,0 1 1,0-1-1,0 0 0,0 0-22,0 0 0,0 0 0,0 0 1,0 0-1,1 1 0,-1-1 0,0 0 1,0 0-1,0 0 0,1 0 0,-1 1 1,0-1-1,1 0 0,-1 0 0,1 1 1,-1-1-1,1 0 0,-1 1 0,1-1 1,0 1-1,0-2 0,11-3-208,0 0 1,21-5-1,-1 1 235,-1-3 95,34-16-1,-54 22 117,1-1 0,-1 0-1,0 0 1,0-2 0,16-15-1,-23 20-80,-1-1 0,1 1-1,-1-1 1,0 1-1,-1-1 1,1 0-1,-1 0 1,0 0 0,2-9-1,-3 12-55,-1 1-1,0 0 1,1-1-1,-1 1 1,0-1 0,0 1-1,0-1 1,0 1-1,0-1 1,0 1-1,-1-1 1,1 1-1,0-1 1,-1 1-1,1 0 1,-1-1 0,1 1-1,-1-1 1,0 1-1,0 0 1,0 0-1,1 0 1,-1-1-1,0 1 1,0 0 0,-1 0-1,1 0 1,0 0-1,0 0 1,0 1-1,-1-1 1,1 0-1,0 1 1,-1-1 0,1 1-1,0-1 1,-1 1-1,1-1 1,-3 1-1,2 0 17,0-1-1,-1 1 0,1 0 1,0 0-1,0 1 1,0-1-1,-1 0 0,1 1 1,0 0-1,0-1 1,0 1-1,0 0 0,0 0 1,0 0-1,0 0 1,0 0-1,1 0 0,-1 1 1,0-1-1,1 1 1,-1-1-1,1 1 0,-1 0 1,1-1-1,-2 4 1,0 0 14,0-1 1,0 1-1,1 0 1,0 1 0,0-1-1,0 0 1,0 0-1,-1 11 1,3-10-43,0-1 0,0 1-1,0-1 1,0 1 0,1-1 0,0 1 0,0-1-1,0 0 1,1 1 0,0-1 0,0 0-1,0 0 1,1 0 0,0-1 0,0 1 0,3 4-1,-3-5-17,1-1-1,-1 1 0,0-1 0,1 0 0,0 0 0,0-1 0,0 1 1,0-1-1,0 0 0,0 0 0,0 0 0,1 0 0,-1-1 1,1 0-1,-1 0 0,1 0 0,0 0 0,-1-1 0,6 0 0,-5 0-163,0-1 1,0 1-1,0-1 0,0 0 0,0 0 0,0-1 0,0 1 0,-1-1 0,1 0 0,-1-1 0,1 1 0,-1-1 0,0 0 0,0 0 0,6-5 0,14-20-665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10898,'-3'15'4745,"-5"14"-2144,3 7-537,-1 20-439,0 4-217,6 1-576,5-2-240,15-9-336,-4-4-112,8-13-128,9-5-32,-10-16-488,9-11-408,-7-12 2816,-12-11-1759</inkml:trace>
  <inkml:trace contextRef="#ctx0" brushRef="#br0" timeOffset="1">16 161 9802,'-11'0'4913,"6"3"-1640,5 1-1289,5-4-247,-5 0-657,2 0-272,30 0-448,34 3-144,-31-6-144,1 2-384,-3-3 2433,9 1-1673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37 8482,'-1'-3'972,"-1"-1"123,1 0 0,-1 1 0,1-1 0,-5-5 0,5 8-941,1 0-1,-1 0 1,0 1 0,1-1-1,-1 0 1,0 1 0,0-1-1,0 1 1,1-1 0,-1 1-1,0-1 1,0 1 0,0-1-1,0 1 1,0 0 0,0 0-1,0-1 1,0 1 0,0 0-1,0 0 1,0 0 0,0 0-1,0 0 1,-1 1 0,-2-1 46,1 1 0,0 0 1,-1 0-1,1 1 0,0-1 0,0 1 1,0 0-1,0-1 0,0 1 1,0 1-1,1-1 0,-1 0 1,1 1-1,-4 3 0,3-2-85,0 0-1,0 1 1,1-1 0,-1 1-1,1-1 1,0 1-1,0 0 1,1 0 0,-2 8-1,2-9-97,1 0 0,-1 0 0,1 1-1,0-1 1,0 0 0,1 0 0,-1 0 0,1 1-1,0-1 1,0 0 0,3 6 0,-3-8-8,0 1 1,1-1-1,-1 1 1,1-1-1,0 1 0,-1-1 1,1 0-1,0 0 1,1 0-1,-1 0 1,0 0-1,0-1 1,1 1-1,-1-1 1,1 1-1,0-1 1,4 2-1,-2-2 2,-1 0 0,1-1 0,-1 1 0,1-1 0,0 0 0,0 0 0,-1 0 0,1-1 0,0 1 0,-1-1 0,1 0 0,-1-1 0,1 1 0,-1-1 1,0 0-1,1 0 0,-1 0 0,0 0 0,5-5 0,-5 5 7,-1-1 0,1 0 0,-1 0 1,0-1-1,1 1 0,-1-1 0,-1 1 1,1-1-1,0 0 0,-1 0 0,0 0 1,0-1-1,0 1 0,-1 0 0,1-1 1,-1 1-1,0-1 0,0 1 0,0-6 0,-1 8-6,0 0 0,0 0-1,0 0 1,-1 0-1,1 0 1,0 0-1,-1 0 1,1 0 0,-1 1-1,0-1 1,0 0-1,0 0 1,0 1-1,0-1 1,0 0-1,0 1 1,-3-3 0,2 2 2,0 1 0,0-1 0,-1 1 0,1-1 0,-1 1 1,1 0-1,-1 0 0,1 0 0,-1 1 0,1-1 1,-5 0-1,-3 0-116,-1 1 1,1 0 0,-1 1 0,1 0-1,-16 4 1,-4 3-660,6 5 326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 10794,'-5'-1'1192,"0"0"1,0 0-1,1 0 0,-1 1 0,-6 0 0,-4 1 1035,-23 4-1,38-5-2207,-5 1 302,1 0-1,-1 0 0,0 1 0,1 0 0,0 0 0,-8 4 0,10-5-269,1-1 0,-1 1 0,1 1-1,0-1 1,-1 0 0,1 0 0,0 0 0,0 1 0,0-1 0,0 0 0,0 1 0,0-1 0,0 1 0,1-1 0,-1 1 0,0 0 0,1-1-1,-1 1 1,1 0 0,0-1 0,-1 4 0,2 1-26,-1 1 0,1-1 0,0 1 0,0-1 0,1 0 0,0 0 0,0 1 0,1-1 0,-1-1 0,1 1 0,1 0 0,3 6 0,7 5 19,0-1 0,21 20 0,-1-1 191,-33-34-182,1 1-1,-1-1 0,0 1 0,1 0 1,-1 0-1,0 0 0,0 0 0,0 0 0,0 0 1,0 3-1,-1-4-28,0-1 0,1 1 0,-1-1 0,0 1 0,0-1 0,-1 1 0,1-1-1,0 1 1,0-1 0,0 1 0,0-1 0,0 1 0,0-1 0,-1 1 0,1-1 0,0 0 0,0 1 0,-1-1 0,1 1 0,-1-1 0,0 1-1,1 0 0,-1-1 1,0 1-1,0-1 0,0 1 1,0-1-1,0 0 0,0 1 1,0-1-1,0 0 1,0 0-1,0 1 0,-2-1 1,-10 0-128,-1-1-1,1 0 1,-1 0 0,-23-7 0,23 5-596,9 2 338,4 1 216,-1-1 1,1 1 0,-1 0 0,1-1-1,-1 1 1,1-1 0,0 1 0,-1-1-1,1 1 1,-1-1 0,-1-2 0,2-2-457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200 161 9426,'7'-3'2684,"5"-2"733,-12 4-3318,1 1-1,-1 0 1,1-1 0,-1 1-1,0-1 1,1 1 0,-1 0-1,0-1 1,0 1 0,1-1-1,-1 1 1,0-1-1,0 1 1,0-1 0,1 1-1,-1-1 1,0 1 0,0-1-1,0 1 1,0-1 0,0 1-1,0-1 1,0 0 0,-3-10 546,0 0 1,0 0-1,-1 0 1,0 0 0,-1 1-1,-7-11 1,9 17-614,0 0-1,0 0 1,0 0 0,-1 0-1,1 1 1,-1-1 0,0 1 0,0 0-1,0 0 1,0 1 0,0-1-1,-1 1 1,0 0 0,1 0-1,-1 0 1,0 1 0,0 0-1,1 0 1,-1 0 0,0 0-1,0 1 1,0 0 0,0 0-1,0 0 1,0 0 0,0 1-1,-6 1 1,8 0-11,-1-1 0,1 1 0,0 0-1,0 0 1,1 0 0,-1 0 0,0 1 0,1-1 0,-1 1-1,1-1 1,0 1 0,0 0 0,0 0 0,0 0 0,0 0-1,1 0 1,-1 0 0,-1 5 0,0 3 71,0 0 0,0 1-1,1-1 1,-1 15 0,2-19-38,1 0 0,0-1-1,0 1 1,1 0 0,0 0 0,0-1 0,4 11 0,-5-15-44,1 1-1,0-1 1,0 0 0,0 0 0,0 0-1,0-1 1,0 1 0,1 0 0,-1 0 0,1-1-1,-1 1 1,1 0 0,0-1 0,-1 0-1,1 1 1,0-1 0,0 0 0,0 0-1,0 0 1,0 0 0,0 0 0,0-1 0,0 1-1,1 0 1,-1-1 0,4 1 0,-1-1-6,1-1 0,-1 1-1,0-1 1,0 0 0,0 0 0,0-1 0,0 1 0,0-1 0,0 0 0,-1-1 0,5-2 0,2-2 3,-1 0 0,0-1 0,13-12 1,-19 16-2,0-1 0,0 1 0,0-1 0,-1 0 0,0 0 0,0-1 0,4-7 0,-7 13-6,0 0 1,0 0 0,-1 0-1,1 0 1,0 0 0,0 0-1,0 0 1,0 0 0,0 0-1,0 0 1,0 0 0,-1 0-1,1 0 1,0 0 0,0 0-1,0 0 1,0 0-1,0 0 1,0 0 0,-1 0-1,1 0 1,0 0 0,0 0-1,0 0 1,0 0 0,0 0-1,0 0 1,0-1 0,0 1-1,0 0 1,-1 0 0,1 0-1,0 0 1,0 0 0,0 0-1,0 0 1,0 0 0,0-1-1,0 1 1,0 0 0,0 0-1,0 0 1,0 0 0,0 0-1,0 0 1,0 0 0,0-1-1,0 1 1,0 0-1,0 0 1,0 0 0,0 0-1,0 0 1,0 0 0,0-1-1,0 1 1,0 0 0,0 0-1,0 0 1,0 0 0,0 0-1,0 0 1,1 0 0,-1 0-1,0-1 1,0 1 0,1 26 171,0-19-79,-1 1 0,1-1-1,4 13 1,1 12 205,-5-26-259,1 0 0,-1-1 1,1 1-1,0-1 0,4 9 0,-5-13 7,-1 1-110,1-1-1,0 0 0,-1 1 1,1-1-1,0 0 1,0 1-1,0-1 1,2 2-1,-3-3 93,1 1 0,-1-1 0,1 0-1,0 0 1,-1 0 0,1 0 0,-1 1 0,1-1-1,0 0 1,-1 0 0,1 0 0,-1 0-1,1 0 1,-1 0 0,1 0 0,0-1 0,-1 1-1,1 0 1,-1 0 0,1 0 0,-1 0-1,1-1 1,0 1 0,-1 0 0,1-1 0,-1 1-1,0 0 1,1-1 0,0 0 0,19-13 328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12059,'1'19'4978,"6"6"-2322,-1-4-863,20 65 2820,-15-55-3904,-11-31-705,0 0-1,0 0 1,0 0-1,0 0 0,0 0 1,-1 0-1,1-1 1,0 1-1,0 0 0,0 0 1,0 0-1,0 0 0,0 0 1,0 0-1,0 0 1,0 0-1,0 0 0,0 0 1,-1 0-1,1 0 1,0 0-1,0 1 0,0-1 1,0 0-1,0 0 1,0 0-1,0 0 0,0 0 1,0 0-1,0 0 1,0 0-1,0 0 0,0 0 1,-1 0-1,1 0 0,0 0 1,0 0-1,0 0 1,0 0-1,0 0 0,0 1 1,0-1-1,0 0 1,0 0-1,0 0 0,0 0 1,0 0-1,-2-2 7,0-1-1,0 1 1,0-1-1,1 1 1,-1-1-1,1 0 1,-1 1-1,0-6 1,-9-26-19,11 33 8,-5-16-56,1 0-1,1 0 0,-2-32 1,5 44 25,0 0 1,1 0-1,-1-1 1,1 1-1,0 0 1,0 0-1,0 0 1,1 0-1,0 0 1,0 0-1,0 0 1,1 1-1,-1-1 1,1 1-1,0-1 1,1 1-1,3-4 1,0 1-119,-4 3-103,1 1 0,0-1 0,0 0-1,0 1 1,1 0 0,-1 0 0,1 0-1,0 1 1,6-3 0,8 1-438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21 202 10114,'1'2'663,"1"0"-1,-1-1 0,0 0 1,1 1-1,-1-1 0,1 0 1,0 0-1,-1 1 1,1-1-1,0-1 0,0 1 1,2 1-1,-2-2-519,-1 0-1,0 0 1,1 0-1,-1 0 1,1 0-1,-1 0 1,0 0-1,1 0 1,-1-1-1,1 1 1,-1-1-1,0 1 1,1-1-1,-1 1 1,0-1-1,0 0 1,0 0-1,2-1 1,5-4 16,-1 0 1,0-1 0,-1 0 0,1 0 0,-1-1 0,-1 1 0,9-16 0,-11 17-126,0 0 0,0 0 0,-1 0 0,0 0 0,0 0 0,-1 0 0,1-1 0,-1 1 0,-1-1 0,1 1 0,-1-1 0,-1-8 0,1 13 3,-1-1 0,0 1 0,1-1 0,-1 1 0,0 0-1,0-1 1,-1 1 0,1 0 0,0 0 0,-1 0 0,1 0 0,-1 0-1,0 0 1,0 0 0,0 0 0,0 1 0,0-1 0,0 1 0,0-1-1,0 1 1,0 0 0,-1 0 0,1 0 0,0 0 0,-1 0 0,1 1-1,-1-1 1,1 1 0,-4-1 0,3 1 36,-1 0 0,1-1 0,0 1 1,-1 1-1,1-1 0,0 0 0,-1 1 0,1 0 0,0 0 1,0 0-1,0 0 0,0 0 0,0 0 0,0 1 0,0 0 1,0-1-1,0 1 0,0 0 0,1 1 0,-1-1 0,-3 5 1,3-2 14,-1 1 0,1 1 0,1-1 0,-1 0 0,1 1 0,0-1 1,1 1-1,-1 0 0,1-1 0,1 1 0,-1 11 0,1-11-39,0-1-1,1 1 1,0-1-1,0 1 1,0-1-1,1 0 1,0 1-1,0-1 1,0 0-1,1 0 1,0-1-1,5 9 1,-5-11-43,0 0 0,0 1 0,1-1 0,-1 0 0,1-1 0,0 1 0,0-1 0,0 0 0,0 1 0,0-2 0,0 1 0,0 0 0,1-1 0,-1 0 0,1 0 0,6 1 0,8-1-222,-1-1-1,35-3 1,-4-2 19</inkml:trace>
  <inkml:trace contextRef="#ctx0" brushRef="#br0" timeOffset="1">878 159 10578,'-1'-2'5489,"-1"1"-616,1 1-3192,0 0-153,-1 5-416,2 17-263,6 29-577,-4-33-136,2-8-8,0-3-248,-9-7-1009,5-4-463,0-11 808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10730,'0'-4'4497,"10"1"-2288,3-1-241,11 6-464,1-1-279,6 0-665,-1 3-176,-4-1 808,0-2-864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4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11987,'0'1'618,"0"-1"1,0 1 0,0-1 0,0 1-1,0-1 1,0 1 0,1 0 0,-1-1-1,0 1 1,0-1 0,1 1 0,-1-1 0,0 0-1,1 1 1,0 0 0,7 12 2398,2 9-2736,-1 1 0,-1 1 0,-1-1-1,5 30 1,-9-35-195,17 70 103,-20-88-191,0 0-1,0 0 1,0 0 0,0 1-1,0-1 1,0 0 0,0 0-1,0 0 1,0 0 0,0 0-1,1 0 1,-1 0 0,0 0-1,0 1 1,0-1 0,0 0-1,0 0 1,0 0 0,0 0-1,0 0 1,0 0 0,0 0-1,0 1 1,0-1 0,0 0-1,0 0 1,0 0 0,0 0-1,0 0 1,0 0-1,-1 0 1,1 1 0,0-1-1,0 0 1,0 0 0,0 0-1,0 0 1,0 0 0,0 0-1,0 0 1,0 0 0,0 0-1,0 0 1,-1 1 0,1-1-1,0 0 1,0 0 0,0 0-1,0 0 1,0 0 0,-7-4-129,-8-11-112,12 10 214,0 0 0,0 0 1,1-1-1,-1 1 1,1 0-1,1-1 1,-1 1-1,1-1 1,0 1-1,0-1 1,1 0-1,-1 0 1,1 1-1,0-1 1,1 0-1,0 0 0,0 1 1,2-9-1,-2 10 40,0 0-1,1 0 0,-1 0 0,1 0 0,0 0 1,0 0-1,0 0 0,0 1 0,1-1 0,0 1 0,-1 0 1,1 0-1,1 0 0,-1 0 0,0 0 0,1 0 1,-1 1-1,1 0 0,0 0 0,0 0 0,0 0 0,0 0 1,0 1-1,0 0 0,5-1 0,-4 1 80,1 1-1,-1 0 1,1 0-1,-1 0 1,0 1-1,1 0 0,-1 0 1,0 0-1,1 1 1,-1-1-1,0 1 1,0 1-1,0-1 1,-1 1-1,10 6 1,-8-5-1,-1 1 0,0 0 0,0 0 0,0 0 0,0 1 0,-1 0 0,0-1 0,0 2 0,0-1 1,-1 0-1,4 11 0,-3-6-9,0-1-13,-1 1 0,0-1-1,0 1 1,-1 0 0,1 13 0,-2-11-89,4 22 0,-4-32-31,-1-3 27,0 0 0,0 0 0,0 0 0,0 0 0,0 0 0,0 1 0,0-1 0,0 0 1,0 0-1,0 0 0,0 0 0,0 0 0,0 0 0,0 0 0,0 1 0,0-1 0,0 0 0,0 0 0,0 0 0,0 0 0,0 0 1,0 0-1,0 0 0,0 0 0,0 1 0,0-1 0,0 0 0,0 0 0,1 0 0,-1 0 0,0 0 0,0 0 0,0 0 0,0 0 1,0 0-1,0 0 0,0 0 0,0 0 0,1 0 0,-1 0 0,0 0 0,0 0 0,0 0 0,0 0 0,0 0 0,0 0 1,0 0-1,1 0 0,-1 0 0,0 0 0,0 0 0,0 0 0,0 0 0,0 0 0,0 0 0,0 0 0,0 0 0,1 0 0,-1 0 1,0 0-1,0 0 0,0 0 0,0 0 0,0 0 0,0-1 0,6-8-2836,1-11 967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62 317 12163,'-15'2'1900,"10"-2"-1203,0 0-1,0 1 1,0 0-1,0 0 1,0 1-1,-5 1 1,9-3-650,1 0 0,0 1 0,0-1 0,-1 0 0,1 0 0,0 0 0,-1 0 1,1 0-1,0 1 0,-1-1 0,1 0 0,0 0 0,0 1 0,-1-1 0,1 0 1,0 0-1,0 1 0,0-1 0,-1 0 0,1 0 0,0 1 0,0-1 0,0 0 0,0 1 1,0-1-1,0 0 0,0 1 0,0-1 0,-1 0 0,1 1 0,0-1 0,0 0 0,0 1 1,1-1-1,-1 0 0,0 1 0,0-1 0,0 0 0,0 1 0,0-1 0,0 0 0,0 1 1,1-1-1,-1 0 0,0 0 0,0 1 0,0-1 0,1 0 0,-1 0 0,0 1 0,0-1 1,1 0-1,-1 0 0,1 1 0,0 0 125,1 1 1,0-1-1,1 0 1,-1 0-1,0 0 0,4 1 1,8 2-55,0-2 1,0 1-1,0-2 0,0 0 1,1-1-1,-1 0 0,0-1 1,15-3-1,3-3-114,0-1-1,43-16 1,21-16 44,-77 31-40,-1-1 0,-1-1 0,18-13 0,-30 20-17,1-1-1,-1 0 1,0 0-1,0 0 1,-1-1 0,1 0-1,-1 0 1,-1 0-1,6-11 1,-7 13 4,-1 1 0,0-1 0,0 1 0,0-1 0,-1 0 0,1 1 0,-1-1 0,0 0 0,0 1 0,0-1 0,0 0-1,-1 1 1,0-1 0,0 0 0,1 1 0,-2-1 0,1 1 0,0-1 0,-1 1 0,-2-5 0,-1 2 11,0 0-1,0 1 1,0-1-1,0 1 1,-1 0 0,0 0-1,0 1 1,0 0-1,-1 0 1,1 0 0,-11-3-1,10 3 18,0 2-1,-1-1 0,0 1 0,1 0 1,-1 0-1,0 1 0,0 1 0,0-1 1,0 1-1,-13 1 0,18 0-2,0 0 1,-1 0-1,1 0 0,0 0 0,-1 1 1,1-1-1,0 1 0,0 0 0,0 0 1,0 0-1,1 0 0,-1 0 0,1 1 1,-1-1-1,1 1 0,0 0 0,0-1 1,0 1-1,0 0 0,0 0 0,1 1 1,-1-1-1,1 0 0,-2 6 0,0 4 25,0 1 0,1-1-1,1 0 1,-1 27 0,13 115 259,12-1 295,0-3 213,-21-132-692,-1-1 1,0 22-1,-1-38-108,-1 0-1,1 0 1,0-1 0,0 1-1,-1 0 1,1 0 0,-1-1 0,1 1-1,-1-1 1,0 1 0,1 0-1,-1-1 1,0 1 0,0-1-1,0 0 1,0 1 0,-1-1-1,1 0 1,0 0 0,0 1-1,-1-1 1,1 0 0,-1 0-1,1-1 1,-1 1 0,1 0-1,-1 0 1,0-1 0,1 1 0,-1-1-1,0 1 1,1-1 0,-4 0-1,-1 1 11,0-1 0,0-1-1,-1 1 1,1-1 0,0 0-1,0-1 1,-11-3 0,10 2-34,1 0 1,-1 0 0,1-1-1,0 0 1,0 0-1,0 0 1,0-1-1,1 0 1,-1 0-1,-4-7 1,3 3-27,0 0 0,1-1 0,0 0-1,1 0 1,-7-19 0,11 27 33,0 1 0,1-1 0,-1 1 1,1-1-1,0 1 0,0-1 0,-1 1 0,1-1 0,0 1 0,0-1 0,0 0 0,0 1 1,1-1-1,-1 1 0,0-1 0,1 1 0,0-3 0,0 3 2,0 0-1,0 0 1,0 0-1,0 0 1,0 0 0,0 0-1,0 0 1,0 0-1,1 0 1,-1 1-1,0-1 1,0 0 0,1 1-1,-1-1 1,0 1-1,1 0 1,-1-1-1,1 1 1,-1 0 0,2 0-1,12-1 53,1 0-1,-1 1 1,27 4-1,46 14 261,-67-13-264,82 21 342,-82-19-218,0 1 1,37 20-1,-6 3-437,-52-31-328,0-1 220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25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 18852,'-12'11'6841,"4"-11"-5440,1-3-1025,-1-2-168,3-1-208,1-3 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68 4705,'-1'-1'317,"1"0"-1,0 0 1,0 0-1,0 0 1,0 0-1,0 0 1,0 0 0,0 0-1,0 0 1,0 0-1,0 0 1,0 0-1,1 0 1,-1 0-1,0 1 1,1-1 0,-1 0-1,1 0 1,-1 0-1,1 0 1,-1 1-1,1-1 1,0 0 0,-1 0-1,2 0 1,8-14 3608,-9 14-3798,-1 1 1,0-1-1,0 0 1,0 0-1,0 0 0,0 1 1,0-1-1,0 0 1,0 0-1,0 0 0,0 1 1,0-1-1,0 0 1,0 0-1,-1 1 0,1-1 1,0 0-1,-1 0 1,1 1-1,0-1 0,-1 0 1,1 1-1,-1-1 1,1 0-1,-1 1 0,1-1 1,-1 1-1,0-1 1,1 1-1,-1-1 0,0 1 1,-1-1-1,1 0-22,0 0 0,-1 1-1,1-1 1,0 1-1,-1-1 1,1 1 0,0-1-1,-1 1 1,1 0-1,-1 0 1,1 0 0,-1 0-1,1 0 1,-1 0-1,1 0 1,0 0 0,-1 0-1,-2 1 1,0 2-14,1-1 1,-1 1-1,0 0 1,1 0-1,0 0 1,0 1-1,-6 6 1,-8 9 23,-1-2-47,7-8-38,0 1 0,1 0 0,-16 23 0,24-30-29,0 0 0,1 1 0,-1-1 0,1 1 0,0-1 0,0 1 0,0 0 0,1-1 0,-1 1 0,1 0 0,0 0 0,0-1 0,0 1 0,1 0 0,-1-1-1,1 1 1,0 0 0,0-1 0,0 1 0,0-1 0,3 5 0,3 6 1,1 0-1,0-1 1,17 20-1,-24-31 0,4 4 9,1 1 0,0-1 0,0 0 0,0 0 0,1-1 0,0 1 0,0-2 0,13 8 0,-16-10-142,1 0 0,0 0 0,0-1 0,0 0 1,0 1-1,0-2 0,0 1 0,0-1 0,0 1 1,0-1-1,0-1 0,0 1 0,0-1 0,0 0 1,9-3-1,-8 2-932,-1 0 1,1-1 0,8-5 0,19-15-1378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12003,'1'-3'4905,"1"2"-2833,-2 1-256,0 0-343,0 0-201,4 0-432,14 4-240,38 13-256,-40-14-88,0-3-152,7 0-31,-2-3-186,4 1-383,-6 2-1000,-4 2 456,3 5 392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3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9898,'-1'4'4866,"-1"5"-2812,1 0-855,-4 11 293,-1 3-207,-5 33 1,10-50-1211,1 1 0,-1 0 1,2 0-1,-1 0 0,0 0 1,1 0-1,1-1 0,-1 1 1,4 9-1,-4-13-70,0-1-1,1 1 1,-1-1-1,0 1 1,1-1 0,0 0-1,0 0 1,-1 0 0,1 0-1,0 0 1,0 0-1,1 0 1,-1-1 0,0 1-1,1-1 1,-1 0 0,1 1-1,-1-1 1,1 0-1,-1-1 1,1 1 0,0 0-1,-1-1 1,1 1 0,0-1-1,0 0 1,-1 0-1,1 0 1,0 0 0,0-1-1,-1 1 1,1-1 0,5-1-1,2-2 4,0-1 0,0 1 0,0-2 0,0 0 0,-1 0 0,0 0 0,0-1 0,-1-1 0,0 1 0,14-17 0,-19 20 2,-1 0 0,1 1 1,-1-1-1,0 0 0,0 0 0,2-7 0,2-5 59,-5 15-60,-1 1-1,0 0 0,0-1 1,0 1-1,0-1 0,0 1 1,1 0-1,-1 0 0,0-1 1,0 1-1,1 0 0,-1-1 0,0 1 1,1 0-1,-1 0 0,0-1 1,0 1-1,1 0 0,-1 0 1,0 0-1,1 0 0,-1-1 1,1 1-1,-1 0 0,0 0 1,1 0-1,-1 0 0,0 0 1,1 0-1,-1 0 0,1 0 1,-1 0-1,0 0 0,1 0 1,-1 0-1,0 0 0,1 0 0,-1 1 1,1-1-1,-1 0 0,0 0 1,1 0-1,-1 1 0,1-1 37,0 1-1,0 0 0,-1 0 1,1-1-1,0 1 0,-1 0 1,1 0-1,-1 0 0,1-1 1,-1 1-1,1 0 0,-1 0 1,1 0-1,-1 0 1,0 0-1,0 0 0,1 2 1,-1 1 90,-1 0-1,1-1 1,-1 1 0,0 0 0,0 0 0,-2 4 0,1-3-76,1 0-1,0 0 1,-2 8-1,3-11-57,0-1-1,0 1 1,0-1 0,0 1 0,1-1-1,-1 1 1,0-1 0,1 1 0,-1-1-1,1 1 1,-1-1 0,1 1-1,0-1 1,-1 0 0,1 1 0,2 1-1,0 0-328,1 0 0,0 0 0,0 0-1,1 0 1,-1-1 0,0 1-1,1-1 1,-1 0 0,1-1 0,0 1-1,6 0 1,26 7-1254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8:2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22 260 10514,'-1'-1'710,"0"1"-1,0-1 0,0 1 0,0-1 1,-1 1-1,1-1 0,0 1 0,0 0 1,0 0-1,-2-1 0,2 1-631,1 0 1,0 0-1,0 0 0,0 0 0,-1 0 1,1 0-1,0 0 0,0 0 0,-1 0 1,1 0-1,0 0 0,0 0 0,0 0 1,-1 0-1,1 0 0,0 1 0,0-1 1,0 0-1,-1 0 0,1 0 0,0 0 1,0 0-1,0 0 0,-1 0 0,1 1 0,0-1 1,0 0-1,0 0 0,0 0 0,0 0 1,0 1-1,-1-1 0,1 0 0,0 0 1,0 0-1,0 1 0,0-1 0,0 0 1,0 0-1,0 0 0,0 1 0,0-1 1,0 0-1,0 0 0,0 1 0,0-1 1,0 0-1,0 0 0,0 0 0,0 1 1,0-1-1,0 0 0,0 0 0,0 0 0,1 1 1,-1-1-1,0 0 0,0 1 645,39 9-114,-24-5-528,1-1 0,0-1 1,0-1-1,28 2 0,-26-5-54,0 0 0,1-1 1,-1-1-1,0-1 0,0-1 1,-1 0-1,1-1 0,-1-1 0,-1 0 1,19-12-1,-29 16-32,0-1 0,-1 0 0,1 0 0,-1-1 0,0 1 0,0-1 0,6-8 0,-8 9-19,0 0 0,-1 0 0,0 0-1,0 0 1,0-1 0,0 1 0,-1 0-1,1-1 1,-1 1 0,0-1 0,-1 0-1,1-5 1,-1 5 14,-1 0 0,1 0 0,-1 1 0,0-1 0,-1 1 0,1-1-1,-1 1 1,0-1 0,0 1 0,0 0 0,-1 0 0,1 0 0,-1 0 0,0 0-1,0 1 1,0-1 0,-1 1 0,1 0 0,-7-4 0,3 2 22,0 0 1,0 0 0,-1 1-1,0 0 1,1 0 0,-2 1-1,1 0 1,0 1 0,-16-3-1,21 4-9,1 1 0,0 0 0,0 0 0,0 0 0,0 0 0,-1 0 0,1 0 0,0 1 0,0-1 0,0 1 0,0-1 0,0 1 0,0 0 0,0 0 1,-4 1-1,5 0-2,0-1 1,0 0 0,0 0 0,0 1-1,0-1 1,0 1 0,0-1 0,1 1-1,-1-1 1,0 1 0,1-1 0,-1 1-1,1-1 1,0 1 0,0 0 0,-1-1 0,1 1-1,0 0 1,0-1 0,1 4 0,18 190 141,3 40 131,-20-196-247,-1-24-2,0 1 0,-1-1 0,0 0 0,-4 18 0,4-32-23,0-1 1,0 1-1,-1 0 0,1 0 0,-1 0 1,1-1-1,-1 1 0,1 0 0,-1-1 1,1 1-1,-1-1 0,0 1 1,1 0-1,-1-1 0,0 1 0,1-1 1,-1 0-1,0 1 0,0-1 0,0 0 1,1 1-1,-1-1 0,0 0 1,0 0-1,0 1 0,0-1 0,1 0 1,-1 0-1,0 0 0,0 0 0,0 0 1,0-1-1,0 1 0,-1 0 0,-2-1-8,0 0 0,0 0 0,0 0 0,0 0 0,-6-4 0,1 0-39,0-1 0,1 0 0,-1-1 1,-9-10-1,-25-31-99,42 47 140,0 0 0,0-1 0,0 1 0,0 0 0,0 0 0,0-1 0,1 1 1,-1-1-1,1 1 0,-1 0 0,1-1 0,-1 1 0,1-1 0,0-2 0,0 3 1,0 0-1,0 0 1,0 0-1,0 0 1,1 0 0,-1 0-1,1 0 1,-1-1-1,0 1 1,1 0-1,0 1 1,-1-1-1,1 0 1,0 0-1,0-1 1,4-2-6,-1 1 0,1 0 0,0-1 0,-1 2 0,1-1 0,7-2 0,-5 2 10,6-3 19,0 0 1,1 1 0,26-6 0,-31 10 29,0 0 1,0 0 0,0 1-1,0 0 1,0 0-1,0 1 1,11 2 0,-5 1 74,1 1 1,-2 0 0,1 1-1,-1 0 1,1 1-1,-2 1 1,1 0 0,-1 1-1,15 14 1,-23-18-105,1-1-1,0 0 1,0 0 0,0 0 0,9 4-1,-14-7-70,1-1 0,-1 1 0,0-1 0,1 1 0,-1-1 0,0 0 0,1 0 0,-1 0 0,0 1 0,1-1 0,-1-1 0,0 1 0,1 0 0,-1 0 0,1 0 0,-1-1 0,0 1 0,0-1 0,1 1 0,-1-1 0,0 1 0,0-1 0,0 0 0,1 0 0,-1 0 0,0 1 0,0-1 0,0 0 0,0 0 0,-1 0 0,1 0 0,0-1 0,0 1 0,-1 0 0,2-2 0,4-12 856,-6 0-457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34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9114 2360 3873,'-4'1'7884,"-5"1"-984,9-2-6793,-1 0 0,1 0 0,0 0 1,-1 0-1,1 0 0,0-1 1,-1 1-1,1 0 0,0 0 1,-1 0-1,1 0 0,0-1 1,0 1-1,-1 0 0,1 0 1,0-1-1,0 1 0,-1 0 0,1-1 1,0 1-1,0 0 0,0-1 1,0 1-1,-1 0 0,1-1 1,0 0-1,-5-16 487,-3-27 0,5 24-380,1 13-97,-1-1 0,1 1 1,-1 0-1,0 0 1,-1 1-1,1-1 1,-2 1-1,1-1 1,-8-8-1,-9-13 245,7 4-83,5 10-67,1 0-1,-17-19 0,-91-78 491,53 54-462,-145-119 349,132 114-398,3 5 30,-3 4 0,-97-52 0,57 48 35,70 37-105,-70-44-1,-104-68 102,115 78-126,-48-23 29,7-7 4,7 4 15,-65-10-41,-6-3-50,144 58-58,-26-12 15,-96-24 49,46 19-36,-18-15-37,0-1 1,-5 13-1,44 26-15,-67-20-1,-35-3 7,-4 14 9,15 3-13,-397-51 11,254 61-23,-3 21-6,256 7-1,1 4 0,0 4 0,-132 33 0,-71 49-15,105-29 8,-147 60-20,215-62 3,3 5 1,-190 135-1,128-45-14,44-3 20,46-45 18,87-96 14,-140 153-20,92-89 1,3 3-1,4 2 0,-47 96 1,69-111 12,-49 92-6,25-55 10,-140 276-10,164-302-10,-30 104 1,-6 87-6,52-205 25,-1 15 1,-10 103 0,22-123 3,-14 149-7,15 4-7,27 125 17,32 0 12,-6-142 5,117 294 0,-118-383-19,69 109 0,-69-131 0,-45-78 0,35 62 4,59 81-1,380 398 32,-355-426-17,5-6 0,5-5 0,162 102 0,-220-168-9,118 51 1,-25-13 1,-5 12 7,86 44 18,7-32-34,-117-50 1,-20-9 16,130 33-1,122 18 13,-227-64-15,197 43-7,47-15 39,-282-48-38,502 54 43,19-49 83,-430-27-64,366-64 0,-330 23-24,-5-21-9,-212 64-38,419-151 79,-396 145-70,0-3-1,-1-1 1,-1-2-1,40-26 1,39-27 19,82-58 25,88-115 16,-216 180-38,59-68 9,-10-8-17,19-20-2,-115 132-16,0 0-1,-2-1 1,-1-2-1,-1 0 1,24-59-1,78-139 69,-60 124-37,-13 16-10,-3-2 0,36-110 1,29-92 30,-74 206-43,-23 55-5,-1 0 0,13-60 1,-21 71-8,10-64 11,-10 42-3,4-64 15,-4 21-11,-1 29-11,4-87 11,-5-267 34,-11 320-34,-1-7-9,-8-86 20,9 118-19,-10-69 2,-6-9-3,-10-53 18,29 175-19,0 0-1,-2 0 1,0 0-1,-23-36 1,-13-31 6,25 36-11,-23-91 0,39 130 0,0-1 0,-1 1 0,-1 1 0,0-1 0,-1 1 0,-12-17 0,-59-67 0,19 26 0,43 49 0,2-1 0,-20-44 0,-22-73-26,41 107-873,-15-51 1,30 84 782,0-1 0,0 1 1,-1-1-1,1 1 0,0-1 1,-1 1-1,1-1 0,0 1 1,-1 0-1,1-1 0,-1 1 1,1-1-1,0 1 0,-1 0 1,1-1-1,-1 1 0,0-1 1,-1 1 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5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134 304 3169,'-4'-35'2334,"3"32"-1657,1-1 0,-1 1 0,0 0 0,0-1 0,0 1 1,0 0-1,-1 0 0,1 0 0,-1 0 0,0 0 1,0 0-1,0 0 0,-4-3 0,6 5-550,-1 1-1,1-1 1,-1 1-1,1 0 1,0-1-1,-1 1 1,1 0-1,-1-1 1,1 1-1,-1 0 0,1 0 1,-1-1-1,1 1 1,-1 0-1,0 0 1,1 0-1,-1 0 1,1 0-1,-1 0 1,1 0-1,-1 0 1,1 0-1,-1 0 1,0 0-1,1 0 1,-1 0-1,1 0 1,-1 0-1,1 1 1,-1-1-1,1 0 1,-1 0-1,0 1 1,-1 1 17,0 1 1,0-1 0,0 1 0,0-1 0,0 1 0,-2 4 0,2-3-121,-4 6 55,1 1 0,-1 0-1,2 0 1,0 1-1,-4 14 1,1 19 221,-1 54 1,3-26-182,-13 331 421,22-314-402,3-1 1,29 133-1,-11-117-79,23 119 311,-48-222-367,41 217 356,-29-166-252,3-1-1,23 56 1,-16-61 4,47 71 0,-30-53-20,-27-48-63,0 0 0,22 22 0,10 14 23,-32-37-37,1-1 0,0-1 1,1 0-1,16 13 0,66 43 35,-94-69-48,16 11 12,15 12 4,1-3 1,51 26 0,-43-28-4,-13-6-7,49 17 1,-70-28-9,0-1 0,1 1 0,-1-2 1,0 1-1,1-1 0,-1 0 0,0-1 0,1 0 1,-1 0-1,11-4 0,-1-1 12,0 0 0,0-1 0,23-13 0,-29 12 1,1 0 0,-2 0 0,1-1 0,-1 0 0,0-1 0,-1 0 0,0-1 0,-1 0 0,11-17 0,0-1 3,68-103 87,-58 84 12,13-22 185,9-42 13,-44 89-281,0 0 0,-2-1 0,5-25 0,-8 23-13,-1 7 7,8-29-1,-2 19 21,-2-1 0,-1-1 0,-1 1 1,-2-1-1,-2-52 0,-6-8 68,-12-162 115,-7 96-142,22 142-74,-6-25 56,-1 0 0,-21-49 1,-42-71 124,-20-65-143,82 198-46,0 0 1,-23-37 0,-37-44 20,-5-10-18,55 80-37,-36-58 7,10 38 6,43 52 10,0 0 1,-1 1-1,0-1 1,0 1-1,0 0 1,-1 0-1,0 0 1,0 1-1,0 0 1,0 0-1,-1 1 1,0-1-1,1 1 1,-1 1-1,0-1 0,-10-1 1,-21-3 5,24 5 1,0 0 0,0-2 0,0 1 1,0-2-1,-22-10 0,0-5 4,23 11-12,-1 1 1,0 1-1,-1 0 0,0 1 0,-31-8 0,24 10-10,0 1 0,0 1-1,0 1 1,-1 1 0,1 1 0,-23 4-1,43-5 11,0 0 0,-1 1 1,1 0-1,0-1 0,0 1 0,-1 0 0,1 0 0,0 0 0,0 0 0,0 0 0,0 0 0,-2 3 1,0-1-11,0-1 0,0 1 1,-1-1-1,1 0 0,-5 2 1,5-3 3,0 0-1,0 1 1,1 0 0,-1 0 0,1 0-1,-1 0 1,1 1 0,-1-1-1,1 1 1,-3 3 0,-2 2 0,0 0 1,0-1-1,-1 0 1,0 0-1,0-1 0,-12 6 1,-25 18-47,25-15 14,-33 28-197,46-36 184,0 1 0,1 0 0,0 0 0,-8 12 0,10-12 53,1-3-167,1 1 0,-1 0 0,-4 11 1,8-16 2,-1 0 1,1 0 0,0 0 0,-1 0 0,1 1 0,0-1 0,0 0 0,0 0-1,0 0 1,0 1 0,0-1 0,0 0 0,0 0 0,0 1 0,1-1-1,-1 0 1,0 0 0,1 0 0,-1 0 0,1 0 0,-1 0 0,1 0 0,0 0-1,-1 0 1,1 0 0,0 0 0,1 1 0,7 6-998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39:58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55 8298,'-41'29'4258,"40"-28"-3923,-1 0 0,1-1-1,-1 1 1,1 0 0,-1 0 0,0-1 0,1 1-1,-1-1 1,0 0 0,1 1 0,-1-1 0,0 0 0,0 0-1,1 0 1,-1 0 0,-3-1 0,-8 1 3247,12 0-3466,1 0 1,-1 0-1,1 0 1,-1 0-1,1 1 1,-1-1-1,1 0 0,-1 0 1,1 0-1,-1 0 1,1 0-1,-1-1 1,1 1-1,-1 0 0,1 0 1,-1 0-1,1 0 1,-1 0-1,1-1 1,0 1-1,-1 0 0,1 0 1,-1-1-1,1 1 1,0 0-1,-1-1 1,1 1-1,0 0 0,-1-1 1,1 0-100,0 0 0,0 1 1,0-1-1,0 1 0,1-1 1,-1 0-1,0 1 0,0-1 1,1 0-1,-1 1 0,0-1 1,1 1-1,-1-1 0,0 1 1,1-1-1,-1 1 1,1-1-1,-1 1 0,1-1 1,-1 1-1,1 0 0,-1-1 1,1 1-1,0 0 0,-1-1 1,1 1-1,74-50-8,-70 47 4,-1 1-1,1-1 0,-1 1 1,1 0-1,0 0 0,0 0 1,0 1-1,0-1 1,0 1-1,0 0 0,1 1 1,-1-1-1,7 1 1,-11 0 31,-2 0 91,-4 2 124,2 9-210,1 0 1,0 0-1,0 15 0,0-11-23,0 12-139,1 1 1,1-1-1,2 1 1,7 42-1,-12-66-9747,-3-1 4634,-11 3 3098,13-5 2375,-48 17 1626,51-18-1740,0 1 0,1-1-1,-1 0 1,0 1 0,0-1-1,1 0 1,-1 0 0,0 0-1,0 1 1,0-1 0,0 0-1,1 0 1,-1 0 0,0 0-1,0 0 1,0 0 0,0-1-1,1 1 1,-1 0 0,0 0-1,0-1 1,-1 0 0,0 0 584,1 1-434,1 0-1,0 0 0,-1 0 1,1 0-1,-1 0 1,1 0-1,0 0 1,-1-1-1,1 1 0,-1 0 1,1 0-1,0 0 1,-1-1-1,1 1 1,0 0-1,-1 0 1,1-1-1,0 1 0,-1 0 1,1 0-1,0-1 1,0 1-1,0-1 1,-1 1-1,1 0 0,0-1 1,0 1-1,0 0 1,0-1-1,-1 1 1,1-1-1,2 0 529,109-7 967,-75 6-1616,-24 2-463,0-1 1,1 0-1,-1-1 0,0 0 1,13-4-1,-22 5-370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00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39 8546,'-3'0'1092,"1"0"0,-1-1 1,0 1-1,0-1 0,-3-1 1,-24-11 4558,27 11-4839,3 2-783,-1 0 0,1 0-1,0 0 1,0 0 0,0 0-1,-1 0 1,1 0 0,0 0-1,0 0 1,0-1 0,-1 1-1,1 0 1,0 0 0,0 0-1,0 0 1,0-1 0,0 1 0,-1 0-1,1 0 1,0 0 0,0-1-1,0 1 1,0 0 0,0 0-1,0 0 1,0-1 0,0 1-1,0 0 1,0 0 0,0-1-1,0 1 1,0 0 0,0 0-1,0-1 1,0 1 0,0 0-1,0 0 1,0 0 0,0-1 0,0 1-1,0 0 1,0 0 0,0 0-1,0-1 1,1 1 0,-1 0-1,0 0 1,0 0 0,0-1-1,0 1 1,1 0 0,-1 0-1,0 0 1,0 0 0,0 0-1,1-1 1,-1 1 0,0 0-1,2-1 53,-1 0 0,1 0 0,0 0-1,-1 1 1,1-1 0,0 0-1,2 0 1,5 0 39,0 0-1,-1 0 1,1 1-1,-1 0 1,11 2-1,-13-1-63,-1 0 1,0 0-1,0 0 0,0 1 1,0 0-1,0 0 0,0 0 1,0 1-1,7 4 0,-10-5-28,0 0 1,0 0-1,-1 0 0,1 0 0,0 0 0,-1 0 0,1 0 0,-1 0 1,0 1-1,0-1 0,0 1 0,0-1 0,0 1 0,-1-1 0,1 1 0,-1-1 1,1 1-1,-1 0 0,0-1 0,0 6 0,-1-3 4,1 0 1,-1 1-1,-1-1 1,1 0-1,-1 0 1,0 0-1,0 0 0,0 0 1,-4 6-1,-32 55 182,36-64-201,0 0 0,0 1 1,-1-1-1,1 0 1,-1 0-1,1-1 0,-6 4 1,-6 4 223,14-9-168,-5 2-18,5 0 209,3-1 516,19 3-566,-8-1-102,0 0-1,-1-2 1,1 0 0,17 0-1,-5-2 91,-9 2-62,0-1 1,0-1-1,0-1 0,0 0 1,24-8-1,-34 6 227,-7 1-1473,-4 0-4312,3 3 3206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04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87 10018,'-16'-46'3873,"15"44"-3381,0 0 0,1-1 0,-1 1 0,1 0 0,0-1 0,-1-2-1,1 4-317,1 0 0,-1 1-1,0-1 1,0 0 0,0 1-1,0-1 1,0 0-1,1 1 1,-1-1 0,0 0-1,1 1 1,-1-1 0,0 1-1,1-1 1,0 0-1,0 0 16,1 0-1,-1 0 1,0 1-1,1-1 1,-1 0-1,1 1 1,0-1-1,-1 1 0,1 0 1,-1-1-1,1 1 1,2 0-1,-2 0-232,11-2 438,1 1-1,-1 0 0,19 2 1,-28 0-346,0-1 1,0 1 0,0 0 0,0 0-1,0 0 1,0 0 0,0 1-1,0-1 1,-1 1 0,1 0-1,0 0 1,-1 1 0,0-1-1,1 1 1,2 3 0,-5-5-33,-1-1-1,1 1 1,0 0 0,-1 1 0,1-1 0,-1 0 0,0 0 0,1 0 0,-1 0 0,0 0 0,0 0-1,0 0 1,1 1 0,-1-1 0,0 0 0,-1 0 0,1 0 0,0 0 0,0 0 0,0 0 0,-1 1-1,1-1 1,0 0 0,-1 0 0,1 0 0,-1 0 0,0 0 0,1 0 0,-2 1 0,-2 3 48,0 0 1,0 0-1,-9 7 1,12-11-62,-7 5 27,1 0-1,-2-1 1,1 1-1,-1-2 1,1 1-1,-1-1 1,0 0-1,-1-1 1,1 0-1,-12 2 1,21-5-32,0 0 1,0 0 0,0 0-1,0 0 1,0 0 0,0 0-1,0 0 1,0 0 0,0 0-1,0 1 1,-1-1 0,1 0-1,0 0 1,0 0 0,0 0 0,0 0-1,0 0 1,0 0 0,0 1-1,0-1 1,0 0 0,0 0-1,0 0 1,0 0 0,0 0-1,0 0 1,0 1 0,0-1-1,0 0 1,0 0 0,0 0 0,0 0-1,1 0 1,-1 0 0,0 0-1,0 1 1,0-1 0,0 0-1,0 0 1,0 0 0,0 0-1,0 0 1,0 0 0,0 0-1,1 0 1,-1 0 0,0 0 0,0 0-1,0 1 1,0-1 0,0 0-1,0 0 1,0 0 0,1 0-1,-1 0 1,0 0 0,0 0-1,0 0 1,0 0 0,0 0 0,14 1-7,0 0 1,25 6 0,-19-3 13,5 0 26,-19-4 14,0 1-1,0 0 0,0 1 0,0-1 0,7 4 1,-12-5-18,0 1 1,0-1 0,0 1 0,0 0 0,-1-1 0,1 1 0,0 0 0,0 0 0,-1-1 0,1 1-1,0 0 1,-1 0 0,1 0 0,-1 0 0,1 0 0,-1 0 0,0 0 0,1 0 0,-1 0 0,0 0-1,0 0 1,1 0 0,-1 0 0,0 0 0,0 0 0,0 1 0,0-1 0,-1 0 0,1 0-1,0 0 1,0 0 0,-1 0 0,1 0 0,0 0 0,-1 0 0,1 0 0,-1 0 0,1 0 0,-1 0-1,0-1 1,0 2 0,-3 2 54,1-1 1,0 1-1,-1-1 0,0 0 1,0 0-1,0-1 0,0 1 1,0-1-1,0 0 0,-1 0 1,1 0-1,-9 2 0,0-1 28,0 0 0,-1-1-1,-17 1 1,29-3-469,-14 0 1137,9-3-1839,4-2-3278,6 3-737,10-1 2249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3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242 107 7690,'-1'-1'9129,"1"-2"-4980,0-8-4792,0 9 1773,0-5-917,0 0 0,-1 0 0,0 0 0,0 1 0,0-1 1,-1 0-1,-5-10 0,6 15-178,1 1 0,-1-1 0,0 1 1,0-1-1,0 1 0,-1 0 0,1 0 1,0-1-1,0 1 0,-1 0 1,1 0-1,-1 0 0,1 0 0,-1 0 1,1 1-1,-1-1 0,1 0 0,-1 1 1,-1-1-1,-2 0 47,1 0 0,0 1-1,-1-1 1,1 1 0,-7 1 0,5 0-26,0 0 1,0 0-1,-1 1 1,1 0-1,1 0 1,-1 1-1,0-1 1,1 1-1,-1 0 1,1 1-1,0 0 0,0-1 1,-7 8-1,3-2-10,1 0 0,0 1-1,0 0 1,1 0-1,-10 21 1,12-23-27,2 1-1,-1 0 0,1 0 1,1 0-1,-1 0 1,1 0-1,1 0 1,0 1-1,0-1 1,2 18-1,-1-22-16,1 0 1,0 0-1,0 0 0,1 0 1,-1-1-1,1 1 0,0 0 0,0-1 1,0 1-1,1-1 0,0 0 1,0 0-1,0 0 0,0 0 0,1 0 1,-1-1-1,1 1 0,0-1 1,0 0-1,0 0 0,8 4 0,1-1-58,0-1-1,0 0 1,1 0-1,-1-2 0,16 3 1,-22-5-248,0 0 1,1 0-1,-1-1 1,0 0-1,0 0 0,0-1 1,1 0-1,-1 0 1,0-1-1,0 0 1,11-5-1,15-12-775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11050,'-1'21'5085,"1"-6"-2799,0 0 1,3 20-1,-2-31-2101,-1 0-1,1 0 0,0 0 0,1 0 1,-1 0-1,1 0 0,0-1 1,0 1-1,0 0 0,0-1 1,0 0-1,1 1 0,3 2 1,-4-4-171,0-1-1,0 0 1,0 1 0,0-1 0,0 0 0,0-1-1,0 1 1,0 0 0,0-1 0,0 1 0,0-1-1,1 1 1,-1-1 0,0 0 0,4 0 0,-6 0-41,1 0-1,0 0 1,0 0 0,0-1 0,-1 1 0,1 0 0,0 0 0,0-1 0,-1 1 0,1 0-1,0-1 1,-1 1 0,1-1 0,0 1 0,-1-1 0,1 1 0,0-1 0,0 0-1,-1 0-21,1 0 0,-1 0-1,0 0 1,0 0 0,1 0-1,-1 1 1,0-1 0,0 0-1,0 0 1,0 0-1,0 0 1,0 0 0,0 0-1,0 0 1,0 0 0,0 0-1,-1 0 1,1 0 0,-1-1-1,0 0-67,0 0 0,0 0 0,0 0 0,-1 0 1,1 0-1,-1 0 0,1 0 0,-1 1 0,-3-3 0,-19-14-445,14 11 358,-5-3 44,5 3 130,0 0 0,-14-14-1,24 21 34,-1 0 1,1 0-1,0 0 0,0 0 0,-1-1 0,1 1 0,0 0 0,0 0 0,0 0 0,0-1 0,-1 1 0,1 0 0,0 0 0,0-1 0,0 1 1,0 0-1,0-1 0,0 1 0,0 0 0,0 0 0,0-1 0,-1 1 0,1 0 0,0-1 0,0 1 0,1 0 0,-1 0 0,0-1 0,0 1 1,0 0-1,0-1 0,0 1 0,0 0 0,0 0 0,0-1 0,1 1 0,-1 0 0,0 0 0,0-1 0,0 1 0,0 0 0,1 0 0,-1 0 1,0-1-1,0 1 0,1 0 0,-1 0 0,0 0 0,1 0 0,14-5 104,-13 5-114,104-21 56,-98 19 6,0 1 0,0 0-1,0 0 1,0 1 0,12 1-1,-18 0-4,1-1 0,-1 1 0,1-1 0,-1 1 0,0 0 0,1 0 0,-1 0-1,0 0 1,1 1 0,-1-1 0,0 1 0,0-1 0,0 1 0,-1 0 0,1 0-1,0-1 1,-1 1 0,1 0 0,-1 1 0,1-1 0,1 3 0,-1 1 93,0 0 1,0 0-1,0 0 0,-1 0 1,2 10-1,-1 34 409,-1-16-293,-2-26-198,1-7-62,1-1 0,-1 0 0,0 0 0,0 0 0,0 0 0,0 0 0,0 0 0,0 0 0,0 1 0,0-1 0,0 0-1,0 0 1,0 0 0,0 0 0,-1 0 0,1 0 0,0 0 0,0 1 0,0-1 0,0 0 0,0 0 0,0 0 0,0 0 0,0 0 0,0 0 0,0 0 0,0 0 0,0 0 0,0 0 0,-1 1 0,1-1-1,0 0 1,0 0 0,0 0 0,0 0 0,0 0 0,0 0 0,0 0 0,0 0 0,-1 0 0,1 0 0,0 0 0,0 0 0,0 0 0,0 0 0,0 0 0,0 0 0,0 0 0,-1 0 0,1 0 0,0 0 0,0 0-1,0 0 1,0 0 0,0 0 0,0 0 0,0 0 0,0-1 0,-1 1 0,1 0 0,0 0-50,0-1 0,0 1-1,0-1 1,0 0 0,0 1-1,0-1 1,0 1 0,0-1-1,0 1 1,0-1 0,0 1-1,0-1 1,0 1 0,1-1-1,-1 1 1,0-2 0,1-1-126,3-6 11,-1-1 0,1 0 1,1 1-1,8-14 0,-7 13 61,-1 2 69,0 1 1,0-1-1,1 1 0,0 0 0,0 1 1,0 0-1,1 0 0,11-8 1,-18 13 42,1 1 1,-1-1 0,0 1 0,1 0 0,-1-1-1,1 1 1,-1 0 0,1-1 0,-1 1 0,0 0 0,1 0-1,-1-1 1,1 1 0,-1 0 0,1 0 0,-1 0-1,1 0 1,0 0 0,-1 0 0,1-1 0,-1 1-1,1 1 1,-1-1 0,1 0 0,-1 0 0,1 0 0,-1 0-1,1 0 1,-1 0 0,1 1 0,0 0 28,0 0 0,-1 0 0,1 0 0,-1 0 1,1 1-1,-1-1 0,1 0 0,-1 0 0,0 1 0,0-1 0,1 0 1,-1 2-1,2 23 384,-2-20-457,0 1 0,0-1 0,1 0 0,0 0 0,0 0 0,0 0 0,1 0 0,4 10-1,-5-16-27,-1 0-1,0 1 0,0-1 1,0 1-1,1-1 0,-1 0 1,0 0-1,0 1 0,1-1 1,-1 0-1,0 1 0,1-1 1,-1 0-1,0 0 0,1 0 1,-1 1-1,0-1 0,1 0 1,-1 0-1,0 0 0,1 0 1,-1 0-1,1 0 0,-1 1 1,0-1-1,1 0 0,-1 0 1,1 0-1,-1 0 0,0-1 1,1 1-1,-1 0 0,1 0 1,-1 0-1,0 0 0,1 0 1,-1 0-1,1-1 0,-1 1 1,1 0-1,14-9-836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 6793,'-5'-1'1867,"-1"-1"-1,1 1 0,0 0 0,0 0 0,-11 1 0,14 0-1546,-1 0 0,1 1 1,0-1-1,0 1 0,-1-1 0,1 1 0,0 0 0,0 0 1,0 0-1,0 0 0,0 1 0,0-1 0,0 1 0,0-1 1,1 1-1,-3 2 0,-3 3 29,1 0 1,0 1-1,1-1 0,0 1 1,0 0-1,-6 14 0,10-19-339,0-1 0,1 0-1,-1 1 1,0-1-1,1 0 1,0 1-1,-1-1 1,1 1-1,0-1 1,0 1 0,0-1-1,1 1 1,-1-1-1,1 1 1,-1-1-1,1 0 1,0 1 0,0-1-1,0 0 1,0 1-1,0-1 1,0 0-1,1 0 1,-1 0 0,1 0-1,0 0 1,-1-1-1,1 1 1,0 0-1,4 2 1,24 13 58,-23-13 13,1 0 1,-1 0 0,1 1-1,-1 0 1,8 9 0,-13-13-57,-1 1 0,0-1 0,1 1-1,-1-1 1,0 1 0,0 0 0,0 0 0,-1 0 0,1 0 0,0-1 0,-1 1 0,1 0 0,-1 0 0,0 0 0,1 0 0,-1 0 0,0 0 0,0 0 0,0 0 0,-1 0 0,1 0-1,0 0 1,-1 0 0,1 0 0,-1 0 0,0 0 0,-1 3 0,-1 0-181,1 0-1,-1 0 0,1-1 1,-5 6-1,6-9-129,1-1 245,0 0-1,0 0 1,0 0 0,0-1-1,0 1 1,0 0-1,0 0 1,0 0 0,0 0-1,0 0 1,0 0 0,0 0-1,-1 0 1,1 0 0,0 0-1,0 0 1,0 0 0,0 0-1,0 0 1,0 0-1,0 0 1,0 0 0,0 0-1,0 0 1,0 0 0,0 0-1,0 0 1,0 0 0,0 0-1,0 0 1,0 0-1,0 0 1,-1 0 0,1 0-1,0 0 1,0 0 0,0 0-1,0 0 1,0 0 0,0 0-1,0 0 1,0 0 0,0 0-1,0 0 1,0 0-1,0 0 1,0 0 0,0 0-1,0 0 1,0 0 0,0 0-1,0 0 1,-1 0 0,1 0-1,0 0 1,0-2-313,-2-4-733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102 210 10842,'8'4'5065,"-3"5"-2008,-1 2-344,-2 3-785,-2 2-440,-2 2-775,2-4-289,0-3-512,2-2-304,-1-6-969,-1-5-655,0-7-2977,-3-7 3168</inkml:trace>
  <inkml:trace contextRef="#ctx0" brushRef="#br0" timeOffset="1">1 6 9202,'1'-4'4633,"-1"3"-1544,4 2-1457,-4-1-408,0 0-832,0 0-664,20 17 136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 7610,'-14'-14'10294,"16"19"-9839,0-1 0,0 1 1,-1 0-1,0 0 0,1-1 1,-2 1-1,1 7 0,1-2-71,0 4-65,1 10 330,1 0 0,11 38 1,-12-55-549,-1-1 1,1 1-1,0-1 1,0 0-1,1 0 1,-1 0-1,1-1 0,1 1 1,-1-1-1,1 0 1,0 0-1,0-1 1,0 1-1,8 4 1,-12-8-81,1-1 1,-1 1-1,1 0 1,-1 0-1,1-1 1,0 1-1,-1-1 0,1 0 1,0 1-1,-1-1 1,1 0-1,0 0 1,0 0-1,-1 0 1,1 0-1,0 0 0,-1-1 1,1 1-1,0-1 1,-1 1-1,1-1 1,0 1-1,-1-1 1,1 0-1,-1 0 0,3-2 1,2-1 11,-1-1 0,0 0 1,0-1-1,0 1 0,4-8 1,9-14 19,14-31 0,-11 21-41,14-29-157,-33 62-6,0-1 1,0 1-1,0-1 0,-1 1 0,0-1 1,0 1-1,0-1 0,0 0 1,0-6-1,0-10-400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147 235 7498,'1'0'391,"0"0"1,0-1-1,-1 1 0,1-1 1,0 0-1,-1 1 1,1-1-1,0 1 1,-1-1-1,1 0 1,-1 0-1,1 1 1,-1-1-1,1 0 1,-1 0-1,1 0 0,-1 0 1,0 1-1,0-1 1,1 0-1,-1-1 1,0 0-95,0 1 0,0-1 0,-1 1 0,1-1 0,0 1 0,-1-1 0,1 1 0,-1 0 0,1-1 0,-1 1 0,0 0 0,-1-2 0,0-1-20,-1 0 1,0 1-1,-1-1 0,1 1 1,0 0-1,-1 0 1,-5-3-1,6 5-230,1-1 1,0 2-1,-1-1 1,1 0-1,-1 0 0,1 1 1,-1-1-1,1 1 0,-1 0 1,0 0-1,1 0 0,-1 0 1,1 0-1,-1 0 1,1 1-1,-1-1 0,1 1 1,-1 0-1,1 0 0,-1 0 1,1 0-1,0 0 1,0 0-1,-1 1 0,-2 2 1,0-1-1,1 1 0,0 0 0,-1 0 0,2 1 0,-1-1 0,0 1 0,1 0 0,0-1-1,0 2 1,-3 5 0,4-4-3,0-1 0,0 0-1,1 1 1,0-1-1,0 1 1,1-1 0,-1 1-1,1 0 1,2 11 0,-1-13-15,0 0 0,0 0 0,0 0 0,1 0 0,0 0 0,0 0 0,0 0 1,0-1-1,1 1 0,0-1 0,0 1 0,6 6 0,-6-9-21,-1 0 1,0 0-1,0-1 0,1 1 0,-1-1 1,1 1-1,0-1 0,-1 0 0,1 0 0,0 0 1,0 0-1,0-1 0,-1 1 0,1-1 0,0 1 1,0-1-1,0 0 0,0 0 0,0-1 0,0 1 1,0-1-1,5-1 0,-4 1-38,1-1-1,-1 0 1,0 0-1,-1 0 1,1 0-1,0 0 1,0-1-1,-1 0 1,0 0-1,1 0 1,-1 0 0,0 0-1,-1-1 1,5-6-1,4-11-263,-1 0-1,-1-1 0,-1 0 0,-1 0 1,-1-1-1,0 1 0,-2-1 0,-1-1 1,-1 1-1,-1-32 0,-1 52 303,-3-31 0,3 31 56,-1 0 0,0 0 0,1 0 0,-1 0-1,0 1 1,0-1 0,-1 0 0,-2-4 0,4 7-43,0-1-1,0 1 1,-1 0-1,1 0 1,0 0-1,0 0 1,0 0-1,0 0 1,0 0-1,-1-1 1,1 1-1,0 0 1,0 0-1,0 0 1,-1 0-1,1 0 1,0 0-1,0 0 1,0 0-1,-1 0 1,1 0-1,0 0 1,0 0-1,0 0 1,0 0-1,-1 0 1,1 0-1,0 0 1,0 0-1,0 0 1,-1 1-1,1-1 1,0 0-1,0 0 1,0 0-1,-1 0 1,-4 8 586,3-1-319,0 0-1,0 1 1,1-1 0,0 1 0,0 14 0,5 43 699,-4-56-861,2 9 114,0 0 0,0 0 1,2 0-1,7 22 0,-9-33-210,1-1 0,0 0 0,0 0-1,0 0 1,1-1 0,-1 1 0,2-1 0,-1 0 0,0 0 0,1 0 0,0 0 0,0-1 0,1 0-1,-1 0 1,7 3 0,-6-4-98,0 0-1,0-1 0,1 0 0,-1 0 1,0-1-1,1 1 0,-1-1 0,1-1 1,-1 1-1,1-1 0,0 0 1,-1-1-1,12-2 0,-13 2-104,1 0-1,-1-1 0,0 1 1,0-1-1,0-1 1,0 1-1,0-1 1,0 0-1,0 0 0,-1 0 1,0 0-1,1-1 1,-1 0-1,-1 0 1,1 0-1,5-8 0,-5 5 13,-1 1 0,0-1-1,0 0 1,-1 0-1,0 0 1,0 0-1,-1 0 1,1 0 0,-1-14-1,-1 17 174,0 1 0,0-1 0,-1 1 0,1 0-1,-1-1 1,0 1 0,0 0 0,0 0 0,-1-1 0,-1-3-1,1 5 44,1 1 0,0-1-1,-1 0 1,0 0 0,1 1-1,-1-1 1,0 0 0,0 1-1,0 0 1,0 0 0,0-1-1,0 1 1,0 0 0,0 0-1,0 1 1,-4-2 0,5 2 24,-1 0 1,0-1-1,0 1 1,1 0-1,-1 0 1,0 0-1,0 0 1,0 0-1,1 0 1,-1 1-1,0-1 1,0 1-1,1-1 1,-1 1-1,0 0 1,-2 1-1,2-1 35,0 1 0,-1 0 0,1 0 0,0 0 1,0 0-1,0 0 0,0 0 0,1 1 0,-3 3 0,1 0 49,0 0 0,0 0 0,1 1-1,-1-1 1,2 1 0,-1-1 0,-1 14 0,3-14-124,0 0-1,0 0 0,0-1 1,1 1-1,0 0 1,0 0-1,0-1 1,1 1-1,-1-1 1,5 8-1,-5-10-43,1-1 1,-1 0-1,1 1 1,-1-1-1,1 0 1,0 0-1,0-1 1,0 1-1,0 0 1,0 0-1,0-1 1,0 0-1,1 1 0,-1-1 1,0 0-1,1 0 1,-1 0-1,1 0 1,-1-1-1,1 1 1,0-1-1,-1 1 1,1-1-1,5 0 1,0-1-109,1 0 1,-1 0-1,1-1 1,15-5-1,34-17-913,-30 12 465,-12 4 249,-5 3 136,0 1 0,17-6 1,-25 9 173,-1 0 0,0 1 0,0 0 1,1-1-1,-1 1 0,0 0 0,1 0 1,-1 0-1,0 0 0,1 0 1,-1 1-1,0-1 0,0 1 0,1 0 1,-1-1-1,0 1 0,0 0 1,0 0-1,2 2 0,1 1 111,-1 1 0,1-1 0,-1 1 0,-1 0 0,1 0 0,-1 1 0,0-1 0,5 11 1,3 7 823,-9-20-770,-2-3-125,0 0 0,1 1 0,-1-1 0,0 1 0,1-1 0,-1 1 0,0-1 0,0 1 0,0-1 0,1 1 0,-1-1 0,0 1 0,0 0-1,0-1 1,0 1 0,0-1 0,0 1 0,0-1 0,0 1 0,0-1 0,0 2 0,0-2-33,-1 0-1,1 0 1,0 0 0,0 0 0,0 0 0,0 0 0,0 0-1,0 0 1,0 0 0,0 0 0,0 1 0,0-1 0,0 0-1,0 0 1,0 0 0,-1 0 0,1 0 0,0 0 0,0 0-1,0 0 1,0 0 0,0 0 0,0 0 0,0 0 0,0 0-1,0 0 1,0 0 0,-1 0 0,1 0 0,0 0 0,0 0-1,0 0 1,0 0 0,0 0 0,0 0 0,0 0 0,0 0-1,0 0 1,0-1 0,-1 1 0,1 0 0,0 0 0,0 0-1,0 0 1,-5-5 229,-3-9 30,3 2-278,0 0 1,1 0 0,-4-24-1,7 32 4,1 1 1,0 0-1,0-1 0,0 1 0,0-1 0,0 1 0,1-1 0,0 1 1,-1 0-1,4-7 0,-1 3-60,0 0-1,1 1 1,5-8-1,-4 7-67,-3 4 31,-1 1-1,1-1 1,0 1 0,0-1-1,0 1 1,0 0 0,0 0-1,0 0 1,1 0 0,-1 1-1,1-1 1,-1 1 0,5-2-1,27-8-403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9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0 3513,'-2'2'675,"1"-1"1,0 0-1,-1 0 1,1 0-1,-1 0 1,0 0-1,1 0 0,-1 0 1,0 0-1,1-1 1,-1 1-1,0-1 1,0 1-1,1-1 1,-5 1-1,-8-1-2437,8 0-761,5 0 1226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0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2 310 5633,'-1'0'6588,"3"-1"-2837,8-4-2051,21-10-2551,47-25 945,54-27-40,223-62-18,-195 76 64,-218 87-2618,13-4 1638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0 492 6593,'89'-35'4980,"41"-28"-3374,-70 33-1177,265-114 155,-120 57-329,-93 33-136,22-10-1015,-98 51-2446,-33 12 2192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1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32 553 6873,'-31'13'5619,"64"-28"-3332,282-138-402,-37 15-1584,175-65 30,-433 194-338,8-4-92,0 1-1,35-9 0,-47 20-944,-16 1 1020,1 0 0,-1 0 0,0 0 1,0 0-1,0 0 0,0 0 0,0 0 0,0 0 0,0 0 0,1 0 1,-1 0-1,0 0 0,0 0 0,0 0 0,0 0 0,0 0 0,0 0 0,0 0 1,0 0-1,0 0 0,1 0 0,-1 0 0,0 0 0,0 0 0,0 1 1,0-1-1,0 0 0,0 0 0,0 0 0,0 0 0,0 0 0,0 0 1,0 0-1,0 0 0,0 0 0,0 1 0,0-1 0,0 0 0,1 0 0,-1 0 1,0 0-1,0 0 0,0 0 0,0 0 0,0 0 0,-1 1 0,1-1 1,0 0-1,0 0 0,0 0 0,0 0 0,0 0 0,0 0 0,0 0 0,0 0 1,0 1-1,0-1 0,0 0 0,0 0 0,0 0 0,0 0 0,0 0 1,0 0-1,0 0 0,-1 0 0,1 0 0,-13 14-928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1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8 602 7122,'-7'6'4738,"12"-9"-2283,0-3 2,78-59-1724,-65 52-662,1 2 1,0 0-1,24-10 1,-14 8-31,458-196 234,-432 187-259,152-65 32,-153 67-39,185-82 0,-233 98-84,0 1 0,0 0-1,0 0 1,1 0-1,-1 1 1,1 0 0,11-2-1,-17 4-19,0 0-1,0 0 0,0 0 0,0 0 0,0 0 1,0 0-1,0 0 0,-1 0 0,1 0 0,0 1 0,0-1 1,1 1-1,-1-1 33,-1 0 0,0 1 0,0-1-1,1 0 1,-1 1 0,0-1 0,0 0 0,0 1 0,0-1 0,0 0 0,1 1 0,-1-1 0,0 1 0,0-1 0,0 0 0,0 1-1,0-1 1,0 0 0,0 1 0,0-1 0,0 0 0,0 1 0,0-1 0,-1 1 0,1-1 0,0 0 0,0 1 0,0-1-1,-1 1 1,-12 20-1014</inkml:trace>
  <inkml:trace contextRef="#ctx0" brushRef="#br0" timeOffset="1">71 1007 9538,'-16'10'3153,"16"-9"-3105,0-1 1,0 0-1,-1 0 1,1 0-1,0 0 1,0 0-1,0 0 1,-1 1-1,1-1 1,0 0-1,0 0 0,-1 0 1,1 0-1,0 0 1,0 0-1,-1 0 1,1 0-1,0 0 1,0 0-1,0 0 1,-1 0-1,1 0 1,0 0-1,0 0 1,-1-1-1,1 1 1,0 0-1,0 0 1,0 0-1,-1 0 1,1 0-1,0-1-19,0 1 1,0-1-1,0 1 0,0 0 0,0-1 1,0 1-1,1 0 0,-1-1 1,0 1-1,0 0 0,0-1 0,0 1 1,1 0-1,-1-1 0,0 1 0,0 0 1,1 0-1,-1-1 0,0 1 1,1 0-1,-1 0 0,0 0 0,0-1 1,1 1-1,52-31 1091,-22 14-729,159-80 592,-53 28-773,-68 33-165,262-135 99,5 12 56,-247 118-138,114-45-28,-183 81-293,-14 5-152,-6 3-40,-8 5-741,6-6 820,-20 17-2383,-14 8 1178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2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0 713 9930,'16'-15'4517,"13"-2"-4125,-14 8 38,164-90 1396,-13 7-1029,304-150-301,-183 107-401,-264 123-109,81-39 79,-80 40-224,0 2 0,32-9 0,-38 16-472,-17 2 589,-1 0-1,0 0 1,1 0 0,-1 0-1,0-1 1,1 1-1,-1 0 1,0 1-1,1-1 1,-1 0-1,0 0 1,1 0 0,-1 0-1,0 0 1,0 0-1,1 0 1,-1 0-1,0 1 1,1-1 0,-1 0-1,0 0 1,0 0-1,1 0 1,-1 1-1,0-1 1,0 0 0,1 0-1,-1 1 1,0-1-1,0 0 1,0 1-1,0-1 1,1 0 0,-1 0-1,0 1 1,0-1-1,0 0 1,0 1-1,0-1 1,0 0 0,0 1-1,0-1 1,0 1-1,-8 15-833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2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0 568 9074,'1'1'273,"0"0"0,1 0 0,-1 0 0,0-1 0,0 1 0,1 0 0,-1-1 0,0 1 0,1-1 0,-1 0 0,1 1 0,-1-1 0,1 0 0,-1 0 1,1 0-1,-1 0 0,0 0 0,3 0 0,29-5 929,-31 4-964,10-2 294,1 0 0,-1-2 0,17-7 0,35-22 288,-36 18-602,646-357 653,-664 367-896,55-30-537,93-39 1,-139 69-1088,-11 5 654</inkml:trace>
  <inkml:trace contextRef="#ctx0" brushRef="#br0" timeOffset="1">531 716 6873,'-8'20'3497,"0"-7"-656,9-5-1449,2-8 40,13 0-143,7-4-153,14-12-432,9-5-192,16-18-264,4-6-88,13-4-112,0 1-24,-4 8-56,-6 7-120,-18 7-480,-11 12-360,-20 12-1033,-12 9 1225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53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12 225 10266,'-12'15'3817,"18"-10"-2481,10-1-528,13-11 257,8-5 31,16-9-296,7-3-216,5-5-352,3-6-64,1-2-560,-1-4-624,-8-2 664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0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5225,'53'30'3137,"-52"-30"-2817,0 1 1,0-1-1,0 1 1,0-1-1,0 0 1,0 1-1,0-1 0,1 0 1,-1 0-1,0 0 1,0 0-1,2 0 1,-2 0-164,-1 0 1,1 0 0,-1 0-1,1-1 1,-1 1 0,1 0-1,-1 0 1,1-1 0,-1 1-1,1 0 1,-1-1 0,1 1-1,-1 0 1,0-1 0,1 1-1,-1-1 1,0 1 0,1-1-1,-1 1 46,1-1 0,-1 0 0,0 1 0,0-1 1,1 1-1,-1-1 0,0 0 0,0 1 0,0-1 0,0 1 0,0-1 0,0 0 0,0 1 0,0-1 0,0 0 0,0 1 0,0-1 0,0 1 0,0-1 0,-1 0 0,1 1 0,0-1 0,0 1 0,-1-1 0,1 1 0,0-1 0,-1 0 1,0 0-74,0 1 0,0 0 1,0-1-1,-1 1 1,1 0-1,0 0 0,0 0 1,0 0-1,0 0 1,0 0-1,0 0 1,0 0-1,0 0 0,-1 0 1,1 1-1,0-1 1,0 0-1,-2 2 0,-19 9 431,17-8-502,0 0 0,1 1 0,-1 0 0,1 0 0,0 0 0,0 0 0,1 1 0,-1-1 0,1 1 0,0 0 1,0 0-1,1 0 0,-1 1 0,1-1 0,0 1 0,1-1 0,-3 11 0,3-10-42,1 0-1,-1 0 0,1 0 1,0 0-1,1 0 0,-1 0 1,1 0-1,0 0 0,1 0 1,-1 0-1,1 0 0,0 0 1,1-1-1,-1 1 0,1-1 1,7 10-1,-7-11-11,1-1-1,-1 0 1,1 0-1,-1-1 1,1 1-1,0-1 1,0 0-1,0 0 1,0 0-1,0 0 1,1-1-1,-1 1 1,0-1-1,1 0 1,-1-1-1,1 1 1,-1-1-1,1 0 1,-1 0-1,8-1 1,-8 1 0,1-1 0,0 1 1,-1-1-1,1 0 0,-1-1 1,1 1-1,-1-1 0,0 0 1,0 0-1,1 0 0,-1-1 1,-1 0-1,1 1 0,0-1 1,-1 0-1,1-1 0,-1 1 1,0-1-1,5-6 1,-8 9-6,2-2 2,0 0 0,-1 0-1,1 0 1,-1 0 0,0 0 0,0 0 0,0-1-1,0 1 1,0 0 0,-1-1 0,1 1 0,-1-7 0,-1 4-2,0 0 0,0 0 0,-1 0 0,0 0 0,0 0 0,-1 0 0,1 0 0,-1 1 0,0 0 0,-1-1 0,1 1 1,-1 0-1,0 0 0,-9-7 0,8 8 3,-1 0 1,0 0-1,-1 1 1,1 0-1,0 1 1,-1-1-1,-12-2 1,11 3-1,-2-1 6,-20-3 1,28 5-21,-1 1 1,1-1 0,-1 1 0,0 0-1,1 0 1,-1 1 0,1-1 0,-1 0-1,1 1 1,-1 0 0,1-1 0,0 1-1,-1 0 1,-2 2 0,1 5-1033,4-8 937,0 1-1,0-1 1,0 0-1,0 0 0,0 0 1,0 0-1,0 1 1,-1-1-1,1 0 0,0 0 1,1 0-1,-1 1 1,0-1-1,0 0 0,0 0 1,0 0-1,0 1 1,0-1-1,0 0 0,0 0 1,0 0-1,0 1 1,0-1-1,0 0 0,1 0 1,-1 0-1,0 0 1,0 0-1,0 1 0,0-1 1,0 0-1,1 0 1,-1 0-1,0 0 0,0 0 1,0 0-1,0 0 1,1 0-1,-1 0-1016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1709 161 4905,'3'-6'741,"1"0"-1,-1-1 1,4-9-1,-7 15-649,0 1 0,0-1 0,0 1-1,0-1 1,0 1 0,0-1 0,0 1 0,0-1 0,0 1 0,0-1 0,-1 1-1,1 0 1,0-1 0,0 1 0,0-1 0,-1 1 0,1 0 0,0-1 0,-1 1-1,1 0 1,0-1 0,-1 1 0,1 0 0,0-1 0,-1 1 0,1 0-1,0 0 1,-1-1 0,0 1 0,-15-5 1899,12 4-1602,-86-20 4227,-45-5-2346,105 22-1961,0 1 0,-1 2 0,1 1 0,-44 5 0,-118 28-256,92-14 19,-31 2-20,-147 32-98,238-41 17,1 3 0,1 1 0,-43 25 0,65-31 12,0 0-1,0 1 1,-26 25 0,-34 45-73,64-67 74,-9 17 1,2-3 8,17-25 8,-83 120-39,75-106 32,2 0 0,-1 1 1,2 0-1,0 0 0,-6 32 1,-5 61 5,16-88-1,1 1 1,3 42 0,0-58-5,-1 0 0,1 0 0,0 0 0,1 0 0,0 0 0,0-1 0,1 1 0,0-1 1,0 0-1,5 7 0,7 5-13,0 0 0,20 16 0,-23-23 11,25 25-5,2-3 0,1-1 0,2-2 0,76 41 0,-96-61 22,0-1-1,1-1 1,32 7 0,76 11 27,-25-7-19,-65-10-1,1-2 0,0-2 0,66 1 0,159 4 39,-230-8-48,0-1 0,1-2 0,-1-2 0,0-1 0,0-2 0,52-14 0,48-18 44,202-83 1,-281 96-45,57-26 39,-65 22 136,-1-1 0,46-37 1,-81 54-70,0 0 1,-2-1-1,1-1 1,-2 0-1,0 0 1,0-2-1,-1 1 1,11-24-1,-18 30-8,0 0 0,-1 0-1,-1 0 1,1 0 0,-1-1 0,-1 1-1,1-17 1,-2-2 322,-6-36 1,4 41-220,1 10-116,-1 0 0,-1 0 0,1 0 0,-2 0 0,0 1 1,0 0-1,-1 0 0,-14-23 0,-66-95-12,60 97-63,-51-54-1,59 72-14,0 1 0,-2 0-1,0 2 1,0 0-1,-25-10 1,-108-42 27,8 19-28,-8-4-5,130 40-17,0-1 0,0-1 0,1-1 0,-31-23 0,46 31-38,1 0 0,0 0-1,1-1 1,-1 1 0,1-1 0,-1 0-1,2 0 1,-5-7 0,8 12 15,0-1 1,0 1-1,0 0 0,0 0 1,-1-1-1,1 1 1,0 0-1,0 0 1,0 0-1,0-1 0,0 1 1,-1 0-1,1 0 1,0 0-1,0 0 0,0-1 1,0 1-1,-1 0 1,1 0-1,0 0 1,0 0-1,-1 0 0,1 0 1,0 0-1,0 0 1,-1-1-1,1 1 1,-1 1-100,1-1 0,-1 0 0,1 1 0,-1-1 0,1 1 1,0-1-1,-1 0 0,1 1 0,0-1 0,-1 1 0,1-1 0,0 1 1,-1-1-1,1 1 0,0-1 0,0 1 0,0 0 0,-1 0 1,-7 25-147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0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7106,'21'-4'4456,"-18"3"-3738,1 0 1,-1 0-1,1 1 0,0-1 0,-1 1 1,1 0-1,5 0 0,-8 1-583,0-1 0,1 1-1,-1-1 1,0 1 0,0-1-1,0 1 1,0 0 0,0 0-1,1-1 1,-1 1 0,-1 0-1,1 0 1,0 0 0,0 0-1,0 0 1,0 0 0,-1 0-1,1 1 1,0-1 0,-1 0-1,1 0 1,-1 0 0,0 1-1,1-1 1,-1 0 0,0 2-1,3 13 546,-1 1 0,0 0 0,-2 29 0,-1-44-647,1 1 0,0-1 1,-1 0-1,0 0 0,1 1 0,-1-1 1,-1 2-1,2-3-28,0-1 1,0 0-1,0 1 0,0-1 0,0 0 1,-1 1-1,1-1 0,0 0 1,0 1-1,0-1 0,-1 0 0,1 0 1,0 1-1,0-1 0,0 0 0,-1 0 1,1 1-1,0-1 0,-1 0 1,1 0-1,0 0 0,-1 1 0,1-1 1,0 0-1,-1 0 0,1 0 1,0 0-1,-1 0 0,1 0 0,0 0 1,-1 0-1,1 0 0,0 0 0,-1 0 1,1 0-1,0 0 0,-1 0 1,0 0-1,1 0-15,0-1 1,0 1-1,0-1 0,-1 1 1,1-1-1,0 1 0,0 0 1,0-1-1,0 1 0,0-1 1,0 1-1,0-1 0,0 1 1,0-1-1,0 1 0,0-1 1,0 1-1,0-1 0,0 1 1,1-1-1,-1 1 0,0 0 1,0-1-1,1 0 0,1-4-20,-2 4 25,0-2-2,1 1 0,0-1 0,0 1 0,0-1 0,0 1 1,1-1-1,-1 1 0,3-3 0,34-39-22,-34 39 30,0 0 1,1 1-1,0 0 1,0 0-1,0 0 1,0 0 0,1 1-1,10-6 1,-14 9 32,0-1 1,0 1-1,0-1 1,0 1-1,0 0 1,0 0 0,0 0-1,0 0 1,0 0-1,0 0 1,0 0-1,0 1 1,-1-1 0,1 1-1,0 0 1,0-1-1,0 1 1,0 0-1,-1 0 1,1 0-1,0 0 1,-1 0 0,1 0-1,-1 1 1,1-1-1,-1 0 1,0 1-1,2 2 1,1 1 150,0 0 1,-1 1-1,0 0 1,0 0-1,0 0 0,0 0 1,-1 0-1,0 0 0,1 8 1,0 7 113,2 32 1,-4-32-358,0-16-181,1-6-880,2-15-2046,0-17 1561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0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12963,'6'14'5089,"-8"13"-2777,0 4-695,0 6-33,0 1-200,4 1-760,4-4-247,5-6-273,2-5-16,-1-8-312,0-7-337,-1-5-919,-1-1-680,2-5-1809,-2-9 2448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0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9450,'1'2'764,"0"0"0,0 1 0,0-1-1,0 1 1,-1-1 0,1 1 0,-1-1 0,0 1 0,1 4-1,-5 26 1298,2-9-426,1-14-1023,1 1 0,0-1 0,1 1 0,3 13 0,-3-20-447,0 0 0,0 0 0,1-1 0,-1 1 0,1-1 0,0 1 1,2 2-1,-3-4-113,0-1 0,0 1 0,1-1 0,-1 0 0,1 1 0,-1-1 0,1 0 0,-1 0 0,1 0 0,-1 0 0,1 0 0,0-1 0,0 1 0,-1 0 0,4 0 1,-3-1-44,0 0 1,0 0 0,-1 0 0,1 0-1,0-1 1,0 1 0,0 0 0,0-1 0,0 0-1,0 1 1,0-1 0,0 0 0,-1 0 0,1 0-1,0 0 1,2-2 0,1-2-76,0 1 0,0-1 0,7-9 0,-11 14 58,8-12-298,0 1 0,10-19 0,-16 26 274,-1-1 0,0 1 0,-1-1 0,1 0 0,-1 0 0,0 0 0,0 1-1,0-1 1,-1 0 0,1 0 0,-2-5 0,0 4 105,0 8 10,0 8 13,1 18 239,7 49 1,-1-19 68,12 67 276,-1-12 75,-17-106-659,1 0-1,-1 1 1,-1-1-1,1 1 1,-3 8-1,3-14-66,-1 0-1,1 0 0,-1 0 0,0 1 0,0-1 0,1 0 0,-2 0 1,1 0-1,0 0 0,0-1 0,-1 1 0,1 0 0,-1 0 0,1-1 1,-1 1-1,0-1 0,1 0 0,-1 1 0,0-1 0,-3 2 0,2-2-4,-1 0-1,0 0 0,1 0 1,-1-1-1,1 1 1,-1-1-1,0 0 0,0 1 1,1-2-1,-1 1 0,0 0 1,1-1-1,-1 0 0,1 0 1,-1 0-1,1 0 0,-1 0 1,-3-3-1,5 3-25,-1-1 0,1 1 0,-1-1 0,1 0 0,0 0 0,0 0 0,0 0 0,0 0 0,0-1 0,0 1 0,0 0 0,1-1 0,-1 0 0,1 1 0,0-1 0,0 0 0,0 1 0,0-1 0,0 0 0,1 0 0,-1 0 1,1 0-1,0-3 0,0 0-65,1 0 1,0-1 0,0 1 0,1 0 0,-1 0 0,6-11-1,-1 1-288,-4 10 153,0 1 1,0 0-1,1 0 1,-1 0-1,6-7 1,-6 10 224,0 0 1,0 0-1,0 0 0,0 0 1,0 1-1,0-1 1,1 0-1,-1 1 0,1 0 1,-1-1-1,1 1 0,-1 0 1,5-1-1,0 1 52,-1 0 0,0 1-1,11 0 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3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52 6129,'1'1'4762,"0"2"-2130,0-3 5690,0-9-6776,-1 8-1507,1 0 0,-1 0 0,0 0 0,0 0 0,0 1 0,0-1-1,0 0 1,0 0 0,0 0 0,0 0 0,0 0 0,0 0 0,0 1 0,0-1 0,-1 0 0,1 0 0,0 0-1,-1 0 1,1 1 0,-1-1 0,1 0 0,0 0 0,-1 1 0,0-1 0,1 0 0,-1 1 0,1-1 0,-1 1 0,0-1-1,0 1 1,1-1 0,-1 1 0,0-1 0,0 1 0,-1-1 0,-5-2-4,-1-1 1,-1 1-1,1 1 1,0 0 0,-1 0-1,1 0 1,-12 0-1,16 3-30,-1-1 1,1 1-1,0 0 1,0 0-1,0 0 0,0 1 1,0-1-1,0 1 1,1 0-1,-1 0 0,1 0 1,-1 1-1,1-1 1,0 1-1,-1 0 0,1 0 1,1 0-1,-1 0 1,0 0-1,-2 5 0,2-3-4,0 0-1,0 0 0,0 0 0,1 0 0,0 1 0,0-1 1,0 0-1,1 1 0,-1-1 0,0 10 0,2-11-5,0 0 0,0 0 0,1-1 1,-1 1-1,1 0 0,-1 0 0,1-1 0,0 1 0,1 0 0,-1-1 0,1 1 0,-1-1 0,1 1 0,0-1 0,0 0 1,1 0-1,2 3 0,3 1-116,1 0 1,-1 0 0,1-1 0,1 0-1,-1-1 1,1 0 0,0-1 0,0 0-1,1 0 1,-1-1 0,18 3 0,-6-3-1613,39 0 1,-47-5 1213,21-3-1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3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28 8066,'0'-1'401,"0"0"0,0 0 0,0 0 0,-1 1 1,1-1-1,0 0 0,0 0 0,-1 0 0,1 0 0,0 1 1,-1-1-1,1 0 0,-1 0 0,1 1 0,-1-1 0,1 0 1,-2 0-1,1 0-15,0 0 1,-1 0 0,1 0 0,-1 0-1,1 0 1,-1 0 0,1 1 0,-3-2-1,0 1-26,1 0-1,-1 1 1,0-1-1,0 1 1,0-1-1,0 1 1,-3 1-1,1 0-271,0 0 0,0 0 0,1 1 0,-1 0 0,0 0 0,1 0 0,0 1 0,-1 0 0,1 0 0,0 0 1,1 1-1,-1-1 0,1 1 0,-1 0 0,1 1 0,0-1 0,0 1 0,1-1 0,0 1 0,0 0 0,0 1 0,0-1 0,1 0 0,0 1 0,0 0 0,0-1 0,1 1 0,-2 8 0,3-12-85,0-1-1,0 1 1,0-1 0,0 1 0,0 0 0,0-1-1,0 1 1,0-1 0,1 1 0,-1 0-1,1-1 1,-1 1 0,1-1 0,-1 1 0,1-1-1,0 0 1,0 1 0,0-1 0,0 0 0,0 1-1,0-1 1,0 0 0,0 0 0,1 0-1,-1 0 1,0 0 0,1 0 0,-1 0 0,0-1-1,1 1 1,-1 0 0,1-1 0,-1 1 0,1-1-1,0 0 1,-1 1 0,1-1 0,-1 0-1,1 0 1,0 0 0,-1 0 0,1 0 0,0 0-1,2-1 1,0 0-9,1-1 1,0 0-1,-1 1 0,0-1 0,1-1 0,-1 1 1,0-1-1,0 1 0,0-1 0,5-5 0,-2 0 0,0 1-1,-1-1 0,11-18 1,-15 23 8,1-1 0,-1 1 0,1 0 0,-1 0 0,1 0 0,6-5 0,-9 8 1,1 0 0,-1-1 1,1 1-1,-1 0 1,1-1-1,0 1 0,-1 0 1,1 0-1,0-1 1,-1 1-1,1 0 0,0 0 1,-1 0-1,1 0 0,0 0 1,0 0-1,-1 0 1,1 0-1,0 0 0,0 1 8,0-1 0,0 1-1,0-1 1,0 1-1,-1 0 1,1-1-1,0 1 1,-1 0 0,1-1-1,0 1 1,-1 0-1,1 0 1,-1 0-1,1 0 1,-1-1 0,0 1-1,1 0 1,-1 1-1,8 27 574,-6-22-382,-1 0 0,2 1 0,5 13 1,-7-20-202,-1 1 0,1 0 0,1-1 0,-1 1 0,0-1 0,0 1 0,0-1 0,1 0 0,-1 1 0,1-1 0,-1 0 0,1 0 0,0 0 0,-1 0 0,1 0 0,0 0 0,0-1 0,-1 1 0,1-1 0,2 1 0,1 0-288,-1 0 0,1-1 0,-1 0 1,1 0-1,-1 0 0,1 0 0,-1-1 0,1 1 0,-1-1 0,1-1 1,6-2-1,15-11-641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3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 11554,'-8'-1'7259,"-1"3"-4432,-8 9-1282,14-9-584,-9 6 17,7-5-627,0 0 0,0 0-1,0 1 1,-6 6 0,9-8-308,1-1-1,0 1 1,0-1 0,0 1 0,0 0-1,0-1 1,0 1 0,1 0 0,-1 0-1,0 0 1,1 0 0,0-1 0,-1 1-1,1 0 1,0 0 0,0 0-1,0 0 1,0 4 0,2 2-33,0-1 0,1 0 0,-1 1 0,1-1 0,0 0 0,1 0 0,0 0 0,0-1 0,1 0 0,-1 1 0,1-1 0,1-1 0,5 6 0,-10-10-3,0 0 0,0 1 0,0-1 0,0 0 0,0 0 0,-1 1-1,1-1 1,1 2 0,-2-2-10,0-1 0,0 0-1,0 0 1,0 1-1,0-1 1,0 0 0,0 0-1,0 1 1,0-1 0,0 0-1,0 0 1,0 1 0,0-1-1,0 0 1,0 0-1,0 1 1,0-1 0,-1 0-1,1 0 1,0 1 0,0-1-1,0 0 1,0 0-1,0 0 1,-1 1 0,1-1-1,0 0 1,0 0 0,0 0-1,-1 1 1,1-1 0,0 0-1,0 0 1,0 0-1,-1 0 1,1 0 0,0 0-1,0 0 1,-1 0 0,1 1-1,0-1 1,0 0 0,-1 0-1,1 0 1,0 0-1,0 0 1,-1 0 0,1 0-1,0-1 1,-1 1 0,-3-1-1709,8-1 1172,12-4 806,-11 4-418,12-4 164,-1 0 0,0-1 1,20-12-1,-28 14 22,0 0 0,0 0 1,-1-1-1,13-11 0,-18 16-20,0-1-1,-1 0 1,1 1 0,-1-1-1,0 0 1,1 0-1,-1 0 1,0 0 0,0 0-1,0 0 1,0 0 0,0-1-1,-1 1 1,1 0 0,-1 0-1,1-1 1,-1 1-1,0 0 1,0-1 0,0 1-1,0 0 1,0-1 0,-1 1-1,1 0 1,-2-3 0,2 5-8,0-1 0,0 1 0,0-1 0,-1 1 0,1-1 1,0 1-1,-1-1 0,1 1 0,0 0 0,-1-1 1,1 1-1,0 0 0,-1-1 0,1 1 0,-1 0 0,1-1 1,-1 1-1,1 0 0,0 0 0,-1 0 0,1-1 0,-1 1 1,1 0-1,-1 0 0,1 0 0,-1 0 0,1 0 1,-1 0-1,1 0 0,-1 0 0,0 0 0,1 0 0,-1 1 1,0-1 6,0 0 0,-1 1 1,1-1-1,0 1 1,0-1-1,0 1 0,0-1 1,0 1-1,0 0 0,1-1 1,-1 1-1,0 0 1,0 0-1,-1 1 0,-1 3 50,1-1-1,0 1 0,0 0 0,0-1 0,0 1 0,1 0 1,0 0-1,0 0 0,0 0 0,0 1 0,1-1 1,0 0-1,0 0 0,1 7 0,0-8-39,0 1 0,0-1 0,0 1 0,0-1 0,1 1 0,0-1 0,0 0 0,0 0 0,0 0 0,1 0 0,-1 0 0,1 0 1,0-1-1,0 0 0,0 1 0,5 2 0,-6-4-58,0-1 0,1 0 0,-1 1 1,0-1-1,1 0 0,-1-1 0,1 1 0,0 0 1,-1-1-1,1 1 0,-1-1 0,1 0 1,0 0-1,-1 0 0,4 0 0,0-1 78,-1 0-1,1-1 0,0 1 1,-1-1-1,1 0 0,6-4 1,23-14 170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63 163 11194,'-43'30'4340,"31"-25"-2123,11-5-2119,1 0 1,0 1 0,-1-1-1,1 0 1,0 0 0,0 0-1,-1 0 1,1-1-1,0 1 1,0 0 0,-1 0-1,1 0 1,0 0 0,0 0-1,-1 0 1,1 0 0,0 0-1,0-1 1,-1 1-1,1 0 1,0 0 0,-1-1-1,1 1 41,0-1 0,0 1 0,0 0 0,0-1 0,-1 1 0,1-1 0,0 0 0,0 1 0,0-1 0,0 1 0,0-1 0,0 1 0,0-1 0,1 1 0,-1-1 0,0 1 0,0-1 0,0 1 0,0-1 0,1 1-1,-1 0 1,0-1 0,1 0 0,5-7 291,0 1 1,1 0-1,8-6 0,14-15-236,54-78-47,-71 92-97,-12 14-49,1 0 1,-1 0-1,0 0 0,0 0 1,0 0-1,0 0 0,0 0 1,0 0-1,0 0 0,0 0 1,1-1-1,-1 1 1,0 0-1,0 0 0,0 0 1,0 0-1,0 0 0,1 0 1,-1 0-1,0 0 0,0 0 1,0 0-1,0 0 0,0 0 1,0 0-1,1 0 0,-1 1 1,0-1-1,0 0 0,0 0 1,0 0-1,0 0 1,0 0-1,0 0 0,1 0 1,-1 0-1,0 0 0,0 0 1,0 0-1,0 1 0,0-1 1,0 0-1,0 0 0,0 0 1,0 0-1,0 0 0,0 0 1,0 0-1,0 1 0,1 3 14,-1 0-1,0-1 0,0 1 0,-1 0 1,0 4-1,1-8-14,-3 20 51,-9 101 682,11-104-599,2-1 0,0 0 0,1 0 0,0 0 0,8 25 0,-4-25-65,-4-10-78,0 0 0,2 11 1,-4-16-53,1-1 0,-1 0 1,0 1-1,0-1 0,0 1 1,0-1-1,0 0 0,0 1 1,0-1-1,0 1 0,0-1 1,-1 0-1,1 1 0,0-1 1,0 0-1,0 1 0,0-1 0,0 1 1,-1-1-1,1 0 0,0 1 1,0-1-1,-1 0 0,1 0 1,0 1-1,-1-1 0,0 1-83,1-1-1,-1 0 0,0 0 1,1 1-1,-1-1 1,0 0-1,0 0 0,1 0 1,-1 0-1,0 0 0,1 0 1,-1 0-1,-1-1 0,-3 0-603,0 0-1,0-1 0,-7-2 1,8 2 642,-1 0 10,1 1 1,-1 0 0,1 0 0,-1 1-1,0-1 1,-7 1 0,10 0 240,-1 0 0,1 0 0,-1 1 0,1-1 0,-1 1 0,1 0 0,-1-1 0,1 1 0,0 0 0,-1 0 0,1 1 0,0-1 0,-3 2 0,5-3-68,-1 0 0,1 1 0,0-1 0,0 0 0,0 0 1,-1 0-1,1 1 0,0-1 0,0 0 0,0 0 0,-1 1 1,1-1-1,0 0 0,0 0 0,0 1 0,0-1 0,0 0 0,0 1 1,-1-1-1,1 0 0,0 0 0,0 1 0,0-1 0,0 0 1,0 1-1,0-1 0,0 0 0,0 1 0,0-1 0,0 0 0,1 0 1,-1 1-1,0-1 0,0 0 0,0 1 0,0-1 0,0 0 1,1 0-1,-1 1 0,0-1 0,0 0 0,0 0 0,0 0 0,1 1 1,-1-1-1,0 0 0,0 0 0,1 0 0,-1 0 0,0 1 1,1-1-1,-1 0 0,0 0 0,0 0 0,1 0 0,-1 0 0,0 0 1,1 0-1,-1 0 0,0 0 0,0 0 0,1 0 0,-1 0 1,0 0-1,1 0 0,-1 0 0,1 0 0,24 2 620,-12-1-503,-1 0 0,1-1-1,-1-1 1,19-2 0,34-12 341,-45 10-590,-6 2 359,-14 3-299,0 0 0,1-1 0,-1 1 0,0 0-1,0 0 1,1 0 0,-1-1 0,0 1 0,0 0 0,1 0 0,-1-1 0,0 1 0,0 0-1,0 0 1,0-1 0,0 1 0,1 0 0,-1-1 0,0 1 0,0 0 0,0-1 0,0 1-1,0-1 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25 7626,'-3'-1'9233,"0"-2"-4668,-4-3-2179,1 3-2211,-1 1 0,0-1 0,1 1 0,-1 1 0,0-1 0,0 1-1,0 1 1,-7-1 0,13 1-166,0 1 1,-1-1-1,1 1 1,0-1-1,0 1 0,-1 0 1,1 0-1,0-1 1,0 1-1,0 0 0,0 0 1,0 0-1,0 0 1,0 0-1,0 0 0,0 1 1,0-1-1,0 2 0,-2 2 12,1 0-1,0 0 0,-2 6 0,1-2-15,1 0 1,1 1-1,-1-1 0,1 0 1,1 1-1,0-1 1,0 0-1,1 1 0,0-1 1,0 0-1,1 0 1,4 10-1,-5-14-21,1-1-1,0 0 1,0 1 0,1-1-1,-1 0 1,1 0 0,0-1-1,0 1 1,0 0 0,0-1-1,5 4 1,-5-5-37,0 0-1,1 0 1,-1 0 0,1 0 0,0-1 0,-1 1-1,1-1 1,0 0 0,0 0 0,0-1-1,-1 1 1,1-1 0,0 0 0,0 0-1,5 0 1,-3-1-219,1 0-1,-1-1 1,1 1 0,-1-1-1,0-1 1,0 1-1,0-1 1,0 0-1,0 0 1,5-5 0,32-24-729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73 9970,'-1'39'6060,"2"28"-1091,-1-63-4743,1-1 1,0 1-1,0-1 0,0 1 1,0-1-1,1 0 0,-1 1 0,1-1 1,0 0-1,0 0 0,0 0 0,0 0 1,0-1-1,5 5 0,-6-6-184,0 0-1,1 0 1,-1 0 0,1 0-1,-1 0 1,1 0-1,-1 0 1,1 0 0,-1 0-1,1-1 1,0 1-1,-1-1 1,1 1 0,0-1-1,0 0 1,0 0-1,-1 0 1,1 0-1,0 0 1,0 0 0,-1 0-1,1 0 1,0-1-1,0 1 1,-1-1 0,1 1-1,0-1 1,-1 0-1,1 0 1,-1 0 0,3-1-1,0-1-23,-1-1 0,1 1-1,-1 0 1,0-1 0,0 0-1,0 0 1,-1 0 0,3-5 0,0 0-61,-1-1 1,5-16-1,-8 22 6,0 0 0,0 0 0,-1 1 0,0-1 0,1 0 0,-1 0 1,0 1-1,-1-1 0,1 0 0,-1 0 0,1 1 0,-1-1 0,0 0 0,-1 1 0,1-1 0,-1 1 0,1-1 0,-1 1 0,0 0 0,0 0 0,-1 0 0,1 0 0,0 0 0,-1 0 1,0 0-1,-3-2 0,1 2 29,0-1 1,-1 1 0,1 0 0,-1 0 0,1 1 0,-1-1-1,0 1 1,0 1 0,0-1 0,-1 1 0,1 0 0,0 0-1,0 1 1,0 0 0,-9 0 0,13 1 11,0-1 0,0 1 0,0-1 0,1 1 0,-1 0 0,0-1 1,-3 3-1,5-3-5,-1 0 0,1 0 0,0 0 0,0 1 0,0-1 0,0 0 0,-1 0 0,1 0 0,0 0 0,0 0 1,0 0-1,0 1 0,0-1 0,0 0 0,0 0 0,0 0 0,-1 0 0,1 0 0,0 1 0,0-1 0,0 0 1,0 0-1,0 0 0,0 0 0,0 1 0,0-1 0,0 0 0,0 0 0,0 0 0,0 1 0,0-1 0,0 0 0,1 1-3,-1-1-1,1 0 0,-1 1 0,1-1 0,-1 0 0,1 1 0,0-1 0,-1 0 0,1 0 0,0 1 0,-1-1 0,1 0 0,0 0 0,0 0 0,7 1-92,-1-1 1,0 1-1,1-2 1,-1 1-1,8-2 1,39-10-903,-13 3 359,-30 7 555,-3 0 27,-1 1 1,1 0-1,0 0 1,15 1-1,-21 0 82,0 0 0,0 1 0,-1-1-1,1 1 1,0-1 0,0 1 0,0 0-1,-1 0 1,1-1 0,0 1 0,-1 1 0,1-1-1,0 0 1,-1 0 0,0 0 0,1 1-1,-1-1 1,0 1 0,0-1 0,1 1 0,-1-1-1,0 1 1,-1 0 0,1 0 0,1 1-1,6 28 961,-7-25-778,0 0-1,1 0 1,0 0 0,0 0-1,0-1 1,4 8 0,-4-10-152,0 0 0,1 0-1,-1 0 1,1 0 0,-1 0 0,1-1 0,0 1 0,0-1 0,0 1 0,0-1 0,0 0 0,5 1 0,-7-2-53,1 0 0,0-1 1,0 1-1,0-1 1,0 0-1,0 1 0,0-1 1,0 0-1,0 0 1,-1 0-1,1 0 0,0-1 1,0 1-1,0-1 1,0 1-1,0-1 0,0 1 1,-1-1-1,1 0 1,0 0-1,-1 0 0,1 0 1,0 0-1,-1 0 1,1-1-1,1 0 1,7-10-211,0 0 0,0-1 0,-1 0 1,9-19-1,-7 13-69,19-25 0,-30 44 286,0 0-1,0-1 0,0 1 0,0 0 0,0 0 0,1 0 0,-1 0 0,0 0 1,0 0-1,0 0 0,0-1 0,0 1 0,0 0 0,0 0 0,0 0 0,0 0 0,0 0 1,1 0-1,-1 0 0,0 0 0,0 0 0,0 0 0,0 0 0,0 0 0,0-1 0,0 1 1,1 0-1,-1 0 0,0 0 0,0 0 0,0 0 0,0 0 0,0 0 0,0 0 0,1 0 1,-1 0-1,0 1 0,0-1 0,0 0 0,0 0 0,0 0 0,0 0 0,1 0 0,-1 0 1,0 0-1,0 0 0,0 0 0,2 9 348,-2 18 379,-1-21-485,1 4 50,0 1 1,1 0-1,2 10 1,-1-15-227,-1 0 1,0-1-1,1 1 0,0-1 0,1 0 0,-1 0 1,5 7-1,-7-11-71,1-1 0,-1 1 0,0 0 0,1-1 0,-1 1 0,1 0 0,-1-1 0,1 1 0,-1-1 0,1 1 0,-1-1 0,1 1 1,0-1-1,-1 1 0,1-1 0,0 0 0,-1 1 0,1-1 0,0 0 0,-1 1 0,1-1 0,0 0 0,0 0 0,-1 0 0,1 0 0,0 0 0,0 0 0,-1 0 0,1 0 0,0 0 0,0 0 0,-1 0 1,1-1-1,0 1 0,0 0 0,-1 0 0,1-1 0,0 1 0,-1 0 0,2-1 0,11-11 214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13163,'0'10'5993,"-5"8"-2704,-3 9-1665,3 4-304,2 5-647,6-2-201,-2-1-320,12-2-64,-6-8-224,-3-3-312,16-8-865,-2-3-655,10-12-3561,11-5 3640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0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23 125 5529,'-22'-22'3201,"38"17"-681,13-2-1071,8 1-185,20-2-792,13-7-256,28 2-192,10-2-16,18-1 0,7 6-16,-13 3 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176 198 10074,'-2'-3'1101,"1"1"0,-1-1-1,0 0 1,0 0 0,-5-4 0,3 4-346,0 0 1,1 0 0,-9-5-1,7 6-435,0-1 0,-1 1 0,1 0-1,0 1 1,-1-1 0,1 1 0,-10-1-1,12 2-253,0 0 0,0 0 0,0 1 0,0 0-1,0-1 1,0 1 0,0 0 0,1 0 0,-1 0-1,0 1 1,1-1 0,-1 1 0,0 0 0,1-1-1,0 1 1,-1 0 0,1 0 0,0 0-1,0 1 1,0-1 0,1 1 0,-3 3 0,0-1-11,1 0 0,0 1 1,1 0-1,-1-1 1,1 1-1,0 0 0,1 0 1,-1 0-1,0 10 1,2-12-15,0 0 1,0-1 0,0 1-1,0 0 1,1-1-1,0 1 1,0-1 0,0 1-1,0-1 1,0 1 0,4 5-1,-4-7-24,0-1 0,0 1 0,0-1-1,1 1 1,-1-1 0,0 0 0,1 0 0,-1 0-1,1 0 1,-1 0 0,1 0 0,0 0-1,-1 0 1,1 0 0,0-1 0,0 1-1,-1-1 1,1 1 0,0-1 0,0 0-1,0 0 1,0 0 0,0 0 0,3 0-1,-1-1-4,1 0-1,-1 0 0,0-1 1,1 1-1,-1-1 0,0 0 1,0 0-1,-1-1 0,1 1 0,0-1 1,-1 0-1,1 1 0,-1-2 1,3-2-1,2-3-62,0-1 0,-1 0 0,11-20 0,-10 14-94,-1 0 1,-1-1 0,0 1-1,5-28 1,6-69-37,-22 119 562,1 2-194,1 0-1,1 0 0,-1 0 1,1 0-1,1 0 0,0 1 0,-1 12 1,2 4 393,4 30 1,-3-42-425,1 0 1,1 0 0,0 0 0,0 0 0,9 19 0,-10-27-207,1-1 0,-1 1 0,1 0 0,0-1 0,0 1 0,0-1 1,1 0-1,-1 0 0,1 0 0,0 0 0,0-1 0,1 0 0,-1 1 0,1-2 1,-1 1-1,7 2 0,-8-4-46,0 0 1,0 0 0,0 0-1,0-1 1,0 1-1,4-1 1,20-5-369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3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180 171 5385,'-5'-17'1224,"3"13"-729,1 0 0,0-1 0,0 1 0,0-1 0,0 0 0,1 1-1,-1-1 1,1 1 0,1-1 0,-1 0 0,1-5 0,0 7-178,0-1 0,-1 1 0,0-1 0,1 1 1,-2-1-1,1 0 0,0 1 0,-1-1 0,1 1 0,-1-1 0,0 1 0,0 0 0,0-1 0,-1 1 1,1 0-1,-1-1 0,0 1 0,0 0 0,0 1 0,0-1 0,0 0 0,-1 0 0,0 1 1,1-1-1,-1 1 0,-5-3 0,8 4-262,-1 1 0,0-1 0,0 0 0,0 1 0,0-1 0,0 1 0,0 0 0,0-1 0,0 1 1,0 0-1,0 0 0,-1-1 0,1 1 0,0 0 0,0 0 0,0 0 0,0 0 0,0 0 0,0 1 0,0-1 0,0 0 0,0 0 1,0 1-1,0-1 0,0 1 0,0-1 0,0 1 0,0-1 0,0 1 0,0 0 0,-1 1 0,-2 2 47,1 0 0,0 0 1,0 0-1,0 1 0,-3 7 0,0-2-29,-8 15 30,1-1 0,2 2 0,-16 46 0,25-65-103,1 0 0,0 1 0,0-1 0,1 0 0,-1 1 0,1-1 0,1 0 0,0 1 0,0-1 0,2 7 0,-2-11-10,0 0-1,0-1 0,0 1 0,1 0 0,-1-1 0,1 1 1,-1-1-1,1 0 0,0 1 0,0-1 0,0 0 0,0 0 0,1 0 1,-1-1-1,0 1 0,1 0 0,0-1 0,-1 0 0,1 0 1,0 1-1,-1-1 0,5 0 0,-2 0-210,0 0 0,0 0 0,0-1 0,0 0 0,0 0 0,0 0 0,0-1-1,0 1 1,-1-1 0,1 0 0,0-1 0,5-1 0,25-13-862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8778,'-4'31'7387,"2"-20"-5927,0 0 0,1 0 1,1 19-1,0-28-1343,0 0 0,0 0 0,1-1 0,-1 1 0,1 0-1,-1-1 1,1 1 0,0 0 0,-1-1 0,1 1 0,0-1 0,0 1 0,0-1 0,0 1-1,1-1 1,-1 0 0,0 1 0,1-1 0,-1 0 0,0 0 0,1 0 0,-1 0 0,1 0 0,0-1-1,-1 1 1,3 0 0,-2 0-64,0 0 0,1-1 1,-1 1-1,0-1 0,1 0 0,-1 0 0,1 0 0,-1 0 0,0 0 0,1-1 0,-1 1 0,0-1 0,1 1 0,-1-1 1,0 0-1,0 0 0,1 0 0,2-2 0,2-2-131,0 0 1,-1-1 0,1 1-1,-1-1 1,0-1-1,-1 1 1,6-9-1,-9 13-20,-1-1 1,0 1-1,0-1 0,0 1 0,0-1 0,0 1 1,0-1-1,-1 1 0,1-1 0,-1 0 0,0-4 0,0 5 15,0 0-1,-1 0 1,1 0-1,-1 0 0,1 1 1,-1-1-1,0 0 1,0 0-1,0 0 1,0 1-1,0-1 0,0 0 1,0 1-1,0-1 1,-1 1-1,1 0 0,-3-3 1,-3 0 18,1-1 1,0 1-1,-1 1 0,0-1 0,0 1 1,0 0-1,0 1 0,-1 0 1,-14-3-1,16 7 178,6-2-91,0 0-1,0 0 1,0 0-1,0 0 0,0 0 1,0 0-1,0 0 1,0 0-1,0 0 0,1 0 1,-1 0-1,0 0 1,0 0-1,0 0 0,0 0 1,0 0-1,0 0 1,0 1-1,0-1 0,0 0 1,0 0-1,0 0 1,0 0-1,1 0 0,-1 0 1,0 0-1,0 0 1,0 0-1,0 0 0,0 0 1,0 0-1,0 0 1,0 1-1,0-1 0,0 0 1,0 0-1,0 0 1,0 0-1,0 0 0,0 0 1,0 0-1,0 0 1,0 0-1,0 0 0,0 1 1,0-1-1,0 0 1,0 0-1,0 0 1,0 0-1,0 0 0,0 0 1,0 0-1,0 0 1,0 0-1,0 0 0,-1 0 1,1 0-1,0 1 1,0-1-1,0 0 0,0 0 1,12 2 29,0 1 1,0-2-1,0 0 1,0 0-1,1-1 1,-1-1-1,18-2 1,-24 2-1,-1 1 1,1 0 0,0 0-1,-1 0 1,1 1 0,-1 0-1,1 0 1,-1 0-1,1 1 1,-1-1 0,0 1-1,1 1 1,4 2-1,-6-2 26,0-1 1,0 1-1,-1 0 0,1 0 0,-1 0 0,0 1 0,0-1 0,0 1 0,-1 0 0,1 0 0,-1-1 0,0 2 0,0-1 0,0 0 0,-1 0 0,3 8 0,-4-9-30,0 0-1,1 0 0,-1 0 1,0 0-1,-1 0 0,0 5 1,1-7-36,0 0 0,0 0 0,0 1 1,-1-1-1,1 0 0,0 0 0,-1 0 1,1 1-1,-1-1 0,0 0 0,1 0 1,-1 0-1,0 0 0,0 0 0,0 0 1,1 0-1,-3 1 0,3-3-151,0 1 123,0 0 0,0 0 0,0-1-1,0 1 1,0 0 0,0 0 0,-1 0-1,1 0 1,0-1 0,0 1 0,0 0-1,0 0 1,0 0 0,0 0 0,0 0-1,0-1 1,1 1 0,-1 0 0,0 0 0,0 0-1,0 0 1,0 0 0,0-1 0,0 1-1,0 0 1,0 0 0,0 0 0,0 0-1,0 0 1,1 0 0,-1-1 0,0 1-1,0 0 1,0 0 0,0 0 0,0 0-1,0 0 1,1 0 0,54-40-94,-43 31 113,-11 8 7,0 0 1,0 0-1,0 0 1,0 1-1,1-1 1,-1 0-1,0 1 1,0-1-1,0 1 1,0 0-1,1-1 1,-1 1-1,0 0 1,0-1-1,1 1 1,-1 0-1,0 0 1,0 0-1,3 1 1,-3-1 13,0 1 0,0-1 1,0 1-1,0-1 0,0 1 0,0 0 1,-1-1-1,1 1 0,0 0 0,0 0 1,-1 0-1,1 0 0,0 0 0,-1-1 1,1 1-1,-1 0 0,1 2 0,1 2 75,0 1 0,-1-1-1,1 1 1,-2 0 0,2 9-1,-2-11 25,0-3-176,0 0 0,0 0 0,0 0 0,0 0 0,0 0 0,0 0 1,1 0-1,-1 0 0,0 0 0,0 0 0,1 1 0,4-2-626,3-5 118,9-9 106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13355,'-4'21'5465,"-1"12"-3297,5 10-95,-3 6-689,6-2-288,6-6-639,3-8-201,2-10-136,1-6-64,0-11-720,-1-6-449,-3-10-1815,-2-3-1441,-10-3 2800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38 183 7290,'-32'-25'7929,"27"18"-5127,9 6-20,-3 1-2585,0 0 0,-1-1 0,1 1 0,0 0 0,0 0 0,-1 0 0,1 0-1,0-1 1,-1 1 0,1 0 0,0-1 0,-1 1 0,2-1 0,5-1 451,80-17 210,-37 9-507,-36 8-256,-1 0-1,1 1 1,24 0-1,-32 2-55,0-1 0,0 1 0,1 0 0,-1 0 0,0 1 0,-1 0 0,1 0 0,0 0 0,0 1 0,9 5 0,-13-6 38,1 1 0,0 0 0,0-1 0,-1 1 0,0 0 0,1 0 0,2 6 0,-1-2 27,2 3-25,0 1-1,-1 0 0,0 1 0,-1-1 1,0 1-1,0 0 0,-2 0 0,1 0 1,-2 0-1,1 0 0,-2 16 0,-1-19 14,1-9-91,0 0 0,-1 0 1,1 0-1,0 1 0,0-1 0,0 0 0,0 0 1,0 0-1,-1 0 0,1 0 0,0 0 0,0 0 1,0 0-1,0 0 0,0 0 0,-1 0 0,1 0 1,0 0-1,0 0 0,0 0 0,0 0 0,-1 0 1,1 0-1,0 0 0,0 0 0,0 0 0,0 0 1,0 0-1,-1 0 0,1 0 0,0 0 0,0-1 1,0 1-1,0 0 0,0 0 0,0 0 0,-1 0 0,1 0 1,0 0-1,0 0 0,0-1 0,0 1 0,0 0 1,0 0-1,0 0 0,0 0 0,-1-1-19,1 0-1,0 1 0,-1-1 0,1 0 1,0 0-1,0 1 0,0-1 0,0 0 0,0 0 1,0 1-1,0-1 0,0 0 0,0 0 1,0 1-1,0-1 0,0-1 0,1-2-80,0-6-32,0 1 1,1-1 0,0 1-1,1 0 1,0 0 0,5-12-1,-5 15 44,0 1 0,0-1-1,0 0 1,1 1 0,0 0-1,0 0 1,0 0-1,6-4 1,-7 6 65,0 0-1,1 1 0,-1-1 1,1 1-1,-1 0 0,1 0 1,0 0-1,0 1 1,0-1-1,0 1 0,0 0 1,4 0-1,-6 0 27,0 1 0,0 0 0,-1 1-1,1-1 1,0 0 0,0 0 0,-1 1 0,1-1-1,0 1 1,-1 0 0,1-1 0,-1 1 0,1 0-1,-1 0 1,1 0 0,-1 0 0,1 0 0,-1 0-1,0 1 1,0-1 0,1 0 0,-1 1 0,1 1-1,1 1 10,-1 0 0,0 1-1,0-1 1,0 0-1,-1 1 1,1-1 0,0 7-1,9 29 57,-7-28-108,3 20 0,-7-22-1034,-2-10-1699,1-7-3433,0-8 4519</inkml:trace>
  <inkml:trace contextRef="#ctx0" brushRef="#br0" timeOffset="1">444 14 11042,'6'-4'4945,"-8"-2"-1984,2 7-696,5-1-457,-5-1-280,0 1-568,0-2-327,0 1-377,-1 1-4105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12379,'0'1'694,"-1"1"0,1-1 1,-1 0-1,1 0 1,-1 1-1,1-1 1,0 0-1,0 1 0,-1-1 1,1 0-1,0 3 1,4 14 3071,-1-6-3028,2 27 748,1 75-1,-5-93-1353,-2 27-16,2 26-26,0-61-88,1 0 0,0 0 1,4 17-1,-4-26-65,-1 0 0,0 0-1,1 0 1,-1-1 0,1 1 0,5 6-1,-7-10 52,0 0 0,0 1 0,0-1-1,0 0 1,0 0 0,0 0 0,0 0-1,0 0 1,0 1 0,0-1 0,0 0-1,1 0 1,-1 0 0,0 0 0,0 0 0,0 1-1,0-1 1,0 0 0,0 0 0,0 0-1,1 0 1,-1 0 0,0 0 0,0 0-1,0 0 1,0 0 0,1 0 0,-1 0-1,0 0 1,0 0 0,0 1 0,0-1-1,0 0 1,1 0 0,-1 0 0,0 0 0,0-1-1,0 1 1,0 0 0,1 0 0,-1 0-1,0 0 1,0 0 0,0 0 0,0 0-1,1 0 1,-1 0 0,0 0 0,0 0-1,0 0 1,0-1 0,0 1 0,0 0-1,0 0 1,1 0 0,-1 0 0,0 0 0,0 0-1,0-1 1,0 1 0,0 0 0,0 0-1,2-14-676,-1 9 505,12-79-838,-10 72 900,0 1 0,0-1 0,2 1 0,-1 0 0,8-12 0,-11 21 174,0 0-1,0 1 0,1-1 1,-1 0-1,1 1 0,-1-1 1,1 1-1,-1-1 0,1 1 1,0 0-1,0 0 0,-1 0 1,1 0-1,0 0 0,0 0 1,0 0-1,3 0 0,-4 1-13,0 0 1,0 0-1,0 0 0,0 0 1,-1 0-1,1 0 0,0 0 1,0 0-1,0 0 0,0 1 1,-1-1-1,1 0 0,0 1 1,0-1-1,-1 1 0,1-1 1,0 0-1,0 2 0,0-1 0,0 0-1,0 0 1,0 0-1,0 0 1,-1 1 0,1-1-1,0 0 1,-1 0-1,1 1 1,-1-1-1,1 1 1,-1-1 0,0 3-1,1 1 86,-1 1-1,0-1 1,0 1-1,-1-1 1,0 1-1,0-1 1,0 1 0,-1-1-1,1 0 1,-1 0-1,0 0 1,-1 0-1,-2 5 1,-6 8 56,-26 31 0,36-47-174,-2 2-25,0 0-53,-1 0 0,1 0 1,0 0-1,-1 0 0,0-1 0,0 1 0,0-1 1,0 0-1,-7 3 0,11-6 34,0 0-1,0 1 1,0-1 0,0 0-1,-1 0 1,1 0 0,0 0-1,0 0 1,0 0-1,0 0 1,-1 0 0,1 0-1,0 0 1,0 0 0,0 0-1,0 0 1,-1 0 0,1 0-1,0 0 1,0 0 0,0 0-1,0 0 1,0 0-1,-1 0 1,1 0 0,0 0-1,0 0 1,0 0 0,0 0-1,-1-1 1,1 1 0,0 0-1,0 0 1,0 0-1,0 0 1,0 0 0,0-1-1,0-6-1302,9-10-213,8-7 711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7570,'1'-1'327,"0"1"1,1-1 0,-1 1-1,0 0 1,0 0 0,1-1 0,-1 1-1,0 0 1,1 0 0,-1 0 0,0 1-1,1-1 1,-1 0 0,0 0-1,1 1 1,-1-1 0,0 1 0,0-1-1,1 1 1,-1-1 0,0 1-1,0 0 1,0 0 0,0-1 0,0 1-1,0 0 1,0 0 0,0 0-1,0 0 1,-1 0 0,1 0 0,0 0-1,0 2 1,2 4 692,0 0 1,-1 0-1,1-1 1,1 13-1,6 18 1126,-9-34-2058,0 0-1,0 0 1,1-1-1,-1 1 1,1-1-1,0 1 1,0-1-1,0 1 1,0-1 0,3 2-1,-4-3-85,1 0 0,0 0 0,-1 0 0,1 0-1,0-1 1,0 1 0,-1 0 0,1-1 0,0 0 0,0 1 0,0-1-1,0 0 1,0 0 0,-1 0 0,1 0 0,0-1 0,0 1 0,0 0 0,0-1-1,0 1 1,-1-1 0,1 0 0,2 0 0,4-3-152,-1 0 0,1-1 0,10-8 0,-3 1-434,16-18 0,-21 20 435,-1 1 1,1 0-1,0 1 0,16-10 0,-26 18 161,0 0 0,1-1 1,-1 1-1,0 0 0,0 0 0,0 0 0,0 0 1,1 0-1,-1 0 0,0 0 0,0 0 1,0 0-1,0 0 0,1 0 0,-1 0 1,0 0-1,0 1 0,0-1 0,0 0 0,1 0 1,-1 0-1,0 0 0,0 0 0,0 0 1,0 0-1,0 0 0,1 1 0,-1-1 1,0 0-1,0 0 0,0 0 0,0 0 0,0 0 1,0 1-1,0-1 0,0 0 0,1 0 1,-1 0-1,0 0 0,0 0 0,0 1 0,0-1 1,0 0-1,0 0 0,0 0 0,0 1 1,0-1-1,0 0 0,0 0 0,0 0 1,0 1-1,-1 11 462,1-11-363,0 7 192,1 0 0,-1 0 0,1-1 0,0 1 0,3 10 0,-2-14-203,-1 1 1,1-1-1,0 1 0,0-1 0,0 0 1,1 1-1,-1-1 0,1 0 1,6 6-1,-8-9-113,-1 0 0,1-1 0,0 1 0,0 0 1,-1-1-1,1 1 0,0-1 0,0 1 0,0-1 0,0 0 0,-1 1 0,1-1 0,0 0 0,0 1 1,0-1-1,0 0 0,0 0 0,0 0 0,0 0 0,0 0 0,0 0 0,0 0 0,1-1 0,0 1 30,0-1-1,0 0 1,0-1-1,0 1 1,-1 0-1,1 0 0,0-1 1,-1 1-1,3-3 1,11-11 124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13675,'-4'30'5753,"1"9"-3208,-1 5-489,4 5-608,1-3-383,9-10-577,4-4-192,4-10-176,2-8-248,0-8-808,-3-8-601,-6-11-5088,-5-4 4496</inkml:trace>
  <inkml:trace contextRef="#ctx0" brushRef="#br0" timeOffset="1">8 98 11955,'-8'-8'5169,"18"8"-2337,0 0-591,6 1-425,6-1-384,-2 0-751,5-1-273,0-2-232,2-2-504,-2 3 1832,-1 4-1224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5 220 12739,'5'1'1462,"0"0"1,0 0 0,9 0-1,-12-1-1268,-1 0-1,1 0 0,-1 0 0,1 0 1,-1-1-1,0 1 0,1-1 1,-1 1-1,1-1 0,-1 1 1,0-1-1,1 1 0,-1-1 1,0 0-1,0 0 0,0 0 0,1 0 1,0-1-1,2-4 103,0-1-1,-1 0 1,1 1 0,-1-1 0,-1 0-1,1-1 1,2-13 0,-4 16-271,3-12 22,5-32 0,-9 44-47,0 1 1,0-1 0,0 1-1,0-1 1,0 1 0,-1 0 0,0-1-1,0 1 1,0-1 0,-1 1 0,1 0-1,-5-7 1,6 10 0,0 0 0,-1 1 0,1-1 0,-1 1-1,1-1 1,0 1 0,-1-1 0,1 1 0,-1-1 0,1 1 0,-1 0 0,1-1 0,-1 1 0,0 0-1,1-1 1,-1 1 0,1 0 0,-1 0 0,0 0 0,1-1 0,-1 1 0,0 0 0,1 0-1,-1 0 1,0 0 0,1 0 0,-1 0 0,0 0 0,1 0 0,-1 1 0,0-1 0,1 0 0,-1 0-1,1 0 1,-1 1 0,-1 0 0,0 0 20,-1 1-1,1 0 1,0 0-1,0 0 1,-1 0-1,1 0 1,-2 3-1,-2 3 126,1 0-1,-1 1 0,2-1 0,-1 1 1,1 0-1,0 0 0,1 1 1,0-1-1,1 1 0,0-1 0,-1 13 1,2-14-35,1-1-1,0 0 1,1 0 0,0 0 0,0 0 0,0 0 0,1 0 0,0-1 0,0 1 0,1 0 0,-1-1 0,2 1-1,-1-1 1,1 0 0,0 0 0,7 8 0,6 3 144,-17-16-255,1-1 1,0 1 0,0 0-1,0-1 1,-1 1 0,1-1-1,0 1 1,0-1 0,0 1-1,0-1 1,0 0 0,0 0-1,0 1 1,0-1 0,0 0-1,0 0 1,0 0 0,0 0-1,0 0 1,0 0 0,0 0-1,0 0 1,0-1 0,0 1-1,0 0 1,0-1 0,0 1-1,0 0 1,0-1 0,0 1-1,0-1 1,0 0 0,-1 1-1,2-2 1,1-1-204,0 1-1,-1-2 1,1 1 0,-1 0 0,0 0-1,0-1 1,2-4 0,10-23-3046,-2-3 1381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6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11442,'5'6'5410,"-1"8"-2034,1 4-1167,-1 2-105,-5 1-615,2 2-441,5-3-640,-6-3-184,4-6-216,-4-4-192,-2-7-848,5-2-577,-4 1-1127,-1 0 1551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91 3977,'0'0'2080,"0"0"-238,5 0 1464,-3 0-2701,1 0 0,0 0 0,0 0 0,0-1 0,0 1-1,0-1 1,-1 1 0,4-2 0,-5 1-472,-1 1 1,1-1-1,0 1 0,0-1 0,-1 1 1,1-1-1,0 0 0,-1 1 0,1-1 1,0 0-1,-1 0 0,1 1 1,-1-1-1,1 0 0,-1 0 0,0 0 1,1 0-1,-1 1 0,0-1 0,0 0 1,1 0-1,-1 0 0,0 0 0,0 0 1,0 0-1,0 0 0,0 0 0,-1-1 1,1 0-92,0 1 0,-1 0 0,1-1 1,-1 1-1,1 0 0,-1 0 0,0-1 0,1 1 1,-1 0-1,0 0 0,0 0 0,0 0 0,-1-1 1,-1-2 15,0 1 0,0-1 1,0 1-1,-1-1 1,1 1-1,-1 1 1,0-1-1,0 0 1,0 1-1,0 0 0,0 0 1,-1 0-1,1 0 1,-1 1-1,1 0 1,-7-2-1,3 3 47,0-1-1,-1 1 1,1 0-1,0 1 1,0 0 0,0 1-1,0-1 1,-12 5-1,16-5-81,1 1 0,0-1 0,0 1 0,0 0-1,0 0 1,0 0 0,0 0 0,0 0 0,1 1-1,-1-1 1,1 1 0,-1 0 0,1 0 0,0 0-1,0 0 1,1 0 0,-1 0 0,0 0 0,1 1-1,0-1 1,0 0 0,-1 5 0,1-3-19,1-1 1,0 1-1,0 0 1,0-1-1,0 1 1,1-1-1,-1 1 1,1 0-1,1-1 1,-1 0-1,0 1 1,1-1-1,0 0 1,0 1-1,0-1 1,1 0-1,-1-1 1,1 1-1,0 0 1,0-1-1,6 6 1,6 4 68,1-1 0,0-1 0,31 18 1,-23-16 114,22 17 359,-41-26-409,1 0 1,-1 1-1,0 0 1,0 0-1,6 8 0,-10-12-116,0-1-1,-1 1 0,1 0 1,-1 0-1,0-1 0,1 1 1,-1 0-1,0 0 0,1 0 0,-1 0 1,0 0-1,0 0 0,0-1 1,0 1-1,1 0 0,-1 0 0,-1 0 1,1 0-1,0 0 0,0 0 1,0 0-1,0-1 0,-1 1 0,1 0 1,0 0-1,-1 0 0,1 0 1,-1-1-1,1 1 0,-1 0 1,1 0-1,-1-1 0,1 1 0,-1 0 1,0-1-1,0 1 0,-3 2 44,0 0-1,0-1 1,0 0-1,0 0 1,-7 3-1,-2-1-90,-1 1 1,1-2-1,-1 0 0,1 0 0,-1-2 0,0 0 0,0 0 0,-26-3 0,38 2-119,0 0 1,0-1-1,0 1 1,0-1-1,0 0 1,-1 1-1,1-1 1,-3-2-1,5 2 4,-1 1 0,0-1 0,1 1 0,-1-1 0,1 1-1,-1-1 1,1 0 0,-1 1 0,1-1 0,0 0 0,-1 0 0,1 1 0,0-1 0,-1 0 0,1 0-1,0 1 1,0-1 0,0 0 0,0 0 0,0 0 0,0 1 0,0-1 0,0 0 0,0 0 0,0 0-1,0 1 1,1-3 0,0 0-599,0 0 0,0 0 0,1 0 0,3-6-1,12-13-1398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6961,'2'-1'666,"-1"1"0,0-1 0,0 1-1,1 0 1,-1 0 0,1 0 0,-1 0-1,0 0 1,3 0 0,20 7 3297,-9-2-1838,32 4 741,-30-6-2280,-1 0 1,0 1-1,19 7 1,-31-9-492,1 0 0,-1 0-1,1 1 1,-1-1 0,0 1 0,0 0 0,0 0 0,-1 1 0,1-1 0,-1 1 0,1 0 0,-1 0 0,0 0 0,-1 0 0,3 5 0,-2-2 14,0 1-1,0 0 1,-1 0 0,0 0 0,0 0 0,-1 0 0,0 9 0,0 2 101,-5 36 1,4-57-301,1-3-53,0-1-1,0 0 0,0 1 0,0-1 1,4-7-1,13-25 104,-17 36 39,0 1 0,0-1 1,0 0-1,0 0 0,1 1 1,-1-1-1,0 1 0,1-1 1,0 1-1,2-3 0,-3 4 12,0-1 1,0 1-1,0-1 0,0 1 0,0 0 0,0-1 0,0 1 0,0 0 1,0 0-1,1 0 0,-1 0 0,0 0 0,0 0 0,0 0 0,2 0 1,-1 1 38,0 0 1,0 0 0,0 0 0,0 0 0,-1 0 0,1 0-1,0 1 1,0-1 0,-1 0 0,1 1 0,-1 0-1,1-1 1,-1 1 0,0 0 0,0-1 0,2 5 0,3 7 271,-1 1 1,7 27 0,-6-17-421,-5-22 64,5 13-1033,-6-15 1069,0 0 1,1 0-1,-1 1 1,0-1-1,0 0 1,1 0-1,-1 0 1,0 1-1,1-1 1,-1 0-1,0 0 1,1 0-1,-1 0 1,0 0-1,1 0 1,-1 1-1,0-1 1,1 0-1,-1 0 1,0 0-1,1 0 1,-1 0-1,0 0 1,1 0-1,-1-1 1,0 1-1,1 0 1,-1 0-1,0 0 1,1 0-1,-1 0 1,0 0-1,1-1 1,-1 1-1,0 0 1,0 0-1,1-1 1,-1 1-1,0 0 1,12-11 33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 9554,'16'-2'5001,"-8"17"-752,-3 5-1144,0 15-729,-1 10-439,-4 4-881,4 0-360,4-8-424,-1-7-104,4-12-192,-5-8-168,2-8-736,-1-6-536,0-12-3201,-1-6 3040</inkml:trace>
  <inkml:trace contextRef="#ctx0" brushRef="#br0" timeOffset="1">1 124 9890,'2'0'5249,"-3"0"-936,9 4-2000,4 1-249,1-2-624,6 0-383,5-5-681,-2-2-176,6-2-232,0 0-320,-2 5-1065,0 2-687,-1 7 1200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6521,'1'2'441,"0"1"-1,0-1 0,1 0 0,-1 0 0,0 0 1,1 0-1,0 0 0,-1 0 0,1 0 0,0 0 1,0-1-1,0 1 0,0-1 0,0 1 1,1-1-1,-1 0 0,0 0 0,1 0 0,-1 0 1,0 0-1,1-1 0,-1 1 0,1-1 0,0 1 1,2-1-1,-2 0-214,0-1 0,1 1-1,-1-1 1,0 0 0,1 1 0,-1-1 0,0-1 0,0 1 0,0 0-1,0-1 1,0 0 0,0 1 0,0-1 0,-1 0 0,1-1 0,-1 1-1,1 0 1,3-6 0,-2 2-147,0 0-1,0 0 0,-1 0 1,0-1-1,0 1 1,-1-1-1,0 0 1,0 0-1,0 0 0,1-13 1,-3 16-63,0 1-1,1 0 1,-1-1 0,-1 1 0,1-1 0,0 1-1,-1-1 1,0 1 0,0-1 0,0 1 0,0 0-1,0 0 1,-1-1 0,0 1 0,1 0 0,-1 0-1,0 1 1,0-1 0,-1 0 0,1 1 0,0-1-1,-1 1 1,0 0 0,-2-2 0,3 3 8,1 0 0,-1 0 1,1 0-1,0 1 0,-1-1 1,1 1-1,-1-1 0,0 1 1,1 0-1,-1-1 0,1 1 1,-1 0-1,1 0 0,-1 0 1,0 0-1,1 0 0,-1 1 1,1-1-1,-1 0 0,1 1 1,-1-1-1,1 1 0,-1 0 1,1-1-1,-1 1 0,1 0 1,0 0-1,-1 0 0,1 0 1,0 0-1,0 0 0,0 0 1,0 0-1,0 1 0,0-1 1,-1 2-1,-1 2 72,0-1 0,1 1 0,-1 0 0,1 0-1,1 0 1,-1 0 0,1 0 0,-1 1 0,0 7 0,2-4-16,0-1 0,0 0 0,1 1 0,0-1 0,1 0 0,0 0 0,0 1 0,0-1 0,1-1 0,6 13 0,-7-16-84,1 0-1,-1-1 1,1 1 0,-1-1 0,1 1 0,0-1-1,1 0 1,-1 0 0,6 3 0,-6-4-69,0-1 1,0 1-1,0-1 1,0 0-1,0 0 1,0 0-1,0 0 1,0 0-1,0-1 1,1 0-1,-1 1 1,0-1-1,0-1 1,4 1-1,-3-1-179,0 0-1,-1 1 0,1-2 0,-1 1 1,1 0-1,-1-1 0,0 1 1,0-1-1,5-3 0,1-2-1092,13-14 0,-17 15 1015,0 1-1,0 0 0,1 1 0,-1-1 0,1 1 0,10-5 0,-15 8 358,-1 1 0,1 0 0,0-1 0,0 1 0,-1 0 0,1 0 0,0-1 0,0 1 0,-1 0 0,1 0 0,0 0 0,0 0 0,0 0 0,-1 0 0,1 0 1,0 0-1,0 1 0,0-1 13,-1 0 1,0 0 0,1 1 0,-1-1-1,0 0 1,1 0 0,-1 1 0,0-1 0,0 0-1,0 1 1,1-1 0,-1 0 0,0 1-1,0-1 1,0 1 0,0-1 0,1 0-1,-1 1 1,0-1 0,0 1 0,0-1 0,0 0-1,0 1 1,-1 3 342,1 0-1,-1 0 1,0 0 0,0 0 0,-1 3-1,0-2 4,-7 22 1585,6-18-654,0-1 0,-1 11 0,4-36-1315,2 1 0,0-1 0,8-30 0,-7 37-123,0-1 0,1 0 0,0 1 1,0 0-1,1 0 0,1 0 0,0 0 0,8-10 1,-13 19 134,0 0 1,-1 0 0,1 0-1,0 1 1,0-1 0,0 0-1,0 0 1,0 1 0,0-1-1,0 0 1,0 1 0,0-1-1,0 1 1,0 0 0,0-1-1,0 1 1,0 0 0,0-1-1,0 1 1,3 0 0,7 5 373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81 10362,'-36'-19'9510,"-14"-13"-4375,17 12-3474,31 19-1587,0-1 0,-1 1 0,1 0 0,0 0-1,-1 0 1,0 0 0,1 1 0,-1-1 0,-4 0 0,6 1-59,0 0 0,-1 0 0,1 0 0,0 1 0,0-1 0,0 0 0,0 0 0,0 1 0,0-1 0,0 0 0,0 1 0,0-1 0,0 1 0,0 0 0,0-1 0,0 1 0,0 0 1,1-1-1,-1 1 0,0 0 0,0 0 0,1 0 0,-1 0 0,0 0 0,0 1 0,-1 4 2,1-1 0,-1 1 1,1 0-1,1 0 0,-1 0 0,1 0 0,0 0 1,1 10-1,0-1-4,-1-7-6,1-1-1,-1 0 1,2 0 0,-1 0-1,1 0 1,0 0 0,0-1-1,1 1 1,0 0 0,0-1-1,0 0 1,1 0 0,0 0-1,1 0 1,-1-1 0,7 7-1,-4-6-1,-4-3 20,0-1 0,0 1 0,-1 0-1,1 0 1,-1 0 0,3 5 0,-4-8-20,-1 1-1,0 0 1,0-1 0,1 1 0,-1 0 0,0 0 0,0 0-1,0-1 1,0 1 0,0 0 0,0 0 0,0-1 0,0 1-1,0 0 1,-1 0 0,1-1 0,0 1 0,0 0-1,-1 0 1,1-1 0,0 1 0,-1 0 0,1-1 0,-1 1-1,1 0 1,-1-1 0,1 1 0,-1-1 0,1 1 0,-1-1-1,1 1 1,-1-1 0,0 1 0,1-1 0,-1 0 0,0 1-1,1-1 1,-2 0 0,-1 2-116,1-1-1,-1 0 1,0 0-1,0 0 1,0 0-1,-6 1 1,8-2-32,0 0 0,0 0-1,0 0 1,0 0 0,0 0 0,0 0 0,-1 0 0,1 0-1,0-1 1,0 1 0,0 0 0,0-1 0,0 1 0,0-1 0,0 1-1,0-1 1,0 1 0,0-1 0,0 0 0,0 1 0,1-1-1,-2-1 1,2 2 106,0 0 0,0 0 0,-1-1 0,1 1-1,0 0 1,0 0 0,0 0 0,0-1 0,0 1 0,0 0 0,0 0-1,0 0 1,0 0 0,0-1 0,0 1 0,0 0 0,0 0-1,0 0 1,0-1 0,0 1 0,0 0 0,0 0 0,0 0 0,0-1-1,0 1 1,0 0 0,0 0 0,0 0 0,0 0 0,1-1-1,-1 1 1,0 0 0,0 0 0,0 0 0,0 0 0,0-1 0,1 1-1,-1 0 1,0 0 0,0 0 0,0 0 0,0 0 0,1 0-1,-1 0 1,0 0 0,0 0 0,0 0 0,1 0 0,-1-1 0,0 1-1,0 0 1,0 0 0,1 0 0,-1 0 0,0 1 0,0-1-1,16-1-145,-15 1 216,79-5 412,-69 4-366,-1-2 0,0 1 0,0-1 0,0-1 0,0 1 0,0-2 0,-1 1 0,0-1 0,0-1 1,0 0-1,-1 0 0,1-1 0,-2 0 0,14-14 0,-19 18-54,1 0 0,-1 0 0,0 0 0,0 0 0,0-1 0,0 1 0,0-1 0,0-3 0,-1 5 9,-1 1-1,0-1 1,1 1-1,-1-1 0,0 0 1,0 1-1,0-1 1,0 1-1,0-1 1,0 1-1,-1-1 1,1 1-1,-1-1 1,1 1-1,-1-1 0,1 1 1,-1-1-1,0 1 1,0-1-1,1 1 1,-1 0-1,-2-2 1,2 2 35,0-1 1,-1 1 0,1-1 0,-1 1 0,0 0-1,1-1 1,-1 1 0,0 0 0,0 0 0,1 0-1,-1 0 1,0 1 0,0-1 0,0 0 0,0 1-1,0 0 1,-1-1 0,1 1 0,0 0 0,0 0-1,0 0 1,0 0 0,0 0 0,0 1 0,0-1-1,0 1 1,0-1 0,0 1 0,0 0 0,-2 1 0,1-1-1,1 1 1,-1 0-1,0 0 1,1 0-1,0 0 1,0 0 0,-1 0-1,1 1 1,1-1-1,-1 1 1,0-1-1,0 1 1,1 0 0,0 0-1,0-1 1,-1 1-1,1 0 1,1 0-1,-2 6 1,2-4-25,-1 0-1,1 0 1,0-1-1,1 1 1,-1 0-1,1 0 1,0-1-1,0 1 1,1 0 0,-1-1-1,5 9 1,-4-11-64,-1 1 0,1 0-1,0-1 1,-1 0 0,1 1 0,0-1 0,1 0 0,-1 0 0,0 0 0,1 0 0,-1 0 0,1-1 0,0 1 0,-1-1 0,1 0 0,0 0 0,0 0 0,0 0-1,4 1 1,-2-1-115,-1-1 0,1 0 0,0 1 0,-1-2 0,1 1-1,0 0 1,-1-1 0,1 0 0,-1 0 0,1 0 0,-1-1-1,0 0 1,0 1 0,8-6 0,14-13-199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11787,'-3'5'1946,"-1"-1"1,1 0-1,-8 6 1,8-7-1558,0 0 1,0 0-1,0 0 1,0 1-1,1-1 1,-3 4-1,1 1-67,0 0 0,1 0 0,0 0-1,0 0 1,1 1 0,0-1-1,0 1 1,0 13 0,2-17-315,0-1 0,0 0 0,0 1 0,1-1 0,0 0 0,0 0 0,0 1 0,0-1 0,1 0 0,-1 0 1,1 0-1,0 0 0,1-1 0,-1 1 0,0-1 0,1 1 0,0-1 0,0 0 0,4 4 0,16 9-124,-19-14-11,0 0 0,0 1-1,0-1 1,0 1-1,-1 0 1,1 0-1,3 5 1,3 3-914,-9-11 895,-1 0-1,0 1 1,0-1-1,0 0 1,1 1-1,-1-1 0,0 0 1,1 0-1,-1 0 1,0 1-1,0-1 1,1 0-1,-1 0 1,0 0-1,1 0 0,-1 0 1,0 1-1,1-1 1,-1 0-1,1 0 1,-1 0-1,0 0 1,1 0-1,-1 0 0,0 0 1,1 0-1,-1 0 1,4-4-2264,-3 2 1094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22 5033,'-3'-16'6819,"2"11"5730,-10 9-11970,0 0-1,0 0 1,0 2-1,-17 10 1,26-15-531,0 0 0,0 1 0,1-1 1,-1 1-1,0-1 0,1 1 0,-1 0 0,0 0 1,1 0-1,0 0 0,0 0 0,-1 0 0,1 0 1,0 0-1,1 1 0,-1-1 0,-1 4 0,0 2 37,0 0-23,0 1-1,0 0 1,1-1 0,0 1-1,1 0 1,0 16 0,2-8-8,1 0 0,7 26 1,-8-37-48,0 1 1,0-1 0,1 0 0,0 0-1,0 0 1,1 0 0,0-1-1,0 1 1,0-1 0,0 0-1,1 0 1,0 0 0,9 6-1,-9-8-59,0 0 0,0 0-1,0 0 1,0-1 0,1 0 0,-1 0-1,1 0 1,0-1 0,-1 0-1,1 0 1,0 0 0,0-1-1,-1 0 1,1 0 0,0 0 0,6-2-1,6-1-1038,-1-2 0,0 0-1,0-1 1,-1-1 0,30-16-1,-9-1-831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3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0 8666,'-1'0'5345,"-1"5"656,2 1-3016,-1-6-1049,0 0-279,-3 34-665,-4 50-296,6-23-280,5 1-88,8-5-168,3-9-80,9-15-208,0-10-208,5-17-728,-2-6 792,-3-24-32</inkml:trace>
  <inkml:trace contextRef="#ctx0" brushRef="#br0" timeOffset="1">20 149 15259,'-10'3'6234,"3"3"-3922,4-3-159,15 2-785,4-2-384,20-2-584,7-2-152,5-10-128,4 1-24,-2-2-344,0 4-376,-3 1-528,-5 3 32,-4 15 599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15 9402,'-3'0'914,"1"0"0,0 0 0,0-1 0,-1 0 0,1 1 0,0-1 0,0 0 0,-4-2 0,4 2-624,0 0 0,0 0 0,0 0 0,0 1 0,0-1 1,0 0-1,0 1 0,-1-1 0,1 1 0,-3 0 0,2 0-99,0 1 0,0-1 0,1 1 0,-1 0 0,0 0 0,0 0 0,0 0 0,1 1-1,-1-1 1,1 1 0,-1 0 0,1-1 0,-1 1 0,-2 3 0,-3 4 132,0 0 1,-8 12-1,16-21-307,-6 10 89,0 0 0,1 1 0,0-1 1,0 1-1,1 0 0,1 0 0,0 1 0,0-1 0,1 1 0,1-1 0,0 1 0,0 14 0,2-1-53,1 0 0,1 1 0,1-1 0,11 37 0,-9-42-45,17 36 0,-20-49-253,1 1 0,1-1 0,-1 0 1,1 0-1,0-1 0,1 1 0,9 8 1,-14-14 88,1 0 1,0 0-1,-1 1 1,1-1-1,0 0 1,4 1 0,12 0-455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11498,'0'0'5534,"2"1"-3989,2 0-1166,-1 0-1,1-1 1,0 0 0,-1 0-1,1 0 1,-1 0-1,1 0 1,0-1-1,-1 0 1,1 1-1,5-4 1,7-2 130,19-10 1,-21 9-220,5-3-156,0-1 0,0-1 0,29-23 0,-38 27-122,-2-1-1,1 1 1,-1-1-1,0-1 0,-1 0 1,0 0-1,-1 0 1,7-15-1,-11 23-8,-1-1 0,0 1 1,0-1-1,-1 1 0,1-1 0,-1 0 0,1 0 0,-1 1 1,0-1-1,0 0 0,0 0 0,0 1 0,0-1 0,-1 0 1,1 1-1,-1-1 0,0 0 0,0 1 0,0-1 0,0 0 1,0 1-1,0 0 0,-1-1 0,1 1 0,-1 0 0,0 0 1,0 0-1,1 0 0,-1 0 0,-1 0 0,1 0 0,-3-1 1,0-1 10,0 1-1,-1 0 1,0 1 0,1-1 0,-1 1 0,0 0 0,0 1 0,0-1 0,-1 1 0,1 0 0,0 1 0,0-1 0,-9 2 0,11-1 16,0 1 0,-1 0 0,1 0 0,0 0 0,0 0 0,0 1 0,0-1 0,0 1 0,0 0 0,0 0 0,1 1 0,-1-1 0,1 1 0,-1 0 1,1 0-1,0 0 0,0 0 0,0 0 0,1 1 0,-1-1 0,1 1 0,0 0 0,0 0 0,0 0 0,0 0 0,1 0 0,0 0 0,-2 5 0,1 4 62,1 1 1,0-1-1,1 0 0,0 0 1,3 22-1,18 65 379,-6-36-262,-11-44-160,6 37 58,-10-51-94,0 1 0,0-1 0,0 0 0,-1 0 0,1 1 0,-2-1 0,-1 7 0,3-12-9,-1 1 0,1 0 1,-1 0-1,0-1 0,0 1 1,0-1-1,0 1 0,0-1 0,0 1 1,0-1-1,0 1 0,-3 1 1,3-3-11,0 1-1,0 0 1,0-1 0,-1 1 0,1-1 0,0 0-1,0 1 1,-1-1 0,1 0 0,0 0-1,-1 0 1,1 0 0,0 0 0,0 0 0,-1 0-1,1 0 1,0-1 0,-1 1 0,-1-1 0,-1 0-35,0-1 0,0 0 0,0 0 0,0 0 1,1 0-1,-1-1 0,0 1 0,-3-5 0,5 6 20,1 0 0,0-1-1,-1 1 1,1-1-1,0 1 1,0-1-1,0 1 1,0-1 0,0 0-1,0 0 1,0 1-1,1-1 1,-1 0-1,1 0 1,-1 0-1,1 0 1,0 0 0,0 0-1,-1 0 1,1 1-1,1-4 1,0 3 12,-1 0 0,1 0 0,0 1 0,0-1 0,1 0 1,-1 1-1,0-1 0,0 1 0,1-1 0,-1 1 0,1 0 0,-1 0 1,1-1-1,0 1 0,-1 0 0,4-1 0,-1 0 18,1 0 1,0 0-1,0 0 0,0 0 1,6 0-1,-4 1 51,0 0 0,0 1 1,0 0-1,0 1 0,0-1 0,-1 1 0,1 1 0,0-1 1,0 1-1,7 3 0,6 4 368,35 22 1,-17-9-242,-36-21-208,-1-1 1,0 1 0,1 0-1,-1-1 1,1 1-1,-1-1 1,1 1 0,-1-1-1,1 0 1,-1 0 0,1 0-1,0 1 1,2-2-1,10 0 196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14427,'0'3'6169,"1"2"-3192,-4 1-488,2-6-785,0 0-488,0 0-808,-18 4-200,-45 39-304,36-32-256,4-5-904,8 1-480,12-6 1007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5777,'16'7'3881,"4"1"144,-4 3-1361,-9 3-159,6 5-417,-11 1-303,1 4-633,4 1-296,-2-5-480,-2-3-176,2-7-208,-2-6-80,-5-10-784,2-7-520,-4-11-4625,7-6 4016</inkml:trace>
  <inkml:trace contextRef="#ctx0" brushRef="#br0" timeOffset="1">82 1 10090,'4'2'4305,"5"8"-2385,-1-2-263,4-2-617,-4 2-384,3 2-552,-2-2-432,3-2 224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170 111 12059,'2'-2'828,"-1"-1"-1,1 0 1,-1 0 0,1 0 0,-1 0 0,0 0 0,0 0 0,-1 0 0,1 0 0,-1 0 0,1-4 0,-1 4-615,0 1 1,-1-1 0,1 1 0,-1-1-1,0 1 1,1 0 0,-1-1 0,0 1 0,-1 0-1,1-1 1,0 1 0,-1 0 0,1 0-1,-3-3 1,0 2-141,1 0 0,-1 0 1,0 0-1,0 0 0,0 0 0,0 1 0,-1 0 1,1 0-1,0 0 0,-1 0 0,0 1 0,1 0 0,-1 0 1,0 0-1,1 0 0,-1 1 0,0 0 0,0 0 1,0 0-1,0 1 0,1-1 0,-1 1 0,0 0 1,1 1-1,-1-1 0,1 1 0,-1 0 0,1 0 0,0 0 1,-1 1-1,1-1 0,-5 6 0,7-7-77,1 1-1,-1-1 0,1 1 1,0 0-1,0 0 0,0 0 1,0 0-1,0 0 0,0 0 1,0 0-1,0 0 0,1 0 1,-1 0-1,1 0 0,0 0 0,0 1 1,0-1-1,0 0 0,0 0 1,0 0-1,0 1 0,1-1 1,-1 0-1,2 4 0,1 1-2,0 1 0,0-1 0,1 0 0,0 0-1,5 7 1,5 3 35,0-1-1,0-1 1,2 0 0,16 13-1,-17-16 136,0 0-1,-2 1 0,1 1 1,-2 0-1,13 19 0,-24-32-139,-1-1 0,1 1-1,-1 0 1,0 0 0,1-1-1,-1 1 1,0 0-1,1 0 1,-1 0 0,0 0-1,0 0 1,0-1 0,0 1-1,0 0 1,0 0-1,0 0 1,0 0 0,0 0-1,0 0 1,0-1 0,0 1-1,-1 1 1,0 0 0,0-1 1,0 0-1,1 0 1,-1 0-1,0 0 0,0 0 1,0 0-1,0-1 1,-1 1-1,1 0 0,0 0 1,0-1-1,-2 1 1,-3 2 28,0-1 1,0-1-1,-1 1 1,-11 1-1,7-3-79,0 1-1,0-1 0,-15-3 0,21 3-310,-1-1 0,1 0-1,0-1 1,0 1-1,0-1 1,0 0 0,1 0-1,-10-6 1,13 8 238,1 0 0,0-1 0,-1 1 0,1 0 0,-1-1 0,1 1 0,0 0 1,-1-1-1,1 1 0,0-1 0,0 1 0,-1 0 0,1-1 0,0 1 0,0-1 1,0 1-1,-1-1 0,1 0 0,5-7-967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36 222 12379,'4'7'9802,"-2"-7"-7844,-4-5 263,-31-85-1962,31 85-258,1-1 1,0 0-1,0 0 0,0 0 1,1 0-1,0-8 1,0 11-8,1 0 1,-1 0-1,1 0 1,-1 0-1,1 0 1,0 0-1,1 0 1,-1 0-1,0 0 1,1 1-1,3-6 1,20-18-60,-23 24 60,1-1-1,0 1 1,-1 0 0,1 1-1,0-1 1,0 0-1,0 1 1,5-2 0,-6 3 9,0-1 0,0 1 0,-1 0 0,1 0-1,0 0 1,0 1 0,0-1 0,-1 0 0,1 1 0,0-1 0,0 1 0,-1 0 0,1-1 0,0 1 0,-1 0 0,1 0 0,-1 0 0,1 0 0,1 2 0,3 3 118,0-1-1,9 13 1,-9-9 59,0 0 1,-1 0 0,0 0-1,0 1 1,4 14 0,12 52 525,-12-41-536,-7-29-154,-1-3-22,0 0 0,0 0 0,0 0 0,-1 0 0,1 1 0,-1-1 0,0 0 1,0 0-1,0 0 0,0 5 0,0-8-24,-1 1 0,1-1 0,0 0 0,0 0 0,0 1 0,0-1 0,-1 0 0,1 1 1,0-1-1,0 0 0,0 0 0,-1 1 0,1-1 0,0 0 0,0 0 0,-1 1 0,1-1 0,0 0 0,-1 0 0,1 0 1,0 0-1,-1 0 0,1 1 0,0-1 0,-1 0 0,1 0 0,0 0 0,-1 0 0,1 0 0,0 0 0,-1 0 0,1 0 1,-1 0-1,1 0 0,0 0 0,-1 0 0,1-1 0,0 1 0,-1 0 0,1 0 0,-2-2-44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4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11034,'26'29'8592,"2"-3"-4617,-13-13-2992,-1 1 1,17 21-1,-17-13-677,-1 1 1,0 0-1,12 34 1,-13-29-458,-12-28 122,0 0 0,0 0 0,0 1 0,0-1 0,0 0 0,0 0 0,0 1 0,0-1-1,0 0 1,1 0 0,-1 1 0,0-1 0,0 0 0,0 0 0,0 1 0,-1-1 0,1 0 0,0 0 0,0 0 0,0 1 0,0-1 0,0 0 0,0 0 0,0 1 0,0-1 0,0 0 0,-1 0 0,1 0-1,0 1 1,0-1 0,0 0 0,0 0 0,-1 0 0,1 0 0,0 1 0,0-1 0,0 0 0,-1 0 0,1 0 0,0 0 0,0 0 0,0 0 0,-1 0 0,1 0 0,0 0 0,0 0 0,-1 0 0,1 0-1,0 0 1,0 0 0,-1 0 0,1 0 0,0 0 0,0 0 0,-1 0 0,1 0 0,0 0 0,0 0 0,-1 0 0,-16-4-1435,17 4 1422,-10-4-917,1 0 0,0 0 0,0-1 0,0 0 0,1-1 0,0 1 0,0-2 0,0 1-1,0-1 1,1 0 0,0-1 0,-6-8 0,8 7 258,-1 1-1,1 0 1,1-1 0,-1 0-1,2 0 1,-6-17-1,7 19 1173,1-1 1,0 1-1,0-1 0,1 0 0,0-9 0,0 15-175,0 0-1,0 0 0,1 0 1,-1 1-1,1-1 1,-1 0-1,1 0 1,0 1-1,0-1 1,0 0-1,0 1 1,0-1-1,0 0 1,0 1-1,0 0 1,1-1-1,-1 1 0,0 0 1,1-1-1,-1 1 1,1 0-1,0 0 1,2-1-1,3-1 462,0 1-1,0 0 0,0 0 0,12-2 1,-11 3-436,3-1 210,59-8 1944,-61 9-2116,1 0 1,0 1-1,-1 1 0,20 2 1,-28-2-326,1-1 1,-1 0-1,1 0 1,-1 1-1,0-1 1,1 1-1,-1-1 1,0 1-1,1 0 1,-1-1-1,0 1 1,0 0-1,0 0 1,0 0-1,0 0 1,0 0-1,0 0 1,0 0-1,0 0 1,0 1-1,0-1 1,0 2-1,0-1-18,-1 0 0,0 0-1,0 0 1,0 0 0,0 0-1,0 0 1,0-1 0,0 1-1,-1 0 1,1 0 0,-1 0-1,1 0 1,-1-1 0,0 1-1,-1 3 1,0-2 0,1 1 1,-1-1-1,0 1 0,0-1 0,0 0 0,-1 0 1,1 0-1,-1 0 0,0 0 0,0 0 1,-5 3-1,6-5-8,1 0-1,-1-1 1,1 1 0,-1 1 0,1-1 0,-1 0 0,1 0-1,-1 0 1,1 1 0,0-1 0,0 1 0,0-1-1,0 1 1,0-1 0,0 1 0,-1 3 0,1-4 18,1 1 0,0 0-1,0 0 1,0 0 0,0-1 0,0 1 0,0 0 0,1 0 0,-1 0 0,0-1-1,1 1 1,0 0 0,-1 0 0,1-1 0,0 1 0,0-1 0,1 3 0,3 2 67,-1 0 1,1 0 0,0-1-1,0 0 1,1 0 0,0 0-1,0-1 1,0 0 0,0 0-1,0 0 1,1-1 0,8 3-1,-8-3 1,1 0-1,-2 1 1,1 0-1,0 0 1,-1 1-1,0-1 1,0 1-1,9 10 1,-11-7 95,-4-8-223,0 0 0,0 0 0,0 0 0,0 0-1,0 0 1,0 0 0,0 0 0,0 0 0,1 0 0,-1 0 0,0 0-1,0 0 1,0 1 0,0-1 0,0 0 0,0 0 0,0 0 0,0 0-1,0 0 1,0 0 0,0 0 0,0 0 0,0 0 0,0 1 0,0-1 0,0 0-1,0 0 1,0 0 0,0 0 0,0 0 0,0 0 0,0 0 0,0 0-1,0 1 1,0-1 0,0 0 0,0 0 0,0 0 0,0 0 0,-1 0-1,1 0 1,0 0 0,0 0 0,0 0 0,0 0 0,0 0 0,0 0 0,0 0-1,0 1 1,0-1 0,0 0 0,0 0 0,-1 0 0,1 0 0,0 0-1,0 0 1,0 0 0,0 0 0,0 0 0,0 0 0,0 0 0,-2-1-625</inkml:trace>
  <inkml:trace contextRef="#ctx0" brushRef="#br0" timeOffset="1">472 0 14307,'26'21'5865,"6"11"-3280,3 4-409,-3 4-415,-3 1-281,-1 7-688,-5 3-208,-10-1-184,-4 5-104,-18-2-87,-8 2-65,-11-3-304,-4-3-257,4-13-847,2-3-360,7-13 944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122 317 10898,'9'10'5463,"-9"-10"-5341,0 0 0,1 0 0,-1 0 0,0 1 0,0-1 0,0 0 0,0 0 0,1 0-1,-1 0 1,0 0 0,0 0 0,0 0 0,1 0 0,-1 0 0,0 0 0,0 0 0,0 0 0,1 0 0,-1 0 0,0 0 0,0 0 0,0 0 0,1 0 0,-1 0 0,0 0 0,0 0 0,0 0 0,1 0 0,-1 0 0,0-1 0,1 0 124,0-1 0,0 1 1,-1-1-1,1 0 0,-1 1 1,1-1-1,-1 0 0,1 1 0,-1-1 1,0 0-1,0 0 0,0-2 1,2-25 385,-2-1 1,0 1 0,-6-35 0,4 54-586,0-1 0,-1 0 0,-1 1 0,-8-20 0,9 24-15,-1-1-1,0 1 1,0 0-1,-1 1 1,1-1-1,-1 1 1,-1 0-1,-7-7 1,9 9-11,-1 0 1,1 0-1,-1 1 1,-9-4-1,13 5-39,0 1 1,0-1-1,0 1 1,-1-1-1,1 1 0,0 0 1,0 0-1,0 0 0,-1-1 1,1 1-1,0 0 1,0 0-1,-1 1 0,1-1 1,0 0-1,0 0 0,-1 1 1,1-1-1,0 0 1,0 1-1,0-1 0,0 1 1,0 0-1,0-1 1,-2 2-1,3-1-165,-1 0 0,1 0-1,-1 0 1,1 0 0,-1 1 0,1-1 0,0 0 0,0 0-1,-1 0 1,1 0 0,0 1 0,0-1 0,0 0-1,0 0 1,1 0 0,-1 1 0,0-1 0,0 0 0,1 2-1,6 4-750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1:4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69 175 9682,'-35'44'3182,"29"-32"-2254,3-6-20,1-5-1623,1-1 1373,1 1 0,-1-1 0,0 1 1,1-1-1,-1 1 0,0-1 0,0 0 0,1 1 0,-1-1 1,0 0-1,-1 0 0,1 0-449,1 0 0,0 0 0,-1 0 0,1 0 0,0 0 0,0 0 1,-1 0-1,1 0 0,0 0 0,-1-1 0,1 1 0,0 0 0,-1 0 0,1 0 0,0-1 0,0 1 1,-1 0-1,1 0 0,0-1 0,0 1 0,-1-1 0,-2-7-362,2 0 169,0-1 0,0 1 0,1 0 0,0 0 0,1-1 1,0 1-1,3-15 0,0 11-9,0 1 0,1-1 0,0 1 0,1 0 0,0 0 0,11-14 0,-2 3 11,-9 9-8,-5 11-4,-1 0-1,2-1 0,-1 1 1,0 0-1,0 0 0,2-2 1,-2 3-5,-1 1 1,1 0-1,-1 0 1,0-1 0,1 1-1,-1 0 1,1 0 0,-1-1-1,1 1 1,-1 0 0,0 0-1,1 0 1,-1 0-1,1 0 1,-1 0 0,1 0-1,-1 0 1,1 0 0,-1 0-1,1 0 1,-1 0-1,1 0 1,-1 0 0,1 0-1,-1 0 1,1 1 0,-1-1-1,0 0 1,1 0 0,-1 1-1,1-1 1,-1 0-1,0 0 1,1 1 0,-1 0-1,5 3 41,-1 0 0,0 1 0,0 0 0,0 0 0,-1 0 0,0 1 0,5 9 0,7 13 186,-10-20-162,1 1 0,0-1 0,0 0 0,1-1 0,0 0 0,11 9 0,-17-15-131,0-1 1,0 1-1,0-1 1,1 1 0,-1-1-1,0 1 1,0-1-1,0 0 1,0 0-1,1 1 1,-1-1-1,0 0 1,0 0-1,1 0 1,-1 0-1,0 0 1,0-1-1,0 1 1,1 0-1,-1-1 1,0 1-1,0 0 1,0-1 0,0 1-1,2-2 1,12-10-561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0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8898,'-35'-5'3934,"29"4"-701,2 1-1652,4 6 1684,0-3-1914,2 24-723,2 1 0,1-1-1,10 35 1,-12-51-520,1 1 0,0-1 0,1 0 0,12 20 0,-16-28-103,1-1 0,0 0 0,0 1 0,-1-1 0,2 0 0,-1 0 0,0 0 0,0-1 0,1 1 0,-1 0 0,5 1 0,-5-2-8,-1-1 1,1 1-1,0-1 1,0 0 0,0 0-1,-1 0 1,1 0 0,0 0-1,0 0 1,0 0-1,-1 0 1,1-1 0,0 1-1,0-1 1,-1 1 0,1-1-1,0 0 1,-1 0-1,1 1 1,2-3 0,-2 1-41,0 0 1,1 0 0,-1 0-1,0 0 1,0 0 0,0 0-1,0-1 1,-1 1 0,1-1-1,1-3 1,11-31-397,-13 30 393,1 1 0,1 0 0,-1-1 0,1 1-1,4-6 1,-7 11 47,0 1 1,1-1-1,-1 1 0,0 0 1,0-1-1,1 1 0,-1 0 1,1-1-1,-1 1 0,0 0 0,1 0 1,-1-1-1,1 1 0,-1 0 1,0 0-1,1 0 0,-1-1 1,1 1-1,-1 0 0,1 0 0,-1 0 1,1 0-1,-1 0 0,1 0 1,-1 0-1,1 0 0,-1 0 1,0 0-1,1 0 0,-1 1 0,1-1 1,-1 0-1,1 0 0,-1 0 1,1 0-1,-1 1 0,0-1 1,1 0-1,-1 1 0,1-1 0,-1 1 1,2 1 40,0-1 1,0 1 0,0 0 0,-1 0-1,1 0 1,0 3 0,10 23 512,-9-21-341,0 0 1,0 0-1,7 11 1,-8-16-170,-1 0 0,1 0 1,-1 0-1,1-1 0,0 1 0,0-1 1,0 1-1,0-1 0,0 1 1,0-1-1,0 0 0,0 0 1,0 0-1,1 0 0,-1-1 0,3 2 1,-3-2-23,0 0 1,0 1-1,1-1 1,-1 0-1,0 0 0,0 0 1,1 0-1,-1 0 1,0-1-1,0 1 1,1-1-1,-1 1 1,0-1-1,0 0 0,0 0 1,3-2-1,-2 1-5,-1 0 0,0 0-1,0 0 1,0 0-1,0 0 1,0-1-1,0 1 1,0-1-1,-1 1 1,0-1 0,2-3-1,1-5-316,-1 0 0,0 0 0,-1 0 0,0-1 0,0-16 0,-1 2-253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0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11819,'9'40'7055,"0"-1"-4695,2 72 1611,-1-12-2828,-7-78-1051,1 0 0,11 32-1,-5-30-90,-10-23-4,0 0 0,0 1 0,0-1 0,0 0 0,0 0 1,0 0-1,0 0 0,0 0 0,1 0 0,-1 0 0,0 0 0,0 0 0,0 0 0,0 0 0,0 0 0,0 0 0,0 0 0,0 0 0,0 0 0,0 1 0,0-1 0,0 0 0,0 0 1,0 0-1,0 0 0,0 0 0,1 0 0,-1 0 0,0 0 0,0 0 0,0 0 0,0 0 0,0 0 0,0 0 0,0 0 0,0 0 0,0 0 0,0 0 0,0 0 0,0 0 0,0 0 1,1 0-1,-1 0 0,0 0 0,0-1 0,0 1 0,0 0 0,0 0 0,0 0 0,0 0 0,0 0 0,0 0 0,0 0 0,0 0 0,0 0 0,0 0 0,0 0 0,0 0 1,0 0-1,0 0 0,0 0 0,0 0 0,0-1 0,1-11-402,-2-7-93,1-1 0,1 0 0,0 1-1,2-1 1,8-31 0,-1 30 411,-10 20 97,1 0 0,-1 1 0,0-1 0,1 0-1,-1 1 1,1-1 0,-1 1 0,1-1 0,-1 1-1,1-1 1,-1 1 0,1-1 0,-1 1 0,1 0 0,0-1-1,-1 1 1,1 0 0,0 0 0,-1-1 0,1 1 0,0 0-1,-1 0 1,1 0 0,0 0 0,0 0 0,-1 0-1,2 0 1,3 5 381,-3 0-167,0 1-1,0-1 1,0 1 0,1 6 0,6 18 553,-7-23-627,1 0-1,1 0 1,-1-1-1,1 0 1,0 1-1,1-1 1,7 8-1,-10-12-135,0-1 1,-1 1-1,1-1 0,0 1 1,0-1-1,0 0 1,1 0-1,-1 0 0,0 0 1,0 0-1,0 0 0,1-1 1,-1 1-1,1-1 0,-1 1 1,0-1-1,1 0 1,-1 0-1,1 0 0,-1 0 1,0-1-1,1 1 0,-1-1 1,0 1-1,1-1 0,-1 0 1,3-1-1,5-3-7,-1 0 0,0-1 0,0 0 0,0 0 0,-1-1 0,0 0 0,0-1 0,-1 1 0,8-11 0,-11 12-56,1 0 0,-1-1 0,0 1-1,-1-1 1,1 0 0,-2 0 0,1 0 0,-1-1-1,0 1 1,0-1 0,-1 1 0,0-1 0,1-10-1,-2 17 46,0 0-1,0-1 0,-1 1 1,1 0-1,0 0 0,0-1 1,0 1-1,-1 0 1,1 0-1,-1 0 0,1 0 1,-1 0-1,1-1 0,-1 1 1,0 0-1,1 0 0,-1 0 1,0 1-1,0-1 0,-1-1 1,1 2 7,0-1-1,0 1 1,0 0 0,0-1 0,0 1 0,0 0-1,0 0 1,0 0 0,0 0 0,0 0-1,0 0 1,0 0 0,0 0 0,0 0 0,0 0-1,0 1 1,0-1 0,0 0 0,0 1 0,0-1-1,0 1 1,0-1 0,-1 2 0,-2 1 20,0 0 1,0 0 0,1 0-1,-1 1 1,1-1 0,0 1-1,0 0 1,0 0 0,1 0-1,-1 1 1,1-1 0,0 0-1,0 1 1,1 0 0,-1-1-1,1 1 1,0 0 0,0 9-1,0-6 24,0 1-1,1-1 1,0 1-1,1-1 1,0 1 0,1-1-1,-1 1 1,1-1-1,1 0 1,3 9-1,-4-13-34,0 0 0,1 0 0,-1 0-1,1 0 1,0 0 0,0 0 0,0 0 0,0-1-1,1 0 1,-1 0 0,1 0 0,0 0 0,4 2 0,-5-3-49,-1-1 0,1 0 1,-1-1-1,1 1 0,-1 0 1,1-1-1,0 1 0,0-1 1,-1 0-1,1 0 0,0 0 1,-1 0-1,1-1 0,0 1 1,-1-1-1,1 1 1,0-1-1,-1 0 0,1 0 1,-1 0-1,1 0 0,-1-1 1,0 1-1,3-2 0,11-10-1825,-1 0 0,21-24-1,-8 9-1357,28-30-1794,-55 57 5185,0 0-1,1 0 1,-1 0 0,0 1 0,0-1 0,0 0-1,1 0 1,-1 1 0,0-1 0,1 0 0,-1 1 0,0 0-1,1-1 1,-1 1 0,1 0 0,-1 0 0,1-1-1,-1 1 1,1 1 0,-1-1 0,1 0 0,-1 0 0,1 0-1,-1 1 1,0-1 0,1 1 0,-1-1 0,0 1 0,1-1-1,-1 1 1,0 0 0,1 0 0,-1-1 0,0 1-1,0 0 1,0 0 0,0 0 0,0 1 0,0-1 0,0 0-1,0 0 1,-1 0 0,1 1 0,0-1 0,0 2-1,2 5 432,-1 0 0,0 1 0,0-1-1,-1 0 1,0 1 0,0-1 0,-1 1-1,0-1 1,-2 16 0,-1-17-265,2-8-488,2-6-701,3-4 473,0 0-1,9-17 0,-7 17 168,-6 9 160,1 0 0,0 0 0,0 0 0,0 1 0,0-1 0,0 0-1,0 1 1,1-1 0,-1 1 0,0-1 0,1 1 0,-1 0 0,4-2 0,-4 2 48,0 1 0,0 0 0,0 0 0,0 0 0,0 0 0,0 0 0,1 0 0,-1 0 0,0 0 0,0 0 0,0 0 1,0 0-1,0 1 0,0-1 0,0 1 0,0-1 0,0 1 0,0-1 0,0 1 0,1 0 0,2 2 109,-1 0 0,1 0 0,-1 0-1,0 0 1,0 0 0,0 1 0,0 0 0,0 0 0,-1-1-1,4 9 1,-3-6 123,0-1 0,0 1 0,1-1 0,6 7 0,-2-6-137,-8-6-80,1 0 0,-1 0 0,0 1 1,0-1-1,0 0 0,0 0 1,0 0-1,0 0 0,1 0 1,-1 0-1,0 0 0,0 0 0,0 1 1,0-1-1,0 0 0,1 0 1,-1 0-1,0 0 0,0 0 1,0 0-1,1 0 0,-1 0 0,0 0 1,0 0-1,0 0 0,0 0 1,1 0-1,-1 0 0,0 0 1,0 0-1,0 0 0,0-1 0,1 1 1,-1 0-1,0 0 0,0 0 1,0 0-1,0 0 0,0 0 0,1 0 1,-1-1-1,0 0 228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0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33 189 7154,'15'29'4332,"-15"-29"-4227,0 0-1,0 0 1,0 1-1,0-1 1,0 0-1,0 0 1,1 1-1,-1-1 1,0 0-1,0 0 0,0 0 1,1 0-1,-1 0 1,0 1-1,0-1 1,0 0-1,1 0 1,-1 0-1,0 0 1,0 0-1,1 0 0,-1 0 1,0 0-1,0 0 1,1 0-1,-1 0 1,0 0-1,0 0 1,0 0-1,1 0 0,-1 0 1,0 0-1,0 0 1,1 0-1,-1 0 1,0 0-1,1 0 1,4-7 1831,-3 5-1355,2-3 170,0 0 1,-1 0-1,1-1 0,-1 0 0,0 0 0,4-9 1,9-41-307,-10 35-224,-4 15-196,-1-1-1,1 1 0,-1-1 0,0 0 1,-1 0-1,0-7 0,0 12-7,0 1 1,0 0-1,0-1 1,-1 1-1,1 0 0,0-1 1,-1 1-1,1 0 1,-1 0-1,1-1 0,-1 1 1,1 0-1,-1 0 1,0 0-1,0 0 0,0 0 1,0 0-1,1 0 1,-1 0-1,0 0 0,-1 0 1,1 0-1,0 1 1,0-1-1,0 0 0,0 1 1,-1-1-1,1 1 1,0-1-1,0 1 0,-1 0 1,1-1-1,0 1 1,-1 0-1,1 0 0,0 0 1,-3 0-1,1 1 43,0-1-1,0 1 0,0 0 1,0 0-1,0 0 1,0 0-1,0 0 0,0 1 1,1-1-1,-1 1 0,1 0 1,-1 0-1,1 0 0,-1 0 1,1 0-1,0 0 1,0 1-1,0-1 0,0 1 1,1-1-1,-2 4 0,-2 2 80,1 1-1,0 0 1,1-1-1,0 1 0,-4 17 1,6-18-84,0 1 0,1 0 0,-1-1 0,2 1 1,-1-1-1,1 1 0,0-1 0,1 1 0,3 9 0,-4-15-39,0 1-1,1-1 0,0 1 0,-1-1 1,1 0-1,0 1 0,1-1 0,-1 0 0,1-1 1,3 4-1,-4-4-10,0 0 1,0-1-1,0 0 1,1 1-1,-1-1 1,1 0-1,-1 0 1,1 0-1,-1 0 1,1-1-1,0 1 1,-1-1-1,1 0 1,0 0-1,4 0 1,3-1-101,-1-1 0,0 0 0,1 0 0,-1-1 1,0 0-1,0-1 0,-1 0 0,1 0 0,-1-1 1,0 0-1,12-10 0,-11 7 79,12-15 0,-21 23 15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0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11242,'2'45'7105,"-2"-37"-6342,0 0 0,0 1 0,1-1 0,0 0 0,0 0 0,1 0 0,0 0-1,5 12 1,-4-14-252,-2-4-358,-1 0-1,1 0 1,0 0-1,0 0 0,0 0 1,0 0-1,1 0 1,-1-1-1,0 1 1,1-1-1,2 4 1,-3-5-140,-1 0 1,0 0-1,0 0 1,0 0-1,1 0 1,-1 0-1,0 0 1,0 0-1,0 0 1,0 0-1,1 0 1,-1 0-1,0 0 1,0 0-1,0 0 1,0 0-1,1 0 1,-1-1-1,0 1 1,0 0-1,0 0 1,0 0-1,1 0 1,-1 0-1,0 0 1,0 0-1,0 0 1,0-1-1,0 1 1,0 0-1,1 0 1,-1 0-1,0 0 1,0-1-1,0 1 1,0 0-1,2-9 264,1-1-258,11-13-95,-4 10-52,-3 3-123,0 0 0,-1 0 0,0 0 1,6-13-1,1-2-516,4 3 192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0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11899,'1'1'365,"0"1"1,0-1-1,0 0 0,0 1 1,0-1-1,0 0 1,0 0-1,0 0 1,1 0-1,-1 0 1,0 0-1,1 0 1,-1-1-1,1 1 1,-1 0-1,1-1 1,1 1-1,-1-1-172,0 1 0,0-1-1,0 0 1,0 0 0,0 0-1,-1-1 1,1 1-1,0 0 1,0-1 0,0 1-1,0-1 1,-1 1 0,1-1-1,0 0 1,0 0 0,-1 0-1,1 0 1,-1 0 0,1 0-1,-1 0 1,1-1 0,-1 1-1,2-3 1,2-3-102,0-1 0,-1 0 0,0 1 0,0-2 0,-1 1 0,0 0 0,0-1 0,-1 1 0,0-1 0,0 0 0,-1 1 0,0-16 0,-1 21-78,0 0-1,-1 0 1,1 0 0,-1 0-1,0 0 1,0 0 0,0 0-1,0 0 1,-2-4-1,2 6-6,1 1-1,0-1 1,-1 0-1,0 0 1,1 1-1,-1-1 1,1 0-1,-1 1 1,0-1-1,1 1 1,-1-1-1,0 0 1,0 1-1,1 0 1,-1-1-1,0 1 1,0-1-1,0 1 0,0 0 1,1 0-1,-1-1 1,0 1-1,0 0 1,0 0-1,0 0 1,0 0-1,0 0 1,0 0-1,0 0 1,1 1-1,-1-1 1,0 0-1,0 0 1,0 1-1,0-1 1,0 0-1,1 1 0,-2 0 1,-1 1 51,0 0 0,0 1-1,0-1 1,1 1 0,-1 0 0,1 0 0,0 0 0,-1 0 0,1 0-1,1 0 1,-1 0 0,0 1 0,-1 4 0,0 0 125,1 0 1,-1 1-1,1 0 1,-1 14-1,3-19-109,0 1 0,0 0 0,0-1 0,1 1-1,-1-1 1,1 1 0,3 7 0,-4-10-69,1-1 0,-1 0-1,1 0 1,-1 0 0,1 0 0,-1 0 0,1 0-1,0 0 1,0 0 0,0 0 0,0 0 0,-1 0-1,1 0 1,0-1 0,0 1 0,1 0 0,-1 0 0,0-1-1,0 1 1,0-1 0,0 1 0,0-1 0,1 0-1,-1 1 1,0-1 0,0 0 0,1 0 0,-1 0-1,0 0 1,0 0 0,1 0 0,-1 0 0,3-1-1,1-1-182,1 0 0,0-1-1,0 1 1,-1-1 0,1 0-1,6-6 1,5-2-475,-15 10 593,13-8-636,1 1 0,19-9 0,-31 16 647,1-1-1,-1 1 0,1-1 1,-1 2-1,1-1 1,-1 0-1,1 1 1,-1 0-1,1 0 1,0 0-1,-1 0 1,1 1-1,8 2 0,-12-3 90,1 1-1,0 0 0,0 0 0,-1 0 0,1 0 0,-1 0 0,1 0 0,-1 0 0,1 0 0,-1 1 0,0-1 0,0 0 1,1 1-1,-1-1 0,0 1 0,0 0 0,-1-1 0,1 1 0,0 0 0,0-1 0,-1 1 0,1 0 0,0 2 1,0 3 480,-1 1 1,1-1 0,-1 1 0,-2 10 0,2-10 126,0-7-482,0 1-1,0-1 1,0 0 0,0 0-1,0 1 1,0-1 0,0 0-1,1 0 1,-1 2 0,2-4 648,-1-8-563,0-2-234,0-1 0,1 1 0,0 0 1,7-16-1,-6 17-345,1 0-1,1 0 1,0 1-1,0-1 1,1 1-1,0 0 1,0 1 0,1-1-1,1 1 1,-1 1-1,11-9 1,-16 14 410,1 1 0,-1-1 0,0 1-1,1 0 1,-1-1 0,5 0 0,23-1 211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40 264 8722,'0'0'251,"0"0"1,0 1-1,1-1 1,-1 0-1,0 0 1,0 0 0,0 0-1,1 0 1,-1 0-1,0 0 1,0 0-1,1 0 1,-1 0-1,0 0 1,0 0-1,1 0 1,-1 0-1,0 0 1,0 0-1,1 0 1,-1 0-1,1 0 1,8-5 415,-9 5-340,5-4-74,-1 1 0,0-1 0,0 0 0,-1 0 0,1 0 0,-1 0 0,0 0 0,0-1 0,3-6 0,2-5-93,7-23 0,-12 31-78,0-1-43,0 0 0,0 0 0,-1 0 0,-1 0 0,1-1 0,-2 1 0,0-18-1,0 24-24,0 0 0,-1 0-1,0 0 1,1 0 0,-1 0-1,0 0 1,-1 0-1,1 0 1,0 1 0,-1-1-1,0 0 1,-1-2 0,1 4-6,0-1 0,0 0 1,0 1-1,0-1 0,0 1 1,0-1-1,-1 1 1,1 0-1,0 0 0,-1 0 1,1 1-1,-1-1 1,1 0-1,-1 1 0,1-1 1,-4 1-1,4 0 9,-1 0 0,1 0 0,0 0 0,0 0 0,0 1 0,0-1 0,0 1 0,0-1 0,0 1 0,0 0-1,0-1 1,0 1 0,0 0 0,0 1 0,0-1 0,1 0 0,-4 3 0,2-1 46,1 0 1,-1 0-1,1 1 0,-1-1 0,1 1 1,1 0-1,-1-1 0,-2 8 1,0 4 173,0-1 1,2 2-1,-2 27 0,3-32-159,1 1 0,0-1-1,1 0 1,0 1 0,1-1-1,0 0 1,4 11 0,-5-18-74,0-1 1,0 0 0,1 1 0,-1-1 0,1 0 0,0 0 0,0 0 0,0 0 0,1 0-1,-1 0 1,1-1 0,-1 1 0,1-1 0,0 0 0,0 1 0,0-1 0,0-1 0,0 1-1,1 0 1,-1-1 0,0 0 0,1 1 0,-1-1 0,1-1 0,6 2 0,-4-2-198,0-1 0,1 1 0,-1-1 0,0 0 0,0-1 0,0 1 0,0-1 0,0 0 0,-1-1 0,1 0 0,6-3 0,15-10-644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9754,'2'5'984,"1"0"-1,-1 0 1,5 6-1,5 5 151,-8-11-703,0 0 0,0 1 0,-1 0 0,1-1-1,-1 1 1,0 0 0,3 13 0,4 14 1591,-2 1-1,4 40 0,-10-93-2690,5-22-1,-5 34 607,0 0 0,0 0 0,1 0 0,0 0 0,0 0 0,6-8 0,-7 13 83,-1 0 1,1 0 0,0 0-1,0 0 1,-1 1-1,1-1 1,0 0-1,1 1 1,-1-1 0,0 1-1,0 0 1,1 0-1,-1 0 1,0 0 0,1 0-1,-1 1 1,1-1-1,-1 1 1,1-1-1,-1 1 1,1 0 0,-1 0-1,1 0 1,4 1-1,-4-1 76,0 1-1,1 0 1,-1 0-1,0 1 0,0-1 1,0 0-1,0 1 1,0 0-1,0 0 0,-1 0 1,1 0-1,-1 0 1,1 0-1,-1 1 0,0-1 1,0 1-1,0 0 1,3 5-1,1 5 76,0 0 1,-2 1-1,1 0 1,-2 0-1,0 0 1,3 28-1,-6-39-222,0-2 3,0 0 0,0 0 0,0 0-1,0 0 1,0 0 0,0 0 0,0 0 0,0 0 0,1 0-1,-1 0 1,0 0 0,1 0 0,-1 0 0,1 0-1,-1-1 1,1 1 0,-1 0 0,1 0 0,-1 0 0,2 0-1,-2-1 74,1 1 0,-1-1 0,0 0 0,0 0 0,1 0 0,-1 0 0,0 0 0,0 0 0,0 0 0,1 0 0,-1 0 0,0 0-1,0 0 1,1 0 0,-1 0 0,0-1 0,0 1 0,0 0 0,1 0 0,-1 0 0,0 0 0,0 0 0,0 0 0,0 0 0,1-1 0,-1 1-1,0 0 1,0 0 0,0 0 0,0 0 0,0-1 0,1 1 0,-1 0 0,0 0 0,0-1 0,12-19 338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1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353 214 6425,'-4'-6'9926,"3"-2"-5947,4-10-4421,0 5 1576,-1 1-831,-1 8-161,-1-1 0,1 1 1,-1-1-1,1 0 0,-1 1 0,0-1 1,-1 0-1,1 1 0,-3-9 1,1 8-32,0 0 0,0 1 0,0-1 1,-1 1-1,1 0 0,-1 0 0,0 0 1,0 0-1,-1 0 0,1 0 0,-1 1 1,0 0-1,0 0 0,0 0 0,0 0 1,-1 1-1,-6-4 0,-3 0 48,-1 0-1,1 2 1,-1-1-1,-23-2 1,27 5-65,0 0 1,-12 1-1,19 1-59,-1 0-1,0 1 1,1 0-1,-1 0 1,0 0 0,1 0-1,-9 4 1,3 0 8,0 0-1,0 1 1,0 0 0,0 0-1,1 1 1,-8 8 0,14-13-38,1 1 1,-1-1-1,1 1 1,0 0 0,0 0-1,0 0 1,0 0 0,0 0-1,1 0 1,0 1-1,-1-1 1,1 0 0,0 1-1,1-1 1,-1 1-1,1-1 1,-1 1 0,1-1-1,0 1 1,0-1-1,1 1 1,-1-1 0,2 7-1,1-2-7,0-1 0,0 0 0,1 0 0,0 0 0,0-1 0,1 1 0,6 6 0,41 39-28,-48-48 28,40 35 4,-28-26 90,0 0 0,-1 2 0,-1 0 0,16 21 0,-29-35-24,0 1 0,0 0 0,0 0 0,0 0 0,0-1 0,-1 1 0,1 0 0,-1 0 0,1 0 0,-1 4 0,1-5-18,-1 0-1,-1 0 1,1 0 0,0 0 0,0 0 0,0 0 0,0 0 0,-1 0 0,1 0-1,-1 0 1,1 0 0,-1 0 0,1 0 0,-1 0 0,1 0 0,-1 0 0,0 0-1,1-1 1,-1 1 0,0 0 0,0 0 0,0 0 0,-4 1 71,1 1 0,-1-2 0,0 1 0,1 0 0,-1-1 0,0 0 0,0 0 0,0 0 0,0 0 0,-7-1 0,3 0-60,0 0-1,0-1 1,0 0-1,-17-5 1,24 6-73,-6-3-470,0 0 1,0 1-1,0 0 1,0 0-1,-1 1 1,1 0 0,-1 1-1,-9 0 1,10 3-1322,13-1 645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19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8074,'1'0'343,"-1"1"1,0-1 0,0 0 0,0 1-1,0-1 1,1 0 0,-1 0-1,0 1 1,0-1 0,0 0-1,1 0 1,-1 1 0,0-1 0,0 0-1,1 0 1,-1 0 0,0 1-1,1-1 1,-1 0 0,0 0-1,1 0 1,-1 0 0,0 0-1,1 0 1,-1 0 0,0 0 0,1 0-1,-1 0 1,0 0 0,1 0-1,0 0 1,-1 0 1843,0 0-265,-3 0 2038,3 0-3897,0 0 0,0 0 1,-1 0-1,1 0 0,0 0 0,0 0 0,-1 0 1,1 0-1,0 0 0,0 0 0,-1 0 1,1 0-1,0 0 0,0 0 0,0 0 0,-1 0 1,1 1-1,0-1 0,0 0 0,0 0 0,-1 0 1,1 0-1,0 1 0,-1 1-3,1 0 0,-1 1-1,1-1 1,0 1 0,0-1-1,0 1 1,1 3 0,-1 2 17,1 15 52,7 81 803,-1-81-796,-6-21-131,1 1-1,-1 0 0,0 0 0,-1 0 1,1 0-1,0 0 0,-1 0 1,0 0-1,0 5 0,0-8-30,0 0-1,0 0 1,0 0-1,0 1 1,0-1-1,0 0 0,0 0 1,0 0-1,0 0 1,0 0-1,0 0 1,0 0-1,0 0 1,0 0-1,0 0 1,0 0-1,-1 0 1,1 0-1,0 0 0,0 0 1,0 0-1,0 0 1,0 0-1,0 0 1,0 1-1,0-1 1,0 0-1,0 0 1,0 0-1,0 0 1,-1 0-1,1 0 1,0 0-1,0 0 0,0 0 1,0 0-1,0-1 1,0 1-1,0 0 1,0 0-1,0 0 1,0 0-1,0 0 1,0 0-1,0 0 1,-1 0-1,1 0 1,0 0-1,-4-8-2970,-1-15 2078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201 183 7170,'8'4'833,"0"1"1,0-1 0,11 3 0,-18-7-724,0 1-1,0-1 1,0 0 0,0 0-1,0 0 1,0 0 0,0 0-1,0 0 1,0 0 0,0-1-1,0 1 1,0 0 0,0 0-1,0-1 1,0 1 0,-1 0 0,1-1-1,0 1 1,0-1 0,0 0-1,0 1 1,-1-1 0,1 0-1,0 1 1,0-2 0,1-1 301,1 0-1,-1 0 1,-1-1 0,1 1 0,1-4 0,1-2 465,-2 5-627,-1 0-1,1-1 1,-1 1 0,0-1-1,0 1 1,0-1-1,-1 0 1,0 1 0,0-1-1,0 0 1,0 1-1,-1-1 1,0 0 0,0 1-1,0-1 1,0 1-1,-1 0 1,1-1 0,-4-5-1,2 6-133,1-1 0,-1 1 0,0 0 0,0 0 0,-1 0 0,1 0 0,-1 0 1,0 1-1,0-1 0,0 1 0,0 0 0,-1 1 0,1-1 0,-1 1 0,0-1 0,1 2 0,-9-3 0,4 2-61,-1 0 0,1 1 0,-1 1-1,0 0 1,1 0 0,-1 1 0,-12 2 0,16-2-45,0 0 1,-1 1-1,1 0 0,0 0 1,1 0-1,-1 1 0,0 0 1,1 0-1,-1 0 0,1 1 1,-9 8-1,11-9-6,0 1 0,1-1 1,-1 1-1,1 0 0,0 0 0,0 0 1,1 0-1,-1 1 0,1-1 0,0 0 1,0 0-1,0 1 0,1-1 0,0 1 1,0 5-1,0 2 8,1 0-1,1 0 1,0-1 0,5 19-1,-1-14 3,0 0-1,1 0 0,0 0 0,1-1 1,1 0-1,15 19 0,-1-6 133,2-1 0,28 24-1,-47-46 8,-1 1-1,1 0 1,-1 0-1,5 8 0,-9-13-61,0 1 0,0 0 0,0 0-1,0 0 1,0 0 0,0 0-1,-1 0 1,1 0 0,-1 0-1,1 0 1,-1 0 0,0 0-1,0 0 1,0 0 0,0 0-1,0 0 1,0 0 0,-1 0-1,1 0 1,-1 0 0,-1 3-1,2-3-26,-1 0-1,0 0 1,0 0-1,-1 0 1,1 0-1,0 0 1,-1-1-1,1 1 1,-1 0-1,1-1 0,-1 1 1,0-1-1,0 0 1,1 1-1,-1-1 1,0 0-1,0 0 1,-3 1-1,2-2-26,-1 1-1,0 0 0,1-1 0,-1 0 1,1 0-1,-1 0 0,0 0 0,1-1 1,-1 1-1,-5-3 0,-13-3-678,1-1 0,-1-1-1,2-1 1,-33-19 0,41 18-2152,11 10 2600,1 0 0,0-1 0,0 1 0,-1-1 0,1 1 0,0 0 0,0-1 0,-1 1-1,1-1 1,0 1 0,0-1 0,0 1 0,0-1 0,0 1 0,0-1 0,0 1 0,0-1 0,0 1 0,0-1 0,0 1 0,0-2 0,1 2-30,-1-1 0,1 0-1,-1 0 1,1 0 0,0 0 0,0 0-1,-1 0 1,1 1 0,1-2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11226,'-3'22'4769,"6"-8"-1920,2-1-608,0 7 79,1 4-248,-1 2-759,1 2-361,2 1-464,2-4-136,-2-8-224,1-2-56,-4-10-48,3 1-168,-2-9-760,-2-1-496,-2-7 2376,0 2-1168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10274,'9'0'4769,"-5"0"-2056,3 4-721,-2 3-23,-3 18-481,32 33-304,-34-36-504,4 0-176,-4-11-279,-1-4-49,2-10-769,-5-5-607,-1-9 752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10874,'4'0'715,"0"1"0,0 0-1,0 0 1,0 0-1,-1 0 1,1 1 0,0-1-1,-1 1 1,5 3 0,-2-2-300,-1 0 0,1 0 1,0-1-1,6 2 1,-9-3-300,10 2 568,16 6-1,-25-7-579,0 0 0,0 0-1,0 0 1,0 0 0,0 1 0,-1 0 0,1-1 0,3 5-1,-1 0-37,0 0 0,-1 1 0,1 0 0,-1 0 0,-1 0-1,0 0 1,0 1 0,0-1 0,-1 1 0,-1 0 0,1 0-1,-2 0 1,3 16 0,-4 33 270,0-61-406,1-1-1,-1 1 0,1-1 1,0 1-1,0 0 1,1-1-1,-1 1 1,4-6-1,-1 0 27,1 0-1,0 0 1,0 1-1,1 0 1,0 0 0,1 0-1,-1 1 1,13-10-1,-17 16 62,-1 0 0,0 0 0,1 0-1,0 0 1,-1 0 0,1 0 0,-1 1 0,1-1-1,0 1 1,0-1 0,-1 1 0,1-1 0,0 1 0,3 0-1,-4 0 19,0 1 0,0-1 0,0 0-1,0 1 1,0-1 0,0 1 0,0-1 0,0 1-1,0-1 1,0 1 0,0 0 0,0-1-1,0 1 1,-1 0 0,1 0 0,0 0 0,-1-1-1,1 1 1,0 0 0,-1 0 0,1 0-1,-1 0 1,1 0 0,-1 2 0,3 6 270,-1 0 0,0 1 0,0-1 0,-1 1 0,0 0 0,-1-1 0,-2 18 0,2-12 13,0 0 0,2 18 0,2-20-534,1-11 170,1-8 811,5-13-444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12731,'12'21'5393,"-8"8"-2913,6 11-727,-16 1 119,3 6-584,3-7-391,0-2-569,9-6-136,6-8-144,-3-5-48,-4-8-376,3-2-296,-6-9-873,7 0 3010,4-15-1377</inkml:trace>
  <inkml:trace contextRef="#ctx0" brushRef="#br0" timeOffset="1">0 110 13531,'0'4'5105,"4"1"-3561,10 0-351,0-2-193,10-2-232,2-6-512,3-3-48,4-3-520,-4 3-448,2 8 504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7994,'2'2'485,"0"0"0,0 0-1,0 0 1,0 0 0,1-1 0,-1 1 0,1 0 0,-1-1 0,1 0 0,-1 0 0,1 0 0,0 0 0,4 1 0,-4-2-276,-1 1-1,0-1 1,0-1 0,0 1 0,0 0 0,0 0 0,0-1 0,0 1 0,0-1 0,0 1 0,0-1 0,0 0 0,0 0 0,-1 0 0,1 0 0,0 0 0,-1-1 0,1 1 0,0 0 0,1-3 0,1-1-50,0 0 0,-1 0 0,1 0 0,-1 0 0,-1-1 1,1 0-1,-1 1 0,0-1 0,0 0 0,1-8 0,-2 9-125,0 1-1,0 0 1,-1-1-1,1 1 1,-1-1-1,-1 1 0,1-1 1,0 1-1,-1-1 1,0 1-1,0 0 1,0-1-1,-1 1 1,-3-7-1,4 9-4,1 1 1,-1 0-1,0 0 0,0-1 0,0 1 0,0 0 1,0 0-1,0 0 0,0 0 0,0 0 0,0 0 0,-1 0 1,1 1-1,0-1 0,-1 0 0,1 1 0,0-1 1,-1 1-1,1-1 0,-1 1 0,1 0 0,-1-1 0,1 1 1,-1 0-1,1 0 0,-1 0 0,1 0 0,-1 0 0,1 1 1,0-1-1,-1 0 0,1 1 0,-3 0 0,0 1 48,1 0-1,0 0 1,1 0-1,-1 0 1,0 0-1,1 0 1,-1 1-1,1 0 1,-1-1-1,1 1 1,0 0-1,0 0 1,-1 4-1,0-1 6,1 0 0,0 0 0,0 0 0,1 0 0,0 0 0,0 1 0,0-1 0,1 0 0,-1 1 0,3 10 0,-2-15-79,0 0 0,0-1 0,1 1 0,-1 0 0,1 0 0,-1 0 0,1 0-1,0-1 1,-1 1 0,1 0 0,0-1 0,0 1 0,1 0 0,-1-1 0,0 1 0,0-1-1,1 0 1,-1 0 0,1 1 0,-1-1 0,1 0 0,-1 0 0,1 0 0,0 0 0,-1-1-1,1 1 1,0 0 0,0-1 0,0 1 0,0-1 0,0 0 0,-1 1 0,1-1 0,0 0-1,0 0 1,0 0 0,0 0 0,0-1 0,2 0 0,45-10-440,-34 7 253,-1 0 0,1 2 0,16-2 0,-26 4 205,-1 0 1,1 0-1,0 0 1,0 1-1,0 0 1,-1 0-1,1 0 1,0 1-1,-1-1 1,0 1-1,1 0 1,-1 0-1,8 6 1,-8-5 88,-3-3-51,0 0 1,-1 1-1,1-1 1,0 0 0,-1 1-1,1-1 1,0 1-1,-1-1 1,1 1-1,-1-1 1,1 1-1,-1-1 1,1 1-1,-1 0 1,1-1-1,-1 1 1,1 0 0,-1-1-1,0 1 1,1 0-1,-1-1 1,0 1-1,0 0 1,0 0-1,0-1 1,1 2-1,-2-2 54,0 1-1,0-1 0,1 0 1,-1 0-1,0 0 0,0 0 1,1 0-1,-1 0 0,0 0 1,0 0-1,1 0 0,-1 0 1,0 0-1,0 0 0,1-1 1,-1 1-1,-1-1 0,-1-7-209,2 1-32,1-1 0,0 1 0,0-1 1,0 1-1,1-1 0,0 0 0,1 1 0,0 0 0,3-11 1,-1 10-306,0 0 0,0 1 1,0 0-1,1 0 0,0 0 1,1 0-1,-1 1 0,1 0 1,1 0-1,-1 1 0,11-8 1,7-4-745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84 10394,'-6'-7'1805,"-30"-34"4213,31 36-5435,0 1-1,0-1 0,0 1 1,-1 0-1,-10-6 0,14 10-517,1-1 0,0 0 0,-1 1 0,1-1 0,-1 1 0,1 0 0,-1 0 0,1-1 0,-1 1-1,1 0 1,-1 0 0,1 0 0,-1 0 0,1 1 0,0-1 0,-1 0 0,1 1 0,-1-1 0,1 1 0,-1-1-1,1 1 1,0 0 0,-1-1 0,1 1 0,0 0 0,0 0 0,0 0 0,0 0 0,0 0 0,0 0 0,0 0-1,0 0 1,0 1 0,0-1 0,0 0 0,1 1 0,-1-1 0,0 0 0,1 1 0,0-1 0,-1 1 0,1 1 0,-3 10 25,1 0 1,1 1 0,0-1-1,1 1 1,3 23 0,-2-34-70,0 1 0,0 0-1,1-1 1,-1 1 0,1-1 0,0 1 0,0-1 0,0 0 0,0 0 0,1 0 0,-1 0 0,1 0 0,0-1 0,0 1 0,3 2-1,-2-2 54,-1 0-1,1 0 0,-1 0 0,0 1 0,0-1 1,0 1-1,4 8 0,-7-12-53,1 1 0,-1 0 0,1 0 1,-1 0-1,0 0 0,1 0 0,-1 0 0,0 0 1,0 0-1,0 0 0,0 0 0,0 0 0,0 0 1,0 0-1,0 0 0,0 0 0,0 0 0,0 0 1,-1 0-1,1 0 0,0 0 0,-1 1 0,0-2-16,0 1-1,1 0 0,-1-1 0,0 1 0,0-1 0,0 1 1,0-1-1,1 1 0,-1-1 0,0 1 0,0-1 0,0 0 1,0 0-1,0 0 0,0 1 0,0-1 0,-2 0 0,-5-1-795,1 1-1,-1-1 0,1 0 1,-10-3-1,14 3-191,3 1 824,0 0 1,-1 0 0,1 0-1,0 0 1,0-1 0,0 1-1,0 0 1,0 0 0,-1 0 0,1 0-1,0 0 1,0 0 0,0 0-1,0 0 1,0 0 0,0-1-1,0 1 1,-1 0 0,1 0 0,0 0-1,0 0 1,0 0 0,0-1-1,0 1 1,0 0 0,0 0-1,0 0 1,0 0 0,0 0 0,0-1-1,0 1 1,0 0 0,0 0-1,0 0 1,0 0 0,0-1 0,0 1-1,0 0 1,0 0 0,0 0-1,0 0 1,0-1 0,4 0-10871,27 2 14631,-24 0-2856,0-1 1,1 1 0,-1-2-1,0 1 1,1-1-1,-1 0 1,0 0 0,0-1-1,14-5 1,-12 3-173,0-1-1,-1 0 1,1 0 0,-1-1 0,0 0-1,-1 0 1,13-14 0,-16 16-443,0-1 0,0 0 0,-1 0 1,0 0-1,0-1 0,0 1 0,-1-1 0,0 0 0,0 1 0,0-1 0,-1 0 1,0 0-1,1-10 0,-2 15-99,0-1 1,0 1-1,1 0 1,-2 0-1,1-1 1,0 1-1,0 0 1,0 0-1,-1-1 1,1 1-1,0 0 1,-1 0 0,1 0-1,-1 0 1,1 0-1,-1-1 1,0 1-1,-1-1 1,2 2 9,-1-1 1,0 1-1,1-1 1,-1 1 0,0 0-1,0 0 1,0-1-1,1 1 1,-1 0-1,0 0 1,0 0 0,0 0-1,1 0 1,-1 0-1,0 0 1,0 0 0,0 0-1,1 0 1,-1 0-1,-1 1 1,-2 0 100,0 1-1,1-1 1,-1 1-1,1 0 1,0 0 0,-1 1-1,1-1 1,0 1 0,-4 4-1,3-3-46,1 0-1,0 0 0,1 0 0,-1 1 1,1-1-1,0 1 0,0-1 0,0 1 0,0 0 1,1 0-1,0 0 0,-1 10 0,2-12-78,0 1 0,0 0-1,0 0 1,1 0-1,-1 0 1,1 0 0,0 0-1,0-1 1,0 1-1,1 0 1,0-1 0,-1 1-1,1-1 1,0 0-1,1 1 1,-1-1 0,4 3-1,-4-4-33,0 0 1,0 0-1,0-1 0,0 1 1,1-1-1,-1 1 0,0-1 0,1 0 1,-1 0-1,1 0 0,0 0 1,-1 0-1,1-1 0,0 1 0,-1-1 1,1 0-1,5 0 0,-3 0 163,1-1-1,0 0 0,-1 0 1,1 0-1,-1-1 1,1 0-1,7-4 0,22-13 406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4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64 133 10842,'-10'16'4889,"-5"13"-1768,-4 6-880,7 4-377,4-5-376,12-3-744,6-6-320,10-12-336,4-2-23,2-11-298,0-8-327,-4-7-840,-3-7-512,11-7 1127</inkml:trace>
  <inkml:trace contextRef="#ctx0" brushRef="#br0" timeOffset="1">296 0 13251,'-8'29'5369,"-1"13"-3385,2 6-103,4 6-617,3-2-344,6-5-560,2-7-152,11-14-136,4-6-200,1-16-632,1-7-288,-6-10 568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12515,'-2'1'819,"-22"5"6828,3 4-4767,19-9-2811,0 0 0,1 1 1,-1-1-1,0 1 1,0-1-1,1 1 0,-1 0 1,1 0-1,0 0 0,-1 0 1,1 0-1,0 0 1,0 0-1,0 0 0,0 0 1,1 0-1,-1 1 0,0 3 1,0 1-33,1 1 0,0 0 0,0-1 0,1 1 0,0 0 0,0-1 0,0 1 0,1-1 0,1 0 0,-1 1 0,1-1 0,0 0 0,1 0 1,0-1-1,0 1 0,0-1 0,1 0 0,6 8 0,-7-11-42,0-1 1,0 1 0,0-1-1,1 0 1,-1 0 0,0 0-1,1 0 1,0-1-1,-1 0 1,1 0 0,0 0-1,-1 0 1,1-1-1,0 0 1,0 0 0,0 0-1,-1 0 1,10-3-1,-6 2-17,1-2 1,-1 1-1,0-1 0,0 0 0,0 0 0,0-1 0,0 0 0,-1-1 0,12-8 0,-14 8-13,1-1-1,-1 1 0,0-1 1,-1 0-1,1 0 1,-1 0-1,0-1 0,4-10 1,-6 12 11,0 0 0,0 0-1,-1 0 1,0 0 0,0 0 0,0-1 0,-1 1 0,0 0 0,0-1 0,0 1 0,0-1 0,-2-7 0,1 11 33,1 0 0,-1 0 0,0 0 0,0 1 0,1-1 0,-1 0 0,0 1 0,0-1 0,-1 0 0,1 1 0,0-1 0,0 1 0,-1 0 0,1-1 0,-1 1 0,1 0 0,-1 0 0,0 0 0,1 0 0,-3-1 0,3 2 10,-1-1 0,1 1 0,0 0 1,0 0-1,0 0 0,0 0 0,0 0 0,-1 0 0,1 0 0,0 0 0,0 0 0,0 0 0,0 1 0,0-1 1,0 0-1,-1 1 0,1-1 0,0 1 0,0-1 0,0 1 0,0 0 0,1-1 0,-1 1 0,0 0 0,0 0 0,0 0 1,0 0-1,1-1 0,-1 1 0,1 0 0,-1 0 0,0 0 0,1 0 0,-1 2 0,-1 3 104,0-1-1,0 1 0,1 0 1,0 0-1,0 0 1,0 0-1,1 0 1,0 0-1,0 0 1,0 1-1,1-1 0,0 0 1,0 0-1,2 6 1,1-1 17,0 0 1,0 0-1,1 0 0,0 0 1,1-1-1,10 14 0,-13-20-132,0 0-1,1 0 0,0 0 0,-1 0 0,2-1 0,-1 1 0,0-1 0,1 0 0,-1 0 0,1-1 0,0 1 1,0-1-1,0 0 0,0-1 0,0 1 0,1-1 0,-1 0 0,6 1 0,-1-1-114,-1-1 0,0 0 1,0 0-1,1-1 0,-1 0 0,0 0 0,0-1 0,14-5 1,-7 0-50,23-14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13179,'-3'1'4793,"5"5"-3649,4-2-232,10 2 32,7 0-207,9-6-361,5-4-272,2 1-216,2-2-4385,2 3 3272</inkml:trace>
  <inkml:trace contextRef="#ctx0" brushRef="#br0" timeOffset="1">521 0 8578,'-3'1'4074,"-22"7"225,13-6-2661,1 2 0,-1 0 0,-20 10-1,30-12-1470,-1-1-1,0 1 1,0 0 0,1 0-1,0 0 1,-1 1-1,1-1 1,0 0-1,0 1 1,0 0 0,0-1-1,0 1 1,1 0-1,-1 0 1,1 0-1,0 0 1,0 0 0,0 0-1,-1 5 1,2-4-110,-1 0 1,1 0-1,0 0 1,0-1-1,1 1 0,-1 0 1,1 0-1,-1 0 1,1-1-1,0 1 1,1 0-1,-1-1 1,1 1-1,-1-1 0,1 1 1,0-1-1,1 0 1,-1 0-1,0 0 1,1 0-1,0 0 1,-1-1-1,1 1 0,4 2 1,6 3 38,1 0 1,0 0-1,0-2 1,25 9-1,-6-2 109,-33-13-196,1 0 1,-1 0-1,1 0 0,-1 1 1,1-1-1,-1 0 0,1 0 1,-1 1-1,1-1 0,-1 0 1,1 1-1,-1-1 0,1 0 1,-1 1-1,1-1 0,-1 1 1,0-1-1,1 1 0,-1-1 1,0 1-1,1 0 1,-1 0-2,0-1 1,-1 0 0,1 1 0,0-1 0,0 0-1,0 1 1,-1-1 0,1 0 0,0 1 0,0-1 0,-1 0-1,1 1 1,0-1 0,-1 0 0,1 0 0,0 1-1,-1-1 1,1 0 0,0 0 0,-1 0 0,1 1 0,-1-1-1,-5 2 67,0 0-1,-12 2 0,15-3-81,-6 1-318,1 0 0,-1-1 0,1 0 0,-1-1-1,0 0 1,1 0 0,-1-1 0,-11-2 0,6-4-468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227 144 10634,'0'-4'1289,"1"0"1,0 0-1,0 0 0,2-5 0,11-20 819,-5 13-1144,-9 15-852,1 0 0,-1-1-1,0 1 1,0 0-1,0 0 1,1-1 0,-1 1-1,-1 0 1,1 0 0,0-1-1,0 1 1,0 0 0,-1 0-1,1-1 1,0 1-1,-1 0 1,0 0 0,1 0-1,-1 0 1,1 0 0,-1 0-1,0 0 1,0 0-1,0 0 1,0 0 0,1 0-1,-1 0 1,-2-1 0,0 0 102,-1-2-77,0 0 0,-1 1 0,1-1 1,-1 1-1,0 0 0,0 1 0,0-1 0,-1 1 1,1 0-1,0 0 0,-1 1 0,1-1 0,-1 1 1,0 1-1,1-1 0,-1 1 0,0 0 1,-5 0-1,2 2-89,1-1 1,-1 1-1,1 0 1,0 1-1,0 0 1,0 0-1,0 1 0,0 0 1,1 0-1,0 0 1,-10 9-1,15-11-45,-1 0-1,1 0 0,-1 0 0,1 1 0,0-1 0,0 1 0,0 0 0,0-1 0,0 1 1,1 0-1,-1 0 0,1 0 0,0 0 0,0 1 0,0-1 0,0 0 0,1 0 0,-1 1 1,1-1-1,0 0 0,0 1 0,0-1 0,0 0 0,0 1 0,1-1 0,0 0 0,0 0 1,2 6-1,1-1 10,0 0 1,1 0-1,0 0 0,1-1 1,0 1-1,6 6 1,45 37 308,-10-11 188,-41-33-362,0-1 0,-1 1-1,1 0 1,6 12 0,-10-15-53,0 0 0,0 0 0,0 0 0,-1 1 0,1-1 0,-1 0 0,0 0 0,-1 1 0,1-1 1,0 9-1,-1-12-71,0 0-1,-1 0 1,1 1 0,0-1 0,0 0 0,0 0 0,-1 0 0,1 0 0,-1 1-1,1-1 1,-1 0 0,1 0 0,-1 0 0,0 0 0,1 0 0,-1 0 0,0 0-1,0 0 1,0-1 0,0 1 0,0 0 0,0 0 0,0-1 0,0 1 0,0-1 0,0 1-1,0-1 1,0 1 0,0-1 0,0 1 0,-1-1 0,1 0 0,0 0 0,0 0-1,0 0 1,-1 0 0,1 0 0,0 0 0,-2 0 0,-2-1-52,0 0 1,0 0-1,0 0 1,0-1-1,0 0 1,1 0-1,-1 0 1,-6-5-1,7 5-133,-1-1-94,1 0 1,0 0-1,0 0 1,0-1-1,-4-4 1,7 7 21,0 0 0,1 0 0,-1 1 0,1-1 0,-1 0 0,1 0 0,-1 0 0,1 0 0,-1 0 0,1 0 0,0 0 0,0 0 1,-1-1-1,1 1 0,0 0 0,0 0 0,0 0 0,0 0 0,0 0 0,0 0 0,1 0 0,-1 0 0,0 0 0,1 0 0,-1 0 0,0 0 0,1 0 0,-1 0 0,1 0 0,-1 0 0,2-1 0,15-15-2378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55 302 13371,'-5'8'2067,"1"-1"1,1 1 0,-1 0-1,-4 16 1,0-6 738,8-18-2750,0 0-1,0 0 1,0 1-1,0-1 1,-1 0 0,1 0-1,0 1 1,0-1-1,-1 0 1,1 0-1,0 0 1,0 0-1,-1 1 1,1-1-1,0 0 1,0 0-1,-1 0 1,1 0-1,0 0 1,0 0-1,-1 0 1,1 0-1,-1 0-16,1 0 0,0 0 0,-1-1-1,1 1 1,0 0 0,-1 0 0,1-1-1,0 1 1,-1 0 0,1 0 0,0-1-1,0 1 1,-1-1 0,1 1 0,0 0-1,0-1 1,0 1 0,0 0 0,0-1-1,-1 1 1,1-1 0,-3-10 64,1 0 0,-1 0 0,2 0 0,-1-15 0,3-47-111,0 36 30,-1 3-23,-1 18-9,1 1-1,0-1 1,1 1 0,1-1-1,1 1 1,5-17 0,-8 29 5,1 1 0,0 0 0,1 0 1,-1 0-1,0-1 0,1 1 0,-1 0 0,1 1 0,-1-1 1,1 0-1,4-3 0,-5 5 3,-1-1 1,1 1-1,0-1 1,0 1-1,0 0 1,0-1-1,0 1 1,0 0-1,0 0 1,0-1-1,0 1 1,0 0-1,0 0 1,0 0-1,0 0 1,0 0-1,0 0 1,0 1-1,0-1 1,0 0-1,0 0 1,0 1-1,0-1 1,-1 1-1,1-1 1,0 1-1,0-1 0,0 1 1,0-1-1,-1 1 1,1 0-1,1 1 1,2 3 5,0 0 1,0 0-1,0 1 1,-1-1 0,0 1-1,4 9 1,13 43 128,-13-38-95,21 80 179,-24-83-170,-2 0 0,0 0 1,0 0-1,-2 20 0,0-34-85,0 1 0,-1 0 0,1-1 0,-1 1 0,1-1 0,-1 1 0,0-1 0,0 1 0,-1-1 1,-2 6-1,4-9 10,-1-1 1,1 1 0,0-1 0,0 1-1,0 0 1,0-1 0,0 1 0,-1 0-1,1-1 1,0 1 0,0-1 0,0 1-1,0 0 1,0-1 0,0 1 0,0-1 0,0 1-1,0 0 1,0-1 0,0 1 0,1-1-1,-1 1 1,0 0 0,0-1 0,1 0-1,6-21-81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57 11915,'1'0'270,"-1"0"1,1-1-1,-1 1 1,1 0-1,-1 0 1,1 0 0,-1 0-1,1 0 1,-1 0-1,1 0 1,-1 0-1,0 0 1,1 0 0,-1 0-1,1 0 1,-1 0-1,1 0 1,-1 1-1,1-1 1,-1 0 0,1 0-1,-1 1 1,1-1-1,9 11 3145,6 20-773,-14-26-1971,4 9-18,-1 1-1,0-1 1,-1 1-1,-1 1 1,2 18-1,0 75-157,-6-84-783,0-23-634,-2-4 93,-4-6-771,-6-14-1212,-13-26 0,16 28 1904,2-1-1,0 0 1,-7-33 0,14 49 983,0 0-1,0 0 0,1 1 1,-1-1-1,1 0 1,0 0-1,0 1 0,1-1 1,0 0-1,-1 0 1,2 1-1,-1-1 0,0 0 1,1 1-1,0-1 1,0 1-1,0 0 0,5-8 1,-2 7 163,-1 0 1,1 0-1,0 0 1,0 0 0,1 1-1,-1 0 1,1 0-1,0 0 1,8-3-1,-11 6-84,0-1 1,0 1-1,1 0 0,-1 0 0,0 0 1,1 1-1,-1-1 0,0 1 0,1 0 0,-1 0 1,1 0-1,-1 0 0,1 1 0,-1-1 0,0 1 1,1 0-1,-1 0 0,0 0 0,1 0 1,2 2-1,-4-1-36,1 0-1,-1 0 1,0 0 0,0 0 0,0 0 0,0 0 0,0 0 0,-1 1 0,1-1 0,-1 1-1,1-1 1,-1 1 0,0 0 0,0 0 0,0-1 0,0 1 0,-1 0 0,1 0-1,-1 0 1,1 5 0,-1-2-33,0-1 0,0 1 0,-1-1 1,0 1-1,0 0 0,0-1 0,-1 0 0,1 1 0,-1-1 0,-3 6 0,1-5-39,0-1 0,0 1 0,0-1 0,-1 1 0,0-1 0,0-1-1,-10 9 1,1-3 5,0-1-1,-17 7 1,25-11-42,6-5-9,0 0 1,0 0-1,0 1 1,0-1-1,0 0 1,0 0-1,0 0 0,0 0 1,0 0-1,0 1 1,0-1-1,0 0 1,1 0-1,-1 0 0,0 0 1,0 0-1,0 1 1,0-1-1,0 0 1,0 0-1,0 0 0,0 0 1,1 0-1,-1 0 1,0 0-1,0 0 0,0 0 1,0 0-1,0 1 1,1-1-1,15 4 54,-11-3-17,15 4 199,0 0 1,0 2-1,-1 0 0,0 2 0,0 0 1,-1 1-1,26 19 0,-27-16-76,-5-3-80,1-1-1,0 0 0,25 14 0,-36-23-155,-2 0 58,0 0 0,0 0-1,0 0 1,0 0-1,0 1 1,0-1 0,0 0-1,1 0 1,-1 0-1,0 0 1,0 0 0,0 0-1,0 0 1,0 0 0,1 0-1,-1 0 1,0 0-1,0 0 1,0 0 0,0 0-1,0 0 1,1 0-1,-1 0 1,0 0 0,0 0-1,0 0 1,0 0-1,0 0 1,0 0 0,1-1-1,-1 1 1,0 0-1,0 0 1,0 0 0,0 0-1,0 0 1,0 0 0,0 0-1,0 0 1,0-1-1,1 1 1,-1 0 0,0 0-1,0 0 1,0 0-1,0 0 1,0-1 0,6-10-340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11122,'-2'0'4497,"-3"5"-2072,-2 6-753,-2 14 169,-2 40-137,19-34-680,-6-2-312,-4-10-424,2-1-120,4-8-160,4-5-240,-2-5-968,-2-8 88,-7-16 496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2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12323,'14'0'4753,"-8"9"-2689,9 1-800,-3-1 153,0 0-185,6-2-648,1-2-160,6-2-696,1-2 176,4 3 0</inkml:trace>
  <inkml:trace contextRef="#ctx0" brushRef="#br0" timeOffset="1">445 32 11026,'-6'24'4753,"0"15"-2040,-2 3-665,0 7-311,2 5-353,8-7-784,3-5-272,7-16-272,3-8-24,3-13-320,2-5-384,0-7 640,1-6-224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12363,'-2'-1'5025,"9"-2"-2913,4 2-896,11-2 33,10 1-425,1-1-344,13-2-280,-1-2-24,8 2-120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14387,'0'0'292,"-2"0"276,1 0 0,0 0 0,0 0 1,0 1-1,0-1 0,0 1 0,0-1 1,0 1-1,0-1 0,0 1 0,-1 0 0,1 1-372,0 0 0,0-1 0,0 1 0,0 0 0,0 0-1,0 0 1,1-1 0,-1 1 0,0 3 0,-2 6 145,0 1 0,1-1 0,1 1 0,-1 0 0,2-1 0,1 17 0,0-18-148,5 43 431,-5-46-594,1 0 0,0-1 0,0 1 0,0-1 0,5 9 0,-7-14-32,0-1-1,0 1 0,0-1 0,1 1 0,-1-1 0,0 1 0,0-1 1,1 1-1,-1-1 0,0 0 0,1 1 0,-1-1 0,0 1 1,1-1-1,-1 0 0,1 0 0,-1 1 0,1-1 0,-1 0 0,1 0 1,-1 1-1,0-1 0,1 0 0,-1 0 0,1 0 0,-1 0 0,1 0 1,0 0-1,-1 0 0,1 1 0,-1-2 0,1 1 0,-1 0 1,1 0-1,-1 0 0,1 0 0,-1 0 0,1 0 0,0-1 0,0 0-18,0 0 1,0 0-1,0 0 0,0 0 0,0 0 0,0 0 0,0 0 0,-1 0 0,1-1 0,0 1 0,-1 0 0,1-1 1,0-1-1,9-39-603,-6 24 286,11-33 1,-13 46 319,0 1 0,0-1 1,0 1-1,1-1 0,0 1 0,0 0 0,0 0 1,0 0-1,1 1 0,-1-1 0,7-4 0,-8 6 42,0 1 0,1 0-1,-1-1 1,0 1 0,1 0 0,-1 0-1,0 0 1,1 0 0,0 1-1,-1-1 1,1 1 0,-1-1-1,1 1 1,0 0 0,-1 0-1,1 0 1,-1 1 0,1-1 0,0 0-1,-1 1 1,5 1 0,-4 0 53,0-1 0,0 1 0,-1 0 0,1 0 1,0 0-1,-1 0 0,1 0 0,-1 1 0,0-1 1,0 1-1,0 0 0,0 0 0,0-1 0,0 1 1,-1 0-1,2 5 0,1 4 267,0 1 1,3 24-1,0 2 98,-5-35-450,0-5 46,2-8-695,4-11 297,1 0 0,19-28 0,-25 42 322,1 1 1,0-1-1,1 1 1,9-8-1,-13 11 41,1 1 0,0 0 0,-1-1 0,1 1 0,0 0 0,0 0 0,0 1 0,0-1 0,0 0 0,0 1 0,0-1 0,0 1 0,0-1 0,0 1 0,0 0 0,4 0 0,-4 1 31,0-1 1,0 1-1,-1-1 0,1 1 1,0 0-1,0 0 1,-1 0-1,1 0 1,0 0-1,-1 1 1,1-1-1,-1 0 1,1 1-1,-1-1 1,2 4-1,3 3 230,9 18 0,-9-16-90,1 3 69,6 20 0,-9-23-197,1 1-1,0-1 1,10 17-1,-15-27-35,0 0-1,0 1 1,0-1-1,1 0 0,-1 0 1,0 0-1,0 1 1,0-1-1,0 0 0,0 0 1,0 0-1,1 0 1,-1 0-1,0 1 0,0-1 1,0 0-1,0 0 1,1 0-1,-1 0 0,0 0 1,0 0-1,0 0 1,1 0-1,-1 1 0,0-1 1,0 0-1,0 0 1,1 0-1,-1 0 0,0 0 1,0 0-1,0 0 1,1 0-1,-1 0 0,0 0 1,0 0-1,1-1 1,-1 1-1,0 0 0,0 0 1,0 0-1,1 0 1,-1 0-1,0 0 0,0 0 1,0-1-1,0 1 1,1 0-1,-1 0 0,0 0 1,0 0-1,0 0 1,0-1-1,0 1 0,0 0 1,0 0-1,1 0 1,-1-1-1,0 1 1,9-10 268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11090,'-2'4'930,"0"0"0,1 0-1,-1 0 1,1 0-1,0 0 1,1 0 0,-1 6-1,0 31 1931,1-19-1109,0-16-1188,0 0 1,0 1-1,1-1 0,-1 0 0,4 12 1,-3-17-523,-1 1 0,1-1 0,-1 0 1,1 1-1,0-1 0,-1 0 1,1 0-1,0 1 0,0-1 1,0 0-1,0 0 0,0 0 0,0 0 1,0 0-1,0 0 0,1-1 1,-1 1-1,0 0 0,0-1 1,1 1-1,-1 0 0,0-1 1,1 0-1,-1 1 0,1-1 0,-1 0 1,1 0-1,-1 0 0,0 0 1,1 0-1,2 0 0,-1-1-51,0 1 0,0-1-1,0 0 1,-1 0-1,1-1 1,0 1 0,-1 0-1,1-1 1,0 0 0,-1 0-1,0 1 1,1-1 0,-1-1-1,0 1 1,0 0 0,2-5-1,2-1-197,0-1-1,-1 0 1,7-14 0,-2-7-309,-8 23 424,0 0 0,1 0 0,0 0 0,5-9 0,-8 15 95,0 1 1,1 0-1,-1 0 0,0 0 0,0 0 0,0-1 1,0 1-1,1 0 0,-1 0 0,0 0 1,0 0-1,0 0 0,0 0 0,1 0 0,-1-1 1,0 1-1,0 0 0,0 0 0,1 0 0,-1 0 1,0 0-1,0 0 0,1 0 0,-1 0 1,0 0-1,0 0 0,0 0 0,1 0 0,-1 0 1,0 0-1,0 1 0,0-1 0,1 0 0,-1 0 1,0 0-1,0 0 0,0 0 0,1 0 1,-1 0-1,0 1 0,0-1 0,0 0 0,0 0 1,0 0-1,1 0 0,-1 1 0,6 8 261,-1 3 137,0 1 1,4 17-1,-7-21-269,1 1-1,0-1 1,1 1 0,0-1 0,10 16 0,-13-23-162,0 0 0,0-1 0,0 1 0,0-1 0,1 0 0,-1 1 1,1-1-1,-1 0 0,1 0 0,-1 0 0,1 0 0,-1 0 0,1 0 1,0 0-1,0-1 0,-1 1 0,1-1 0,0 1 0,0-1 0,0 1 0,0-1 1,-1 0-1,1 0 0,0 0 0,0 0 0,3-1 0,0-1-284,0 0 0,0 0 0,0 0 0,0 0 0,-1-1 0,1 0 0,-1 0 0,7-5 0,19-17-620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80 10882,'-2'0'508,"-2"-2"1100,-1 0-1,0 1 1,0-1 0,-5 0 0,9 2-1397,0 0 1,-1 0-1,1 0 1,0 0-1,0 0 0,0 0 1,-1 0-1,1 1 1,0-1-1,0 0 1,0 1-1,0-1 0,0 0 1,-1 1-1,1 0 1,0-1-1,0 1 1,0 0-1,1-1 1,-1 1-1,0 0 0,-1 1 1,-1 1 30,1 1 0,0-1 0,0 0 1,1 1-1,-1-1 0,1 1 0,-1-1 0,1 1 1,0 0-1,1-1 0,-1 1 0,1 0 0,-1 0 0,1 0 1,0 0-1,1-1 0,-1 1 0,0 0 0,3 5 1,0-2-141,0 0 0,1 0 0,0 0 0,0-1 1,1 0-1,0 0 0,10 10 0,-14-15-88,0 0-1,0 0 1,0 0-1,0 0 1,0 0 0,0 0-1,-1 1 1,1-1-1,0 0 1,0 1 0,-1-1-1,1 0 1,-1 1-1,0-1 1,1 1-1,-1-1 1,0 1 0,0-1-1,0 1 1,0-1-1,0 1 1,0-1 0,0 1-1,0-1 1,-1 1-1,1-1 1,0 0-1,-1 1 1,0-1 0,1 1-1,-2 1 1,-16 25-160,17-26 10,0 0 0,-1-1 0,1 1-1,-1-1 1,1 1 0,-1-1 0,1 1-1,-1-1 1,0 0 0,0 0 0,1 0 0,-5 2-1,6-3 109,0 0-1,0 0 1,-1 0-1,1 0 1,0 0-1,0 0 1,0 0-1,0 0 1,-1 0-1,1 0 1,0 0-1,0 0 0,0 0 1,0 0-1,-1 0 1,1 0-1,0 0 1,0 0-1,0 0 1,0 0-1,0 0 1,-1 0-1,1 0 1,0 0-1,0-1 0,0 1 1,0 0-1,0 0 1,-1 0-1,1 0 1,0 0-1,0 0 1,0 0-1,0-1 1,0 1-1,0 0 1,0 0-1,0 0 1,0 0-1,0-1 0,0 1 1,-1 0-1,1 0 1,0 0-1,0 0 1,0-1-1,0 1 1,0 0-1,3-10 310,-2 7-322,7-22-122</inkml:trace>
  <inkml:trace contextRef="#ctx0" brushRef="#br0" timeOffset="1">218 0 10738,'0'11'5281,"3"9"-1936,-2 16-856,-1 1-137,3 8-807,3 1-441,8-2-728,3-2-200,4-15-168,0-3-128,5-19-584,-2-8-345,-3-9 601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17 6137,'-3'-4'8281,"-4"-6"-1618,6 10-6594,1 0 0,0-1 0,0 1 0,0 0 0,-1 0 0,1 0 0,0 0 0,0 0 0,-1-1 0,1 1 0,0 0 0,0 0 1,-1 0-1,1 0 0,0 0 0,-1 0 0,1 0 0,0 0 0,0 0 0,-1 0 0,1 0 0,0 0 0,0 0 0,-1 0 0,1 0 0,0 0 1,0 0-1,-1 1 0,1-1 0,0 0 0,0 0 0,-1 0 0,1 0 0,0 0 0,0 1 0,-1-1 0,1 0 0,0 1 0,-19 23 393,7-9-350,-5 7 53,1 0-1,-13 26 0,13-19-23,-18 34 70,33-61-259,0 0 0,-1 0 0,1-1 0,0 1 0,-1 0 0,1-1 0,-1 1 0,0-1 0,1 1 0,-1-1 0,-3 2 0,5-3-2,0 0 1,0 0-1,0 0 0,-1 0 0,1 0 0,0 0 0,0 0 0,-1 0 0,1 0 0,0 0 1,0 0-1,0 0 0,-1 0 0,1 0 0,0 0 0,0 0 0,0 0 0,-1 0 1,1 0-1,0 0 0,0 0 0,0 0 0,-1 0 0,1 0 0,0 0 0,0 0 1,0-1-1,-1 1 0,1 0 0,0 0 0,0 0 0,0 0 0,0 0 0,0-1 1,0 1-1,-1 0 0,1 0 0,0 0 0,0-1 0,-2-7-1249,3-9 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13019,'-3'4'5641,"3"-2"-2936,4 1-1009,-4-3-32,0 0-688,20 1-415,44 3-225,-27-3-208,6-1-3273,5-1 2417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16956,'0'14'6273,"0"6"-4785,0 4-255,-3 1-201,3 0-312,1-7-496,5-2-120,-1-10-216,-1-3-384,3-10-1233,-7-11-951,-4-9 1560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11298,'46'5'6279,"57"16"-1387,-96-19-4580,-1 0 1,1 1-1,-1-1 0,0 1 1,8 5-1,-11-6-176,-1 0 1,1 0-1,-1 0 0,1 0 0,-1 0 1,0 0-1,0 1 0,0-1 0,0 1 1,-1-1-1,1 1 0,-1 0 0,1 0 1,0 3-1,0 3 93,-1 0 0,-1 1-1,1-1 1,-1 1 0,-1-1 0,-3 18 0,-1-9-99,1-15-168,1-10-156,4 1 44,-1 1 0,1-1-1,0 1 1,0 0 0,1 0-1,0-1 1,0 1 0,0 0-1,0 1 1,6-9 0,-6 10 144,0 0 0,1 1 1,-1-1-1,1 1 0,-1-1 1,1 1-1,0 0 0,0 0 1,0 0-1,0 0 0,0 1 1,1-1-1,-1 1 0,0 0 1,1 0-1,-1 0 0,1 0 1,-1 1-1,1 0 0,-1-1 1,1 1-1,-1 0 0,6 1 1,-7 0 77,0-1 1,0 1 0,0-1 0,0 1-1,0 0 1,0 0 0,0 0-1,0 0 1,-1 0 0,1 0 0,-1 0-1,1 0 1,0 1 0,-1-1 0,0 1-1,1-1 1,-1 1 0,0 0-1,2 2 1,1 5 254,1 0 0,5 18 0,-1-5-137,-8-20-150,10 20-62,-10-22 11,-1 1-1,1 0 0,-1-1 0,0 1 1,1-1-1,-1 1 0,1-1 0,-1 1 0,1-1 1,0 1-1,-1-1 0,1 1 0,-1-1 1,1 1-1,0-1 0,-1 0 0,1 0 0,0 1 1,0-1-1,-1 0 0,1 0 0,0 0 1,0 0-1,-1 0 0,1 0 0,1 0 0,-1 0 70,1-1 0,-1 0 0,0 0 0,1 0 0,-1 0 0,0 0 0,0 0-1,0-1 1,2-1 0,12-17 138</inkml:trace>
  <inkml:trace contextRef="#ctx0" brushRef="#br0" timeOffset="1">640 0 13547,'12'28'5625,"-6"13"-3312,-5 9-177,0-1-520,-1-1-463,10-8-689,-2-8-192,10-11-200,4-5-248,-10-16-728,4-7-369,-16-10 673</inkml:trace>
  <inkml:trace contextRef="#ctx0" brushRef="#br0" timeOffset="2">521 131 11554,'5'1'4745,"7"3"-2464,4-3-521,11 2-247,3-3-401,7-7-768,10-2-104,-3-3-584,-3-1-480,6 7-1681,-17 4 1521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74 195 8498,'2'1'419,"0"0"0,0 0 0,0 0 0,0-1 1,0 1-1,0-1 0,1 0 0,-1 1 0,0-1 0,0 0 1,0 0-1,0 0 0,1 0 0,-1-1 0,0 1 0,0-1 1,0 1-1,0-1 0,0 0 0,0 0 0,3-1 0,-4 1-306,1-1 0,0 1 0,-1-1 0,1 1 0,-1-1-1,0 0 1,1 0 0,-1 0 0,0 1 0,0-1 0,0 0-1,0-1 1,0 1 0,-1 0 0,1 0 0,-1 0 0,1 0-1,-1 0 1,0-1 0,0 1 0,0-3 0,0 2 10,0 0 0,-1-1 1,0 1-1,0 0 0,0-1 0,0 1 1,0 0-1,0 0 0,-1 0 0,0 0 1,1 0-1,-1 0 0,0 0 1,-1 1-1,-2-4 0,4 5-45,-1-1 1,1 1-1,-1 0 0,1-1 0,-1 1 0,0 0 0,1 0 0,-1 0 1,0 1-1,0-1 0,0 0 0,0 1 0,0-1 0,1 1 1,-1-1-1,0 1 0,0 0 0,0 0 0,0 0 0,0 0 0,0 0 1,0 0-1,0 1 0,0-1 0,0 1 0,0-1 0,-4 3 1,2-1 62,0 1 0,0 0 1,0 0-1,1 0 0,-1 0 1,1 1-1,0-1 0,0 1 1,-5 7-1,4-4 6,1-1 0,0 0 0,0 1 0,0-1 0,1 1-1,-2 8 1,4-14-136,-1 0-1,1 0 0,0 0 0,-1 0 0,1 1 0,0-1 0,0 0 0,0 0 0,0 0 0,0 0 1,0 0-1,1 1 0,-1-1 0,0 0 0,0 0 0,1 0 0,-1 0 0,1 0 0,-1 0 1,1 0-1,-1 0 0,1 0 0,0 0 0,-1 0 0,1 0 0,0-1 0,0 1 0,0 0 0,0 0 1,0-1-1,0 1 0,0 0 0,0-1 0,0 1 0,0-1 0,0 0 0,0 1 0,0-1 0,0 0 1,0 1-1,0-1 0,0 0 0,1 0 0,0 0 0,9 0-160,-1 0 0,1-1-1,-1 0 1,0-1 0,1 0 0,13-5-1,-8 3-595,24-4 0,-29 7 639,0 0 1,0 1 0,0 0-1,0 1 1,0 0 0,14 3-1,-25-3 125,1-1 0,0 0 0,0 0-1,0 1 1,-1-1 0,1 1-1,0-1 1,0 0 0,-1 1-1,1-1 1,0 1 0,-1 0-1,1-1 1,-1 1 0,1 0-1,-1-1 1,1 1 0,0 1-1,-1-1 14,0-1-1,0 1 0,0-1 0,0 1 0,0 0 0,0-1 0,0 1 0,0 0 0,0-1 0,0 1 0,0 0 0,0-1 0,-1 1 0,1-1 0,0 1 0,0 0 0,-1-1 0,1 1 0,0-1 0,-1 1 0,1-1 0,-1 1 0,1-1 0,-1 1 0,1-1 0,-1 1 0,-2 1 145,0 0-1,0 0 0,0 0 0,0 0 0,0 0 1,-7 2-1,10-4-145,-1 1 1,0-1 0,0 0 0,0 1-1,1-1 1,-1 0 0,0 0-1,0 0 1,0 0 0,0 0 0,1 0-1,-1 0 1,0 0 0,0 0-1,0 0 1,0 0 0,1 0-1,-1-1 1,0 1 0,0 0 0,0-1-1,1 1 1,-1 0 0,0-1-1,1 1 1,-1-1 0,0 1 0,1-1-1,-1 0 1,0 1 0,1-1-1,-1 1 1,1-1 0,-1-1 0,0-1-8,0-1 0,0 1 0,0 0 0,1-1 0,0 1 0,-1 0 0,1-1 0,1 1 0,-1 0 0,0-1 1,2-5-1,2-6-35,7-17 0,-10 28 16,3-6-81,0 0-1,1 1 1,-1-1-1,2 1 1,-1 0 0,10-10-1,-10 13-173,1 0 1,-1 1-1,1 0 0,0 0 1,0 1-1,1-1 0,-1 1 1,1 1-1,10-5 0,-14 7 341,0 0 0,0 0 0,1 0 0,-1 0 0,0 1 0,0-1 0,5 1 0,-5 0-34,1 1 0,-1 0 1,1 0-1,-1 0 0,7 2 0,-10-2-54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69 6441,'-9'-13'4150,"5"6"-2506,0 0 0,-1 1-1,0 0 1,-1 0 0,-8-8-1,13 13-1465,-1 0 0,1 0 0,-1 0 0,1 0 0,-1 1 0,1-1 0,-1 0 0,0 1 0,0-1 0,1 1 0,-1-1 0,0 1 0,0 0 0,0 0 0,1 0 0,-1 0 0,0 0 0,0 0 0,0 0 0,1 1 0,-1-1 0,0 1 0,0-1 0,1 1 0,-1 0 0,0 0 0,1-1 0,-1 1 0,-1 2 1,0-1-97,0 0 1,0 1-1,1-1 1,0 1 0,-1-1-1,1 1 1,0 0 0,0 0-1,0 0 1,1 0 0,-1 0-1,1 0 1,-1 0 0,1 1-1,0-1 1,0 0 0,1 1-1,-1-1 1,1 5-1,-1 3-3,2 0-1,-1-1 1,1 1-1,1-1 0,3 11 1,-4-17-65,0-1 1,0 0-1,0 1 0,1-1 1,-1 0-1,1 0 1,0 0-1,0 0 1,0 0-1,0 0 1,1-1-1,3 4 1,1 0 61,2 0-1,15 9 1,-3-2 63,-20-13-133,-1 0-1,1 1 0,-1-1 0,1 0 0,-1 0 0,0 1 0,1-1 0,-1 0 0,1 1 0,-1-1 0,0 1 0,1-1 0,-1 0 1,0 1-1,0-1 0,1 1 0,-1-1 0,0 1 0,0-1 0,0 1 0,0-1 0,1 1 0,-1-1 0,0 1 0,0 0 0,-1 0 3,1 0 0,0-1-1,0 1 1,-1-1-1,1 1 1,0 0-1,-1-1 1,1 1 0,-1-1-1,1 1 1,-1-1-1,1 1 1,-1-1-1,1 0 1,-1 1-1,-1 0 1,0 0-124,0 0 0,0 0 0,-1 0 0,1 0 0,0 0 0,-1-1 0,1 1-1,-1-1 1,1 0 0,-5 1 0,5-2-103,0 1 1,-1-1-1,1 1 0,0-1 1,0 0-1,0 0 0,0 0 0,0 0 1,0 0-1,0 0 0,0-1 1,0 1-1,-3-3 0,-3-5 23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3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8250,'27'1'1644,"-9"1"834,27-3 1,-39 0-2064,0 1 0,0-2 1,0 1-1,0-1 0,0 0 0,-1 0 0,1 0 0,-1-1 1,1 0-1,-1 0 0,0 0 0,0-1 0,0 0 0,0 0 1,-1 0-1,0 0 0,7-9 0,-4 4-344,-1-1 0,0 0 1,0 0-1,-1 0 0,0-1 0,-1 0 0,0 0 1,2-15-1,-5 25-70,1-21 66,-2 21-63,0 1-1,1-1 1,-1 1-1,0 0 0,0-1 1,0 1-1,-1-1 0,1 1 1,0 0-1,0-1 1,0 1-1,0-1 0,0 1 1,0 0-1,0-1 0,-1 1 1,1-1-1,0 1 1,0 0-1,-1-1 0,1 1 1,0 0-1,0 0 1,-1-1-1,1 1 0,0 0 1,-1 0-1,1-1 0,-1 1 1,1 0-1,0 0 1,-1 0-1,1 0 0,0-1 1,-1 1-1,1 0 0,-1 0 1,1 0-1,0 0 1,-1 0-1,1 0 0,-1 0 1,1 0-1,-1 0 0,1 0 1,0 0-1,-1 1 1,-2 0 19,1 0 1,-1 0 0,1 0 0,0 1 0,0-1 0,-1 1-1,1 0 1,0-1 0,1 1 0,-1 0 0,0 0 0,-1 3-1,-18 27 381,20-31-392,-5 9 249,1 1 1,-1 0-1,2 0 0,0 1 1,-4 17-1,7-26-222,0 1 1,1-1-1,-1 1 1,1 0-1,0-1 0,0 1 1,0-1-1,0 1 0,1 0 1,0-1-1,-1 1 1,1-1-1,1 0 0,-1 1 1,0-1-1,1 0 1,-1 0-1,1 1 0,0-1 1,0-1-1,1 1 1,4 5-1,-5-6-92,0-1 0,1 1-1,-1-1 1,0 0 0,1 0 0,-1 0-1,1 0 1,-1 0 0,1 0 0,-1-1-1,1 1 1,0-1 0,-1 0 0,1 0 0,0 0-1,4 0 1,-1-1-439,0 0 0,0 0 1,0-1-1,0 0 0,0 0 0,6-3 0,21-14-959</inkml:trace>
  <inkml:trace contextRef="#ctx0" brushRef="#br0" timeOffset="1">549 2 8970,'-11'-1'4337,"2"10"-784,-1 6-1401,-7 11 1,4 5 7,8 9-448,-6 1-335,8-4-697,3-6-272,8-8-304,8-7-56,4-15-200,4-6-344,-3-18-568,10-5 1704,9-9-744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13683,'-6'37'5489,"-2"10"-3440,2 5-1,6 5-472,0-9-415,16-11-729,2-9-200,3-17-360,0-5-384,1-15-777,-1-7 1401,-6-2-392</inkml:trace>
  <inkml:trace contextRef="#ctx0" brushRef="#br0" timeOffset="1">3 93 13003,'-2'-2'5625,"6"0"-2848,9 2-913,3 0-48,7 3-607,4-3-417,9-4-480,6-1-248,8 1 1296,7-3-992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13803,'7'26'7690,"1"12"-4867,-1-3-1440,-4-25-996,1 13 285,2 0 0,1-1 0,12 30 0,-18-50-649,1 1 0,-1 0 0,1 0 0,0-1 1,0 1-1,0-1 0,0 1 0,0-1 0,1 0 0,-1 0 0,1 0 0,-1 0 0,1 0 0,0-1 0,0 1 0,0-1 0,0 0 1,0 0-1,0 0 0,4 1 0,-4-2-41,1 0 0,-1 1 1,1-2-1,-1 1 1,0 0-1,1-1 0,-1 1 1,1-1-1,-1 0 0,0 0 1,0-1-1,1 1 0,-1-1 1,0 1-1,0-1 0,0 0 1,-1 0-1,4-2 1,1-4-271,0 1 0,-1-1 0,1 0 0,-2-1 0,1 1 1,5-14-1,-5 12-86,0 0 0,0 0 1,1 0-1,7-9 0,-13 18 359,0 1-1,0-1 1,-1 0-1,1 0 1,0 0-1,0 1 1,0-1-1,0 1 1,0-1-1,0 0 1,0 1-1,0 0 1,0-1-1,0 1 1,0-1-1,0 1 1,2 0-1,-2 0 21,-1 0-1,1 0 0,-1 0 0,1 1 1,0-1-1,-1 0 0,1 1 0,-1-1 1,1 0-1,-1 1 0,1-1 0,-1 0 0,1 1 1,-1-1-1,1 1 0,-1-1 0,0 1 1,1-1-1,-1 1 0,0 0 0,1 0 1,1 5 130,0-1-1,-1 0 1,1 1 0,-1 0 0,0 6 0,0-8 0,1 11 302,-1-1 274,1 0 0,1 0 0,7 25 0,-4-25-58,-6-14-636,0 1 0,0-1 0,0 0-1,0 1 1,0-1 0,0 0 0,0 1 0,0-1 0,0 0 0,1 1-1,-1-1 1,0 0 0,0 1 0,0-1 0,1 0 0,-1 1-1,0-1 1,0 0 0,1 0 0,-1 0 0,0 1 0,1-1 0,-1 0-1,0 0 1,1 0 0,-1 1 0,0-1 0,1 0 0,-1 0-1,0 0 1,1 0 0,-1 0 0,0 0 0,1 0 0,-1 0 0,0 0-1,1 0 1,-1 0 0,0 0 0,1 0 0,-1 0 0,1 0 0,-1 0-1,0-1 1,1 1 0,-1 0 0,0 0 0,0 0 0,1 0-1,0-1 1,0 0-3,1-1 0,-1 0 0,1 1-1,-1-1 1,1 0 0,-1 1 0,2-4 0,4-10-507,-1 0 0,7-24 1,-13 36 503,1 0 0,0 0 0,0 0 0,1 0 0,-1 0 0,3-4 0,-2 5-24,0 0 1,0 1-1,0-1 0,0 1 0,0-1 0,0 1 0,4-2 1,-6 3 10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35 205 12195,'11'17'5433,"-2"11"-2025,1 0-727,-4 2-248,-3-5-505,-1-6-1040,-2-9-344,2-9-520,-2-2-464,1-17 1240,3-6-760</inkml:trace>
  <inkml:trace contextRef="#ctx0" brushRef="#br0" timeOffset="1">2 0 11058,'-1'14'4665,"2"-8"-2208,2 5-841,1-4-231,4 1-369,4-4-392,8-4-440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5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11570,'8'32'5378,"0"8"-2554,-7 9-231,4 4-193,-5 6-759,0-2-465,2-13-776,2-9-136,2-17-488,5-8-296,2-17-416,-1-6-1569,7-10 1729</inkml:trace>
  <inkml:trace contextRef="#ctx0" brushRef="#br0" timeOffset="1">2 158 11274,'-2'2'4985,"8"-1"-2424,11 4-681,-8-2 121,9 0-745,0-1-432,2 0-528,1-1-232,7-1 472,-2 0-6561,3-4 4577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9642,'17'5'4881,"2"10"-1792,-1 14-633,8 8-159,-2 9-673,2-1-264,12-2-479,-9-4-177,-1-9-304,-4-5-136,-8-9-184,-4-5-72,-6-7-600,-2-2-440,-1-3-5850,-3 0 4770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12507,'5'11'2008,"-1"1"1,0-1-1,5 21 0,-7-15-507,0 0-1,1 18 0,-5 9 165,-7 51 0,4-53-952,4-33-652,0-8-50,1 1 0,0-1-1,0 1 1,0-1-1,-1 1 1,2-1 0,-1 1-1,0-1 1,1 3 0,-1-6-34,0 1 0,1-1 1,-1 0-1,1 1 0,-1-1 1,1 1-1,0-1 1,0 1-1,1-3 0,2-2-80,0-2 15,0 1-1,1-1 1,0 1-1,1 0 1,0 1-1,0-1 1,0 1-1,1 0 1,0 1 0,0-1-1,0 2 1,1-1-1,0 1 1,8-4-1,-14 7 105,-1 1 0,1-1 0,-1 1 0,1-1 0,-1 1-1,1 0 1,-1-1 0,1 1 0,0 0 0,-1 0 0,1 0 0,-1 0 0,1 1-1,-1-1 1,1 0 0,-1 1 0,1-1 0,-1 1 0,1-1 0,-1 1 0,3 1 0,-2 0 39,0 0 0,0 0 0,-1 0 1,1 0-1,-1 0 0,1 0 0,-1 0 1,0 0-1,0 1 0,0-1 0,0 1 1,0-1-1,0 4 0,3 13 231,-1 1-1,-1 0 0,-1 0 1,-3 37-1,2-57-278,0 1-1,0-1 1,0 0-1,0 0 1,0 0-1,0 1 1,0-1-1,0 0 1,0 0-1,0 0 1,0 1-1,0-1 1,0 0-1,0 0 1,0 0-1,0 1 1,0-1 0,0 0-1,0 0 1,0 0-1,0 0 1,0 1-1,1-1 1,-1 0-1,0 0 1,0 0-1,0 0 1,0 0-1,0 1 1,1-1-1,-1 0 1,0 0-1,0 0 1,0 0-1,1 0 1,-1 0-1,12-2 55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12515,'0'30'5601,"3"-8"-2448,1 14-1217,-3 4 16,-4 1-471,-2 7-329,2 4-704,3-1-208,-1-9-288,1-9-408,1-19-1064,-1-8-457,6-10 1057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3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8346,'-1'-1'234,"1"0"1,0 0-1,0 0 1,0 0-1,0 1 1,0-1-1,0 0 1,0 0 0,0 0-1,0 0 1,0 0-1,0 0 1,0 0-1,1 0 1,-1 0-1,0 0 1,1 0-1,-1 0 1,1 1-1,-1-1 1,1 0-1,-1 0 1,2-1-1,0 1 137,0 0 0,0 0 0,0 0 0,0 0-1,0 0 1,0 0 0,0 1 0,0-1 0,1 1-1,2-1 1,2 0 297,0 1-1,0 0 0,-1 0 1,1 0-1,0 1 1,0 0-1,-1 1 0,12 3 1,-13-4-432,0 1 1,-1 0 0,1 0-1,-1 1 1,0-1 0,0 1-1,0 0 1,0 0-1,0 0 1,0 0 0,-1 1-1,0 0 1,4 3 0,-7-5-204,1 0 0,0-1 0,0 1 0,0 0 1,-1 0-1,1-1 0,-1 1 0,0 0 0,1 0 1,-1 0-1,0 0 0,0-1 0,0 1 1,0 0-1,0 0 0,-1 2 0,0 0-10,0-1 0,0 1-1,-1-1 1,1 0 0,-1 1-1,0-1 1,-4 6 0,3-5-26,-1 1 1,0-1-1,0 0 1,-1 0-1,1 0 1,-1-1-1,0 1 1,1-1-1,-2 0 1,-6 2-1,9-3-7,-1-2 0,0 1 0,0 0 0,1-1 0,-1 0 0,-5 0 0,3-3-27,6 3 37,0 0-1,0 0 1,0 0-1,0 0 0,0 0 1,0 0-1,0 0 1,0 0-1,0 0 0,0 0 1,0 0-1,0-1 1,0 1-1,0 0 0,0 0 1,0 0-1,0 0 1,0 0-1,0 0 0,0 0 1,0 0-1,0 0 0,0 0 1,0-1-1,0 1 1,0 0-1,0 0 0,0 0 1,0 0-1,0 0 1,0 0-1,0 0 0,1 0 1,-1 0-1,0 0 1,0 0-1,0 0 0,0 0 1,0-1-1,0 1 0,0 0 1,0 0-1,0 0 1,0 0-1,0 0 0,1 0 1,-1 0-1,0 0 1,0 0-1,2 0 2,-1 0 1,1 0-1,-1 0 0,1 0 1,-1 0-1,1 1 0,0-1 0,-1 0 1,1 1-1,-1-1 0,1 1 1,-1 0-1,2 0 0,18 12 134,15 15 295,7 5 573,69 40 0,-15-26-570,-96-47-1145,-4-3-4067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4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12403,'-18'6'4577,"14"-1"-3345,12 3-32,4 4 80,13-2-175,11 1-433,-2-3-144,18-5-152,-6-1-80,1 0-104,3 2-56,-12-2-56,-5 4 8,-17-9-552,-5 0-496,-15 3-1321,-5 2 1321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0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8898,'-1'0'3705,"4"3"-1513,3-3-583,-6-2-1,0 1 32,26 0-480,43-1-239,-29 2-329,-3-8-144,0 4-208,-6-4-64,-9 4-208,-6-2-304,-9-1-616,-6 0-2505,-5-5 2337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9826,'0'1'437,"1"0"-1,-1 0 0,0 0 1,0 0-1,1 0 1,-1 0-1,1 0 1,-1 0-1,1 0 1,-1 0-1,1-1 1,-1 1-1,1 0 1,0 0-1,1 0 0,15 12 985,-9-7-667,46 36 2042,-28-24-1953,-2 2 1,0 0-1,26 30 0,-45-45-775,-1 1 1,0-1-1,-1 1 0,1-1 0,-1 1 0,0 0 0,-1 0 0,1 0 0,-1 1 0,0-1 0,-1 1 0,1-1 0,-2 1 0,1-1 0,0 1 0,-1 0 1,-1-1-1,1 1 0,-1-1 0,0 1 0,0 0 0,-1-1 0,0 0 0,0 1 0,-6 10 0,2-5-1,-1-1-1,0 0 1,-1 0-1,0-1 1,-11 11-1,0-3-1350,-34 25-1,34-25-223,12-5 684,7-12 792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1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7378,'0'0'3944,"0"0"-143,7 7-1408,10 17-505,27 36 65,-35-30-385,6 5-272,-7-2-464,-3-1-184,0-8-351,-6-4-113,-3-12-152,4-7-200,-3-10-737,2-11-495,-11-16 792</inkml:trace>
  <inkml:trace contextRef="#ctx0" brushRef="#br0" timeOffset="1">37 77 10050,'22'8'4976,"13"5"-772,46 21-762,-77-32-3349,0 0 1,0 0-1,-1 0 1,1 1 0,-1-1-1,0 1 1,1 0 0,-1 0-1,5 7 1,-7-7-71,1-1-1,-1 1 0,1 0 1,-1 0-1,0 0 1,0 1-1,-1-1 1,1 0-1,-1 0 1,1 0-1,-1 1 1,0-1-1,-1 6 0,0 13 78,0 0-1,4 31 0,-3-49-92,1-3-4,-1 0 0,0 0 0,0 0-1,0 0 1,0 0 0,0 1 0,0-1-1,0 0 1,0 0 0,0 0 0,0 0 0,-1 0-1,1 0 1,0 0 0,-1 1 0,0 0 0,0-3-14,1 0 0,-1 0 0,1 0 0,0 0 1,-1-1-1,1 1 0,0 0 0,0 0 0,0 0 1,0-3-1,3-4-62,0 0 0,1-1 0,0 1 0,1 0 1,-1 1-1,10-12 0,-14 19 72,3-4 7,1 0-1,-1 0 1,1 0-1,0 1 1,0-1-1,0 1 1,9-6 0,-12 9 33,1-1 0,-1 0 1,0 0-1,1 1 1,-1-1-1,1 1 0,0-1 1,-1 1-1,1 0 1,-1 0-1,1-1 1,0 1-1,-1 0 0,1 0 1,-1 1-1,1-1 1,0 0-1,-1 1 0,1-1 1,-1 0-1,1 1 1,-1 0-1,1-1 1,-1 1-1,0 0 0,1 0 1,-1 0-1,0 0 1,2 1-1,-1 0 50,-1 0 1,1 0-1,-1 0 1,0 0-1,0 1 0,0-1 1,0 0-1,0 0 1,0 1-1,-1-1 0,1 0 1,-1 1-1,1 3 1,-1 5 273,-1 20 0,0-19-242,0 1-34,1-5-120,-1-1 0,1 1-1,0 0 1,3 12-1,-3-20 21,0 0-19,0 0-1,0 1 0,0-1 1,0 0-1,0 0 0,0 1 0,0-1 1,0 0-1,0 0 0,0 1 0,0-1 1,0 0-1,0 0 0,0 1 0,1-1 1,-1 0-1,0 0 0,0 0 0,0 1 1,0-1-1,1 0 0,-1 0 0,0 0 1,0 0-1,0 0 0,1 1 1,-1-1-1,0 0 0,0 0 0,0 0 1,1 0-1,-1 0 0,0 0 0,0 0 1,1 0-1,-1 0 0,0 0 0,0 0 1,1 0-1,-1 0 0,0 0 0,0 0 1,1 0-1,-1 0 0,0 0 0,0 0 1,1 0-1,-1 0 0,0 0 1,0 0-1,1-1 0,11-8-570</inkml:trace>
  <inkml:trace contextRef="#ctx0" brushRef="#br0" timeOffset="2">545 0 12419,'12'23'5105,"-5"6"-2513,-3 6-655,-4 10-57,0 3-272,1 1-695,2 2-281,5-8-344,-2-1-88,6-14-176,-2-7-136,-5-13-544,2-8-352,-10-9-585,-1-5 881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11370,'-3'4'4657,"10"8"-2192,4-7-945,2 3-87,4-5-193,6-6-648,3-2-240,8-5-192,-4-2-368,4 6 304,-5-1-120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8 161 9394,'2'1'621,"0"1"0,0-1 0,0 0 0,0 0 0,0 0 0,0 0 0,0 0 0,0 0 0,1 0 0,-1-1 0,0 1 0,4-1 0,-4 1-492,0-1 1,0 0 0,0-1 0,0 1-1,0 0 1,0-1 0,0 1 0,0-1 0,-1 1-1,1-1 1,0 0 0,0 0 0,-1 0 0,1 0-1,0 0 1,-1 0 0,1 0 0,-1-1-1,1 1 1,-1-1 0,0 1 0,0-1 0,0 1-1,2-3 1,-1-1-66,1-1 1,-1 0-1,0 0 1,0 1-1,-1-1 0,0 0 1,0-1-1,1-8 1,-2 6-6,0 1 0,-1-1 0,0 0 0,0 1 0,-3-11 0,4 17-35,-1 1 0,1 0 0,-1-1 0,1 1 0,-1 0 0,0 0 1,1-1-1,-1 1 0,0 0 0,0 0 0,0 0 0,1 0 1,-1 0-1,0 0 0,-1 0 0,1 1 0,0-1 0,0 0 0,0 0 1,0 1-1,-1-1 0,1 1 0,0-1 0,-1 1 0,1 0 0,0-1 1,-1 1-1,1 0 0,0 0 0,-1 0 0,1 0 0,-2 0 0,0 0 45,0 1-1,1-1 0,-1 1 0,0 0 1,1 0-1,-1 0 0,1 0 0,0 0 0,-1 1 1,1-1-1,0 0 0,0 1 0,0 0 1,0 0-1,-2 2 0,2-2-3,0 1-1,0 0 1,1 0 0,-1 0-1,1 1 1,0-1-1,0 0 1,0 0 0,0 1-1,0 5 1,0 0 53,1 1-1,1 14 1,0-15-73,0-1-1,0 0 0,1 1 1,0-1-1,1 0 0,0 0 0,0 0 1,1 0-1,6 9 0,-8-13-38,1-1 0,-1 0 0,1 0 0,-1 0 0,1 0 0,0 0 0,0 0 0,0-1 0,1 0 0,-1 0 0,1 0 0,-1 0 0,1 0 0,0-1 0,-1 1 0,1-1 0,0 0 0,0 0 0,0 0 0,0-1-1,0 1 1,6-1 0,-2-1-107,-1 0 0,0-1 0,1 0 0,-1 0 0,0 0 0,0-1 0,-1 0-1,1-1 1,-1 1 0,8-6 0,3-3-589,-1-1-1,21-22 1,-37 36 694,0-1-1,1 0 1,-1 0 0,0 0 0,0 0-1,0 0 1,0 1 0,0-1 0,1 0-1,-1 0 1,0 0 0,0 0-1,0 1 1,0-1 0,0 0 0,0 0-1,0 0 1,0 1 0,0-1 0,0 0-1,0 0 1,0 0 0,0 1-1,0-1 1,0 0 0,0 0 0,0 0-1,0 1 1,0-1 0,0 0 0,0 0-1,0 1 1,0 10 292,-2 1 314,1 0 1,-2 0-1,-4 17 1,6-28-584,1-1-1,0 0 1,0 0 0,0 1 0,0-1 0,0 0 0,0 0 0,0 1 0,0-1 0,-1 0 0,1 0 0,0 0 0,0 1-1,0-1 1,0 0 0,-1 0 0,1 0 0,0 0 0,0 0 0,0 1 0,-1-1 0,1 0 0,0 0 0,0 0-1,-1 0 1,1 0 0,0 0 0,0 0 0,-1 0 0,1 0 0,0 0 0,-1 0-4,1 0 0,0 0 0,-1-1-1,1 1 1,0 0 0,0 0 0,-1-1 0,1 1 0,0 0 0,0 0 0,-1-1 0,1 1-1,0 0 1,0-1 0,0 1 0,0 0 0,0-1 0,-1 1 0,1-1 0,0 1 0,0 0 0,0-1-1,0 1 1,0-1 0,0-11-24,1 0 0,0 1-1,0-1 1,1 1 0,5-16-1,-6 23-54,1 1-1,-1 0 0,1 0 1,-1 1-1,1-1 1,0 0-1,0 0 0,0 1 1,0 0-1,1-1 1,-1 1-1,1 0 1,-1 0-1,5-3 0,3-2-427,9-7-419,3 6 328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11955,'-11'0'3401,"2"0"-1640,0 0 1,0 0-1,-15 4 0,22-4-1617,0 1 0,-1-1 0,1 1 0,0 0-1,0 0 1,1 0 0,-1 0 0,0 0 0,0 0-1,0 0 1,1 1 0,-1-1 0,1 1 0,-1-1 0,1 1-1,-1-1 1,1 1 0,0 0 0,0 0 0,-2 3-1,2-2-61,0 1-1,0-1 1,0 1-1,0 0 1,1-1-1,-1 1 0,1-1 1,0 1-1,0 0 1,0-1-1,0 1 1,1 0-1,0-1 0,0 1 1,2 6-1,0-3-37,0 0 0,1-1 0,0 0 0,0 1 0,1-1 0,0-1 0,5 6 0,1 0 11,-6-8-16,-1 1-1,1 1 1,-1-1 0,4 7-1,-7-11-20,0 1-1,-1 0 0,1 0 0,-1 0 1,1 0-1,-1 0 0,1 0 0,-1 0 1,0 0-1,0 0 0,1 0 0,-1 0 1,0 0-1,0 0 0,0 0 0,0 0 1,0 0-1,0 1 0,0-1 0,-1 0 1,1 0-1,0 0 0,-1 0 0,1 0 1,0 0-1,-1 0 0,1 0 0,-1 0 1,-1 1-1,0 0-142,0 1-1,-1-1 1,0 1 0,1-1-1,-1 0 1,0 0-1,0 0 1,0-1 0,-1 1-1,1-1 1,0 1 0,0-1-1,-1 0 1,1-1 0,-1 1-1,1 0 1,-1-1-1,1 0 1,-1 0 0,1 0-1,-1 0 1,0-1 0,1 1-1,0-1 1,-5-1 0,-4-2-453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8586,'-3'-1'573,"0"1"0,-1 0 0,1 1 0,0-1 0,-1 1 0,1-1 0,0 1 0,0 0 0,0 0 0,-1 0 0,1 1 0,0-1 0,1 1 0,-1-1 0,0 1 0,0 0 0,1 0 0,-1 0 0,-4 6 0,2-1-109,0 0 0,1 1 1,-1 0-1,2 0 1,-1 0-1,1 1 1,0-1-1,-2 11 0,0 1-90,-6 17 283,-7 45 1,15-65-562,1 0 0,1 0-1,1 1 1,0-1 0,4 19-1,1-11-50,0-1-1,2 0 0,1 0 0,17 36 1,-23-55-91,0 0 0,1-1 0,-1 1 0,1-1 0,0 1 0,0-1 0,0 0 0,1 0 0,0-1 0,-1 1 0,1-1 0,0 1 0,1-1 0,-1-1 0,6 4 0,-4-3-512,1-1 1,-1 1 0,1-1 0,-1 0 0,1-1-1,0 0 1,0 0 0,-1 0 0,1-1-1,9-1 1,31-6-1939</inkml:trace>
  <inkml:trace contextRef="#ctx0" brushRef="#br0" timeOffset="1">314 112 15875,'-12'-2'6090,"12"2"-4226,8 1-672,10 2-287,10-1-217,16 1-320,7 0-104,10-1-120,-1-2-40,0 0-80,-18 0 16,-15 0-552,-9 0-400,-22 0-537,-1 3 721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7562,'62'-2'3792,"-60"2"-3541,0 0 1,0-1-1,0 1 0,0 0 0,0-1 0,0 0 0,0 1 0,0-1 0,0 0 0,0 0 0,0 0 0,-1 0 0,1 0 0,0 0 0,-1-1 0,1 1 0,2-3 0,1-1 398,1-1-8,-1 0-1,1-1 1,-1 0 0,0 1-1,4-10 1,18-40 1146,-18 35-1329,-6 15-334,0-1-1,-1 1 1,3-10-1,-5 15-101,0 0 0,1 0 0,-1 0 0,0 0 0,0 0 0,0 0 0,0-1 0,0 1 0,0 0 0,0 0 0,0 0 0,0 0 1,-1 0-1,1 0 0,0 0 0,-1 0 0,1 0 0,0 0 0,-1 0 0,1 1 0,-1-1 0,0 0 0,1 0 0,-1 0 0,0 0 0,1 1 0,-1-1 0,0 0 0,0 1 0,-1-2 0,1 2 15,-1 0 0,1-1 0,0 1 1,-1 0-1,1 0 0,0 0 0,0 0 0,-1 0 1,1 1-1,0-1 0,0 0 0,-1 0 0,1 1 0,0-1 1,0 1-1,0-1 0,-1 1 0,1 0 0,0-1 1,0 1-1,0 0 0,0 0 0,0-1 0,-1 3 1,-1 0 67,0 0 0,0 1 1,0-1-1,0 1 0,1 0 0,-3 4 1,2-1-4,1 0 1,-1 0 0,1 0-1,1 0 1,-1 1 0,1-1-1,1 0 1,-1 1 0,1-1-1,0 1 1,2 10 0,-1-12-89,0 0 0,0-1 0,1 0 0,0 1 0,0-1 0,0 0 1,0 0-1,1 0 0,0 0 0,0 0 0,0-1 0,1 1 0,-1-1 1,1 0-1,0 0 0,6 4 0,-8-6-59,1-1 0,0 1 0,0-1 0,0 1 0,0-1 0,0 0 0,0-1 0,0 1 0,1 0 0,-1-1 0,0 0 0,0 1 0,1-1 1,-1-1-1,0 1 0,0 0 0,1-1 0,-1 0 0,0 1 0,6-4 0,0 1-556,-1-2-1,1 1 1,-1-1 0,0 0 0,15-13-1,8-11-560</inkml:trace>
  <inkml:trace contextRef="#ctx0" brushRef="#br0" timeOffset="1">422 0 10746,'-1'4'4609,"-5"12"-2344,1 2-241,1 7-327,-1 7-153,2 0-432,4 0-256,3-6-448,6-3-184,4-11-280,5-8-312,8-15-368,3-10-2064,2-10 1895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11218,'-11'31'5242,"2"2"-2338,2 13-863,5 1-113,4 4-848,12 0-408,-2-10-512,10-5-120,1-16-144,-2-8-216,4-14-792,-5-8-152,0-6 680</inkml:trace>
  <inkml:trace contextRef="#ctx0" brushRef="#br0" timeOffset="1">10 122 11602,'-9'5'5178,"9"0"-2386,9 3-1079,8 0-153,14-3-552,-2-2-352,7-6-448,0-3 40,7-6-640,3-1 2385,14-9-1577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 10354,'11'-7'9001,"-30"17"-5423,-51 38-1284,35-29-1757,18-9-146,-16 10 1,31-19-357,1 0 0,-1 0 0,1 1 1,0-1-1,-1 0 0,1 0 0,0 1 0,0-1 0,0 1 1,0-1-1,0 1 0,0 0 0,0-1 0,0 1 0,0 2 1,1-2-11,0-1 0,0 0 0,0 1 0,0-1 1,0 0-1,0 1 0,0-1 0,1 0 1,-1 1-1,0-1 0,1 0 0,-1 0 1,1 1-1,0-1 0,-1 0 0,2 2 1,3 2 65,0 1 0,1-1 0,0 0 1,-1 0-1,14 8 0,-12-9-35,8 6 72,0 0 0,20 8 0,-28-15-141,0 0-1,0 0 1,1-1-1,-1 0 1,1-1-1,-1 0 1,14 0-1,-1 0-169,-18 1 226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6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11010,'1'5'4825,"7"0"-2112,4 1-1073,4 2 73,-5-6-89,6 0-224,1-1-519,0-2-233,2-5-216,-3 2-264,3 0 1320,11 3-1072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9618,'-5'9'4433,"16"-5"-1448,2 3-593,-1 12-511,0 2 87,-7 6-464,0-2-367,-5 0-649,-1-4-200,-2-6-280,-2-8-296,0-9-921,1 2-663,1-10 1064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10426,'41'23'6487,"21"6"-4476,-42-20-992,32 11 461,13 6 72,-57-22-1324,1 1 0,-1 0 0,0 0 0,0 1 1,7 6-1,-13-10-185,1 0 1,-1 1-1,0-1 1,0 0-1,-1 1 1,1-1-1,0 1 1,-1 0-1,0 0 1,0-1-1,1 1 1,-2 0-1,1 0 1,0 0-1,-1 0 1,1 0-1,-1 0 1,0 0-1,0 0 1,0 0-1,0 0 1,0 0-1,-1 1 0,0-1 1,1-1-1,-1 1 1,0 0-1,0 0 1,-1 0-1,1 0 1,-1-1-1,-2 5 1,4-7-44,-3 4 43,0 1 0,-1 0-1,-3 4 1,6-8-39,0-1-1,1 1 1,-1-1-1,1 1 1,-1-1-1,0 0 1,1 1-1,-1-1 1,0 1-1,1-1 1,-1 0 0,0 0-1,1 1 1,-2-1-1,1 0-4,1 0-1,0 0 1,-1 0 0,1-1-1,-1 1 1,1 0-1,0 0 1,-1 0 0,1-1-1,0 1 1,-1 0-1,1 0 1,0-1 0,-1 1-1,1 0 1,0-1 0,-1 1-1,1 0 1,0-1-1,0 1 1,0 0 0,-1-1-1,1 1 1,0 0-1,0-1 1,0 1 0,0-1-1,0 0 1,-1-1-24,1 0 1,-1-1 0,1 1-1,0-1 1,0 1-1,0-1 1,0 1 0,0-1-1,1 1 1,-1-1-1,1 1 1,-1 0-1,1-1 1,0 1 0,0 0-1,0-1 1,0 1-1,1 0 1,-1 0 0,1 0-1,-1 0 1,3-2-1,-1 1 7,0 0-1,0 0 0,1 0 1,-1 0-1,1 1 0,-1-1 1,1 1-1,0 0 0,0 0 1,0 1-1,7-3 0,-2 2 56,-1 1-1,1 0 0,0 0 0,-1 1 0,12 1 0,-17-1 23,0 1 0,0-1 0,0 1 1,0 0-1,0 0 0,0 0 0,0 0 0,0 0 0,0 1 0,-1-1 0,1 1 0,0 0 0,-1 0 0,1 0 0,-1 0 0,0 0 1,3 3-1,-4-2-12,0 0 0,1-1 0,-1 1 1,0 0-1,-1-1 0,1 1 0,0 0 1,-1 0-1,0 0 0,1 0 0,-1 0 0,0-1 1,-1 1-1,1 0 0,0 0 0,-1 0 1,-1 4-1,1-2-74,1-3-22,0-1 12,0-1 0,0 1 0,0-1 0,0 1 0,0-1 0,0 1-1,-1-1 1,1 1 0,0-1 0,0 0 0,0 1 0,0-1 0,-1 1 0,1-1 0,0 0 0,0 1 0,-1-1 0,1 1 0,0-1 0,-1 0 0,1 1 0,0-1-1,-1 0 1,1 0 0,0 1 0,-1-1 0,1 0 0,-1 0 0,1 0 0,-1 1 0,1-1 32,0 0 0,0 0 0,0 0 1,0 0-1,0 0 0,0 0 0,0 0 0,-1 0 0,1 0 0,0 0 1,0 0-1,0 0 0,0 0 0,0 0 0,0 0 0,0 0 1,0 0-1,0 0 0,0 0 0,-1 0 0,1 0 0,0 0 1,0 0-1,0 0 0,0 0 0,0 0 0,0 0 0,0 0 0,0 0 1,0 0-1,0 0 0,0 0 0,0 0 0,0 0 0,-1-1 1,1 1-1,0 0 0,0 0 0,0 0 0,0 0 0,0 0 0,0 0 1,0 0-1,0 0 0,0 0 0,0 0 0,0 0 0,0 0 1,0-1-1,0 1 0,0 0 0,0 0 0,0 0 0,0 0 1,0 0-1,0 0 0,7-11-253</inkml:trace>
  <inkml:trace contextRef="#ctx0" brushRef="#br0" timeOffset="1">640 1 12643,'6'21'5209,"0"8"-2873,2 8-551,-5 11-169,-3-1-352,3 1-584,-1-6-215,5-15-321,2 5-64,1-17-440,-1-5-385,3-7-2623,-3-14 2239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9362,'-9'15'4681,"16"-6"-688,-2-6-1481,16 5-639,-5 3-33,11-11-712,4 5-359,3-8-449,-3-11-320,1 0 664,-3-2-504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7146,'45'74'3838,"-44"-73"-3625,0 1 1,0-1 0,0 0 0,1 1 0,-1-1 0,0 0-1,1 0 1,-1 0 0,1 0 0,-1 0 0,1 0-1,-1 0 1,1 0 0,0-1 0,0 1 0,-1 0-1,1-1 1,0 0 0,0 1 0,0-1 0,-1 0 0,1 0-1,0 0 1,3 0 0,2-1 503,-2 1-472,-1 0 0,1-1 0,0 1 0,-1-1 0,1-1-1,-1 1 1,1-1 0,-1 1 0,0-1 0,0 0 0,1-1-1,-1 1 1,-1-1 0,1 0 0,0 0 0,-1 0 0,1 0-1,-1 0 1,0-1 0,0 0 0,2-4 0,0 0-66,8-18-1,-12 23-155,0 0 1,0 0-1,0 0 0,0 0 1,-1 0-1,1-1 0,-1 1 0,0 0 1,0 0-1,-1-5 0,1 5 17,-1-1 0,0 0-1,0 1 1,0-1 0,0 0-1,-1 1 1,1-1 0,-3-3-1,3 6-9,0 0-1,0 0 1,0 0-1,0 0 1,-1 0-1,1 0 1,0 0-1,0 0 1,-1 1-1,1-1 1,0 0-1,-1 1 1,1-1-1,-1 1 1,1 0 0,-1-1-1,1 1 1,-1 0-1,1 0 1,-1 0-1,1 0 1,-1 0-1,1 0 1,-3 1-1,1-1 30,-1 1 0,1 0 0,0 0 1,0 0-1,0 1 0,0-1 0,0 1 0,0 0 0,0-1 0,1 1 0,-1 0 0,1 1 1,-1-1-1,1 0 0,0 1 0,0-1 0,0 1 0,0 0 0,0 0 0,1 0 0,-1 0 0,0 3 1,0-2-8,0 1 0,1-1 1,0 1-1,0-1 1,0 1-1,1-1 0,-1 1 1,1 0-1,0-1 1,0 1-1,1 0 0,0-1 1,-1 1-1,2-1 1,1 8-1,-1-8-42,0-1 1,-1 0-1,1 0 1,0 0-1,1 0 1,-1 0-1,1 0 1,-1 0-1,1-1 1,0 1-1,0-1 1,0 0-1,0 0 1,0 0-1,0 0 1,1 0-1,-1-1 1,1 1-1,-1-1 0,1 0 1,0 0-1,6 0 1,0 0-224,0-1 1,-1 0-1,1 0 0,0-1 1,0 0-1,0-1 0,14-4 1,0-2-471,-14 4 528,1 1-1,-1 0 1,1 0 0,0 1 0,12-1 0,-18 3 1395,-5-4 1007,-3-3-2425,2-1 75,0 1 1,1 0-1,0 0 0,0-1 1,1 1-1,0 0 1,0 0-1,0 0 1,5-11-1,-5 15 30,0 1-1,0-1 1,0 1-1,1-1 1,-1 1-1,1-1 1,-1 1-1,1 0 1,3-3-1,25-20-446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29 10794,'-1'-2'609,"0"1"-1,1-1 1,-1 0-1,0 1 1,0-1-1,0 1 0,0-1 1,0 1-1,0-1 1,0 1-1,0 0 1,-1 0-1,1-1 1,-2 0-1,1 1-264,1 0 0,-1 1 0,1-1-1,-1 1 1,0-1 0,1 1 0,-1-1 0,0 1 0,1 0 0,-1 0-1,0 0 1,-3 0 0,2 1-141,0-1 0,-1 1-1,1 0 1,0 0 0,-1 0-1,1 1 1,0-1 0,0 1-1,0 0 1,0 0-1,1 0 1,-1 0 0,-4 5-1,2-2-108,1 0 0,0 0-1,0 1 1,0-1-1,1 1 1,0 0-1,0 0 1,0 1 0,1-1-1,-3 13 1,4-15-81,1 0 0,-1 0 0,1-1 0,0 1 0,0 0 0,1 0 0,-1 0 0,1 0 1,0 0-1,0-1 0,0 1 0,0 0 0,1-1 0,0 1 0,-1-1 0,1 1 0,0-1 0,1 0 1,-1 0-1,4 4 0,32 27 120,-14-14-68,-13-12-43,-9-7-19,-1 0 1,1 1-1,0-1 0,-1 0 0,1 1 0,-1 0 0,1-1 0,1 3 0,-3-3-22,-1-1 0,1 0 0,0 0 0,-1 1 1,1-1-1,0 0 0,-1 0 0,1 1 0,0-1 0,-1 0 0,1 0 1,0 0-1,-1 0 0,1 0 0,-1 1 0,1-1 0,0 0 0,-1 0 1,1 0-1,-1 0 0,0 0 0,-7-1-368,0 1 0,0-1 0,0-1 0,0 1 1,0-1-1,-8-4 0,-6 0-806,20 6 529,4 2 567,9 4 265,-3-3-139,0 0 0,0-1 0,1 0 0,-1 0 1,0-1-1,18 0 0,-22-1-24,0-1 1,0 0 0,0 0-1,1 0 1,-1 0 0,-1-1-1,1 1 1,0-1 0,0 0-1,0 0 1,-1 0-1,5-5 1,1 1 1,-2 2-3,-1 0 1,1 0-1,-1-1 0,-1 0 1,1-1-1,-1 1 0,6-8 1,-5 4 5,-2 4 18,-1 0 0,1 0 0,-1 0 0,0 0 0,-1 0 0,1-1 0,-1 0 0,0 1 0,2-13 0,-2 7 82,-2 9-55,1 1-1,-1-1 1,1 0-1,-1 1 0,0-1 1,0 0-1,0 0 0,0 1 1,0-1-1,0 0 1,0 1-1,0-1 0,-1 0 1,1 1-1,-1-1 0,1 0 1,-1 1-1,0-1 0,-1-1 1,2 3-26,0-1 0,-1 1 0,1 0 1,-1 0-1,1 0 0,0-1 0,-1 1 0,1 0 1,-1 0-1,1 0 0,-1 0 0,1 0 0,-1 0 1,1 0-1,-1 0 0,1 0 0,0 0 0,-1 0 1,1 0-1,-1 0 0,1 0 0,-1 1 0,1-1 0,-1 0 1,1 0-1,0 0 0,-1 1 0,1-1 0,0 0 1,-1 1-1,1-1 0,0 0 0,-1 1 0,-12 13 365,12-12-317,-4 4 42,1 0 1,0 0-1,0 0 0,0 1 1,1 0-1,0 0 0,-4 12 1,6-14-91,0 0 0,0 0 0,1 0 1,-1-1-1,1 1 0,0 0 0,0 0 1,1 0-1,0 0 0,0 0 0,0 0 1,2 6-1,0-4-24,-1-1 1,1 0 0,0 0-1,8 12 1,-9-16-24,0 0 0,0 0-1,0 0 1,0 0 0,1 0 0,-1 0 0,1-1 0,-1 1 0,1-1-1,-1 0 1,1 0 0,0 0 0,-1 0 0,5 1 0,-2-1 53,1 0 1,-1-1-1,1 0 0,0 0 1,-1 0-1,1-1 1,-1 1-1,9-3 0,25-10 204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 10482,'1'-10'4758,"-1"7"-1693,-4 14-1407,-8 19-768,5-11-530,0-1 0,1 1-1,1 0 1,-2 19 0,5-27-169,1-1 1,0 1 0,1 0-1,0 0 1,0 0 0,1-1-1,4 15 1,-4-21-157,0 1 0,1 0-1,0-1 1,0 0 0,0 1 0,0-1 0,1 0 0,-1 0-1,1 0 1,0 0 0,0-1 0,1 1 0,-1-1 0,1 0-1,0 0 1,0 0 0,0 0 0,6 3 0,-4-4-179,0 0 0,1 0 1,-1 0-1,0-1 1,1 0-1,-1 0 0,1-1 1,-1 0-1,0 0 0,1 0 1,-1-1-1,11-2 1,19-6-448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4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11955,'0'13'5137,"4"3"-2385,2 0-343,3 11-281,-1 1-375,1 9-737,2 4-256,-2 4-328,1-2-120,3-6-192,-3-5-56,2-11-200,-1-3-208,-7-6-784,-1-4-409,-7-10-1103,-6 0-1433,-3-16 2737</inkml:trace>
  <inkml:trace contextRef="#ctx0" brushRef="#br0" timeOffset="1">11 248 10642,'8'3'4753,"7"1"-2200,2 1-465,11 3-655,0-3-409,8-1-632,1-4-144,-10-2-440,4 2-456,-11 0 432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13003,'31'20'5457,"-26"19"-3025,-4 9-191,-6 10-529,6 3-375,-1-6-673,5-2-240,14-17-272,-3-8-64,3-9-536,3-10-312,1-9 2056,1-5-1280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13363,'-10'12'5441,"10"-5"-2712,3-1-969,12-2-280,5-1-263,12-3-745,3-5-224,12 0-208,-6-3-248,9 0 144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11186,'0'1'5177,"-1"16"-2032,-16 6-1328,-9 5 79,5 21-384,-7 6-223,16 11-513,8 3-184,7-6-288,6-1-88,12-15-128,5-6-24,4-9-304,0-9-312,3-14 376,0-5-88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11 269 9986,'-1'0'277,"1"1"0,-1-1 0,0 1 0,0-1 0,1 1 0,-1-1 0,1 1 0,-1 0 0,0-1 0,1 1 0,-1 0 0,1-1 0,0 1 0,-1 0 0,1 0 0,0 0 0,-1-1 0,1 1 0,0 0 0,0 0 0,0 0 0,-1-1 0,1 1 0,0 2-1,1-2 64,0 0-1,0 0 0,0 1 0,0-1 1,0 0-1,0 0 0,0 0 0,1 0 1,-1 0-1,0-1 0,1 1 0,-1 0 0,0-1 1,1 1-1,1 0 0,3 1-10,1 0 1,-1 0-1,1-1 0,-1 0 0,1 0 0,0-1 1,-1 0-1,1 0 0,0 0 0,-1-1 0,1 0 1,-1 0-1,13-5 0,-2 1-227,-1-2 1,0 0-1,0-1 1,16-11-1,-10 5-72,-1-2 0,-1 0 0,32-32 0,-48 44-30,0-1-1,-1 1 1,1-1 0,-1 1-1,0-1 1,-1 0-1,1 0 1,3-10-1,-5 13 1,-1-1 0,0 1-1,1-1 1,-1 1 0,0-1-1,0 0 1,0 1 0,0-1 0,-1 1-1,1-1 1,-1 1 0,1-1-1,-1 1 1,0-1 0,0 1-1,0 0 1,0-1 0,-1 1-1,1 0 1,0 0 0,-3-3 0,-1 0 8,1 0 1,-1 1-1,0-1 1,0 1-1,-1 0 1,1 0-1,-1 1 1,0 0-1,0 0 1,0 0-1,0 1 1,-1-1-1,1 2 1,-1-1-1,-12-1 1,17 3 0,-1 0 0,1 0 0,-1 0 0,1 0 0,-1 0 0,1 1 0,-1-1 0,1 1 0,0-1 0,-1 1 0,1 0 0,0 0 0,-1 0 0,1 1 0,0-1 0,-3 3 0,2-1 11,0 0 0,0 0-1,1 0 1,0 0 0,-1 1-1,1-1 1,0 1 0,1-1-1,-3 6 1,0 6 46,0-1 1,1 0-1,1 1 1,-1 22-1,2 5 10,3 0 0,1 0 0,2-1-1,11 45 1,-15-78-68,2 5 23,0 0 0,-1 0 0,0 19 1,-2-28-25,-1-1-1,1 1 1,0-1 0,-1 1 0,0-1 0,0 1 0,-2 4 0,2-6-7,0 0 1,0-1-1,0 1 1,-1 0-1,1-1 1,0 1-1,-1-1 1,1 1-1,-1-1 0,1 0 1,-1 0-1,1 0 1,-1 1-1,-2 0 1,2-2-22,0 1 0,0 0 1,0-1-1,1 0 0,-1 1 0,0-1 0,0 0 1,0 0-1,0 0 0,0 0 0,0 0 1,0 0-1,1-1 0,-1 1 0,0-1 1,0 1-1,0-1 0,1 0 0,-1 0 1,0 1-1,0-1 0,1 0 0,-1-1 0,1 1 1,-1 0-1,-1-3 0,1 2-7,0 0 1,1 1-1,-1-2 0,1 1 0,-1 0 0,1 0 1,0 0-1,0-1 0,0 1 0,0 0 1,0-1-1,1 1 0,-1-1 0,1 1 0,-1-1 1,1 1-1,0-1 0,0 1 0,1-6 1,-1 6 18,1 0 0,-1 1 0,1-1 0,-1 0 0,1 0 0,0 0 0,0 1 0,0-1 0,0 0 0,0 1 0,0-1 0,0 1 0,1-1 0,-1 1 0,0 0 0,1-1 0,-1 1 0,1 0 0,0 0 0,-1 0 0,1 0 0,0 0 0,0 0 1,-1 1-1,1-1 0,0 1 0,3-1 0,3 0 37,0 0 0,1 1 0,-1 0 0,0 1 0,10 1 0,-11-1 31,6 1 107,-1 1 1,0 1-1,0-1 1,19 10-1,7 2 174,-29-11-300,-2-3-44,0 2 0,-1-1 0,0 1 0,0 0 0,0 0 0,7 5 0,-9-7-343,-2-3 111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15323,'-19'16'6586,"11"-8"-3402,1 11-1751,-9 2-249,3-5-600,-8 0-280,-5-15-600,8 3-248,1 2 304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6505,'44'-44'3729,"-41"43"160,-1 2-1416,9 20-473,-3 7 24,-4 19-399,1 5-289,-7 2-440,2 2-144,5-4-280,-2-8-127,2-12-193,0-7-48,-3-12-520,0-9-569,-2-9-1351,-6-8-945,-8-14 1977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7226,'2'-4'662,"0"-1"0,0 0 0,0 1 0,1 0 0,-1-1 0,1 1 0,0 0 0,1 1 0,-1-1 0,1 0 0,0 1 0,-1 0 1,1 0-1,1 0 0,-1 0 0,0 1 0,1-1 0,-1 1 0,9-2 0,-4 1 194,0 1 0,18-1 0,-24 3-687,0 0 0,0 0 1,0 0-1,0 0 0,0 1 0,0-1 1,0 1-1,0 0 0,0 0 0,0 0 0,0 0 1,0 1-1,3 1 0,-2 0-7,0 0-18,0 0-1,0 0 1,0 0-1,6 8 1,-9-10-133,0 0 0,0 0 0,-1 1 0,1-1 0,0 0 1,-1 0-1,1 0 0,-1 1 0,0-1 0,1 0 1,-1 1-1,0-1 0,0 0 0,0 0 0,0 1 0,0-1 1,0 0-1,0 1 0,0-1 0,0 0 0,-1 1 0,1-1 1,-1 0-1,0 2 0,-2 4 6,-1-1 1,0 0-1,-1 1 0,1-2 1,-1 1-1,0 0 0,-1-1 1,1 0-1,-1-1 0,0 1 1,0-1-1,0 0 0,-9 4 1,13-7-17,-15 9 11,16-10-12,1 0 0,-1 1 0,1-1 0,-1 1 0,1-1 0,0 1 0,-1-1 0,1 1 0,-1-1 0,1 1 0,0-1 0,0 1 0,-1-1 0,1 1 0,0 0 1,0-1-1,0 1 0,0-1 0,0 1 0,0 0 0,0-1 0,0 1 0,0-1 0,0 1 0,0 0 0,0-1 0,0 1 0,0 0 0,1 0 0,1 3 4,0-1 0,0 0 0,0 0 0,0 0 0,1 0 0,-1 0 0,1-1 0,0 1 0,-1-1 0,1 1 0,5 2 0,5 2 127,23 10 0,-21-10-18,1 0 60,-1 1 0,0 1 0,-1 0 1,18 15-1,-29-22-124,-1 1 1,1 0 0,-1 0 0,3 5 0,-4-8-70,-1 1-1,1 0 1,-1-1 0,0 1 0,1 0 0,-1 0-1,0-1 1,1 1 0,-1 0 0,0 0 0,0 0 0,0 0-1,1-1 1,-1 1 0,0 0 0,0 0 0,0 0 0,-1 0-1,1 0 1,0 1 0,-4-3 640,4-2-440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0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11474,'24'0'4745,"9"12"-2392,2 7-337,5 8 305,-1 5-313,-5 8-591,-6 3-273,-15 4-456,-2 0-152,-11 0-224,-4-1-96,-1-5-152,-17-9-160,-2-6-704,0 0-432,-5-5 2096,9 2-1048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3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 15083,'-21'-7'5913,"-4"13"-3936,-2 10-201,-5 11-303,7 12-321,5 14-552,4 6-200,12 9-216,3-2-64,11-2-72,9-11-40,14-7-16,2-12-120,5-14-536,1-4-320,0-15 1624,4-1-792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9 215 10986,'-1'1'340,"1"-1"-1,-1 1 1,0 0-1,1-1 1,-1 1-1,1 0 1,-1-1-1,1 1 1,-1 0-1,1-1 1,-1 1-1,1 0 1,0 0-1,-1 0 1,1-1-1,0 1 1,0 0-1,-1 2 1,2-2-155,-1-1 0,1 1 0,-1 0 1,1 0-1,0-1 0,-1 1 0,1 0 0,0-1 0,-1 1 1,1 0-1,0-1 0,0 1 0,-1-1 0,1 1 0,0-1 1,0 0-1,0 1 0,1-1 0,6 3 31,0-1 1,0 0-1,0 0 0,0 0 0,0-1 1,0-1-1,0 0 0,0 0 0,0 0 0,0-1 1,0 0-1,0 0 0,0-1 0,0 0 1,0-1-1,10-4 0,-4 0-233,0 0 1,0-1-1,-1 0 0,0-1 0,-1 0 1,0-1-1,17-18 0,-24 23-38,-1 1 0,0-1-1,0 0 1,-1 0-1,7-11 1,-10 14 40,1 0 1,-1 1-1,1-1 1,-1 0-1,1 1 0,-1-1 1,0 0-1,0 0 1,0 1-1,0-1 0,0 0 1,0 1-1,0-1 0,-1 0 1,1 0-1,-1 1 1,1-1-1,-1 0 0,0 1 1,0-1-1,1 1 1,-1-1-1,0 1 0,0-1 1,-3-1-1,-4-7 86,-1 1 0,0 1 0,-1-1 1,0 2-1,-16-11 0,25 18-39,0-1 0,0 1 0,0-1 0,-1 1 0,1-1 0,0 1 0,0-1 0,-1 1 0,1 0 0,0 0 0,-1 0 0,1 0 0,0 0 0,-1 0 0,1 0 0,0 0 0,-1 0 0,1 1 0,0-1 0,-1 1 0,1-1 0,0 1 0,0-1 0,0 1 0,-1 0 0,1-1 0,0 1 0,0 0 0,0 0 1,0 0-1,0 0 0,0 0 0,-1 2 0,-1 1 72,0 1 0,1 0 1,-1 0-1,1 0 0,0 1 1,-3 9-1,-2 23 337,1 1-1,-1 68 1,-3 22 136,9-119-552,-1 0-1,0 0 1,-1-1 0,0 1-1,-8 17 1,10-26-43,0 0 1,0 1-1,0-1 1,0 0-1,0 0 1,0 0-1,0 0 1,-1 0-1,1 0 1,0 0-1,-1 0 1,1 0-1,0-1 1,-1 1-1,1 0 1,-1-1-1,1 0 1,-1 1-1,1-1 1,-1 0-1,1 1 1,-1-1-1,0 0 1,1 0-1,-1 0 1,1-1-1,-1 1 1,1 0-1,-1-1 1,1 1-1,-3-1 1,1 0-48,0-1-1,-1 1 1,1-1 0,0 1 0,0-1-1,0 0 1,0-1 0,0 1 0,0 0-1,1-1 1,-1 1 0,-2-5 0,4 5 43,-1 1 1,2-1 0,-1 0 0,0 0-1,0 1 1,0-1 0,1 0-1,-1 0 1,1 0 0,0 0 0,0 0-1,-1 0 1,1 0 0,0 0-1,1 0 1,-1 0 0,1-3 0,-1 4 16,0 0 1,1-1-1,0 1 0,-1-1 1,1 1-1,0 0 1,0-1-1,0 1 1,0 0-1,0 0 1,0 0-1,0 0 1,0 0-1,0 0 0,0 0 1,1 0-1,-1 0 1,0 0-1,1 1 1,-1-1-1,0 0 1,1 1-1,2-1 1,5-1 84,0 1 0,0 0 0,0 1 1,0 0-1,0 0 0,0 1 0,0 0 1,0 1-1,0 0 0,13 4 0,-4 1 233,0 0-1,0 2 0,31 19 0,-41-22-422,0 0 0,12 12-1,-6-3-5460,-3-4 3072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5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10554,'14'2'4745,"-4"0"-1824,2-2-1049,10 2-455,-8-2-361,5-4-656,3 2-120,2-6-304,4 1-408,8-8 280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15803,'-4'11'6402,"1"2"-4170,-5 5-295,-12 3-825,1-1-424,-6-4-704,-4-6-400,10-3-744,1 0 2256,11-1-1104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82 10242,'0'-4'1257,"0"0"0,0 1-1,0-1 1,-1 1 0,0-1-1,1 1 1,-3-5 0,2 6-984,0 0 0,0 0 1,0 0-1,0 1 0,-1-1 0,1 0 1,0 1-1,-1-1 0,0 1 0,1-1 1,-1 1-1,0 0 0,1 0 0,-4-2 1,-3-1 118,-1 1 1,1-1 0,-1 1 0,0 1 0,0-1 0,-1 2 0,-17-2-1,21 2-298,0 1-1,-1 1 0,1-1 0,0 1 0,-1 0 1,1 0-1,0 1 0,0-1 0,0 2 0,0-1 0,0 1 1,-9 5-1,13-7-85,0 1 0,0 0 0,0-1 1,0 1-1,0 0 0,0 0 0,1 1 0,-1-1 1,1 0-1,-1 0 0,1 1 0,0-1 0,0 1 1,0-1-1,0 1 0,1-1 0,-1 1 0,1 0 1,-1-1-1,1 1 0,0 0 0,0-1 0,0 1 1,0 0-1,1-1 0,-1 1 0,1 0 0,1 2 1,0 4-10,2 0 1,-1-1-1,1 0 1,0 1-1,1-2 1,11 16 0,5 2 22,29 25 0,16 21 246,-64-69-241,12 19 183,-13-20-194,-1 0-1,1 0 1,-1 0-1,1 0 1,-1 0-1,0 0 0,0 0 1,1 0-1,-1 1 1,0-1-1,0 0 1,0 0-1,0 0 1,0 0-1,0 1 1,-1-1-1,1 1 1,-1-1-7,1 0 0,-1 0-1,0-1 1,1 1 0,-1 0 0,0 0 0,0-1 0,1 1 0,-1-1 0,0 1 0,0 0 0,0-1 0,0 0 0,0 1 0,0-1-1,0 1 1,0-1 0,0 0 0,0 0 0,0 0 0,0 1 0,0-1 0,0 0 0,0 0 0,0 0 0,-1-1 0,-7 0-41,1 0 0,-10-2 0,10 1-60,1 1-86,3 0-280,-1 1 0,1-1-1,0 0 1,0 0 0,0-1 0,0 1-1,0-1 1,-4-3 0,8 5 261,-1 0 1,1 0-1,0 0 0,0 0 1,0-1-1,-1 1 1,1 0-1,0 0 1,0 0-1,0-1 0,0 1 1,0 0-1,0 0 1,0-1-1,-1 1 0,1 0 1,0 0-1,0-1 1,0 1-1,0 0 0,0 0 1,0-1-1,0 1 1,0 0-1,0 0 1,0-1-1,4-10-2806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9922,'0'1'1074,"4"7"2266,-3-6 290,0-6 4024,1-31-7362,7-40 1,-8 69-268,1-12-33,1 1 1,9-25-1,-10 35-1,1 0 0,1-1 0,-1 2 0,1-1 0,0 0 0,0 1 0,8-9 0,-11 14 6,1-1-1,-1 1 1,1 0 0,-1 0-1,1-1 1,0 1 0,-1 0 0,1 0-1,3-1 1,-4 2 2,0-1 1,0 1-1,0 0 0,0 0 0,0 0 0,0 0 1,0 0-1,0 0 0,0 0 0,0 0 1,0 1-1,-1-1 0,1 0 0,0 1 1,0-1-1,0 0 0,0 1 0,0-1 0,-1 1 1,1-1-1,0 1 0,0-1 0,-1 1 1,2 1-1,2 3 33,1 0 0,-1 1 1,-1 0-1,1 0 0,-1 0 0,0 0 1,0 0-1,-1 1 0,3 7 0,11 65 757,-15-72-711,7 36 405,4 29 71,-13-62-927,1-10 387,0 0 1,0 0-1,0 1 1,0-1-1,0 0 0,-1 0 1,1 0-1,0 0 0,0 0 1,0 0-1,0 0 0,0 0 1,0 0-1,-1 1 0,1-1 1,0 0-1,0 0 1,0 0-1,0 0 0,0 0 1,-1 0-1,1 0 0,0 0 1,0 0-1,0 0 0,0 0 1,0 0-1,-1 0 0,1 0 1,0 0-1,0 0 1,0-1-1,0 1 0,-1 0 1,1 0-1,0 0 0,0 0 1,0 0-1,0 0 0,0 0 1,-3-1 226</inkml:trace>
  <inkml:trace contextRef="#ctx0" brushRef="#br0" timeOffset="1">414 8 11522,'32'16'5394,"-20"4"-1706,-1 6-855,-6 12-456,-7-5-465,3 3-1000,-1-16-336,0 0-384,1 8-144,1-3-464,-13-4-400,2-17-1384,-3-6-809,-4-6 1841</inkml:trace>
  <inkml:trace contextRef="#ctx0" brushRef="#br0" timeOffset="2">337 44 8778,'8'-3'1150,"1"0"0,-1 0-1,0 1 1,1 0 0,0 0 0,-1 1 0,1 1 0,0-1-1,16 2 1,-18 0-810,-1 0-1,1 1 1,-1-1-1,0 1 1,0 0-1,0 1 0,0 0 1,0 0-1,0 0 1,-1 0-1,0 1 1,1 0-1,-1 0 1,4 5-1,-7-7-294,-1-1 0,1 1 0,-1-1 0,0 1 0,0 0 0,0 0 0,0-1 0,0 1 0,0 0 0,0 0 0,-1 0 0,1 0 0,0 0 0,-1 0 0,0 0 0,0 0 0,1 1 0,-1-1 0,0 0 0,-1 0 0,1 0 0,0 0 0,-1 0 0,1 0 0,-1 0 0,1 0 0,-1 0 0,0 0 0,0 0 0,-2 2 0,-27 27 162,27-27-193,-1-1-1,1 1 1,-1-1 0,0 0 0,0 0-1,0-1 1,0 1 0,-6 2 0,10-5-15,-1 0 1,1 0-1,0 1 1,0-1-1,-1 0 1,1 0-1,0 1 1,0-1-1,0 0 1,-1 0-1,1 1 1,0-1-1,0 0 1,0 0-1,0 1 1,-1-1-1,1 0 1,0 1 0,0-1-1,0 0 1,0 1-1,0-1 1,0 0-1,0 1 1,0-1-1,0 0 1,0 1-1,0-1 1,0 0-1,0 1 1,0-1-1,1 0 1,-1 0-1,0 1 1,0-1-1,0 0 1,0 1-1,0-1 1,1 0-1,-1 1 1,10 11 6,-10-12-6,13 13 140,1 0-1,0-1 1,0-1-1,1 0 1,1-1-1,24 12 1,-32-18-122,1 0 0,-1 1 1,9 6-1,-17-11-32,0 0 0,0 0 0,0 0 0,0 0 1,0 0-1,0 0 0,0 0 0,0 0 0,0 0 0,0 0 0,0 1 0,0-1 0,0 0 0,1 0 1,-1 0-1,0 0 0,0 0 0,0 0 0,0 0 0,0 0 0,0 0 0,0 0 0,0 0 0,0 0 1,0 0-1,0 0 0,0 0 0,0 0 0,0 0 0,0 1 0,0-1 0,0 0 0,0 0 0,0 0 1,0 0-1,0 0 0,0 0 0,0 0 0,0 0 0,-1 0 0,1 0 0,0 0 0,0 0 0,0 0 1,0 0-1,0 0 0,0 0 0,0 0 0,0 0 0,0 0 0,0 0 0,0 0 0,0 1 0,0-1 1,0 0-1,0 0 0,0 0 0,0 0 0,0 0 0,0 0 0,0 0 0,-1 0 0,1 0 0,0 0 1,0 0-1,0 0 0,0 0 0,0 0 0,-5-2-666,0-8 59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2:55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12035,'20'24'5497,"5"2"-2561,6 6-767,-3 0-25,2 8-543,-6-1-297,-5 3-448,-3 1-200,-16-6-248,-8-7-112,-12-1-152,-5-3-24,-6-2-256,2 3-216,5-11-600,3 1-352,10-7-5226,10-4 4570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1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4585,'-9'0'13313,"4"4"-7886,4-3-5338,0 1 0,0 0 1,1-1-1,-1 1 0,1 0 0,-1 0 1,0 3-1,0 2 355,-13 75 741,7-33-509,1-10-241,-1 55 0,6-77-487,1-12-244,-1 1 0,1-1 0,1 0 0,-1 1 0,1-1 1,1 7-1,-2-12 233,0 0 0,0 0 0,0 0 1,0 0-1,0 0 0,0-1 0,1 1 1,-1 0-1,0 0 0,0 0 0,0 0 0,0 0 1,0 0-1,0 0 0,0 0 0,0 0 1,0 0-1,0 0 0,0 0 0,0 0 0,0 0 1,0 0-1,0 0 0,0 0 0,0 0 1,0 0-1,0 0 0,0 0 0,0 0 0,0 0 1,0 0-1,0 0 0,0 0 0,0 0 1,0 0-1,0 0 0,0 0 0,1 0 1,-1 0-1,0 0 0,0 0 0,0 0 0,0 0 1,0 0-1,0 0 0,0 0 0,0 0 1,0 0-1,0 0 0,0 0 0,0 0 0,0 0 1,0 0-1,1-6-4861,0-5 2606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1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5417,'-3'-2'1688,"1"1"-1,-1 0 1,1-1-1,-1 1 1,1-1-1,0 1 1,-5-5-1,7 6-92,0 0-322,0 0-233,0 0-256,0 0-154,2 0-120,37 9 532,-29-6-974,-5-2-18,0 0 0,1 0 0,-1 1 0,0 0 0,0 0 0,0 1 0,7 4 0,-9-5-31,0 1 0,0 0 1,-1 0-1,1 0 0,-1 0 0,0 0 0,0 0 1,0 1-1,0-1 0,-1 1 0,3 6 1,-2-2 1,0 0 1,0 1-1,-1-1 1,1 13 0,-2-16-8,0-1 1,0 1-1,0 0 1,-1-1 0,0 1-1,0 0 1,0-1 0,0 1-1,-1-1 1,0 1-1,0-1 1,-2 4 0,2-6-1,1 1 1,-1-1-1,0 0 1,0 0 0,0 0-1,0 0 1,-1-1 0,1 1-1,0-1 1,-1 1 0,1-1-1,-1 0 1,1 0 0,-1 0-1,0 0 1,1 0 0,-1-1-1,0 1 1,0-1-1,0 0 1,-4 0 0,4 1 17,1-1 1,-1 0 0,0-1-1,0 1 1,1 0 0,-1-1 0,0 1-1,1-1 1,-1 0 0,1 0-1,-4-2 1,4 2 362,2 2 149,6 4-196,7 2-212,-1 0 0,0 0 0,20 17 1,-16-11 5,9 6-390,1-1 1,31 16 0,-43-26 263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38 8042,'-16'-11'4026,"-10"-15"-989,26 28 1738,6 14-3095,1 0-842,3 21 928,11 60 0,-8-27-1144,11 73-191,-23-137-424,0 0-1,-1 0 1,0 0-1,0 0 1,0 0-1,-1 0 1,0 0-1,0 0 1,-4 10-1,2-11-210,1-7-134,0-11-391,1 5 491,-1-2 24,1 0 0,0 0 1,0 0-1,1-1 1,1 1-1,0 0 0,4-19 1,-4 24 191,1-1 1,-1 1 0,1 0-1,0 0 1,1 0 0,-1 0 0,1 1-1,0-1 1,0 1 0,1-1-1,-1 1 1,1 0 0,0 0 0,0 1-1,0-1 1,9-4 0,-11 6 79,1 1 0,0-1 0,-1 1 0,1 0 0,0 0 0,0 0 0,0 1 0,0-1 0,0 1 0,0-1 0,0 1 0,0 0 0,0 0 0,0 0 0,0 1 0,0-1 0,-1 1 0,1-1 0,0 1 0,0 0 0,0 0 0,0 0 0,-1 1 0,1-1 0,-1 1 0,1-1 0,-1 1 0,1 0 1,-1 0-1,0 0 0,0 0 0,0 0 0,0 1 0,0-1 0,0 1 0,-1-1 0,1 1 0,-1 0 0,0-1 0,2 5 0,-2-2 37,0 0 0,0 0 1,0 0-1,-1 0 0,0 0 0,0 0 1,0 0-1,0 0 0,-1 0 1,0 0-1,0 0 0,0 0 0,0-1 1,-1 1-1,0 0 0,0-1 0,0 1 1,-1-1-1,0 0 0,1 1 0,-1-1 1,-4 3-1,1 0-157,-1-1 0,0 0 0,0 0 0,0-1 0,-11 7 0,17-12 8,1 0 0,0 0 1,-1 0-1,1 1 0,0-1 0,-1 0 1,1 0-1,0 0 0,-1 0 0,1 0 1,0 0-1,-1 0 0,1 0 0,0 0 0,-1 0 1,1 0-1,0 0 0,-1-1 0,1 1 1,0 0-1,-1 0 0,1 0 0,0 0 1,-1 0-1,1-1 0,0 1 0,-1 0 1,1 0-1,0-1 0,0 1 0,-1 0 1,1 0-1,0-1 0,0 1 0,0 0 0,-1-1 1,1 1-1,0 0 0,0 0 0,0-1 1,0 1-1,0-1 0,-1 0-116,1 1 0,0-1 0,0 0 0,0 0 0,0 1-1,0-1 1,0 0 0,0 0 0,0 1 0,0-1 0,0 0 0,0 1-1,0-1 1,1 0 0,-1 0 0,0 1 0,1-1 0,-1 0 0,0 1 0,1-1-1,0 0 1,9-6-741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 8690,'-1'3'11237,"-2"4"-6104,-1 3-4045,1 1-754,1-1 0,-2 22 1,3-19-198,1-11-121,-1 0-1,1-1 0,0 1 0,0 0 1,0 0-1,0 0 0,1 0 0,-1 0 0,0 0 1,1-1-1,-1 1 0,1 0 0,0 0 0,-1-1 1,1 1-1,0 0 0,0-1 0,0 1 1,0-1-1,0 1 0,3 1 0,-3-2-20,0 0-1,1 0 0,-1-1 1,1 1-1,0-1 0,-1 1 1,1-1-1,-1 1 0,1-1 1,0 0-1,-1 0 1,1 0-1,0 0 0,-1 0 1,1 0-1,0 0 0,-1-1 1,1 1-1,0 0 0,-1-1 1,2 0-1,2-1-115,0-1 0,0 1 0,0-1 0,0 0 0,-1 0 0,0-1 0,1 1 0,4-7 0,30-38-1184,-20 23 1056,-12 15 196,-6 7 56,1 1 0,0-1 0,0 1 0,0 0-1,0-1 1,0 1 0,0 0 0,4-2 0,-6 4 2,0 0 0,0 0 0,0 0 0,1 0 0,-1 0 0,0 0 0,0 0 0,0 0 0,0 0 0,0 0 0,0 0 0,1 0 0,-1 0 0,0 0 0,0 1 0,0-1 0,0 0 0,0 0 0,0 0 0,0 0 0,0 0-1,0 0 1,1 0 0,-1 0 0,0 0 0,0 1 0,0-1 0,0 0 0,0 0 0,0 0 0,0 0 0,0 0 0,0 0 0,0 1 0,0-1 0,0 0 0,0 0 0,0 0 0,0 0 0,0 0 0,0 0 0,0 1 0,2 11 357,-1 1 0,-1-1 1,-1 23-1,-1-2 84,2-23-330,0 0 8,0 0 1,2 11 0,-2-18-123,1-1 0,-1 0 1,1 0-1,-1 0 0,1 0 1,0 0-1,0 0 0,0 0 0,0 0 1,0 0-1,0 0 0,1 0 1,-1 0-1,0-1 0,3 3 1,-2-3-14,-1 0 1,0-1 0,1 1 0,-1 0 0,1-1 0,-1 0 0,1 1 0,-1-1 0,1 0 0,0 1-1,-1-1 1,1 0 0,-1 0 0,1 0 0,-1-1 0,1 1 0,-1 0 0,1-1 0,0 1-1,-1-1 1,0 1 0,1-1 0,-1 1 0,1-1 0,-1 0 0,0 0 0,1 0 0,-1 0 0,0 0-1,0 0 1,0 0 0,2-2 0,14-26 229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12467,'-10'15'5385,"10"23"-2257,-6 6-1151,6 6-417,-3 2-279,3-5-705,5-5-216,6-7-240,3-10-64,2-9-304,6-9-280,-1-9-689,-1-6-31,0-20 696</inkml:trace>
  <inkml:trace contextRef="#ctx0" brushRef="#br0" timeOffset="1">14 83 12875,'-12'1'5761,"11"-1"-2688,1 4-1337,2 0-160,-2-4-623,0 0-337,24 4-376,46 3-8,-28-10-768,6-1-425,9 0 593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79 14795,'-2'1'5609,"2"3"-3480,0 10-1089,4 6 56,-5 13-23,9 3-265,-1 0-584,-3-8-112,8-6-112,-3-2-208,-6-16-865,5 6-623,-12-17 976</inkml:trace>
  <inkml:trace contextRef="#ctx0" brushRef="#br0" timeOffset="1">0 1 10930,'11'0'4345,"2"5"-2304,-1 4-1201,0-1-232,6-1-40,2-2-440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13171,'-9'0'5881,"-2"8"-2552,-1 8-1721,1 13-128,-3 6-463,1 10-281,8 10-424,5-2-144,8-4-152,6-5-16,4-20-40,4-5-88,1-7-592,-1-8-385,-2-4-3007,-2-7 2711</inkml:trace>
  <inkml:trace contextRef="#ctx0" brushRef="#br0" timeOffset="1">263 178 14155,'2'10'1958,"12"36"4454,3 1-3592,-12-32-2372,2-1 1,-1 0-1,2 0 1,10 14-1,-14-23-377,0-1 0,0 0-1,0 1 1,1-2 0,0 1 0,-1-1-1,1 1 1,8 3 0,-11-6-54,0 0-1,0-1 1,1 1 0,-1 0 0,0-1-1,1 1 1,-1-1 0,0 0-1,1 1 1,2-2 0,-3 1-12,-1 0 1,0 0-1,1-1 0,-1 1 1,0-1-1,1 1 1,-1-1-1,0 1 0,0-1 1,0 0-1,0 0 0,0 0 1,1 1-1,-1-1 1,-1 0-1,1 0 0,0 0 1,0 0-1,1-2 0,1-3-3,0 1-1,0-1 1,-1-1-1,0 1 0,0 0 1,2-12-1,3-41-250,-5 34-24,0 2-67,-1 7-406,0 1 0,1 0 0,1-1 0,6-16 0,-9 30 591,2 0 1,-1 0-1,0-1 0,0 1 1,4-3-1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 12291,'-7'-3'5105,"3"11"-2633,0 5-631,-3 13-265,2 8-264,0 14-568,-1 8-231,9 5-289,2-6-64,10-11-112,5-7-32,1-16-160,3-9-152,2-13-713,-1-10 2002,-3-21-961</inkml:trace>
  <inkml:trace contextRef="#ctx0" brushRef="#br0" timeOffset="1">10 156 13587,'-10'-4'5433,"10"1"-3433,2 0-239,7 3-401,4 0-408,10 4-624,2-2-152,14-2-744,6-4 2369,8-6-1513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19 14715,'-58'-18'5641,"58"31"-3672,1 2-393,6 14-8,-3 4-319,4 6-681,1-2-216,-4-8-184,3-6-48,-4-12-712,0-11-248,3-14 464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12875,'1'4'5513,"6"4"-2873,2 4-1311,-1 0-49,4-5-600,2-1-352,7-2-912,3 2 2617,9 2-1721</inkml:trace>
  <inkml:trace contextRef="#ctx0" brushRef="#br0" timeOffset="1">365 81 8730,'-3'4'5452,"-4"-1"-4106,6-2-569,-7 2 290,0 1-1,1 0 1,0 0 0,0 0 0,0 1 0,0 0 0,-8 10-1,13-14-997,1 1 0,-1 0 0,1 0 0,-1 0 0,1 0 0,0 0 0,0 0 0,0 1 0,0-1 0,1 0 0,-1 0 0,0 1 0,1-1 0,0 0 0,-1 1 0,1-1 0,0 1 0,0-1-1,1 0 1,-1 1 0,0-1 0,1 0 0,-1 1 0,1-1 0,0 0 0,0 0 0,0 1 0,0-1 0,0 0 0,0 0 0,3 2 0,-1 1-17,1 0-1,0 0 1,1-1 0,-1 1 0,1-1-1,0 0 1,8 5 0,5 1 170,18 8 0,-22-12 59,0 0 0,-1 2 1,19 12-1,-31-19-220,1 1-1,0-1 1,0 1 0,-1 0 0,1 0 0,-1 0-1,0 0 1,1 0 0,0 3 0,-1-5-47,-1 1 0,0 0 1,0 0-1,0 0 1,1-1-1,-1 1 0,0 0 1,0 0-1,0 0 0,0 0 1,0-1-1,0 1 0,0 0 1,-1 0-1,1 0 0,0-1 1,0 1-1,-1 0 0,1 0 1,0-1-1,-1 1 0,1 0 1,-1-1-1,1 1 0,-1 0 1,1-1-1,-1 1 0,1 0 1,-1-1-1,0 1 0,0 0 1,-4 1-13,1 0 0,0 1 0,0-2 0,-1 1 0,1 0 0,-1-1 0,1 0 0,-8 1 0,-3-1-432,-20 0 0,34-1 401,-1 1 5,0-1 0,0 0-1,0 0 1,0 0 0,0-1 0,0 1 0,0 0 0,0-1 0,0 1 0,1-1 0,-1 0 0,0 1 0,0-1 0,-2-2 0,-2-6 118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49 14227,'-2'-15'9661,"-4"3"-6333,4 11-3262,0-1 0,0 0 1,0 1-1,0 0 0,0-1 0,0 1 0,-1 0 0,1 0 0,0 0 1,-1 1-1,-3-2 0,2 1-17,-1 0 14,0-1 0,0 1 0,-11-1 1,14 2-43,0 0 1,0 0-1,-1 1 1,1-1-1,0 0 1,0 1-1,0 0 0,0-1 1,0 1-1,0 0 1,0 0-1,0 0 1,1 0-1,-1 0 1,-2 2-1,1 0-3,0-1 0,1 1 0,0-1 0,0 1 0,-1 0 0,2 0 0,-1 0 0,0 0-1,0 0 1,1 0 0,0 0 0,0 1 0,0-1 0,0 0 0,0 1 0,1-1 0,-1 1-1,1-1 1,0 4 0,0-2-10,1-1-1,0 1 1,0 0 0,0-1-1,1 0 1,0 1 0,-1-1-1,1 0 1,1 0-1,-1 0 1,1 0 0,-1 0-1,1 0 1,4 3 0,5 4 28,0-1 0,1 0 0,0-1 1,18 10-1,19 14 215,-48-32-224,1 1-1,-1 0 1,1 1 0,-1-1 0,0 0 0,0 1 0,0-1 0,0 1 0,-1 0-1,1 0 1,1 4 0,-2-6-16,-1 1 0,0-1 1,1 1-1,-1-1 0,0 1 0,0-1 0,0 1 1,0-1-1,0 1 0,0-1 0,0 1 0,-1-1 0,1 1 1,0-1-1,-1 1 0,1-1 0,-1 1 0,0-1 0,1 0 1,-1 1-1,0-1 0,0 0 0,0 0 0,0 0 0,0 1 1,-2 0-1,0 0-72,1 0 0,-1-1 0,1 1 0,-1-1 0,0 0 0,0 1 0,0-2 0,0 1-1,0 0 1,0 0 0,0-1 0,0 0 0,0 1 0,0-1 0,0 0 0,0-1 0,0 1 0,0 0 0,0-1 0,0 0 0,0 0 0,0 0 0,0 0 0,1 0 0,-1 0 0,0-1 0,1 1 0,-1-1 0,1 0 0,-1 0 0,1 0 0,0 0 0,-3-2 0,-9-16 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8474,'32'25'5121,"-17"-5"-288,-3 20-2080,-6 3-185,-6-1-936,6 5-487,6-11-713,4-6-192,-2-9-152,6-6-144,-4-11-632,-1-4-497,-2-7-5608,-2-2 4713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11186,'23'4'6943,"-15"-3"-6058,0 1-1,1-1 1,15-1-1,41-6 974,-38 2-1234,38 0 0,-56 5-529,1-1 1,-1 1 0,1 1-1,-1-1 1,1 2-1,-1-1 1,16 8-1,-12-3 40,0 0 0,0 1 0,-1 0 0,0 1 0,0 1 0,-1 0-1,17 19 1,-26-26-70,0 0-1,0 0 0,0 1 1,0-1-1,0 0 0,-1 1 0,0-1 1,1 1-1,-1-1 0,0 1 1,-1 0-1,1-1 0,-1 1 1,1 0-1,-1 0 0,0-1 0,-1 1 1,1 0-1,-1 0 0,1-1 1,-1 1-1,0 0 0,-1-1 1,1 1-1,-1-1 0,1 1 0,-3 2 1,3-5-52,1 0 0,0 0-1,-1-1 1,1 1 0,-1 0 0,1-1 0,-1 1 0,0-1 0,1 1 0,-1 0 0,0-1-1,1 0 1,-2 2 0,1-2-8,1 0 0,0 0 0,0 0 0,-1 0 0,1 0 0,0 0 0,-1 0-1,1 0 1,0 0 0,-1 0 0,1 0 0,0 0 0,0-1 0,-1 1 0,1 0 0,0 0 0,0 0 0,-1 0-1,1 0 1,0-1 0,0 1 0,-1 0 0,1 0 0,0 0 0,-1-1 0,0-1-9,0 1 1,0-1-1,0 0 1,0 0-1,0 0 1,1 0 0,-1 0-1,1 0 1,-1-3-1,0-2-204,0 0 1,0-1-1,1 1 0,0-1 1,0 1-1,1 0 0,0-1 0,0 1 1,1 0-1,0 0 0,4-10 1,-3 10-283,0 1 0,1-1 0,0 1 0,0 0 1,0 0-1,1 0 0,-1 0 0,2 1 0,-1-1 1,0 1-1,1 1 0,0-1 0,0 1 1,1 0-1,-1 1 0,1-1 0,0 1 0,7-2 1,-4 2-249,-1 0 0,2 0 0,-1 1 0,0 1 0,0 0 0,16 0 1,-2 5 108</inkml:trace>
  <inkml:trace contextRef="#ctx0" brushRef="#br0" timeOffset="1">798 304 10506,'4'20'5337,"1"-3"-1768,-2 6-1192,1 2-193,-2-5-680,2-2-327,0-8-585,-4-5-160,4-6-456,-4-7-456,0-14-472,0-9-4314,0-7 3690</inkml:trace>
  <inkml:trace contextRef="#ctx0" brushRef="#br0" timeOffset="2">686 0 12115,'6'10'4985,"-6"-2"-2521,6 2-1096,4 6-279,1 2-305,13-4 1824,3-4-1935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169 263 12779,'-1'-4'5393,"-10"0"-2993,-5-3-103,-6 4-553,-1 2-319,-1 0-513,1 9-224,3 2-296,4 13-120,8 9-200,3 1-56,8 2-48,5-5-8,12-6-136,5-7-160,12-15-288,6-9 1344,-1-17-656</inkml:trace>
  <inkml:trace contextRef="#ctx0" brushRef="#br0" timeOffset="1">458 0 14579,'-15'43'5545,"3"10"-4056,4 4-281,11 3-200,8-4-264,11-9-384,9-9-120,-6-14-576,2-6-424,-7-13 2657,0-4-1721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13115,'12'19'5489,"-3"-11"-2776,16 6-1145,-1-6-248,12-4-400,15-1-472,-4-10-408,12-6-4192,2-8 3103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12611,'7'10'7002,"1"8"-4787,7 22-847,-4 3-170,-2 0 0,7 71 0,9 41-732,-17-128-428,-5-19-158,-4-15-444,0 3 485,-5-20-192,1 1 0,1-1 0,-2-42 0,6 62 260,0 1 1,1 0-1,-1-1 1,1 1-1,-1 0 1,1 0-1,0 0 1,0-1-1,0 1 1,4-5-1,-4 6 12,0 1-1,1-1 1,-1 1 0,1-1-1,-1 1 1,1 0 0,-1 0-1,1-1 1,0 1 0,-1 0-1,1 1 1,0-1 0,0 0-1,0 0 1,0 1-1,0-1 1,0 1 0,0 0-1,3 0 1,0 0 60,0 0 0,0 0 0,0 1 0,0 0 0,0 0 0,0 0 0,0 1 1,0 0-1,0 0 0,0 0 0,-1 0 0,1 1 0,-1 0 0,0 0 0,0 0 0,0 0 0,0 1 0,0-1 0,-1 1 0,0 0 0,4 5 0,-5-5 22,0-1 0,0 1 0,0-1 0,0 1-1,-1 0 1,1 0 0,-1 0 0,0 0 0,0 0-1,0 0 1,-1 0 0,0 4 0,0-4-43,0-1 0,-1 0 0,1 1 0,-1-1 0,0 0 0,0 0 0,0 0 0,0 0 0,-1 0 0,1 0 0,-1 0 0,0 0 0,0 0 1,0-1-1,0 1 0,-4 3 0,-1 0-21,0 0 0,0 0 0,-1-1 1,0 0-1,0 0 0,0-1 0,0 0 1,-10 3-1,13-5-178,1-1 0,0 0 0,-1 0 0,1 0 0,-1 0 1,1-1-1,-1 0 0,1 0 0,-1 0 0,1 0 0,-1-1 0,1 0 0,-1 0 0,1 0 0,-1 0 1,1-1-1,0 0 0,-6-3 0,-1-5-571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6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9666,'12'0'1820,"-1"0"-1,1-1 1,-1-1 0,1 0-1,13-4 1,-18 4-1477,-1-1 0,1 0 0,-1 0 0,0 0 0,0-1 0,0 0 0,-1 0 0,1-1 0,-1 1 0,6-7 0,6-8-143,0-1 0,15-24 0,-28 38-198,-1 0 0,0 0 0,0 1-1,0-2 1,-1 1 0,1 0 0,-2 0 0,1-1 0,-1 1-1,0-1 1,0 0 0,0 1 0,-2-12 0,1 17-4,0 1-1,0-1 1,0 1 0,0-1 0,0 0 0,0 1 0,0-1 0,0 1 0,-1-1 0,1 1 0,0-1-1,-1 1 1,1-1 0,0 1 0,0-1 0,-1 1 0,1 0 0,-1-1 0,1 1 0,0-1-1,-1 1 1,1 0 0,-1 0 0,1-1 0,-1 1 0,1 0 0,-1 0 0,1-1 0,-1 1 0,0 0-1,1 0 1,-1 0 0,1 0 0,-1 0 0,1 0 0,-1 0 0,1 0 0,-1 0 0,0 0-1,1 0 1,-1 0 0,1 0 0,-1 0 0,1 1 0,-1-1 0,-2 1-1,1 0 0,0 0 1,0 0-1,0 0 0,-1 1 0,1-1 1,0 0-1,-3 4 0,0 2 65,-1 0 0,2 1 0,-1-1 0,1 1 0,-5 11 0,-13 43 368,21-58-422,0 1 0,0-1 0,0 0 0,1 1 0,0-1 0,-1 1 0,2-1 0,-1 0-1,0 1 1,1-1 0,0 1 0,0-1 0,0 0 0,3 6 0,-2-5-143,1 0 0,0 0-1,0 0 1,0-1-1,1 1 1,0-1 0,0 0-1,0 0 1,0-1 0,10 7-1,-8-5-311,2-1 1,-1 0-1,0-1 0,1 0 0,-1 0 1,1 0-1,9 1 0,28 1-588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11811,'0'0'305,"0"-1"1,0 1 0,0-1 0,0 1 0,0 0 0,0-1 0,0 1 0,0 0 0,0-1-1,0 1 1,0 0 0,0-1 0,0 1 0,0-1 0,0 1 0,0 0 0,0-1 0,1 1 0,-1 0-1,0-1 1,0 1 0,0 0 0,1-1 0,-1 1 0,0 0 0,0 0 0,1-1 0,-1 1-1,1 0-97,0 0 0,-1-1 0,1 1 0,0 0 0,-1 0 0,1 0 0,-1 1 0,1-1 0,0 0 0,-1 0 0,1 0 0,0 0 0,-1 1 0,1-1 0,0 1 0,5 2 19,0 0 0,8 8 0,-10-8 559,33 24 388,83 66 528,-109-83-1619,0 1 0,-1 0 0,0 1 0,-1 0 1,-1 0-1,1 1 0,10 24 0,-16-30-48,-1 1 0,0-1 0,0 1-1,0-1 1,-1 1 0,-1 0 0,1-1 0,-1 1 0,0 0 0,-1 0 0,0 0-1,-2 9 1,1-11-91,0 1-1,0 0 0,0-1 0,-1 0 0,0 0 0,0 0 1,-1 0-1,0 0 0,0 0 0,0-1 0,-1 0 1,1 0-1,-1 0 0,-7 5 0,11-9-122,-1-1 0,1 1-1,0 0 1,-1-1 0,1 1-1,0 0 1,-1-1 0,1 0 0,-1 1-1,1-1 1,0 0 0,-1 0-1,1 1 1,-1-1 0,1 0 0,-1-1-1,1 1 1,-1 0 0,1 0-1,-1-1 1,1 1 0,0 0 0,-1-1-1,1 0 1,0 1 0,-1-1-1,1 0 1,0 0 0,-2-1 0,1-1-116,0 1 1,0-1 0,0 0 0,-1-5 0,3 8 290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18 11819,'-2'-2'829,"-1"0"0,0 0 0,-1 1 0,1-1 0,0 0 0,0 1 0,-1 0 0,-4-1 0,3 1-265,0 0 0,1 1-1,-1 0 1,0 0-1,-8 1 1,3 0-145,1 2 1,-1-1-1,1 1 1,0 1-1,-14 6 1,18-8-351,0 1 1,1 0 0,-1 0-1,1 1 1,-1-1 0,1 1-1,0 0 1,0 0 0,1 0-1,-1 0 1,1 1 0,0-1-1,0 1 1,0 0 0,1 0-1,0 0 1,0 0 0,-2 7-1,3-6-89,0 0-1,0 0 1,1 0 0,0 1-1,0-1 1,0 0-1,1 0 1,0 1-1,0-1 1,0 0 0,1 0-1,0 0 1,0 0-1,1-1 1,0 1-1,4 6 1,-4-7-86,0 0 0,1-1 0,0 1 0,-1-1 0,2 0 1,-1 0-1,0 0 0,1-1 0,8 5 0,-6-4-123,2 0 0,-1 0 0,0-1 0,1-1 0,-1 1 0,11 0 0,-6-1-182,0-1-1,1 0 1,-1-1-1,0-1 1,1 0-1,-1 0 1,0-2-1,0 0 1,23-8-1,-14 3-239,-1-2-1,0 0 1,-1-2-1,35-24 1,-46 29 717,-1 0 0,1 0 1,-1 0-1,-1-1 1,1-1-1,-1 1 0,7-12 1,-13 19 38,-1 0 0,1-1 0,0 1 0,0 0 0,-1 0 0,1-1 0,-1 1 0,1 0 0,-1-1 0,1 1 0,-1 0 0,0-1 0,0 1 0,0-1 0,1 1 0,-1 0 0,-1-1 0,1 1 0,0-1 0,0 1 0,-1-1 0,1 1 0,0 0 0,-1-1 0,1 1 0,-1 0 0,0 0 0,1-1 0,-1 1 0,0 0 0,0 0 0,0 0 0,0 0 0,0 0 0,0 0 0,0 0 0,0 0 0,-2-1 0,0 1 114,0-1 1,0 1-1,0-1 0,0 1 1,0 0-1,0 0 0,-1 1 0,1-1 1,0 1-1,0 0 0,-1-1 1,1 1-1,0 1 0,-1-1 1,-4 1-1,2 1-1,1 0 0,0 0 0,-1 1 0,1-1 1,0 1-1,1 0 0,-1 1 0,0-1 0,1 1 0,0 0 1,-8 9-1,9-10-137,0 1 1,0 0 0,0 1 0,1-1-1,-1 1 1,1-1 0,0 1 0,0 0-1,1-1 1,-1 1 0,1 0 0,0 0-1,0 7 1,1-10-86,0 0 0,0 0 0,0-1 0,0 1 0,0 0 0,1 0 0,-1-1 0,1 1 0,-1 0 0,1-1 0,-1 1 0,1-1 0,0 1 0,0-1 0,0 1 0,0-1 0,0 1 0,0-1 0,0 0 0,1 0 1,-1 0-1,0 0 0,1 1 0,-1-2 0,1 1 0,-1 0 0,1 0 0,-1 0 0,1-1 0,0 1 0,-1-1 0,1 1 0,0-1 0,0 0 0,-1 1 0,1-1 0,0 0 0,-1 0 0,1-1 0,0 1 0,0 0 0,-1 0 0,1-1 0,0 1 0,-1-1 0,1 1 0,0-1 0,-1 0 0,1 0 0,-1 0 0,3-1 0,3-4-105,0 0 1,0-1-1,0 0 0,-1 0 0,0 0 0,0-1 0,9-15 0,-15 23 116,0 0 0,0 0 0,0 0-1,0-1 1,0 1 0,0 0-1,0 0 1,0 0 0,0 0 0,0 0-1,0 0 1,0-1 0,0 1-1,0 0 1,1 0 0,-1 0 0,0 0-1,0 0 1,0 0 0,0 0 0,0-1-1,0 1 1,0 0 0,1 0-1,-1 0 1,0 0 0,0 0 0,0 0-1,0 0 1,0 0 0,1 0-1,-1 0 1,0 0 0,0 0 0,0 0-1,0 0 1,0 0 0,1 0-1,-1 0 1,0 0 0,0 0 0,0 0-1,0 0 1,0 0 0,1 0-1,-1 0 1,0 0 0,0 0 0,0 1-1,0-1 1,0 0 0,0 0 0,1 0-1,-1 0 1,0 0 0,0 0-1,0 0 1,0 1 0,0-1 0,0 0-1,6 13 601,-3-4-655,0 0 91,12 26 118,-13-32-151,0 0 0,0 1 0,0-1 0,1 0 0,-1 0-1,1 0 1,0 0 0,5 4 0,-7-6-69,0-1-1,0 1 1,1 0 0,-1-1 0,0 1-1,0 0 1,0-1 0,1 0-1,-1 1 1,0-1 0,1 0 0,-1 1-1,0-1 1,1 0 0,-1 0-1,1 0 1,-1 0 0,0 0 0,1-1-1,0 1 1,1-1 36,-1-1 0,0 1 0,0 0 0,0-1 0,0 1 0,0-1 0,0 1 0,-1-1 0,1 0 0,2-4 0,12-15 141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10458,'-3'25'7902,"-2"0"-4056,3-18-3145,0 0 0,1 0 0,0 1 0,0-1 0,0 14 0,2-18-593,-1 0-1,0 0 1,1 0-1,-1 0 1,1-1-1,0 1 1,0 0 0,0 0-1,0-1 1,1 1-1,-1-1 1,1 1-1,-1-1 1,1 0-1,3 4 1,-3-5-119,0 1 0,-1-1 1,1 0-1,0-1 0,0 1 0,0 0 1,0-1-1,0 1 0,0-1 0,0 1 1,0-1-1,0 0 0,0 0 1,0 0-1,0 0 0,0 0 0,0 0 1,0-1-1,0 1 0,0-1 0,0 1 1,3-2-1,1 0-207,-1-1-1,1 0 1,-1 0-1,1 0 1,-1 0-1,0-1 1,-1 0 0,1 0-1,7-9 1,1-2-1050,17-29 0,-20 28 767,-4 7 228,0-1 0,3-9 0,-2 8 432,-3 23 1093,12 55 2826,-16-66-4029,1 1 0,-1-1 1,0 0-1,1 0 0,-1 1 0,1-1 0,0 0 0,-1 0 0,1 0 1,0 0-1,0 0 0,-1 0 0,1 0 0,0 0 0,0 0 0,0 0 1,0 0-1,2 1 0,-1-1-40,0 0 0,0-1 0,0 1 0,0 0 0,1-1-1,-1 1 1,0-1 0,0 0 0,1 0 0,2 0 0,2 0-601,0-1 0,-1 0 0,1-1 0,0 0 0,0 0 0,9-4 0,15-11-954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13019,'-7'3'2428,"0"0"0,0 1 0,-7 4 0,6-2-1158,0-1 1,-9 11-1,12-11-1119,0 0-1,1 0 0,0 0 1,0 1-1,0-1 1,1 1-1,0 0 0,0 0 1,0 1-1,-2 6 1,5-11-146,0 0 0,0 0 0,0 0 1,1 0-1,-1 0 0,0 0 1,1 0-1,-1 0 0,1 0 0,0 0 1,0 0-1,0 0 0,0 0 0,0-1 1,0 1-1,0 0 0,0 0 1,1-1-1,1 2 0,3 4 22,1-1-1,13 11 1,-11-11 7,-1 0 0,7 8 0,-13-12-36,0 0 0,0 0 0,0 1 0,-1-1 1,1 0-1,-1 1 0,1-1 0,-1 1 0,0 0 1,0-1-1,1 5 0,-3-6-554,-3-3-815,-3-4-1687,7 6 3045,0 0 1,0 0-1,0 0 0,0-1 1,0 1-1,0 0 0,0 0 1,-1-1-1,1 1 1,0 0-1,0 0 0,0 0 1,0-1-1,0 1 0,0 0 1,0 0-1,0-1 0,0 1 1,0 0-1,0 0 0,0-1 1,1 1-1,-1 0 0,0 0 1,0 0-1,0-1 0,0 1 1,0 0-1,0 0 1,0 0-1,1-1 0,-1 1 1,0 0-1,0 0 0,0 0 1,0 0-1,1 0 0,-1-1 1,0 1-1,0 0 0,0 0 1,1 0-1,-1 0 0,0 0 1,0 0-1,1 0 0,-1 0 1,0 0-1,20-8 290,-14 6-302,81-26 533,-67 21-337,25-13-1,-36 15-129,0 0 0,-1-1 0,1 1 0,12-14-1,-19 18-11,-1 0 0,0 0 0,0 0 0,0 0 0,0 0-1,0 0 1,-1 0 0,1-1 0,0 1 0,0 0 0,-1-1-1,1 1 1,-1-1 0,1 1 0,-1-1 0,0 1 0,1-1-1,-1 1 1,0-1 0,0 1 0,0-1 0,0 1 0,0-1-1,-1 1 1,1-2 0,-1 1 47,0 1 0,0 0 0,1 0 0,-1 0 0,0 0 0,0 1-1,0-1 1,0 0 0,0 0 0,0 0 0,0 1 0,0-1 0,-1 1 0,1-1 0,0 1 0,0-1 0,0 1 0,-1 0 0,1-1-1,0 1 1,0 0 0,-1 0 0,1 0 0,0 0 0,-1 0 0,1 0 0,0 0 0,-3 1 0,4-1-51,0 0 0,-1 0 1,1 0-1,-1 0 0,1 0 0,-1 0 1,1 0-1,-1 0 0,1 0 0,-1 1 1,1-1-1,0 0 0,-1 0 0,1 0 1,-1 0-1,1 1 0,0-1 0,-1 0 1,1 1-1,0-1 0,-1 0 0,1 1 1,0-1-1,-1 0 0,1 1 0,0-1 1,0 0-1,-1 1 0,1-1 0,0 1 1,0-1-1,0 1 0,0-1 0,0 0 1,-1 1-1,1-1 0,0 1 0,0-1 1,0 1-1,0-1 0,0 1 0,0-1 1,1 1-1,-1-1 0,0 0 0,0 1 1,0-1-1,0 1 0,0-1 0,1 1 1,-1-1-1,0 0 0,0 1 0,1-1 1,-1 0-1,0 1 0,1-1 0,1 4 24,1-1 0,0 0 0,0 0-1,4 4 1,0-2-5,0 0 1,0-1-1,0 0 1,0 0-1,1-1 0,-1 0 1,10 2-1,0 0-77,0-1 1,19 1 0,-31-4 58,1-1 0,-1 1 1,1-1-1,-1-1 0,0 1 1,1-1-1,5-1 0,19-8 154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184 163 10090,'8'-4'1132,"-6"4"-886,0 0 0,0-1 0,-1 0 0,1 1 0,0-1 0,-1 0 0,1 0 0,-1 0 0,1 0 0,-1 0 0,0 0 0,1 0 0,-1 0 0,0-1 0,0 1 0,0 0 0,0-1 0,0 1 0,0-1 0,0 1 0,0-1 0,0 0 0,0-1 0,0-3 167,0 1-1,-1 0 1,1 0-1,-1-1 1,0 1-1,-1 0 1,1-1-1,-1 1 1,0 0-1,-1 0 1,1 0-1,-1 0 1,0 0-1,0 0 1,-4-7-1,4 9-310,-1 0 0,1 0 0,-1 0 0,1 0 0,-1 0 0,0 1 0,0-1-1,0 1 1,-1 0 0,1 0 0,-1 0 0,1 0 0,-1 1 0,1-1 0,-1 1 0,0 0 0,0 0 0,1 0-1,-1 1 1,0-1 0,-6 1 0,4 0-71,0 1 0,0 0 0,1 0-1,-1 0 1,0 1 0,1-1 0,0 1 0,-1 1 0,1-1-1,0 1 1,0 0 0,0 0 0,1 0 0,-1 1-1,1 0 1,-1-1 0,1 2 0,1-1 0,-1 0 0,0 1-1,1 0 1,-4 6 0,5-6-31,-1 0 0,1 0-1,0-1 1,0 1 0,1 0 0,0 0 0,-1 1 0,2-1-1,-1 0 1,1 0 0,-1 0 0,1 1 0,1-1-1,-1 0 1,1 0 0,0 0 0,0 1 0,0-1-1,1 0 1,0-1 0,0 1 0,0 0 0,1 0 0,5 7-1,-3-6 5,0 0 1,0-1-1,1 1 0,0-1 0,0-1 0,13 9 0,46 18 132,-47-23 65,0 0-1,23 15 0,-40-22-161,1 0-1,-1 0 1,1 0 0,-1 0 0,0 1-1,1-1 1,-1 0 0,0 1 0,0-1-1,0 0 1,0 1 0,1 1 0,-2-2-21,0-1 0,0 1 1,0-1-1,0 0 0,0 1 1,0-1-1,0 1 0,0-1 1,0 1-1,0-1 1,0 0-1,0 1 0,0-1 1,-1 1-1,1-1 0,0 0 1,0 1-1,0-1 0,-1 1 1,0 0 2,0 0 1,1 0 0,-1-1 0,0 1-1,0 0 1,0 0 0,0-1-1,0 1 1,0-1 0,-1 1-1,-8 3-25,1 0 0,-1-1 0,0-1 0,0 1 0,1-2 0,-2 1 0,1-1 0,0-1-1,0 0 1,0 0 0,-14-3 0,24 3 3,-14-4-1103,14 4 1057,-1 0 1,1-1-1,0 1 1,0 0-1,-1 0 1,1 0 0,0 0-1,0-1 1,-1 1-1,1 0 1,0 0 0,0 0-1,0-1 1,-1 1-1,1 0 1,0 0 0,0-1-1,0 1 1,0 0-1,0 0 1,-1-1 0,1 1-1,0 0 1,0-1-1,0 1 1,0 0-1,0-1 1,0 1 0,0 0-1,0 0 1,0-1-1,0 1 1,0 0 0,0-1-1,0 1 1,0 0-1,1-1 1,-1 1 0,0 0-1,0 0 1,0-1-1,0 1 1,0 0-1,1 0 1,-1-1 0,0 1-1,0 0 1,1 0-1,-1-1 1,17-12-613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39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6 321 11570,'-3'20'6447,"1"-14"-3595,2-12 1131,2-112-3483,-2 90-440,0-37 43,1 56-91,0 1 0,0 0 0,1-1 0,0 1 0,4-11 0,-2 9 2,1 1 1,6-10-1,-9 16 1,-1 0 0,1 1 0,0 0-1,0-1 1,0 1 0,1 0-1,-1 0 1,1 0 0,-1 0-1,6-3 1,-6 5 11,-1-1 0,1 0 0,0 1 0,0 0 0,0-1 0,0 1 0,0 0 0,0 0 0,0 0 0,0 0 0,0 1 0,0-1 0,0 0 0,0 1 0,0-1 0,-1 1 0,1 0 0,0 0 0,0 0 0,-1 0 0,1 0 0,0 0 0,-1 0 0,1 0 0,-1 0 0,2 3 0,3 2 109,-1 0 0,0 0 0,0 1 0,-1-1 0,5 11 0,35 79 1114,11 23-390,-51-114-1054,6 15 422,-7-10-3569,-3-11 2525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9458,'3'0'916,"-1"0"-1,0 0 0,0 1 1,0-1-1,0 1 1,0-1-1,0 1 1,3 1-1,-3-1-559,0 0-1,-1 0 1,1 0-1,-1 0 0,1 1 1,-1-1-1,1 1 1,-1-1-1,0 1 0,0 0 1,1-1-1,-1 1 0,0 0 1,-1 0-1,2 2 1,2 7 368,-1 1 0,-1 0 0,1 1 1,-1 15-1,1-4-179,0 11-23,-1-16-155,5 32-1,-6-47-455,1 1 0,-1 0 0,1-1-1,-1 1 1,1-1 0,1 0-1,-1 1 1,1-1 0,-1 0-1,1 0 1,6 5 0,-9-8 24,0-1 1,0 0-1,0 0 0,0 0 1,0 0-1,0 0 0,1 1 1,-1-1-1,0 0 0,0 0 1,0 0-1,0 0 0,0 0 1,0 0-1,0 0 0,1 1 1,-1-1-1,0 0 0,0 0 1,0 0-1,0 0 0,1 0 1,-1 0-1,0 0 0,0 0 1,0 0-1,0 0 0,0 0 1,1 0-1,-1 0 0,0 0 1,0 0-1,0 0 0,0 0 1,1 0-1,-1 0 0,0 0 1,0 0-1,0 0 0,0 0 1,0-1-1,1 1 0,-1 0 1,0 0-1,0-9-2403,-6-12-663,-10-15-472,10 23 2969,0 0-1,1 0 1,-5-18-1,7 17 726,1 0 1,0-1-1,1 1 0,2-18 0,-1 27 182,0 0 1,1-1-1,0 1 0,0-1 0,0 1 0,1 0 1,0 0-1,0 0 0,0 0 0,1 0 0,-1 0 1,1 1-1,6-8 0,-6 9 33,0 1 0,0 0 0,1 0 1,-1 0-1,0 0 0,1 0 0,-1 1 0,1 0 0,0-1 0,-1 1 1,1 1-1,0-1 0,0 0 0,0 1 0,-1 0 0,1 0 0,0 0 0,7 2 1,0-1 377,1 1 1,-1 1-1,0 0 1,21 10-1,-30-13-662,-1 1-1,1-1 1,-1 1-1,0 0 1,1 0-1,-1 0 1,1-1-1,-1 1 0,0 1 1,0-1-1,0 0 1,0 0-1,0 0 1,0 1-1,0-1 1,0 0-1,0 1 1,0-1-1,-1 1 1,1-1-1,0 1 0,-1-1 1,0 1-1,1 2 1,-1-1 0,0 0 1,-1 0 0,0 0-1,1 0 1,-1 0 0,0 0-1,0 0 1,-1 0 0,1-1-1,0 1 1,-1 0 0,-2 2-1,-38 43 66,41-47-72,1 0 1,-1 0-1,1 1 0,0-1 0,-1 0 1,1 0-1,0 0 0,0 0 0,0 0 1,-1 0-1,1 0 0,0 1 0,0-1 0,1 0 1,-1 0-1,0 0 0,0 0 0,1 2 1,0 0 53,1 1 0,-1-1 0,0 0-1,1 0 1,2 4 0,4 4 85,1-1 0,0 0 0,0 0 0,0-1 0,1 0-1,1-1 1,0 0 0,0-1 0,21 11 0,-12-11-225,-18-7 104,-1 0 0,0 0 0,0 1 0,1-1 0,-1 0 0,0 0 0,0 0 0,1-1 0,-1 1 0,0 0 0,0 0 0,1-1 0,-1 1 0,2-1 0,6-7 181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114 282 6321,'13'-3'976,"19"-3"2444,-29 6-3060,-1-1-1,0 1 1,0-1-1,0 0 1,0 1-1,0-1 1,0 0-1,0 0 1,0 0 0,0-1-1,0 1 1,0 0-1,-1-1 1,1 1-1,-1-1 1,1 0 0,-1 1-1,1-1 1,-1 0-1,0 0 1,0 0-1,0 0 1,0 0-1,0 0 1,1-4 0,-2 4-176,1-1 0,-1 1 0,1-1 0,-1 1 0,0-1 0,0 0 0,0 1 0,0-1 0,-1 1 0,1-1 0,-1 0 0,1 1 0,-1-1 0,0 1 0,0 0 0,0-1 0,0 1 0,-1 0 0,1-1 0,0 1 0,-1 0 0,-2-2 1,-1-1-102,-1 1 1,0-1 0,0 1-1,0 1 1,-1-1 0,0 1-1,1 0 1,-1 1 0,0 0-1,0 0 1,0 0 0,0 1-1,0 0 1,-1 0 0,-10 1-1,15 0-58,0 1-1,0 0 1,0 0-1,0 0 0,0 0 1,0 1-1,0-1 1,1 1-1,-1-1 0,1 1 1,-1 0-1,1 0 0,-1 1 1,1-1-1,0 0 1,0 1-1,0-1 0,0 1 1,1 0-1,-1-1 0,1 1 1,-2 4-1,0-1 6,1 1 0,-1-1 0,2 1 0,-1 0 0,1 0 0,0 0 0,0 0 0,1 13 0,0-14-16,1 0-1,0-1 1,0 1 0,0 0-1,1-1 1,0 1-1,0-1 1,0 0 0,1 0-1,4 7 1,-6-10-10,1 0 0,-1 0 0,1-1 0,0 1 0,-1 0 0,1 0 0,0-1 1,0 1-1,0-1 0,1 0 0,-1 1 0,0-1 0,0 0 0,1-1 0,-1 1 0,1 0 0,-1 0 1,0-1-1,1 0 0,-1 1 0,1-1 0,-1 0 0,1 0 0,0 0 0,3-1 0,-2 0-2,0-1-1,0 1 0,0 0 0,0-1 0,0 0 0,0 0 1,-1 0-1,1 0 0,-1-1 0,1 1 0,-1-1 0,0 0 1,4-5-1,-1 0-8,0 0 0,-1 0 0,0-1 1,7-15-1,-6 8-21,0-1 0,5-28-1,1 0-6,-2 9 24,11-33 7,-15 51 0,-3 8 26,-5 20 36,-1 5 18,2 0 0,0 0 0,0 0-1,2 18 1,11 60 311,-11-86-355,2 13 66,0-1-1,10 29 1,-11-44-103,0 1 0,-1 0-1,2-1 1,-1 1 0,0-1 0,1 1-1,0-1 1,0 0 0,0 0 0,1-1-1,-1 1 1,1-1 0,0 1 0,0-1-1,6 3 1,-7-5-128,0 1 0,0-1 0,0-1 0,0 1-1,0 0 1,0-1 0,1 0 0,-1 1 0,0-1 0,1 0-1,-1-1 1,6 0 0,3-2-1058,0 0 0,11-6 0,-12 5 86,18-7-561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0 275 7658,'0'0'3638,"0"0"-767,0 0-580,0 0-430,0 0-381,0 0-449,0 0-223,13-6 907,-12 5-1683,0 0 1,0 0-1,0 0 0,0 0 0,0-1 1,0 1-1,-1 0 0,2-2 1,7-14 105,3 2-50,-7 9-39,0 0 0,-1 0-1,0-1 1,0 0 0,-1 0 0,4-8 0,-4 7 29,4-10 146,10-36 1,-16 50-201,0-1 0,-1 1-1,1-1 1,-1 1 0,0-1-1,0 0 1,0 1 0,0-1-1,-1 0 1,0 1 0,0-1-1,0 1 1,-3-7 0,3 9-2,0 1 1,1 0-1,-1 0 1,0-1-1,0 1 1,1 0-1,-1 0 1,0 0-1,0 0 1,0 0-1,0 0 1,-1 0 0,1 1-1,0-1 1,0 0-1,0 1 1,-1-1-1,1 0 1,0 1-1,-1 0 1,-1-1-1,1 1 11,1 0 0,0 0 0,0 0 0,-1 1 0,1-1 0,0 0 0,-1 1-1,1-1 1,0 1 0,0 0 0,0-1 0,0 1 0,0 0 0,-1-1 0,1 1 0,1 0 0,-1 0-1,0 0 1,0 0 0,0 0 0,0 0 0,0 2 0,-3 4 48,0 0 0,1 0 0,0 1-1,0-1 1,1 1 0,0-1 0,0 1 0,1 0 0,-1 11 0,1-5-3,1 0 1,1 0 0,0-1 0,5 22 0,-5-30-66,1 0 0,0 1 0,0-2 0,0 1 1,0 0-1,1 0 0,0-1 0,0 1 0,0-1 0,1 0 0,-1 0 0,9 7 1,-11-10-18,1 0 0,0 1 1,-1-1-1,1 0 1,0 0-1,0 0 0,0 0 1,0 0-1,0-1 0,0 1 1,0 0-1,0-1 1,1 0-1,-1 1 0,0-1 1,0 0-1,0 0 1,0 0-1,0-1 0,1 1 1,-1 0-1,0-1 1,0 1-1,0-1 0,0 0 1,0 0-1,0 0 1,0 0-1,0 0 0,-1 0 1,1 0-1,0-1 1,2-2-1,2-2-106,-1-1 0,0 1 0,-1-1 0,0 0 1,0 0-1,0 0 0,-1-1 0,0 1 0,0-1 0,-1 0 0,0 0 1,-1 0-1,1 0 0,-2 0 0,1-13 0,-2 17 89,1-1 0,-1 1 1,0 0-1,-1 0 0,1 0 0,-1 0 0,0 0 0,0 1 0,0-1 1,0 0-1,0 1 0,-1-1 0,0 1 0,0 0 0,0 0 0,0 0 1,0 0-1,-6-3 0,6 4 30,0 0-1,0 0 1,-1 0 0,1 1 0,-1-1 0,0 1 0,1 0-1,-1 0 1,0 0 0,0 0 0,1 1 0,-1-1-1,0 1 1,0 0 0,0 0 0,0 1 0,1-1 0,-1 1-1,-7 2 1,10-3-24,0 1-1,0 0 1,-1-1-1,1 1 1,0 0-1,0 0 1,0 0-1,0 0 1,0 0-1,0 0 1,1 0-1,-1 0 1,0 0-1,0 0 1,1 0-1,-1 1 1,1-1-1,-1 0 1,1 1-1,-1 0 1,0 2-191,1-1 0,-1 1 0,1-1 0,0 0 0,0 1 0,1 5 0,3 11-378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1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109 111 8682,'-54'-7'15044,"54"6"-12770,0 1-2249,0-1 0,0 1 1,0 0-1,0 0 0,0-1 0,0 1 0,0 0 0,0 0 0,0-1 1,0 1-1,1 0 0,-1 0 0,0-1 0,0 1 0,0 0 0,0 0 0,0-1 1,0 1-1,0 0 0,1 0 0,-1 0 0,0-1 0,0 1 0,0 0 1,1 0-1,68-52 61,-68 51-82,1 0 1,-1 0-1,0 0 0,1-1 0,-1 1 0,0 0 0,1-1 0,-1 1 0,0 0 0,0-1 0,0 0 0,-1 1 0,1-1 0,0 0 1,0 1-1,-1-1 0,1-2 0,-1 3-1,0 1 0,0-1 0,0 0 0,0 1 0,0-1-1,-1 1 1,1-1 0,0 1 0,0-1 0,-1 1 0,1-1 0,0 1 0,-1 0 0,1-1 0,0 1 0,-1-1 0,1 1 0,0 0 0,-1-1 0,-1 0 2,1 0 0,-1 1 0,1-1 0,-1 0 0,0 1 0,1-1-1,-4 0 1,1 1-4,0-1 0,0 1 0,0 0 0,0 1 0,0-1 0,0 1 0,0 0-1,0-1 1,0 2 0,0-1 0,1 0 0,-1 1 0,0 0 0,1 0-1,-1 0 1,1 0 0,0 0 0,0 1 0,-1 0 0,-2 4 0,1-3 10,1 1 0,0 0 1,0 1-1,0-1 0,1 0 1,0 1-1,0 0 0,0 0 1,1 0-1,0 0 0,0 0 0,-2 9 1,4-8 7,-1 0 0,1-1 0,1 1 0,-1 0 0,1 0 0,0-1 0,0 1 0,1-1 0,3 10 0,-3-12-77,-1-1 1,1 1-1,0-1 1,0 1-1,0-1 1,0 0-1,1 1 1,-1-1-1,1 0 1,0-1-1,0 1 0,0 0 1,0-1-1,1 0 1,-1 0-1,0 0 1,7 3-1,-3-3 35,1-1 0,0 0 0,-1 0 0,1 0 0,0-1 0,-1 0 0,9-2 0,29-3 285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9922,'-22'8'9322,"-1"-1"-6139,19-5-2759,1 0 0,-1 0-1,1 0 1,0 1-1,0-1 1,0 1-1,0 0 1,0 0-1,0 0 1,1 0 0,-4 5-1,5-6-359,1-1 1,-1 1-1,0 0 0,1 0 0,-1-1 1,1 1-1,-1 0 0,1 0 0,0 0 1,0 0-1,0 0 0,0-1 0,0 1 1,0 0-1,1 0 0,-1 0 0,0 0 0,1 0 1,0-1-1,-1 1 0,1 0 0,0-1 1,0 1-1,0 0 0,0-1 0,0 1 1,2 1-1,2 2 12,0 0 0,1 0 0,0 0 0,0 0 1,13 6-1,-14-8-23,1 0 0,-1 0 1,0 0-1,0 1 1,-1 0-1,1 0 1,-1 0-1,0 1 0,0-1 1,4 7-1,-7-9-33,0-1 0,0 1-1,-1-1 1,1 1 0,0 0 0,-1-1-1,0 1 1,1 0 0,-1 0 0,0-1-1,0 1 1,0 0 0,0 0 0,0-1 0,0 1-1,0 0 1,-1 0 0,1-1 0,-1 1-1,1 0 1,-1-1 0,0 1 0,0 0-1,1-1 1,-1 1 0,-2 1 0,1 0-57,-1-1 0,1 0-1,-1 1 1,1-1 0,-1-1 0,1 1 0,-1 0 0,0-1 0,0 1 0,0-1 0,0 0 0,0 0 0,-4 1 0,-1 0-361,5-1-4,0 0 1,-1-1-1,1 1 1,-1-1-1,0 1 1,1-1-1,-1 0 1,-4-1-1,1-2-589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25 9330,'-32'-23'7491,"29"21"-3317,3 2-4026,0 0-1,0 0 1,0 0 0,0 1-1,0-1 1,0 0 0,0 0-1,0 0 1,0 0 0,0 0-1,0 0 1,0 0 0,0 0-1,0 0 1,0 0 0,0 0-1,0 0 1,0 0 0,0 0-1,0 0 1,0 0 0,0 0-1,0 0 1,0 0 0,0 0-1,0 0 1,0 0-1,0 0 1,0 0 0,0 1-1,0-1 1,0 0 0,0 0-1,0 0 1,0 0 0,0 0-1,0 0 1,0 0 0,0 0-1,1 5 386,0-4-519,-1 1 0,1 0 0,-1-1 0,1 1 0,0 0 0,0-1 0,1 3 0,16 15 59,11 9 78,-2 2 0,33 46-1,-47-55-83,-1 0-1,0 1 1,-2 1-1,-1 0 1,-1 0-1,-1 1 1,-1-1-1,3 29 1,-6-32-38,-2-1 1,0 1-1,-1-1 1,-1 1 0,-1-1-1,0 1 1,-2-1 0,0 0-1,-1 0 1,-15 33 0,8-26-76,-19 29 1,23-43-297,-1 0 0,0-1 0,0 0 0,-16 14 0,22-22 71,-1 0 0,1-1 0,-1 1 0,-4 2 0,-10-1-508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1 249 15155,'5'9'7110,"1"19"-3020,-6-24-3728,0 0 0,0 0 0,0 0 0,-1 7 0,-1 7 176,2-14-386,1-6-287,1-9-380,-1 6 460,0-1 0,1 0-1,0 1 1,0-1 0,0 1 0,1 0 0,0 0 0,0 0 0,7-9 0,-7 10 36,0 1 1,0 0-1,0 0 1,1 0-1,0 1 0,-1-1 1,1 1-1,0 0 1,0 0-1,0 0 0,1 1 1,-1-1-1,9-1 1,-3 1 21,-9 1 12,1 1 0,-1-1 0,1 1 0,0 0 0,-1-1 0,1 1 1,-1 0-1,1 0 0,0 0 0,-1 0 0,1 1 0,-1-1 0,1 0 1,-1 1-1,1-1 0,-1 1 0,1-1 0,-1 1 0,3 1 0,-2 0 29,0-1 0,0 1 0,-1 0 0,1 0 0,-1 0 0,1 0 0,-1 0 0,0 0-1,0 0 1,0 0 0,2 4 0,-1 4 114,1-1 1,-2 0-1,1 0 0,-1 1 0,0 13 1,-1 5-178,1-26-523,2-5 353,-2 1 92,11-12-178</inkml:trace>
  <inkml:trace contextRef="#ctx0" brushRef="#br0" timeOffset="1">469 0 12107,'11'33'5897,"-2"6"-2152,-4 12-1529,7 4-151,0-1-945,7-4-480,1-11-448,-4-9-96,1-19-392,-2-8-296,-1-15 432,-4-8-112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79 233 12955,'0'11'5561,"9"-4"-2632,5-3-1129,4 0-392,6-4-416,5-6-607,2 2-89,0-4-424,-7-4-320,-15-2-5906,-8-5 4554</inkml:trace>
  <inkml:trace contextRef="#ctx0" brushRef="#br0" timeOffset="1">42 1 13051,'0'9'5705,"-3"7"-2720,-2 5-833,-5 6-792,1 1-495,0 2-841,3-2 1648,6-1-1280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85 10050,'0'0'176,"-1"0"0,1 0 0,-1 0 0,1 0 0,0 0 1,-1 0-1,1 0 0,0 0 0,-1 0 0,1 0 0,0 0 0,-1 1 0,1-1 0,0 0 0,-1 0 0,1 0 0,0 0 0,-1 1 0,1-1 0,0 0 0,-1 0 1,1 1-1,0-1 0,0 0 0,-1 1 0,1-1 0,0 0 0,0 1 0,0-1 0,0 0 0,-1 1 0,1-1 0,0 1 0,4 13 3654,1-2-2134,-1 4-845,0 1-1,-1-1 1,0 1-1,0 33 1,-5-49-1876,-3-5 156,-4-8-1350,0-11-1681,-10-40-1,16 51 3547,1-1-1,0 0 0,1 0 0,0 0 0,2-14 0,-1 25 523,0 0 0,0 0 1,1 0-1,-1 0 0,0 1 0,1-1 0,0 0 1,-1 0-1,1 0 0,0 1 0,0-1 1,0 0-1,0 1 0,0-1 0,1 1 1,-1-1-1,0 1 0,1 0 0,-1-1 0,3 0 1,-3 1 58,1 0 1,0 0 0,0 1-1,0-1 1,0 1-1,0 0 1,0-1 0,0 1-1,0 0 1,0 0-1,-1 0 1,1 0 0,0 0-1,0 1 1,0-1-1,0 1 1,0-1-1,0 1 1,0 0 0,1 0-1,4 3 267,-1-1 1,0 1-1,0 1 0,0-1 0,-1 1 0,1 0 0,-1 0 0,0 0 0,7 11 1,-4-5 17,-1 1 1,-1-1 0,0 1 0,6 17 0,-10-24-427,0 0 0,-1 0-1,0 0 1,0 0 0,0 0 0,0 0 0,-1 5 0,21-58-2882,-17 40 2524,0 0-1,0 0 1,1 1-1,0-1 1,0 1-1,8-8 1,-11 13 255,0 0 1,0 1 0,0-1-1,1 0 1,-1 1 0,0-1-1,1 1 1,-1 0 0,1 0-1,4-1 1,-5 1 58,0 1 0,-1 0 0,1 0-1,0 0 1,0 0 0,-1 0 0,1 0 0,0 1 0,0-1 0,-1 0-1,1 1 1,0 0 0,-1-1 0,1 1 0,0 0 0,-1 0-1,1 0 1,1 1 0,-1 0 108,1 0-1,-1 1 1,0-1-1,0 0 0,0 1 1,0-1-1,-1 1 1,1 0-1,-1-1 1,0 1-1,1 0 1,0 5-1,1 4 461,2 24 0,-1-10-233,2-12-455,-6-13 80,0-1 0,0 0-1,0 0 1,1 1 0,-1-1 0,0 0-1,0 0 1,1 0 0,-1 0 0,0 1 0,0-1-1,1 0 1,-1 0 0,0 0 0,1 0-1,-1 0 1,0 0 0,0 1 0,1-1-1,-1 0 1,0 0 0,1 0 0,-1 0-1,0 0 1,1 0 0,-1 0 0,0-1-1,1 1 1,-1 0 0,0 0 0,0 0 0,1 0-1,-1 0 1,0 0 0,1 0 0,-1-1-1,0 1 1,0 0 0,1 0 0,-1 0-1,0-1 1,0 1 0,0 0 0,1 0-1,-1-1 1,0 1 0,0 0 0,0-1 0,1 1-1,7-16 34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15211,'0'43'6090,"1"10"-4074,2 3-152,4 1-567,6-1-441,-2-9-528,7-7-160,1-15-216,-7-9-312,7-15-752,-11-8-353,-2-10 793</inkml:trace>
  <inkml:trace contextRef="#ctx0" brushRef="#br0" timeOffset="1">1 133 10354,'6'8'4825,"0"-4"-1368,0-2-896,13 4-577,-4 0-312,7-5-928,1-4-343,3-7-313,5 0-312,1-4-841,1-1 1225,0 0-448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41 152 10442,'1'0'274,"0"1"-1,-1-1 1,1 0-1,0 1 1,-1-1-1,1 0 1,0 1-1,0-1 1,-1 0-1,1 0 0,0 0 1,0 1-1,0-1 1,-1 0-1,1 0 1,0 0-1,0-1 1,0 1-1,-1 0 1,1 0-1,0 0 1,0-1-1,0 1 1,0-1-1,1 0 34,-1 0 1,1 0-1,-1 0 0,1 0 0,-1-1 1,0 1-1,1-1 0,-1 1 1,0-1-1,1-1 0,1-3 100,0 0-1,0 0 1,-1 0-1,0 0 1,2-9-1,-3 8-209,0 1 1,-1-1-1,0 1 0,0 0 0,-1-10 1,0 13-140,1 1 0,0 0 0,-1-1 0,0 1 0,1 0 0,-1 0 0,0-1 0,0 1 0,0 0 0,0 0 0,-1 0 0,1 0 0,-1 0 1,1 1-1,-1-1 0,1 0 0,-4-2 0,3 3-21,1 1 1,0-1-1,0 1 0,-1 0 1,1-1-1,-1 1 1,1 0-1,0 0 0,-1-1 1,1 1-1,-1 0 1,1 1-1,0-1 0,-1 0 1,1 0-1,0 0 1,-1 1-1,1-1 0,0 1 1,-1-1-1,1 1 1,0 0-1,0-1 0,-1 1 1,1 0-1,0 0 1,0 0-1,0 0 0,0 0 1,0 0-1,-1 2 1,-1 1 60,-1 0 0,1 0 1,0 1-1,0-1 1,1 1-1,0 0 1,-3 6-1,4-6-26,0 0-1,-1 0 1,2 0 0,-1 0-1,0 0 1,1 0-1,0 0 1,1 9-1,0-11-55,-1 0 0,1 0 0,0 0 0,0 1 0,0-1-1,0 0 1,1 0 0,-1-1 0,1 1 0,0 0-1,0 0 1,0-1 0,0 1 0,3 2 0,-3-3-23,0-1 0,0 0 0,1 1-1,-1-1 1,0 0 0,1 0 0,-1-1 0,0 1 0,1 0 0,-1-1 0,1 1 0,-1-1 0,1 0 0,-1 0 0,1 0 0,-1 0 0,1 0 0,3-2 0,5 0-139,0-1 0,19-8 0,-22 8 42,18-7-455,46-10 0,-57 17 454,-1 0 0,1 2 0,0 0 0,26 1 0,-39 0 119,0 0 0,0 1 0,0-1 0,-1 1 1,1-1-1,0 1 0,0 0 0,0 0 1,-1 0-1,1 0 0,0 0 0,-1 0 1,1 0-1,-1 0 0,1 1 0,-1-1 1,0 1-1,0-1 0,1 1 0,-1-1 0,0 1 1,1 2-1,-1-1 100,0 0 1,0 0-1,0 0 0,0 0 1,-1 0-1,1 0 0,-1 0 1,0 0-1,0 0 1,0 0-1,0 0 0,0 0 1,-1 4-1,1-7-94,0 1 0,0-1-1,-1 0 1,1 1 0,0-1 0,0 0 0,0 1 0,0-1 0,0 0-1,0 0 1,-1 1 0,1-1 0,0 0 0,0 1 0,-1-1 0,1 0-1,0 0 1,0 0 0,-1 1 0,1-1 0,0 0 0,0 0 0,-1 0-1,1 0 1,0 1 0,-1-1 0,1 0 0,0 0 0,-1 0-1,1 0 1,0 0 0,-1 0 0,1 0 0,0 0 0,-1 0 0,0 0-1,1 0 2,-1 0-1,0-1 0,1 1 1,-1 0-1,1-1 0,-1 1 1,0 0-1,1-1 0,-1 1 0,1-1 1,-1 1-1,1 0 0,-1-1 1,1 0-1,0 1 0,-1-1 1,1 1-1,-1-1 0,0-3-41,0-1 0,0 1-1,0 0 1,0 0 0,1 0-1,-1-1 1,1 1 0,0 0 0,1 0-1,-1-1 1,1 1 0,0 0 0,1-5-1,0-1-279,-1 4-77,0 1-1,0-1 1,3-6-1,-3 11 366,0-1-1,0 0 0,0 0 1,0 0-1,0 1 0,1-1 0,-1 0 1,0 1-1,1-1 0,0 1 0,-1 0 1,4-3-1,19-6 197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5185,'0'0'2606,"0"0"-276,0 0 46,0 0 133,0 0-57,0 0-164,0 0-169,0 0-303,-2 1 803,-23 25-1041,-14 13-1075,36-36-459,0 0 1,0 0 0,1 1-1,0-1 1,-1 1 0,1-1-1,0 1 1,1 0-1,-3 6 1,4-7-30,-1 0 0,1-1-1,-1 1 1,1 0 0,0-1 0,0 1-1,0 0 1,1 0 0,-1-1 0,1 1-1,1 4 1,0-2-8,1 0 0,-1 0 0,1-1 0,0 0 0,0 1 0,1-1 0,-1 0 0,1 0-1,0-1 1,0 1 0,0-1 0,7 4 0,-4-2 7,1 0 2,0 0 1,7 7-1,-14-11-6,1 0 0,-1 0 0,0 1 0,0-1 0,0 0 0,1 0 0,-1 1 0,-1-1 0,1 1 0,0-1 0,0 1 0,-1-1 0,1 1-1,0 0 1,-1-1 0,0 1 0,1 0 0,-1 1 0,0-1-1,0-1 0,-1 0 0,1 0 0,0 0 0,-1 0 0,1 0 0,-1 0 0,0 0 0,1 0 0,-1 0 0,0 0 0,1 0-1,-1 0 1,0 0 0,0 0 0,0-1 0,0 1 0,0 0 0,0-1 0,0 1 0,0 0 0,-1 0 0,0 0-30,-1 0 0,1-1 0,0 1 1,-1 0-1,1-1 0,-1 1 0,1-1 0,-1 0 0,-3 1 1,2-2-161,0 0 1,-1 0-1,1 0 1,-1 0-1,1-1 1,-8-3 0,10 4-178,-1-1 0,1 1 0,-1-1 0,1 1 0,0-1 0,-1 0 1,1 0-1,0 0 0,0 0 0,1 0 0,-3-3 0,4 5 311,0-1-1,0 1 0,0 0 1,0 0-1,0 0 1,0 0-1,-1-1 0,1 1 1,0 0-1,0 0 0,0 0 1,0-1-1,0 1 0,0 0 1,0 0-1,0 0 0,0-1 1,0 1-1,0 0 1,0 0-1,1 0 0,-1 0 1,0-1-1,0 1 0,0 0 1,0 0-1,0 0 0,0-1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5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9586,'108'-9'4358,"-98"8"-3661,0 0 0,-1-1 0,0 0 0,1-1 0,14-6 0,-18 6-200,1-1 1,-1 0-1,0-1 0,0 1 1,9-10-1,-10 9-213,-1 0 1,0 0-1,0 0 0,-1-1 1,1 0-1,-1 1 0,3-9 1,1-5 212,4-20 1,-9 35-454,-1-1 35,0 1 1,0-1-1,-1 1 1,1-1-1,-1 0 1,0 1-1,0-1 0,-1-6 1,0 11-51,1-1 0,0 0 0,0 0 0,0 1 0,-1-1 1,1 0-1,0 0 0,-1 1 0,1-1 0,-1 0 0,1 1 0,-1-1 0,1 1 1,-1-1-1,1 0 0,-1 1 0,0-1 0,1 1 0,-1 0 0,-1-1 0,1 0 11,-1 1 0,1 0 0,0 0 0,0 0 0,-1 0 0,1 0 0,0 0 0,-1 0 0,1 1 0,0-1 0,0 0 0,-1 1 0,1-1 0,0 1 0,0-1 0,0 1 0,-2 1 0,-3 1 56,1 2 0,-1-1 0,1 0-1,0 1 1,0 0 0,0 0 0,1 1 0,0-1 0,0 1 0,0 0 0,1 0 0,0 0 0,0 1 0,0-1 0,1 1 0,0-1 0,0 1 0,1 0 0,-1 0 0,1 7 0,1-10-101,1-1 0,-1 1 0,1-1 1,0 1-1,0-1 0,0 1 0,0-1 0,1 0 1,-1 1-1,1-1 0,0 0 0,0 0 1,0 0-1,0 0 0,1-1 0,-1 1 0,1-1 1,5 5-1,-4-5-208,-1 1-1,1-1 1,0 0 0,0 0-1,0 0 1,0-1 0,1 1 0,-1-1-1,0 0 1,1 0 0,-1-1-1,1 1 1,-1-1 0,0 0 0,6 0-1,-4-1-344,1-1-1,11-3 0,22-10-429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5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83 157 12555,'-5'3'5177,"-7"8"-2761,-4 6-223,0 0-121,1 14-255,3-4-721,5 2-320,7-3-512,6-6-128,7-4-96,3-6-64,5-10-416,2-11-344,4-9 712,-1-9-216</inkml:trace>
  <inkml:trace contextRef="#ctx0" brushRef="#br0" timeOffset="1">292 0 14107,'0'40'5609,"-1"16"-3648,-2 5-145,2-5-384,1 1-391,1-13-633,8-8-176,7-8-496,1-10-409,1-18-623,-2-6 2368,-10-12-1064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12443,'8'0'5033,"9"0"-3049,2 3 41,5 1-497,4 1-400,5-5-616,0-1-248,5-10-2584,7-4 1800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343 115 13563,'0'-5'1085,"0"1"1,0 0-1,0-1 0,-1 1 1,0-1-1,-2-7 0,2 9-844,0-1 1,-1 1-1,0 0 0,0 0 0,0 0 1,0 0-1,0 0 0,0 0 0,-1 0 0,1 1 1,-1 0-1,0-1 0,0 1 0,-4-3 1,-1 1 43,-1-1 1,1 1 0,-1 1-1,0-1 1,0 2 0,0-1-1,0 1 1,0 1 0,-1-1-1,-14 1 1,19 1-217,0 1-1,0-1 1,0 1-1,0 0 1,0 0-1,1 1 1,-1-1-1,0 1 1,-7 4-1,9-4-44,0 0 0,0 1 0,0-1 0,0 1 0,1-1 0,-1 1 0,1 0 0,-1 0-1,1 0 1,0 0 0,0 1 0,0-1 0,1 1 0,-2 3 0,1 1-5,-1 1 1,2 0-1,-1 0 1,1 0-1,1 0 0,-1 0 1,2 0-1,-1-1 1,1 1-1,3 11 1,-1-4 30,2 0 0,0-1 0,1 1 0,13 24 0,-4-16 146,1 0 1,1-1-1,29 30 0,-22-28 309,32 49 0,-54-71-464,1 0 15,-1 0 1,0 0-1,-1 1 1,1-1-1,0 1 1,-1-1-1,0 1 1,2 6-1,-3-10-44,0 1 0,0 0 0,0-1 0,0 1-1,0 0 1,-1-1 0,1 1 0,0 0 0,0-1-1,0 1 1,-1 0 0,1-1 0,0 1 0,-1-1-1,1 1 1,-1-1 0,1 1 0,0-1-1,-1 1 1,1-1 0,-1 1 0,1-1 0,-1 1-1,0-1 1,1 0 0,-1 1 0,1-1 0,-1 0-1,0 1 1,1-1 0,-1 0 0,0 0 0,-4 1 27,1 0 0,-1 0 0,-8 0 0,13-1-35,-27 0-213,1-2-1,0 0 1,0-2 0,1 0 0,-1-2 0,1-1-1,-48-20 1,46 13 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8298,'3'2'694,"-1"1"0,0-1 0,0 1 0,0 0 0,0-1 0,0 1 0,0 0 0,-1 0 0,1 0 0,-1 0 0,0 0 0,0 1 0,1 5 0,0 2 302,-1 1 1,-1 20 0,0-21-654,0 0-1,3 20 0,-1-22-256,-1-7-69,0 0 0,-1 0-1,1 0 1,-1 1-1,0-1 1,0 0 0,1 0-1,-1 0 1,-1 4-1,1-6-18,0 1-1,0-1 0,0 0 0,0 0 0,0 0 0,0 0 0,0 0 1,0 0-1,0 0 0,0 0 0,0 0 0,0 0 0,0 0 0,0 1 1,0-1-1,0 0 0,0 0 0,-1 0 0,1 0 0,0 0 0,0 0 1,0 0-1,0 0 0,0 0 0,0 0 0,0 0 0,0 0 0,0 0 1,0 0-1,0 0 0,0 0 0,-1 0 0,1 0 0,0 0 0,0 0 1,0 0-1,0 0 0,0 0 0,0 0 0,0 0 0,0 0 0,0 0 1,0 0-1,0 0 0,-1 0 0,1 0 0,0 0 0,0 0 0,0 0 1,0 0-1,0 0 0,0 0 0,0 0 0,0 0 0,0 0 0,0 0 1,0 0-1,0-1 0,0 1 0,0 0 0,0 0 0,-1 0 0,1 0 1,0 0-1,0 0 0,0 0 0,-2-9-374,3-7 205,1-1 0,8-31-1,0 6 24,-7 29 134,0 1 0,0-1 0,6-12 1,-7 23 20,-1 0 1,0 0-1,1 0 1,-1 0-1,1 0 1,-1 0-1,1 0 1,0 1-1,0-1 1,0 1-1,0-1 1,0 1-1,0 0 1,0-1-1,0 1 1,3-1-1,-3 2 27,-1 0-1,0-1 1,1 1-1,-1 0 1,0-1-1,0 1 1,1 0-1,-1 0 0,0 0 1,1 0-1,-1 1 1,0-1-1,1 0 1,-1 0-1,0 1 0,0-1 1,1 1-1,-1-1 1,0 1-1,0 0 1,0-1-1,0 1 1,0 0-1,0 0 0,0 0 1,0 0-1,0 0 1,0 0-1,0 0 1,1 2-1,-1 0 50,1 0 1,-1 1-1,0-1 0,0 1 1,-1-1-1,1 1 0,-1-1 1,0 1-1,0 0 0,0-1 1,0 1-1,-1 4 0,-1 13 234,2 7 108,-6 39 0,6-64-396,-1 5 31,1-6-38,0-2-12,6-21-293,28-54 43,-32 70 227,2-4-21,1 1-1,11-16 0,-15 22 43,0 0-1,1 1 0,0-1 1,-1 1-1,1-1 0,0 1 1,0-1-1,-1 1 1,1 0-1,0 0 0,1 0 1,-1 0-1,0 0 0,0 1 1,3-2-1,-4 2 13,0 0-1,0 1 1,0-1-1,0 0 1,0 0 0,0 1-1,-1-1 1,1 0-1,0 1 1,0-1-1,0 1 1,-1-1 0,1 1-1,0 0 1,-1-1-1,1 1 1,0 0-1,-1-1 1,1 1 0,-1 0-1,1 0 1,-1-1-1,1 1 1,-1 0-1,0 0 1,1 0 0,-1 1-1,9 30 472,-8-28-424,5 23 255,-5-16-234,1 0-1,1 0 0,0 0 1,0-1-1,10 21 0,-13-31-147,1 1-1,-1 0 0,1 0 1,-1-1-1,1 1 0,-1-1 1,1 1-1,-1 0 0,1-1 1,-1 1-1,1-1 1,0 1-1,-1-1 0,1 0 1,0 1-1,-1-1 0,1 0 1,0 1-1,-1-1 0,1 0 1,0 0-1,0 0 1,0 1-1,-1-1 0,1 0 1,0 0-1,1 0 0,-1-1-432,1 0-1,0 1 0,0-1 0,-1 0 1,1 0-1,-1 0 0,1 0 0,0 0 1,-1 0-1,2-2 0,8-7-1385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 12739,'-25'8'5305,"16"-6"-2825,0-1-767,9-1-457,8 0-376,14-1-624,9-3-144,7-3-80,2-1-128,-8 3-704,-1 3-440,-9 2 696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13 10938,'-3'-10'5177,"6"7"-1440,0 6-1960,3 5-25,-13 4-336,3 1-295,-6 2-665,-2-2-208,-2-2-616,-3-5-441,6-3 1514,13-3-849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12187,'-22'0'4507,"22"0"-4422,0 0-1,0 0 1,-1 0-1,1 0 1,0 0-1,0 0 1,-1 0-1,1 0 1,0 0-1,0 0 0,-1 0 1,1 0-1,0 0 1,0 0-1,-1 0 1,1 0-1,0 0 1,0 0-1,-1 0 1,1 1-1,0-1 1,0 0-1,0 0 1,-1 0-1,1 0 1,0 0-1,0 1 1,0-1-1,0 0 0,0 0 1,-1 0-1,1 1 1,0-1-1,0 0 1,0 0-1,0 1 1,0-1-1,0 0 1,0 0-1,0 1 1,0-1-1,0 0 1,0 0-1,0 1 1,0-1-1,0 0 1,0 1-1,0 1 509,-4 47 2372,3 53-1,2-76-2737,2-1-1,0 0 0,13 47 1,-8-54-202,-5-12-52,-5-9-134,0-2 84,0-1-1,1 0 1,-1 1-1,1-1 1,1 0-1,-1 0 1,1 0-1,-1 0 1,2 0-1,-1 0 1,2-9-1,-1 11 62,0 0 0,1 0-1,-1 0 1,1 1-1,-1-1 1,1 0-1,0 1 1,1-1 0,-1 1-1,1-1 1,-1 1-1,1 0 1,0 0-1,0 0 1,0 1 0,1-1-1,-1 1 1,1 0-1,-1 0 1,1 0-1,0 0 1,-1 0 0,1 1-1,5-2 1,-6 3 40,1 0 0,-1-1 0,1 1 1,-1 0-1,1 1 0,-1-1 0,0 0 1,1 1-1,-1 0 0,0 0 0,1 0 1,-1 0-1,0 1 0,0-1 0,0 1 1,0 0-1,0 0 0,0 0 0,-1 0 1,1 0-1,0 0 0,-1 1 0,3 3 1,-3-4 20,-1 1 0,1-1 1,-1 1-1,0 0 1,1-1-1,-1 1 1,0 0-1,-1 0 1,1 0-1,0-1 1,-1 1-1,0 0 1,1 0-1,-1 0 1,0 0-1,-1 0 1,1 0-1,0 0 0,-1 0 1,0 0-1,0 0 1,0-1-1,0 1 1,0 0-1,0 0 1,-1-1-1,-1 3 1,0-1-4,0 0 0,0-1 1,-1 1-1,1-1 0,-1 0 0,0 0 1,0 0-1,0 0 0,-8 3 0,3-2-112,1 0-1,-2-1 0,1 0 1,-10 1-1,16-3-181,0-1-1,-1 0 1,1 1-1,-7-2 1,9 1 234,0 0 0,0 0 0,-1 0 0,1-1 0,0 1 0,0 0 0,0-1 0,0 1 0,0-1 0,0 1 0,0-1 0,0 0 0,0 1 0,0-1 0,0 0 0,0 0 0,0 1 0,-1-3 0,-4-11 14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9514,'8'6'2069,"-1"0"-1,0 1 1,0 0 0,-1 0-1,7 9 1,-10-12-1666,0 0 1,1 0-1,-1 0 1,1 0-1,0-1 1,0 0-1,0 0 0,1 0 1,-1 0-1,5 1 1,-1 0-323,0 0 1,1-1 0,-1-1 0,17 4-1,-22-6-103,0 1 0,0-1 0,0 0 0,0 0 0,-1 0 0,1 0 0,0-1 0,0 1-1,0-1 1,-1 0 0,1 1 0,0-1 0,-1-1 0,1 1 0,-1 0 0,1-1 0,3-2 0,0-2-271,0 1 0,-1-1 0,0 0 0,8-12 0,11-14-589,-23 31 884,0 0 1,0 0-1,0-1 0,1 1 1,-1 0-1,0 0 0,1 1 1,-1-1-1,1 0 0,-1 0 1,1 1-1,3-2 1,-5 2 22,1 0 0,-1 0 0,1 0 0,-1 0 0,1 1 0,-1-1 0,1 0 0,-1 0 0,1 0 0,-1 0 0,1 1 0,-1-1 0,1 0 0,-1 0 0,1 1 0,-1-1 0,1 0 0,-1 1 0,0-1 0,1 1 0,-1-1 0,0 0 0,1 1 0,-1-1 0,0 1 1,1-1-1,-1 1 0,0-1 0,0 1 0,0-1 0,0 1 0,1-1 0,-1 1 0,0-1 0,0 1 0,0 0 0,0-1 0,0 1 0,-1 0 0,2 8 372,-2 1 0,-1 10 0,1-10-189,0 1 1,1 16-1,0-24-210,1-1-1,-1 0 0,0 1 1,1-1-1,0 0 0,-1 1 1,1-1-1,0 0 0,0 0 1,0 0-1,0 0 0,1 0 1,-1 0-1,1 0 0,-1 0 1,3 2-1,-3-3-42,0 0-1,0 0 1,0-1-1,0 1 1,1-1-1,-1 1 1,0-1-1,0 1 1,0-1-1,0 1 1,1-1-1,-1 0 1,0 0-1,0 0 1,1 1-1,1-2 1,-1 1 98,0 0 0,0-1 0,0 1 1,0-1-1,-1 0 0,1 0 0,0 0 1,0 1-1,-1-2 0,1 1 0,2-2 0,20-20 297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11322,'0'32'5410,"-2"5"-2170,2 4-1343,2 2-161,7-5-696,6 2-296,3-8-400,4-8-223,1-12-586,3-12-407,-1-9 2553,-4-7-1553</inkml:trace>
  <inkml:trace contextRef="#ctx0" brushRef="#br0" timeOffset="1">11 83 10522,'-11'10'4737,"16"-9"-1624,2 1-945,8 2-575,-1-2-289,8 0-816,7 0-56,6-4 1761,3 0-1593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12803,'53'-4'5273,"-40"22"-2929,3 6-287,-8 8-257,-4 3-368,3 2-695,-6-1-257,2-5-280,3-4-192,-6-9-624,3-2-449,-3-11-743,-3-4-368,-1-3 1383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4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11314,'5'-2'1009,"0"0"-1,0 0 0,1 1 1,-1-1-1,0 1 0,7 0 1,-3 1-210,-1 0 1,1 0 0,11 2 0,-2 2 162,0 1 1,31 12 0,-45-16-805,0 1 0,0 0 0,-1 0-1,1 0 1,-1 0 0,1 1 0,-1-1 0,0 1 0,3 4 0,-4-5-92,0 0 0,0 0-1,-1 1 1,0-1 0,1 1 0,-1 0 0,0-1-1,0 1 1,0 0 0,0 0 0,-1-1 0,1 1 0,-1 4-1,0-5-54,0 0 0,0-1-1,-1 1 1,1-1-1,0 1 1,-1-1 0,1 1-1,-1-1 1,0 1-1,1-1 1,-1 0-1,0 1 1,0-1 0,0 0-1,0 1 1,0-1-1,-2 1 1,-2 3-3,-1 0 0,-9 5 1,7-4-17,6-5 5,1 0 0,-1 0-1,1 0 1,-1 0-1,0 0 1,0 0-1,1-1 1,-1 1-1,0 0 1,0-1-1,0 1 1,0-1-1,0 0 1,1 0-1,-1 0 1,0 0 0,0 0-1,0 0 1,-3-1-1,14 4 169,-7-3-140,0 1-1,0-1 1,0 1-1,0 0 1,0-1 0,0 1-1,0 0 1,0 1-1,2 0 1,30 25 236,-2-1 230,-21-16-224,0 0 0,-1 1 0,0 0 0,9 14 0,-14-15-206,-4-8 13,-1-1 0,1 1 0,0-1 0,0 1 0,0-1 0,-1 0 0,3 3 0,11 3 187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5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158 289 8746,'-3'-4'1852,"0"1"0,-1-1 0,-4-7 0,-6-14 1765,9 17-2768,0 0 1,-10-14-1,15 21-799,-30-31 1147,28 30-1128,-1 0-1,1 0 1,0 0 0,-1 1 0,0-1 0,1 1 0,-1-1 0,0 1 0,0 0 0,0 0-1,1 0 1,-5-1 0,7 2-56,0 0 0,0 0 0,-1 0 1,1 0-1,0 0 0,-1 0 0,1 1 0,0-1 0,0 0 0,-1 0 0,1 0 0,0 0 0,-1 0 0,1 0 0,0 1 0,0-1 0,-1 0 0,1 0 1,0 0-1,0 1 0,0-1 0,-1 0 0,1 0 0,0 1 0,-3 4 81,0 0 0,1 0-1,0 0 1,0 0 0,0 0 0,0 1-1,1-1 1,-1 7 0,0-2 2,0-1-12,1 0 0,0 0 0,0 0 0,1 0 0,0 1 0,0-1 0,4 15 0,-3-20-59,0-1 0,0 1 0,0-1 1,0 0-1,1 1 0,0-1 0,-1 0 0,1 0 1,4 5-1,-4-7-12,-1 1 1,1-1-1,0 1 1,-1-1-1,1 1 1,0-1-1,0 0 0,0 0 1,0 0-1,0 0 1,1-1-1,-1 1 1,0 0-1,0-1 1,0 0-1,4 1 0,-3-1-14,-1 0 0,1 0 0,-1-1-1,1 1 1,-1-1 0,1 1 0,-1-1-1,1 0 1,-1 0 0,1 0-1,-1 0 1,0 0 0,0-1 0,0 1-1,1-1 1,-1 1 0,-1-1 0,1 0-1,3-3 1,1-3-201,0-1 1,0 0-1,6-14 1,-11 22 170,10-22-268,-1-1 1,-1 1 0,-1-1-1,-1-1 1,-1 1 0,-1-1-1,-2-1 1,0 1 0,-2-32-1,-2 48 560,-3 7 140,4 2-347,-1 1 1,0-1-1,1 1 1,-1-1 0,0 1-1,1 0 1,-1-1-1,1 1 1,-1 0 0,1 0-1,-1-1 1,1 1-1,-1 1 1,-3 7 221,0 1 0,1-1 0,0 1-1,1 0 1,-2 18 0,1 51 659,3-58-696,1 0 1,1 0-1,1 0 1,6 22-1,-6-34-274,0-1 0,0 1 0,1 0 1,0-1-1,0 0 0,1 0 0,0 0 0,1 0 0,-1-1 0,1 0 0,12 10 1,-14-13-141,-1-2 1,1 1 0,7 4-1,13 1-270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5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77 11298,'-2'12'3020,"1"-5"-1494,0 0-1,0 0 1,1 0-1,0 0 1,1 13-1,0-18-1374,-1 0-1,1-1 0,-1 1 0,1 0 1,0-1-1,-1 1 0,1 0 1,0-1-1,0 1 0,0-1 1,1 1-1,-1-1 0,0 0 0,0 0 1,1 1-1,-1-1 0,1 0 1,-1 0-1,1 0 0,-1 0 1,1-1-1,0 1 0,-1 0 0,1-1 1,0 1-1,0-1 0,-1 1 1,3-1-1,1 1-118,0-1 0,0 0 1,0 0-1,0 0 0,0-1 0,0 1 0,0-1 0,0 0 1,0-1-1,-1 1 0,1-1 0,-1 0 0,1 0 1,-1 0-1,1-1 0,-1 0 0,0 0 0,0 0 0,-1 0 1,1 0-1,0-1 0,-1 0 0,0 1 0,0-1 1,0 0-1,-1-1 0,1 1 0,-1 0 0,0-1 1,0 0-1,0 1 0,-1-1 0,0 0 0,0 0 0,0 0 1,0-7-1,-1 9-36,1-1 0,-2 0 1,1 1-1,0-1 0,-1 0 1,0 1-1,0-1 0,0 1 1,0 0-1,0-1 0,-3-3 0,3 5 1,0 1 0,-1-1 0,1 0 0,0 1-1,-1-1 1,0 1 0,1 0 0,-1-1 0,0 1-1,0 0 1,0 0 0,0 0 0,0 0-1,0 0 1,0 1 0,0-1 0,0 1 0,0-1-1,0 1 1,-4 0 0,3 0-4,0 0 1,0 0-1,0 0 1,0 1-1,0 0 1,0-1-1,1 1 1,-1 0-1,0 0 1,0 1-1,1-1 1,-1 1-1,1-1 1,-1 1-1,1 0 1,-4 3-1,2-1-152,0 0-1,0 1 0,0 0 0,0-1 1,1 1-1,0 1 0,-4 7 1,2 5-2393,4-1 1156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5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0 249 9570,'0'-1'224,"0"1"-1,0 0 1,1 0 0,-1 0-1,0-1 1,0 1 0,0 0-1,0 0 1,0 0 0,0 0-1,0-1 1,0 1-1,0 0 1,0 0 0,1 0-1,-1 0 1,0-1 0,0 1-1,0 0 1,0 0 0,0 0-1,1 0 1,-1 0 0,0 0-1,0 0 1,0 0 0,1-1-1,-1 1 1,0 0-1,0 0 1,0 0 0,1 0-1,-1 0 1,0 0 0,0 0-1,0 0 1,1 0 0,-1 0 171,1 0 0,-1 0 0,1 0-1,-1 0 1,1 0 0,-1 0 0,1 0 0,-1-1 0,0 1 0,1 0 0,-1 0 0,1-1 0,-1 1 0,1 0 0,0-1 0,12-11 523,7-4-767,-20 16-149,12-12 25,0 0-1,-1 0 0,-1-1 1,14-21-1,-20 27-77,0-1 0,0-1 1,0 1-1,-1 0 0,3-12 1,-6 18 15,1-1 1,0 1-1,-1-1 1,0 1-1,0-1 1,1 1-1,-2-1 1,1 1-1,0-1 1,0 1-1,-1-1 1,1 1-1,-1-1 1,0 1-1,0 0 1,0-1-1,0 1 1,0 0-1,0 0 1,-1 0-1,1 0 1,-1 0-1,-2-3 1,3 4 24,-1 0 0,1 0 1,-1 0-1,1 0 1,-1 0-1,1 0 1,-1 1-1,1-1 0,-1 1 1,0-1-1,1 1 1,-1-1-1,0 1 1,0 0-1,1 0 0,-1 0 1,0 0-1,-2 0 1,1 1 14,0 0 1,0 0-1,0 0 0,0 0 1,0 1-1,1-1 1,-1 1-1,0-1 0,-4 5 1,2-1 78,0 0 0,0 0 0,0 0 0,0 1 0,1 0 0,0 0 0,1 0 0,-7 13 0,8-12 16,0 0 0,0 0 0,1 0 1,-1 0-1,2 0 0,-1 0 0,1 1 1,0-1-1,0 0 0,3 12 0,-3-16-165,1 1 0,0-1 0,0 0 0,0 1-1,0-1 1,1 0 0,0 0 0,-1 0-1,1 0 1,0 0 0,0 0 0,0 0-1,1-1 1,-1 1 0,1-1 0,-1 0-1,1 0 1,0 0 0,0 0 0,0 0 0,0 0-1,0-1 1,0 1 0,6 0 0,-4 0-30,1-2 0,0 1 0,9 0 0,24-3-279</inkml:trace>
  <inkml:trace contextRef="#ctx0" brushRef="#br0" timeOffset="1">361 37 11923,'-9'1'3065,"3"-1"-1410,0 0 0,1 1 0,-1 0 0,-9 3 1,14-4-1490,0 0 1,0 1-1,0-1 1,0 1 0,0-1-1,0 1 1,0 0-1,0-1 1,0 1 0,0 0-1,0 0 1,0-1 0,1 1-1,-1 0 1,0 0-1,1 0 1,-1 0 0,1 0-1,-1 0 1,1 0-1,-1 0 1,1 0 0,0 0-1,0 1 1,-1-1 0,1 0-1,0 0 1,0 0-1,0 2 1,0 0-31,1 0 0,-1 0 0,1 0 0,-1 0 1,1 0-1,0-1 0,0 1 0,0 0 0,1 0 0,-1-1 0,1 1 0,2 3 0,1 0 110,1 0-1,0 0 0,7 5 0,-9-8-125,1 1 1,-1 0-1,0 0 1,0 1-1,0-1 1,0 1-1,-1-1 1,5 10-1,-6-10-66,-1-1 0,0 1-1,0 0 1,0-1 0,0 1-1,0 0 1,-1 0 0,0 5 0,0-7-107,0 0 1,0 1-1,-1-1 1,1 0-1,-1 0 1,0 1-1,0-1 1,1 0-1,-1 0 1,-1 0-1,1 0 1,0 0 0,0 0-1,-1 0 1,-2 2-1,0-1-193,0 0 0,0 0 1,-1 0-1,0 0 0,1-1 0,-1 0 0,0 0 1,0 0-1,-6 1 0,-8 3 310,-18 8-252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3:5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18756,'11'5'7170,"-4"-2"-4722,-7-2-2064,0-1-48,-2-1-744,1-1 1344,0 1-872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11402,'-7'10'4777,"9"-2"-2592,-2-6-233,6 4-511,10-4-321,7-2-624,6 0-192,6-5-208,-1 0-280,4-6 128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1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617 77 2809,'0'-6'6989,"0"-3"540,-2 1-3649,2 7-3782,0 0 1,-1 0-1,1 0 0,-1 1 1,1-1-1,-1 0 1,1 0-1,-1 1 0,0-1 1,1 1-1,-1-1 1,0 0-1,1 1 0,-1-1 1,0 1-1,0 0 0,0-1 1,1 1-1,-1 0 1,-1-1-1,-9-3 61,1 0-1,-20-10 1,10 4-43,16 8-81,0 1 0,0 0 0,1-1 0,-1 2 1,0-1-1,0 0 0,0 1 0,0 0 0,0-1 0,0 2 0,0-1 0,-5 1 0,-4 0 68,-3 2-15,1 0-1,0 0 1,0 2 0,0 0-1,-18 8 1,-28 10 85,-39 12-36,81-27-132,7-3 1,1 0-1,-20 12 1,28-15-3,0 0-1,-1 1 1,2-1-1,-1 1 1,0 0-1,0 0 1,1 0-1,-1 0 1,1 0-1,0 1 1,0-1-1,0 1 1,-1 5-1,-15 28 48,6-12 7,11-20-45,0-1 0,-1 1 0,0 0 0,0 0 0,0-1 0,0 1 0,-1-1 0,-4 6 0,-3 2 9,8-9-17,-1-1-1,1 1 0,-1 0 1,1 0-1,-2 4 0,3-6-2,1 0-1,0 0 0,-1 1 1,1-1-1,0 0 0,-1 0 1,1 0-1,0 0 0,0 0 1,0 0-1,0 1 0,0-1 1,0 0-1,1 0 1,-1 0-1,0 0 0,1 0 1,-1 0-1,0 0 0,1 0 1,-1 0-1,2 1 0,-1 0 1,-1-1-1,1 0 0,0 1 1,0-1-1,0 0 0,-1 1 1,1-1-1,-1 1 0,1-1 1,-1 1-1,0 0 0,1-1 1,-1 1-1,0-1 0,0 1 1,0-1-1,0 1 0,-1 0 1,1-1-1,0 1 0,-1-1 1,1 1-1,-1 1 0,0 0 4,0 0 0,0 0 0,0 0-1,0 0 1,1 0 0,0 0 0,-1 0-1,1 0 1,0 0 0,0 1 0,1-1-1,-1 0 1,1 0 0,0 0-1,1 5 1,0-2 7,-1 0 0,0-1-1,1 12 1,-1-10-9,0 0-1,0 0 0,0-1 1,1 1-1,0-1 1,1 1-1,0-1 1,5 11-1,7 14-19,-13-26 16,0-1-1,0 0 1,1 0 0,0 0 0,-1 0-1,1-1 1,0 1 0,1-1-1,3 4 1,7 4 2,17 10 0,-10-7 12,-11-8-4,0 0 0,1 0 0,0-1 0,0-1 1,0 0-1,1 0 0,-1-1 0,18 2 0,2-2 29,0 0 0,33-3 0,-64 0-36,42 0 26,0-3 1,75-13 0,-109 15-20,-1-1 0,0 0 0,0-1 0,1 0 0,-1 0 0,-1 0 0,1-1 0,-1 0-1,1 0 1,-1-1 0,0 0 0,-1 0 0,1 0 0,8-12 0,0-3 27,2-3 11,-1 0 1,19-40 0,-22 37-15,-7 17-14,0-1 0,-1 0 0,-1 0 0,1 0 0,-1 0 0,-1-1 0,2-15 0,-4 3 44,-1 1 1,-2 0 0,0 0-1,-1 0 1,-1 0 0,-15-40-1,18 58-39,0 0-1,0 0 1,-1 1-1,1-1 1,-1 1-1,0-1 1,0 1-1,-4-4 1,-32-24 135,28 23-143,-58-46 35,60 45-46,9 9-4,-1-1 0,1 1 0,0-1 1,0 1-1,0-1 0,-1 1 0,1 0 0,0-1 1,0 1-1,0-1 0,0 1 0,0-1 0,0 1 0,0-1 1,0 1-1,0-1 0,0 1 0,0-1 0,1 1 1,-1-1-1,0 1-1,0-1 1,0 1 0,0 0-1,0 0 1,0 0 0,0 0-1,0 0 1,0 0 0,0 0-1,0-1 1,0 1 0,0 0-1,0 0 1,0 0 0,0 0-1,0 0 1,-1 0 0,1 0-1,0 0 1,0-1 0,0 1-1,0 0 1,0 0 0,0 0-1,0 0 1,0 0 0,0 0-1,-1 0 1,1 0 0,0 0-1,0 0 1,0 0 0,0 0-1,0 0 1,0 0 0,0 0-1,-1 0 1,1 0 0,0 0-1,0 0 1,0 0 0,0 0-1,-8 0-22,7 0 21,-3 0-4,0 0 1,-1 1 1,1-1-1,0 1 0,-1 0 0,-5 2 0,-15 6-15,14-6-2194,9-3 1666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0:1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7178,'0'-2'830,"0"0"1,1 0-1,-1 0 1,0 0-1,1 0 1,-1 0-1,2-3 1,-1 3-657,-1 1 0,1 0-1,0-1 1,0 1 0,0 0 0,0 0 0,0 0-1,0 0 1,0 0 0,0 0 0,0 0 0,0 0-1,1 0 1,-1 0 0,0 0 0,1 1-1,1-2 1,4 1 172,1-1 1,-1 1-1,1 1 0,-1-1 0,1 1 0,9 1 0,-10 0-179,2-1 94,1 1 0,11 3-1,-19-4-183,1 1 0,-1 0-1,1 0 1,-1 0 0,0 0-1,1 0 1,-1 1-1,0-1 1,0 1 0,0-1-1,0 1 1,0 0 0,2 2-1,-3-2-44,0 0-1,0-1 0,-1 1 1,1 0-1,-1-1 0,0 1 1,1 0-1,-1 0 0,0 0 1,0-1-1,0 1 1,0 0-1,0 0 0,-1-1 1,1 1-1,-1 3 0,0-1 6,0-1 0,-1 1 0,1 0 0,-1-1-1,1 0 1,-5 7 0,3-8-14,1 1 0,-1-1 0,0 1 0,1-1-1,-7 3 1,6-4-10,1 1 0,-1-1 0,1 1 1,0 0-1,0 0 0,0 0 0,0 0 0,-2 2 0,4-3-11,-1-1-1,1 1 1,0 0 0,0 0 0,-1-1 0,1 1 0,0 0-1,0 0 1,0-1 0,0 1 0,0 0 0,0 0 0,0-1 0,0 1-1,0 0 1,1 0 0,-1-1 0,0 1 0,0 0 0,1 0-1,-1-1 1,1 2 0,11 15 34,-8-11-14,0 0 17,0 0-1,0-1 1,1 1 0,-1-1 0,1-1 0,1 1 0,8 6 0,-14-11-37,11 7 237,0-1 1,16 16-1,-26-22-203,0 1 0,-1-1 0,1 1 1,-1 0-1,1 0 0,-1-1 0,1 1 0,-1 0 1,1 0-1,-1 0 0,0-1 0,0 1 0,1 0 1,-1 0-1,0 0 0,0 0 0,0 0 0,0 0 1,0-1-1,0 1 0,0 0 0,0 0 0,0 0 1,0 0-1,0 0 0,-1 0 0,1-1 1,0 1-1,-1 0 0,1 0 0,-1 0 0,1-1 1,-1 2-1,-2 1 114,0 1-1,0-1 1,0 0 0,0 0 0,-5 3 0,5-3-65,0-1-26,0 0-1,-1 0 1,1 0 0,0-1 0,-1 0 0,1 1 0,0-1-1,-1 0 1,0 0 0,1-1 0,-1 1 0,0-1-1,1 0 1,-8 0 0,-2-2 15,-1 0 0,-19-5-1,31 6-72,-8-3-223,5 0-3275,4 3 2818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0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308 247 1960,'-152'-128'753,"-3"10"-585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158 145 8914,'28'-46'3477,"-27"43"-3195,0 1 0,0-1 1,0 0-1,0 0 0,-1 1 1,1-1-1,-1 0 0,0 0 1,0 0-1,0 0 0,0 1 1,0-1-1,-1 0 0,1 0 1,-1 0-1,0 1 0,1-1 1,-1 0-1,-3-4 0,4 6-143,-1-1 28,-1-1 1,1 1 0,0 0-1,-1 0 1,1-1 0,-1 1-1,0 0 1,1 1-1,-1-1 1,0 0 0,0 0-1,0 1 1,-1-1 0,1 1-1,0 0 1,0 0-1,-1 0 1,1 0 0,-1 0-1,1 0 1,-1 1-1,1-1 1,-6 0 0,4 1-94,0 0 0,1 0 0,-1 0 0,0 1 0,0-1 0,0 1 0,0 0 0,0 0 0,1 1 0,-1-1 0,0 1 0,1-1 0,-1 1 1,1 0-1,-4 3 0,1 1-23,0 0 1,0 0 0,1 0-1,0 1 1,0 0 0,1 0-1,-1 0 1,1 1-1,1-1 1,0 1 0,-4 13-1,5-14-49,0 0-1,0 0 0,1 1 0,0-1 0,1 0 0,0 0 1,0 1-1,0-1 0,1 0 0,0 1 0,0-1 0,1 0 1,4 11-1,-4-14-19,0 0 1,0 0-1,1 0 1,0 0-1,-1-1 1,1 1-1,0-1 0,1 1 1,-1-1-1,1 0 1,-1-1-1,1 1 1,0 0-1,0-1 1,0 0-1,0 0 1,9 2-1,-4-1-220,-1-2 1,1 1-1,-1-1 0,1 0 0,-1-1 1,1 0-1,0 0 0,14-3 1,26-10-564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64 9578,'0'0'246,"-1"0"-1,1 1 1,-1-1-1,1 0 1,-1 1-1,0-1 0,1 0 1,-1 1-1,1-1 1,-1 1-1,1-1 1,0 1-1,-1-1 1,1 1-1,-1-1 1,1 1-1,0-1 1,-1 1-1,1-1 1,0 1-1,0 0 1,-1 0-1,1 2 176,-1-1 0,1 1 0,0-1 0,0 0 0,0 1 0,1 3 0,0 4 568,1 0 0,4 11-1,-5-19-571,1 3-208,-1-1 1,1 1-1,0-1 1,1 0-1,-1 1 1,1-1-1,0-1 1,0 1-1,0 0 1,0-1-1,5 4 1,-7-5-197,1-1-1,0 0 1,0 1 0,0-1 0,0 0 0,0 0 0,0 0-1,0-1 1,0 1 0,0 0 0,0-1 0,0 1 0,0-1 0,1 0-1,-1 0 1,0 0 0,0 0 0,0 0 0,1 0 0,-1-1-1,0 1 1,0-1 0,0 1 0,0-1 0,0 0 0,3-1 0,-4 1-54,1 0 1,0 0 0,-1 0 0,1 0 0,-1 0-1,1 0 1,-1-1 0,1 1 0,-1-1 0,0 1 0,0-1-1,1 1 1,-1-1 0,0 0 0,-1 1 0,1-1 0,1-3-1,-2 3-43,1-1 0,-1 1 0,0-1-1,0 1 1,0-1 0,0 0 0,0 1-1,0-1 1,-1 1 0,1-1 0,-3-4 0,1 1-37,-2-1 1,1 0 0,-1 1-1,0-1 1,0 1 0,0 0 0,-1 1-1,-7-8 1,0 3 174,1 1-1,-1 0 1,0 1 0,-1 0-1,0 1 1,-1 0 0,-18-6-1,40 14 46,-1 0 0,1 0-1,-1-1 1,1 0 0,12-1-1,-10 0-61,94 0-42,-90 2 18,1 1-1,0 0 1,-1 1-1,0 1 1,15 5-1,-24-7 29,0 0-1,0 1 1,0-1 0,0 1-1,-1 0 1,0 1-1,1-1 1,-1 1-1,0-1 1,-1 1 0,6 7-1,-7-8 21,0 0 0,0 1 0,0-1 0,-1 1 0,1 0-1,-1-1 1,0 1 0,0 0 0,0 0 0,0 0 0,-1 0 0,0 0-1,0 0 1,0 0 0,0 0 0,-1 6 0,-3 4 251,-7 21 0,1-6 36,8-24-263,2-8-77,5-11-156,1 2 58,2 0-1,-1 1 0,1 0 0,1 0 0,0 1 1,1 0-1,0 1 0,0 0 0,1 0 0,0 1 1,15-8-1,-25 15 101,-1 1 0,1-1 0,0 1 0,0-1 1,0 1-1,0-1 0,0 1 0,0 0 0,0-1 0,0 1 0,0 0 0,0 0 1,0 0-1,1 0 0,-1 0 10,-1 0 0,1 1 0,-1-1 0,1 1 0,-1-1 1,1 1-1,-1-1 0,0 1 0,1-1 0,-1 1 0,0 0 0,1-1 0,-1 1 1,0-1-1,0 1 0,1 0 0,-1-1 0,0 1 0,0 0 0,0-1 0,0 1 0,0 0 1,1 6 85,-1 0 0,0 0 0,-1 0 0,0 0 0,0 0 0,-2 9 0,1-8-84,0 0 0,1 1 0,0-1 0,1 9 0,0-16-46,3 19-517,-3-20 475,0 1 0,0 0 0,0-1 0,1 1 1,-1-1-1,0 1 0,0 0 0,1-1 0,-1 1 0,0-1 0,1 1 1,-1-1-1,1 1 0,-1-1 0,1 1 0,-1-1 0,1 1 1,-1-1-1,1 0 0,-1 1 0,1-1 0,0 0 0,-1 1 1,2-1-1,9-2-645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 10642,'0'0'515,"-1"-1"-1,0 1 0,0 0 0,1 0 1,-1-1-1,0 1 0,0 0 1,0 0-1,1 0 0,-1 0 0,0 0 1,-1 0-1,-12 4 2622,-14 10-1193,21-10-982,-9 4 164,0 2 0,-20 15 0,35-25-1097,1 1 0,-1-1 0,0 1 0,1-1 0,-1 1 0,0 0 0,1-1 0,-1 1 0,1 0 0,-1-1 0,1 1 0,-1 0 0,1 0 0,-1 0 0,1-1 0,0 1 1,-1 0-1,1 0 0,0 0 0,0 0 0,0 0 0,0 0 0,0 0 0,0-1 0,0 1 0,0 0 0,0 1 0,1 0-10,0-1 0,-1 1 0,1-1 1,0 0-1,0 1 0,1-1 0,-1 0 0,0 0 0,0 0 1,1 0-1,-1 0 0,0 0 0,1 0 0,2 1 1,6 2 2,0 0 0,1 0 0,0-1 0,19 3 0,-17-3 2,1 0 0,14 6 0,-26-9-18,-1 1 0,1-1-1,-1 1 1,1 0 0,-1-1-1,0 1 1,1 0 0,-1 0-1,0 0 1,0 0 0,1 0-1,-1 0 1,0 0 0,0 0-1,0 1 1,0-1 0,0 0-1,-1 1 1,1-1 0,0 0-1,-1 1 1,1-1 0,-1 1-1,1-1 1,-1 4 0,0-3 3,0 0 0,0 0 0,-1 0 0,1 0 1,-1-1-1,0 1 0,1 0 0,-1 0 0,0 0 1,0-1-1,0 1 0,-1 0 0,1-1 0,0 1 1,0-1-1,-1 1 0,1-1 0,-1 0 0,-1 2 1,-3 1-25,0 0 1,0 0 0,-8 3 0,12-6-96,0 0 1,-1 0 0,1 0-1,0-1 1,-1 1 0,1-1 0,-1 1-1,1-1 1,-1 0 0,1 0-1,-1 0 1,-3 0 0,5 0-21,0-1 0,1 1 0,-1 0 0,0-1 0,1 1 0,-1 0 0,1-1 0,-1 1 0,0-1 0,1 1 0,-1-1 0,1 1 0,-1-1 1,1 1-1,0-1 0,-1 1 0,1-1 0,-1 0 0,1 1 0,0-1 0,0 0 0,-1 1 0,1-1 0,0 0 0,0 0 0,0 1 0,0-1 0,0 0 0,0 1 0,0-1 0,0 0 1,0 0-1,0 1 0,0-1 0,0 0 0,1 1 0,-1-1 0,0 0 0,0 1 0,1-1 0,-1 0 0,1 0 0,10-16-1160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17 203 7482,'3'1'692,"0"1"1,0-1 0,0 1-1,0 0 1,0-1 0,0 1 0,0 1-1,-1-1 1,1 0 0,2 4-1,-3-4-342,-1 0 0,0 0 0,0 0 0,0 0 0,0 0 0,0 0 0,-1 0 0,1 0 0,0 0-1,-1 0 1,0 0 0,1 1 0,-1-1 0,0 0 0,0 0 0,-1 5 0,0-1 554,0-1-290,0 0-1,0 0 0,1 1 0,0-1 1,0 0-1,0 0 0,2 9 0,-2-15-1049,-1-1 0,1 0 0,0 0 0,-1 0 0,1 0 0,0 0 0,1 0 1,-1 0-1,1-4 0,1-11-488,-2 6 370,1 0 0,-2 0 0,1 0 0,-2 0 0,1 0 1,-7-18-1,-4-10-1033,-1 1 307,-12-62 1,25 91 1948,0 9-641,0-1-1,0 1 1,0 0 0,0 0 0,1 0 0,-1 0 0,0 0 0,0 0 0,0 0 0,0 0 0,0 0-1,0 0 1,0 0 0,0 0 0,0 0 0,0 0 0,1 0 0,-1 0 0,0 0 0,0 0-1,0 0 1,0 0 0,0 0 0,0 0 0,0 0 0,0 0 0,0 0 0,1 0 0,-1 0 0,0 0-1,0 0 1,0 0 0,0 0 0,0 0 0,0 0 0,0 0 0,0 1 0,0-1 0,0 0 0,0 0-1,0 0 1,0 0 0,1 0 0,-1 0 0,0 0 0,9 15 1306,-5-6-1136,0 2-128,2 1 1,-1-1-1,15 19 1,-13-20-685,1-1 1,13 13-1,2-3-126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143 242 7362,'-1'-2'711,"1"-1"0,-1 1 0,1 0 0,-1-1 1,0 1-1,0 0 0,0 0 0,0 0 1,-1 0-1,1 0 0,-1 0 0,-2-4 1,1 4-270,1 0 1,0 0 0,-1 1-1,0-1 1,1 0 0,-1 1-1,0 0 1,0-1 0,-4 0-1,4 1-298,1 0 0,-1 1-1,1-1 1,-1 1-1,1 0 1,-1 0 0,0 0-1,1 0 1,-1 0-1,1 1 1,-1-1 0,1 1-1,-1-1 1,1 1-1,-1 0 1,1 0 0,0 0-1,-1 0 1,1 1-1,0-1 1,0 0 0,0 1-1,0 0 1,0-1-1,-2 4 1,0 0 28,1 0 0,0 1 0,0 0 0,0 0 0,1 0 0,0 0 0,0 0 0,-1 8 0,0 0 34,2 0-1,-1 22 0,2-33-185,0 1 0,0-1 0,1 0 0,0 0 0,-1 0 0,1 0 0,2 6 0,-2-9-22,-1 1 0,0-1-1,1 1 1,-1 0 0,1-1 0,-1 1-1,0-1 1,1 0 0,-1 1-1,1-1 1,-1 1 0,1-1-1,-1 0 1,1 1 0,0-1-1,-1 0 1,1 0 0,-1 1-1,1-1 1,0 0 0,-1 0-1,1 0 1,0 0 0,-1 0-1,1 0 1,0 0 0,-1 0-1,1 0 1,-1 0 0,1 0-1,0 0 1,-1 0 0,1-1 0,0 1-1,-1 0 1,1 0 0,-1-1-1,2 0 1,3-1-79,0-1 1,0-1 0,7-4-1,-9 5 5,7-5-66,-1 0 0,0 0 0,-1-1 0,0 0 0,-1 0 0,0-1 0,0 0 0,-1-1 0,0 1 0,-1-1 0,7-21 0,-5 9 122,-1-1 1,-1 1-1,-1-1 0,-1 0 0,-1-25 0,-2 43 100,0 0 0,0-1 0,0 1 0,-3-12 0,3 18-64,0 0-1,0-1 1,0 1-1,-1 0 1,1 0 0,0-1-1,0 1 1,0 0-1,0 0 1,0-1-1,0 1 1,0 0-1,0 0 1,0 0-1,-1-1 1,1 1-1,0 0 1,0 0-1,0 0 1,0 0-1,-1-1 1,1 1-1,0 0 1,0 0-1,0 0 1,-1 0-1,1 0 1,0 0-1,0-1 1,-1 1 0,1 0-1,0 0 1,0 0-1,-1 0 1,1 0-1,0 0 1,0 0-1,-1 0 1,1 0-1,0 0 1,0 0-1,-1 0 1,1 0-1,0 0 1,0 1-1,0-1 1,-1 0-1,1 0 1,0 0-1,0 0 1,-1 0-1,1 0 1,0 1 0,0-1-1,0 0 1,0 0-1,-1 0 1,1 1-1,0-1 1,0 0-1,-10 14 448,10-14-442,-7 14 222,0 1 0,0 0-1,2 0 1,0 0-1,0 1 1,2 0 0,-3 19-1,5-24-180,0 0-1,1-1 0,0 1 0,1-1 0,0 1 0,1 0 1,0-1-1,0 0 0,1 1 0,1-1 0,8 19 1,-9-25-66,-1 0 0,1 0 1,0 0-1,0 0 0,1 0 1,-1-1-1,1 1 1,-1-1-1,1 0 0,0 0 1,0-1-1,1 1 1,-1-1-1,1 0 0,-1 0 1,1 0-1,-1 0 0,1-1 1,0 0-1,0 0 1,0 0-1,0-1 0,-1 0 1,1 0-1,6 0 0,-1-1-129,1-1 0,-1 0 0,0 0-1,0-1 1,-1-1 0,1 1-1,0-2 1,-1 1 0,0-1 0,0-1-1,8-6 1,-8 5-6,1 0 1,-1-1-1,-1 0 1,0 0-1,0-1 0,-1 0 1,0 0-1,0-1 1,-1 0-1,0 0 0,-1-1 1,5-14-1,-9 23 141,0 0-1,0-1 0,0 1 1,-1-1-1,0 1 1,1-1-1,-1 1 0,0-1 1,0 1-1,0-1 1,0 1-1,-1-1 0,1 1 1,-1-1-1,1 1 1,-1-1-1,-1-2 1,1 4 13,0-1 0,1 1 0,-1-1 1,0 1-1,0-1 0,0 1 0,0 0 1,0 0-1,-2-3 0,2 4-3,1 0-1,-1-1 0,1 1 0,-1 0 1,1 0-1,-1-1 0,0 1 1,1 0-1,-1 0 0,1 0 0,-1 0 1,0 0-1,1 0 0,-1 0 1,0 0-1,1 0 0,-1 0 1,1 0-1,-1 0 0,0 0 0,1 0 1,-1 1-1,1-1 0,-1 0 1,1 1-1,-1-1 0,1 0 0,-1 1 1,1-1-1,-2 1 0,-1 2 76,0 0 1,0 0-1,1 0 0,-1 1 0,0-1 0,1 1 0,0 0 0,-2 4 0,-13 34 563,17-42-649,-6 16 197,2 1-1,-1-1 0,2 1 1,-3 30-1,6-45-200,0 0-1,0 0 0,0 0 1,0 0-1,0 1 0,1-1 1,-1 0-1,0 0 0,1 0 1,0 0-1,0 0 1,-1 0-1,1 0 0,0 0 1,0-1-1,1 1 0,-1 0 1,0 0-1,1-1 1,-1 1-1,1-1 0,-1 1 1,1-1-1,0 0 0,-1 0 1,1 0-1,0 0 1,0 0-1,4 2 0,-1-2-145,0 0-1,0 0 1,0-1 0,0 0-1,0 1 1,0-2-1,1 1 1,-1-1 0,0 1-1,0-1 1,6-3-1,54-18-2677,18-6 555,-82 27 2265,1 1 0,-1-1 1,1 1-1,-1 0 1,0 0-1,1-1 0,-1 1 1,1 0-1,-1 0 1,1 1-1,-1-1 0,1 0 1,-1 0-1,0 1 1,1-1-1,-1 0 0,2 2 1,-2-1 47,0 0 0,0 0 0,-1 0 0,1 0 1,0 0-1,-1 0 0,1 0 0,-1 0 0,1 1 0,-1-1 0,1 0 0,-1 0 1,0 1-1,0-1 0,1 0 0,-1 0 0,0 1 0,-1 1 0,1 8 721,0 1 0,-2 0 0,-3 19 0,2-20-233,0-1 141,3-10-656,-1 0 0,1 0 0,0 0 0,0 0 0,0 0 0,0 0 0,0 0 0,0 0 0,-1 0 0,1 0 0,0 0 0,0 0 0,0 0 0,0 0 0,0 0 0,0-1 0,0 1 0,-1 0 0,1 0 0,0 0 0,0 0 0,0 0 0,0 0 0,0 0 0,0 0 0,0 0 0,0 0 0,0-1 0,0 1 1,0 0-1,0 0 0,0 0 0,-1 0 0,1 0 0,0 0 0,0-1 0,0 1 0,0 0 0,0 0 0,0 0 0,0 0 0,0 0 0,0 0 0,0 0 0,0-1 0,0 1 0,1 0 0,-4-9 0,3 2-91,-1-1 1,1 1 0,0 0 0,1-1 0,0 1 0,0 0-1,0-1 1,1 1 0,0 0 0,1 0 0,-1 0 0,1 1-1,1-1 1,-1 1 0,8-10 0,-4 7 6,0 0-1,1 1 1,0 0 0,1 0-1,-1 1 1,2 0 0,-1 1-1,1 0 1,15-7 0,22-8 445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34 8610,'-37'-33'4089,"37"33"-1409,-3 9-807,0 6-57,3 9-224,-4-2-279,4 1-521,-1-2-216,1-5-320,0-4-104,1-3-224,1-5-304,-8-4-760,-2-1-457,-1-6-1503,0-2 1903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7562,'0'0'89,"0"0"1,-1 0 0,1 0 0,0 0 0,0 0 0,0 0-1,0 0 1,0 0 0,0 0 0,0 0 0,0 0 0,0-1-1,0 1 1,0 0 0,0 0 0,0 0 0,0 0 0,0 0-1,0 0 1,0 0 0,0 0 0,0 0 0,0-1 0,0 1-1,0 0 1,0 0 0,0 0 0,0 0 0,0 0-1,0 0 1,0 0 0,0 0 0,0 0 0,0 0 0,0 0-1,0-1 1,0 1 0,0 0 0,1 0 0,-1 0 0,0 0-1,0 0 1,0 0 0,0 0 0,0 0 0,0 0 0,0 0-1,0 0 1,0 0 0,0 0 0,0 0 0,1 0 0,-1 0-1,0 0 1,0 0 0,0 0 0,0 0 0,0 0 0,0 0-1,0 0 1,0 0 0,0 0 0,1 0 0,-1 0 0,0 0-1,0 0 1,0 0 0,12 3 2792,18 10-1087,-26-12-1310,15 7 111,-1 1 0,0 1 0,0 0 1,-1 1-1,17 15 0,-31-23-554,0 0 1,0 0-1,-1 1 1,1-1-1,-1 1 1,0 0 0,0-1-1,0 1 1,-1 0-1,1 0 1,-1 0-1,0 1 1,0-1-1,0 0 1,-1 0-1,0 1 1,0 5-1,0 3 9,-1 0-1,-1 0 0,0 0 0,-7 19 0,8-18 30,2-11-164,-1-6-428,1 2 506,-1 0 0,0 0 0,1 0 0,-1 0 0,1 0 0,-1 0 0,1 1 0,-1-1-1,1 0 1,0 0 0,0 1 0,-1-1 0,1 0 0,0 1 0,0-1 0,1 0 0,6-6-2,31-26 19,-37 31 21,1 1 0,-1 0 0,1-1 0,-1 1 0,1 0 0,-1 0 0,1 1-1,0-1 1,-1 0 0,1 1 0,0 0 0,0-1 0,-1 1 0,1 0 0,0 1 0,0-1 0,-1 0 0,1 1 0,0-1 0,-1 1 0,1 0 0,0 0 0,3 2 0,-4-2 38,0 0 1,0 0 0,0 1 0,0-1-1,0 0 1,-1 1 0,1-1 0,-1 1-1,1 0 1,-1 0 0,1-1-1,-1 1 1,0 0 0,0 0 0,0 0-1,1 3 1,0 2 151,0 0 0,0 1-1,1 11 1,0 4 32,-2-17-257,2 7 93,-3-13-116,0 0 1,0 0 0,0 0 0,0 0-1,0 0 1,0 1 0,0-1 0,0 0-1,0 0 1,0 0 0,0 0 0,0 0-1,0 0 1,0 1 0,0-1 0,1 0 0,-1 0-1,0 0 1,0 0 0,0 0 0,0 0-1,0 0 1,0 0 0,0 0 0,1 1-1,-1-1 1,0 0 0,0 0 0,0 0-1,0 0 1,0 0 0,1 0 0,-1 0-1,0 0 1,0 0 0,0 0 0,0 0-1,0 0 1,1 0 0,-1 0 0,0 0-1,0 0 1,0-1 0,0 1 0,0 0 0,1 0-1,-1 0 1,0 0 0,0 0 0,0 0-1,0 0 1,0 0 0,1-1 0,10-9-1381,7-12 518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12723,'-2'1'6472,"1"2"-3540,-1 8-2974,2-8 1062,-3 76 1461,2-34-1688,-3 29-126,4-74-665,-1 0 0,1 0 1,0 0-1,0-1 0,0 1 1,0 0-1,0 0 1,0 0-1,0 0 0,0 0 1,0 0-1,0 0 0,0 0 1,-1-1-1,1 1 0,0 0 1,0 0-1,0 0 0,0 0 1,0 0-1,0 0 0,0 0 1,-1 0-1,1 0 0,0 0 1,0 0-1,0 0 0,0 0 1,0 0-1,-1 0 0,1 0 1,0 0-1,0 0 0,0 0 1,0 0-1,0 0 0,0 0 1,-1 0-1,1 0 1,0 0-1,0 0 0,0 0 1,0 0-1,0 0 0,0 1 1,0-1-1,-1 0 0,1 0 1,0 0-1,0 0 0,0 0 1,0 0-1,0 0 0,0 0 1,0 1-1,0-1 0,0 0 1,0 0-1,0 0 0,0 0 1,0 0-1,0 0 0,0 1 1,0-1-1,0 0 0,0 0 1,-1-1-22,0 0 0,1 0 1,-1 0-1,0 0 0,1 0 0,0 0 0,-1 0 1,1 0-1,0 0 0,-1-2 0,3-24-106,1 15 91,-1 0 1,1 0-1,1 1 0,0 0 0,12-22 0,-11 23 20,2-1 1,0 1-1,0 1 0,1-1 0,14-13 0,-19 21 35,0-1 0,0 1 0,0-1-1,0 1 1,1 0 0,-1 0 0,1 0 0,-1 1-1,1 0 1,0-1 0,0 1 0,0 0 0,-1 1 0,1-1-1,0 1 1,0 0 0,0-1 0,0 2 0,0-1-1,0 0 1,5 2 0,-5 0 54,0-1-1,0 1 1,-1 0 0,1 0-1,-1 1 1,1-1 0,-1 1-1,0-1 1,1 1 0,-2 0-1,1 0 1,0 1 0,-1-1-1,1 1 1,-1-1 0,2 5-1,2 3 129,-1 0-1,0 0 1,-1 1-1,3 14 1,-4-13-49,0 0 0,-1 1 0,-1-1 0,0 0 0,-1 21 0,-4-20-123,4-14-60,-1 1 1,1-1-1,0 1 1,0-1-1,-1 0 1,1 1 0,0-1-1,-1 1 1,1-1-1,0 0 1,-1 1-1,1-1 1,0 0-1,-1 0 1,1 1 0,-1-1-1,1 0 1,-1 0-1,1 0 1,-1 1-1,1-1 1,-1 0-1,0 0 1,1 0-22,0-1 0,-1 1 0,1 0 0,0-1-1,0 1 1,-1-1 0,1 1 0,0 0 0,0-1 0,0 1 0,-1-1 0,1 1-1,0-1 1,0 1 0,0-1 0,0 1 0,0-1 0,0 1 0,0-1 0,0 1 0,0-1-1,0 1 1,0-1 0,0 0 5,1-21-210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12755,'3'30'5313,"-14"10"-3161,1 8-95,-6 2-481,9 2-336,5-4-527,2-3-209,6-13-312,2-3-56,7-14-368,-3-6-376,-3-9-833,-5-5-479,3-12 1128</inkml:trace>
  <inkml:trace contextRef="#ctx0" brushRef="#br0" timeOffset="1">11 119 8330,'-11'-9'3913,"11"14"-745,8 3-815,6-2-329,-2 4-215,-3-8-945,-1-2-368,9 0-400,10-1-336,6-3-936,4 4-641,-1 5 1025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7906,'3'2'605,"0"-1"1,0 1 0,0-1 0,0 0 0,0 0-1,0 0 1,1 0 0,-1 0 0,0-1-1,1 1 1,6-1 0,-6-1-286,0 1-1,0-1 1,0 0 0,-1 0-1,1 0 1,0-1 0,0 1-1,-1-1 1,5-2 0,-3 0-212,1 0 0,-1 0 0,0 0 1,0-1-1,0 0 0,-1 0 0,1 0 1,-1-1-1,0 0 0,-1 1 1,5-11-1,-7 13-66,1 0 1,-2 0-1,1 0 1,0 0-1,-1 0 1,1 0-1,-1 0 0,0 0 1,0 0-1,0-1 1,0 1-1,0 0 1,-1 0-1,0 0 1,1 0-1,-1 0 0,-2-4 1,2 6 22,0-1 1,0 0-1,0 1 1,0 0-1,0-1 0,0 1 1,-1 0-1,1-1 1,0 1-1,-1 0 1,1 0-1,-1 0 1,1 0-1,-1 0 0,0 1 1,1-1-1,-1 0 1,0 1-1,1-1 1,-1 1-1,0 0 0,0-1 1,0 1-1,1 0 1,-1 0-1,0 0 1,0 0-1,1 1 1,-1-1-1,0 0 0,-2 2 1,0-1 48,1 0 1,-1 1 0,1 0-1,-1 0 1,1 0-1,0 0 1,0 0 0,0 1-1,0 0 1,0-1-1,0 1 1,1 0 0,0 0-1,-1 0 1,1 1-1,-2 3 1,0 1 21,0 1 0,0-1 0,1 1 0,0 0 0,-3 15 0,5-19-107,1 0 0,-1 0 0,1 0 0,0-1 0,0 1 1,0 0-1,1 0 0,-1 0 0,1 0 0,0 0 0,3 6 0,-3-9-65,0 0 1,1 0 0,-1 0 0,0 0 0,1 0-1,0 0 1,-1 0 0,1 0 0,0-1 0,0 1-1,0-1 1,0 1 0,0-1 0,0 0-1,0 0 1,1 0 0,-1 0 0,0 0 0,1 0-1,-1-1 1,0 1 0,1-1 0,-1 0 0,4 1-1,0-2-727,0 1 0,0-1-1,0 0 1,0 0 0,-1 0 0,1-1-1,0 0 1,8-4 0,23-15-1886</inkml:trace>
  <inkml:trace contextRef="#ctx0" brushRef="#br0" timeOffset="1">373 136 10442,'-1'26'6434,"1"-19"-5428,0 0 0,-1 1 0,0-1 0,0 1-1,-1-1 1,-4 12 0,5-16-743,-7 13 1278,8-16-1479,-1 1 0,1-1 1,-1 1-1,1-1 0,-1 1 0,1-1 1,-1 1-1,1-1 0,-1 1 1,0-1-1,1 0 0,-1 1 1,0-1-1,1 0 0,-1 0 0,0 1 1,1-1-1,-2 0 0,2 0-36,-1 0 0,1 0 0,0 0 0,-1 0 0,1 0 0,-1 0 0,1 0 0,0 0 0,-1-1 0,1 1 0,0 0-1,-1 0 1,1 0 0,0 0 0,0-1 0,-1 1 0,1 0 0,0 0 0,0-1 0,-1 1 0,1 0 0,0-1 0,0 1 0,0 0-1,-1-1 1,1 1 0,0-1 0,-3-9 35,2 4-64,1 0 0,-1 0-1,1 0 1,1 0 0,-1 0-1,1 0 1,0 0 0,0 0 0,4-9-1,2-3-109,15-27 0,-18 38 79,3-6-276,0 1 0,18-22 0,-23 31-3,1 0 0,0 0 0,-1 0 0,1 0 0,1 0 0,-1 1 0,0 0 0,1-1 0,-1 1 0,1 1 0,0-1 0,-1 0 0,1 1 1,0 0-1,5-1 0,-5 2-9,1 0-1,-1 0 1,9 2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30 7266,'-1'-2'384,"1"1"1,0 0-1,-1-1 1,1 1-1,-1 0 0,0-1 1,1 1-1,-1 0 1,0 0-1,0 0 1,1 0-1,-1 0 1,0 0-1,0 0 1,0 0-1,0 0 1,-1 0-1,-1-1 1,0 1 232,0 0 0,0 0 0,0 0 0,0 0 0,0 1 0,-1-1 0,-3 1 0,5-1-371,-1 1 1,0 0-1,0 0 0,0 0 1,1 1-1,-1-1 0,0 1 1,0-1-1,1 1 0,-1 0 1,1 0-1,-1 0 0,0 1 1,1-1-1,0 0 0,-1 1 1,1 0-1,0-1 0,0 1 1,0 0-1,-2 2 0,2-1-161,0 0-1,1 0 1,-1 0-1,1 0 0,-1 0 1,1 0-1,0 1 1,0-1-1,1 0 0,-1 1 1,0-1-1,1 0 1,0 1-1,0-1 0,0 1 1,1-1-1,0 5 1,0-2-5,0-1 0,1 1 0,0 0 0,0 0 1,1-1-1,5 10 0,2-1 88,11 14 0,1 0-18,-21-26-140,0 0 1,0 0 0,0-1-1,0 1 1,0 0 0,0 0-1,0 0 1,-1 0 0,1 0-1,0 4 1,-1-5-6,0 0 0,0 0 1,-1 0-1,1 0 0,0 0 0,0-1 1,0 1-1,-1 0 0,1 0 0,0 0 1,-1 0-1,1-1 0,0 1 0,-1 0 1,1 0-1,-1-1 0,0 1 0,1 0 1,-1-1-1,0 1 0,1 0 0,-1-1 0,0 1 1,1-1-1,-1 1 0,0-1 0,0 0 1,-1 1-1,-2 0-122,0 0 1,0 0-1,-1 0 0,1-1 1,0 0-1,0 0 1,-1 0-1,1 0 0,0-1 1,-1 0-1,1 1 1,0-2-1,0 1 0,0 0 1,0-1-1,0 0 0,-5-3 1,8 5 19,1 0 0,-1-1 0,1 1-1,-1 0 1,1-1 0,-1 1 0,1-1 0,-1 1 0,1-1 0,-1 1 0,1-1 0,-1 0 0,1 1-1,0-1 1,0 1 0,-1-1 0,1 0 0,0 1 0,0-1 0,0 0 0,-1 0 0,1 0-23,1 1 1,-1-1 0,0 1 0,0-1 0,0 1 0,1-1-1,-1 1 1,0-1 0,1 1 0,-1-1 0,0 1-1,1-1 1,-1 1 0,1 0 0,-1-1 0,0 1-1,1 0 1,-1-1 0,2 1 0,1-2-219,0 1 0,-1 0 1,1 0-1,0 0 0,1 0 1,-1 1-1,5-1 0,30 2-662,-28-1 1087,1 1 0,0-1-1,0-1 1,17-3-1,-6 0 412,-7 1 135,1-1-1,0 0 0,18-9 0,-31 12-478,0-1 0,1 1 0,-1-1 0,0 0 0,0 0 0,0-1 0,0 1-1,-1 0 1,1-1 0,-1 0 0,1 1 0,-1-1 0,0 0 0,0 0 0,0 0 0,0-1 0,-1 1 0,1 0 0,1-8 0,-3 10-107,1 0-1,-1-1 1,0 1 0,0-1 0,0 1 0,0-1 0,0 1 0,0-1-1,0 1 1,-1-1 0,1 1 0,-1 0 0,1-1 0,-1 1-1,1 0 1,-1-1 0,1 1 0,-1 0 0,0-1 0,0 1 0,0 0-1,0 0 1,0 0 0,0 0 0,0 0 0,0 0 0,0 0-1,0 0 1,-1 1 0,1-1 0,0 0 0,-1 1 0,1-1 0,0 1-1,-1-1 1,1 1 0,-1 0 0,1-1 0,-1 1 0,1 0-1,0 0 1,-1 0 0,1 0 0,-1 0 0,1 1 0,-3-1 0,-1 2 29,-1-1 0,1 1 0,0 0 0,-1 0 1,1 1-1,0-1 0,0 1 0,1 0 0,-6 5 0,4-3 12,0 0 0,0 1 0,0 0 0,1 0 0,-8 12 0,11-14-57,-1 0 0,1 0 0,1 0 0,-1 1 0,0-1 0,1 0 0,0 1 0,0-1 0,1 1-1,-1-1 1,1 1 0,0 5 0,0-7-32,0-1-1,1 1 1,-1 0 0,1 0-1,0-1 1,0 1 0,0 0-1,0-1 1,0 1 0,1-1-1,-1 1 1,1-1 0,-1 0-1,1 1 1,0-1-1,0 0 1,0 0 0,0 0-1,0-1 1,1 1 0,2 1-1,2 1-313,1-1 0,0 0 1,0-1-1,0 1 0,0-2 0,0 1 0,0-1 0,1 0 0,-1-1 0,0 0 0,1 0 0,-1-1 1,0 0-1,0-1 0,9-1 0,21-10-877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8 7130,'-8'-8'4376,"0"10"73,-4 3-1424,-8 10-953,0 5-215,-6 5-585,6 0-368,13 2-472,-1-5-127,11-4-137,-1-6-40,4-4-112,4-4 8,10-4-248,5-2-385,3-12-927,8-8 3176,-2-11-1592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12643,'-8'16'5241,"-7"21"-2801,2 9-503,2 11-353,1 1-328,10 1-688,5-5-175,8-11-225,11-7-112,-6-33-416,-9-2-345,0 0 2306,26-6-1465</inkml:trace>
  <inkml:trace contextRef="#ctx0" brushRef="#br0" timeOffset="1">21 140 12499,'-16'-7'5033,"12"7"-2417,5 4-695,7 3-193,4 1-136,12 0-855,1-4-305,10-2-336,5 0-408,6-1 1832,10 3-1240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 7818,'-11'-2'4785,"3"3"256,-4 7-2441,-8 3-1015,-2 10-113,-2 15-384,-3 7-280,17 8-360,0 0-111,17-3-113,6-3-64,3-9-48,8-5-104,-1-9-640,3-3-433,8-4 593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24 298 14011,'-9'-2'4406,"11"4"-487,0-2-3536,1 1 0,-1-1 0,0 1-1,1-1 1,-1 1 0,5-1 0,18-3-169,-1-2 0,1 0 0,-1-1 0,0-1 0,-1-2 0,43-20 0,-55 23-247,0 0 0,0-1 0,0 0 0,-1-1 0,0 0 0,-1-1 0,11-11 0,-18 17 29,1 0-1,0 0 1,-1-1-1,0 1 1,0-1-1,0 0 1,0 0-1,-1 1 1,1-1-1,-1 0 1,0 0-1,0-1 1,-1 1 0,1 0-1,-1 0 1,0 0-1,0 0 1,0 0-1,-1-1 1,1 1-1,-1 0 1,0 0-1,0 0 1,-1 0-1,-1-4 1,0 3 6,0 0 0,0 0 0,0 0 0,-1 0 0,1 1 0,-1 0 0,-9-8 0,11 10 0,0 1-1,0-1 1,0 1 0,0-1 0,-1 1 0,1 0 0,0 0 0,-1 0 0,1 0 0,-1 0 0,1 1 0,0-1-1,-1 1 1,0 0 0,1 0 0,-5 0 0,4 0 7,-1 1 0,0 0 1,1 0-1,-1 0 0,1 0 0,-1 0 0,1 1 0,0 0 0,0-1 0,-5 4 1,1 1 33,1 0 0,-1 0 0,1 0 0,0 1 0,1-1 1,-1 1-1,1 1 0,-7 14 0,5-5 41,1-1 1,1 1-1,0 0 0,-3 26 1,-3 70 185,11-108-259,-3 76 174,-2 26 61,5-104-234,-1 0 0,1 1 0,-1-1 0,0 0 0,0 0 1,-2 5-1,3-7-9,-1 0 0,1-1 0,-1 1 0,1 0 1,-1 0-1,0-1 0,1 1 0,-1-1 0,0 1 0,1-1 1,-1 1-1,0-1 0,0 1 0,1-1 0,-1 1 0,0-1 1,0 0-1,0 0 0,0 1 0,0-1 0,1 0 0,-1 0 0,0 0 1,0 0-1,0 0 0,0 0 0,0 0 0,0 0 0,-1-1 1,-2 0-25,-1 0 1,1-1 0,-1 0-1,1 0 1,0 0 0,0 0 0,0-1-1,0 0 1,0 0 0,1 0-1,-1 0 1,1 0 0,0-1-1,-6-7 1,5 5-14,1 1 0,-1-2 0,1 1 0,0 0 0,0 0 0,1-1-1,0 0 1,0 1 0,-1-11 0,2 15 28,1-1-1,0 0 0,0 1 0,0-1 1,0 1-1,0-1 0,1 1 1,-1-1-1,1 1 0,0-1 1,0 1-1,1-4 0,-1 5 14,0 0-1,-1 0 0,1 0 0,0 1 0,0-1 0,0 0 0,-1 0 0,1 1 0,0-1 1,0 1-1,0-1 0,0 1 0,0-1 0,0 1 0,0-1 0,0 1 0,0 0 0,0 0 1,1-1-1,-1 1 0,0 0 0,0 0 0,0 0 0,0 0 0,0 0 0,0 1 0,0-1 1,0 0-1,1 0 0,0 1 0,5 2 58,0 1 1,0-1 0,0 1-1,0 0 1,-1 0-1,0 1 1,7 6-1,9 6 100,-4-5 11,1 0-1,40 17 1,44 10 4,-91-35-185,11 3 80,-23-7-53,0 1 0,1-1 0,-1 0 0,0 0 0,1 0 1,-1 0-1,0 0 0,0 0 0,1 0 0,-1 0 0,0 0 0,1 0 0,-1 0 1,0 0-1,1 0 0,-1 0 0,0-1 0,0 1 0,1 0 0,-1 0 0,0 0 1,0 0-1,1 0 0,-1-1 0,0 1 0,0 0 0,1 0 0,-1 0 0,0-1 1,0 1-1,0-7 293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13827,'-4'23'5729,"8"-14"-2744,-3 3-1313,-12 0-520,-3 0-223,-15 1-617,-3-1-240,-2-5-360,1-3 24,18 3 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9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323 131 8106,'-6'-11'2811,"3"6"-1960,0 1 1,0-1-1,0-1 1,1 1-1,0 0 1,0-1-1,0 1 1,1-1-1,-1 1 1,1-10-1,0 13-699,1 0-1,-1-1 1,1 1 0,-1 0-1,0 0 1,0 0 0,0 0-1,0 0 1,0 0 0,0 0 0,-1 0-1,1 1 1,-1-1 0,1 0-1,-1 1 1,1-1 0,-4-1-1,2 1-4,-1 0-1,0 0 1,0 0-1,0 1 1,0-1 0,0 1-1,0 0 1,-7-1-1,-3 1 35,-1 1 0,0 0 0,1 0 0,-17 4 0,16-2-109,1 0 0,-1 1 0,1 1 0,0 0 0,0 1-1,-19 9 1,32-13-65,0-1 0,-1 1 0,1 0-1,0 0 1,0 0 0,0 0 0,0 0 0,0 0 0,0 0-1,0 0 1,0 0 0,0 0 0,0 1 0,1-1 0,-1 0-1,0 1 1,1-1 0,-1 0 0,1 1 0,0-1 0,-1 1-1,1-1 1,0 1 0,0-1 0,0 0 0,0 1 0,0-1-1,0 1 1,0-1 0,0 1 0,2 2 0,-1 0 17,1 0 0,0 0 1,1 0-1,-1 0 0,1 0 1,-1 0-1,1-1 0,6 6 1,105 88 605,-85-74-468,69 51 634,-96-73-752,0 1 0,0 0 0,-1-1 1,1 1-1,0 0 0,-1 0 0,1 0 0,-1 0 0,2 3 1,-3-4-36,0-1 1,0 1-1,0 0 1,0-1-1,0 1 1,0-1 0,0 1-1,0-1 1,0 1-1,0 0 1,0-1-1,0 1 1,0-1 0,0 1-1,-1-1 1,1 1-1,0-1 1,0 1-1,-1-1 1,1 1 0,0-1-1,-1 1 1,1-1-1,0 1 1,-1-1-1,1 0 1,-1 1 0,1-1-1,-1 1 1,1-1-1,-1 0 1,1 0-1,-1 1 1,1-1-1,-1 0 1,1 0 0,-1 0-1,0 1 1,-10 2 60,0-1 0,-1 0 0,1 0 0,0-1 0,-1-1 0,-13-1 1,11 0-64,-24-5 0,34 5-134,0 0 1,0 0-1,0-1 1,1 1 0,-1-1-1,1 0 1,-1 1-1,1-2 1,-1 1 0,-3-3-1,7 4 44,0 1 0,-1-1 1,1 1-1,0-1 0,-1 1 0,1-1 0,0 1 0,0 0 0,-1-1 0,1 0 1,0 1-1,0-1 0,0 1 0,0-1 0,0 1 0,0-1 0,0 1 0,0-1 1,0 1-1,0-1 0,0 1 0,0-1 0,0 1 0,0-1 0,0 1 0,1-1 0,-1 1 1,0-1-1,0 1 0,1-1 0,-1 1 0,0-1 0,1 0 0,12-13-677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2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15291,'1'1'487,"0"-1"-1,-1 1 1,1-1-1,0 1 1,0-1-1,-1 1 1,1 0-1,-1-1 1,1 1-1,0 0 1,-1 0-1,1 0 1,3 12 1778,-2 16-1152,-2-27-775,-2 21 491,1-10-503,1 0 0,0 0-1,1 0 1,3 22 0,-3-32-301,-1 0 0,1 0 0,0 0 0,1 0 0,-1 0 0,0 0 0,1 0 0,0 0 0,-1-1 0,1 1 0,0-1 0,1 1 0,-1-1 0,0 0 0,1 0 0,-1 0 0,1 0 0,-1 0 0,1 0 0,0-1 0,0 1 0,0-1 0,0 0 0,4 1 0,-3-1-14,0 0-1,1 0 1,-1-1-1,0 1 0,0-1 1,0 0-1,0-1 1,0 1-1,0-1 0,0 1 1,0-1-1,0 0 1,0-1-1,0 1 0,0-1 1,0 0-1,-1 0 0,1 0 1,-1 0-1,1 0 1,-1-1-1,0 0 0,0 1 1,0-1-1,0 0 1,-1-1-1,1 1 0,1-4 1,4-6 15,-1 0-1,-1-1 1,0 1 0,-1-1 0,4-18 0,-3 6-6,4-53 0,-9 70-20,0 6-2,-1 0 0,1 1 0,-1-1 0,0 1 0,0-1 0,0 1 0,-1-1 0,1 1-1,-1-1 1,1 1 0,-1-1 0,0 1 0,1-1 0,-3-3 0,2 6-4,0-1 1,1 0-1,-1 0 1,0 1-1,0-1 1,0 1-1,1-1 1,-1 0-1,0 1 1,0 0-1,0-1 1,0 1-1,0 0 1,0-1-1,0 1 1,0 0-1,0 0 1,0 0-1,0 0 1,0 0-1,0 0 1,0 0-1,0 0 1,0 0-1,0 0 0,0 0 1,0 1-1,0-1 1,0 1-1,-1 0 1,-2 1-53,-1 0 1,1 0-1,0 0 1,0 1-1,-4 3 1,3-2-188,1 1 0,-1-1 0,1 1 0,1-1 0,-1 1 0,1 0 0,-1 0 0,-2 7 0,5-8-75,-1-1 0,1 0 0,0 1-1,0-1 1,0 1 0,1-1 0,-1 1 0,1 0 0,0-1 0,0 1-1,0-1 1,0 1 0,1 0 0,1 6 0,-1-8 150,0 0 1,0 0 0,0 0-1,0 0 1,1 0-1,2 3 1,-4-5 161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3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15299,'0'6'6290,"3"-5"-3506,4-1-855,-7-1-361,0-1-464,2 1-696,17-2-192,34-7-168,-34 3-200,-2-2-808,2-2 88,-6 2 360</inkml:trace>
  <inkml:trace contextRef="#ctx0" brushRef="#br0" timeOffset="1">501 0 17924,'-2'20'6401,"2"8"-5321,2 8-135,-5 9 23,-1 6-304,3 5-448,5-3-104,9-5-80,-10-10 8,5-8-400,-6-1-400,1-12 1832,17-1-1088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3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42 13995,'1'8'6722,"1"0"-4589,1 8-881,-3-2-537,-1 0-1,0-1 0,-4 20 0,-2 18 20,4 65 110,3-105-836,0 0-328,-1-11 289,1 0 1,0 0 0,0 0 0,0 0-1,0 0 1,0 0 0,0 0-1,0 0 1,0 0 0,0 0 0,0 0-1,0 0 1,0 0 0,0 0 0,0 0-1,0 0 1,0 0 0,0 0-1,0 0 1,0 0 0,0 0 0,0 0-1,0 0 1,0 0 0,0 0-1,0 0 1,0 0 0,0 0 0,0 0-1,0 0 1,0 0 0,0 0 0,0 0-1,-1 0 1,1 0 0,0 0-1,0 0 1,0 0 0,0 0 0,-2-22-2039,5-136-2189,-1 105 3562,-2 47 650,0-3 195,0 0 0,1 1 0,0-1-1,0 0 1,1 1 0,0-1-1,4-9 1,-6 17-51,1 0-1,0 0 1,0-1-1,0 1 0,0 0 1,0 0-1,0 0 1,0 0-1,0 0 1,0 0-1,0 0 1,1 0-1,-1 1 1,0-1-1,0 0 0,1 1 1,-1-1-1,1 1 1,-1-1-1,1 1 1,-1 0-1,0 0 1,1-1-1,-1 1 0,1 0 1,-1 0-1,3 1 1,4 0 193,0 0 0,-1 1 0,16 5 0,-16-5-147,-3-1-88,45 17 527,-45-16-552,0 0 1,0 0-1,-1 0 1,1 0-1,-1 1 0,1-1 1,-1 1-1,0 0 0,0 0 1,3 3-1,-5-5-25,-1 1-1,1-1 1,-1 0-1,1 0 0,-1 0 1,0 1-1,1-1 1,-1 0-1,0 0 0,0 1 1,0-1-1,0 0 1,0 1-1,0-1 1,0 0-1,0 0 0,-1 1 1,1-1-1,0 0 1,-1 0-1,1 0 1,-1 1-1,1-1 0,-1 0 1,0 0-1,1 0 1,-1 0-1,0 0 1,0 0-1,0 0 0,0 0 1,-1 1-1,-4 3 25,-1 0 0,1 0-1,-14 7 1,17-10-20,-2 0 3,-38 22 61,37-21-57,0-1-1,0 1 0,0-1 0,0-1 0,-9 2 0,2-4 46,4-1 32,9 2-26,0 0 60,0 1 62,15 16 190,-4-6-293,4 4-7,44 41 198,-45-43-273,-6-5-122,0-1 0,1 0 0,0-1 0,0 0 1,0 0-1,18 8 0,-23-10-5468,-8-14 3372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3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15075,'10'1'1384,"0"0"1,0 1-1,0 1 0,12 3 0,-12-2-1118,0 1 1,-1-1-1,1 2 0,-1-1 0,0 1 0,0 1 1,-1 0-1,0 0 0,0 0 0,0 1 0,10 15 1,-5-3 153,0 0 1,-2 1-1,-1 1 0,-1 0 1,0 0-1,-2 0 1,8 40-1,-13-49-333,0 1 1,-1-1-1,-1 0 0,0 1 1,-1-1-1,0 0 0,-1 1 0,-4 13 1,4-20-103,0 1 0,-1-1-1,0 0 1,-1 0 0,1 0 0,-1-1 0,-1 1 0,1-1 0,-1 0 0,0 0 0,0-1 0,-1 0-1,0 1 1,0-2 0,-8 6 0,-75 51-4514,80-53 3525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1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89 7714,'-75'-63'8862,"74"63"-8702,1-1 1,-1 1-1,1-1 1,-1 1-1,0 0 1,1-1-1,-1 1 1,0-1 0,1 1-1,-1 0 1,0 0-1,0-1 1,1 1-1,-1 0 1,-1 0 0,2 0-31,-1 1 1,0-1 0,0 1 0,1-1-1,-1 1 1,0-1 0,1 1 0,-1-1-1,1 1 1,-1 0 0,1-1 0,-1 1-1,1 0 1,0 0 0,-1-1-1,0 2 1,-5 10 193,1-1 0,0 1 0,0 0 0,1 1 0,1-1 0,0 1 0,1 0 0,0-1 0,0 23 0,2-32-306,1 1 0,-1-1 0,1 0 0,0 1 0,0-1-1,0 0 1,0 0 0,0 0 0,1 0 0,-1 0 0,1 0 0,0 0 0,0 0 0,0 0 0,0-1 0,0 1 0,1-1 0,-1 0 0,1 0 0,5 4 0,-6-5-17,1 0 0,-1 1 1,0-1-1,1-1 0,0 1 0,-1 0 0,1-1 0,-1 1 0,1-1 1,0 0-1,-1 0 0,1 0 0,0 0 0,-1 0 0,1 0 0,-1-1 0,1 1 1,0-1-1,-1 0 0,1 0 0,-1 0 0,0 0 0,1 0 0,-1-1 0,0 1 1,4-3-1,-1-1-88,0 1 0,0-1 0,0 0 1,-1-1-1,0 1 0,0-1 1,0 0-1,-1 0 0,1 0 0,-1 0 1,-1 0-1,1-1 0,2-13 0,-4 16 45,-1 0-1,1-1 0,-1 1 1,0-1-1,0 1 0,0 0 1,-1-1-1,0 1 1,0 0-1,0-1 0,0 1 1,0 0-1,-1 0 0,0 0 1,0 0-1,0 0 0,0 0 1,-1 1-1,0-1 0,1 1 1,-1 0-1,-6-6 1,2 4 70,0-1 1,0 1 0,-1 1-1,1-1 1,-1 1 0,0 0-1,0 1 1,0 0 0,-9-2-1,8 6 154,6 2-26,4-2-150,-1-1 0,0 1 0,0-1 0,1 1 0,-1-1 0,0 1 0,1-1-1,-1 1 1,1-1 0,-1 1 0,0-1 0,1 0 0,-1 1 0,1-1 0,-1 0 0,1 1-1,0-1 1,-1 0 0,1 0 0,-1 0 0,1 1 0,0-1 0,15 3-5,0 0 1,0-1 0,0 0-1,30-2 1,17 1-9,-61 0 7,11-1 17,1 2-1,-1 0 1,0 1-1,14 4 1,-24-6-12,0 0 1,0 0-1,0 1 1,0-1-1,0 1 0,0-1 1,-1 1-1,1 0 0,-1 0 1,1 0-1,-1 1 1,0-1-1,0 1 0,0-1 1,0 1-1,-1-1 0,1 1 1,0 0-1,-1 0 1,0 0-1,0 0 0,0 0 1,1 4-1,-1 0 59,-1 0 0,1 0-1,-1 0 1,-1 0 0,1 1-1,-1-1 1,-1 0 0,-3 13 0,6-22-149,-1 0 1,1 0 0,0 0-1,0 0 1,-1 1 0,1-1 0,3-3-1,15-17 80,-18 21 0,36-36 16,-35 35 35,0 0 0,0 0 0,0 1 0,0-1 0,1 1 0,-1-1 0,1 1 0,-1 0 0,1 0 0,-1 0 0,1 0 1,-1 0-1,1 1 0,0-1 0,-1 1 0,1 0 0,0 0 0,0 0 0,-1 0 0,1 0 0,0 0 0,-1 1 0,1-1 0,0 1 0,-1 0 0,1 0 0,-1 0 0,1 0 0,3 3 0,-3-3 33,-1 1 0,1 0 0,-1 0 0,0 0 0,1 0-1,-1 0 1,0 1 0,0-1 0,-1 1 0,1-1 0,0 1 0,-1 0 0,1 0 0,-1-1-1,0 1 1,0 0 0,0 0 0,-1 0 0,1 0 0,-1 0 0,1 0 0,-1 5-1,-1-5-112,1-1 0,-1 0 0,0-1-1,1 1 1,-1 0 0,0 0 0,0 0-1,-1 0 1,1-1 0,0 1 0,-1 0-1,1-1 1,-1 1 0,-1 1-1,-1 0-707,2-1-241,2-4 1515,0 0-276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10994,'-9'36'5209,"3"2"-2088,1 10-992,-6 1-25,5 1-616,-6-4-359,10-6-553,-2-5-208,8-11-224,4-10-96,4-14-616,6-2-561,10-16-1423,1-3-1265,1-7 2393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7930,'1'25'7289,"-6"13"-3022,2-15-2523,3-16-1246,-2 4 776,1 21-1,1-29-1119,0-1 1,0 1-1,1 0 0,-1 0 0,1 0 0,0-1 0,0 1 0,0 0 0,0-1 1,0 1-1,0 0 0,3 2 0,-3-4-132,-1 0 0,1-1 0,0 1-1,-1 0 1,1-1 0,0 1 0,0-1 0,-1 1 0,1-1-1,0 1 1,0-1 0,0 0 0,0 0 0,-1 1 0,1-1 0,0 0-1,0 0 1,0 0 0,0 0 0,0 0 0,0 0 0,0 0 0,0 0-1,0 0 1,-1 0 0,1-1 0,0 1 0,0 0 0,0 0 0,0-1-1,1 0 1,3-2-4,-1 0-1,1 0 1,-1 0-1,5-5 0,-5 5-10,4-5-57,-1 0-1,1 0 0,-1-1 0,0 0 1,-1 0-1,0 0 0,-1-1 0,0 0 0,0 0 1,-1-1-1,5-17 0,-8 16 70,-6 22 38,2 7 17,0-1 0,0 1 0,2 0 0,0 0 0,1 0 0,2 20 0,3 1 149,15 61 0,-14-75-139,20 67 335,-20-73-257,-1-1 0,0 1 0,-1 0 0,-1 0 0,1 31 0,-4-46-136,0 1-1,0-1 0,-1 1 1,1-1-1,-1 1 1,0-1-1,0 0 0,0 1 1,-1-1-1,1 0 1,-1 0-1,1 0 0,-1 0 1,0 0-1,0 0 1,-1 0-1,1-1 0,0 1 1,-1-1-1,0 1 1,1-1-1,-1 0 0,0 0 1,0 0-1,0-1 1,-1 1-1,-5 1 0,1 0-2,1-2-1,-1 1 1,1-1 0,-1 0-1,0-1 1,0 0-1,1 0 1,-1 0-1,0-1 1,0 0-1,-13-5 1,5 1-85,1-1 0,1 0 0,-1-1 0,-16-11 0,23 13-123,0 0-1,0-1 1,1 0 0,0-1 0,0 0 0,0 0 0,1 0-1,-6-10 1,10 15 73,1 0 0,0 0 0,0 0 0,0-1 0,0 1 0,0 0 0,0-1 0,1 1 0,-1-1 0,1 1 0,-1-1 0,1 1 0,0-1 0,0 1 0,0-1 0,1 1 0,-1-1 0,1 1 0,-1-1 0,1 1 0,0-1 0,0 1 0,0 0 0,1-3 0,4-3-120,0 0 0,11-10 0,-17 18 230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32 10202,'0'-2'476,"0"0"0,0 1-1,-1-1 1,1 0 0,0 1 0,-1-1-1,1 0 1,-1 1 0,0-1-1,0 1 1,1-1 0,-1 1 0,-2-3-1,2 3-285,0 1 0,1-1-1,-1 0 1,0 1 0,0-1-1,0 1 1,0-1-1,0 1 1,0 0 0,0-1-1,0 1 1,0 0 0,0 0-1,0 0 1,0 0 0,0 0-1,0 0 1,0 0-1,-1 0 1,1 0 0,0 0-1,0 0 1,0 1 0,-1-1-1,-2 2 58,0 0 0,0 0 1,0 0-1,0 0 0,0 1 0,1 0 0,-1-1 0,1 1 0,0 1 0,0-1 0,0 0 0,-4 7 1,2-3-76,1 0 0,-1 0 0,1 1 0,1 0 0,-5 14 0,6-16-160,1 0 0,0 1 0,0-1 0,1 0-1,0 1 1,0-1 0,0 1 0,1-1 0,0 0 0,0 1 0,0-1-1,1 0 1,0 0 0,0 0 0,1 0 0,0 0 0,0-1 0,0 1 0,0-1-1,1 0 1,0 0 0,0 0 0,1 0 0,-1-1 0,1 0 0,0 0-1,0 0 1,0 0 0,1-1 0,0 0 0,-1 0 0,1 0 0,0-1-1,0 0 1,0 0 0,7 1 0,0-1-465,-1-1-1,1 0 1,-1-1 0,1 0-1,-1-1 1,0-1 0,1 0-1,-1 0 1,0-1-1,12-5 1,1-1-1473,-1-2 1,0 0-1,39-26 1,-48 28 699,22-21 0,-33 27 1267,-1 0 0,1-1 1,-1 0-1,0 1 0,0-1 0,0 0 0,-1-1 0,1 1 0,-1 0 0,3-10 0,-5 13 124,1 0-1,-1 0 0,0 0 0,0-1 0,0 1 0,0 0 1,0 0-1,0 0 0,0 0 0,0 0 0,0-1 0,0 1 1,-1 0-1,1 0 0,0 0 0,-1 0 0,1 0 0,-1 0 1,-1-2-1,1 2 87,0 0 0,0-1-1,-1 1 1,1 0 0,0 0 0,-1 1 0,1-1 0,-1 0 0,1 0 0,-1 1 0,1-1-1,-3 0 1,-2 0 401,0 0-1,-1 0 1,1 1-1,0 0 1,0 0-1,-11 2 1,6-1-37,3 0-69,0 0 1,-14 4 0,21-4-475,-1-1 0,1 1 0,-1 0 0,0-1 1,1 1-1,-1 0 0,1 0 0,-1 0 0,1 0 0,0 0 0,-1 0 1,1 1-1,0-1 0,0 0 0,0 1 0,0-1 0,0 1 0,-1 2 1,0-1-8,1 1 1,0 0 0,0 0-1,0-1 1,1 1 0,-1 0 0,1 0-1,0 5 1,0-8-64,1 0 0,-1 0 1,0 0-1,0 0 0,1 0 0,-1-1 1,0 1-1,1 0 0,-1 0 0,1 0 1,-1 0-1,1 0 0,-1-1 0,1 1 0,0 0 1,-1 0-1,1-1 0,0 1 0,0 0 1,0-1-1,-1 1 0,1-1 0,0 1 1,0-1-1,0 0 0,0 1 0,0-1 0,0 0 1,0 0-1,0 1 0,0-1 0,0 0 1,0 0-1,0 0 0,0 0 0,0 0 1,2-1-1,2 0-45,0 0-1,0 0 1,0-1 0,0 0-1,0 0 1,0 0 0,-1 0 0,6-4-1,18-9-148,-27 15 193,-1 0 0,0 0 0,1 0 0,-1-1 0,0 1 0,1 0 0,-1 0 0,1 0 0,-1 0 0,0 0-1,1 0 1,-1 0 0,1 0 0,-1 0 0,0 0 0,1 0 0,-1 0 0,1 0 0,-1 0 0,0 0 0,1 0 0,-1 0 0,0 1-1,1-1 1,-1 0 0,0 0 0,1 0 0,-1 1 0,0-1 0,1 0 0,-1 0 0,0 1 0,1-1 0,-1 0 0,0 1-1,2 13 157,-2-6-77,0-3-18,1-1 0,0 1 1,0 0-1,0-1 1,0 1-1,3 5 0,-4-9-115,1 0 0,0 0 0,-1 0 0,1 0 0,0 0 0,0 0 0,0 0 0,-1 0 0,1 0 0,0 0 0,0 0 0,1-1 0,-1 1 0,0 0 0,0-1 0,0 1 0,0-1 0,0 1 0,1-1 0,-1 1-1,0-1 1,1 0 0,-1 0 0,0 0 0,0 0 0,1 0 0,-1 0 0,2 0 0,12-3-1442,10-1 539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16 9194,'-1'-1'405,"1"0"0,0 1 0,0-1 0,-1 0 0,1 0 0,-1 0 0,1 1 0,-1-1 0,1 0 0,-1 1 0,1-1 0,-1 0 0,0 1 0,1-1 0,-1 1 0,0-1 1,0 1-1,1-1 0,-1 1 0,0-1 0,-1 1 0,1 0-115,0 0 0,0-1 0,0 1 0,0 1 0,0-1 1,0 0-1,0 0 0,-1 0 0,1 0 0,0 1 0,0-1 0,0 1 1,0-1-1,-1 1 0,-3 2 272,1 0 1,0 0 0,0 1-1,0-1 1,-6 8-1,8-9-486,1-1 1,0 1-1,-1 0 0,1 0 0,0 0 1,0 0-1,0 0 0,0 0 0,0 0 0,1 0 1,-1 0-1,1 0 0,-1 1 0,1-1 1,0 0-1,0 0 0,0 0 0,0 1 1,0-1-1,0 0 0,1 0 0,-1 0 0,1 0 1,-1 1-1,2 1 0,2 4-51,1 0 0,0 0 0,0-1 0,1 0 0,6 8 1,-7-10 5,1 2 0,-1-1 0,-1 1 0,8 13 1,-12-20-32,0 1 0,1-1 0,-1 1 0,0-1 1,0 1-1,0-1 0,0 1 0,0-1 0,0 1 1,0-1-1,0 1 0,0-1 0,0 1 0,0-1 0,0 1 1,0-1-1,0 1 0,0-1 0,-1 0 0,1 1 1,0-1-1,0 1 0,0-1 0,-1 1 0,1-1 1,0 0-1,-1 1 0,1-1 0,0 1 0,-1-1 0,1 0 1,-1 1-1,1-1 0,0 0 0,-1 0 0,1 1 1,-1-1-1,1 0 0,-1 0 0,1 0 0,-1 0 1,1 0-1,-1 1 0,1-1 0,-1 0 0,1 0 0,-1 0 1,0 0-25,0 0 0,1 0 0,-1 0 0,0 0 0,1 0 0,-1 0 0,0 0 0,1-1 0,-1 1 0,0 0 0,1 0 0,-1 0 0,1-1 0,-1 1 0,0 0 0,1-1 0,-1 1 0,1 0 0,-1-1 0,1 1 1,-1-1-1,1 1 0,-1-1 0,1 1 0,-1-1 0,1 1 0,0-1 0,-1 1 0,1-1 0,0 0 0,0 1 0,-1-1 0,1 1 0,0-1 0,0-1 0,0 2 21,0 0 1,0 0-1,0-1 0,0 1 1,0 0-1,0 0 0,0 0 1,0 0-1,0 0 0,0-1 1,0 1-1,0 0 0,1 0 1,-1 0-1,0 0 0,0 0 1,0 0-1,0 0 0,0-1 1,0 1-1,1 0 0,-1 0 1,0 0-1,0 0 0,0 0 0,0 0 1,0 0-1,1 0 0,-1 0 1,0 0-1,0 0 0,0 0 1,0 0-1,1 0 0,-1 0 1,0 0-1,0 0 0,0 0 1,0 0-1,0 0 0,1 0 1,-1 0-1,0 0 0,0 0 1,5 0-11,10 0 1,54-6-28,-59 5 34,0-1 1,-1-1-1,1 0 1,-1 0-1,14-7 0,-13 4 11,-1 1-1,1-2 1,-1 1-1,-1-1 0,1 0 1,-1-1-1,0 0 0,-1 0 1,0-1-1,8-11 0,-13 15 9,0 1-1,1-1 0,-1 0 0,-1 0 0,1 0 0,-1 0 1,1-5-1,-1 9-7,-1 0 0,0 0 1,0 1-1,0-1 0,0 0 0,1 0 1,-1 0-1,0 0 0,0 0 1,-1 0-1,1 1 0,0-1 0,0 0 1,0 0-1,-1 0 0,1 0 0,0 1 1,-1-1-1,1 0 0,0 0 1,-1 0-1,0 0 0,0 1 2,1-1 0,-1 1 0,0 0-1,0-1 1,1 1 0,-1 0 0,0 0 0,0 0-1,1 0 1,-1-1 0,0 1 0,0 0 0,1 0 0,-1 1-1,0-1 1,0 0 0,1 0 0,-1 0 0,-1 1 0,-2 0 29,0 1 0,1-1 1,-1 1-1,0 0 1,1 1-1,0-1 1,-7 6-1,7-4 24,-1 0 0,1 0 0,0 1 0,0-1 1,0 1-1,1 0 0,-1 0 0,1 0 0,0 0 0,1 0 0,-1 0 0,1 0 0,0 1 0,1-1 0,-1 8 0,1-9-28,0-1-1,0 1 0,1 0 1,-1-1-1,1 1 1,0-1-1,0 1 0,0-1 1,1 1-1,-1-1 1,1 0-1,0 1 0,0-1 1,0 0-1,0 0 1,0-1-1,1 1 0,0 0 1,-1-1-1,1 1 0,0-1 1,6 4-1,-6-5-38,-1 0 0,1 0 0,0 0 0,-1 0 0,1-1 0,0 1 0,0-1 0,0 1 0,0-1 0,-1 0 0,7-1 0,-9 1 10,36-2 516,12-4-305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8450,'2'-3'958,"0"0"1,-1 1 0,1-1-1,0 1 1,5-5-1,-5 5-568,0 1 0,1-1 0,-1 1 0,1-1 0,-1 1 0,1 0 0,-1 0 0,1 0 0,0 0 0,4 0 0,0 0 3,-1 1 0,1 0 0,0 0 0,-1 0 0,1 1 0,0 0 0,-1 0 0,1 1 0,-1 0 0,0 0 0,0 0 0,1 1 0,-2 0 0,7 4 1,-9-6-330,-1 1 1,1 0 0,-1 0 0,1 0 0,-1 0-1,0 1 1,0-1 0,0 1 0,0-1-1,0 1 1,-1-1 0,1 1 0,-1 0 0,0 0-1,0 0 1,0 0 0,0 0 0,0 0 0,0 3-1,-1-1-40,0-1-1,0 0 1,0 0-1,0 1 0,-1-1 1,1 0-1,-1 0 0,0 0 1,0 0-1,-1 0 0,1 0 1,-1 0-1,-4 7 1,0-2 14,-1 0 0,-1-1 1,1 0-1,-1 0 0,0-1 1,-13 9-1,4-4 40,-2 0 0,-22 9 0,23-12 997,56-21-909,58-12-1,-38 13-3879,-29 6 2267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109 120 4729,'0'0'2989,"1"0"1973,5-3-3338,-4 3-1374,-1-1-1,1 1 0,0-1 0,0 0 0,-1 0 0,1 0 0,0 0 1,-1 0-1,1 0 0,-1-1 0,0 1 0,1 0 0,-1-1 0,0 1 1,0-1-1,0 0 0,0 1 0,0-1 0,0 0 0,0 1 0,-1-1 0,1 0 1,0 0-1,-1 0 0,1-3 0,-1 1-130,1-1 0,-1 1 1,0 0-1,0 0 0,0-1 0,-1 1 0,0 0 1,0 0-1,-1-6 0,1 9-66,0-1 0,0 1 0,0-1 0,0 1 0,0 0 1,0-1-1,0 1 0,-1 0 0,1 0 0,-1 0 0,1 0 0,0 0 0,-1 0 0,0 0 0,1 0 0,-3 0 0,-2-2 207,0 1 0,-11-2 0,14 4-224,-1-1 1,1 1-1,0 0 1,0 0 0,-1 0-1,1 0 1,0 1-1,0-1 1,-1 1-1,1 0 1,0 0-1,0 0 1,0 0 0,0 1-1,0-1 1,0 1-1,0 0 1,1-1-1,-1 1 1,1 1 0,-1-1-1,1 0 1,0 0-1,0 1 1,0 0-1,0-1 1,0 1-1,0 0 1,1 0 0,-1 0-1,1 0 1,0 0-1,0 0 1,0 0-1,0 0 1,1 1-1,-1-1 1,1 0 0,0 0-1,0 5 1,1-4-20,-1 0-1,1 0 1,0 0 0,0 0 0,1 0 0,-1 0 0,1-1-1,0 1 1,0 0 0,0-1 0,0 1 0,1-1 0,-1 0 0,1 1-1,0-1 1,0-1 0,6 6 0,-7-6-13,1 0 0,-1-1 0,1 1 0,-1-1 0,1 0 0,-1 1-1,1-1 1,0 0 0,0-1 0,-1 1 0,1 0 0,0-1 0,0 1 0,0-1 0,0 0 0,0 0 0,0 0 0,0-1 0,-1 1 0,1-1 0,0 1-1,0-1 1,0 0 0,-1 0 0,1 0 0,3-2 0,-4 2-10,0-1-1,-1 1 1,1 0 0,0-1-1,-1 1 1,1-1-1,-1 1 1,0-1-1,0 0 1,1 0 0,-1 1-1,0-1 1,0 0-1,-1 0 1,1 0 0,0 0-1,-1 0 1,2-4-1,-2 2 0,0 1-1,0 0 0,0-1 0,-1 1 1,1-1-1,-1 1 0,0 0 0,0-1 0,0 1 1,0 0-1,-2-4 0,1 3 2,-1-1 1,0 1-1,0 0 0,0 0 1,0 0-1,-1 0 0,-5-5 1,7 7 7,-1 0 0,1 0 0,-1 1-1,0-1 1,1 0 0,-1 1 0,0 0 0,0 0 0,0 0 0,0 0 0,-5-1 0,6 2 1,0 0-1,0 0 1,1 0 0,-1 0 0,0 0-1,1 1 1,-1-1 0,0 0 0,-2 2-1,4-2 2,-1 0 0,1 0-1,-1 1 1,1-1-1,-1 0 1,1 1 0,-1-1-1,1 0 1,-1 1 0,1-1-1,-1 1 1,1-1-1,0 1 1,-1-1 0,1 1-1,0-1 1,-1 1 0,1 0-1,0-1 1,0 1-1,-1-1 1,1 1 0,0 0-1,0-1 1,0 1-1,0 0 1,0 0 20,2-1-9,4 2-16,33 6-10,1-2-1,53 3 1,-53-9 9,27 3 1,-60-2 3,0 0 0,0 0 0,-1 1 0,1-1 0,0 2 0,-1-1 0,7 4 0,-11-5 2,0 0-1,0 0 0,0 1 0,0-1 0,0 1 0,-1-1 1,1 1-1,0-1 0,-1 1 0,1 0 0,-1 0 0,0 0 1,1 0-1,-1 0 0,0 0 0,0 0 0,1 4 0,-2-3 10,0 0 0,1 0 0,-1 0 0,0 0 0,0 0 0,-1 0 0,1 0 0,-1 0-1,1-1 1,-1 1 0,0 0 0,0 0 0,-2 2 0,-15 25 514,15-26-29,6-9-398,0-1 0,-1 0 0,4-11 0,-1 0-49,0 4-71,0 0 0,1 1 0,1 0 1,9-14-1,-14 22-99,0 1 1,1 0-1,-1 0 1,1 0 0,0 1-1,0-1 1,0 1 0,0 0-1,1-1 1,-1 1-1,0 1 1,1-1 0,0 0-1,-1 1 1,1 0-1,0 0 1,0 0 0,0 0-1,6 0 1,18 3-1669,4 7 823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88 7978,'-3'-5'5047,"0"-3"-2631,3 7-2169,0 0 0,0 0 0,-1 0 0,1 0 0,0 0 0,-1 0 0,1 1 0,-1-1 0,1 0 0,-1 0 0,1 0 0,-2 0 0,-2-7 1871,4 8-2088,0-1 0,0 1 0,0-1 1,0 1-1,-1-1 0,1 1 0,0-1 1,0 1-1,-1-1 0,1 1 1,0 0-1,-1-1 0,1 1 0,-1-1 1,0 1-1,-28-15 853,15 7-659,5 3-88,1 0-1,-11-3 1,16 7-72,0 0 0,-1 0 0,0 0-1,1 0 1,-1 1 0,1-1 0,-1 1 0,0 0 0,-7 1-1,8-1-25,0 1 1,1 0-1,-1 0 0,0 0 0,0 0 0,0 0 0,1 1 0,-1-1 0,1 1 0,-1 0 0,1 0 0,0 0 1,-1 0-1,1 0 0,0 0 0,0 1 0,1-1 0,-1 0 0,0 1 0,1 0 0,-1-1 0,1 1 0,0 0 0,0 0 1,0 0-1,1 0 0,-2 4 0,2-3-36,-1 1 0,1-1 0,0 0 0,0 1-1,0-1 1,0 1 0,1-1 0,0 0 0,0 1 0,0-1 0,0 0 0,1 0 0,0 0 0,-1 0 0,2 0 0,-1 0-1,0-1 1,5 6 0,-2-4-87,1 0-1,0-1 0,0 0 1,0 0-1,0 0 0,1-1 1,-1 0-1,1 0 0,0-1 1,0 0-1,0 0 1,9 1-1,12 1-1156,50 1-1,-53-5 143,1-1 0,-1-1-1,0-1 1,1-1 0,38-13 0,-57 15 886,0-1 1,0 0-1,0 0 1,0-1 0,8-5-1,-13 7 257,0 0 0,1 0 0,-1 0 0,0 0 0,0 0 0,0-1 0,0 1 0,0-1 0,-1 1 0,1-1 0,-1 1 0,1-1 1,-1 0-1,0 0 0,1-5 0,-2 7 66,0 0 0,0-1 1,0 1-1,-1-1 0,1 1 0,0-1 1,-1 1-1,1 0 0,-1-1 1,1 1-1,-1 0 0,0 0 1,1-1-1,-1 1 0,0 0 1,0 0-1,0 0 0,0 0 1,0 0-1,0 0 0,0 0 1,0 0-1,0 1 0,-1-1 1,-1-1-1,-2 0 326,0-1 0,0 1 0,0 0 0,0 0 1,-9-2-1,7 4-39,0-1 0,1 1 1,-1 0-1,0 0 0,0 0 0,0 1 1,0 1-1,1-1 0,-14 5 0,16-4-246,0-1 0,0 1 0,0 0 1,0 0-1,0 0 0,0 1 0,1-1 0,-1 1 0,1 0 0,0 0 0,0 0 0,0 1 0,0-1 0,0 1 0,1-1 0,-4 7 0,6-9-133,-1 1-1,1-1 0,-1 0 1,1 0-1,0 0 1,-1 0-1,1 0 0,0 0 1,0 1-1,0-1 0,0 0 1,0 0-1,0 0 1,0 0-1,0 1 0,0-1 1,1 0-1,-1 0 1,0 0-1,1 0 0,-1 0 1,2 2-1,-1-2-5,0 0-1,0 0 1,0 0-1,1 0 1,-1 0 0,0-1-1,0 1 1,1-1-1,-1 1 1,1-1-1,-1 1 1,0-1-1,1 0 1,-1 1 0,1-1-1,-1 0 1,1 0-1,-1 0 1,2-1-1,5 0-29,0 0 0,0-1 0,0 0 0,-1 0-1,1-1 1,-1 0 0,12-7 0,22-8-107,-37 17 119,0-1 1,0 1-1,1 0 1,-1 1-1,0-1 0,1 1 1,7 0-1,-11 0 12,-1 0 0,0 1 0,0-1 0,0 0 0,0 0 0,1 1 0,-1-1 0,0 0 0,0 0 0,0 1 0,0-1 0,0 0 0,0 0 0,0 1 0,0-1 0,1 0 0,-1 0 0,0 1 0,0-1-1,0 0 1,0 0 0,0 1 0,-1-1 0,1 0 0,0 0 0,0 1 0,0-1 0,0 0 0,0 0 0,0 1 0,0 4-684,0-5 413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1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39 6617,'-34'-39'3841,"42"39"-352,3 7-1545,0-3 137,-3 5-433,-3-2-175,0 1-345,1 7-152,-6-2-208,-8-1-128,-8 3-256,-7-1-112,-4 3-104,-3 2-256,-2-8-904,3-2-440,2-6 752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13067,'-9'3'2105,"1"0"-605,0 0 0,-1 1-1,-8 6 1,16-10-1340,-1 1 0,0 1-1,1-1 1,-1 0 0,1 0 0,0 0 0,-1 1-1,1-1 1,0 1 0,0-1 0,0 1 0,0-1-1,0 1 1,0 0 0,1 0 0,-1-1 0,0 1-1,1 0 1,-1 0 0,1 0 0,0 2 0,0-3-111,0 1 1,0-1-1,0 0 1,0 0 0,1 1-1,-1-1 1,1 0 0,-1 0-1,1 1 1,-1-1-1,1 0 1,0 0 0,0 0-1,-1 0 1,2 1 0,17 14 263,-6-5-184,-12-11-124,-1 1 1,1-1-1,-1 1 1,1-1-1,-1 1 1,1 0-1,-1-1 1,0 1-1,1-1 1,-1 1-1,0 0 0,1 0 1,-1-1-1,0 1 1,0 0-1,0-1 1,0 1-1,0 0 1,0 0-1,0-1 1,0 1-1,0 0 1,0 0-1,0-1 1,0 1-1,0 0 0,-1 0 1,1-1-1,0 1 1,0 0-1,-1-1 1,1 1-1,-1 0 1,1-1-1,0 1 1,-1-1-1,1 1 1,-1-1-1,0 1 1,0 0-1,-3 2 13,1 0 1,-1 0-1,0-1 0,-8 4 0,10-5-8,14-5-229,0 0 0,0 1 1,22-2-1,-27 4 150,7-1 66,3-1 8,1 0 0,29-9 1,-42 10 7,-1 0 0,1-1 0,0 1 0,-1-1 1,1 0-1,-1 0 0,0 0 0,0 0 0,0-1 1,0 0-1,-1 0 0,6-8 0,-8 11 0,0 1 0,-1-1 0,1 0 0,-1 0 0,1 0 0,-1 0 0,1 0 0,-1 0 0,0 0 0,1 0 0,-1 0-1,0 0 1,0 0 0,0 0 0,0 0 0,0 0 0,0 0 0,0 0 0,0 0 0,0 0 0,0 0 0,-1 0 0,1 0 0,0 0 0,-1 0 0,1 0 0,-1 0 0,1 0 0,-1 0 0,0 0 24,0 0 1,0 0 0,0 0 0,0 0 0,-1 1-1,1-1 1,0 1 0,0-1 0,0 0-1,-1 1 1,1 0 0,0-1 0,-1 1 0,1 0-1,0 0 1,-1 0 0,1 0 0,0 0 0,-1 0-1,1 0 1,0 0 0,-2 1 0,0 0 21,1-1 0,-1 1 0,1 0 0,-1 0-1,1 0 1,0 0 0,0 1 0,-1-1 0,1 1 0,0-1 0,0 1 0,0 0 0,1 0 0,-1 0 0,0 0 0,1 0 0,-1 0 0,1 0 0,0 0 0,-1 1 0,1-1 0,0 0 0,1 1 0,-1-1 0,0 1-1,1-1 1,-1 1 0,1 3 0,0-4-54,0 1-1,0-1 0,0 1 0,0-1 0,0 1 1,1-1-1,-1 0 0,1 1 0,0-1 1,0 0-1,0 0 0,0 1 0,0-1 0,0 0 1,1 0-1,-1 0 0,1 0 0,-1 0 0,1-1 1,0 1-1,-1 0 0,1-1 0,0 1 1,0-1-1,0 0 0,1 0 0,-1 1 0,0-1 1,0-1-1,4 2 0,2 0-177,1-1 0,-1 0-1,1 0 1,-1-1 0,10 0 0,2-1 581,18 1-245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10378,'-8'-4'1804,"-1"0"221,2 2 2760,35 2-1232,-17-1-3079,0 1 0,0 0 0,1 1 0,13 2 0,-17-1-236,0 0-1,11 5 1,-18-7-215,0 1 0,1-1 0,-1 1 0,0 0-1,1 0 1,-1-1 0,0 1 0,0 0-1,1 0 1,-1 0 0,0 0 0,0 0 0,0 0-1,0 1 1,-1-1 0,1 0 0,0 0-1,0 1 1,-1-1 0,1 1 0,0 0 0,-1 0-15,0-1 1,0 0-1,0 0 1,0 1-1,-1-1 1,1 0-1,0 0 1,0 0-1,-1 0 1,1 0-1,-1 1 1,1-1 0,-1 0-1,0 0 1,1 0-1,-1 0 1,0 0-1,-1 1 1,-19 15 69,11-9-45,1-2-15,-11 12 17,19-18-36,0 1 1,0 0-1,0 0 0,0 0 0,0 0 0,1 0 0,-1 1 0,0-1 0,1 0 0,-1 0 1,1 0-1,-1 1 0,1-1 0,-1 3 0,1-3-3,0 0 0,1 0 1,-1 1-1,0-1 0,1 0 0,-1 0 1,0 0-1,1 0 0,0 0 0,-1 0 0,1 1 1,0-1-1,-1-1 0,1 1 0,1 1 0,16 12-32,6-1 26,42 17 1,-46-22 99,0 0 1,-1 2 0,34 22 0,-52-32-72,0 1 0,0-1 1,-1 1-1,1-1 0,0 1 0,-1-1 1,1 1-1,-1 0 0,1-1 1,-1 1-1,1-1 0,-1 1 0,1 0 1,-1 0-1,0-1 0,1 1 0,-1 0 1,0 0-1,0 0 0,0-1 1,1 3-1,-1-3 2,-1 1 0,1 0 0,0-1 0,-1 1 0,1 0 0,0-1 0,-1 1 0,1-1 0,-1 1 0,1 0 0,-1-1 0,1 1 0,-1-1 0,1 0 0,-1 1 0,0-1 0,1 1 0,-1-1 1,-1 1-1,-4 1 107,-1 1 1,0-1-1,-13 2 1,16-3-120,-29 4-16,0-1 0,-1-1 0,-53-2 0,73-3-392,13 2 424,1 0 0,0 0-1,-1 0 1,1 0-1,-1 0 1,1-1 0,0 1-1,-1 0 1,1 0-1,-1 0 1,1 0 0,0-1-1,-1 1 1,1 0-1,0 0 1,-1 0 0,1-1-1,0 1 1,-1 0-1,1-1 1,0 0 0,5-3 208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33 8058,'-1'-2'433,"0"-1"707,0 0-1,0 1 0,0-1 0,-1 0 0,1 0 1,-3-2-1,3 4-943,0 0 0,1 0 1,-1 1-1,0-1 0,0 1 0,0-1 1,0 0-1,0 1 0,0 0 0,0-1 1,0 1-1,0 0 0,0-1 0,0 1 0,0 0 1,0 0-1,0 0 0,0 0 0,0 0 1,0 0-1,-2 1 0,-3 0 36,0 0 0,1 0 1,-1 1-1,1 0 0,-1 0 0,1 1 0,0-1 0,0 1 1,0 0-1,0 1 0,0-1 0,1 1 0,0 0 0,-1 0 1,1 0-1,-3 6 0,5-7-202,0-1 0,0 1 0,0 0 0,1 0 0,-1 0 1,1 0-1,0 0 0,0 0 0,0 0 0,0 1 0,1-1 0,-1 0 0,1 1 1,0-1-1,0 0 0,0 0 0,0 1 0,1-1 0,-1 0 0,1 1 0,0-1 1,0 0-1,0 0 0,0 0 0,0 0 0,1 0 0,0 0 0,-1 0 0,4 3 0,-2-2-62,1-1-1,0 1 1,-1-1-1,2 0 0,-1 0 1,0 0-1,0-1 0,1 1 1,0-1-1,-1 0 1,1 0-1,0-1 0,0 1 1,0-1-1,7 0 1,5 1-585,0 0 0,1-2 0,20-2 0,0-2 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7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 7722,'0'3'919,"0"0"-1,0 0 1,0 0 0,0 0 0,1 0 0,-1 0 0,1 0 0,0 0 0,-1 0 0,2-1 0,1 5-1,-3-6-753,1 0 0,-1 1 0,1-1 0,-1 0 0,1 0-1,0 0 1,-1 0 0,1 0 0,0 0 0,0 0 0,0 0-1,0 0 1,0 0 0,0-1 0,0 1 0,0 0 0,0-1-1,1 1 1,-1 0 0,0-1 0,0 0 0,0 1 0,1-1-1,-1 0 1,0 0 0,1 1 0,1-1 0,-2 0-147,0-1 0,0 1 1,0 0-1,0 0 1,0-1-1,-1 1 0,1-1 1,0 1-1,0-1 0,0 1 1,-1-1-1,1 1 1,0-1-1,0 0 0,-1 1 1,1-1-1,-1 0 0,1 0 1,-1 1-1,1-1 0,-1 0 1,1 0-1,-1 0 1,1 0-1,-1 0 0,0 1 1,0-1-1,0 0 0,1-2 1,-1 1-57,0 0-1,0 0 1,0 1 0,-1-1 0,1 0-1,0 0 1,-1 0 0,1 1 0,-1-1-1,1 0 1,-1 0 0,0 1-1,0-1 1,-1-1 0,-4-4-237,0 0 0,-11-8 0,11 10 197,0-1 1,1 1 0,-9-11-1,14 16 77,0 0 1,0-1-1,-1 1 0,1 0 1,0-1-1,0 1 0,0 0 0,0 0 1,0-1-1,-1 1 0,1 0 1,0-1-1,0 1 0,0 0 1,0-1-1,0 1 0,0 0 0,0-1 1,0 1-1,0-1 0,0 1 1,0 0-1,0-1 0,1 1 1,-1 0-1,0 0 0,0-1 0,0 1 1,0 0-1,1-1 0,-1 1 1,0 0-1,0-1 0,0 1 0,1 0 1,0-1-4,1 0 0,-1 0 0,1 0 1,-1 0-1,1 1 0,-1-1 0,1 1 0,2-1 0,29-4-31,-2 4 132,39 3-1,-56-1 105,1 1 0,-1 0-1,-1 1 1,28 10 0,-35-10-54,0 0 1,-1 0 0,1 0 0,-1 1-1,0 0 1,8 7 0,-11-9-90,0 0 0,0 0 0,0 0 0,0 1 0,-1-1 1,1 0-1,-1 1 0,1-1 0,-1 1 0,0 0 0,0-1 0,0 1 0,-1 0 1,1-1-1,-1 1 0,1 0 0,-1 4 0,0-6-38,0-1-1,0 1 1,-1 0-1,1 0 1,0 0-1,-1 0 1,1-1-1,-1 1 1,1 0-1,-1 0 1,1-1-1,-1 1 1,0 1-1,-2 0 9,5-4-345,10-4 42,-9 5 244,0-1 0,0 1 1,1 0-1,-1-1 0,3-2 0,36-31-100,-39 32 126,0 0 0,-1 1 0,1-1 0,0 1 0,1 0 0,-1 0 0,0 0 0,1 1 0,6-3 0,-10 3 17,1 1 1,-1 0-1,1 0 1,-1 0-1,1 0 1,-1 0-1,1-1 1,-1 1-1,1 0 1,-1 0-1,1 0 1,-1 0-1,1 1 1,-1-1 0,1 0-1,-1 0 1,1 0-1,-1 0 1,1 0-1,-1 1 1,1-1-1,-1 0 1,0 0-1,1 1 1,-1-1-1,1 0 1,-1 1-1,0-1 1,1 0-1,-1 1 1,0-1-1,1 1 1,-1-1 0,0 0-1,0 1 1,1-1-1,-1 1 1,0-1-1,0 1 1,0-1-1,0 1 1,0-1-1,1 1 1,-1-1-1,0 1 1,0-1-1,0 2 1,0 2 80,0 0-1,-1 0 1,1 1 0,-2 4-1,2-7-48,-7 27 140,6-29-206,1 0 0,0 1 0,0-1 0,0 0-1,0 0 1,0 1 0,0-1 0,-1 0 0,1 1 0,0-1 0,0 0 0,0 1 0,0-1 0,0 0 0,0 0-1,0 1 1,0-1 0,0 0 0,0 1 0,1-1 0,-1 0 0,0 1 0,0-1 0,0 0 0,0 0 0,0 1-1,0-1 1,1 0 0,-1 0 0,0 1 0,0-1 0,0 0 0,1 0 0,-1 1 0,0-1 0,0 0 0,1 0-1,-1 0 1,0 0 0,1 1 0,-1-1 0,0 0 0,0 0 0,1 0 0,-1 0 0,2 0-124,-1 0 1,0 0 0,1 0-1,-1-1 1,0 1-1,1 0 1,-1-1 0,0 1-1,3-1 1,18-11-1982,16-4 1049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11362,'4'62'7514,"-4"0"-3974,-1-30-2551,1 1 0,6 36 0,-4-59-851,1 0 1,0 0 0,0-1-1,1 1 1,5 9 0,-6-13-171,0 0 1,1-1 0,0 1 0,0-1-1,0 1 1,1-1 0,-1-1 0,8 6 0,-12-9-9,1-1 1,-1 0 0,0 1 0,1-1 0,-1 0-1,1 0 1,-1 1 0,0-1 0,1 0 0,-1 0 0,1 0-1,-1 0 1,1 0 0,-1 1 0,0-1 0,1 0-1,-1 0 1,1 0 0,-1 0 0,1 0 0,0-1-9,-1 1 0,0 0 0,0 0 0,0 0 0,1-1 0,-1 1 0,0 0 0,0 0 0,0-1 0,0 1 0,1 0 0,-1 0 0,0-1 0,0 1 1,0 0-1,0 0 0,0-1 0,0 1 0,0 0 0,0-1 0,0 1 0,0-1 0,-3-18-1833,-1 7 695,0 0 0,-2 0 0,1 1 0,-2-1 0,-13-18 0,-44-46-3116,49 60 4784,-19-16 1,27 27 1053,0 0-1,-15-8 1,21 13-1463,1 0-1,0 0 1,0 0 0,0 0 0,0 0 0,0 0 0,-1 0 0,1 0-1,0 0 1,0-1 0,0 1 0,0 0 0,0 0 0,0 0-1,-1 0 1,1 0 0,0 0 0,0 0 0,0 0 0,0 0-1,0 0 1,0 0 0,0-1 0,0 1 0,0 0 0,-1 0-1,1 0 1,0 0 0,0 0 0,0 0 0,0-1 0,0 1 0,0 0-1,0 0 1,0 0 0,0 0 0,0 0 0,0 0 0,0-1-1,0 1 1,0 0 0,0 0 0,9-1 3068,107 15-2273,-72-8-764,-11-2-20,39 11-1,-63-13-16,1 1 0,-1 0 0,0 1 0,0 0 0,0 1 0,0 0 0,-1 0 0,12 10 0,-18-14-30,0 1-1,0 0 1,0 0 0,0 0-1,0 0 1,0 0 0,-1 0 0,1 1-1,-1-1 1,0 0 0,0 1 0,0-1-1,0 1 1,0 0 0,0-1-1,-1 1 1,1-1 0,-1 1 0,0 0-1,0 0 1,0-1 0,0 1 0,0 0-1,-1-1 1,0 6 0,-3-3 373,1-6-1029,3 0 521,0 1 1,0-1 0,0 0 0,0 1-1,0-1 1,0 0 0,0 1 0,0-1-1,0 1 1,0-1 0,0 0 0,0 1-1,0-1 1,1 0 0,-1 1 0,0-1-1,0 1 1,1-1 0,-1 1 0,0-1-1,1 0 1,20-20-947,18-15 124,-37 34 831,0 0 1,1 0-1,-1 0 1,1 0 0,0 0-1,-1 1 1,1 0-1,0-1 1,4 0-1,-6 2 96,0 0-1,0 0 0,0-1 1,-1 1-1,1 1 1,0-1-1,0 0 0,0 0 1,-1 0-1,1 0 0,0 0 1,0 1-1,-1-1 1,1 0-1,0 1 0,0-1 1,-1 1-1,1-1 0,0 1 1,-1-1-1,1 1 1,-1-1-1,1 1 0,-1 0 1,1-1-1,-1 1 0,1 0 1,-1-1-1,1 1 1,-1 1-1,2 2 194,-1 0 0,0 0 1,0 0-1,0 1 0,0-1 0,-1 1 0,0-1 0,0 6 1,0-7 28,0 1 1,0 0 0,0 0 0,1-1 0,-1 1 0,1 0-1,0-1 1,0 1 0,0 0 0,0-1 0,4 6 0,-6-25-5853,0-7 4327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9418,'5'5'4481,"-5"-5"-1048,7 2-1665,-3 0-64,-4-2-143,0 0-393,0 0-624,0 0-424,0 0-160,0 0-4753,0 0 3505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11578,'2'25'5120,"7"12"-1670,-1-1-1185,-1 19-714,-3 0 1,-4 69-1,-1-59-1293,0-55-225,1-10-35,0 0 0,0 0 1,0 0-1,0 0 0,0 0 0,0 0 1,0 0-1,0 0 0,0 0 0,0 0 1,0 0-1,0 1 0,0-1 0,-1 0 0,1 0 1,0 0-1,0 0 0,0 0 0,0 0 1,0 0-1,0 0 0,0 0 0,0 0 1,0 0-1,0 0 0,0 0 0,0 0 0,-1 0 1,1 0-1,0 0 0,0 0 0,0 0 1,0 0-1,0 0 0,0 0 0,0 0 1,0 0-1,0 0 0,0 0 0,-1 0 0,1 0 1,0 0-1,0 0 0,0 0 0,0 0 1,-1-1-28,0 0 0,1 0 0,-1 0 0,0-1 0,1 1 0,-1 0 0,1 0 0,-1 0 0,1 0 0,-1-3 0,0 0-56,0-1 1,1 0 0,0 1-1,-1-1 1,2 1 0,-1-1 0,0 0-1,1 1 1,0-1 0,0 1-1,2-6 1,1 0-24,1-1 1,0 1 0,8-13-1,-11 21 106,0-1 0,-1 1 0,1-1 1,0 1-1,0 0 0,1 0 0,-1 0 0,4-3 0,-5 5 13,0-1 0,0 1-1,0 0 1,0-1-1,0 1 1,0-1 0,0 1-1,0 0 1,0 0 0,0 0-1,0 0 1,0 0 0,0 0-1,0 0 1,0 0 0,0 0-1,0 0 1,0 0 0,0 1-1,0-1 1,0 0 0,0 1-1,0-1 1,0 1 0,0-1-1,0 1 1,1 0 0,0 1 27,0 1 1,0-1 0,0 0 0,0 1 0,0-1 0,0 1 0,-1 0-1,1 0 1,-1-1 0,0 1 0,0 0 0,0 0 0,0 0 0,-1 0-1,1 0 1,-1 1 0,1 3 0,-1-3 20,0 0 0,0 1 0,-1-1 0,1 1 0,-1-1 0,0 0 0,0 0 0,0 0 0,-1 1 0,1-1 0,-1 0 0,-2 3 0,2-4-23,0 0-1,-1-1 0,1 1 1,-1-1-1,1 0 1,-1 0-1,0 0 0,0 0 1,1 0-1,-6 2 0,7-4-54,0 1 0,0-1 0,-1 1 0,1-1 1,0 1-1,0-1 0,-1 0 0,1 0 0,0 1 0,-1-1 0,1 0 0,-1 0 0,1-1 0,0 1 0,-1 0 0,1 0 1,0 0-1,0-1 0,-1 1 0,1-1 0,0 1 0,0-1 0,-1 0 0,1 1 0,0-1 0,0 0 0,0 0 0,-2-1 0,3 1-76,-1 1-1,1-1 1,0 0-1,-1 1 1,1-1-1,-1 0 0,1 1 1,0-1-1,-1 0 1,1 0-1,0 1 1,0-1-1,0 0 0,0 0 1,0 0-1,0 1 1,0-1-1,0 0 1,0 0-1,0 0 0,0 1 1,0-1-1,0 0 1,1 0-1,-1 1 1,0-1-1,0 0 0,1 0 1,-1 1-1,1-1 1,-1 0-1,1 1 1,-1-1-1,1 1 0,-1-1 1,1 1-1,-1-1 1,1 1-1,1-2 1,3-1-925,1-1 1,-1 1-1,13-6 1,-9 5-157,11-7-628,24-12-637,-39 22 2540,-1-1 1,1 0-1,-1 1 0,1 0 1,-1 0-1,1 0 0,8 0 1,-12 1 41,0 1-1,0-1 1,0 0 0,0 0-1,0 0 1,0 1 0,0-1 0,0 0-1,0 1 1,0-1 0,0 0 0,0 1-1,-1 0 1,1-1 0,0 1 0,0-1-1,-1 1 1,1 0 0,0-1-1,-1 1 1,1 0 0,-1 0 0,1 0-1,-1 0 1,1-1 0,-1 1 0,0 0-1,1 2 1,0 2 597,0 0-1,0 0 0,0 0 1,-1 8-1,1 8 975,0-18-1496,-1 0 0,1 0-1,0 0 1,0 0-1,0 0 1,0 0 0,3 4-1,-4-6-191,1-1 0,-1 1 0,1 0 0,0-1 1,-1 1-1,1 0 0,0-1 0,0 1 0,-1-1 0,1 1 0,0-1 0,0 0 0,0 1 0,0-1 0,-1 0 0,1 0 1,0 1-1,0-1 0,0 0 0,0 0 0,0 0 0,0 0 0,0 0 0,0 0 0,0 0 0,0 0 0,0-1 0,-1 1 1,1 0-1,2-1 0,15-6-13,17-10 1,-24 11-71,0 0 1,1 1 0,-1 0 0,1 1-1,16-3 1,-27 7 57,-1 0 0,1 0 0,0 0 0,-1-1 0,1 1 0,0 0 0,-1 0 0,1 0 0,0 1 0,-1-1 0,1 0 0,0 0 0,-1 0 1,1 0-1,-1 1 0,1-1 0,0 0 0,-1 0 0,1 1 0,-1-1 0,1 1 0,-1-1 0,1 0 0,0 1 0,-1 0 3,1 0 1,-1 0-1,0 0 0,1 0 1,-1-1-1,0 1 0,0 0 1,0 0-1,1 0 0,-1 0 0,0 0 1,0 0-1,0 0 0,-1 0 1,1 1-1,-1 2 17,0 1-1,-1-1 0,1 1 1,-1-1-1,-3 6 1,0-2 12,3-5-21,1-1-1,-1 0 1,1 1 0,0-1-1,0 1 1,0-1-1,-1 3 1,2-4-9,0-1-1,0 0 1,0 0 0,0 0 0,-1 1 0,1-1-1,0 0 1,0 0 0,0 0 0,0 1-1,0-1 1,0 0 0,0 0 0,0 1-1,0-1 1,0 0 0,0 0 0,0 0-1,0 1 1,0-1 0,0 0 0,1 0-1,-1 0 1,0 1 0,0-1 0,0 0-1,0 0 1,0 0 0,0 1 0,0-1-1,1 0 1,-1 0 0,0 0 0,0 0 0,0 0-1,1 1 1,-1-1 0,0 0 0,0 0-1,0 0 1,1 0 0,-1 0 0,0 0-1,0 0 1,0 0 0,1 0 0,-1 0-1,0 0 1,0 0 0,0 0 0,1 0-1,-1 0 1,0 0 0,0 0 0,1 0-1,14-7-190,-5-2-900,0 0 1,-1-1-1,0 1 1,0-2-1,-1 1 1,13-24-1,-8 5-398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12875,'-3'21'5185,"-1"15"-2985,-1 5-615,-2 6-401,1-2-104,4-4-408,2-1-144,2-8-208,4-3-79,-2-11-281,2-6-249,-1-11-607,-1-2-320,3-9-688,-1-4 1119</inkml:trace>
  <inkml:trace contextRef="#ctx0" brushRef="#br0" timeOffset="1">34 147 9298,'-11'-7'4761,"3"9"-1072,3 2-1473,1 0-951,-1 1-193,13 0-400,0-2-280,9 1-272,-1 0-256,-10 0-864,2 3-585,4 2-1407,0 2-553,-2 6 2249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4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2977,'15'29'6093,"8"2"-3656,-21-28-2096,1 1 316,1 0 0,0 0 1,-1 0-1,1-1 0,1 1 0,-1-1 1,8 5-1,-9-7-429,-1 0 0,1 0 0,-1 0 0,1 0 0,0 0 0,-1-1 0,1 1 0,0-1 0,0 1 0,-1-1 0,1 0 0,0 0 0,0-1 0,2 1 0,-3-1-162,0 0 0,1 0 0,-1 0 0,-1 0 0,1-1 1,0 1-1,0 0 0,0-1 0,-1 1 0,1-1 0,-1 0 1,1 1-1,-1-1 0,0 0 0,1 0 0,-1 0 0,0 0 0,0 0 1,1-4-1,0 1-38,0-1-1,-1 0 1,1 0 0,-1 0 0,0 0 0,-1-7-1,1 10-7,-1 1-1,0-1 1,-1 1-1,1-1 1,0 1-1,-1-1 1,1 1-1,-1-1 1,0 1-1,0-1 1,0 1-1,0 0 1,0 0-1,-1 0 1,1-1-1,-1 1 1,1 0-1,-1 1 1,0-1-1,1 0 1,-1 0-1,0 1 1,0-1-1,0 1 0,-1 0 1,1-1-1,0 1 1,0 0-1,-1 0 1,1 1-1,-1-1 1,1 0-1,-1 1 1,1-1-1,-1 1 1,1 0-1,-1 0 1,1 0-1,-1 0 1,-2 1-1,1 0 60,0-1-1,0 1 1,0 0-1,0 0 1,0 1-1,0 0 1,0-1-1,1 1 1,-1 0-1,1 0 1,-1 1-1,1-1 1,0 1-1,0 0 1,0 0 0,0 0-1,0 0 1,1 0-1,-4 6 1,4-4 18,-1 0 0,1-1 0,0 1 1,1 0-1,-1 0 0,1 0 0,0 0 0,1 1 1,-1-1-1,1 0 0,0 0 0,0 1 1,0-1-1,1 0 0,1 7 0,0-5-71,0-1-1,1 0 0,0 1 0,0-1 1,0 0-1,0 0 0,1-1 1,0 1-1,1-1 0,-1 0 1,1 0-1,0 0 0,0 0 1,0-1-1,11 7 0,-5-5-401,0 0 0,0-1 0,0 0-1,1-1 1,0 0 0,0 0 0,23 2 0,-11-6-295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5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333 208 5977,'14'-11'3010,"-6"6"-1384,-1-1 1,9-9 0,-14 13-1320,0 0-1,-1-1 0,1 1 1,0-1-1,-1 1 1,0-1-1,1 1 0,-1-1 1,0 1-1,-1-1 1,1 0-1,0-3 0,1-6 560,0 2-95,-1 0 0,0-1-1,-1-19 1,0 28-694,-1-1 0,1 1 0,-1-1 0,1 1 0,-1-1 0,0 1 0,0-1 0,0 1 0,0 0 0,0 0 1,-1-1-1,1 1 0,-1 0 0,1 0 0,-1 0 0,0 1 0,0-1 0,1 0 0,-1 1 0,-1-1 0,-1-1 0,-3 0-7,1 1-1,-1 0 1,0 0-1,0 0 0,0 1 1,0 0-1,0 1 0,0-1 1,-8 2-1,14-1-60,-18 1 46,-1 0 0,1 2 0,0 0 0,1 1 0,-1 1 0,1 1 0,-23 10 0,31-11-45,0-1 0,0 2 0,0-1 0,1 1 0,0 1 0,0 0 0,1 0 0,-11 10 0,17-13-11,-1-1 1,0 1-1,1 0 1,0-1 0,-1 1-1,2 0 1,-1 1-1,0-1 1,1 0-1,0 0 1,0 1-1,0-1 1,0 0-1,1 1 1,0-1 0,-1 1-1,2-1 1,-1 1-1,1-1 1,-1 0-1,1 1 1,0-1-1,3 6 1,0 1-2,2 0 0,-1 0 0,2 0 0,-1-1 1,1 0-1,1 0 0,0-1 0,12 12 0,4 1 34,53 36 1,-27-26 63,22 15 208,-70-45-266,1-1 0,-1 1 0,0 0-1,0 0 1,0 0 0,0 0 0,-1 0 0,1 0-1,0 1 1,-1-1 0,0 1 0,1-1 0,0 5 0,-2-6-14,0 0 0,1 0 1,-1 0-1,0 0 1,0 0-1,-1 0 1,1 0-1,0 0 0,0 0 1,0 0-1,-1 0 1,1 0-1,0 0 0,-2 1 1,1 0 12,0 0-1,-1 0 1,1-1 0,-1 1 0,1-1 0,-1 1-1,0-1 1,-3 2 0,-1 1 21,-1-1 0,0 1 0,-1-2-1,1 1 1,-1-1 0,1 0 0,-13 1 0,5-1-12,0-1 0,-30-2 0,24-2-815,1-1 0,0 0 0,0-2 0,-26-10-1,31 10-51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9786,'-5'1'10001,"7"0"-6248,10 3-4116,-8-3 1030,13 3-498,0-1-1,0 0 1,31 0 0,-38-3-131,32 0 78,73-9 0,-37 1-64,96-1-2791,-160 9 969,-22 3 770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5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8906,'6'3'2902,"1"1"0,-1-1 0,12 4 0,0-4-348,-4-2-1731,-1 1 0,0 1 0,16 5 0,-13-3-702,-1 1 1,0 1 0,0 1 0,19 12-1,-31-18-108,0 0 0,0 0 0,-1 0 0,1 1-1,0-1 1,-1 1 0,1 0 0,-1 0-1,0 0 1,3 6 0,-4-7-2,0 0-1,0 1 1,-1-1 0,1 1 0,-1-1-1,0 0 1,1 1 0,-1-1-1,0 1 1,-1-1 0,1 1 0,0-1-1,-1 1 1,1-1 0,-1 0-1,0 1 1,-1 2 0,-1 1 13,0 0 0,-1 0 1,0 0-1,0 0 0,0-1 1,-1 1-1,1-1 0,-7 5 1,1-1 24,-1-1 0,0 0 0,-16 8 0,23-14-18,0-1 0,1 1 0,-1-1 0,0 0 0,0 0 0,1-1 0,-1 1 1,-5-1-1,42 4-22,-1-1 0,1-2 1,0-1-1,-1-2 0,47-8 1,-33 0-173,0-3 79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5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293 161 7258,'-2'-5'9008,"3"-1"-5185,6-10-3852,-2 3 1066,9-27-84,-13 38-884,-1 0-1,0 0 1,1 0-1,-1 0 1,0 0 0,0 1-1,0-1 1,0 0-1,-1 0 1,1 0 0,0 0-1,-1 0 1,0 1-1,1-1 1,-1 0-1,0 0 1,0 1 0,0-1-1,0 1 1,0-1-1,0 1 1,0-1 0,0 1-1,-1-1 1,1 1-1,0 0 1,-3-2-1,-2 0 55,1 0 0,-1 0 0,1 0 0,-1 0 0,0 1 0,-8-2 0,3 1-38,1 1 1,-1 0-1,0 0 1,0 1 0,0 1-1,0 0 1,0 0 0,0 1-1,-19 4 1,22-4-53,0 1-1,0 0 1,0 0 0,0 1 0,1 0 0,-1 1-1,1-1 1,-1 1 0,1 1 0,0-1-1,-8 8 1,13-10-27,0 0-1,-1 0 1,1 0-1,1 1 1,-1-1-1,0 0 0,0 1 1,1 0-1,0-1 1,-1 1-1,0 3 1,1-2-3,0 0 0,1 0 0,-1 0 1,1 0-1,0 1 0,0-1 0,1 0 1,0 5-1,0-3 2,1 0 1,0 0-1,0-1 1,0 1-1,1 0 0,-1-1 1,2 1-1,-1-1 0,0 0 1,1 0-1,0 0 1,0-1-1,1 1 0,5 4 1,8 5 62,1 0 0,29 16 0,-39-25-26,10 6 69,-7-4 31,0 0 0,-1 0-1,0 1 1,0 1 0,11 11-1,-20-19-110,-1 1 1,0-1-1,1 1 0,-1 0 0,0-1 0,0 1 0,0 0 0,0 0 1,-1-1-1,1 1 0,0 0 0,0 3 0,-1-4-13,0 0-1,0 0 1,0 0-1,-1 0 0,1 0 1,0 0-1,0 0 1,-1 0-1,1 0 0,0 0 1,-1 0-1,1 0 1,-1 0-1,1 0 0,-1-1 1,0 1-1,1 0 1,-1 0-1,0-1 0,1 1 1,-1 0-1,0-1 1,0 1-1,0 0 0,-1 0 1,-3 1 20,1 0 0,-1 0 0,0 0 0,0-1 0,0 0 0,-1 0 0,1 0 0,0 0 0,0-1 0,-8 0 0,3-1-32,1 0-1,0 0 1,-1-1 0,1 0-1,-10-4 1,14 4-273,0 1 0,1-1 0,-1 0 0,1-1 1,0 1-1,0-1 0,0 0 0,0 0 0,0 0 0,0 0 1,-4-7-1,7 10 150,1-1-60,-1 1-1,1 0 0,0-1 1,-1 1-1,1-1 0,0 1 1,-1-1-1,1 1 0,0-1 1,-1 1-1,1-1 0,0 1 0,0-1 1,0 1-1,0-1 0,0 0 1,-1 1-1,1-1 0,0 0 1,1-1-62,0 1 1,0-1 0,0 1 0,0-1-1,0 1 1,0 0 0,1 0-1,1-2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5:5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10826,'11'4'1484,"-7"-2"-719,0 0 0,0 0 1,0 0-1,0 0 1,0 0-1,6 6 1,10 6 2461,2 2 1003,-22-15-4180,0-1 0,0 0 0,1 1 0,-1-1 0,0 0 0,0 1 0,1-1 0,-1 0 0,0 1 0,0-1 0,0 0 0,0 1 0,0-1 0,1 1 0,-1-1 0,0 0 0,0 1 0,0-1 0,0 1 0,0-1 0,0 0 0,0 1 0,0-1 0,-1 1 0,1-1 0,0 0 0,0 1 0,0-1 0,0 1 0,0-1 0,-1 0 0,1 1 0,0-1 0,-1 1 0,-12 10 269,8-6-159,0-1-126,1 0 0,-1-1 0,0 1 0,0-1 0,0 0 1,-1 0-1,1-1 0,-1 0 0,-10 3 0,0-1 2,0-2 0,-21 1 0,37-3-36,-6 2-8,6 2-15,8 4-14,3-1 25,0 0-1,1-1 1,20 7-1,-23-10 54,0 1-1,0 0 0,0 0 0,0 1 0,-1 0 1,0 0-1,0 1 0,8 7 0,-13-10 18,-1 0-1,0-1 0,0 1 0,0 0 0,-1 0 1,1 0-1,0 0 0,0 5 0,-1-8-39,-1 1 1,0 0-1,0 0 0,0-1 0,1 1 0,-1 0 0,0 0 0,0 0 1,0-1-1,0 1 0,0 0 0,-1 0 0,1 0 0,0-1 1,0 1-1,0 0 0,-1 0 0,1-1 0,0 1 0,-1 0 1,1 0-1,-1-1 0,1 1 0,-1-1 0,1 1 0,-1 0 1,1-1-1,-1 1 0,0-1 0,1 1 0,-1-1 0,0 1 0,1-1 1,-1 0-1,0 1 0,0-1 0,1 0 0,-1 0 0,0 1 1,0-1-1,-1 0 0,-15 2 57,-1 0 0,0-1 1,-31-2-1,7 0-895,37 1 1216,3 2-288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10394,'-12'2'4385,"9"1"-2320,-3 2-257,6 2-408,13 4-335,8-3-585,13 0-168,8-4-176,-1-3-32,6-4-48,-2-1-8,-4 0 8,-1-4-104,-12 8-632,-6-8-433,-16 4 625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8898,'0'11'3953,"10"-3"-1601,12-6-671,7 0-257,4 2-312,4-4-496,5 1-200,-4-5-200,-1-5-64,-6 1-176,-7 1-296,-12 7-976,-3 0-1977,-18-3 2113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9034,'0'0'308,"1"0"0,0-1 0,-1 1 0,1 0 1,0 0-1,0 0 0,-1 0 0,1 0 0,0 0 0,-1 0 0,1 0 0,0 0 1,0 0-1,-1 0 0,1 0 0,0 1 0,-1-1 0,1 0 0,0 0 0,0 1 1,15 9 1199,39 36 1244,-1 0-1923,-14-18-464,35 30 256,-67-51-509,0 1-1,-1 0 1,1 0-1,-2 1 1,1 0-1,7 14 1,-12-18-61,0 0 0,0 0-1,-1 1 1,1-1 0,-1 1 0,-1 0 0,1-1 0,-1 1 0,0-1-1,0 1 1,0 0 0,-1-1 0,0 1 0,0-1 0,0 1 0,-3 6 0,0-2-7,0 1 0,-1-1 0,0-1 0,-1 1 0,0-1 0,0 0 0,-12 12 0,13-15-220,-2-1 0,1 0 0,0 0 0,-1 0-1,0-1 1,0 0 0,0-1 0,-1 1 0,1-1-1,-1-1 1,0 1 0,0-1 0,0-1 0,0 1-1,-10-1 1,1-1-3959,4-3 1818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10722,'0'0'4809,"0"21"-2384,4 36-905,-1-35-56,1-2-615,1-2-273,2-4-344,-3-2-104,-2-3-72,-2-2-256,0-5-976,-1-2-553,0-1 929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3897,'0'-1'225,"0"0"1,0 0-1,0 1 1,0-1-1,0 0 1,1 0-1,-1 0 1,0 1-1,0-1 0,1 0 1,-1 0-1,0 1 1,1-1-1,-1 0 1,1 1-1,-1-1 1,1 0-1,-1 1 1,1-1-1,0 1 0,-1-1 1,1 1-1,0-1 1,-1 1-1,1-1 1,0 1-1,0-1 1,1 1 118,0 0 0,-1 0 0,1 0 1,0 0-1,0 0 0,-1 0 0,1 0 0,0 1 1,0-1-1,-1 0 0,1 1 0,2 1 0,48 23 2773,-12-5-2169,48 16 45,-85-35-978,0 0 1,-1 1 0,1-1 0,0 0 0,0 1 0,-1 0 0,1 0 0,-1 0-1,1 0 1,-1 0 0,0 0 0,0 0 0,0 1 0,0-1 0,0 1-1,0 0 1,-1 0 0,1-1 0,-1 1 0,0 0 0,0 0 0,0 0 0,0 0-1,-1 0 1,1 0 0,-1 1 0,0-1 0,0 0 0,0 5 0,-4 18 60,3-22-63,0 1 1,0-1-1,1 1 1,-1 0-1,1 0 1,1 8-1,1-6 24,0-13-21,1-8-49,9-5 27,-12 17 13,23-25-25,-21 25 64,1-1 0,0 1 0,-1 0 0,1 0-1,0 0 1,0 0 0,0 0 0,0 1 0,7-3 0,-8 4 42,0 0 1,0 0-1,0 0 1,0 0-1,0 0 1,1 0-1,-1 1 1,0-1-1,0 1 1,0-1-1,0 1 0,0 0 1,-1 0-1,1 0 1,0 0-1,0 0 1,-1 0-1,1 1 1,2 1-1,-1 0 57,0-1 0,-1 1 0,1 0 0,0 0 0,-1 0-1,0 1 1,0-1 0,0 0 0,2 6 0,-3-5-6,0 1 0,-1 0 1,1-1-1,-1 1 0,0 7 0,-1-6-417,1-1-1,1 0 1,0 8-1,1-8 1410,6-1-654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7538,'9'16'4177,"-3"4"-129,0 5-1399,-3 10-617,-3 3-263,-5 7-737,-3 1-248,1-2-392,4-2-152,5-6-160,3-5-32,3-18-320,0-6-296,1-10-760,1-8 1664,-5 2-504</inkml:trace>
  <inkml:trace contextRef="#ctx0" brushRef="#br0" timeOffset="1">5 152 9634,'-4'4'4289,"12"2"-1744,6-1-889,8 0-400,1-5-376,9-2-584,0-1-72,3-1-704,-4 3 280,-5 5 40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0 194 8322,'2'1'583,"1"-1"1,-1 1 0,0-1-1,1 1 1,-1-1-1,0 0 1,1 1 0,-1-1-1,1 0 1,-1-1 0,0 1-1,1 0 1,3-2-1,-3 1-282,1-1-1,-1 1 0,0-1 1,0 1-1,0-1 1,-1 0-1,1 0 0,4-5 1,1-2-237,-1 0 1,0 0-1,0-1 1,7-14 0,-14 24-45,2-4-5,1 0 0,-1 0-1,0-1 1,-1 1 0,1 0 0,-1-1 0,0 1 0,0 0-1,0-1 1,0 0 0,-1 1 0,0-1 0,0 1 0,-1-8 0,1 11 38,0-1 1,-1 1-1,1-1 1,-1 1 0,1-1-1,-1 1 1,1-1 0,-1 1-1,0 0 1,0-1 0,0 1-1,0 0 1,0 0 0,0 0-1,0-1 1,0 1-1,0 0 1,-1 1 0,1-1-1,0 0 1,-1 0 0,1 0-1,-1 1 1,1-1 0,0 1-1,-1-1 1,1 1-1,-1 0 1,0-1 0,1 1-1,-1 0 1,1 0 0,-1 0-1,1 0 1,-1 0 0,1 1-1,-1-1 1,1 0-1,-1 1 1,1-1 0,-1 1-1,1 0 1,-1-1 0,1 1-1,0 0 1,-1 0 0,1 0-1,0 0 1,-2 1-1,0 2 46,-1-1 0,1 1-1,0 0 1,0 1 0,1-1-1,-1 0 1,1 1 0,0-1-1,0 1 1,1 0 0,-1-1-1,1 1 1,-1 9 0,1-8-56,1-1 1,0 0 0,0 1-1,0-1 1,0 1 0,1-1-1,0 0 1,0 1-1,0-1 1,1 0 0,0 0-1,3 8 1,-3-10-184,0 0 1,0 0-1,1 0 1,-1-1-1,1 1 0,-1 0 1,1-1-1,0 0 1,0 1-1,0-1 1,0 0-1,0-1 1,0 1-1,0-1 0,1 1 1,-1-1-1,1 0 1,-1 0-1,1 0 1,-1-1-1,1 1 0,0-1 1,-1 0-1,1 0 1,0 0-1,4-1 1,8-2-1659,0 0 1,0-2 0,-1 1 0,24-12 0,-26 11 847,49-22-285,-59 28 4591,-5 4-822,-9 12 766,1-1-1113,5-3-566,4-8-847,3-8-355,4-21-85,-1 0-331,1 3-38,13-41 136,-17 54-204,1 1 0,0 0 0,1 0 0,0 0 0,0 0 0,5-6 0,4 2-1494,-13 11 1507,0 0 0,1-1 0,-1 1-1,1 0 1,-1 0 0,0 0 0,1 0 0,-1 0 0,1 0 0,-1 0 0,1 0 0,-1 0 0,1 0 0,-1 0-1,0 0 1,1 0 0,-1 0 0,1 0 0,-1 0 0,0 0 0,1 1 0,-1-1 0,1 0 0,-1 0 0,0 0-1,1 1 1,-1-1 0,0 0 0,1 1 0,0 0 0,7 9-1050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2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9538,'2'3'4753,"6"1"-1616,12 0-1001,4-2-23,9-2-625,5-2-320,9-1-480,0-6-176,-3 5-255,-3 0-97,-5-6-80,-2 9-56,-11-3-513,-6-1-375,-15 2-896,-8-3 1000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25 9906,'0'-1'335,"0"0"0,0 1-1,0-1 1,0 0 0,0 0 0,-1 0-1,1 1 1,0-1 0,0 0 0,-1 0-1,1 1 1,-1-1 0,1 0 0,-1 0-1,1 1 1,-1-1 0,1 1 0,-1-1-1,1 0 1,-2 0 0,0 0 76,0 0-1,0 0 1,0 0 0,0 0 0,0 1-1,0-1 1,0 0 0,-2 1-1,-2-1 108,1 0-1,0 1 1,-1 0-1,1 0 1,0 1-1,-7 1 1,10-2-455,1 1 0,-1-1 1,0 1-1,0 0 0,0 0 1,1 0-1,-1 0 1,0 0-1,1 0 0,-1 0 1,1 1-1,0-1 1,-1 0-1,1 1 0,0-1 1,0 1-1,0 0 1,0-1-1,0 1 0,0 0 1,0 0-1,0-1 1,1 1-1,-1 0 0,1 0 1,0 0-1,-1 0 1,1 0-1,0 0 0,0 0 1,0 3-1,1 0-41,-1 0 0,1-1 0,0 1 0,0 0-1,0 0 1,1 0 0,-1-1 0,1 1 0,1-1 0,-1 1 0,5 6 0,-2-5-15,1 0 0,0-1 0,0 1 0,11 7 0,10 9 35,-25-21-35,0 1 0,-1 0 0,0-1 0,1 1 0,-1 0 0,0 0 0,0 0 0,1 3 0,-2-4-7,1 0-1,-1-1 1,0 1 0,0-1 0,0 1-1,0-1 1,0 1 0,0-1 0,0 1 0,0 0-1,0-1 1,0 1 0,0-1 0,0 1-1,0-1 1,0 1 0,-1-1 0,1 1-1,0-1 1,0 1 0,-1-1 0,1 1-1,0-1 1,0 1 0,-1-1 0,1 1-1,-1-1 1,1 0 0,0 1 0,-1-1 0,1 0-1,-1 1 1,1-1 0,-1 0 0,1 0-1,-1 1 1,1-1 0,-1 0 0,0 0-1,-4 1-257,1 0-1,-1 0 1,0-1-1,1 1 1,-1-1-1,1-1 1,-1 1-1,0-1 1,1 1-1,-8-3 1,-18-8-3357,6-3-3530,32 18 748,3 1 4018,-6-3 2602,1-1-1,0 1 1,-1-1-1,1 0 0,9 0 1,5-2 1201,0 0 1,0-1-1,0 0 1,30-9-1,-38 7-883,0 0 0,0-1 0,-1 0 0,0-1 0,0 0 1,0-1-1,-1 0 0,14-12 0,-21 16-458,0 0 1,0 0 0,0 0-1,-1-1 1,0 1 0,1-1-1,-1 0 1,0 1 0,-1-1-1,1 0 1,-1 0-1,0 0 1,0 0 0,0 0-1,0 0 1,0-1 0,-1 1-1,0 0 1,0 0-1,-1-7 1,1 10-42,-1 0 0,1 0 1,0 0-1,-1 1 0,1-1 0,0 0 0,-1 0 0,1 1 0,-1-1 1,1 0-1,-1 1 0,0-1 0,1 1 0,-1-1 0,0 0 0,1 1 0,-1 0 1,0-1-1,1 1 0,-1-1 0,0 1 0,0 0 0,0 0 0,1-1 1,-1 1-1,0 0 0,0 0 0,0 0 0,0 0 0,1 0 0,-1 0 1,-1 0-1,-3 0 161,0 1 1,0 0-1,1 0 1,-7 2 0,8-2-102,0 0 0,0 1 0,0-1 1,0 1-1,0 0 0,1 0 1,-1 0-1,0 0 0,1 0 0,0 1 1,0-1-1,-4 5 0,1 1 113,0 0 0,1 0 0,-5 11 0,8-16-182,0 0-1,-1 1 0,1-1 1,1 0-1,-1 1 0,0-1 1,1 0-1,0 1 0,-1-1 1,1 1-1,1-1 0,-1 0 1,0 1-1,1-1 0,0 0 1,2 7-1,-2-7-115,1 0-1,0-1 0,0 1 1,-1-1-1,2 1 1,-1-1-1,0 1 1,0-1-1,1 0 1,-1 0-1,1 0 1,0-1-1,-1 1 1,1 0-1,0-1 0,0 0 1,0 0-1,4 1 1,23 5-2795,3-3 1219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11002,'-13'2'4921,"-7"10"-1864,0 4-928,2 4-361,4 1-320,6 2-696,6 0-264,7 1-336,3-3-87,15-6-170,2-7-239,9-12-888,4-6-208,-5-8 776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12691,'-9'32'5153,"-9"7"-3233,5 5-223,4 4-441,5-3-376,10-5-520,5-4-160,5-15-240,4-5-312,0-12-896,4-5 3384,-14-5-1936</inkml:trace>
  <inkml:trace contextRef="#ctx0" brushRef="#br0" timeOffset="1">11 149 11771,'-8'-6'4977,"6"6"-2457,4 2-615,9 1-241,5 2-328,13 1-648,8-1-288,13-2-368,2-3-280,7 1-5529,8 4 4257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2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6 9018,'12'-4'4289,"-16"3"-1120,0 4-713,-12 14-271,-5 5-281,-10 12-768,1 7-296,-1 3-392,11 5-103,12-1-137,10 0-48,8-3-96,8-8 24,10-3-512,-1-6-545,12-11 1321,4-4-648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10 12499,'-32'-4'7803,"-34"-1"-4456,48 5-2771,-30 5-1,43-5-519,0 1 0,-1 1 0,1-1 0,0 1 0,0-1 0,0 2-1,0-1 1,0 0 0,1 1 0,-6 4 0,8-6-50,1 1 0,-1 0 0,1 1 1,0-1-1,-1 0 0,1 0 0,0 0 0,0 1 0,0-1 1,1 0-1,-1 1 0,1-1 0,-1 1 0,1-1 1,0 1-1,0-1 0,0 1 0,0-1 0,0 1 1,0-1-1,1 1 0,-1-1 0,1 1 0,0-1 1,0 0-1,0 1 0,2 3 0,2 1-6,0-1 0,0 1 1,1-1-1,-1-1 0,14 11 0,-5-4 15,42 31 193,-41-33 196,-1 1 1,0 0-1,0 2 1,12 14-1,-21-20 233,-12-9-36,-5-2-637,6 3-64,4 0-31,0 1-1,1 0 1,-1-1 0,0 0 0,0 1 0,0-1 0,1 0-1,-1 0 1,0 0 0,1 0 0,-3-2 0,3 2 391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54 268 9746,'0'0'5884,"3"2"-3927,3 0 2390,33 6-3651,-26-4-582,0-1 0,1-1 0,-1-1 0,27 1 0,-9-5-88,1 0 1,-1-3 0,0 0-1,41-15 1,-58 17-108,-1-1 1,1-1-1,13-8 0,-23 12 45,0 0-1,-1 0 0,1-1 1,-1 0-1,1 0 0,-1 0 1,0 0-1,0 0 1,0-1-1,-1 1 0,1-1 1,-1 0-1,0 1 0,3-7 1,-5 8 31,1 0 1,0-1-1,-1 1 1,0 0-1,0 0 1,1-1 0,-1 1-1,-1 0 1,1 0-1,0-1 1,0 1-1,-1 0 1,0 0-1,-1-5 1,0 3 9,0 1 1,0-1 0,0 1-1,-1-1 1,1 1-1,-1 0 1,-5-5-1,-2 0 24,0 0-1,0 1 1,-1 0-1,-14-6 1,-2-1 79,-38-12 0,52 21-12,1 2 1,-1 0 0,0 0 0,0 1-1,-20 0 1,31 2-58,-1 0-1,0 0 1,1 0-1,-1 0 1,0 1-1,1-1 1,-1 1-1,1 0 1,-1 0 0,0 0-1,1 0 1,0 0-1,-1 0 1,1 1-1,0-1 1,0 1 0,-1 0-1,1-1 1,0 1-1,1 0 1,-1 0-1,-2 4 1,0 0 8,1 0 0,1 0-1,-1 0 1,1 0 0,0 1 0,0-1 0,1 1 0,0-1 0,0 10-1,0 9 42,2 28 0,0-33-37,0 305 493,-1-320-527,0-1 0,-1 0 1,1 1-1,-1-1 0,0 0 0,-3 8 1,3-11-10,0 0 1,1 0 0,-1 1 0,0-1 0,0 0 0,0 0 0,0 0 0,0 0 0,0 0 0,-1 0-1,1 0 1,0-1 0,0 1 0,-1 0 0,1-1 0,0 1 0,-1-1 0,1 1 0,-1-1-1,1 0 1,0 1 0,-3-1 0,0 0 1,0 0-1,0 0 0,0 0 1,0-1-1,1 1 1,-1-1-1,0 0 0,0 0 1,1 0-1,-1-1 1,0 0-1,1 1 0,0-1 1,-1 0-1,1 0 1,-3-3-1,0 0-21,1 0 1,0 0-1,1 0 1,-1 0-1,1-1 1,0 1-1,0-1 1,-2-7-1,4 10 2,1 1 0,0-1 0,1 0 0,-1 0 0,0 0 0,1 0 0,-1 0 0,1 0-1,0 0 1,0-5 0,1 6 6,-1 1 0,0-1 0,0 1 0,1-1 0,-1 1 0,1-1 0,-1 1-1,1 0 1,0-1 0,0 1 0,-1 0 0,1 0 0,0-1 0,0 1 0,0 0 0,0 0-1,1 0 1,-1 0 0,0 0 0,0 0 0,0 0 0,3-1 0,1 1 3,0-1-1,1 1 1,-1 0 0,0 1 0,0-1 0,1 1 0,-1 0-1,11 1 1,44 10 72,-53-10-55,30 10 188,-1 0 1,-1 3-1,45 23 1,40 15 280,-114-49-459,-4-2-160,1 0-1,0 0 1,0 0 0,0 0-1,0 0 1,1-1-1,-1 1 1,0-1 0,5 0-1,-3-2-336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7498,'-1'0'4217,"-1"0"-617,2 0-1151,0 11 7,0 1-511,-1 0-401,-8 32-632,-5-33-240,-7-3-384,-3-3-31,4-4-682,-1-1-487,14-2-4681,6-5 3769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49 7850,'1'-7'11044,"1"1"-7172,-2 5-3798,0 0 0,1 0 0,-1 0 0,0 0 1,0 0-1,1-1 0,-1 1 0,0 0 0,0 0 0,0 0 0,0 0 0,0 0 0,-1 0 0,1-2 0,-5 0 380,-1 0-402,0 0 0,-1 1 1,1 1-1,0-1 1,-1 1-1,0 0 0,1 0 1,-1 1-1,-7 0 1,10 0-36,0 1 0,0 0 1,0 0-1,0 0 1,0 0-1,0 0 1,0 1-1,0 0 0,1 0 1,-6 3-1,2-1 4,2-1-9,1 0-1,-1 1 1,0 0 0,1-1 0,0 1 0,-6 7 0,8-9-10,1-1 0,0 1 0,0 0 1,0-1-1,0 1 0,0 0 0,0 0 0,0 0 0,1 0 1,-1 0-1,1 0 0,-1 0 0,1 0 0,0 0 0,-1 0 0,1 0 1,0 0-1,1 0 0,-1 0 0,0 0 0,1 3 0,2 1 8,-1-1 0,1-1 0,0 1-1,0 0 1,1-1 0,-1 0 0,1 1-1,0-1 1,0-1 0,1 1 0,-1-1-1,10 6 1,2 0 78,1 0-1,25 9 1,-28-11 257,-13-7-310,-1 0 0,0 0 0,1 0 0,-1 1 0,0-1 0,1 0 0,-1 0 0,0 0 0,1 1 1,-1-1-1,0 0 0,1 1 0,-1-1 0,0 0 0,0 0 0,1 1 0,-1-1 0,0 0 0,0 1 0,0-1 0,0 1 0,1-1 1,-1 0-1,0 1 0,0-1 0,0 0 0,0 1 0,0-1 0,0 1 0,0-1 0,0 0 0,0 1 0,0 0 0,0-1 14,-1 0-1,1 0 1,0 0-1,0 0 1,0 0-1,-1 1 1,1-1-1,0 0 1,0 0-1,-1 0 1,1 0-1,0 0 1,0 0-1,-1 0 1,1 0-1,0 0 1,-1 0-1,1 0 1,0 0-1,0 0 1,-1 0-1,1 0 1,0 0-1,0 0 1,-1-1-1,1 1 1,0 0-1,0 0 1,0 0-1,-1 0 1,1 0-1,0-1 1,0 1-1,0 0 1,-1 0-1,1 0 1,0-1 0,-9-8-897,7 7 12,2 2 833,0-1 0,-1 1 0,1 0-1,0 0 1,0 0 0,0-1-1,0 1 1,-1 0 0,1 0-1,0 0 1,0-1 0,0 1-1,-1 0 1,1 0 0,0 0-1,0 0 1,-1 0 0,1 0-1,0-1 1,-1 1 0,1 0-1,0 0 1,0 0 0,-1 0-1,1 0 1,0 0 0,0 0-1,-1 0 1,1 0 0,0 0-1,-1 0 1,1 1 0,0-1-1,0 0 1,-1 0 0,1 0-1,0 0 1,0 0 0,-1 1-1,1-1 55,0 1-1,-1-1 0,1 1 1,0-1-1,0 1 0,0-1 1,0 1-1,0-1 0,0 1 0,0-1 1,0 1-1,0-1 0,0 1 1,0-1-1,0 1 0,0-1 1,0 1-1,0-1 0,1 1 0,-1-1 1,1 1-1,0 2 9,1-1 0,-1 0 0,1 1 0,0-1 0,4 3 0,7 10 7,-8-8-30,4 8 94,-9-14-124,0 0 0,0-1 0,0 1-1,0 0 1,1 0 0,-1-1 0,0 1 0,0 0-1,0 0 1,-1-1 0,1 1 0,0 0 0,0-1-1,0 1 1,0 0 0,-1 0 0,1-1-1,0 1 1,-1 0 0,1-1 0,-1 2 0,1-2-6,-1 0 1,1 1-1,0-1 1,-1 0-1,1 0 1,-1 1-1,1-1 1,0 0-1,-1 0 1,1 1-1,-1-1 1,1 0-1,0 0 1,-1 0 0,1 0-1,-1 0 1,1 0-1,-1 0 1,0 0-1,-11 3-22,0 0-1,0 0 1,-17 8 0,2-1-57,22-9 13,-1 0 0,1 0 0,-1 0 0,1 0 0,-1-1 0,1 0-1,-1 0 1,-8-2 0,2 1-235,-26-4-1358,42 5 1774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10250,'0'0'185,"0"0"0,-1 0 0,1 0 0,0 0-1,-1-1 1,1 1 0,-1 0 0,1 0 0,0 0 0,-1 0-1,1 0 1,-1 0 0,1 1 0,0-1 0,-1 0 0,1 0-1,0 0 1,-1 0 0,1 0 0,0 0 0,-1 1 0,1-1-1,0 0 1,-1 0 0,1 1 0,0-1 0,-1 0 0,1 0-1,0 1 1,0-1 0,-1 0 0,1 1 0,0-1 0,0 0-1,0 1 1,-1 0 0,-6 18 2041,5-13-1499,-2 6 25,0 1 1,1 0-1,1-1 1,0 1 0,-1 20-1,3-27-664,0-1 0,1 0 0,-1 0 0,1 1-1,0-1 1,1 0 0,-1 0 0,1 0 0,0-1 0,0 1 0,1 0 0,-1-1-1,1 1 1,0-1 0,0 0 0,8 8 0,-7-8-67,0-1 1,0 1-1,1-1 1,0 0-1,-1-1 1,1 1-1,0-1 1,0 1-1,1-2 1,-1 1-1,0 0 1,1-1-1,5 0 1,-8 0-16,-1-1-1,1 0 1,-1 0 0,1-1-1,-1 1 1,1 0 0,-1-1-1,1 0 1,-1 1-1,1-1 1,-1 0 0,0 0-1,1 0 1,-1-1 0,0 1-1,0 0 1,0-1 0,0 0-1,0 1 1,0-1 0,-1 0-1,1 0 1,0 0-1,-1 0 1,0 0 0,1-1-1,-1 1 1,0 0 0,0 0-1,1-4 1,0-1 14,-1 0-1,1 0 1,-1 0-1,0 0 1,-1 0-1,0 0 1,0 0 0,-1 0-1,1 0 1,-2-1-1,-3-12 1,4 15-10,-1 0 0,1 0 0,-1 0 0,-1 1 0,1-1 0,-1 0-1,1 1 1,-2-1 0,1 1 0,0 0 0,-1 0 0,1 1 0,-1-1 0,0 1 0,-1-1 0,-7-3 0,11 6-28,0 0 0,0 0 0,-1 1 0,1-1 0,0 1 0,-1 0 0,1-1 0,0 1 0,-1 0-1,1 0 1,-1-1 0,1 1 0,0 0 0,-1 1 0,1-1 0,-1 0 0,1 0 0,0 1 0,-1-1 0,1 0 0,0 1 0,-1-1 0,0 2 0,1-1-228,0 0-1,0 0 1,0 0 0,1 0 0,-1 0 0,0 0 0,1 0 0,-1 1 0,1-1-1,-1 0 1,1 0 0,0 1 0,-1-1 0,1 0 0,0 1 0,0-1 0,0 0-1,0 0 1,0 1 0,0-1 0,1 0 0,-1 1 0,0-1 0,0 0 0,1 0-1,0 2 1,9 20-2098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55 9602,'1'0'330,"1"0"0,-1 0 0,0 0 0,0 0 0,0 0 0,0 1 0,0-1 0,0 0 0,0 0-1,0 1 1,0-1 0,0 1 0,0-1 0,0 1 0,0-1 0,0 1 0,0 0 0,-1-1 0,2 2 0,0 0 170,-1 0 0,0 1 0,0-1 0,0 0 0,0 1 0,0-1 1,0 1-1,0 2 0,1 6 202,0 1 0,-1-1 1,0 0-1,-1 1 0,-2 15 1,0-7-346,-2 1 1,-5 20-1,9-40-396,-1 1-1,1 0 0,-1-1 0,1 1 1,-1-1-1,0 1 0,1-1 1,-1 0-1,0 1 0,0-1 0,0 0 1,0 1-1,0-1 0,0 0 1,0 0-1,-1 0 0,1 0 0,0 0 1,-1 0-1,-2 1 0,3-2-152,0 0 0,0 0-1,-1 1 1,1-1 0,0-1-1,-1 1 1,1 0 0,0 0-1,0 0 1,-1-1 0,1 1-1,0-1 1,0 1 0,0-1-1,-1 1 1,1-1 0,0 0-1,0 1 1,0-1 0,0 0-1,0 0 1,0 0 0,1 0-1,-1 0 1,-1-1 0,-2-4-655,0 0 0,0 0 0,0 0 0,1-1 0,0 0 0,0 1 0,1-1 0,-1 0 0,2 0 0,-1 0 1,1-1-1,-1-11 0,2 6 514,0 0 0,0 0-1,1 0 1,1 0 0,1 0 0,4-15 0,-6 25 752,0-1 0,1 0 0,-1 1 0,1 0 0,0-1 0,0 1 0,0 0 0,1 0 0,-1 0 0,1 0 0,-1 1 1,1-1-1,0 1 0,0-1 0,0 1 0,0 0 0,1 0 0,-1 0 0,0 1 0,1-1 0,0 1 0,-1 0 0,1 0 0,0 0 0,-1 1 0,1-1 0,4 1 0,-1-1 75,0 1 1,0 1-1,0-1 0,0 1 1,0 1-1,0-1 0,-1 1 1,1 0-1,0 1 0,-1-1 1,1 1-1,-1 1 0,9 6 0,-13-10-460,-1 1 0,0 0 0,0 0 0,0 0 0,0 0 0,0 0 0,0 0 0,0 0 0,0 0 0,0 0 0,-1 1 0,1-1 0,0 0 0,-1 1 0,1-1 0,-1 0 0,1 1 0,-1-1 0,0 1 0,1-1 0,-1 0 0,0 1 0,0-1 0,0 1 0,0-1 0,0 1 0,-1-1 0,1 0 0,0 1 0,-1-1 0,1 1 0,-1-1 0,1 0-1,-1 1 1,0-1 0,1 0 0,-2 2 0,-2 2-12,0-1 0,1 0-1,-1 0 1,-1 0 0,1 0-1,0-1 1,-11 6 0,-52 31 110,60-36-138,3-1 45,4-3-35,0 0 1,0 0-1,0 0 0,0 0 0,0 0 0,0 0 0,0 0 0,0 0 0,-1 1 0,1-1 1,0 0-1,0 0 0,0 0 0,0 0 0,0 0 0,0 0 0,0 0 0,0 0 0,0 0 0,0 0 1,0 0-1,0 0 0,0 0 0,0 0 0,0 1 0,0-1 0,1 0 0,-1 0 0,0 0 0,0 0 1,0 0-1,0 0 0,0 0 0,0 0 0,0 0 0,0 0 0,0 0 0,0 0 0,0 0 1,0 0-1,0 0 0,0 0 0,0 0 0,0 0 0,0 0 0,0 0 0,0 0 0,1 0 0,-1 1 1,14 6 179,1 0 1,21 16 0,18 10 73,-30-20-163,93 53 30,-115-65-190,-1 0 120,0 0-1,0 0 1,0-1-1,1 1 1,-1 0 0,0-1-1,0 1 1,1-1 0,-1 0-1,3 1 1,-1-4 218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3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10706,'0'-1'163,"0"1"0,0 0-1,1 0 1,-1-1 0,0 1 0,0 0-1,0 0 1,0 0 0,0-1-1,0 1 1,0 0 0,0 0 0,1 0-1,-1-1 1,0 1 0,0 0-1,0 0 1,0 0 0,1 0 0,-1-1-1,0 1 1,0 0 0,0 0 0,1 0-1,-1 0 1,0 0 0,0 0-1,1 0 1,-1 0 0,0 0 0,0 0-1,1 0 1,-1 0 0,13 0 1936,13 7-319,13 10-13,72 45 0,-94-51-1639,-1 0 0,0 1 0,0 0 0,-1 1 0,25 29 0,-34-34-91,0 0 0,-1 0 0,0 1 0,0 0 0,0 0 0,-2 0 0,1 0 0,-1 1 0,0-1 0,-1 1 0,0 0 1,-1 0-1,1 17 0,-2-18-17,0 0 0,-1 0 1,0-1-1,0 1 0,-1-1 1,0 1-1,-1-1 0,0 1 1,0-1-1,-1 0 0,0-1 0,0 1 1,-1-1-1,0 1 0,0-1 1,-8 8-1,-9 4-337,-1-1-1,-1-1 1,0-1-1,-48 23 1,54-31-183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14683,'31'19'5657,"7"8"-3696,6 3-241,10 17 9,-4 3-241,-7 2-600,-2 6-152,-13 1-200,-4 0-144,-14-1-112,-8 1-88,-12-8-96,-7-5-96,-8-11-336,-2-9-360,-1-15-680,3-6 696,-8-22 264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11034,'-12'4'7850,"-19"1"-6645,21-3-376,-10 1-273,-56 11 702,66-12-1075,1 1 1,-1 1-1,0 0 0,1 0 0,-12 7 1,20-10-155,-1 0 0,1 0 0,0 0 0,0 0 0,0-1 0,0 1 0,0 0 1,0 1-1,1-1 0,-1 0 0,0 0 0,0 0 0,1 0 0,-1 1 0,1-1 0,-1 0 0,1 1 1,-1-1-1,1 2 0,0 0 15,0-1 1,0 0 0,0 0-1,0 1 1,1-1 0,-1 0-1,1 0 1,0 0 0,-1 0-1,3 4 1,1 1 56,0-1-1,0 0 1,1 0 0,0 0 0,10 9-1,-1-4-81,0-1 0,1 0-1,0-1 1,1-1-1,31 12 1,-28-12-447,-18-7 432,1-1-1,-1 1 1,0-1-1,1 1 1,-1 0-1,0 0 1,1-1-1,-1 1 0,0 0 1,0 0-1,0 0 1,0 0-1,0 0 1,0 1-1,0-1 1,1 2-1,-2-2 21,0 0-1,0 0 0,0 0 1,0-1-1,-1 1 1,1 0-1,0 0 1,-1 0-1,1 0 1,-1 0-1,0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90 11522,'-2'3'5250,"2"2"-2226,1 1-1207,-1-6-1,0 0-464,3 0-319,17 2-505,38 6-88,-33-6-664,3-2-384,0 2 400</inkml:trace>
  <inkml:trace contextRef="#ctx0" brushRef="#br0" timeOffset="1">622 0 11194,'5'4'5177,"3"5"-2304,0 14-912,0 0-17,-8 3-792,2-1-408,-2-3-496,0-4-80,2-7-504,1-3-336,-2-9-880,-1-6-473,-4-5-1175,-2-3-1033,-1-5 2785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5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7242,'0'0'203,"0"-1"0,0 1 0,1-1 0,-1 1 0,0-1 0,0 0 0,1 1 0,-1-1 0,0 1 0,0 0 0,1-1 0,-1 1 0,1-1 0,-1 1 0,0-1 0,1 1 0,-1 0 0,1-1 0,-1 1 0,1 0 0,-1 0 0,1-1 0,-1 1 0,1 0 0,-1 0 0,1 0 0,0-1 0,-1 1 0,1 0 0,-1 0 0,1 0 0,-1 0 0,1 0 0,0 0 0,-1 0 0,1 0 1,-1 1-1,1-1 0,0 0 0,3 2 285,0-1 1,0 1 0,0 0 0,6 4-1,-2-1 461,17 9 281,0 1 0,-1 2 0,32 28 1,-53-42-1171,1 1 0,0 0 1,-1 1-1,0-1 1,0 0-1,0 1 0,-1 0 1,0 0-1,0 0 0,0 0 1,0 0-1,1 8 1,-2-9-46,-1-1 1,0 1 0,1-1 0,-1 0 0,0 1 0,-1-1-1,1 1 1,-1-1 0,1 0 0,-1 1 0,0-1 0,0 0 0,-1 0-1,1 1 1,-1-1 0,1 0 0,-1 0 0,0-1 0,0 1-1,-3 3 1,4-6-14,1 0 0,0 1-1,0-1 1,-1 0 0,1 1 0,0-1-1,0 0 1,-1 0 0,1 1-1,0-1 1,-1 0 0,1 0-1,-1 0 1,1 0 0,0 0 0,-1 1-1,1-1 1,0 0 0,-1 0-1,0 0 1,1 0-4,0 0 1,0-1-1,0 1 0,-1 0 0,1 0 1,0 0-1,0 0 0,0-1 1,0 1-1,0 0 0,-1 0 0,1 0 1,0 0-1,0-1 0,0 1 0,0 0 1,0 0-1,0-1 0,0 1 0,0 0 1,0 0-1,0 0 0,0-1 0,1-17-192,1 13 154,-1 0 0,1 0-1,1 0 1,-1 0 0,1 1-1,0-1 1,0 1 0,0-1-1,1 1 1,-1 0 0,1 1-1,0-1 1,0 0 0,0 1 0,6-3-1,-7 4 73,0 0-1,0 0 1,0 1-1,0-1 1,0 1 0,0 0-1,0 0 1,0 0-1,1 1 1,-1-1-1,0 1 1,1 0-1,-1 0 1,0 0-1,1 0 1,-1 0 0,0 1-1,0-1 1,1 1-1,-1 0 1,0 0-1,0 0 1,0 1-1,0-1 1,0 1-1,3 1 1,-3 0 83,-1-1 0,1 1 0,-1 0 0,0 0-1,0 0 1,0 0 0,0 0 0,0 0 0,-1 0 0,1 0 0,-1 1 0,0-1 0,0 1-1,0-1 1,0 5 0,0-2 6,0 0 1,-1 0-1,0 1 0,0-1 0,0 0 0,-1 1 0,-2 10 0,2-14-106,-1 0 1,0 0-1,1 0 0,-5 5 0,10-11 196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12339,'9'21'5201,"-11"10"-2961,2 9-199,-6 8-433,-3 4-384,11 1-600,-2-3-135,10-7-305,2-8-56,9-13-521,1-7-295,-5-18 2249,3-8-1481</inkml:trace>
  <inkml:trace contextRef="#ctx0" brushRef="#br0" timeOffset="1">14 136 10746,'-9'-8'4785,"5"9"-1728,5 7-769,7 0-407,5 3-377,11-3-896,2-2-232,2-4-592,3-2-520,5 1-600,2 0 704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8346,'3'2'630,"0"0"1,1 0-1,-1 0 1,1-1-1,-1 1 1,1-1-1,0 0 1,0 0 0,7 1-1,-4-1-157,-1-1 0,1 0 0,-1 0 0,1-1 0,10-2 1,-9 2-335,0-2 0,-1 1 1,1-1-1,0 0 1,-1-1-1,0 1 1,0-1-1,0-1 1,11-9-1,-15 12-84,-1-1 1,0 0-1,0 1 0,0-1 1,0 0-1,0 0 0,0 0 0,-1 0 1,0 0-1,0-1 0,0 1 1,0 0-1,0-1 0,0 1 0,-1-1 1,0 1-1,1 0 0,-2-1 1,1 1-1,0-1 0,-1-4 0,0 5 47,0 1-1,1-1 0,-1 1 0,0-1 0,0 1 0,-1 0 0,1-1 0,0 1 1,-1 0-1,1 0 0,-1 0 0,0 0 0,0 0 0,0 0 0,0 1 0,0-1 0,0 1 1,0-1-1,0 1 0,-1 0 0,1 0 0,0 0 0,-1 0 0,1 0 0,-1 0 1,1 1-1,-1-1 0,-4 1 0,2-1 31,0 2 1,0-1-1,1 0 0,-1 1 1,0 0-1,1 0 1,-1 1-1,0-1 0,1 1 1,0 0-1,-1 0 0,1 0 1,0 1-1,0-1 1,-6 7-1,7-7-97,1 0 0,0 0-1,0 1 1,0-1 0,0 1 0,0-1 0,1 1 0,-1 0-1,1 0 1,0 0 0,0 0 0,0-1 0,0 2-1,0-1 1,0 0 0,1 0 0,0 0 0,-1 0 0,1 0-1,0 0 1,1 1 0,-1-1 0,1 0 0,-1 0-1,2 3 1,-1-4-34,0 0 0,0 0 0,0 0-1,0 0 1,0 0 0,0-1 0,1 1-1,-1-1 1,1 1 0,-1-1 0,1 1 0,0-1-1,-1 0 1,1 0 0,0 0 0,0 0-1,0 0 1,0 0 0,0 0 0,0-1 0,3 1-1,4 1-129,0 0 0,0-1 0,14 0 0,46-4-1710,-50 1 1321,0 1 1,0 1-1,0 0 0,28 5 1,-37-3 521,-6-1 41,0-1-1,1 1 1,-1 0-1,0 1 1,0-1 0,0 1-1,0 0 1,5 2-1,-9-3 22,1-1 0,0 1 0,-1-1 0,1 1 0,-1-1 0,1 1-1,-1-1 1,0 1 0,1-1 0,-1 1 0,1 0 0,-1-1 0,0 1 0,0 0-1,1-1 1,-1 1 0,0 0 0,0-1 0,0 1 0,0 0 0,0 0 0,0-1-1,0 1 1,0 0 0,0-1 0,0 1 0,0 0 0,0-1 0,0 1 0,-1 0-1,1-1 1,0 1 0,0 0 0,-1-1 0,0 2 0,0-1 85,0 1 1,0-1 0,0 0 0,0 0-1,0 0 1,0 1 0,0-1 0,0 0-1,-1-1 1,1 1 0,-1 0 0,1 0-1,0 0 1,-3 0 0,3-1-128,1 0 0,0 0 0,0 0 0,0 0-1,-1-1 1,1 1 0,0 0 0,0 0 0,-1 0 0,1 0 0,0 0 0,0-1 0,0 1 0,0 0 0,-1 0-1,1 0 1,0-1 0,0 1 0,0 0 0,0 0 0,0 0 0,0-1 0,-1 1 0,1 0 0,0 0 0,0-1-1,0 1 1,0 0 0,0 0 0,0-1 0,0 1 0,0-1 0,0-10 130,0 6-238,1 0 1,0 1 0,0-1 0,0 1-1,1-1 1,0 1 0,0 0-1,0 0 1,4-7 0,-1 3-779,1 1 0,0-1 0,12-10 0,9-4-138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 7514,'0'0'5962,"-6"-1"-3321,-10 1-97,0-1-1,-25 4 1,34-2-2236,0 1 0,-1-1-1,1 1 1,0 1 0,0-1-1,0 1 1,-12 7 0,18-10-289,0 1 1,-1 0 0,1-1-1,0 1 1,0 0 0,0 0-1,0 0 1,-1 0-1,1 0 1,1 1 0,-1-1-1,0 0 1,0 0 0,0 1-1,1-1 1,-1 0 0,0 1-1,1-1 1,0 1 0,-1-1-1,1 0 1,0 1 0,-1-1-1,1 1 1,0-1-1,0 1 1,0-1 0,1 1-1,-1-1 1,0 1 0,0-1-1,1 1 1,0 1 0,1 0-14,0 1 0,0-1 0,0 1-1,1-1 1,0 0 0,-1 0 0,1 0 0,0 0 0,1 0 0,6 4 0,23 11 36,-27-16-31,0 1 0,0-1 0,-1 2 0,1-1 0,-1 1 0,0-1 0,0 1 0,0 1 0,6 5 0,-11-9-8,1 0 0,-1-1-1,1 1 1,-1 0 0,1-1 0,-1 1-1,0 0 1,1 0 0,-1-1 0,0 1-1,1 0 1,-1 0 0,0-1-1,0 1 1,0 0 0,0 0 0,0 0-1,0 0 1,0-1 0,0 1 0,0 0-1,0 0 1,0 0 0,-1-1 0,1 3-1,-1-3 2,0 1 0,0 0 0,0 0-1,0 0 1,1-1 0,-1 1 0,0 0-1,0-1 1,-1 1 0,1 0 0,0-1-1,0 0 1,0 1 0,0-1 0,-2 1-1,-2 0 1,-1-1 0,1 1 0,0-1 0,-1 0 0,1 0 0,0-1 0,-6 0 0,11 0-10,1 1 0,-1 0 0,0 0 0,0 0 0,1 0 0,-1 0 0,0 0 0,0 0 0,0 0 0,1-1 0,-1 1 0,0 0 0,0 0 0,0 0 1,1-1-1,-1 1 0,0 0 0,0 0 0,0 0 0,0-1 0,1 1 0,-1 0 0,0 0 0,0-1 0,0 1 0,0 0 0,0 0 0,0-1 0,0 1 0,0 0 0,0 0 0,0-1 0,0 1 0,0 0 0,0-1 1,0 1-1,0 0 0,0 0 0,0-1 0,0 1 0,0 0 0,0 0 0,-1-1 0,1 1 0,0 0 0,0 0 0,0 0 0,0-1 0,-1 1 0,1 0 0,0 0 0,0 0 0,0-1 0,-1 1 0,1 0 0,0 0 1,0 0-1,0 0 0,-1 0 0,1 0 0,0 0 0,0-1 0,-1 1 0,1 0 0,0 0 0,-1 0 0,1 0 0,-1 0 0,15-6-103,15-7 0,-16 8 6,0-1 1,15-9 0,-14 5 14,0 0 1,14-13-1,-8 6 96,-18 15 2,0 0 1,0 0-1,0 0 0,0-1 0,1-2 1,1-1 34,-1 0 69,-7 5 46,3 2-130,-1-1 0,1 1 0,0 0-1,-1 0 1,1-1 0,0 1 0,-1 0 0,0 2-1,0-1-9,-1 0-1,2 0 1,-1 1-1,0-1 0,0 1 1,1-1-1,0 1 1,-1 0-1,1 0 0,0-1 1,0 1-1,1 0 0,-1 0 1,0 0-1,1 0 1,0 0-1,0 0 0,0 0 1,0 0-1,0 0 1,0 0-1,1 0 0,1 5 1,-1-6-23,0 0 0,0-1 0,0 1 1,0-1-1,0 0 0,0 1 0,1-1 0,-1 0 1,0 0-1,1 0 0,-1 0 0,1 0 0,-1 0 1,1 0-1,0 0 0,-1-1 0,1 1 0,0 0 1,-1-1-1,1 0 0,0 1 0,3-1 0,0 1-342,0-1-1,1 0 1,-1 0-1,0 0 1,0-1-1,10-2 1,-9 1-525,0 0 1,-1-1 0,1 1-1,-1-1 1,0-1-1,0 1 1,6-6 0,32-32-6370,-22 17 4884,1 1 3179,-21 22-510,-1 0 1,1 1-1,-1-1 0,1 0 1,0 1-1,-1-1 1,1 1-1,0-1 0,0 1 1,-1-1-1,1 1 1,0 0-1,1-1 0,-2 4 3256,-5 4-1854,-2 0-655,1 0 1,0 1-1,1 0 0,-7 12 0,10-17-946,1 0 0,0 0-1,0 0 1,0 0 0,1 0 0,-1 0 0,1 0-1,0 0 1,-1 0 0,1 0 0,0 0 0,1 0-1,-1 0 1,1 0 0,-1 0 0,1 0 0,0 0-1,2 4 1,-2-5-147,0 0 0,0-1 0,0 1 0,0-1 0,0 1 0,0-1 0,1 0 0,-1 0 0,0 1 0,1-1 0,-1 0 0,1 0 0,0 0 0,-1-1 0,1 1 0,0 0 0,-1 0 0,1-1 0,0 1 0,0-1 0,-1 0 0,1 0 0,0 1 0,0-1 0,0 0 0,0 0 0,2-1 0,1 0-402,0 1 0,0-1 0,0 0-1,0-1 1,0 0 0,0 1 0,-1-1 0,9-5 0,8-8-587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10578,'3'16'4689,"-7"3"-1592,-4 6-1033,-3 17-463,-1 4-217,3 6-664,6-2-176,10-5-192,7-25-80,-7-10-296,1 0-312,37 12-616,0-10-432,3-16 792</inkml:trace>
  <inkml:trace contextRef="#ctx0" brushRef="#br0" timeOffset="1">4 146 10890,'-3'-5'5073,"2"2"-1976,2 1-1113,-1 0-143,0 1-625,2 1-424,22 3-456,34 9-200,-18-3-376,7 4-4193,11 5 3201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7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24 11506,'-1'-14'4465,"-2"5"-2280,1 9-729,-9 9 49,-5 11 39,-5 14-544,-1 6-200,8 8-256,2 1-80,10 6-183,5-4-97,10-1-48,9-5-208,8-10-681,5-5-175,7-12 432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11514,'24'-5'6719,"12"6"-2376,1 0-2164,-23-3-1928,0 0 0,0-1 0,27-9 0,39-21 190,-73 30-447,-1 0 0,1-1 0,-1 1-1,0-1 1,0 0 0,0-1 0,6-6 0,-11 10 4,1-1 0,-1 0 1,1 1-1,-1-1 1,0 0-1,0 0 0,0 0 1,0 0-1,-1 0 1,1 0-1,0 0 1,-1 0-1,1 0 0,-1 0 1,0 0-1,0 0 1,1 0-1,-2 0 0,1-1 1,0 1-1,0 0 1,-1 0-1,1 0 0,-1 0 1,1 0-1,-1 0 1,0 0-1,0 0 1,-1-2-1,-3-3 13,1 0 0,-1 0 0,0 0 0,-1 1 0,0 0 1,0 0-1,0 1 0,-12-9 0,17 14-7,0-1-1,0 1 1,0-1-1,0 1 1,-1-1 0,1 1-1,0 0 1,0 0-1,0-1 1,0 1 0,-1 0-1,1 0 1,0 0-1,0 0 1,0 1 0,-1-1-1,1 0 1,0 0-1,0 1 1,0-1 0,0 0-1,0 1 1,0 0-1,0-1 1,0 1 0,0-1-1,0 1 1,0 0-1,0 0 1,0 0 0,0-1-1,0 1 1,1 0-1,-2 1 1,-2 4 19,0 0-1,0 0 1,1 1-1,-4 8 1,6-13-19,-6 15 44,0 1 0,2 0 0,0 0 1,-4 30-1,0 75 244,9-111-262,-1 0-1,-1 0 1,0 0-1,0 0 1,-1 0-1,-1-1 1,-7 18-1,11-29-36,-1 1 1,1 0-1,-1 0 0,1 0 1,-1 0-1,1 0 0,-1-1 0,1 1 1,-1 0-1,0 0 0,1-1 1,-1 1-1,0 0 0,0-1 0,1 1 1,-1-1-1,0 1 0,0-1 0,0 0 1,0 1-1,0-1 0,0 0 1,0 1-1,0-1 0,0 0 0,1 0 1,-1 0-1,0 0 0,0 0 1,0 0-1,0 0 0,0 0 0,0-1 1,0 1-1,0 0 0,0 0 0,0-1 1,0 1-1,0-1 0,0 1 1,-1-1-1,-1-2-70,0 1 0,0 0 1,0-1-1,1 1 0,-1-1 0,1 0 1,-1 1-1,1-2 0,-4-5 1,2-1-95,0-1 0,0 0 0,1 0 1,1 0-1,-1 0 0,0-17 1,3 28 174,0 0 0,0-1 1,0 1-1,0-1 1,0 1-1,0-1 0,0 1 1,0-1-1,0 1 0,0-1 1,0 1-1,0 0 0,1-1 1,-1 1-1,0-1 1,0 1-1,1-1 0,3 3 254,6 12 218,-2-2-396,1 0-1,-1-1 1,2 0 0,0 0 0,0-1-1,1 0 1,0-1 0,0 0-1,1-1 1,1-1 0,-1 1 0,1-2-1,0 0 1,1 0 0,-1-1 0,1-1-1,0 0 1,21 2 0,-12-5-748,-13-3 252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47 151 9682,'-35'79'4218,"33"-74"-3717,0-1 0,0 0 1,1 1-1,0-1 0,0 1 0,0-1 0,0 1 0,1 0 0,-1 4 0,2-8-395,-1 0-1,0 0 1,0 0-1,0 0 1,1 0-1,-1 0 1,0 0-1,1 0 1,-1 0-1,1-1 1,-1 1-1,1 0 1,-1 0-1,1 0 1,0-1-1,-1 1 1,1 0-1,0-1 0,0 1 1,0-1-1,-1 1 1,1-1-1,0 1 1,0-1-1,0 1 1,0-1-1,0 0 1,0 1-1,0-1 1,0 0-1,0 0 1,0 0-1,0 0 1,0 0-1,0 0 1,1 0-1,4-1 12,0 1 0,0-1 0,1-1 1,-1 1-1,0-1 0,0 0 0,0 0 0,8-5 0,5-4-22,21-15 0,-31 19-81,1 0-1,-1-1 0,0 0 0,-1-1 1,0 1-1,0-2 0,-1 1 0,8-14 1,-13 18-10,1 0-1,-1 0 1,0 0 0,-1 0 0,1 0 0,-1-1 0,0 1 0,1-11 0,-2 12-2,-1 0 0,1 0 1,-1 0-1,1 0 0,-1 0 1,0 0-1,-1 0 0,1 1 1,-1-1-1,1 0 0,-1 1 1,0-1-1,-3-3 0,2 4 4,0-1-1,0 1 1,0-1-1,-1 1 1,1 0-1,-1 0 1,0 1-1,0-1 1,0 1-1,0 0 1,0 0-1,-1 0 1,1 1-1,0-1 1,-1 1-1,0 0 1,1 0 0,-1 1-1,1-1 1,-1 1-1,0 0 1,-7 1-1,7 0 22,0 0 0,-1 0 0,1 0-1,0 1 1,0 0 0,-1 0 0,1 0 0,1 0-1,-1 1 1,0 0 0,1 0 0,-1 0 0,1 1-1,0 0 1,0-1 0,0 1 0,1 1 0,-7 8-1,7-7 31,0 1-1,0-1 1,0 1 0,1 0-1,0 0 1,0 0-1,1 0 1,0 0-1,0 0 1,1 0-1,-1 0 1,2 1-1,-1-1 1,1 0 0,0 0-1,0 0 1,5 12-1,-3-10-28,0-1 0,1 0-1,0 0 1,1 0 0,-1 0-1,2-1 1,-1 1 0,1-1-1,0-1 1,0 1 0,1-1 0,0 0-1,13 8 1,-12-9-120,1 0 1,0-1-1,0 0 0,0 0 1,0-1-1,1 0 0,-1-1 1,11 2-1,-13-4-230,0 1 0,0-1 0,0 0 0,0-1 0,-1 1 0,1-1 0,0-1 0,0 1 0,-1-1 0,1-1 0,-1 1 0,11-7 1,17-16-736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8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11474,'3'7'5162,"1"1"-1634,2 4-1215,0 2-513,8 38-335,-28-36-913,-6 2-272,-6-5-200,2-5-232,7-4-793,6-7 825,15-18-216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139 127 24493,'0'3'96,"1"0"0,0 0 0,-1 0 0,1 0 0,-1 1 0,0-1 0,0 0 0,0 0 0,-2 6 0,1 0 86,-1 14 263,1-7-50,-6 28 0,-10 23-42,16-65-350,1 1 0,-1-1 0,0 0 0,0 1-1,0-1 1,0 0 0,0 0 0,0 0 0,0 0 0,-3 3-1,3-4-46,0 0-1,1-1 0,-1 1 0,0-1 1,0 1-1,1-1 0,-1 1 0,0-1 0,0 0 1,0 1-1,0-1 0,0 0 0,0 0 1,0 0-1,0 1 0,1-1 0,-1 0 0,0 0 1,0-1-1,0 1 0,0 0 0,0 0 1,0 0-1,0 0 0,0-1 0,0 1 0,1-1 1,-1 1-1,0 0 0,0-1 0,-1 0 1,0-1-168,1 1 0,-1 0 0,0-1 0,1 1 0,-1-1 0,0 0 0,1 0 0,0 1 0,0-1 0,-1 0 0,1 0 0,0 0 0,0 0 1,0-3-1,-2-4-867,1 1 0,-1-13 0,0 5 256,-11-54-2946,6 34 2007,-5-49 0,12 80 1938,0 1-1,1-1 0,0 0 0,0 1 1,0-1-1,1 1 0,0-1 0,-1 1 1,2-1-1,-1 1 0,3-8 1,-3 11 11,0 0 1,0-1 0,1 1 0,-1 0 0,0 0-1,0 0 1,1 0 0,-1 0 0,1 0 0,-1 0 0,1 1-1,-1-1 1,1 0 0,-1 1 0,1-1 0,0 1 0,-1 0-1,1-1 1,0 1 0,-1 0 0,1 0 0,0 0 0,-1 0-1,3 1 1,6 0 755,0 0 0,17 6 0,-21-5-703,9 1 304,-1 2 1,0 0-1,16 8 1,-23-9-400,-1 0 0,0 0 0,0 0 1,0 0-1,0 1 0,-1 0 0,1 1 0,5 7 1,-9-11-120,-1-1 0,0 1 0,0 0 1,0 0-1,0 0 0,0-1 1,0 1-1,0 0 0,-1 0 0,1 0 1,-1 2-1,0-2-17,0-1 0,0 0 0,0 0 0,0 0 0,0 0 0,-1 0 0,1 1 1,-1-1-1,1 0 0,-1 0 0,1 0 0,-1 0 0,1 0 0,-1 0 0,0-1 0,0 1 0,0 0 0,1 0 0,-1 0 0,0-1 1,0 1-1,-2 1 0,-5 2 19,0 1 1,-1-1-1,1 0 1,-1-1-1,0 0 1,0-1 0,-15 3-1,-4 1-11,28-6-17,0 0 0,0 0 0,-1 0-1,1 1 1,0-1 0,0 0 0,0 0 0,0 0 0,-1 0-1,1 0 1,0 1 0,0-1 0,0 0 0,0 0 0,0 0-1,0 0 1,0 1 0,0-1 0,0 0 0,0 0 0,0 0-1,-1 1 1,1-1 0,0 0 0,0 0 0,0 0 0,0 1 0,1-1-1,-1 0 1,0 0 0,0 0 0,0 1 0,0-1 0,0 0-1,0 0 1,0 0 0,0 1 0,0-1 0,0 0 0,0 0-1,1 0 1,-1 0 0,0 0 0,0 1 0,8 9 5,-7-8-2,9 12 73,1 0 0,0-1-1,0-1 1,1 0-1,1-1 1,0 0-1,1 0 1,15 8 0,89 41 21,-115-58-91,-3-2 27,1 0 0,-1 1 0,1-1 1,-1 0-1,1 1 0,-1-1 1,1 0-1,-1 0 0,1 0 0,-1 1 1,1-1-1,0 0 0,-1 0 1,1 0-1,-1 0 0,1 0 0,-1 0 1,1 0-1,0 0 0,-1 0 1,1 0-1,-1 0 0,1 0 0,-1-1 1,1 1-1,-1 0 0,1 0 1,-1-1-1,1 1 0,2-7 426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3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11835,'21'26'5297,"3"8"-2641,3 2-1087,-3 6-129,1 6-344,-4 0-144,-5 6-136,1 2-111,-10 3-273,0 2-104,-9-6-176,-14-10-72,-2-5-112,-6-10-176,-5-6-648,2 2-361,-14-8 697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99 8834,'12'3'1792,"21"2"-1,-30-5-1526,-1 0-1,0-1 0,1 1 0,-1-1 0,1 1 1,-1-1-1,0 0 0,0 0 0,1 0 0,-1 0 1,0 0-1,0 0 0,0-1 0,0 1 0,0-1 1,2-2-1,5-3 983,-8 7-1131,0-1 1,0 0-1,0 0 0,1 0 1,-1 0-1,0 0 0,0 0 1,0 0-1,-1 0 0,1-1 1,0 1-1,0 0 0,0-1 1,-1 1-1,1 0 0,-1-1 1,1 1-1,-1-1 0,0 1 1,0 0-1,1-1 0,-1 1 1,0-1-1,0 1 0,0-1 1,0 1-1,-1-1 0,1 1 1,0-1-1,-1-1 0,0 1-54,-1 0 0,1-1-1,0 1 1,-1 0 0,1 0-1,-1 0 1,0 0-1,0 0 1,0 0 0,0 0-1,0 1 1,0-1 0,-1 1-1,1-1 1,0 1 0,-4-2-1,0 2-27,0-1-1,-1 0 1,1 1-1,0 0 1,-1 1-1,1-1 1,-1 1-1,1 1 1,0-1-1,-1 1 1,1 0-1,0 0 1,-1 1-1,1 0 1,-7 3-1,7-3-26,0 1-1,0 0 1,1 0-1,-1 0 1,1 1-1,-1-1 1,1 1-1,0 1 1,1-1-1,-1 1 1,1 0-1,0 0 1,0 0-1,-6 11 1,9-13-6,0-1 1,0 1 0,0-1 0,0 1-1,0-1 1,0 1 0,1 0-1,-1 0 1,1-1 0,0 1 0,0 0-1,0-1 1,0 1 0,1 0-1,-1 0 1,1-1 0,-1 1 0,1 0-1,0-1 1,0 1 0,0-1 0,0 1-1,1-1 1,-1 0 0,1 1-1,-1-1 1,1 0 0,0 0 0,0 0-1,3 2 1,5 3 20,1 0-1,0-1 1,0-1-1,14 5 1,24 12 183,-44-19-135,0 0 0,0 0-1,-1 1 1,1-1 0,-1 1-1,0 0 1,4 6 0,-7-10-44,0 1 1,0 0-1,-1 0 1,1 0-1,-1 0 1,1 0-1,-1 0 1,1 0-1,-1 0 1,1 0-1,-1 0 1,0 0-1,0 0 1,1 0-1,-1 0 1,0 0-1,0 0 1,0 1-1,0-1 1,0 0-1,-1 0 1,1 0-1,0 0 1,0 0-1,-1 0 0,1 0 1,-1 0-1,1 0 1,-1 0-1,1 0 1,-1 0-1,0 0 1,1 0-1,-1-1 1,0 1-1,0 0 1,1 0-1,-3 0 1,-1 2 32,0 0 0,-1 0 0,1 0 0,-1-1 1,0 0-1,-7 2 0,6-2-55,0 0 0,-1-1 0,1 0 1,0-1-1,0 1 0,-1-1 0,-11-1 0,16 1-118,-1-1 0,0 1 0,1-1-1,-1 0 1,1 1 0,-1-1 0,1 0-1,0-1 1,-1 1 0,1 0 0,0-1 0,0 1-1,0-1 1,0 1 0,0-1 0,0 0-1,0 0 1,0 0 0,1 0 0,-1 0-1,1-1 1,-2-2 0,-5-25-742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9514,'35'-6'4217,"-21"18"-1657,1 11-495,-6 7-233,-2 8-167,-4 8-529,-5 4-256,2 0-424,7 3-160,0-13-192,3-3-56,-1-18-152,-3-10-264,-4-13-840,6-6-392,4-9 911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6345,'4'1'1585,"-1"1"0,1-1 0,-1 0 0,6 1 0,17 1 1448,26-7-1712,-48 4-1025,65-10 426,-36 5-412,0 1 0,65 1-1,-93 3-218,-1 1 0,1-1 1,0 1-1,0 0 0,-1 0 0,1 1 1,-1-1-1,1 1 0,-1 0 0,5 4 0,-5-4 12,-1 1 1,0-1-1,0 1 0,-1 0 0,1 0 0,0 1 0,-1-1 0,0 1 0,0-1 0,0 1 0,3 6 1,-3-2 45,0 1 1,0-1 0,-1 0 0,1 1-1,-2-1 1,1 1 0,-2-1 0,1 0 0,-1 1-1,0-1 1,0 1 0,-6 15 0,7-24-146,0 0 1,0 0-1,0 0 1,0 0-1,0 1 1,0-1-1,0 0 1,0 0 0,0 0-1,0 0 1,0 1-1,0-1 1,0 0-1,0 0 1,0 0-1,0 0 1,0 0-1,0 1 1,0-1-1,-1 0 1,1 0 0,0 0-1,0 0 1,0 0-1,0 0 1,0 0-1,0 1 1,0-1-1,-1 0 1,1 0-1,0 0 1,0 0 0,0 0-1,0 0 1,0 0-1,-1 0 1,1 0-1,0 0 1,0 0-1,0 0 1,0 0-1,-1 0 1,0-10-372,2-1 112,0 0 0,0 0 0,2 1 0,5-20 0,-5 22 89,-1-1-88,2 1-1,-1 0 0,1-1 1,0 2-1,1-1 1,8-11-1,-10 15 196,0 1 1,0-1-1,0 1 1,1 0-1,-1 0 1,1 0-1,0 0 1,0 1-1,0 0 1,0 0-1,0 0 0,1 0 1,4-1-1,-7 3 72,0-1 0,0 1 0,1 0-1,-1 0 1,0 0 0,0 0 0,0 0 0,0 1-1,0-1 1,1 1 0,-1-1 0,0 1-1,0 0 1,0 0 0,0 0 0,-1 0 0,1 0-1,0 0 1,0 0 0,-1 1 0,1-1-1,0 1 1,-1-1 0,1 1 0,-1-1 0,2 3-1,2 5 185,1 0 0,-1 1 1,8 19-1,-10-21-64,10 29 539,-11-29-561,0 0 0,1 0 0,0 0 0,0 0 0,1 0 0,7 10 0,-5-12-333,0-5 69</inkml:trace>
  <inkml:trace contextRef="#ctx0" brushRef="#br0" timeOffset="1">606 17 10730,'4'-8'4833,"-7"4"-1776,-2 3-865,2 0-455,2-1-425,-1 1-800,1 1-216,0 0-824,-1 0-448,2 0 616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179 244 11178,'-10'-8'4929,"-8"2"-2456,-5-1-185,-5 3-591,-3 3-313,10 7-568,-4 4-240,8 6-288,11 3-87,6 1-73,3-1-24,10-2-80,-1 2-16,4-7-80,4-5-265,11-6-703,5-6 2705,5-19-1537</inkml:trace>
  <inkml:trace contextRef="#ctx0" brushRef="#br0" timeOffset="1">393 1 13115,'1'10'5577,"-5"9"-3080,-3 5-433,2 15-584,1 2-439,4 4-577,7 2-176,3-9-160,5-3-40,5-13-192,-3-6-264,-1-8-633,-1-8 2490,-14-12-1361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10450,'0'-6'4769,"6"7"-1792,5 2-969,9-2-391,3 0-481,7-1-680,6 0-48,3 0-528,6 3-1024,8 6 840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13147,'-2'-4'5393,"0"2"-3313,1 1-55,0 0-489,-1 1-344,1 2-583,-2 21-209,-3 29-264,11-36-40,-5-10-176,1 1-416,-2-7-1153,0-1-607,-1-1-4298,1 1 4306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5825,'6'0'2110,"-1"0"0,1 0-1,8 1 1,1 2-275,15 5 1,6 1-45,-6-4-691,-14-3-290,24 8-1,-34-8-649,0 0-1,-1 1 1,1-1-1,-1 1 1,0 0-1,0 1 1,8 6-1,-8-5-19,0 0 0,0 0 0,-1 0 0,0 1 1,0 0-1,0 0 0,-1 0 0,0 0 0,0 0 0,0 1 0,-1-1 0,2 8 0,-2-4 9,-1 0 0,0 0-1,0 0 1,-1 0-1,0 0 1,-1 0-1,-3 18 1,3-23 3,1-8-439,2-11-741,1 8 927,0 0 0,0 0 0,0 0 0,0 0 0,1 1 0,6-7-1,-2 0-5,-4 7 69,0 0 1,0 0-1,1 1 0,-1-1 0,1 1 0,6-4 0,-9 7 47,-1 0 0,1 0-1,-1 0 1,1 0 0,0 0-1,0 0 1,-1 1 0,1-1-1,0 1 1,0 0 0,0-1-1,-1 1 1,1 0-1,0 0 1,0 0 0,0 0-1,0 0 1,-1 1 0,1-1-1,0 0 1,3 2 0,-4-1 18,1-1 0,-1 1 0,0 0 0,0 0 0,0 0 0,0 0 0,0 0 0,0 0 0,0 0 0,-1 0 0,1 0 0,0 0 0,-1 0 0,2 3 0,-1-1 43,0 1 0,0-1-1,0 1 1,0-1 0,0 6 0,-1 0 78,0-1 0,-1 1 0,-3 17 0,3-21-71,0-3-114,1 0 0,-1 0 1,1 0-1,-1 0 0,1 0 1,0 0-1,0 0 1,0 0-1,0 0 0,0 1 1,0-1-1,0 0 0,1 0 1,-1 0-1,2 3 0,2-3 1014,0-4-645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10714,'-4'-2'4953,"12"10"-1760,-4 5-568,8 8-425,0 7-448,-1 4-823,7 1-297,1-1-352,5-4-96,4-2-112,-3-5-24,-1-7-168,-3-2-184,-5-4-696,-2-4-505,-8-5-943,0-4-529,-6-14 1889</inkml:trace>
  <inkml:trace contextRef="#ctx0" brushRef="#br0" timeOffset="1">230 47 6321,'-10'-5'4089,"-4"8"520,0 5-1544,-5 10-897,-6 6-327,1 8-809,-1 3-352,7-2-464,5-5-40,10-7-576,6-6-456,13-9-4809,11-3 3872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8954,'75'32'4484,"-73"-31"-4103,1 0-1,-1 0 1,1 0 0,-1 0 0,1-1 0,-1 1 0,1-1 0,0 0 0,-1 0 0,1 0 0,-1 0 0,1 0 0,0-1 0,-1 1 0,4-1 0,-3-1-49,0 1 1,0-1-1,0 0 1,-1 0-1,1 0 0,0 0 1,3-5-1,5-3 173,10-8 4,-1 0 0,22-27 0,-36 40-487,-1-2 1,-1 1 0,1 0-1,-1-1 1,0 0 0,-1 0-1,0 0 1,0-1 0,0 1 0,-1-1-1,0 1 1,1-13 0,-3 18-17,0 0 0,0 0 0,0 0 1,0 1-1,0-1 0,0 0 1,0 0-1,-1 0 0,1 0 1,-1 1-1,1-1 0,-1 0 0,0 0 1,0 1-1,0-1 0,0 0 1,0 1-1,0-1 0,0 1 1,0 0-1,-1-1 0,1 1 0,0 0 1,-1 0-1,1 0 0,-1 0 1,0 0-1,1 0 0,-1 0 1,0 0-1,1 1 0,-1-1 0,0 0 1,0 1-1,-2-1 0,-1 1 25,1 0 0,-1 0-1,1 1 1,0-1-1,-1 1 1,1 0 0,-1 0-1,1 1 1,0-1-1,0 1 1,0 0 0,0 0-1,0 0 1,-5 4-1,3-2 61,0 1 0,0-1-1,1 1 1,0 1 0,0-1-1,0 1 1,-8 11 0,12-13-88,-1 0 0,0 0 0,1 0 0,0 0 1,0 0-1,0 0 0,0 0 0,1 0 1,-1 1-1,1-1 0,0 0 0,1 0 1,-1 0-1,1 0 0,-1 1 0,1-1 0,0 0 1,1 0-1,-1 0 0,1-1 0,0 1 1,0 0-1,0 0 0,0-1 0,1 0 1,-1 1-1,1-1 0,0 0 0,0 0 1,0 0-1,0-1 0,7 5 0,-2-3-120,1-1-1,-1-1 1,1 0-1,-1 0 1,1 0-1,-1-1 0,1-1 1,0 1-1,10-2 1,-16 1 275,35-1 212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87 218 11154,'2'1'448,"-1"-1"-1,1 1 1,-1 0-1,1-1 1,0 0-1,-1 1 1,1-1-1,0 0 1,-1 0-1,1 0 1,0 0-1,-1 0 1,1 0-1,0-1 1,-1 1-1,1 0 1,0-1-1,1 0 1,-1 0-136,1-1 0,-1 1 1,0-1-1,0 0 0,0 1 0,0-1 1,0 0-1,0 0 0,0 0 0,1-3 1,2-3-145,-1 1 1,-1 0 0,1-1-1,-1 0 1,-1 1-1,3-14 1,-4 15-149,0-1 0,0 0 1,-1 0-1,0 1 0,0-1 1,-1 0-1,0 0 0,0 1 1,-1-1-1,0 1 0,-3-8 1,5 11-13,-2 1 0,1-1-1,0 1 1,0-1 0,-1 1 0,1 0 0,-1 0 0,0-1 0,0 1 0,0 0 0,0 1 0,0-1 0,0 0 0,0 0 0,-1 1-1,1-1 1,0 1 0,-1 0 0,1 0 0,-1 0 0,0 0 0,1 0 0,-1 1 0,0-1 0,0 1 0,1 0 0,-1-1-1,0 1 1,-4 1 0,1 0 20,1 0-1,0 0 1,-1 1-1,1 0 0,0 0 1,0 1-1,0-1 1,-6 5-1,8-5 2,-1 1-1,1-1 1,0 1 0,0 0-1,0 0 1,0 0-1,1 0 1,-1 0 0,1 0-1,0 1 1,0-1-1,-2 5 1,3-7-22,1 1 0,0-1 0,-1 0 0,1 1 1,0-1-1,0 0 0,-1 1 0,1-1 0,0 0 0,1 1 0,-1-1 0,0 1 0,0-1 0,0 0 0,1 1 0,-1-1 1,1 0-1,-1 1 0,1-1 0,0 0 0,-1 0 0,1 0 0,0 0 0,0 1 0,0-1 0,0 0 0,0 0 0,0 0 1,0-1-1,0 1 0,0 0 0,3 1 0,0 0-9,0 0-1,1 0 1,0 0 0,-1-1 0,1 1 0,0-1-1,10 1 1,-13-2-1,0 0 0,1 0 0,-1 1 0,0-1-1,0 1 1,0-1 0,1 1 0,-1 0 0,0 0 0,0 0 0,2 1-1,-3-1 4,0 0 0,0 0-1,0 1 1,0-1-1,0 0 1,0 0-1,-1 0 1,1 1-1,0-1 1,-1 0-1,1 1 1,-1-1-1,0 0 1,1 1-1,-1-1 1,0 0-1,0 1 1,0 2-1,0 6 6,-1 0-1,0 0 0,0 0 1,-1 0-1,-7 18 0,1 0 12,5-17-9,-4 14 22,1 1 0,-4 45 0,9-64-18,1-1 1,0 1-1,0 0 1,1 0-1,0 0 1,0 0-1,0-1 1,1 1 0,0 0-1,1-1 1,-1 0-1,1 1 1,0-1-1,1 0 1,7 10 0,-8-13-13,1 1 0,0-1 0,0 1 0,0-1 1,1-1-1,-1 1 0,1 0 0,-1-1 0,1 0 1,0 0-1,0 0 0,0-1 0,0 0 0,0 0 1,0 0-1,6 0 0,-7-1-103,0 0 0,0 0 0,0 0 0,0-1 0,0 1 0,0-1 0,0 0 0,0 0 0,0 0 0,0-1 0,-1 1 0,1-1 0,0 0 0,-1 0 0,0 0 0,1-1 0,-1 1 0,0-1 0,0 0 0,5-6 0,-6 5-91,1 0 0,-1 0 0,0 0 0,0-1 0,0 1 0,-1-1 0,1 0 0,-1 1 0,0-1 0,-1 0 0,1 0 0,-1 1 0,0-1 0,0 0-1,0 0 1,-1 0 0,0 1 0,0-1 0,0 0 0,0 1 0,-1-1 0,0 1 0,0-1 0,0 1 0,-5-8 0,-3-1 257,0 1-1,0 0 0,-1 0 1,-1 1-1,0 1 0,-1 0 1,0 1-1,-28-16 0,13 12 1261,26 13-1162,1-1-1,-1 1 0,1 0 1,-1-1-1,0 1 0,1 0 1,-1 0-1,0 0 0,1 0 1,-1 0-1,1 0 1,-1 1-1,0-1 0,1 0 1,-2 1-1,2 0-106,1-1 0,-1 0-1,1 0 1,-1 0 0,1 1 0,0-1 0,-1 0-1,1 1 1,0-1 0,-1 0 0,1 1 0,0-1 0,-1 0-1,1 1 1,0-1 0,0 1 0,0-1 0,-1 0 0,1 1-1,0-1 1,0 1 0,0-1 0,0 1 0,0-1-1,0 1 1,-1-1 0,1 0 0,0 1 0,1-1 0,-1 1-1,0-1 1,0 1 0,0-1 0,0 1 0,0-1-1,0 1 1,0-1 0,1 0 0,-1 1 0,0-1 0,0 1-1,1-1 1,-1 0 0,0 1 0,1-1 0,-1 0-1,0 1 1,1-1 0,-1 0 0,0 1 0,1-1 0,1 1-12,-1 1 0,1-1 0,-1 0 0,1 0 0,0 0 0,0 0 0,-1 0 0,1 0 0,0-1 0,0 1 0,0-1 1,2 1-1,2-1-101,1-1 0,-1 1 1,0-1-1,0-1 1,0 1-1,0-1 1,0 0-1,10-6 0,45-28-1720,-55 32 1528,20-13-1548,0-2 0,26-25 1,-39 31 1364,0 0 1,-2 0 0,1-1-1,-2-1 1,11-18-1,-15 24 739,-5 7-127,0 0 1,0 1-1,0-1 1,0 0-1,0 1 0,0-1 1,-1 0-1,1-2 1,-11 25 4836,-3 6-3384,-9 22 47,20-44-1551,0-1-1,1 1 0,0 0 1,0 0-1,0 0 1,1 0-1,0 11 0,0-15-113,0 0 1,0 0-1,0 0 0,0 1 0,0-1 0,0 0 0,1 0 0,-1 1 0,0-1 0,1 0 0,-1 0 0,1 0 0,0 0 0,-1 0 0,1 0 0,0 0 0,-1 0 1,1 0-1,0 0 0,0 0 0,0-1 0,0 1 0,0 0 0,0 0 0,0-1 0,0 1 0,0-1 0,0 1 0,1-1 0,-1 1 0,0-1 0,0 0 0,0 0 0,2 1 1,0-1-35,-1-1 0,1 1 1,0 0-1,-1-1 1,1 1-1,-1-1 1,1 0-1,0 0 0,-1 0 1,0 0-1,1-1 1,-1 1-1,0-1 1,3-1-1,-3 1-41,43-37-1329,-39 33 1157,-1 1 0,0-1 0,0 0 0,0 0-1,4-10 1,-5 1 6,-5 11 209,-1 10 113,0-2-36,1 0 0,0 0 0,0 1 0,0-1-1,0 0 1,1 1 0,0-1 0,0 0 0,0 1 0,0-1 0,1 0-1,0 1 1,0-1 0,0 0 0,0 0 0,1 1 0,-1-1-1,1 0 1,0-1 0,0 1 0,1 0 0,-1-1 0,1 1 0,0-1-1,0 1 1,0-1 0,0 0 0,0-1 0,1 1 0,-1 0 0,1-1-1,0 0 1,0 0 0,0 0 0,0 0 0,0-1 0,0 0 0,0 1-1,1-1 1,-1-1 0,0 1 0,1-1 0,-1 0 0,0 0 0,7 0-1,0-3-189,0 1 0,0-2 0,0 0-1,0 0 1,-1 0 0,0-2 0,0 1-1,0-1 1,-1-1 0,12-10 0,-18 15 77,0-1-1,0 1 1,0-1 0,0 0 0,-1 0 0,1 0 0,-1-1-1,0 1 1,0-1 0,0 1 0,-1-1 0,3-4 0,-4 6 66,0 0-1,1 0 1,-1 0 0,0 0 0,0-1 0,0 1 0,0 0 0,0 0 0,-1 0 0,1 0 0,0 0 0,-1 0 0,0 0 0,0 0 0,1 0 0,-1 0 0,0 1 0,0-1 0,-1 0 0,1 0-1,0 1 1,0-1 0,-1 1 0,-2-3 0,1 2 50,1 0 0,0 0 0,-1 1-1,1-1 1,-1 1 0,0-1 0,1 1-1,-1 0 1,0 0 0,0 1 0,-6-2-1,7 2-20,0 0 1,0 0-1,0 0 0,0 0 0,1 0 0,-1 0 0,0 1 0,0-1 0,0 1 0,0-1 0,0 1 0,0 0 0,0 0 0,1 0 0,-1 0 0,0 0 0,1 0 0,-4 3 0,2 0 47,-1 0-1,1 0 0,0 0 1,0 0-1,0 1 0,1-1 1,-1 1-1,1 0 0,0-1 1,0 1-1,1 0 0,0 0 1,-1 1-1,1 6 1,1-11-77,0 0 0,0 0 0,0 0 0,0 1 0,1-1 0,-1 0 0,0 0 0,1 0 1,-1 0-1,1 0 0,-1-1 0,1 1 0,0 0 0,-1 0 0,1 0 0,0 0 0,-1-1 1,1 1-1,0 0 0,0 0 0,0-1 0,0 1 0,0-1 0,0 1 0,0-1 0,0 1 1,0-1-1,0 0 0,0 1 0,0-1 0,0 0 0,0 0 0,0 0 0,0 0 0,1 0 1,5 0-7,0 0 1,0-1-1,0 1 1,8-4-1,-8 3 10,0 0-6,-1 0 0,1 0 0,-1-1 1,1 0-1,-1 0 0,1-1 0,-1 0 0,0 0 0,5-4 0,-10 7-5,-1 0 0,0 0 0,0-1 0,0 1 0,1 0-1,-1 0 1,0 0 0,0 0 0,1 0 0,-1 0 0,0-1 0,0 1 0,1 0 0,-1 0 0,0 0 0,0 0 0,1 0 0,-1 0-1,0 0 1,1 0 0,-1 0 0,0 0 0,0 0 0,1 0 0,-1 0 0,0 1 0,0-1 0,1 0 0,-1 0 0,6 8 37,1 18 16,-4-16-20,-3-9-58,0-1 0,0 1 1,0 0-1,1 0 1,-1 0-1,0-1 0,1 1 1,-1 0-1,1-1 1,-1 1-1,1 0 0,-1-1 1,1 1-1,0-1 0,-1 1 1,1-1-1,0 1 1,-1-1-1,1 1 0,0-1 1,-1 0-1,3 1 0,-2-1 2,0 0 0,1 0 0,-1 0 0,1 0 0,-1 0 0,1 0 0,-1-1-1,0 1 1,1-1 0,-1 1 0,1-1 0,1 0 0,15-7 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 8554,'0'-6'4569,"2"18"-512,-12 5-1105,4 16-695,-9 1-345,3 3-832,12 3-343,-3-6-417,13 1-136,3-8-120,4-9-200,10-9-552,-4-6-321,4-8 1009,-4-6-288</inkml:trace>
  <inkml:trace contextRef="#ctx0" brushRef="#br0" timeOffset="1">247 176 10978,'-3'12'5434,"2"3"-2042,-5 2-1135,1 2-201,2-2-984,2-2-455,0-4-385,1-4-120,0-7-841,2-6-607,2-9-1536,0-3 1631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53 7402,'-3'0'4280,"3"-2"-295,5 5-2016,-5-3-321,0 0-616,0 0-135,15 5-945,2 1-433,41 10 337</inkml:trace>
  <inkml:trace contextRef="#ctx0" brushRef="#br0" timeOffset="1">389 1 9266,'10'25'4809,"-15"0"-1392,0 11-1017,-3 4 41,-6 5-745,2-1-440,10 4-631,-2-4-257,9-9-272,7-6-8,1-13-288,7-5-272,-9-11-841,-3-4-303,-5-11 944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4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9106,'1'1'812,"1"1"-1,-1-1 1,0 1-1,1-1 1,-1 0 0,0 0-1,1 1 1,0-1-1,1 1 1,19 5 2334,-12-5-2708,1 0 0,12-1 1,-20-1-160,19 0 41,0-2 0,24-4-1,-28 3-296,1 1 0,-1 1 0,28 1 0,-42 0-16,0 0 0,1 1 0,-1 0 0,0 0-1,0 1 1,0-1 0,0 1 0,5 2 0,-7-3 13,0 1-1,-1-1 1,1 0 0,0 1 0,-1 0-1,1-1 1,-1 1 0,1 0 0,-1 0-1,0-1 1,0 1 0,0 0 0,0 0-1,0 0 1,0 1 0,0-1 0,0 3-1,0-1 37,-1-1-1,0 1 0,1-1 0,-1 1 1,-1 0-1,1-1 0,-1 1 0,1 0 0,-1-1 1,0 1-1,-2 4 0,1-4-7,-5 8 96,7-11-142,0-1 0,0 0 0,0 1 0,0-1 0,0 1 0,0-1 0,0 0 0,0 1 1,0-1-1,0 1 0,0-1 0,1 0 0,-1 1 0,0-1 0,0 1 0,0-1 0,0 0 0,1 1 0,-1-1 1,0 0-1,0 1 0,1-1 0,-1 0 0,0 0 0,1 1 0,-1-1 0,0 0 0,1 0 0,-1 1 1,0-1-1,1 0 0,-1 0 0,1 0 0,2 1-28,-1 0 1,1 0-1,0-1 1,-1 0-1,1 1 0,0-1 1,0 0-1,-1 0 1,1 0-1,0-1 1,-1 1-1,1-1 0,0 1 1,-1-1-1,1 0 1,3-2-1,5-2-271,0-1 0,14-10 0,-5 3-17,-11 7 197,-4 3 84,0 0 1,0 0 0,0 0 0,0 1-1,0 0 1,10-3 0,-14 5 40,-1 0 1,0 0 0,0 0-1,1 0 1,-1 0 0,0 0 0,1 0-1,-1 0 1,0 0 0,1 0-1,-1 0 1,0 0 0,1 0-1,-1 0 1,0 0 0,1 0-1,-1 0 1,0 1 0,0-1-1,1 0 1,-1 0 0,0 0-1,0 0 1,1 1 0,-1-1-1,0 0 1,0 0 0,1 1-1,-1-1 1,0 1 17,0 0 1,1 0-1,-1-1 1,0 1-1,0 0 0,0 0 1,0-1-1,0 1 0,0 0 1,0 0-1,0-1 1,-1 2-1,-8 24 648,7-22-568,-1 4 132,0 1 1,0-1 0,1 1-1,0 0 1,1 0 0,0 0-1,0 15 1,1-21-161,0 1 0,0-1 1,1 1-1,0 0 0,0-1 0,0 1 0,0-1 1,1 0-1,2 6 0,-3-7-45,0-1 0,1 1 1,-1 0-1,1 0 0,0 0 0,-1-1 0,1 1 0,0-1 1,0 0-1,0 1 0,0-1 0,0 0 0,0 0 0,1 0 1,3 1-1,-5-2-25,0 0 1,0 0 0,0 1 0,0-1-1,0 0 1,0 1 0,0-1 0,0 1-1,0 0 1,0-1 0,0 1 0,0 0-1,0-1 1,0 1 0,0 0-1,-1 0 1,1 0 0,0 0 0,0-1-1,-1 1 1,1 0 0,0 2 0,-1-1-4,0 0 0,0 1 0,0-1 0,0 0 0,0 0 0,0 1 0,0-1 0,-1 0 0,1 0 0,-1 1 0,-1 1 0,-5 14 26,0-1 0,-2 0-1,0-1 1,-1 0 0,-19 25-1,27-38-17,-1 0 0,0 0 0,1 0 0,-1 0 0,0-1 0,-7 5 0,9-6-8,-1 0 1,0 0-1,0-1 0,1 1 1,-1 0-1,0-1 1,0 0-1,0 1 1,0-1-1,0 0 0,0 0 1,0 0-1,0 0 1,0-1-1,0 1 0,-2-1 1,0 0-33,0 0 0,1-1 0,-1 0 1,1 1-1,-1-1 0,1 0 0,0-1 0,0 1 1,-1-1-1,2 1 0,-1-1 0,0 0 0,0 0 1,1 0-1,0 0 0,0-1 0,0 1 0,0-1 1,0 1-1,1-1 0,-1 1 0,1-1 0,0 0 0,0 0 1,0 0-1,1 0 0,-1 0 0,1-4 0,6-32 381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7994,'4'1'4011,"-3"-1"-3755,0 1 0,0 0 0,-1 0 1,1-1-1,-1 1 0,1 0 0,0 0 0,-1 0 1,0 0-1,1 0 0,0 1 0,2 6 393,0 1 0,0 0 0,0 0 0,-1 1 0,0-1 0,-1 0 0,0 14 0,-6 69 1808,-1-19-1594,6-61-710,0 0 1,1 1-1,5 21 0,-1-16-81,-1-11-50,-4-7-22,1 0 0,-1 0 0,0 0 0,0 0 0,0 0 0,0 1 0,0-1 0,0 0 0,0 0 0,0 0 0,0 0-1,0 0 1,0 0 0,1 0 0,-1 0 0,0 0 0,0 0 0,0 0 0,0 0 0,0 0 0,0 0 0,0 0 0,0 0 0,1 0 0,-1 0 0,0 0 0,0 0 0,0 0 0,0 0 0,0 0 0,0 0 0,0 0 0,0 0 0,1 0-1,-1 0 1,0 0 0,0 0 0,0 0 0,0-1 0,0 1 0,0 0 0,0 0 0,0 0 0,0 0 0,0 0 0,0 0 0,0 0 0,1 0 0,-1-2-16,0 1 0,1-1 1,-1 1-1,0 0 0,1-1 1,-1 1-1,0-1 0,0 1 0,0-1 1,0 1-1,-1-1 0,1 1 1,0-1-1,-1-1 0,0-3-60,-4-20-258,3 13 165,-1-1 1,2 1-1,0-1 1,1-25-1,0 35 160,1 1 0,0-1 0,0 0 1,0 1-1,0-1 0,0 1 0,1-1 0,0 1 0,-1 0 0,1-1 0,0 1 0,1 0 0,-1 0 0,1 1 1,-1-1-1,1 0 0,0 1 0,0 0 0,0-1 0,0 1 0,0 0 0,6-2 0,-5 2 38,0 1 0,0 0 0,0 0-1,0 0 1,1 0 0,-1 0 0,0 1 0,0 0 0,1 0 0,-1 0-1,0 1 1,0-1 0,0 1 0,1 0 0,4 2 0,-7-2 13,0-1 1,0 1 0,0 0 0,0 0 0,0 0 0,0 0 0,-1 1 0,1-1 0,0 0 0,0 1 0,-1-1 0,1 1 0,-1 0 0,0 0 0,1-1 0,-1 1 0,0 0 0,0 0 0,0 0 0,0 0 0,-1 0 0,1 0 0,0 0 0,-1 1 0,0-1 0,1 0 0,-1 0 0,0 0 0,0 1 0,-1 3 0,0-1 20,0 0 0,0 0 1,-1 0-1,0 0 0,0-1 1,0 1-1,-1 0 0,1-1 0,-1 0 1,0 0-1,0 0 0,-1 0 1,1 0-1,-1 0 0,0-1 0,0 0 1,-6 4-1,2-2-44,0 0-1,-1 0 1,1-1 0,-1 0-1,-1-1 1,1 0 0,0 0-1,-11 1 1,6-3-502,13-1 449,1 0 0,0 0 0,0 0 0,0 0 0,-1 0 1,1 0-1,0 0 0,0-1 0,0 1 0,-1 0 0,1 0 1,0 0-1,0 0 0,0 0 0,0 0 0,-1 0 0,1 0 1,0 0-1,0-1 0,0 1 0,0 0 0,0 0 0,-1 0 1,1 0-1,0 0 0,0-1 0,0 1 0,0 0 0,0 0 1,0 0-1,0-1 0,0 1 0,0 0 0,0 0 0,0 0 1,-1 0-1,1-1 0,0 1 0,0 0 0,0 0 0,0 0 1,1-1-1,-1 1 0,0 0 0,0 0 0,0 0 0,0-1 1,0 1-1,0 0 0,0 0 0,0 0 0,0 0 0,0-1 1,1 1-1,-1 0 0,0 0 0,0 0 0,0 0 0,0 0 1,0-1-1,1 1 0,-1 0 0,0 0 0,12-10-791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9034,'9'0'1623,"0"1"-1,-1-2 1,1 1 0,-1-1-1,12-3 1,-10 2-1147,-1-1 0,0-1 0,0 1 1,0-2-1,-1 1 0,1-1 0,12-10 0,-15 10-380,2-1-38,0 1 0,0-2 0,-1 1 0,0-1 0,0 0-1,-1 0 1,8-13 0,-10 14-40,0 0 0,0-2 1,0 1 0,-1 0-1,4-10 1,-7 15-12,1 0-1,-1 1 1,0-1 0,1 0-1,-1 1 1,0-1 0,0 0 0,0 1-1,0-1 1,0 0 0,-1 1-1,1-1 1,0 0 0,-1 1 0,1-1-1,-1 1 1,0-1 0,1 1-1,-1-1 1,0 1 0,0-1 0,0 1-1,0 0 1,0-1 0,0 1 0,0 0-1,-2-1 1,-1-1 41,-1 0 0,1 1 1,-1 0-1,0 0 0,0 1 0,1-1 0,-1 1 0,0 0 1,0 0-1,0 0 0,0 1 0,0 0 0,-1 0 0,1 0 1,0 1-1,0-1 0,-7 3 0,10-2-34,-1-1 0,0 1 1,1 0-1,-1 0 0,0 0 0,1 0 0,-1 1 0,1-1 1,0 1-1,0 0 0,-1-1 0,1 1 0,0 0 0,0 0 0,1 0 1,-1 0-1,0 1 0,1-1 0,-1 0 0,1 1 0,0-1 0,0 1 1,0-1-1,0 1 0,0 0 0,0-1 0,1 1 0,-1 0 1,1 0-1,0-1 0,0 1 0,0 0 0,1 4 0,0-1-11,1 1-1,-1-1 0,1-1 1,1 1-1,-1 0 0,1 0 1,0-1-1,1 0 0,-1 1 1,1-1-1,0-1 1,0 1-1,1 0 0,-1-1 1,10 6-1,-3-1-102,1-1-1,1 0 1,0-1 0,0-1-1,23 8 1,-27-11 58,1 0 0,0-1-1,0 0 1,-1 0 0,1-1-1,12-1 1,26-3 114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29 10114,'-4'-4'1744,"0"1"0,-1-1-1,0 1 1,-8-4 0,10 6-1463,0-1 1,-1 1-1,1 0 0,0 0 1,-1 1-1,1-1 0,-1 1 1,1 0-1,-1 0 0,1 0 1,-1 0-1,1 0 0,-6 2 1,4 0-209,-1 0 1,1 0-1,-1 0 1,1 0 0,0 1-1,0 0 1,0 0 0,1 1-1,-1-1 1,1 1-1,-1 0 1,1 0 0,1 1-1,-1-1 1,0 1 0,1 0-1,0 0 1,0 0 0,1 0-1,-1 0 1,1 1-1,-2 7 1,2-8-70,1 0-1,0 0 1,0 1 0,0-1 0,1 1-1,0-1 1,0 0 0,0 1 0,0-1-1,1 1 1,0-1 0,0 0 0,1 0-1,-1 1 1,1-1 0,0 0-1,0 0 1,1-1 0,0 1 0,0 0-1,0-1 1,0 1 0,7 6 0,-3-6-13,0 0 0,0 0 1,0-1-1,1 0 1,-1 0-1,1-1 0,0 0 1,0 0-1,0-1 1,0 0-1,0-1 0,1 1 1,-1-1-1,13-1 1,-3 0-238,-1-1 0,1-1 1,-1-1-1,0 0 0,33-12 1,-36 10-130,0-1 1,-1-1-1,1 0 1,20-15-1,-28 17 306,0 1 1,0-2-1,-1 1 0,1 0 0,-1-1 0,0 0 1,-1 0-1,1-1 0,-1 1 0,0-1 0,3-7 1,-7 12 78,1 0 1,-1 1-1,1-1 1,-1 0-1,1 0 1,-1 0-1,0 1 1,0-1-1,0 0 1,0 0-1,0 0 1,0 1-1,-1-1 1,1 0-1,-1 0 1,1 1-1,-1-1 1,0-2-1,-1 1 51,0 0 0,-1 1 0,1-1-1,0 0 1,-1 1 0,1 0-1,-7-5 1,5 4 214,-1 0 0,0-1 0,0 1 0,0 1 0,-1-1 0,1 1 0,-1 0 0,-9-2-1,14 4-176,-1-1 0,0 1 0,0 0 0,0 0 0,0 0 0,1 0 0,-1 0 0,0 1 0,0-1 0,0 0 0,0 1 0,1 0 0,-1-1 0,0 1 0,1 0 0,-1 0-1,0 0 1,1 0 0,-1 0 0,1 0 0,-1 0 0,1 1 0,0-1 0,-1 0 0,1 1 0,0-1 0,0 1 0,0-1 0,0 1 0,0 2 0,-1-2-68,1 0 0,1 1 0,-1-1 0,0 0 1,0 1-1,1-1 0,-1 1 0,1-1 0,0 0 0,0 1 1,0-1-1,0 1 0,0-1 0,1 1 0,-1-1 1,1 1-1,-1-1 0,1 0 0,0 1 0,0-1 0,0 0 1,0 0-1,1 1 0,-1-1 0,0 0 0,1 0 0,-1 0 1,1-1-1,0 1 0,0 0 0,0-1 0,0 1 1,0-1-1,3 2 0,-4-2-28,2 1-2,1 0-1,0 0 1,0-1-1,8 3 1,-10-4-25,-1 1 1,1-1-1,0 0 0,0 0 1,-1 0-1,1-1 0,0 1 0,0 0 1,-1-1-1,1 1 0,0-1 1,-1 1-1,1-1 0,-1 0 1,3-1-1,4-3-131,-4 2 96,0 0-1,1 0 1,-1 1 0,0 0-1,1 0 1,0 0-1,-1 0 1,1 1-1,7-2 1,-12 3 60,1 0-1,-1 0 1,1 0-1,-1 0 1,1 0 0,-1 0-1,1 1 1,-1-1 0,1 0-1,-1 0 1,1 0 0,-1 0-1,1 1 1,-1-1-1,1 0 1,-1 0 0,1 1-1,-1-1 1,0 0 0,1 1-1,-1-1 1,0 0 0,1 1-1,-1 0 1,3 11 233,-3-11-304,0 0-1,0 0 1,0 0 0,0 0 0,0 0-1,0 0 1,1 0 0,-1-1 0,0 1-1,0 0 1,1 0 0,-1 0-1,1 0 1,-1 0 0,1 0 0,-1-1-1,2 2 1,1 0 52,0 0 0,0-1 1,0 1-1,0-1 0,0 0 0,0 0 1,0 0-1,0 0 0,1-1 0,4 1 0,41 3 323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1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10210,'-2'3'1859,"-1"1"-1,1 0 1,0 0 0,-3 8-1,3-7-977,0 0-1,1 0 1,0 0-1,-1 10 1,2-13-752,0 1 1,0-1-1,0 0 1,0 1 0,1-1-1,-1 0 1,1 1-1,-1-1 1,1 0 0,0 0-1,1 4 1,-1-5-93,0 0 1,0 1 0,0-1-1,0 0 1,0 0-1,1 0 1,-1 0-1,0 0 1,0 0 0,1-1-1,-1 1 1,1 0-1,-1 0 1,0-1-1,1 1 1,-1-1 0,1 0-1,-1 1 1,3-1-1,-1 0-76,0 0 0,0 0 0,0 0 0,0-1 0,0 1 0,1-1 0,-1 1 0,0-1-1,-1 0 1,1-1 0,0 1 0,0 0 0,0-1 0,-1 0 0,1 1 0,-1-1 0,1 0 0,3-5 0,4-3-627,0-1 1,14-23-1,-11 15 222,-6 10 306,-4 7 244,-3 6 271,-1 3 803,0-4-1014,0 1-1,0 0 1,1 0-1,-1 0 0,1 0 1,0 0-1,1 4 1,1 27 36,-2-34-215,0 0-1,1 0 1,-1 0-1,0-1 0,0 1 1,0 0-1,0 0 1,1 0-1,-1 0 0,0-1 1,1 1-1,-1 0 1,1 0-1,-1-1 1,1 1-1,-1 0 0,1 0 1,-1-1-1,1 1 1,0-1-1,-1 1 1,1-1-1,0 1 0,-1-1 1,1 1-1,0-1 1,0 1-1,-1-1 1,1 0-1,0 0 0,0 1 1,0-1-1,0 0 1,0 0-1,1 0 1,0 0-576,1-1 1,-1 1-1,1-1 1,-1 0 0,1 0-1,-1 0 1,0 0 0,5-3-1,7-6-1511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 9682,'0'0'317,"0"0"-1,0-1 1,-1 1-1,1 0 1,0-1-1,0 1 1,-1 0-1,1-1 1,0 1-1,0 0 1,-1-1-1,1 1 0,0 0 1,-1 0-1,1-1 1,0 1-1,-1 0 1,1 0-1,-1 0 1,1 0-1,0-1 1,-1 1-1,1 0 1,0 0-1,-1 0 1,0 0-27,0 0 1,0 1-1,1-1 0,-1 0 0,0 0 1,1 0-1,-1 1 0,0-1 1,1 0-1,-1 1 0,0-1 1,0 2-1,-2 0 314,0 1 0,0 0 0,-4 7 0,2-3-43,1 0-1,-5 12 0,-5 9 24,12-24-492,-2 1-3,1 0 0,1 0 0,-1 0 0,-2 7 0,4-11-82,1 0 0,0 0 1,-1 0-1,1-1 0,0 1 1,0 0-1,0 0 0,0 0 1,0 0-1,0-1 0,0 1 1,0 0-1,0 0 0,0 0 1,0-1-1,0 1 0,1 0 1,-1 0-1,0 0 0,1-1 1,-1 1-1,1 0 0,-1 0 1,0-1-1,1 1 0,0-1 1,-1 1-1,1 0 0,-1-1 1,1 1-1,0-1 0,-1 1 1,1-1-1,0 1 0,-1-1 1,1 0-1,0 1 0,1-1 0,-2 0-5,0 0-1,0 0 0,0 0 0,0 0 1,0 0-1,0 1 0,1-1 0,-1 0 1,0 0-1,0 0 0,0 0 0,0 0 0,0 0 1,0 0-1,0 0 0,0 0 0,0 0 1,0 0-1,0 0 0,0 0 0,0 0 0,0 0 1,1 0-1,-1-1 0,0 1 0,0 0 1,0 0-1,0 0 0,0 0 0,0 0 1,0 0-1,0 0 0,0 0 0,0 0 0,0 0 1,0 0-1,0 0 0,0 0 0,0 0 1,0 0-1,0 0 0,0 0 0,0 0 1,0 0-1,0-1 0,0 1 0,0 0 0,0 0 1,0 0-1,0 0 0,0 0 0,0 0 1,0 0-1,0 0 0,0 0 0,0 0 0,0 0 1,0 0-1,0 0 0,0-1 0,0 1-1,0 0-1,0 0 0,0 0 1,0 0-1,0-1 0,0 1 1,0 0-1,0 0 0,0 0 1,1-1-1,-1 1 1,0 0-1,0 0 0,0 0 1,0 0-1,0-1 0,0 1 1,0 0-1,0 0 0,0 0 1,1 0-1,-1 0 0,0 0 1,0-1-1,0 1 0,0 0 1,0 0-1,1 0 0,-1 0 1,0 0-1,0 0 0,0 0 1,0 0-1,1 0 0,-1 0 1,0 0-1,0 0 0,0 0 1,1 0-1,-1 0 0,0 0 1,0 0-1,0 0 0,0 0 1,1 0-1,-1 0 0,0 0 1,0 0-1,0 0 0,1 0 1,11 2-9,0 1 1,13 3 0,-17-3 3,0-1 1,1 0-1,-1 0 1,1-1 0,-1-1-1,15 1 1,-8-2-17,1-1 1,-1 0 0,0-1-1,28-9 1,-35 9 8,0 0 0,0-1-1,-1 0 1,1 0 0,-1 0 0,0-1 0,0 0-1,-1 0 1,0-1 0,9-9 0,-13 12 14,0 0 0,0-1 0,-1 1 0,1 0 0,-1-1 0,1 1 0,-1-1-1,1-6 1,-2 9 4,0 0-1,1-1 1,-1 1-1,0-1 1,0 1-1,-1 0 0,1 0 1,0-1-1,0 1 1,-1 0-1,1-1 1,-1 0-1,1 1 2,-1 0 0,1 1 1,-1-1-1,1 1 0,-1-1 0,1 1 0,-1-1 1,0 1-1,1-1 0,-1 1 0,1-1 0,-1 1 0,0 0 1,0-1-1,1 1 0,-1 0 0,0 0 0,1-1 0,-1 1 1,0 0-1,0 0 0,-1 0 0,1 0 15,0 0-1,0 0 1,0 0-1,0 0 1,0 0-1,0 1 0,1-1 1,-1 0-1,0 1 1,0-1-1,0 0 1,0 1-1,0-1 1,0 1-1,1 0 1,-1-1-1,0 1 1,0 0-1,1-1 1,-1 1-1,0 0 1,1 0-1,-1-1 0,1 1 1,-1 0-1,1 0 1,-1 0-1,1 1 1,-2 1 69,1 1-1,0-1 1,1 1 0,-1-1-1,1 0 1,-1 7 0,1-5-5,1 1 0,0-1 1,-1 1-1,2-1 0,-1 1 1,1-1-1,-1 0 0,2 0 1,-1 1-1,0-1 0,5 5 1,-3-3-50,1-1 0,1 1 0,-1-1 1,1 0-1,0-1 0,1 1 0,7 5 0,-6-6-52,0 0-1,1-1 1,-1 0-1,1 0 1,0-1-1,10 3 0,-13-4-4,1-1-1,-1 0 1,1 0-1,-1-1 1,1 0-1,-1 0 1,1 0-1,11-3 1,-17 3 30,1-1 0,-1 1 0,0-1 0,1 0 0,-1 1 0,0-1 0,0 0 0,0 1-1,1-1 1,0-2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43 8722,'1'0'3303,"0"2"-882,1 11 458,0 16-166,-2-27-2567,1 13 938,0 1 0,5 20 0,-5-32-1006,0 0 1,0 0-1,1-1 1,-1 1 0,1 0-1,-1-1 1,1 1-1,0-1 1,0 0 0,1 0-1,-1 1 1,1-2-1,0 1 1,-1 0 0,6 3-1,-7-5-73,1 0 1,-1 0-1,1-1 0,0 1 0,-1 0 0,1-1 0,0 1 1,0-1-1,-1 0 0,1 0 0,0 1 0,0-1 1,0 0-1,-1-1 0,1 1 0,0 0 0,0 0 0,-1-1 1,1 1-1,0-1 0,0 0 0,-1 1 0,1-1 0,-1 0 1,1 0-1,0 0 0,-1 0 0,0 0 0,1 0 1,1-2-1,1-1-2,0-1 0,0 1-1,-1-1 1,0 0 0,1 0 0,-2 0 0,1 0 0,2-8 0,-3 8-8,0-1 0,-1 0-1,1 0 1,-2 0 0,1 0 0,-1-1-1,0 1 1,0 0 0,0 0 0,-1 0 0,0 0-1,0 0 1,-3-8 0,3 10 5,-1 1 0,1-1 1,-1 0-1,0 1 0,0-1 1,0 1-1,0 0 0,-1 0 1,0 0-1,1 0 0,-1 0 0,0 0 1,0 1-1,0-1 0,-1 1 1,1 0-1,-1 0 0,1 0 0,-1 0 1,0 1-1,-4-2 0,5 3 2,0-1 0,0 1 0,0 0-1,0 0 1,0 0 0,0 1 0,0-1-1,0 1 1,0-1 0,0 1 0,0 0-1,0 0 1,0 1 0,1-1 0,-1 0-1,0 1 1,1 0 0,-1 0 0,-3 3-1,0 0-16,1 1 1,0-1-1,0 1 0,0 0 0,1 0 0,-7 12 0,10-15-38,-1 1 0,1-1 0,0 0 0,0 0 0,0 1 0,1-1 0,-1 1 0,1-1 0,0 0 0,0 1 0,0-1 0,0 5 0,1-6-125,-1 0-1,1-1 1,-1 1 0,1 0-1,-1 0 1,1-1 0,0 1-1,0 0 1,0-1 0,0 1-1,0-1 1,0 1 0,0-1-1,1 0 1,-1 1 0,0-1-1,1 0 1,-1 0 0,1 0-1,0 0 1,-1 0 0,1 0-1,2 0 1,15 5-1217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189 112 8986,'1'0'271,"0"-1"1,-1 1-1,1 0 1,0 0-1,0-1 1,0 1-1,0-1 1,-1 1-1,1-1 1,0 1-1,0-1 1,-1 0-1,1 1 1,0-1-1,-1 0 1,1 1-1,-1-1 1,1 0-1,-1 0 1,1 0-1,0-1 1,-1 0 116,0 0 0,1 0 1,-1 0-1,0 0 1,0-1-1,-1 1 0,1 0 1,0 0-1,-1 0 0,0-3 1,0 1-116,-1 0 1,1 0 0,-1 0-1,0 0 1,0 0 0,0 0-1,-1 1 1,1-1-1,-1 1 1,0 0 0,0-1-1,0 1 1,-1 0 0,-6-4-1,7 5-211,0 0 0,0 1 0,0-1 0,-1 1 0,1 0 0,0 0 0,-1 0 0,1 0 0,-1 1 0,1-1 0,-1 1 0,1 0 0,-1 0 0,1 0 0,0 1 0,-1-1 0,1 1 0,-1 0 0,-5 2 0,3-1 6,1 1 1,-1 0 0,1 0 0,0 0-1,0 1 1,0 0 0,0 0 0,1 0 0,-1 1-1,1 0 1,0-1 0,-3 7 0,4-6-30,1-1 0,-1 0 1,1 1-1,0 0 0,0-1 0,1 1 1,-1 0-1,1 0 0,0 0 1,1 0-1,-1 0 0,1 0 1,0 0-1,0 0 0,1 9 1,0-13-38,-1 1 1,0-1 0,0 1-1,1-1 1,-1 0 0,1 1-1,-1-1 1,1 0 0,0 0-1,-1 1 1,1-1 0,0 0-1,0 0 1,0 0 0,0 0 0,0 0-1,0 0 1,0 0 0,0 0-1,0-1 1,1 1 0,-1 0-1,0-1 1,0 1 0,1 0-1,-1-1 1,0 0 0,1 1-1,-1-1 1,3 0 0,-1 0-12,0 0 1,0 0-1,0-1 1,0 1 0,0-1-1,0 0 1,0 0-1,0 0 1,0 0-1,0-1 1,-1 1-1,6-4 1,24-20-179,-19 14 117,0 1 1,14-8-1,-26 18 71,-1-1 0,1 1 1,0-1-1,0 1 0,0-1 1,-1 1-1,1-1 0,0 1 1,0 0-1,0-1 0,0 1 0,0 0 1,0 0-1,0 0 0,0 0 1,0 0-1,-1 0 0,1 0 1,0 0-1,0 0 0,0 0 1,0 1-1,1-1 0,-1 2 18,0-1 0,1 0-1,-1 1 1,0-1 0,0 0 0,-1 1-1,1 0 1,0-1 0,0 1-1,-1-1 1,1 3 0,1 2 75,0 1 1,-1-1-1,0 1 0,0 0 1,0 11-1,-1-2 47,0-15-180,0-1 0,0 1 0,0 0 0,0-1 0,1 1 1,-1 0-1,0-1 0,0 1 0,0 0 0,0-1 0,1 1 1,-1-1-1,0 1 0,1 0 0,-1-1 0,1 1 0,-1-1 0,0 1 1,1-1-1,-1 1 0,1-1 0,-1 0 0,1 1 0,0-1 0,-1 1 1,1-1-1,-1 0 0,1 0 0,0 1 0,-1-1 0,1 0 1,0 0-1,0 0 0,1 1-281,0-2 1,0 1 0,0 0-1,0 0 1,0 0-1,0-1 1,0 1 0,0-1-1,-1 0 1,4-1-1,17-10-959</inkml:trace>
  <inkml:trace contextRef="#ctx0" brushRef="#br0" timeOffset="1">414 13 11362,'-7'-1'5106,"-2"4"-2226,-5 7-375,-2 8-633,4 3-400,3 4-759,-2 1-257,11-5-336,0-5-72,11-6-56,5-6-176,5-5-633,10-4-439,-2-13 192,4-8 416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206 112 9914,'13'3'6930,"9"1"-5585,-17-4-1095,-2 1-129,-1-1 1,1 0-1,0 0 1,-1 0-1,1 0 1,-1 0-1,1 0 1,0-1-1,-1 1 1,1-1-1,-1 1 0,1-1 1,-1 0-1,1 0 1,-1 0-1,0-1 1,1 1-1,-1-1 1,0 1-1,3-4 1,-2 2 66,0 0 0,-1 0 0,0 0 0,0 0 0,0 0 0,0 0 0,0-1 0,1-3 0,-3 5-139,0 1-1,1 0 0,-1-1 0,0 1 0,0 0 0,0-1 1,0 1-1,-1-1 0,1 1 0,0 0 0,0-1 0,-1 1 0,1 0 1,-1-1-1,1 1 0,-1 0 0,0 0 0,1 0 0,-1-1 1,0 1-1,0 0 0,0 0 0,0 0 0,0 0 0,-2-1 0,-3-3 31,0 1 0,-1 0-1,0 0 1,1 1-1,-1 0 1,0 0 0,0 0-1,-1 1 1,1 0-1,-1 1 1,1 0 0,-1 0-1,1 0 1,-1 1-1,1 0 1,-12 2 0,5 0-21,0 0 1,0 1-1,1 1 1,0 0-1,-1 0 1,2 2-1,-1 0 1,-14 9 0,23-13-49,1 0 0,0 0 0,0 0 0,-1 1 0,2 0 0,-1-1 0,0 1 0,1 0 0,-4 5 1,5-6-7,1-1 0,-1 1 0,0 0 0,1 0 0,-1 0 0,1 0 1,-1 0-1,1 0 0,0 0 0,0 0 0,0 0 0,0 0 1,0 0-1,0 0 0,1 0 0,-1-1 0,0 1 0,1 0 0,1 3 1,1 1 6,0 0 1,1 0 0,-1 0 0,1 0-1,1-1 1,-1 1 0,1-1 0,8 7 0,48 34 155,-30-25-4,-28-19-141,8 6 200,19 18 0,-28-24-166,0 0 0,0 0 0,0 0 0,-1 1 0,1-1 1,-1 0-1,1 1 0,-1-1 0,0 1 0,0 0 0,0-1 0,0 1 1,0 0-1,-1-1 0,1 7 0,-1-7-22,0 0 0,-1-1-1,1 1 1,-1 0 0,0 0 0,0 0 0,0 0 0,0-1 0,0 1-1,0 0 1,0-1 0,0 1 0,0-1 0,-1 1 0,1-1-1,-1 0 1,1 0 0,-1 1 0,0-1 0,1 0 0,-3 1-1,-3 1 26,1 0-1,-1 0 0,1-1 0,-11 3 0,10-4-49,0 0 0,0 0 0,0-1 0,-1 0 0,1 0 0,0 0 1,0-1-1,0 0 0,-8-3 0,11 3-233,0 0 0,1 0 0,-1-1 0,0 1 0,1-1 0,-1 0 0,1 0 0,0 0 1,0-1-1,0 1 0,0-1 0,0 0 0,0 0 0,1 0 0,-1 0 0,1 0 0,-3-5 0,3-2-760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10178,'23'1'4611,"-1"2"0,29 7-1,-49-9-4496,-1 0-1,1 0 0,0-1 0,-1 1 0,1 0 0,-1 0 0,1 1 0,-1-1 0,0 0 0,0 0 0,1 1 0,-1-1 0,0 1 0,0-1 0,0 1 0,0-1 0,-1 1 0,1-1 0,0 1 1,-1 0-1,1 0 0,-1-1 0,1 1 0,-1 3 0,1-2-111,-1-1-1,0 0 1,0 1 0,0-1 0,0 1 0,-1-1 0,1 1-1,0-1 1,-1 1 0,0-1 0,0 0 0,0 1 0,0-1-1,0 0 1,0 0 0,0 0 0,-3 3 0,-2 1 23,-1 0-1,0 0 1,0-1 0,-1 0 0,1 0-1,-10 4 1,15-8-15,0 0 0,-1 0 1,1 0-1,0 0 0,0 1 0,0-1 0,0 1 0,0-1 0,-2 5 0,-1-2 48,4-4-48,1 1 0,0-1 0,-1 0 0,1 0 0,0 0 0,0 1-1,-1-1 1,1 0 0,0 0 0,0 1 0,-1-1 0,1 0 0,0 1 0,0-1-1,0 0 1,0 1 0,0-1 0,-1 0 0,1 1 0,0 0 0,1-1 5,0 1 1,0-1-1,-1 0 1,1 1-1,0-1 1,0 0-1,0 0 1,0 1 0,0-1-1,0 0 1,-1 0-1,1 0 1,2 0-1,4 0 43,-4 1-47,0-1 0,0 0 1,0 0-1,-1 0 0,1 0 1,0 0-1,0-1 0,0 1 1,0-1-1,-1 0 0,1 0 1,0 0-1,4-2 0,4-3-56,-6 4-169,0-1 0,0 0 0,0 0 1,0 0-1,6-6 0,0 1 791,5-2-391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12131,'11'8'5377,"-9"3"-2129,5 0-735,18 39-697,-34-36-287,-6-1-849,-2-1-280,-4-6-264,4 0-200,5-6-776,5 2-505,8-7-2759,3-3 2631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83 9418,'0'-5'1697,"0"-1"0,0 0 0,-3-9 0,3 13-1268,-1 0-1,1 0 1,-1 0 0,0 0-1,0 0 1,0 0 0,0 0 0,0 0-1,-1 0 1,1 1 0,0-1 0,-4-2-1,1 1-112,0 0 0,0 0 0,-1 1-1,1 0 1,-1 0 0,1 0 0,-1 0-1,0 1 1,0 0 0,0 0 0,1 0 0,-1 1-1,-9-1 1,2 2-129,1 0 1,-1 0-1,1 1 0,-21 6 0,25-6-145,1 0 0,-1 0 0,1 1-1,0 0 1,0 0 0,0 1 0,-9 7-1,12-9-34,1 1 0,0-1-1,0 0 1,0 1-1,0 0 1,0-1-1,1 1 1,-1 0 0,1 0-1,0 0 1,0 0-1,0 0 1,0 0-1,0 1 1,1-1 0,-1 0-1,1 0 1,0 6-1,0-3-4,1 1 0,0-1 0,1 0 0,-1 0 0,1 0 0,0 0 0,1 0 0,-1 0-1,1 0 1,0-1 0,4 6 0,7 7 22,28 30 0,-8-10 67,-23-24 83,11 19 1,-21-32-147,-1 0 0,1 0-1,0 1 1,-1-1 0,1 0 0,0 0-1,-1 0 1,0 1 0,1-1 0,-1 0-1,0 1 1,0-1 0,1 0 0,-1 0-1,0 1 1,0-1 0,-1 0 0,1 1-1,0-1 1,0 0 0,-1 1 0,1-1-1,0 0 1,-1 0 0,0 1 0,1-1-1,-1 0 1,1 0 0,-1 0 0,0 0-1,0 0 1,0 0 0,0 0 0,0 0-1,0 0 1,0 0 0,0-1 0,0 1 0,-2 1-1,-2 0 34,1 0 0,-1 0-1,0 0 1,0-1 0,0 1-1,0-1 1,-1-1 0,-8 1-1,5-1-268,1 0 0,0-1 0,-1-1-1,1 0 1,0 0 0,0 0-1,0-1 1,0 0 0,0-1-1,-7-4 1,14 8-11,0-1 1,0 0-1,-1 0 0,1 0 0,0 0 0,0 0 0,0 0 0,0 0 1,-1-2-1,-4-11-1107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10090,'24'3'7517,"0"-4"-3587,-14 1-2385,-1 0 1,15 1 0,-24-1-1528,0 0 0,1 0 0,-1 0 1,0 0-1,0 0 0,1 0 0,-1 0 0,0 0 1,0 0-1,0 0 0,1 0 0,-1 0 1,0 0-1,0 0 0,0 0 0,1 0 1,-1 1-1,0-1 0,0 0 0,0 0 1,0 0-1,1 0 0,-1 0 0,0 0 0,0 0 1,0 1-1,0-1 0,0 0 0,1 0 1,-1 0-1,0 0 0,0 1 0,0-1 1,0 0-1,0 0 0,0 0 0,0 1 1,0-1-1,0 0 0,0 0 0,0 0 0,0 1 1,0-1-1,0 0 0,0 0 0,0 0 1,0 1-1,0-1 0,0 0 0,0 0 1,0 0-1,0 1 0,0-1 0,0 0 1,0 0-1,0 0 0,0 1 0,0-1 0,-1 0 1,1 0-1,0 0 0,0 0 0,0 0 1,0 1-1,0-1 0,-1 0 0,-13 11 233,13-10-231,-19 10 92,8-5-67,-14 11 0,24-15-44,0-1 0,0 1 0,0 0 0,0 0 1,0 0-1,1 0 0,-1 0 0,0 0 0,1 0 1,0 1-1,-1-1 0,-1 5 0,3-6-2,0 0 0,0 1-1,0-1 1,0 0 0,0 1-1,0-1 1,0 0 0,0 1-1,0-1 1,1 0 0,-1 0-1,0 1 1,1-1 0,-1 0-1,1 0 1,0 0 0,-1 1-1,1-1 1,0 0-1,-1 0 1,1 0 0,0 0-1,0 0 1,0 0 0,2 1-1,3 2 4,-1-1-1,1 1 1,11 4-1,-12-6 3,30 10 60,-27-10 23,0 0 1,-1 1-1,14 6 0,-21-9-76,1 0 0,-1 0 0,0 1 0,1-1 0,-1 0 0,0 0 0,0 0 0,1 0 0,-1 1 0,0-1 0,1 0 0,-1 0 0,0 0 0,0 1 0,0-1 0,1 0 0,-1 1 0,0-1 0,0 0-1,0 0 1,0 1 0,1-1 0,-1 0 0,0 1 0,0-1 0,0 0 0,0 1 0,0-1 0,0 0 0,0 1 0,0-1 0,0 0 0,0 1 0,0-1 0,0 0 0,0 1 0,0-1 0,-1 0 0,1 1 0,0-1 0,0 0-1,0 0 1,0 1 0,0-1 0,-1 0 0,1 1 0,0-1 0,0 0 0,-1 0 0,1 0 0,0 1 0,0-1 0,-1 0 0,1 0 0,-17 8 261,17-7-260,-12 2 67,0 1 0,0-1 0,0-1 0,-14 1 0,20-2-226,0-1-1,1 0 1,-1 0 0,0-1 0,1 1-1,-1-2 1,1 1 0,-1 0 0,1-1-1,-1 0 1,-6-3 0,11 4 171,0 0-1,0 1 1,0-1-1,0 0 1,0 1 0,0-1-1,1 0 1,-1 0-1,0 0 1,0 0-1,1 0 1,-2-1 0,1-2 0,0 1 0,0 0 0,0-1 1,0-5-1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5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127 260 10002,'-2'-1'7126,"0"-2"-3641,-2-11-3519,3 10 870,0 2-767,0-1 0,-1 1 0,1 0-1,0 0 1,-1 0 0,-2-3 0,-2-2 11,0 1 0,0 0 0,-7-5 0,11 10-66,1 0 1,-1 0-1,1 0 1,-1 1-1,1-1 1,-1 1-1,0-1 0,1 1 1,-1-1-1,0 1 1,1 0-1,-1 0 1,0 0-1,1 0 1,-1 0-1,0 0 1,1 0-1,-1 1 1,0-1-1,1 0 0,-2 2 1,0-1 6,1 0 0,-1 0 0,1 0 0,0 1 1,0-1-1,0 1 0,0-1 0,0 1 0,0 0 0,-2 3 1,2-2 2,0 0 1,1 0 0,0-1 0,0 1 0,0 0 0,0 0 0,0 0-1,0 0 1,1 0 0,0 0 0,-1 6 0,2 0 63,-1 1-1,4 14 1,-3-18-43,1 1 0,0-1-1,0 0 1,1 0 0,0 0 0,3 6-1,-5-11-31,0 1-1,0-1 0,0 1 0,0-1 0,0 0 1,1 0-1,-1 0 0,0 1 0,1-1 0,-1 0 1,0-1-1,1 1 0,-1 0 0,1 0 0,-1-1 1,1 1-1,3 0 0,-3 0 2,0-1 0,1 0 0,-1 0 0,0-1 1,0 1-1,1 0 0,-1-1 0,0 1 0,0-1 0,0 0 0,4-1 0,1-2 11,-1 0 0,0 0 0,0 0 0,0-1 0,0 0 0,8-10 1,3-7-133,-1 0 1,-1-1-1,15-33 1,-21 38-20,0-2 0,-1 1 0,-1-1 0,-1-1 0,5-26 0,-11 41 137,1 0-1,-1 0 1,0-7-1,0 12-2,0 1 0,0-1-1,-1 0 1,1 1-1,0-1 1,0 1-1,0-1 1,0 0-1,-1 1 1,1-1 0,0 1-1,-1-1 1,1 0-1,0 1 1,-1-1-1,0 0 1,1 1 1,-1 0 1,1 0-1,0 0 1,-1 0-1,1 0 1,-1 0-1,1 0 1,0 0-1,-1 0 1,1 0-1,-1 0 1,1 0-1,0 0 0,-1 0 1,1 1-1,-1-1 1,1 0-1,0 0 1,-1 0-1,1 0 1,0 1-1,-1-1 1,1 0-1,0 1 1,-1-1-1,1 0 0,0 0 1,-1 1-1,-1 2 59,-1 0-1,1 1 1,0-1-1,0 0 1,1 1-1,-1-1 0,1 1 1,-1-1-1,1 1 1,0 0-1,1 0 1,-1-1-1,0 8 0,0-1 99,-3 17 320,1 0-1,0 41 1,4-57-398,-1 1 1,2-1-1,0 0 1,0 1 0,1-1-1,0 0 1,1 0-1,8 17 1,-9-23-126,0 0 1,0 0 0,1-1-1,-1 0 1,6 6 0,-7-9-84,-1 1-1,1-1 1,-1 0 0,1 0-1,0 0 1,0 1 0,-1-2 0,1 1-1,0 0 1,0 0 0,0-1-1,0 1 1,0-1 0,0 1-1,0-1 1,0 0 0,4 0 0,10-5-574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20 9234,'1'0'201,"-1"0"1,1 0-1,-1 0 1,0 0-1,1 0 1,-1 0-1,0 0 0,1 0 1,-1 0-1,0 0 1,1 1-1,-1-1 1,0 0-1,1 0 0,-1 0 1,0 1-1,0-1 1,1 0-1,-1 0 0,0 1 1,0-1-1,1 0 1,-1 1-1,0-1 1,0 0-1,0 0 0,1 1 1,0 14 2997,-7 18-108,4-28-2280,1 0-469,0-1-1,1 1 0,-1-1 0,1 1 0,0 0 1,0-1-1,1 1 0,-1-1 0,1 1 0,3 8 0,-4-11-267,1 1-1,0-1 0,1 1 1,-1-1-1,0 0 0,1 0 1,-1 0-1,1 0 0,0 0 1,-1 0-1,1 0 0,0 0 1,0-1-1,1 1 0,-1-1 1,0 1-1,0-1 0,1 0 1,-1 0-1,4 1 1,-5-2-60,0 0 1,0 1 0,0-1 0,0 0 0,1 0 0,-1 0 0,0 0 0,0 0 0,0-1 0,1 1 0,-1 0 0,0 0 0,0-1 0,0 1 0,0-1 0,0 1-1,0-1 1,0 1 0,0-1 0,0 0 0,0 1 0,0-1 0,1-1 0,1-2-2,0 1-1,-1 0 0,1-1 1,-1 1-1,2-5 1,-1 3 0,-1 0-1,0 0 1,1-1-1,-2 1 1,2-7 0,-2 9-8,-1 0 1,0 0 0,0 0 0,0 0-1,0 0 1,0 1 0,-1-1 0,1 0 0,-1 0-1,0 0 1,0 1 0,-2-6 0,0 3-2,0 0 1,0 1 0,-1-1 0,1 1 0,-1 0-1,0 0 1,0 0 0,-1 0 0,1 1 0,-8-5 0,10 6-18,-1 1 1,0-1-1,0 1 1,0-1-1,0 1 1,0 0-1,0 0 1,0 1-1,0-1 1,-1 1 0,1-1-1,0 1 1,0 0-1,0 0 1,-1 0-1,1 1 1,0-1-1,0 1 1,-6 2 0,4-1-178,1 1 0,0 0 1,-1 0-1,1 0 1,0 0-1,0 1 1,1 0-1,-1-1 0,1 1 1,0 1-1,0-1 1,0 0-1,1 1 1,-1 0-1,1-1 1,0 1-1,1 0 0,-1 0 1,1 0-1,-2 10 1,3-11 50,0 0 0,1-1 0,-1 1 0,2 5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31 11114,'-29'-5'5053,"29"5"-4978,0-1 0,0 1 0,0 0 0,0 0 0,-1 0 0,1 0 0,0 0 0,0 0 0,0 0 0,-1 0 0,1 0 0,0 1 0,0-1 0,0 0-1,0 0 1,-1 0 0,1 0 0,0 0 0,0 0 0,0 0 0,0 0 0,-1 0 0,1 0 0,0 1 0,0-1 0,0 0 0,0 0 0,0 0 0,0 0-1,0 0 1,-1 1 0,1-1 0,0 0 0,0 0 0,0 0 0,0 1 0,0-1 0,0 0 0,0 0 0,0 0 0,0 0 0,0 1 0,0-1 0,0 0-1,0 0 1,0 0 0,0 1 0,4 8 1406,-2-5-744,-1-2-504,-1 0 0,0 0 0,0 0-1,0 1 1,0-1 0,0 0 0,0 0 0,0 0 0,-1 0 0,0 3 0,-9 23 1204,7-20-1014,-2 2-93,-3 8 166,8-17-474,-1 0-1,1 0 1,0 0-1,0 0 1,0 0-1,0 0 1,0 0-1,0 0 1,0 0 0,0 0-1,0 0 1,1 0-1,-1 0 1,0 0-1,0-1 1,1 1-1,0 2 1,-1-4-21,0 1 0,0 0 0,0 0 0,0 0 0,0 0-1,0-1 1,0 1 0,0 0 0,0 0 0,1 0 0,-1 0 0,0 0 0,0-1 0,0 1 0,0 0 0,0 0 0,0 0 0,0 0-1,1 0 1,-1 0 0,0-1 0,0 1 0,0 0 0,0 0 0,0 0 0,1 0 0,-1 0 0,0 0 0,0 0 0,0 0-1,0 0 1,1 0 0,-1 0 0,0 0 0,0 0 0,0 0 0,0 0 0,1 0 0,-1 0 0,0 0 0,0 0 0,0 0 0,0 0-1,1 0 1,-1 0 0,0 0 0,0 0 0,0 0 0,0 1 0,0-1 0,1 0 0,-1 0 0,0 0 0,0 0 0,0 0 0,0 0-1,0 1 1,0-1 0,0 0 0,0 0 0,1 0 0,-1 0 0,0 0 0,0 1 0,2-20-134,-2 13 66,2-1-17,0 0 0,0 0 0,0 0 0,1 0 0,-1 1-1,7-10 1,-2 5-25,0-1 0,14-15 0,-19 25 106,0 0 1,0 0-1,-1 1 1,1-1-1,0 0 1,1 1-1,-1 0 1,0-1-1,0 1 1,1 0-1,2-1 1,-4 2 10,0 0 0,0-1 0,1 1 0,-1 0 0,0 0 0,0 0 0,0 0 1,1 0-1,-1 0 0,0 1 0,0-1 0,0 0 0,0 1 0,0-1 1,1 0-1,-1 1 0,0-1 0,0 1 0,0 0 0,0-1 0,0 1 1,0 0-1,-1 0 0,1 0 0,1 1 0,1 1 44,-1 0-1,-1 0 1,1 0-1,0 0 1,-1 0-1,1 0 1,-1 1-1,1 4 1,4 30 402,-5-31-379,0 1 0,0-1-1,0 0 1,1 0 0,0 0 0,4 8 0,-6-14-95,0 0 1,1-1-1,-1 1 1,1 0-1,-1-1 1,0 1-1,1 0 0,-1-1 1,1 1-1,-1-1 1,1 1-1,0-1 1,-1 1-1,1-1 1,0 1-1,-1-1 1,1 1-1,0-1 1,-1 0-1,1 0 1,1 1-1,-1-1-80,0 0-1,0 0 1,0-1-1,-1 1 1,1 0-1,0-1 1,0 1-1,-1 0 1,1-1-1,0 1 1,0-1-1,-1 1 1,1-1-1,-1 0 1,1 1-1,0-1 1,-1 0-1,1 1 1,0-2 0,7-12-657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9762,'21'14'4937,"-13"15"-952,-5 5-1008,4 6-561,1 6-495,-3-1-1009,11 0-312,-7-9-360,-5-7-112,14-11-160,-14-8-264,7-10-680,5-4-377,-6-13 753</inkml:trace>
  <inkml:trace contextRef="#ctx0" brushRef="#br0" timeOffset="1">0 84 11867,'12'0'5193,"2"3"-2353,6 1-719,9 2-489,-2-2-496,2-2-768,-3-2-120,-7-6-448,4 1-440,-9-2-3705,9 2 2993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7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11122,'2'20'5097,"-6"-5"-1744,-6 1-824,-4 9-721,-3 2-392,-3-1-823,1 1-297,3-2-472,3 1-2553,12 7 1945</inkml:trace>
  <inkml:trace contextRef="#ctx0" brushRef="#br0" timeOffset="1">1049 361 12347,'7'13'5417,"-4"2"-2721,-1 2-1095,4 3-41,-6-3-664,5 2-328,-4-7-320,-1-4-160,-4-8-704,-1-3 1553,9-10-921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5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13003,'-9'33'5657,"-5"17"-3096,0 9-233,4 9-800,8 2-471,10-11-561,6-7-168,6-16-200,1-15-80,3-14-408,-4-7-344,-5-16-897,-7-2-471,-9-14 1256</inkml:trace>
  <inkml:trace contextRef="#ctx0" brushRef="#br0" timeOffset="1">7 147 10842,'-5'-1'5121,"4"-1"-2024,8 5-1032,8 4-113,6 3-704,7-2-424,10-1-528,0-4-56,9-3-736,1-2-496,-3-7 2761,-1-3-1761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9650,'0'-1'388,"1"0"1,-1 1-1,1-1 1,0 1-1,-1-1 0,1 1 1,0-1-1,-1 1 0,1-1 1,0 1-1,0 0 1,-1-1-1,1 1 0,0 0 1,0 0-1,0-1 0,0 1 1,-1 0-1,1 0 1,0 0-1,1 0 0,21 5 858,-13-2-159,13 3-77,4 2 33,43 5 1,-55-12-869,2 1 11,0-1-1,0 2 1,0 1-1,22 7 1,-36-10-168,-1 0 0,1 0 0,-1 0 0,0 0 0,0 1 0,0-1 0,0 1 0,0 0 0,0-1 0,0 1 0,0 0 0,0 0 0,-1 0 0,1 1 0,-1-1 0,0 0 1,0 0-1,0 1 0,0-1 0,0 1 0,0-1 0,0 1 0,-1-1 0,1 1 0,-1 0 0,0-1 0,0 1 0,0-1 0,0 1 0,0 0 0,-1 2 0,-1 2 17,0 0-1,0 0 0,0-1 1,0 1-1,-1-1 0,0 1 0,-1-1 1,1 0-1,-1-1 0,-7 9 0,3-8 11,8-6-46,0 1 1,0-1 0,0 0-1,0 0 1,0 0-1,0-1 1,-1 1 0,1 0-1,0 0 1,0 0-1,0 0 1,0 0 0,0 0-1,0 0 1,0 0-1,0 0 1,0 0 0,0 0-1,-1 0 1,1 0-1,0 0 1,0 0 0,0 0-1,0 0 1,0 0-1,0 0 1,0-1 0,0 1-1,0 0 1,0 0-1,0 0 1,0 0 0,0 0-1,0 0 1,0 0 0,0 0-1,0 0 1,0-1-1,0 1 1,0 0 0,0 0-1,0 0 1,0 0-1,0 0 1,0 0 0,0 0-1,5-19-171,-2 12 104,0 0 1,1 1 0,0-1-1,0 1 1,0 0-1,1 0 1,0 0 0,1 0-1,-1 1 1,10-7-1,-13 10 83,0 1-1,0-1 0,1 1 0,-1-1 1,1 1-1,-1 0 0,1 0 0,-1 0 1,1 0-1,0 1 0,0-1 0,-1 1 1,1 0-1,0-1 0,0 1 0,-1 0 1,1 1-1,0-1 0,0 0 0,0 1 1,-1 0-1,1-1 0,0 1 0,-1 0 1,1 1-1,-1-1 0,1 0 0,-1 1 1,0-1-1,0 1 0,4 3 0,-5-4 6,1 1-1,-1 0 0,0-1 1,1 1-1,-1 0 1,0 0-1,0 0 0,0 0 1,-1 0-1,1 0 0,0 0 1,-1 0-1,1 0 0,-1 0 1,0 0-1,0 0 0,0 1 1,0-1-1,0 0 1,0 0-1,0 0 0,-1 0 1,1 0-1,-1 1 0,0-1 1,1 0-1,-1 0 0,0-1 1,0 1-1,0 0 0,-1 0 1,-1 3-1,-3 1-230,-8 10-841,4-9-4070,3-7 2623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11106,'5'23'5490,"6"10"-1978,-15-1-1423,0 0-217,4 6-808,-3-2-391,11 0-337,0-4-104,2-12-320,-5-9-296,-1-8-841,-1-3-263,5-4 824</inkml:trace>
  <inkml:trace contextRef="#ctx0" brushRef="#br0" timeOffset="1">1 144 9162,'0'0'4769,"0"1"-1448,6 3-841,-6-4-39,0 0-841,16 3-440,11-1-704,37 5-128,-26-10-640,1 1-552,-3 2 600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9458,'8'0'1319,"-1"0"-1,1-1 1,-1 0-1,1 0 1,-1-1-1,8-2 1,-8 1-1015,0 0 0,0-1-1,0 0 1,-1 0 0,0 0 0,0-1 0,0 0-1,0 0 1,9-10 0,-10 8-226,0 1 0,-1-1 0,1 0 1,-1 0-1,0-1 0,3-10 0,-5 15-45,-1-1 0,-1 1 0,1-1 0,0 1 1,-1-1-1,0 1 0,0-7 0,0 8 1,0 1 1,-1-1-1,1 0 1,-1 0 0,1 0-1,-1 0 1,0 0-1,1 1 1,-1-1-1,0 0 1,0 1-1,-1-1 1,1 0-1,-2-2 1,2 3 14,-1 1 0,1-1 0,0 0 0,0 0 0,0 0 1,0 1-1,0-1 0,-1 1 0,1-1 0,0 1 1,-1-1-1,1 1 0,0 0 0,-1-1 0,1 1 0,0 0 1,-3 0-1,2 0 31,-1 1 0,1-1-1,0 1 1,-1 0 0,1-1 0,0 1 0,0 0 0,0 0 0,-4 3 0,1-1 45,1 1 1,-1 0 0,1 0 0,0 0 0,0 1 0,0-1 0,-4 8 0,5-6-75,0 0 0,0 0 0,1 0 1,0 0-1,0 1 0,1-1 0,-1 1 0,1-1 0,0 11 1,1-14-60,0 0 0,1 0 1,-1 0-1,1 0 1,-1-1-1,1 1 0,0 0 1,0 0-1,0-1 1,2 5-1,-2-5-39,0-1 1,1 1-1,-1-1 1,0 0-1,1 1 0,-1-1 1,1 0-1,-1 0 1,1 0-1,-1 0 0,1 0 1,0 0-1,0 0 1,-1 0-1,1-1 0,0 1 1,2 0-1,-1-1-242,1 0 0,-1 0 1,0 0-1,0 0 0,0 0 0,1-1 1,-1 1-1,0-1 0,0 0 0,3-1 0,17-7-753</inkml:trace>
  <inkml:trace contextRef="#ctx0" brushRef="#br0" timeOffset="1">324 130 6721,'5'25'7996,"-5"-16"-5628,1 1 0,-2 10 0,-1-10-56,0-16-652,0-19-869,7-75-693,-5 98-154,0 0 0,0 0 1,1-1-1,-1 1 1,1 0-1,-1 0 0,1 0 1,0 0-1,0 0 1,0 0-1,0 0 0,0 0 1,2-2-1,-2 3-117,0 0-1,0 0 1,1 1 0,-1-1 0,0 0-1,0 0 1,0 1 0,1-1-1,-1 1 1,0-1 0,1 1-1,-1 0 1,1-1 0,-1 1-1,0 0 1,1 0 0,-1 0-1,1 0 1,-1 0 0,3 1-1,-3-1-231,0 0 1,1 0-1,-1 1 0,0-1 0,0 0 0,0 1 0,0-1 0,0 1 0,0 0 0,1 0 0,9 11-2097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22 10162,'-34'-13'9459,"28"11"-8322,-1 0-1,1 1 0,-13-1 1,17 1-1029,-1 1 1,1 0-1,-1 0 1,1 0-1,0 0 1,-1 1-1,1-1 1,-1 1-1,1-1 1,0 1-1,0 0 1,-1 0-1,1 0 1,0 0 0,0 0-1,0 1 1,0-1-1,0 1 1,0-1-1,0 1 1,1 0-1,-1 0 1,1-1-1,-1 1 1,1 0-1,-1 0 1,1 1-1,-1 1 1,1-2-75,0 1 0,1-1 1,-1 1-1,0-1 0,1 1 0,0 0 1,-1-1-1,1 1 0,0 0 0,0-1 1,1 1-1,-1-1 0,0 1 1,1-1-1,0 1 0,1 3 0,1 1 36,1 0 1,0 0-1,10 13 0,-10-15-33,0 0 1,0 1 0,-1 0 0,0 0 0,5 11-1,-8-17-36,0 1-1,1-1 1,-1 1-1,0 0 0,0-1 1,0 1-1,0-1 1,0 1-1,0 0 0,0-1 1,0 1-1,0-1 1,0 1-1,0 0 1,0-1-1,0 1 0,-1-1 1,1 1-1,0-1 1,0 1-1,-1-1 0,1 1 1,0-1-1,-1 1 1,1-1-1,0 1 0,-1-1 1,1 1-1,-1-1 1,1 0-1,-1 1 0,1-1 1,-1 0-1,1 1 1,-1-1-1,1 0 0,-1 0 1,1 1-1,-1-1 1,1 0-1,-1 0 0,0 0 1,0 0-1,-5 1-347,1-1-1,0 0 1,-1 0 0,-6-1-1,0 0-1967,7 1 15,5 0 1027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8362,'12'-1'877,"-5"1"-159,0-1 1,0 0-1,-1 0 1,1 0-1,0-1 1,13-5-1,5-4 1304,40-27 0,-53 31-1717,0-2-1,-1 0 0,-1 0 0,1-1 0,10-13 1,-20 21-217,1-1 1,0 1 0,-1 0-1,0-1 1,1 1-1,-1-1 1,0 0 0,0 1-1,-1-1 1,2-3 0,-2 5-50,0 1 1,0-1-1,0 0 1,0 1 0,0-1-1,0 1 1,0-1-1,-1 0 1,1 1 0,0-1-1,0 1 1,0-1-1,-1 1 1,1-1 0,0 0-1,-1 1 1,1-1-1,0 1 1,-1 0-1,0-2 1,0 2 22,0-1 0,0 1 0,0-1 0,0 1 0,0 0 0,0-1 0,0 1 0,0 0 0,0 0 0,0 0 0,0 0 0,0-1 0,0 2 0,0-1 0,-2 0 0,-3 1 136,0 0 0,1 1 0,-1-1 1,1 1-1,-1 0 0,1 1 0,0-1 1,0 1-1,0 0 0,0 0 0,0 1 1,1-1-1,-1 1 0,1 0 0,-4 6 1,5-7-147,0 0 0,1 0 1,0 1-1,0-1 0,0 1 1,0 0-1,0 0 1,1 0-1,0-1 0,-1 1 1,1 0-1,1 1 1,-1-1-1,1 0 0,-1 0 1,1 0-1,1 0 1,-1 0-1,0 0 0,1 0 1,0 1-1,2 4 1,-2-6-59,1 0 0,-1 0 0,1 0 0,0 0 0,0 0 0,0 0 0,0-1 0,1 1 0,-1-1 0,1 0 0,-1 0 1,1 0-1,0 0 0,0 0 0,0 0 0,4 1 0,-3-1-159,1 0 0,0-1 0,0 0 0,-1 1 0,1-2 0,0 1-1,0 0 1,0-1 0,0 0 0,8-1 0,13-6-474</inkml:trace>
  <inkml:trace contextRef="#ctx0" brushRef="#br0" timeOffset="1">446 25 9626,'-4'0'5137,"0"2"-1376,0 10-1216,-2 7-105,-4 2-840,4 1-407,0-2-649,1-4-256,10-3-216,2-4-16,10-8-328,4-2-376,10-11-1017,2-2-327,1 0 1136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6:5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12419,'0'0'5385,"0"0"-2369,3 19-1191,-3 56-369,-7-30-328,6 1-632,5-2-143,9-9-217,6-7-80,10-12-368,3-6-313,0-10-311,0-5-2897,-19-4 2729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0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14099,'-6'0'5929,"6"2"-3192,4 0-561,-4-2-559,0 0-457,26 4-720,38 4-152,-24-12-384,5 2-264,15 3 240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309 117 9970,'2'-3'670,"0"0"0,0 0 1,-1-1-1,1 1 0,-1 0 0,1-1 0,-1 1 0,0-1 0,-1 1 0,1-1 1,0 1-1,-1-4 0,0 4-489,-1 1-1,1 0 1,-1 0 0,1 0-1,-1-1 1,0 1 0,0 0-1,0 0 1,0 0 0,0 0-1,-1 1 1,1-1 0,0 0-1,-1 0 1,1 1 0,-1-1-1,0 1 1,0 0 0,1-1-1,-1 1 1,-3-1 0,-4-3-51,0 1 0,0 0 0,0 1 0,-1 0 1,1 0-1,-1 1 0,0 0 0,1 1 0,-1 0 0,0 1 0,0 0 0,0 0 1,0 1-1,0 0 0,0 1 0,1 0 0,-1 1 0,-17 7 0,24-9-120,1 0-1,-1 1 1,1-1-1,0 1 0,0 0 1,0-1-1,0 1 0,0 0 1,0 0-1,0 1 1,1-1-1,-1 0 0,1 0 1,-1 1-1,1-1 1,-2 5-1,2-3 17,0 0 0,1 0 0,-1 0 0,1 0 0,0 0 0,0 0-1,0 0 1,0 1 0,1-1 0,1 4 0,1 4 75,1-1 1,0 1-1,1-1 0,1 0 0,-1-1 1,13 17-1,4 0 240,27 28-1,12 13 693,-59-65-953,-1-1-1,1 1 1,0-1 0,-1 1 0,0 0 0,1 0 0,-1 0-1,0 0 1,0 0 0,-1 0 0,1 0 0,0 4 0,-1-6-51,0 0 1,0 0-1,-1 1 1,1-1-1,0 0 0,0 0 1,-1 0-1,1 0 1,-1 0-1,1 1 1,-1-1-1,1 0 0,-1 0 1,0 0-1,1 0 1,-1-1-1,0 1 1,0 0-1,0 0 1,1 0-1,-1 0 0,0-1 1,0 1-1,0-1 1,-1 1-1,1 0 1,0-1-1,0 0 1,0 1-1,0-1 0,0 0 1,0 1-1,-3-1 1,-3 0 12,0 0-1,-1 0 1,1 0 0,0-1 0,-1 0-1,1-1 1,0 0 0,0 0 0,-10-4-1,11 4-35,-63-24-541,58 21-151,-1 0 1,1-1-1,-17-13 1,19 9-139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1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9042,'21'39'4606,"-11"-17"-2548,15 42 0,0 30 1678,-15-55-2588,13 36 1,-21-71-1123,-1-1 1,0 0-1,1 0 0,-1 0 0,1 0 1,0 0-1,0-1 0,0 1 0,0 0 1,1-1-1,-1 0 0,4 4 0,-5-6-27,-1 0-1,0 0 1,0 0-1,0 0 1,0 0-1,0 0 1,1 0-1,-1 0 1,0 0-1,0 0 1,0 0-1,0 0 1,0 0-1,1 0 1,-1 0-1,0 0 1,0 0-1,0 0 1,0 0-1,0 0 1,1 0-1,-1 0 1,0 0-1,0 0 1,0 0-1,0 0 1,0 0-1,1 0 1,-1 0-1,0-1 1,0 1-1,0 0 1,0 0-1,0 0 1,0 0-1,0 0 0,1 0 1,-1 0-1,0-1 1,0 1-1,0 0 1,0 0-1,0 0 1,0 0-1,0 0 1,0-1-1,0 1 1,0 0-1,0 0 1,0 0-1,0 0 1,0-1-1,0 1 1,0 0-1,0 0 1,0 0-1,0 0 1,0 0-1,0-1 1,0 1-1,0 0 1,-1-12-155,-9-23-178,-3-11 125,13 41 199,-1-1 0,0 1 0,1 0 0,0 0 0,0 0 0,1 0 0,1-7 0,-2 10 7,1 0 1,-1 1-1,1-1 0,0 0 0,0 1 0,-1-1 0,1 0 0,0 1 0,0-1 0,1 1 1,-1-1-1,0 1 0,0 0 0,1 0 0,-1-1 0,2 0 0,0 1 0,-1-1 0,1 1 0,0 0-1,-1 0 1,1 0 0,0 1 0,0-1 0,-1 1-1,6-1 1,1 1 35,0 1 0,1 0-1,-1 0 1,0 1 0,13 4 0,-17-5 32,-1 1 0,1 0 0,-1 0 0,1 0 0,-1 0 0,0 1 0,1 0 0,4 4 0,-8-6-27,0 0-1,0 0 0,0 0 0,0 1 1,0-1-1,0 0 0,0 1 0,0-1 1,0 1-1,-1-1 0,1 1 1,0-1-1,-1 1 0,0 0 0,1-1 1,-1 1-1,0 0 0,0-1 0,0 1 1,0 0-1,0-1 0,0 1 0,0 0 1,0-1-1,-1 1 0,1-1 0,-1 1 1,0 2-1,-3 3 76,-1-1 0,1 0 0,-1 1 0,0-1 0,-1-1 0,0 1 0,1-1 0,-2 0 0,-6 4 0,12-8-160,0 0-1,-1 0 1,1 0-1,-1 0 1,1 0-1,-1 0 1,0-1-1,1 1 1,-1-1-1,1 1 1,-1-1 0,0 0-1,0 0 1,1 1-1,-1-1 1,0 0-1,1-1 1,-1 1-1,0 0 1,1 0-1,-1-1 1,0 1-1,1-1 1,-1 1-1,0-1 1,1 0-1,-1 0 1,1 1-1,-1-1 1,1 0-1,0 0 1,-1-1-1,1 1 1,0 0-1,0 0 1,-2-3 0,3 4-70,0 0 1,-1-1-1,1 1 1,0 0-1,0 0 1,0-1-1,-1 1 1,1 0-1,0 0 1,0-1-1,0 1 1,0 0-1,0-1 1,0 1-1,0 0 1,-1-1-1,1 1 1,0 0-1,0 0 1,0-1 0,0 1-1,0 0 1,0-1-1,1 1 1,-1 0-1,0-1 1,0 1-1,0 0 1,0-1-1,0 1 1,0 0-1,0 0 1,1-1-1,-1 1 1,0 0-1,0 0 1,0-1-1,1 1 1,-1 0-1,0 0 1,0-1 0,1 1-1,12-5-4047,-12 4 4076,14-4-1653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2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3689,'5'-3'1194,"0"0"1,0 0-1,-1 1 0,2 0 1,-1 0-1,7-2 0,-10 4-923,-1 0 0,0 0 0,1-1-1,-1 1 1,0 0 0,1 0-1,-1 1 1,1-1 0,-1 0 0,0 0-1,0 1 1,1-1 0,-1 0-1,0 1 1,1-1 0,-1 1 0,0 0-1,0-1 1,0 1 0,0 0 0,0 0-1,0 0 1,0 0 0,0 0-1,0 0 1,0 0 0,0 0 0,-1 0-1,1 0 1,1 3 0,6 16 1898,-5-13-1427,0 1 0,8 11 0,-9-16-672,0 0 0,0-1 0,0 0 0,0 1 0,0-1 0,1 0 0,-1 0 0,1 0 0,0-1 0,5 4 0,-6-4-81,0 0 0,1 0 1,-1 0-1,1-1 0,-1 1 1,1 0-1,-1-1 0,1 0 1,0 1-1,-1-1 0,1 0 1,-1-1-1,1 1 0,-1 0 1,1-1-1,0 1 0,-1-1 1,1 0-1,-1 0 0,0 0 1,1 0-1,-1 0 0,0 0 1,1-1-1,-1 1 0,3-4 1,1-1-468,0-1 0,8-11 0,-12 15 379,0 1-1,-1-1 1,1 0 0,-1 0 0,0 1 0,0-1 0,0 0 0,0 0-1,0 0 1,0-6 0,-1 8 138,0 1 94,0 0 77,0 0 84,0 0 13,-1 3-56,-5 36 28,4-31-268,1 0 0,-2 13 0,3-20 13,0 0 1,0 0-1,1 0 1,-1 0-1,0 0 1,0 0-1,0 0 1,1 0-1,-1 0 1,1 0-1,-1 0 1,1 0-1,-1 0 1,1 0-1,-1-1 1,1 1-1,0 0 1,-1 0-1,1-1 1,0 1-1,-1-1 1,1 1-1,0 0 0,0-1 1,0 1-1,0-1 1,0 0-1,0 1 1,0-1-1,0 0 1,0 1-1,0-1 1,0 0-1,0 0 1,0 0-1,0 0 1,0 0-1,1 0 1,13 0 438</inkml:trace>
  <inkml:trace contextRef="#ctx0" brushRef="#br0" timeOffset="1">463 1 13347,'0'21'5497,"-1"14"-3497,-3-2-191,3 6-641,1-5-384,4-2-440,4-4-120,2-3-120,1-3-168,3-8-568,-3 0-408,-4-10-3065,-3-3 2753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9954,'-9'24'4817,"1"4"-1312,2 12-833,-2 13-471,-1 3-409,8 12-791,-6-3-281,10-10-368,-2-9-144,8-19-144,9-7-144,-2-14-528,6-4-377,-2-14-1095,-4-8-1097,1-9 2057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10378,'1'0'5017,"-3"-5"-1952,10 5-985,-2 1-63,10-3-761,15 2-392,3-7-440,8 0-72,11 7 1577,-3 0-1377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74 11442,'3'18'3914,"8"25"0,-5-24-2362,3 27 0,-5-19-1033,-1 1 0,-2-1 0,-1 1 0,-6 49 0,5-70-535,-1 0-1,1 0 0,-5 7 0,6-13-44,-1 0-1,0 1 0,1-1 1,-1 0-1,0 1 0,0-1 1,0 0-1,0 0 0,-1 1 1,1-1 1,1-1 0,-1 0 1,1 0-1,0 1 0,-1-1 1,1 0-1,-1 0 1,1 0-1,-1 0 0,1 1 1,-1-1-1,1 0 0,-1 0 1,1 0-1,-1 0 0,1 0 1,-1 0-1,1 0 0,0-1 1,-1 1-1,1 0 0,-1 0 1,1 0-1,-1 0 0,1 0 1,-1-1-1,0 1 1,0-1-183,-1-1 0,1 1 0,0 0 0,-1-1 0,1 1 0,0-1 0,0 1 0,0-1 0,0 1 0,0-1 0,0 0 0,-1-3 1,-7-26-2354,7 19 1505,-14-74-5638,4 21 3143,-6-13 2030,1 11 4449,16 61-2046,0 1 0,0 0 0,1 0 0,0-1 0,0-9 0,0 13-617,1 1 1,-1 0-1,0-1 1,1 1-1,-1-1 1,0 1 0,1 0-1,0 0 1,-1-1-1,1 1 1,0 0-1,0 0 1,-1 0-1,1 0 1,0 0-1,0 0 1,0 0-1,0 0 1,1 0 0,-1 0-1,0 0 1,0 1-1,0-1 1,1 1-1,1-2 1,2 1 135,0 1 0,0-1 0,0 1-1,0 0 1,0 0 0,0 0 0,0 1 0,0-1 0,0 1 0,6 2 0,2 1 177,0 1 1,18 8-1,-22-9-338,-1 1-1,0-1 1,0 2-1,-1-1 1,8 7-1,-13-11-187,-1 0 0,0 0 1,0 1-1,0-1 0,1 0 0,-1 1 0,0-1 0,-1 1 0,1-1 1,0 1-1,0 0 0,-1-1 0,1 1 0,-1 0 0,1-1 1,-1 1-1,0 0 0,0-1 0,1 1 0,-1 0 0,0 0 0,-1-1 1,1 1-1,0 0 0,0 0 0,-1-1 0,1 1 0,-1 0 1,0-1-1,1 1 0,-1-1 0,0 1 0,0-1 0,-1 2 0,-3 4 0,0-1 0,0-1 0,-1 1-1,1-1 1,-1 0 0,-7 5-1,-42 22 30,45-27-38,6-2-7,1-1-1,-1 0 1,0-1-1,0 1 1,0-1-1,0 1 1,0-1-1,0 0 1,0-1-1,-5 1 0,8-1-11,1 0 0,12 7 177,-3-2-85,0 1 0,-1 0 0,11 9 0,-12-9-6,-1 0 0,1-1 0,1 0 0,-1-1 0,16 8 0,18 4 304,-30-13-322,-1 1 0,0 0 0,0 1-1,0 0 1,13 9 0,-14-5 870,-8 2-465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131 277 9850,'-5'-1'9622,"2"-3"-5720,-1-8-4592,0 0 1262,3 7-528,-1-1 11,-1-1 1,1 1-1,-6-9 0,6 13-19,1 0 0,-1-1 0,1 1 0,-1 0-1,0 1 1,1-1 0,-1 0 0,0 0 0,-1 1 0,1-1-1,0 1 1,0 0 0,0 0 0,-1-1 0,-2 1-1,4 0-14,0 1 0,0 0-1,0-1 1,0 1-1,0 0 1,0 0 0,0 0-1,0 0 1,0 0-1,0 0 1,0 0-1,0 0 1,0 0 0,0 1-1,0-1 1,0 0-1,1 1 1,-1-1-1,-2 1 1,1 1 36,0 0 0,0 0 0,0 0 0,0 1-1,1-1 1,-3 3 0,3-3-37,-2 4 47,-1 0-1,1 0 1,1 0-1,-1 0 1,-2 12-1,-1 2 44,6-18-104,-1 0 0,1 1 0,-1-1 0,1 0 0,0 1 0,0-1 0,0 0 0,1 1 0,-1-1 0,0 0 0,1 1 0,0-1 0,-1 0 0,1 0 0,0 1 0,0-1-1,0 0 1,0 0 0,1 0 0,-1 0 0,1 0 0,-1-1 0,1 1 0,-1 0 0,1-1 0,0 1 0,0-1 0,0 0 0,0 1 0,0-1 0,0 0 0,0 0 0,0 0 0,1 0 0,-1-1-1,0 1 1,1-1 0,-1 1 0,0-1 0,1 0 0,-1 0 0,0 0 0,1 0 0,-1 0 0,0-1 0,1 1 0,3-2 0,-2 1-32,0-2 1,0 1 0,-1 0-1,1-1 1,0 1-1,-1-1 1,0 0-1,5-5 1,1-3-223,10-16-1,-10 13 72,1 0 108,-2 0-1,0-1 1,0 0-1,-2-1 1,0 1-1,0-1 1,-2-1-1,0 1 1,0-1-1,-2 1 1,0-1 0,-1-25-1,-3 18 147,2 24-76,0 0 1,0-1-1,0 1 1,0 0 0,0 0-1,0 0 1,0 0 0,0 0-1,0 0 1,0 0-1,0 0 1,0 0 0,0-1-1,0 1 1,0 0-1,0 0 1,0 0 0,0 0-1,0 0 1,0 0-1,0 0 1,0 0 0,0 0-1,0 0 1,0 0-1,0 0 1,0-1 0,0 1-1,-1 0 1,1 0-1,0 0 1,0 0 0,0 0-1,0 0 1,0 0 0,0 0-1,0 0 1,0 0-1,0 0 1,0 0 0,-1 0-1,1 0 1,0 0-1,0 0 1,0 0 0,0 0-1,0 0 1,0 0-1,0 0 1,0 0 0,0 0-1,-1 0 1,1 0-1,0 0 1,0 0 0,0 0-1,0 0 1,0 1 0,-6 12 132,-25 103 923,27-93-794,1 0 1,1 0-1,0 28 1,3-41-186,0-1 1,0 1-1,0-1 1,2 1-1,2 9 1,-3-14-161,0 0 0,1 0 1,-1 0-1,1-1 0,0 1 0,0-1 1,0 1-1,1-1 0,-1 0 0,6 5 1,7 1-922,3-7 365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41 7682,'0'9'3500,"-1"-1"0,-2 12 1,1-13-1812,1 0 0,0 1 0,0 11 0,1-18-1627,0 0 0,0 0 0,0 1 1,1-1-1,-1 0 0,0 1 0,1-1 0,-1 0 1,0 0-1,1 1 0,-1-1 0,1 0 0,0 0 1,-1 0-1,1 0 0,0 0 0,0 0 0,0 0 1,0 0-1,0 0 0,0 0 0,0 0 1,0 0-1,0-1 0,0 1 0,0 0 0,0-1 1,2 1-1,-1-1-48,0 1 1,1-1-1,-1 0 0,0 0 1,0 0-1,0 0 0,0 0 1,1-1-1,-1 1 0,0 0 1,0-1-1,0 0 0,0 0 1,0 1-1,4-4 0,-2 2-3,1-1 0,0 0-1,-1-1 1,0 1 0,1-1-1,-2 0 1,6-6 0,-7 9-17,-1-1 1,0 0 0,0 0-1,0 1 1,0-1-1,-1 0 1,1 0 0,0 0-1,-1 0 1,1 0-1,-1 0 1,0 0 0,0 0-1,1-1 1,-2 1-1,1 0 1,0 0 0,0 0-1,-1 0 1,1 0 0,-1 0-1,0-3 1,-1 2-5,1-1 1,-1 0-1,0 1 0,0 0 1,0-1-1,0 1 1,0 0-1,-1 0 1,0 0-1,1 0 0,-1 1 1,0-1-1,0 1 1,-1 0-1,1 0 1,0 0-1,-1 0 0,1 0 1,-1 1-1,0-1 1,0 1-1,1 0 1,-1 0-1,0 1 1,0-1-1,0 1 0,0 0 1,0 0-1,0 0 1,1 0-1,-1 1 1,0 0-1,-7 1 0,3 2-155,-1-1-1,1 1 0,-12 8 0,18-11 188,0 1 0,0-1 0,1 0 0,-1 1 0,0 0 1,1-1-1,-1 1 0,1 0 0,-1 0 0,1 0 0,0 0 0,0 0 0,0 0 0,0 0 0,0 0 1,0 0-1,0 0 0,1 1 0,-1 2 0,3 13 309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8794,'9'0'2445,"-5"0"-1379,1 0 0,-1 0 1,1 0-1,-1 0 0,1-1 0,-1 1 0,0-1 0,1-1 1,5-1-1,-2-2-614,0-1 0,0 0 0,-1-1 1,13-13-1,22-34-309,-40 51-134,0 1-1,0-2 1,0 1 0,-1 0-1,1 0 1,-1 0-1,0-1 1,2-5 0,-3 9-7,0-1 1,0 0 0,0 1 0,0-1-1,0 1 1,-1-1 0,1 0 0,0 1 0,0-1-1,0 1 1,-1-1 0,1 0 0,0 1-1,-1-1 1,1 1 0,0-1 0,-1 1 0,1-1-1,-1 1 1,1-1 0,-1 1 0,1 0-1,-1-1 1,1 1 0,-1 0 0,0-1 0,1 1-1,-2 0 1,-19-6 40,17 5-32,1 0-1,-1 0-1,0 0 1,0 0-1,1 1 1,-1 0-1,0 0 1,0 0-1,0 0 1,0 0-1,1 1 1,-1 0-1,0-1 1,1 1-1,-8 3 1,6-1 54,0 0-1,0 1 1,0-1 0,1 1-1,-1 0 1,1 1 0,0-1 0,-6 8-1,8-9-15,0 0-5,0 0-1,0 0 1,0 1-1,1-1 0,0 1 1,-1-1-1,1 1 0,0-1 1,1 1-1,-1 0 1,1 0-1,-1-1 0,1 1 1,0 0-1,1 0 1,-1-1-1,1 1 0,-1 0 1,2 4-1,-1-4-27,1 0 0,-1 0 1,1 0-1,-1 0 0,1 0 0,0 0 0,1 0 0,-1 0 1,1-1-1,-1 1 0,1-1 0,0 0 0,1 0 0,-1 0 1,0 0-1,8 4 0,-5-4-88,0-1 0,1 0 0,-1 0 1,0 0-1,13 1 0,35-1-954,-18-2 621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47:0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12043,'-2'0'679,"0"1"0,0-1 0,0 0 0,0 1 1,0-1-1,1 1 0,-1-1 0,0 1 0,0 0 0,1 0 1,-1-1-1,0 1 0,1 1 0,-1-1 0,-1 1 1,1 1-230,-1-1 1,1 1-1,-1 0 1,1 0-1,0 0 0,0 0 1,-2 6-1,2-3-273,0 0 0,0 0 0,0 0 0,1 0 0,-1 0 0,1 1-1,1-1 1,0 0 0,0 8 0,1-5 78,1 0 0,6 18 0,-5-22-191,-1 1 1,-1 0 0,1 0-1,-1 0 1,0 0-1,0 0 1,0 0 0,-1 0-1,-1 10 1,1-15-59,0 0 0,0 0-1,-1 0 1,1 0 0,0 0 0,-1 0 0,1 0-1,0-1 1,-1 1 0,1 0 0,-1 0 0,0-1-1,1 1 1,-1 0 0,1-1 0,-1 1 0,0 0-1,0-1 1,1 1 0,-1-1 0,0 1 0,0-1-1,0 1 1,0-1 0,1 0 0,-1 0 0,0 1-1,0-1 1,0 0 0,0 0 0,0 0 0,0 0-1,0 0 1,0 0 0,0 0 0,0 0 0,0 0-1,1 0 1,-1-1 0,0 1 0,-2-1 0,-3-1-191,0-1 1,0 1-1,0-1 0,-8-5 1,14 8 159,-10-7-606,-7-3-865,8 11 896</inkml:trace>
  <inkml:trace contextRef="#ctx0" brushRef="#br0" timeOffset="1">460 321 16564,'-2'3'6385,"6"-3"-4617,-4-3-719,-1 2-321,0-1 1064,-1 1-1304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4:4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29 5105,'1'-8'3959,"-1"-5"-701,-1 6 2364,0 6-4250,0 4-993,-1 8-124,0 32 242,-15 210 917,10-124-201,19 255 1,-5-290-949,-8-94-1181,0-4-977,1-3-2703,1-15 2891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4:4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43 10434,'-33'-9'6283,"47"8"-2397,10-2-3886,149-21 558,-115 19-482,76 4 0,60 14-16,-140-8-35,124 0 130,-173-5 116,-8 1 44,2-1-283,0 0-1,0 0 1,-1 0-1,1 0 0,0 0 1,0 1-1,0-1 1,0 0-1,0 1 0,-1 0 1,-6 46-9,-4 31 70,5 11 199,6 108 0,15 0 261,1 23-113,-15-200-454,2 77 114,-1-77-244,1-1 1,9 36-1,-6-43-235,-5-12 241,0 0 1,0 0 0,0 1-1,0-1 1,0 0 0,1 1-1,-1-1 1,0 0 0,0 0-1,0 1 1,1-1 0,-1 0-1,0 0 1,0 1 0,0-1-1,1 0 1,-1 0 0,0 0-1,1 0 1,-1 1-1,0-1 1,0 0 0,1 0-1,-1 0 1,0 0 0,1 0-1,-1 0 1,0 0 0,1 0-1,-1 0 1,1 0 0,-1-1-2571,-1 0 1176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4:4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9946,'-29'9'3674,"18"-6"-1981,1 0 1,-12 5-1,23-8-1524,0 0 0,0 0-1,0 0 1,0 0 0,0 0 0,0 0-1,0 0 1,0 0 0,0 0 0,1 1-1,10 1 295,291 7 1544,-88-4-1773,-34-2 35,-177-3-300,0 0 0,-1 0 0,1 1-1,0 0 1,-1 0 0,1 0 0,5 2 0,-9-3-26,1 0 1,-1 0 0,0 0-1,0 1 1,1-1 0,-1 0-1,0 0 1,0 0 0,1 1-1,-1-1 1,0 0 0,0 0-1,0 1 1,1-1 0,-1 0-1,0 0 1,0 1 0,0-1-1,0 0 1,0 1 0,1-1-1,-1 0 1,0 1 0,0-1-1,0 0 1,0 1 0,0-1-1,0 0 1,0 1 0,0-1-1,0 0 1,0 0 0,-1 1-1,1-1 1,0 0 0,0 1-1,-3 8-694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12171,'5'19'4425,"11"8"-3193,5 1 72,7 4 168,4 0-119,12 4-577,3-2-176,1-6-168,-6-4-88,-13-5-80,-6-2-72,-10-2-128,-6-5-248,-6-4-896,1-5-624,-4-8 959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9362,'-10'35'8805,"4"0"-4350,5-22-3799,0-1-1,1 0 1,0 0-1,1 0 1,1 0 0,4 21-1,-4-27-480,0 0 0,0 0-1,0 0 1,1-1 0,0 0-1,0 1 1,6 6 0,-8-11-156,0 1 0,1 0 0,-1-1 0,1 1 0,-1-1 0,1 0 0,0 1 0,0-1 0,-1 0 0,1 0 0,0 0 0,0 0 0,0-1 0,0 1 0,0 0 0,0-1 0,1 0 0,-1 1 0,0-1 0,0 0 0,0 0 0,0 0 0,0 0 0,3-1 0,0 0-57,-1-1 0,1 0 0,-1 1 0,0-2 0,1 1 0,-1 0 0,0-1 0,0 0 0,-1 0 1,1 0-1,-1-1 0,6-5 0,-1-1-220,0-1 0,-1 1 0,9-19 0,-10 16 62,-1 0 1,1-1-1,-2 0 0,0 1 0,2-18 0,-6 21 157,0 10 39,0-1 1,0 1-1,0 0 0,0 0 1,0 0-1,0 0 0,0 0 1,0 0-1,0-1 1,0 1-1,0 0 0,0 0 1,0 0-1,0 0 0,-1 0 1,1 0-1,0 0 0,0 0 1,0 0-1,0-1 0,0 1 1,0 0-1,0 0 0,0 0 1,-1 0-1,1 0 0,0 0 1,0 0-1,0 0 0,0 0 1,0 0-1,0 0 0,-1 0 1,1 0 6,-1 1 0,0-1 1,1 1-1,-1-1 1,0 0-1,1 1 0,-1-1 1,1 1-1,-1 0 0,1-1 1,-1 1-1,1-1 0,0 1 1,-1 0-1,1-1 0,-1 2 1,-2 7 95,0 0 0,0 0-1,1 0 1,0 0 0,1 0 0,-1 11 0,3 57 576,1-51-413,1 1 0,13 48 0,24 48 216,-29-90-367,-6-18-62,1-1 34,-2 1 0,5 22 0,-8-33-65,-1 0 1,1-1 0,-1 1-1,0 0 1,0-1-1,0 1 1,-1 0 0,1-1-1,-1 1 1,0-1 0,0 1-1,0-1 1,-1 1-1,1-1 1,-4 6 0,4-7-4,-1 0 0,0 0 0,0 0 1,0 0-1,0 0 0,0 0 0,0-1 0,-1 1 1,1-1-1,0 1 0,-1-1 0,1 0 0,-6 2 1,4-2 2,-1 0 0,1-1 0,-1 1-1,1-1 1,-1 0 0,1 0 0,-9-1 0,2-1-10,1-1-1,-1 0 1,1 0-1,0-1 1,1-1 0,-14-7-1,15 7-73,0-1 0,0 0 0,0 0 1,1 0-1,0-1 0,1 0 0,-9-12 0,12 15-50,0 0 1,1 0-1,0-1 0,0 1 1,0-1-1,0 0 0,-1-6 1,3 8-16,-1 0 1,1 0 0,0 0 0,0 0-1,0 0 1,0 0 0,1 0-1,-1 0 1,1 0 0,0 0 0,0 0-1,2-5 1,-1 4-147,0 1 0,0 1 0,0-1 0,0 0 0,1 0 0,-1 1 0,1 0 0,0-1 0,0 1 0,0 0 0,0 0 0,0 1 0,0-1 0,0 0 0,1 1 0,3-1 0,4-1-520,23-2 1,-32 5 752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0 10706,'0'0'4377,"-5"4"-2400,-6 8-225,2 1 40,-18 18-279,-14 12-513,3 5-328,0-7-344,4-4-80,11-6-120,2-3-56,9-8-104,1-5-192,7-4-560,4-4-416,4-7-809,4-8 1169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10506,'-6'2'1355,"0"-1"1,0 2-1,0-1 0,-8 5 0,8-4-958,0 1 0,1 1 0,0-1-1,0 1 1,0-1 0,1 1 0,-5 6-1,-1 3-9,1 0 0,0 1 1,1 0-1,1 1 0,0-1 0,1 1 0,1 1 0,0-1 0,1 1 0,-3 31 0,6-27-270,0 0 0,1 0 0,1 1 0,1-1 1,1 0-1,1-1 0,0 1 0,12 29 0,-10-34-70,2 0 0,0-1 0,0 0 0,1 0 0,1 0-1,19 20 1,-23-29-172,-1 0-1,1 0 1,1 0-1,-1-1 1,1 0-1,0-1 1,0 1-1,0-1 1,1-1-1,-1 1 0,1-1 1,0-1-1,0 1 1,0-1-1,14 1 1,-1-3-478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7818,'-27'10'4337,"18"-10"208,-1 2-3033,14 3-192,6-4-56,15 1-255,10 2-145,6-6-440,5 2-96,2-4-128,3 0-48,-5 0-72,-2-1-32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 5929,'-6'-3'9202,"0"7"-6699,-4 15-2273,10-18-46,-3 5-26,0-1-32,1 0 0,0 0 0,0 1 0,0-1 0,1 1 0,0-1-1,0 1 1,0 0 0,0-1 0,1 1 0,0 0 0,1 8 0,11 46 988,4 24-102,1 104-684,-14-160-1993,-3-29 1077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10226,'-5'-7'4433,"9"8"-1920,2 3-841,6 0-248,3 0-143,6 4-465,1-6-280,3 2-376,0-4-56,-2 1-568,-2-1-504,-9 3-4714,-3 7 3882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1 558 11202,'3'7'4441,"5"-2"-2944,6-1-129,3-4 216,5 0-319,3-2-249,7-4-592,0 2-152,0 0-128,0 0-184,-7-1-736,-4 0 160,-13-6 200</inkml:trace>
  <inkml:trace contextRef="#ctx0" brushRef="#br0" timeOffset="1">499 12 8914,'-19'-5'4094,"13"3"-2550,0 1 1,-12-2 0,16 3-1429,0 0 1,0 0-1,0 0 0,0 0 1,0 0-1,0 1 0,0-1 1,0 1-1,0 0 0,0-1 1,0 1-1,0 0 0,-2 2 1,0 0 108,-1 1-1,1 0 1,0 0 0,0 0 0,1 1 0,-1-1 0,-3 8-1,0-1 101,1 1 0,-6 17-1,7-14-191,1 1 0,0 1-1,1-1 1,1 0 0,0 1-1,2-1 1,0 1 0,2 17-1,1-6-37,2 0 0,1 0 0,18 50 0,-19-65-145,1 0-1,1 0 1,0 0-1,18 22 1,-24-33-21,1 1-1,0-1 1,0 1-1,0-1 1,0 0-1,0 0 1,1 0-1,-1 0 1,0 0-1,1 0 1,0-1-1,-1 0 1,1 1-1,3 0 1,19 4-321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37 11642,'-14'-3'4762,"-5"-7"-3080,0 0-808,12 8-552,-1-1 0,0 1 1,0 0-1,-1 0 0,1 1 0,0 0 0,0 1 1,-11 0-1,15 0-261,1 1 1,-1-1-1,1 1 0,0 0 1,-1-1-1,1 2 1,0-1-1,0 0 0,0 1 1,0-1-1,0 1 0,0 0 1,0 0-1,0 0 1,1 0-1,-1 1 0,1-1 1,-1 1-1,1-1 1,0 1-1,0 0 0,-2 4 1,3-4-39,0-1-1,0 1 1,0 0 0,0-1 0,1 1 0,-1 0 0,1-1 0,0 1 0,0 0 0,0-1-1,0 1 1,0 0 0,1 3 0,0-1 8,1-1 0,-1 0 0,1 1 0,0-1 0,0 0 0,0 0 0,4 4 0,3 5 118,2-2 0,-1 1 0,20 14 0,-30-26-144,40 32 400,-27-22-217,0 0 0,0 1 0,-1 1 1,13 15-1,-24-26-168,0 0 0,0 0 1,-1 0-1,1 1 0,0-1 0,-1 1 1,1-1-1,0 0 0,-1 1 0,0-1 0,1 1 1,-1-1-1,0 1 0,0-1 0,0 1 1,0-1-1,0 1 0,0-1 0,0 1 1,0-1-1,-2 3 0,1-1 3,0-1-1,0 0 1,0 0 0,0 0 0,-1 0-1,1 0 1,-1 0 0,0 0-1,0-1 1,1 1 0,-1 0-1,0-1 1,-3 2 0,-4 2-219,-1 0 0,0-1 1,-1 0-1,1-1 0,-1 0 1,1 0-1,-1-1 0,0-1 1,0 0-1,-21 0 0,30-1-162,2 0 221,-1 0 0,1 0 1,-1 0-1,1 0 1,0 0-1,-1 0 0,1 0 1,-1 0-1,1 0 1,-1 0-1,1 0 0,-1 0 1,1-1-1,-1 1 1,1 0-1,-1 0 0,1 0 1,-1-1-1,1 1 1,0 0-1,-1-1 0,1 1 1,0 0-1,-1-1 1,0 0-1,3-3-1130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11699,'1'0'465,"0"0"1,0-1 0,1 1 0,-1 0 0,0 0 0,0 0 0,0 0-1,1 0 1,-1 0 0,0 0 0,0 1 0,1-1 0,1 1-181,-1 1 0,1-1 0,-1 0 1,1 1-1,-1 0 0,3 2 0,0 0 184,2 2 137,0 1-1,0 0 0,0 0 0,10 15 1,18 37 1137,-29-47-1525,59 114 1384,-59-113-1532,-1 1 0,-1-1-1,0 1 1,-1 1 0,-1-1 0,0 0 0,-1 1 0,-1-1 0,0 0 0,0 1 0,-6 24 0,-2-5-74,-2-1 0,-22 53 1,31-84-91,0 0 1,0 0 0,0 0-1,-1 0 1,1 0-1,0 0 1,-1-1-1,1 1 1,-1 0-1,1-1 1,-1 1 0,0-1-1,-4 3 1,6-4 35,0 0 0,0 1 1,0-1-1,-1 0 1,1 0-1,0 0 1,0 0-1,0 0 1,-1 0-1,1 0 0,0 0 1,0 0-1,-1 0 1,1 0-1,0 0 1,0 0-1,-1 0 0,1 0 1,0 0-1,0 0 1,-1 0-1,1 0 1,0 0-1,0 0 0,0 0 1,-1 0-1,1 0 1,0 0-1,0-1 1,-1 1-1,1-8-1571,4-8 606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11610,'0'0'116,"0"-1"-1,0 1 0,0 0 1,0-1-1,0 1 0,0 0 1,0-1-1,0 1 0,0-1 1,0 1-1,0 0 0,0-1 1,0 1-1,0 0 0,0-1 1,0 1-1,0 0 0,1-1 1,-1 1-1,0 0 1,0 0-1,0-1 0,1 1 1,-1 0-1,0-1 0,0 1 1,1 0-1,-1 0 0,0 0 1,1-1-1,-1 1 0,0 0 1,1 0-1,-1 0 0,0 0 1,1 0-1,-1-1 0,0 1 1,1 0-1,-1 0 0,0 0 1,1 0-1,-1 0 0,0 0 1,1 0-1,-1 0 0,1 1 1,2-1 75,0 1 0,-1-1 0,1 1 0,0 0 0,-1 0 0,4 2 0,0 0 219,1 2-1,0-1 1,-1 1 0,0 0-1,6 6 1,27 32 1148,-33-35-1332,18 21 477,-1 1 0,21 37 0,-35-51-535,-1 1 0,0-1 0,-1 1 1,-1 1-1,0-1 0,4 28 0,-8-23-87,0 0 0,-1 0 0,-1 0 0,-2 0-1,0 0 1,-7 30 0,5-35-67,-1 1 1,0-1-1,-2-1 0,0 1 0,-1-1 0,0 0 0,-1-1 1,-15 19-1,20-29-137,0 0 0,0 0 1,0 0-1,-1-1 0,0 0 1,0 0-1,0 0 0,0 0 0,-1-1 1,-5 3-1,0-4-964,11-2 1017,0 0 1,-1 0-1,1 0 0,0 0 0,-1 0 1,1-1-1,0 1 0,-1 0 0,1 0 1,0 0-1,0 0 0,-1-1 0,1 1 1,0 0-1,0 0 0,-1-1 0,1 1 0,0 0 1,0 0-1,0-1 0,0 1 0,-1 0 1,1-1-1,0 1 0,0 0 0,0-1 1,0 1-1,0-1 0,-1-9-1003</inkml:trace>
  <inkml:trace contextRef="#ctx0" brushRef="#br0" timeOffset="1">594 381 13891,'6'0'5193,"3"-2"-3697,12-4-487,7 2 143,8 4-88,4 0-192,7 1-536,-3-2-144,2 0-80,-3 1-168,-17-2-816,-3 5-320,-22-3 616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8666,'5'11'4409,"3"-7"-760,4 9-2097,-1 6 104,1 12-303,1 5-169,1 5-552,-4 0-192,4 0-216,-6-5-64,1-5-456,-1-5-392,0-10-536,2-2 656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7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11226,'3'1'525,"-1"0"0,1 0 0,-1 0-1,1 0 1,-1 0 0,0 1 0,1-1-1,-1 1 1,0-1 0,0 1-1,0 0 1,0 0 0,2 3 0,-1-1-30,-1-1 0,0 1 0,0 0 0,0 0 0,0 0 1,-1 0-1,2 7 0,-1 6 227,0-1 1,0 0 0,-3 25-1,1-22-102,0-1-324,2 52 495,-1-63-741,0 1 0,1-1 0,-1 1 0,1-1 0,1 0 0,0 0 0,3 7 0,-6-14-49,0 0-1,0 0 1,0 0 0,0 1-1,0-1 1,0 0-1,0 0 1,0 0 0,0 0-1,0 0 1,1 0-1,-1 0 1,0 0-1,0 0 1,0 0 0,0 0-1,0 0 1,0 0-1,0 0 1,0 0 0,0 0-1,0 0 1,0 0-1,0 0 1,0 0 0,0 0-1,0 0 1,0 0-1,0 0 1,0 0 0,0 0-1,0 0 1,0 0-1,0 0 1,1 0-1,-1 0 1,0 0 0,0 0-1,0 0 1,0 0-1,0 0 1,0 0 0,0 0-1,0 0 1,0 0-1,0 0 1,0-1 0,0 1-1,0 0 1,0 0-1,0 0 1,0 0-1,0 0 1,0 0 0,0 0-1,0 0 1,0 0-1,0 0 1,0 0 0,0 0-1,0 0 1,0 0-1,0 0 1,2-6-11,1-7-55,3-44-305,7-43-185,-11 90 532,0 0-1,1 1 1,0-1 0,1 1 0,0 0-1,0 0 1,10-13 0,-12 19 43,0 1 0,0 0 0,0-1 0,0 1 1,0 0-1,1 1 0,-1-1 0,1 0 0,-1 1 0,1-1 0,5-1 0,-7 3 7,0-1-1,0 1 0,0 0 0,0-1 0,0 1 0,0 0 0,1 0 1,-1 0-1,0 0 0,0 0 0,0 0 0,0 1 0,0-1 0,0 0 0,0 1 1,0-1-1,0 0 0,0 1 0,0-1 0,0 1 0,0-1 0,0 1 1,0 0-1,0 0 0,0-1 0,-1 1 0,1 0 0,0 0 0,0 0 1,-1-1-1,1 1 0,-1 0 0,1 0 0,0 2 0,3 8 207,-1 0 0,0 0 0,-1 0 0,0 0-1,0 23 1,1 0 67,-1-3-123,-2-22-275,0 0 0,1 0 0,0-1 0,1 1 0,3 10 0,-5-18 81,1 0 0,0 0 1,-1 0-1,1 0 0,0 0 1,0 0-1,0-1 0,0 1 1,-1 0-1,1 0 0,0-1 1,0 1-1,1 0 0,-1-1 1,0 1-1,0-1 0,0 1 1,0-1-1,2 1 0,19 0 124</inkml:trace>
  <inkml:trace contextRef="#ctx0" brushRef="#br0" timeOffset="1">409 257 14243,'8'6'6377,"2"-5"-3136,8 2-1489,0-5-79,8-2-905,4-1-352,5-4-304,7 2-224,-10-4-728,4-1 848,-1-5-248</inkml:trace>
  <inkml:trace contextRef="#ctx0" brushRef="#br0" timeOffset="2">952 0 13459,'-8'7'6129,"1"12"-2328,4 9-2185,1 6-95,2 10-537,0 1-328,6 2-352,5-2-96,2-13-80,6-4-160,1-11-456,1-5-488,2-9 1920,-1-3-1000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14771,'-6'2'5425,"8"6"-4016,6 9 7,6 7-136,6 3-128,8 1-527,2 0-177,4 1-184,3 3-72,-5-2-96,3 1-56,-15-4-448,-11-7-408,1-3-1017,-9-9 3249,8-6-1408</inkml:trace>
  <inkml:trace contextRef="#ctx0" brushRef="#br0" timeOffset="1">296 1 12819,'-15'14'5169,"-2"6"-3297,-11 13-439,-3 6-81,-7 2-384,1 3-272,6-5-472,4 1-96,14-11-88,6-4-160,6-10-688,4-7-392,9-8-3609,2-4 3216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13315,'-13'3'4953,"-2"9"-3601,-1 7-352,-2 14 89,-4 8-81,8 8-200,4 2-240,8 4-144,4-4-16,9 1-48,2 0-24,10-4-159,5-5-73,3-9-88,1-4-192,3-14-705,3-6-351,2-14 664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4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13275,'14'1'5129,"6"-2"-3489,14 1-527,-2 0 55,5 0-216,1 0-216,-4-2-432,7-2-104,-5 2-88,-1-5-80,-4 4-640,-7-3-520,-14-5-3305,-1 6 2905</inkml:trace>
  <inkml:trace contextRef="#ctx0" brushRef="#br0" timeOffset="1">188 42 12699,'-7'27'4697,"7"9"-3361,0-4 80,-5 3-135,8 5-113,7-2-520,0-1-208,-4-8-224,1-6-72,-7-9-216,4-2-336,4-8-856,-7-4-537,2-6 1033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0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8018,'13'-2'4409,"-2"3"144,9 6-2793,-1-3-312,2-2-135,-3-2-433,12-2-256,-4-2-408,5 4-40,0 2-424,-13 0-488,-10 2-1233,-8 1-2984,-6 15 3265</inkml:trace>
  <inkml:trace contextRef="#ctx0" brushRef="#br0" timeOffset="1">47 155 10594,'-3'4'4329,"7"-1"-2400,3-2-273,-7-1-264,0 0-191,17 0-521,9 1-280,33 3-248,-30 2-16,6-6-560,-2 0 448,8 0-120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0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14251,'-5'18'5249,"-14"6"-3913,-2 7-319,6 10 55,-2 6-64,13 2-232,4 5-216,12 0-264,5 0-79,10-10-137,-3-8-40,-4-13-473,2-9-383,5-14-4369,10-6 3585</inkml:trace>
  <inkml:trace contextRef="#ctx0" brushRef="#br0" timeOffset="1">205 136 14851,'9'3'5441,"5"1"-4232,6 1-65,12 1-216,2-2-120,14-6-360,1-4-152,0-1-136,-4 3-152,-10-1-512,-3-1-480,-16 0 528,-4-6 16</inkml:trace>
  <inkml:trace contextRef="#ctx0" brushRef="#br0" timeOffset="2">421 152 11883,'-2'24'4809,"2"0"-2609,2 5-472,0 13-31,-2 4-241,0 1-544,1-5-312,2-10-344,-1-8-80,1-10-376,-2-8-352,2-7-704,0-8-32,2-10 712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12683,'7'3'779,"0"1"1,-1-1 0,1 1-1,0 1 1,-1-1 0,0 1-1,0 0 1,-1 0 0,1 1-1,7 10 1,3 6 520,21 40 1,-35-58-1105,53 105 1750,-49-97-1825,-2 1-1,1 0 1,-2 0-1,0 0 1,0 0-1,0 26 1,-3-32-124,-1 0 1,1 0-1,-2 0 0,1 0 1,-1 0-1,0 0 0,-3 6 1,-2 2-246,-16 25-1,18-32-33,0 0 0,-1 0-1,0-1 1,-1 0-1,1 0 1,-1-1 0,-1 1-1,1-1 1,-17 9 0,17-12-311,0 1 1,-1-1-1,1 0 1,-1-1 0,0 0-1,0 0 1,-9 0-1,-5 0-864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10778,'3'0'534,"0"1"0,-1-1 0,1 0-1,-1 1 1,1 0 0,-1-1 0,1 1-1,-1 0 1,0 0 0,1 0 0,-1 0-1,3 3 1,1 1-196,1 0-1,8 10 1,-7-6 475,18 17 719,-2 0 0,33 49-1,-47-60-1230,-1 1 0,0 0 0,-1 1 0,-1 0 0,0 0 0,-2 0 0,5 23 0,-6-14-114,-1 0 1,-2 0-1,-1 0 1,0 0-1,-5 27 1,-1-18-126,-1 0 0,-1 0 0,-15 37 0,17-58-305,-10 23-1,14-35 67,1 1 0,0-1-1,0 0 1,-1 0 0,0 0-1,1 0 1,-1 0-1,0 0 1,0 0 0,0-1-1,0 1 1,0 0 0,0-1-1,0 0 1,-1 1 0,-4 0-1,7-2 139,0 1 0,-1-1 0,1 0 0,0 0 0,-1 0 0,1 0 0,0-1 0,-1 1 0,1 0 0,0 0 0,-1 0 0,1 0-1,0 0 1,0 0 0,-1 0 0,1-1 0,0 1 0,-1 0 0,1 0 0,0-1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 10322,'-1'3'6506,"-6"1"-6047,5-3 354,-7 5 64,-1-1 1,-10 5-1,-4 1-323,-9 5-296,16-9-44,-25 16 0,37-19-101,0 0 0,0 0-1,0 0 1,0 1 0,1-1-1,-1 1 1,1 0 0,-5 8-1,9-11-72,-1-1-1,0 0 0,0 1 1,1 0-1,-1-1 0,1 1 0,-1-1 1,1 1-1,-1 0 0,1-1 1,0 1-1,0 0 0,0-1 1,0 1-1,0 0 0,1-1 1,-1 1-1,0 0 0,1-1 1,-1 1-1,1-1 0,-1 1 1,1-1-1,0 1 0,0-1 0,0 1 1,0-1-1,1 2 0,3 2 66,0 0-1,0 0 1,1 0-1,0-1 1,6 4-1,-8-5-80,4 2 32,0-1-1,1 1 1,0-1-1,0 0 0,16 3 1,46 6-651,-50-9 823,-7 0-230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2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12051,'12'8'4633,"-2"1"-2905,5 0-264,6 1 57,3-4-169,-1 1-520,4-2-288,-5 0-240,-7 2-280,3 4 2073,2 1-1577</inkml:trace>
  <inkml:trace contextRef="#ctx0" brushRef="#br0" timeOffset="1">705 0 13635,'-7'7'5385,"15"1"-2904,-1 6-1529,14 10 144,6 10 144,-2 0-103,13 2-457,0-3-176,-1 1-192,-3-4-88,-3-1-144,-6-2-144,-7-8-568,-4-5-424,-8-7 2304,-2-7-1272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14211,'-16'17'5369,"-8"7"-3864,-8 5-33,-9 8-280,1 3-240,4-2-544,1-1-208,19-9-160,-1-6-64,16-6-648,5-5-504,3-7 3032,15-4-1824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57 13139,'0'2'8767,"-1"3"-4362,0 39-3486,1-31-774,0 1-3,0 1-1,-1-1 1,-1 0 0,-4 18-1,2-23-69,3-7-28,1-3-17,0-6-60,0-5-194,4-73-253,-4 78 439,1 1 1,0-1-1,0 1 1,1 0-1,-1-1 1,1 1-1,1 0 1,4-10-1,-4 12 30,0 0-1,0 1 1,0-1 0,0 0-1,1 1 1,-1 0-1,1 0 1,0 0 0,0 0-1,0 1 1,5-3-1,-8 4 28,1 0-1,0 0 1,0 0-1,0 1 0,0-1 1,0 0-1,0 1 1,0-1-1,0 1 0,0 0 1,0 0-1,0 0 1,0 0-1,0 0 0,0 0 1,0 1-1,1-1 1,-1 1-1,0-1 0,-1 1 1,1 0-1,0-1 1,0 1-1,0 0 0,0 1 1,-1-1-1,1 0 1,0 0-1,-1 1 0,1-1 1,-1 1-1,3 2 1,1 3 127,-1 1 1,1-1-1,-1 1 0,0 0 1,-1 1-1,4 10 1,9 38 507,-11-33-303,14 33 0,-16-86-1369,5 8 996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 9218,'-3'0'737,"1"0"0,-1-1 0,0 1 0,0 0 0,0 0 0,0 1 0,1-1 0,-1 0 0,0 1 0,0 0 0,-4 1 0,3 0-317,0 0 0,0 0 1,0 1-1,0 0 0,0-1 0,-4 6 0,0 0-83,0 1 1,1 0-1,0 1 1,-10 18-1,9-12-75,0 2-1,1-1 1,1 1-1,1 0 1,0 0 0,1 1-1,1-1 1,0 25-1,2-11-75,2 0-1,1 1 0,1-1 1,8 32-1,-6-43-131,0 0 1,2-1 0,0 1-1,19 34 1,-22-47-187,1 0-1,-1-1 1,2 0 0,-1 0 0,1 0 0,0-1 0,0 1-1,1-1 1,0-1 0,0 0 0,0 1 0,0-2 0,1 1-1,11 4 1,-14-8-132,-1 1-1,1-1 1,-1 0-1,1-1 1,9 1-1,-5-1-19,0-1-1,12-3 1</inkml:trace>
  <inkml:trace contextRef="#ctx0" brushRef="#br0" timeOffset="1">592 79 11186,'6'-2'4337,"12"2"-2768,4 4 63,11 4-136,7-1-215,22-1-609,0-2-240,-3-6-240,-2-1-64,-11-1-72,-7-1-152,-8 0-560,-7 1 712,-12-2-232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10458,'4'23'4649,"3"5"-2384,6 12-545,1 5-16,4 5-303,-1 0-161,2 0-392,0-2-112,-3-5-272,0-3-119,-6-12-233,0-9-288,-10-11-921,0-5-111,0-10 592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11298,'8'11'4857,"5"-5"-2344,17 2-1129,4-1 49,9-4-345,-1-2-240,-4-4-496,-3 3-136,-9-4-88,-6-2-136,-4 0-832,-7 2-168,-2 10 488</inkml:trace>
  <inkml:trace contextRef="#ctx0" brushRef="#br0" timeOffset="1">122 453 9930,'11'3'4241,"2"5"-1848,6-2-633,10-2 16,-3-2-191,-3-4-545,5 1-344,2-2-472,-4 1-16,4 2-488,-6-2 152,3 2 40</inkml:trace>
  <inkml:trace contextRef="#ctx0" brushRef="#br0" timeOffset="2">801 1 14995,'-4'0'1074,"-1"0"-1,1 1 1,-1-1-1,1 1 1,-6 2-1,3 0-431,0 0-1,-10 6 1,6-2-359,0 0 0,0 1 0,-9 9 0,15-12-207,0 0 1,0 0-1,0 0 0,1 0 0,0 1 0,0 0 0,0-1 0,1 2 1,0-1-1,0 0 0,0 1 0,1-1 0,0 1 0,0 0 0,1-1 1,0 1-1,0 0 0,0 0 0,1 0 0,1 11 0,0-9-42,1 0 1,0 0-1,1 0 0,0 0 0,0-1 1,1 1-1,0-1 0,1 0 0,-1 0 1,2-1-1,-1 1 0,1-1 0,0 0 0,13 11 1,40 30-353,-49-39 234,0 0-1,0-1 1,1 0-1,0 0 0,0-2 1,20 10-1,9-4 371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 14075,'-21'-1'3277,"-2"-1"-922,-39 3 0,56 0-2176,-1 0 0,1 0-1,-1 0 1,1 1 0,0 0-1,-1 0 1,1 1 0,0 0-1,1 0 1,-10 6 0,14-8-144,0 0-1,-1 0 1,1 0 0,0 0 0,0 0 0,0 0 0,0 1 0,0-1-1,0 1 1,0-1 0,0 1 0,0-1 0,1 1 0,-1-1-1,0 1 1,1-1 0,0 1 0,-1 2 0,1-1-12,0-1 0,0 0 0,1 1 1,-1-1-1,1 0 0,-1 1 0,1-1 1,0 0-1,0 0 0,0 1 0,2 2 1,2 3 26,1-1 1,0 0 0,0 0 0,0-1 0,14 11-1,61 38 531,-24-19 233,-54-34-716,0 0 1,0 1-1,0-1 0,0 1 0,-1-1 0,1 1 0,-1 0 0,2 3 0,-4-6-80,1 1-1,-1-1 0,0 1 0,0-1 1,0 0-1,0 1 0,0-1 1,0 1-1,0-1 0,0 1 1,0-1-1,0 1 0,0-1 1,0 0-1,0 1 0,0-1 0,0 1 1,0-1-1,0 0 0,-1 1 1,1-1-1,0 1 0,0-1 1,0 0-1,-1 1 0,1-1 1,0 0-1,-1 1 0,1-1 0,0 0 1,-1 1-1,1-1 0,0 0 1,-1 0-1,1 1 0,0-1 1,-1 0-1,1 0 0,-1 0 1,0 0-1,-16 5 155,-9-2-183,-29-1 0,45-2-485,1-1-1,-12-2 1,12-1 975,4-4-386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1 336 12187,'10'19'6204,"-5"-13"-3486,-4-6-2641,-1 0 1,0 0-1,0 0 0,0 0 0,0 0 0,1 0 0,-1-1 0,0 1 1,0 0-1,0 0 0,0 0 0,0 0 0,1-1 0,-1 1 0,0 0 1,0 0-1,0 0 0,0-1 0,0 1 0,0 0 0,0 0 0,0 0 1,0-1-1,0 1 0,0 0 0,0 0 0,0-1 0,0 1 0,0 0 1,0 0-1,0 0 0,0-1 0,0 1 0,0 0 0,0-1 0,-1-15 718,2-18-941,18-121-1497,-15 120 1116,-2 21 174,5-26 0,-6 36 331,0 0-1,0 0 0,1 0 1,0 1-1,-1-1 1,1 0-1,1 1 1,-1-1-1,0 1 1,1 0-1,3-3 1,-4 4 29,-1 1 1,1 0 0,0-1 0,0 1-1,0 0 1,0 0 0,1 0 0,-1 1 0,0-1-1,0 0 1,1 1 0,-1-1 0,0 1-1,1 0 1,-1 0 0,0 0 0,1 0 0,-1 0-1,0 0 1,1 1 0,1 0 0,0 0 40,0 0 0,-1 1 1,1-1-1,-1 1 0,1 0 0,-1 0 1,0 0-1,0 0 0,0 0 1,0 1-1,0-1 0,4 6 0,1 6 253,0 0-1,-1 0 1,0 1-1,8 30 1,-10-32-127,14 44 1133,18 92 0,-36-146-1295,-1-1-96,1-1 0,-1 1 0,0-1 1,0 1-1,1-1 0,-1 1 0,0-1 0,0 1 1,0-1-1,0 1 0,-1-1 0,1 1 0,0-1 1,-1 1-1,1-1 0,-2 3 0,2-5-376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14123,'14'-5'5481,"7"9"-3376,5 5-737,13 3-88,8-1-112,-2-6-415,0-3-241,-5-5-304,-12-1-56,-1 1-352,-4 1-328,-3-1-897,-9-1 2794,1 7-1337</inkml:trace>
  <inkml:trace contextRef="#ctx0" brushRef="#br0" timeOffset="1">226 55 11266,'6'14'5089,"-1"5"-2264,-1 7-920,0 5-17,-9 6-416,3 1-264,1-3-551,0-1-161,5-6-216,0 0-88,2-4-120,1 1-136,-2-4-384,-1-2-248,0-9-313,-4-10-1255,11-8 1584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15227,'14'8'1981,"-1"1"-1,14 11 1,19 23 501,37 56-207,-82-97-2183,13 16 264,0 1 1,-2 0 0,17 36 0,-25-46-294,0 0 1,-1 0-1,0 1 0,-1-1 0,0 1 0,0 0 0,-1-1 1,-1 1-1,1 0 0,-2 0 0,-1 12 0,0-11-55,0-1 0,-1 0 0,-1 0 0,0 0 0,0 0-1,-1-1 1,0 0 0,-10 15 0,5-12-318,0 0 0,-1 0 0,0-1 1,0-1-1,-16 12 0,22-19 16,4-2 187,0 0 1,0 0-1,-1 0 1,1 0 0,0 0-1,-1 0 1,1 0-1,-1-1 1,1 1-1,-1 0 1,1-1 0,-1 1-1,1-1 1,-1 0-1,0 0 1,1 1 0,-4-1-1,-2-4-525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12363,'0'1'268,"-1"-1"1,1 1 0,0-1-1,-1 0 1,1 1 0,0-1-1,0 1 1,0-1 0,-1 1-1,1-1 1,0 1 0,0-1-1,0 1 1,0-1 0,0 1-1,0 0 1,0-1 0,0 1-1,0-1 1,0 1 0,1 0-1,8 11 1637,-6-8-1761,54 69 1785,-38-47-1386,0 0-86,-2 1 0,0 1 1,-2 0-1,-1 1 0,20 60 0,-28-67-277,0-1-1,-2 1 1,-1 0-1,0 0 1,-2 0-1,-1 1 1,0-1-1,-2 0 1,-6 34 0,3-33-145,-1 0 0,-2 0 0,0-1 0,-1 0 0,-1-1 0,-1 0 0,-18 26 0,23-39-248,0-1 1,-9 9 0,13-14 57,0 0 1,0 0-1,-1 0 0,1-1 1,0 1-1,-1-1 0,1 1 1,-1-1-1,0 0 0,1 0 1,-5 1-1,7-2 172,0 0 1,-1 0-1,1 0 0,0 0 0,0 0 1,0 1-1,-1-1 0,1 0 0,0 0 1,0 0-1,0 0 0,-1 0 0,1 0 1,0 0-1,0 0 0,0 0 1,-1 0-1,1 0 0,0 0 0,0 0 1,0 0-1,-1-1 0,1 1 0,0 0 1,0 0-1,0 0 0,0 0 0,-1 0 1,1 0-1,0 0 0,0-1 0,0 1 1,0 0-1,0 0 0,-1 0 1,11-7 270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55 209 10786,'-51'39'5377,"47"-39"-688,8-3-3672,3-1 23,-7 3-56,13 0-24,22 1-488,42-2-216,-33 1-184,-4 1 8,-7-3-320,-4-1-416,-11-1-928,-4-2-40,-11-6 863</inkml:trace>
  <inkml:trace contextRef="#ctx0" brushRef="#br0" timeOffset="1">203 1 11731,'-3'12'4889,"3"13"-2633,1 8-552,-5 12-287,-1 6-57,-2-1-280,2-2-224,2-4-424,3-7-135,4-6-337,2-6-369,4-13-847,2-2 1472,9-6-464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14 14571,'2'13'5225,"-10"-1"-3776,-7 8-297,-8 7 200,0 6-16,-5 4-583,4-2-281,2 3-328,4-6-64,4-5-384,4-3-297,2-15-911,1-7-232,4-10 1032</inkml:trace>
  <inkml:trace contextRef="#ctx0" brushRef="#br0" timeOffset="1">1 1 12219,'6'20'4881,"12"5"-2697,4 0-680,2 7 145,0 3-73,1-1-352,3 2-263,-4-3-481,-2-5-144,-7-2-272,-3-6-344,-5-8-801,2-2 2474,-7-3-1361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75 13707,'-2'45'7260,"0"-24"-4927,2 30 0,1-46-2137,-1 0 1,1 0-1,0 0 1,0 1 0,1-1-1,-1 0 1,1-1-1,0 1 1,0 0 0,6 7-1,-6-9-153,1 0-1,-1-1 1,1 1-1,0-1 0,0 0 1,0 1-1,0-2 1,0 1-1,0 0 1,1-1-1,-1 1 1,1-1-1,-1 0 0,1 0 1,-1 0-1,7 0 1,-2 0-28,0-1-1,-1 0 1,1 0 0,0-1 0,-1 0 0,16-4 0,-20 4-55,1-1 0,0 1 0,-1-1 0,1 0 0,-1 0 0,1 0-1,-1-1 1,0 1 0,0-1 0,0 0 0,0 0 0,0 0 0,-1 0 0,1 0 0,-1 0 0,0-1 0,0 1 0,0-1 0,-1 0 0,1 1 0,1-8 0,-1 5-87,-1 0 0,0 0 0,-1 0 0,1 0 0,-1 0 0,0 0 0,0 0 1,-1 0-1,0 0 0,0 0 0,-1 0 0,1 0 0,-1 1 0,-3-8 0,-2 0-145,0 0-1,0 1 0,-19-23 1,23 31 259,0 1 1,0-1-1,0 1 1,-1 0-1,1 0 0,-1 0 1,0 1-1,1-1 1,-1 1-1,0 0 1,-1 0-1,1 0 1,0 1-1,-1-1 1,1 1-1,-1 0 0,-6 0 1,9 1 44,1-1 1,-1 1-1,1 0 1,-1 1-1,1-1 1,-1 0-1,0 0 1,1 1-1,-1-1 1,1 1-1,-1-1 1,1 1-1,0 0 1,-1-1-1,1 1 0,0 0 1,-1 0-1,1 0 1,0 0-1,0 0 1,0 0-1,0 0 1,0 1-1,0-1 1,0 0-1,0 1 1,0-1-1,1 0 1,-1 1-1,0-1 1,1 1-1,-1-1 1,1 1-1,0-1 0,-1 1 1,1-1-1,0 1 1,0 0-1,0 1 1,1-1-20,-1 0 0,0-1 0,1 1 0,-1 0-1,1-1 1,-1 1 0,1-1 0,0 1 0,-1-1 0,1 1 0,0-1 0,0 0 0,0 1 0,0-1 0,1 0-1,-1 0 1,0 1 0,0-1 0,1 0 0,-1-1 0,1 1 0,-1 0 0,0 0 0,1 0 0,0-1 0,-1 1 0,1-1-1,3 1 1,3 1-19,2-1-1,-1 0 0,0-1 1,10 0-1,-12 0 18,54-5-48,-43 2 30,0 1-1,0 2 1,29 1-1,-44 0 15,-1-1 0,1 1-1,0-1 1,-1 1 0,1 0-1,-1 0 1,1 1 0,-1-1-1,1 0 1,-1 1 0,0-1-1,0 1 1,0 0 0,0 0-1,0 0 1,0 0 0,0 0-1,0 0 1,-1 1 0,1-1-1,-1 0 1,0 1 0,0-1-1,0 1 1,0-1 0,1 4-1,1 7 145,-1-1 1,-1 1-1,1-1 0,-2 19 0,0-13 144,1-8-157,-1 16 210,1-20-311,0-11-200,0 5 157,-1-3-21,0 1 1,1-1-1,0 1 1,0-1-1,-1 1 0,1-1 1,1 1-1,-1 0 1,2-4-1,12-15-109,1 1-1,18-18 1,-33 38 135,4-6-28,0 1 0,0 0 0,9-6 0,-13 10 39,-1 1-1,1-1 1,0 0 0,0 1 0,0-1-1,0 1 1,0-1 0,0 1 0,0-1-1,0 1 1,0 0 0,0-1 0,1 1-1,-1 0 1,0 0 0,0 0 0,0 0-1,0 0 1,0 0 0,0 0 0,1 0-1,-1 0 1,0 1 0,0-1 0,0 0-1,0 1 1,0-1 0,0 1 0,0-1-1,2 2 1,-1 0 73,0 1 0,0 0 0,0 0 0,0-1-1,0 1 1,-1 0 0,1 1 0,-1-1 0,2 6 0,5 33 640,-5-27-538,-1-2-7,-1-2-79,1-1 0,4 11 0,-6-19-89,1-1 0,-1 1 0,1 0 0,0 0 0,0-1 0,0 1-1,0-1 1,0 1 0,0-1 0,0 1 0,0-1 0,0 1 0,1-1-1,-1 0 1,1 0 0,-1 0 0,4 2 0,-5-3 14,1 0 0,-1 1 0,1-1 0,-1 0 0,1 0 0,-1 0 0,1 0 0,0 1 0,-1-1-1,1 0 1,-1 0 0,1 0 0,0 0 0,-1 0 0,1-1 0,-1 1 0,1 0 0,-1 0 0,1 0 0,0 0 0,-1-1 0,1 1 0,2-3 31,0 1 0,-1-1 0,1 0 0,3-6-1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 13875,'-1'-1'399,"0"0"-1,-1 0 1,1 0-1,0 1 1,-1-1-1,1 1 1,-1-1-1,1 1 1,-1-1 0,1 1-1,-1 0 1,1 0-1,-3 0 1,2 0-185,-1 0 0,1 1 0,0-1 0,0 1 1,0-1-1,0 1 0,-1 0 0,-2 1 0,0 2-31,-1 0 0,1 0 0,-1 0 0,1 1 0,-6 7-1,0 1 147,1 0 0,0 1 0,1 0 0,1 0 0,0 1 0,1 0 0,1 0 0,-9 32 0,9-23-91,2 0 0,0 1 1,2-1-1,0 1 0,3 33 1,0-41-131,1-1-1,1 0 1,0 0 0,1 0 0,0 0 0,9 17 0,-11-27-148,1 0 1,1 0-1,-1 0 1,1-1 0,-1 1-1,2-1 1,-1 0 0,0 0-1,1-1 1,0 1 0,0-1-1,1 0 1,-1 0 0,1-1-1,0 1 1,0-1 0,11 4-1,-9-5-888,1 0 0,-1 0 0,1-1 0,0 0 0,0-1 0,10 0 0,19-4-1704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12747,'-3'2'5217,"3"-5"-3289,5 0-543,-5 2-377,10 0 104,24-1 40,46 5-240,-33-2-527,-1 1-153,5-5-136,-5-2 16,-2-1-520,-7 1-401,-18 2-719,-10 1-1273,-11 3 1857</inkml:trace>
  <inkml:trace contextRef="#ctx0" brushRef="#br0" timeOffset="1">134 1 10402,'1'14'4377,"3"10"-1848,-1 6-721,2 10 48,-2 7-95,-6 1-577,5 0-304,-2 1-392,2-6-136,-2-3-151,-4-1-65,4-14-409,-2-5-367,2-11-848,5-5 3168,-10-9-1560</inkml:trace>
  <inkml:trace contextRef="#ctx0" brushRef="#br0" timeOffset="2">131 236 12667,'19'4'5041,"-4"2"-3049,10 0-880,-6-6-23,6 2-169,-3-4-232,0-2-400,-2 4-48,-7-1-448,-2-3-472,-9 4 464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1 457 10370,'10'5'4361,"8"6"-2016,0-2-601,8-1-48,0-1-151,1-6-553,-1 2-360,1-3-432,-4-3-16,-1-2-552,1 0 608,5 3-256</inkml:trace>
  <inkml:trace contextRef="#ctx0" brushRef="#br0" timeOffset="1">545 9 11522,'3'-8'5202,"-17"10"-2170,-2 6-1199,-8 16-705,0 9 32,2 10-160,2 9-135,12 2-305,4-3-104,8-2-136,5-10-88,7-6-136,7-2-56,6-13-264,6 1-240,7-8-649,1-5-135,5-6 720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4 12691,'-37'-3'8035,"31"3"-7556,0 0-1,-1 1 0,1 0 1,0 0-1,0 1 0,-11 3 0,8-1-141,0-1 0,0 2 0,0-1 0,1 1 0,-11 9 1,16-13-299,1 2 1,0-1-1,0 0 1,-1 0 0,1 1-1,1-1 1,-1 1 0,0 0-1,1-1 1,-1 1-1,1 0 1,0 0 0,0 0-1,0 0 1,0 0 0,1 0-1,-1 0 1,1 0 0,0 1-1,0-1 1,0 4-1,1 2 0,1-1 0,0 0 0,0 0-1,0 0 1,1-1 0,1 1-1,-1-1 1,1 1 0,0-1 0,1 0-1,5 6 1,0-2 36,-1 0 0,2-1 0,-1 0-1,2-1 1,18 12 0,-17-12 9,1-1 42,12 10-1,-23-16-82,0 1 0,-1-1 0,1 0-1,-1 1 1,1 0 0,-1 0 0,0-1-1,0 1 1,0 0 0,1 5-1,-2-7-27,-1 0-1,0-1 1,0 1-1,0 0 1,0 0-1,0 0 0,0-1 1,0 1-1,0 0 1,0 0-1,0-1 0,0 1 1,-1 0-1,1 0 1,0-1-1,0 1 1,-1 0-1,1-1 0,0 1 1,-1 0-1,1-1 1,-1 1-1,1 0 0,-1-1 1,1 1-1,-1-1 1,0 1-1,1-1 0,-1 1 1,0-1-1,1 0 1,-1 1-1,0-1 1,1 0-1,-1 1 0,-1-1 1,-2 2 14,0-1 0,0 0 1,-1 0-1,1 0 1,-6-1-1,-2 1-478,-1-1 1,0-1-1,1-1 1,-1 0-1,-17-4 1,30 6 398,0 0 0,0 0 0,0 0 0,0 0 0,0 0-1,0 0 1,0 0 0,0 0 0,0 0 0,0 0 0,0 0 0,-1 0 0,1 0 0,0 0 0,0 0 0,0 0 0,0 0 0,0 0 0,0 0 0,0 0 0,0 0 0,0 0 0,0 0 0,-1 0 0,1-1 0,0 1 0,0 0 0,0 0 0,0 0 0,0 0 0,0 0 0,0 0-1,0 0 1,0 0 0,0 0 0,0 0 0,0 0 0,0 0 0,0 0 0,0-1 0,0 1 0,0 0 0,0 0 0,0 0 0,0 0 0,0 0 0,0 0 0,0 0 0,0 0 0,0 0 0,0 0 0,0-1 0,0 1 0,0 0 0,0 0 0,0 0 0,0 0 0,0 0-1,0 0 1,0 0 0,0 0 0,0 0 0,0 0 0,0 0 0,0-1 0,0 1 0,0 0 0,6-2-2467,14 2 415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9362,'2'0'934,"0"1"1,0 1-1,0-1 1,-1 0-1,1 0 0,3 4 1,-5-5-694,1 1 1,-1 0-1,1 0 1,-1 0 0,0 0-1,1 0 1,-1 0-1,0 0 1,1 0-1,-1 0 1,0 0-1,0 0 1,0 0 0,0 0-1,0-1 1,0 1-1,0 0 1,-1 1-1,-1 11 1038,-2-1 0,-7 20 0,6-21-830,1 1-1,1-1 1,-3 15-1,5-19-323,0 1 0,1-1 1,1 1-1,-1-1 0,1 0 0,0 1 1,1-1-1,-1 0 0,1 1 0,1-1 0,0 0 1,0-1-1,5 9 0,-6-10-85,1 0 0,1-1-1,-1 1 1,1-1 0,0 0 0,0 0-1,0 0 1,0-1 0,1 1 0,-1-1-1,1 0 1,0 0 0,0-1 0,0 1-1,0-1 1,0-1 0,1 1 0,7 1-1,-9-3-28,1 1-1,-1-2 1,1 1-1,-1 0 0,0-1 1,1 0-1,-1 0 0,0 0 1,0 0-1,0-1 0,0 1 1,0-1-1,0 0 1,0-1-1,0 1 0,-1-1 1,1 1-1,-1-1 0,4-4 1,4-4-8,-1-1 1,0 0-1,16-27 1,-18 26-61,-1 0 1,0-1-1,-1 0 0,-1 0 1,5-17-1,-8 24-31,-1 0 1,0-1 0,0 1-1,0 0 1,-1 0-1,0-1 1,-1 1 0,1 0-1,-2 0 1,1 0-1,-1 0 1,-4-13 0,6 19 43,-1 0 0,1 0 1,-1 0-1,1 0 1,-1 0-1,1 0 1,-1 1-1,0-1 1,0 0-1,1 0 1,-1 0-1,0 1 1,0-1-1,0 0 0,0 1 1,-1-2-1,2 2-40,-1 0 0,0 0 0,1 0-1,-1 0 1,0 0 0,0 0 0,1 0-1,-1 0 1,0 0 0,1 0-1,-1 0 1,0 0 0,1 0 0,-1 0-1,0 1 1,1-1 0,-1 0 0,0 0-1,0 1 1,0 0-88,-1 0-1,1 0 1,0 0-1,0 0 1,0 0-1,0 1 1,0-1-1,0 0 1,0 0 0,0 1-1,1-1 1,-1 1-1,0-1 1,1 1-1,-1-1 1,1 1-1,-1-1 1,1 1-1,0 2 1,2 9-454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15875,'-7'0'5594,"4"2"-4330,6 1-224,-3-3 0,0 0 33,16 8-505,18 5-224,49 4-176,-30-15-32,-2-4-40,-6 1-72,-5-4-440,-14 1-200,-12 0-809,-1-2 1033,-12 0 112</inkml:trace>
  <inkml:trace contextRef="#ctx0" brushRef="#br0" timeOffset="1">234 5 12435,'0'18'4841,"-6"10"-2905,2 9-648,-4 13 33,5 0-1,2 2-200,-1-1-152,-2-9-271,3-1-137,1-5-272,5-8-120,2-9-360,-4-7-288,2-9-801,-4-3-335,3-6 952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1:5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13027,'0'-1'295,"-3"-18"3435,3 19-3680,0 0 0,0-1 0,0 1-1,0 0 1,0-1 0,0 1 0,0 0-1,0 0 1,0-1 0,0 1 0,0 0 0,0-1-1,0 1 1,0 0 0,0-1 0,0 1-1,1 0 1,-1 0 0,0-1 0,0 1 0,0 0-1,0 0 1,1-1 0,-1 1 0,0 0-1,0 0 1,1 0 0,-1 0 0,0-1 0,0 1-1,1 0 1,-1 0 0,0 0 0,1 0-1,-1 0 1,0 0 0,0 0 0,1 0 0,-1-1-1,0 1 1,1 0 0,-1 0 0,0 0-1,1 1 1,-1-1 0,0 0 0,1 0 0,-1 0-1,0 0 1,0 0 0,1 0 0,-1 0-1,0 0 1,1 1 0,-1-1 0,0 0 0,2 1 116,0 1 0,0-1 1,-1 0-1,1 0 0,0 1 1,-1-1-1,1 1 1,-1 0-1,0-1 0,0 1 1,2 3-1,11 25 1062,-9-18-786,31 67 1185,35 92 77,-66-156-1594,-1 1-1,-1 0 1,0 0-1,0 29 1,-3-33-71,0-1 0,-1 1 0,-1-1 1,0 1-1,-1-1 0,0 0 0,-7 17 1,-7 10-275,-3-1 0,-32 47 0,50-81 147,-9 11-459,11-14 490,0 1 1,-1-1-1,1 1 0,-1-1 1,1 0-1,0 1 0,-1-1 1,1 0-1,-1 1 0,1-1 1,-1 0-1,1 0 0,-1 1 1,1-1-1,-1 0 0,0 0 0,1 0 1,-1 0-1,1 0 0,-1 0 1,1 0-1,-2 0 0,-2-5-531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0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13195,'6'6'1051,"-1"0"0,1 1 0,-1 0 0,-1-1 1,8 14-1,14 40-278,-15-30-198,70 131 2256,0 1-478,-67-128-1961,-2 0 0,-2 0 0,0 2 0,6 53 0,-14-66-311,-1 0 1,0 0-1,-2 0 1,-1 0-1,0-1 1,-2 1-1,-1-1 1,-9 29-1,6-30-76,-1 0-1,0-1 0,-2 0 0,-26 37 0,26-43-365,0 0-1,-1-1 1,0-1 0,-1 0 0,-1 0-1,-28 17 1,35-25 88,0-1 1,0 1-1,0-1 1,-9 2-1,-22 3-350,23-6 435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234 127 11482,'12'2'1892,"25"1"0,-36-3-1794,1-1 1,-1 1-1,0 0 1,0 0-1,0-1 1,0 1-1,0 0 1,0-1-1,0 1 0,0-1 1,0 1-1,0-1 1,0 0-1,0 0 1,0 1-1,0-1 1,0 0-1,-1 0 1,1 0-1,0 0 1,0 0-1,-1 0 0,1 0 1,-1 0-1,1-1 1,0-1 113,0 0-1,0 1 1,-1-1 0,0 0 0,1 0 0,-1 0-1,0-4 1,-1 4-51,1 0-1,0 0 1,-1 0-1,0 1 1,0-1-1,0 0 1,0 0-1,0 0 1,-1 1 0,1-1-1,-1 1 1,-3-5-1,2 3-48,-1 1 0,0-1 0,1 1 0,-1 0 0,0 0 0,-1 1-1,-5-4 1,2 3-44,0-1-1,0 2 0,0-1 0,0 1 0,-1 0 1,1 1-1,-1 0 0,1 0 0,-10 1 0,10 1-48,-1 1-1,1-1 1,-1 2-1,1-1 1,0 1 0,0 0-1,0 1 1,0 0-1,0 0 1,1 1-1,0 0 1,0 0-1,0 1 1,1-1-1,-1 1 1,1 1 0,1-1-1,-1 1 1,1 0-1,-5 10 1,9-14-17,-1-1 0,1 1 0,0 0 0,0 0 0,0 0 0,0 0 0,1 0 0,-1 0 0,1 0 0,0 0 0,0 0 0,0 0 0,0 0 0,0 0 0,1 0 0,-1 0 0,1 0 0,0 0 0,0 0 0,0 0 0,0 0 0,0-1 0,1 1 0,0 0 0,-1-1 0,1 1 0,3 2 0,4 4 25,0 0-1,1-1 0,0-1 0,0 0 0,16 8 1,-12-6 13,20 10 82,-15-8 132,0 0 1,0 2-1,28 24 0,-46-36-207,1 1-1,-1-1 0,0 1 0,1-1 1,-1 1-1,0 0 0,0-1 0,0 1 1,0 0-1,0 0 0,-1-1 1,1 1-1,0 2 0,-1-2-13,0-1-1,0 0 1,0 0 0,0 0-1,0 0 1,0 0 0,-1 0-1,1 0 1,0 0-1,-1 0 1,1 0 0,-1 0-1,1 0 1,-1 0 0,1-1-1,-1 1 1,1 0-1,-2 1 1,-1 1 36,-1-1 1,0 1-1,1-1 1,-1 1-1,0-1 0,0 0 1,0-1-1,0 1 1,-8 1-1,-1 0-25,0 0 1,0-1-1,-1-1 0,-24 0 0,31-1-252,0-1 1,1 0-1,-1 0 0,0 0 1,0-1-1,1 0 0,-1 0 1,1 0-1,-1-1 0,1 0 1,-7-5-1,12 7-78,-1-1 0,0 1-1,0-1 1,1 1 0,-1-1 0,1 0 0,-1 0 0,0-2-1,1 3 122,1 0 0,0 1 0,-1-1 1,1 0-1,0 0 0,0 1 0,-1-1 0,1 0 0,0 0 0,0 0 0,0 0 0,0 1 0,0-1 0,0 0 0,0 0 0,0 0 0,1 0 0,-1 1 0,0-1 0,0 0 0,1 0 0,-1 0 0,1 1 0,-1-1 0,0 0 0,2 0 0,0-1-82,0 0-1,0 0 1,0 0-1,1 1 1,2-3-1,-5 4 246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11602,'1'2'4465,"2"6"-2838,0 0-1,2 13 1,4 40 1009,-4-21-1344,20 74 471,-24-109-1735,1 1 1,0-1-1,0 0 0,1 0 1,-1 0-1,1 0 1,0-1-1,0 1 0,1-1 1,-1 0-1,1 0 1,0 0-1,0 0 1,1-1-1,4 4 0,-8-7-30,-1 1-1,1-1 1,0 0-1,0 1 1,0-1-1,-1 0 1,1 0-1,0 0 1,0 0-1,0 0 1,0 1-1,0-2 1,-1 1-1,1 0 1,0 0-1,0 0 1,0 0-1,0 0 1,-1-1-1,1 1 1,0 0-1,1-1 1,1-1-18,-1 0 0,0 0 0,1 0 0,-1-1 1,2-2-1,-3 4 17,0-1-1,1 0 1,-1 1 0,0-1-1,1 1 1,0-1 0,-1 1-1,1 0 1,0 0 0,-1 0 0,1 0-1,0 0 1,0 0 0,0 0-1,2 0 1,5 1 15,-8 0-10,0 0 0,0 0 0,0 0 0,-1 0 0,1 0 1,0 0-1,0 0 0,0 0 0,0 0 0,-1 0 0,1-1 0,0 1 1,0 0-1,-1-1 0,1 1 0,0 0 0,0-1 0,-1 1 0,1-1 0,0 1 1,-1-1-1,1 1 0,-1-1 0,1 0 0,0 1 0,0-2 0,5-11-53,0-1 0,-1 1 0,0-1-1,-1 0 1,3-22 0,-3 16-106,2-10-296,-1 0-1,2-52 1,-11 95 485,2-2 24,2 0 1,-1-1-1,1 1 1,1 0-1,0 0 1,1 0-1,0-1 1,5 17-1,-2-13 59,1 0-1,0 0 1,0 0-1,1-1 0,16 21 1,-19-29-239,-1-1 0,1 0 0,0 0 0,0 0 0,0 0 0,1-1 0,-1 1 1,1-1-1,0 0 0,0-1 0,0 1 0,0-1 0,9 2 0,7 2-519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 9794,'-2'-8'6866,"2"8"-6716,0 0 1,0-1-1,-1 1 1,1 0-1,0 0 1,0-1-1,0 1 1,0 0-1,0-1 1,0 1-1,0 0 1,0-1-1,-1 1 1,1 0-1,0-1 1,0 1-1,0-1 1,1 1-1,-1 0 1,0-1-1,0 1 1,0 0-1,0-1 1,0 1-1,0 0 1,0 0-1,1-1 1,-1 1-1,0 0 1,0-1-1,0 1 1,1 0-1,-1 0 1,0-1-1,0 1 1,1 0-1,-1 0 1,0 0-1,0-1 1,1 1-1,-1 0 1,0 0-1,1 0 1,-1 0-1,0 0 1,1-1-1,-1 1 0,0 0 1,1 0-1,-1 0 1,0 0-1,1 0 1,6 0 45,0-1-1,0 1 1,-1 1 0,1-1-1,0 1 1,0 0 0,-1 0 0,1 1-1,0 0 1,-1 0 0,0 1-1,1 0 1,-1 0 0,0 0 0,6 5-1,-9-6-180,0 1 0,0-1 0,-1 0 0,1 1 0,0 0 1,-1 0-1,0 0 0,0 0 0,0 0 0,0 0 0,0 0 0,0 1 0,-1-1 0,2 6 0,-2-7-14,-1 1 0,0-1 0,1 1 0,-1-1 0,0 0 0,0 1 1,0-1-1,-1 0 0,1 1 0,-1-1 0,1 0 0,-1 1 0,0-1 0,0 0 0,0 0 0,0 0 1,0 1-1,0-1 0,0 0 0,-1-1 0,1 1 0,-1 0 0,-3 3 0,-23 16-67,22-17 44,0 0-1,0 1 1,1-1-1,-1 1 1,-8 11-1,14-16 20,-1 1-1,1-1 1,0 1-1,0-1 1,0 1-1,0-1 1,-1 1-1,1-1 1,0 1 0,0-1-1,0 1 1,0-1-1,0 1 1,0 0-1,0-1 1,0 1 0,0-1-1,1 1 1,-1-1-1,0 1 1,0-1-1,0 1 1,1-1-1,-1 1 1,0-1 0,1 1-1,-1-1 1,0 1-1,1-1 1,15 16-78,-8-8 70,4 6 70,-1 0-1,0 1 1,-2 1-1,0-1 1,9 21-1,-16-30 42,0-1 0,-1 1-1,0 0 1,0 0 0,0 0 0,0 0 0,-1 0-1,0 0 1,0 0 0,-1 0 0,0 0 0,0 0-1,-3 10 1,3-13-66,0 0-1,0-1 0,0 1 1,0 0-1,-1-1 1,1 1-1,-1-1 1,1 0-1,-1 1 1,0-1-1,0 0 0,0 0 1,0 0-1,0 0 1,-1-1-1,1 1 1,0-1-1,-1 1 1,0-1-1,1 0 0,-1 0 1,0 0-1,1 0 1,-1 0-1,0-1 1,0 1-1,0-1 0,1 0 1,-1 1-1,-5-2 1,4 0-102,1 1 1,-1-1-1,0-1 0,1 1 1,-1 0-1,1-1 1,0 0-1,-1 0 0,1 0 1,0 0-1,0 0 1,0-1-1,1 1 0,-1-1 1,0 0-1,1 0 0,0 0 1,-4-5-1,2 1-22,0 0-1,0-1 0,1 1 1,0-1-1,0 0 0,1 0 1,-3-12-1,1-21 59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12027,'16'13'4328,"-6"13"-3167,5 7 79,-4 15 448,-9 5-47,4 14-329,0-2-216,-3 8-264,14 6-127,-1-5-313,-5 1-120,6-16-192,-2-15-104,-2-20-352,3-12-377,-1-18-823,-14-9 1536,4-8-264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12115,'31'2'6395,"-26"-1"-6031,0 0-1,0 0 1,0 1-1,-1-1 0,1 1 1,0 1-1,4 2 1,29 18 1484,42 36 1,-76-56-1789,1 2 0,0-1 1,-1 0-1,0 1 1,0 0-1,-1 0 0,1 0 1,3 8-1,-5-10-45,-1 0 1,0 0-1,0 0 1,0 0-1,-1 1 0,1-1 1,-1 0-1,0 0 0,0 0 1,0 1-1,0-1 1,0 0-1,-1 0 0,1 1 1,-1-1-1,0 0 0,-2 5 1,-1-1 5,1 0-1,-1-1 1,0 1 0,-1-1-1,0 0 1,0 0 0,0-1 0,0 1-1,-13 8 1,15-11-166,-1-1 1,0 1-1,0-1 1,0 0-1,0 0 1,0 0-1,0-1 0,0 1 1,-1-1-1,1 0 1,-1 0-1,1-1 1,-1 1-1,1-1 0,-1 0 1,1 0-1,-9-2 1,0-4 1179,2-4-621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0 255 9298,'20'4'1962,"0"-1"1,1 0-1,22-2 0,-34-1-1534,0 0 0,0-1-1,0-1 1,0 1 0,-1-1 0,1-1-1,-1 0 1,1 0 0,12-7 0,-15 6-312,0-1 1,-1 1 0,1-1-1,-1-1 1,0 1-1,0-1 1,-1 0 0,1 0-1,-2 0 1,1 0 0,0-1-1,-1 0 1,0 1 0,2-13-1,-4 16-121,0-1-1,0 1 1,0-1-1,-1 1 0,0 0 1,0-1-1,0 1 1,0-1-1,0 1 0,-1-1 1,1 1-1,-1-1 1,0 1-1,-2-5 0,1 4-14,0-1-1,-1 0 0,0 0 0,0 1 1,0 0-1,-1-1 0,1 1 0,-8-6 1,5 5 13,1 1 1,-1 0 0,0 0-1,0 1 1,0-1 0,0 1-1,-1 1 1,1-1 0,-1 1-1,0 0 1,1 1 0,-1-1 0,0 2-1,-13-2 1,18 3 19,-1-1 0,1 0 1,0 1-1,0-1 0,0 1 0,0 0 0,0-1 1,0 1-1,1 0 0,-1 0 0,0 0 0,0 1 1,1-1-1,-1 0 0,0 1 0,1-1 0,-1 1 1,1-1-1,0 1 0,0 0 0,-1 0 1,1-1-1,0 1 0,0 0 0,1 0 0,-1 0 1,0 3-1,-2 4 110,1 0 0,1 1-1,0-1 1,0 17 0,1-12-13,1 0-1,1 0 1,0-1 0,0 1-1,2 0 1,0-1 0,0 0-1,1 1 1,1-2 0,0 1-1,0-1 1,2 0 0,-1 0-1,2-1 1,-1 0 0,2 0-1,10 9 1,-17-17-116,1 1 0,0-1 1,1 0-1,-1 0 0,1-1 1,-1 0-1,1 1 0,8 1 1,-10-3-45,-1 0 0,1-1-1,0 1 1,0-1 0,-1 0 0,1 0 0,0 0 0,0 0 0,-1 0 0,1-1 0,0 1 0,0-1 0,-1 0-1,1 1 1,0-1 0,-1-1 0,1 1 0,2-2 0,20-15-245</inkml:trace>
  <inkml:trace contextRef="#ctx0" brushRef="#br0" timeOffset="1">462 195 10610,'-1'5'1124,"1"0"-1,-1-1 0,1 1 0,0 0 1,2 7-1,-1 10 1138,-1-11-1355,0 1 378,0 1 0,-1 0-1,-2 15 1,3-28-1263,0 1 1,0-1-1,-1 1 0,1-1 0,0 1 0,0-1 0,0 1 1,0-1-1,-1 1 0,1-1 0,0 1 0,0-1 1,-1 0-1,1 1 0,0-1 0,0 0 0,-1 1 0,1-1 1,-1 0-1,1 1 0,0-1 0,-1 0 0,1 1 1,-1-1-1,1 0 0,-1 0 0,1 0 0,0 0 0,-1 1 1,1-1-1,-1 0 0,1 0 0,-1 0 0,1 0 1,-1 0-1,1 0 0,-1 0 0,1 0 0,-1 0 0,1 0 1,-1-1-1,1 1 0,-1 0 0,1 0 0,-1 0 1,0-1-1,0 1-11,0-1 0,0 0 1,0 1-1,0-1 0,0 0 1,0 0-1,0 1 0,1-1 1,-1 0-1,0 0 0,0 0 1,1 0-1,-1 0 0,0 0 1,1 0-1,-1-1 0,0 0 1,1-6-20,0 0-1,0 0 1,1 1 0,-1-1 0,2 0 0,-1 1-1,1-1 1,3-8 0,2-3-317,1 0 1,1 1-1,1 0 0,18-25 1,-15 23-346,-6 9-276,0 0 0,1 1 0,18-18 0,-5 10-281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10658,'1'0'450,"0"1"0,-1-1-1,1 1 1,-1-1-1,1 1 1,-1-1 0,1 1-1,-1 0 1,1-1 0,-1 1-1,1-1 1,-1 1-1,1 1 1,4 19 2210,-4-18-2359,0 9 740,0 1 1,-1 20 0,0-3-105,1-18-658,-1 1-1,0-1 1,-4 21 0,3-21-203,1-7-124,-2-8-88,0-8-188,-6-21-483,5 23 464,1-1-1,-2-11 1,4 18 286,-1 0 0,1 0 1,0 1-1,1-1 0,-1 0 1,0 1-1,1-1 0,-1 0 0,1 1 1,0-1-1,0 1 0,2-5 1,2 0 35,-1 1 0,2 0 1,-1 0-1,0 1 0,1-1 1,0 1-1,0 0 0,1 1 1,-1-1-1,1 2 0,8-5 1,-13 7 65,-1 1 1,1-1 0,-1 1 0,1-1 0,0 1-1,-1 0 1,1-1 0,0 1 0,0 0 0,-1 0-1,1 0 1,0 1 0,-1-1 0,1 0-1,0 0 1,-1 1 0,1-1 0,0 1 0,-1 0-1,1-1 1,-1 1 0,1 0 0,-1 0 0,1 0-1,-1 0 1,0 0 0,1 0 0,-1 1 0,0-1-1,0 0 1,0 1 0,2 2 0,0 2 199,1 0 0,-1 0 0,0 0 0,-1 1 0,1-1 0,2 13 0,-3-2 351,0-1 1,0 29-1,-1-52-608,0 1 0,1 0 0,0 0 0,0 0-1,0 0 1,1 0 0,0 1 0,0-1 0,7-9-1,-3 5-82,1 1 0,-1 0 0,1 0-1,1 0 1,13-10 0,-19 17 96,0 0-1,0 0 1,0 0 0,0 1 0,0-1 0,1 1-1,-1 0 1,6-2 0,-8 3 13,0 0 1,0 0-1,0 0 1,0 0-1,0 0 1,0 0-1,0 1 1,0-1-1,0 0 0,0 0 1,0 1-1,0-1 1,0 1-1,0-1 1,0 1-1,0-1 1,0 1-1,0-1 1,-1 1-1,1 0 0,0 0 1,0-1-1,-1 1 1,1 0-1,0 0 1,-1 0-1,1 0 1,-1 0-1,1 0 1,-1 0-1,0-1 1,1 3-1,1 6 119,0-1 0,-1 0 0,0 1-1,-1-1 1,1 1 0,-2-1 0,-1 16 0,0-13-61,2-1-1,-1 1 1,3 18 0,-2-28-102,0 0 1,0 0 0,0 0-1,0 0 1,1-1 0,-1 1-1,0 0 1,1 0 0,-1 0-1,0-1 1,1 1 0,0 1-1,-1-2-3,1 0 1,-1 0-1,0 0 0,0 1 0,0-1 0,1 0 0,-1 0 1,0 0-1,0 0 0,0 0 0,1 0 0,-1 0 1,0 0-1,0 0 0,0 0 0,1 0 0,-1 0 1,0 0-1,0 0 0,0 0 0,1 0 0,-1 0 0,0-1 1,0 1-1,0 0 0,1 0 0,-1 0 0,0 0 1,0 0-1,0 0 0,1-1 0,1-1-423,0 0 0,0-1-1,0 1 1,-1-1 0,3-3 0,8-16-611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90 11915,'8'23'3925,"-3"-9"-2352,0-1 0,0 0 0,14 22 1,-17-32-1462,0 0 0,0-1 0,0 1 0,0 0 0,1-1 1,-1 0-1,1 1 0,-1-1 0,1 0 0,0 0 0,0-1 0,0 1 1,0 0-1,0-1 0,1 0 0,-1 0 0,0 0 0,1 0 1,-1 0-1,6-1 0,-6 1-110,-1-1 1,0 0-1,0-1 0,0 1 1,1 0-1,-1-1 0,0 1 1,0-1-1,0 1 0,0-1 1,0 0-1,0 0 0,0 0 1,0 0-1,-1 0 0,1-1 1,0 1-1,0-1 0,-1 1 1,1-1-1,-1 1 0,0-1 1,1 0-1,-1 0 0,0 1 1,0-1-1,2-4 0,0-3-150,-1 0-1,0 0 0,0 0 0,-1 0 1,1-12-1,-1 13 52,-1 0-1,0 0 1,-1 0-1,0 0 1,0-1-1,0 1 1,-1 1-1,-1-1 1,-5-15-1,7 21 102,0 0 0,0 0-1,0 0 1,0 0 0,-1 0-1,1 1 1,-1-1 0,1 0-1,-1 1 1,1-1 0,-1 1 0,0-1-1,0 1 1,0 0 0,0 0-1,0-1 1,0 1 0,0 1 0,0-1-1,0 0 1,0 1 0,-1-1-1,1 1 1,0-1 0,-1 1-1,1 0 1,0 0 0,0 0 0,-1 0-1,1 1 1,0-1 0,0 1-1,-1-1 1,-2 2 0,-2 1 13,-1 0 1,1 1 0,0-1 0,0 1 0,0 1-1,0-1 1,1 1 0,-9 9 0,11-10-93,0-1 1,1 1 0,-1 0-1,1 0 1,0 0 0,0 1-1,0-1 1,0 1 0,1 0 0,0-1-1,0 1 1,0 0 0,-1 9-1,2-13-41,1 0 0,0 0 0,0 0 0,0 0 0,0 0 0,0 0 0,0 1 0,1-1 0,-1 0 0,0 0-1,1 0 1,-1 0 0,0 0 0,1 0 0,-1 0 0,1 0 0,-1-1 0,1 1 0,0 0 0,0 0 0,-1 0 0,1 0 0,1 0-1,0 0-360,0 0 0,0 0-1,0 0 1,0 0 0,0 0 0,0 0-1,0-1 1,0 1 0,1-1-1,3 1 1,21-2-1740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166 221 10514,'-2'-2'516,"0"-1"0,0 0 0,0 1 0,0-1 0,0 1-1,-1 0 1,1 0 0,-1 0 0,1 0 0,-1 0 0,0 0-1,0 1 1,0-1 0,0 1 0,0 0 0,-3-1 0,2 1-286,1 1 0,0-1 0,-1 1 0,1 0 1,-1 0-1,1 0 0,0 0 0,-1 1 0,1-1 1,0 1-1,-1 0 0,1 0 0,0 0 0,0 0 0,0 1 1,0-1-1,0 1 0,0 0 0,0 0 0,0 0 0,1 0 1,-1 0-1,-3 5 0,1 0-118,0 0 1,1 0-1,-1 1 0,2-1 1,-1 1-1,1 0 0,1 0 1,-1 0-1,1 0 0,1 0 1,-1 1-1,1-1 0,1 0 1,0 1-1,0-1 0,2 12 1,-2-17-100,1 0-1,0 0 1,0 0 0,0 0 0,0 0 0,1 0 0,-1 0-1,1-1 1,0 1 0,0-1 0,0 1 0,0-1 0,0 0-1,4 4 1,-4-5-12,-1 0 0,1 0-1,0 0 1,0 0 0,0 0-1,0 0 1,0 0 0,0 0-1,0-1 1,1 1 0,-1-1-1,0 0 1,0 1 0,0-1-1,0 0 1,1 0 0,-1-1-1,0 1 1,0 0 0,0-1-1,0 1 1,4-2 0,-1-1-65,0 0 0,0 0 0,0 0 1,0-1-1,0 0 0,-1 0 0,1 0 1,-1 0-1,0-1 0,-1 1 0,5-8 0,-2 2-198,0 0-1,0 0 1,-1-1-1,7-21 1,-7 11 49,0 0 0,-2-1 1,2-24-1,-4-66 149,-1 78 100,-1 12 101,1 22-128,0 0 0,0 0 0,0-1 1,0 1-1,0 0 0,0 0 0,0-1 0,0 1 0,0 0 0,0 0 0,0-1 0,0 1 0,0 0 0,-1 0 0,1 0 0,0-1 0,0 1 0,0 0 0,0 0 0,0 0 0,-1-1 0,1 1 0,0 0 0,0 0 0,0 0 0,-1 0 0,1 0 0,0 0 0,0-1 0,-1 1 0,1 0 10,-1 1 0,1-1 0,0 0 0,-1 0 1,1 0-1,-1 1 0,1-1 0,0 0 0,-1 0 0,1 1 1,0-1-1,0 0 0,-1 1 0,1-1 0,0 0 1,0 1-1,-1-1 0,1 0 0,0 1 0,-6 12 215,1-1 0,0 1 0,0 1 1,2-1-1,0 1 0,-3 27 0,4-13 36,1 0 0,4 43 0,-1-55-165,1 0 1,0 0 0,11 30-1,-11-36-90,1-1 0,1 0 0,0 0 0,0-1 0,0 1 0,1-1-1,10 10 1,-14-15-34,0-1 1,0 0-1,0 0 0,0 0 0,1-1 0,-1 1 0,1 0 1,-1-1-1,1 0 0,0 1 0,-1-1 0,1 0 1,0 0-1,0-1 0,5 2 0,-6-3-199,0 1 0,1 0 1,-1-1-1,0 1 0,0-1 0,0 0 0,0 0 1,1 1-1,-1-1 0,0-1 0,0 1 0,-1 0 1,1 0-1,0-1 0,0 1 0,-1-1 0,1 0 0,-1 1 1,1-1-1,-1 0 0,2-2 0,18-28-1628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4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 11835,'-1'9'2428,"0"0"1,1 15-1,8 38 2041,-5-39-2717,-2-20-1541,3 19 1026,-4-21-1183,1 1 1,-1-1-1,1 0 0,-1 0 1,1 0-1,-1 0 1,1 0-1,0 0 0,-1 0 1,1 0-1,0 0 0,0 0 1,0 0-1,1 0 1,-1 0-48,-1-1 1,0 0-1,0 0 1,1 0-1,-1 0 1,0 0-1,1 0 1,-1 0 0,0 0-1,0 0 1,1 0-1,-1 0 1,0 0-1,1 0 1,-1 0-1,0 0 1,1 0 0,-1 0-1,0 0 1,0 0-1,1 0 1,-1 0-1,0-1 1,0 1-1,1 0 1,-1 0 0,4-3-13,0 0 0,-1 0 1,1-1-1,-1 1 0,0-1 0,0 1 1,3-6-1,18-33-681,-15 27 332,-1 0-30,7-12-635,16-36 0,-27 54 913,-3 9 213,-1 13 380,-1-9-360,0 13 275,1-1 0,1 0 0,0 1 0,5 24 0,-4-32-352,1 0 0,0 0 0,0 0 0,0 0-1,1 0 1,1-1 0,-1 0 0,1 0 0,9 10 0,-13-16-70,1 0 0,0 0 0,0 0 0,0-1 0,0 1 0,1-1 1,-1 1-1,0-1 0,1 0 0,3 1 0,-4-1-35,-1-1 0,1 1 0,-1-1 0,1 0 0,0 0 0,-1 0 0,1 0 0,0 0 0,-1 0 0,1 0 0,-1 0 0,1-1 0,0 1-1,-1-1 1,1 1 0,-1-1 0,1 0 0,1-1 0,1 0-168,-1-1-1,0-1 1,0 1-1,5-7 1,14-18-495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13219,'7'28'4961,"-8"12"-3217,-2 9-712,6 9 177,-1 4 55,8-7-280,-4-5-296,9-6-432,2-9-200,-2-13-656,10-10-336,-4-12-896,3-2-1009,14-10 1905</inkml:trace>
  <inkml:trace contextRef="#ctx0" brushRef="#br0" timeOffset="1">340 366 5889,'-1'-3'455,"1"0"-1,0-1 0,-1 1 0,0 0 1,0 0-1,0 0 0,0-1 0,0 1 1,-1 0-1,1 1 0,-1-1 0,0 0 1,0 0-1,0 1 0,0-1 0,-1 1 1,1-1-1,0 1 0,-1 0 0,0 0 1,1 0-1,-6-2 0,4 2-158,1 0 1,-1 1-1,0-1 0,0 1 1,0 0-1,0 0 0,0 0 1,0 0-1,0 1 0,0 0 1,0-1-1,0 2 0,0-1 1,0 0-1,0 1 0,0 0 1,0 0-1,-5 1 0,4 2-84,0-1 0,0 0 0,0 1 0,0 0 0,1 0 0,-1 1 0,1-1 0,0 1 0,1 0 0,-4 5 0,-3 3 65,6-7-176,1-1 0,-1 1 0,1 0 0,0 0 0,0 1 0,1-1 0,-3 10 0,5-16-99,0 1 0,0-1 0,0 0 0,0 1 0,0-1 0,0 0 1,0 1-1,0-1 0,0 0 0,0 1 0,0-1 0,0 0 0,0 1 0,0-1 0,0 0 0,0 1 0,0-1 0,0 0 0,0 1 0,1-1 0,-1 0 0,0 0 1,0 1-1,0-1 0,1 0 0,-1 0 0,0 1 0,0-1 0,1 0 0,0 1 3,0-1 0,0 0-1,0 1 1,-1-1 0,1 0 0,0 0 0,0 1-1,0-1 1,0 0 0,2 0 0,0-1 5,1 1 0,0-1 0,0 0 0,4-1 0,-2-1-15,0 0-1,0 0 0,0-1 0,-1 0 0,7-6 1,-5 4-10,0 1 1,10-6 0,-15 9 13,1 1 0,-1 0 0,0 0 0,0 0-1,1 1 1,-1-1 0,1 0 0,-1 1 0,1 0 0,-1-1 0,0 1 0,5 1-1,-4-1 16,0 1 0,0 0 0,-1 0-1,1 0 1,0 0 0,-1 0 0,1 0-1,-1 1 1,1 0 0,2 1 0,23 24 417,-7-7 77,0 2-281,-13-38-4925,-1 2 3113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52:0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10754,'6'8'2771,"-1"1"-1,9 18 0,13 46 3005,-17-43-3735,-6-15-1258,-4-10-458,-4-7-123,1-2-221,0 0 0,0 0-1,1-1 1,-1 1 0,1-1-1,0 1 1,1-1 0,-1 1 0,1-1-1,0 0 1,0 0 0,0 0-1,1 0 1,0 0 0,0 0-1,0-8 1,1 6-35,0 0 0,1 1 0,-1-1 0,1 0-1,0 1 1,1-1 0,-1 1 0,2-1 0,-1 1 0,0 0 0,8-8-1,5-3-670,0 0-1,29-21 0,-36 32 523,-1 0 0,1 0 0,0 1 0,0 0 1,1 1-1,-1 0 0,1 0 0,19-4 0,11 1 548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1T15:59:08.3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26041 4349 976 0,'-80'-22'423'16,"72"19"-192"-16,2 1-39 15,6 2-8-15,-2 1-22 16,2-1-44-16,0 0-25 15,0 0-40-15,26 1-12 16,37 3-19-16,-23-4-7 16,5 0-7-16,2-1-3 15,-1-1-2-15,5 1 0 0,-8 0 0 16,-4-2 0-16,-10 1 1 16,-8 0-3-16,-9-2-75 15,-4 1-61-15,-8 2-449 16,-6 2 386-16</inkml:trace>
  <inkml:trace contextRef="#ctx0" brushRef="#br0" timeOffset="283.6">26164 4337 1071 0,'1'1'445'0,"3"4"-230"15,2 0-17-15,-2 0-3 0,2 4-18 16,0 7-34-16,0 6-7 16,-3 13 1-16,-1 6-1 15,-3-6-17 1,1-18-12-16,0 2-37 0,-3 53-14 16,0-3-23-16,-2-2-9 15,3-34-11-15,1-6-3 16,1-11-7-16,-1-6-3 0,1-9-57 15,0-4-41-15,2-5-113 16,1-5-60-16,1-4 170 16</inkml:trace>
  <inkml:trace contextRef="#ctx0" brushRef="#br0" timeOffset="1915.28">27826 4629 402 0,'9'1'268'16,"-6"-2"21"-16,5 1-12 15,-3-4-36-15,-5-3-19 16,-2 2-43-16,3-3-21 0,-1 2-36 15,-1-2-15-15,0 0-27 16,-3 1-13-16,-6-2-21 16,2 1-9-16,-6 0-10 15,-5 0-5-15,3 1-4 16,-2 2-2-16,4 2 1 16,0 3 2-16,3 9 4 15,0 4 1-15,0 7-1 16,2 5-2-16,3 3-7 15,1-3-4-15,5-2-3 16,2-3-2-16,6-10-2 16,4 3-1-16,1-8-1 15,4-3 0-15,-3-3 0 16,-1-7 0-16,3-5 1 16,0-4-2-16,-2-8-1 0,4-1-3 15,-6-8-9-15,-4-1-4 16,4 1 0-16,0-1 3 15,-4 8 10-15,-1 5 4 16,-7 10 6-16,-1 7 0 16,-4 7 7-16,4 3 2 15,-3 8 2-15,-4 4 2 16,7 5 4-16,-2 5 3 16,6-1 12-16,6 4 3 15,-2-4 0-15,2 1-4 0,1-8-15 16,-2-1-5-16,2-5-10 15,-2-3-3-15,0-4-1 16,1-1-14-16,-1-5-78 16,3-5-59-16,4 1 85 15</inkml:trace>
  <inkml:trace contextRef="#ctx0" brushRef="#br0" timeOffset="2352.6">28056 4645 977 0,'-1'0'451'0,"1"-2"-157"0,0 1-78 16,6-1-54-1,8-4-28-15,24-21-65 0,-26 8-25 16,1 0-30-16,-4 0-4 15,-3 4 0-15,-4 5 3 16,-7 5 5-16,-1 3 2 16,-5 4 13-16,0 4 7 0,-4 7 13 15,-1 2 4-15,3 1-6 16,-1 4-6-16,6-1-5 16,5 3 0-16,3-3 4 15,5 1-2-15,5-4-9 16,3-2-6-16,2-2-14 15,1-4-5-15,1-4-7 16,3-2 2-16,2-4-65 16,-1-3-57-16,0-5-215 15,3-2 204-15</inkml:trace>
  <inkml:trace contextRef="#ctx0" brushRef="#br0" timeOffset="2775.2">28252 4704 1087 0,'10'-1'490'0,"2"-3"-227"0,32-12-35 16,-29 5-71-16,-3-3-36 16,1-5-58-16,-5-4-23 15,2 3-24-15,3 1-3 16,-7-2-1-16,3 4 3 15,-9 1 2-15,-9 4 3 0,1 4 13 16,-4 3 6-16,0 8 7 16,-3 1 0-16,3 10-11 15,-1 3-5-15,4 3-8 16,2 4-1-16,1 3 1 16,5 3 1-16,4 2 4 15,5 0 3-15,3 2 15 16,0 0 8-16,1 0 10 15,-3-3 6-15,-7-4-13 16,2-3-8-16,-8-4-13 16,1-3-4-16,-4-4-1 15,-2-3 1-15,-2-6-4 16,-7 0-3-16,-3-4-10 16,-2 0-5-16,-1-4-9 15,3-4-17-15,8-2-64 16,4-1-41-16,9-2-112 15,5 1-6-15,14-3 147 0</inkml:trace>
  <inkml:trace contextRef="#ctx0" brushRef="#br0" timeOffset="3283.89">28577 4677 973 0,'-37'6'502'0,"27"-6"-145"16,7 0-136-16,0 1-30 15,8 1-60-15,-5-2-25 0,3 0-39 16,21 5-13-16,31 1-18 16,-26-7-10-16,-1-2-14 15,-1 3-3-15,-7 0-5 16,-5 1-2-16,-5 1-49 15,-6-1-49-15,-6 0-125 16,-3 0-84-16,4-1-256 16,0 0 349-16</inkml:trace>
  <inkml:trace contextRef="#ctx0" brushRef="#br0" timeOffset="3499.18">28691 4689 721 0,'-4'-1'431'0,"0"0"-31"16,0 1-51-16,-1 2-75 15,1 6-33-15,-2 14-48 16,-29 29-22-16,27-21-36 0,-1-2-21 16,4 2-35-1,0-2-17-15,4-2-29 0,0-2-10 16,1-6-16-16,0 0-3 16,1-8-5-16,0-3-3 15,0-2-44-15,2-3-39 16,-1-3-107-16,-2 0 412 15,0 0-199-15</inkml:trace>
  <inkml:trace contextRef="#ctx0" brushRef="#br0" timeOffset="4564.74">29058 4436 580 0,'-1'-1'383'0,"-3"0"62"16,-1-1-140-16,-4 0-71 15,0 1-25-15,-2 1-58 16,-25 14-18-16,29 1-26 16,-1 4-7-16,3 3-14 15,-2 1-8-15,3 0-25 16,3-2-12-16,4 1-20 0,3-2-6 16,3-2-7-16,-1 4-3 15,2-5-3-15,0-1-2 16,2-2-13-16,0-4-44 15,0-4-74-15,1 2 81 16</inkml:trace>
  <inkml:trace contextRef="#ctx0" brushRef="#br0" timeOffset="4872.22">29165 4525 1405 0,'2'9'555'0,"4"3"-360"16,-2 1-11-16,5 5-27 16,1 2-27-16,2 2-49 15,3 2-13-15,2-5-14 16,1-4-3-16,-4-3-1 15,3-4-4-15,-5-6-3 16,-4-2-7-16,4-5-13 0,-5-5-4 16,3-6-7-16,-1-6-2 15,0-4-5-15,-6 0-2 16,1 4-2-16,5 5-2 16,-2 3-10-16,-1 4-25 15,-7 3-71-15,0 4-52 16,-8 3-117-16,7 2-113 15,0 3 253-15</inkml:trace>
  <inkml:trace contextRef="#ctx0" brushRef="#br0" timeOffset="5455.86">29512 4389 872 0,'-27'-11'422'0,"28"11"-137"15,2 3-33-15,-3 2-44 16,0-5-30-16,0 0-52 16,0 0-20-16,6 11-26 15,8 4-7-15,30 32-9 16,-28-27 0-16,-1 5-11 16,-1-1 0-16,-5 1 0 15,-1 3-4-15,-8-3 0 16,-3 6-8-16,-7-2-14 15,-3-4-5-15,-4-1-7 16,1-4-4-16,1-4-13 16,-1-2-26-16,6-10-80 15,2 0-59-15,6-4-142 16,-1 0 185-16</inkml:trace>
  <inkml:trace contextRef="#ctx0" brushRef="#br0" timeOffset="7440.65">30065 4459 772 0,'0'-1'477'0,"0"0"-53"16,0 0-109-16,-1 0-36 15,0 1-79-15,-17 2-45 16,-32 15-67-16,25-6-21 15,6 0-24-15,3 1-9 16,6-4-16-16,5 1-6 0,5 0-10 16,-5 0-1-16,5 1 0 15,1 1-1-15,3-1 0 16,0-1-2-16,5 2 0 16,1-3 1-16,4-1 1 15,2 2 4-15,-1-5 2 16,2 2 0-16,2-4-1 15,-1 2-1-15,-3 0 1 16,-1-2-9-16,-8 1-87 16,-3 2-47-16,1 1 78 15</inkml:trace>
  <inkml:trace contextRef="#ctx0" brushRef="#br0" timeOffset="7620.23">29904 4717 1103 0,'10'1'508'16,"4"0"-207"-16,5 4-21 15,5 0-44-15,2-2-39 16,5-1-76-16,-5 0-31 16,-4 2-54-16,0 0-16 15,-8 3-9-15,-3-3-17 16,-4 0-106-16,-6-1-63 0,-3 1 98 15</inkml:trace>
  <inkml:trace contextRef="#ctx0" brushRef="#br0" timeOffset="8159.09">30409 4429 1046 0,'0'-6'472'0,"1"6"-174"15,2 0-52-15,-3 0-27 16,0 0-19-16,0 20-54 16,0 40-22-16,0-19-34 15,-1-1-15-15,-1 1-27 16,-2-3-12-16,1-6-17 15,3-3-6-15,0-9-2 16,2-7-18-16,0-7-93 16,-2-5-64-16,7-9 93 0</inkml:trace>
  <inkml:trace contextRef="#ctx0" brushRef="#br0" timeOffset="8620.67">30395 4475 973 0,'4'1'471'16,"3"-2"-132"-16,3 1-86 16,6 1-56-16,7 2-29 0,6 3-63 15,2 1-22-15,0 1-26 16,-5 1-5-16,-7 2-10 16,-8-1-6-16,-14 5-10 15,-5 0-4-15,-11 3-1 16,-2 0-1-16,-8-1-2 15,-2-4-3-15,9-4-2 16,-1-4-1-16,13-4-4 16,2 1 1-16,0-4-1 15,7 3-2-15,0 2 0 16,4-2-2-16,-3-1 1 16,0 0-1-16,9 1 2 15,9 4 1-15,34 12 0 16,-29-12 4-16,-2 5 14 15,-2-3 9-15,-7 0 14 16,-3 2 4-16,-10-2 0 0,-7 2 0 16,-10 0-6-16,-4 0-6 15,-6-3-18-15,5 2-8 16,5-1-14-16,4-2-4 16,5 3-30-16,2-4-32 15,5-2-84-15,2-1-55 16,10-1 124-16</inkml:trace>
  <inkml:trace contextRef="#ctx0" brushRef="#br0" timeOffset="9023.76">30708 4752 1223 0,'3'-10'526'0,"10"-16"-216"15,-9 29-72-15,0 4-42 0,3 5 6 16,3 3-50-16,1 4-26 15,0 0-30-15,1 2-7 16,-1-1-11-16,-3-5-9 16,5-4-18-16,-2-2-10 15,0-5-11-15,3-1-2 16,-5-6-2-16,1-2-3 16,1-8-7-16,-1-6-5 15,2-2-7-15,0-2-3 0,3 0-14 16,-2 2-30-16,-5 4-94 15,1 0-60-15,-9 13 181 16,2 5-42-16</inkml:trace>
  <inkml:trace contextRef="#ctx0" brushRef="#br0" timeOffset="9348.33">31226 4905 1941 0,'4'1'776'16,"-3"-2"-451"-16,0-2-160 15,-1 2-14-15,-1 0-29 16,0 0-33-16,0-1-67 16,0 1-6-16,0 0-68 15,0 0-48-15,0 0 64 16</inkml:trace>
  <inkml:trace contextRef="#ctx0" brushRef="#br0" timeOffset="11604.42">32011 4429 1276 0,'-34'-5'489'0,"36"9"-299"15,0 1-14-15,-1 8 11 16,6 6-4-16,-4 8-56 16,5 5-23-16,1 6-28 15,4-3-19-15,2 0-24 16,0-3-3-16,4-7-20 16,0-2 0-16,0-5 1 15,0-5 3-15,0-6 2 16,0-2 2-16,2-11-4 15,-1-4-1-15,3-15-6 16,2-5-6-16,-4-11-30 16,1-7-26-16,-4-2-40 15,-2 1-15-15,-4 6-1 0,-5 8 2 16,-11 13-20-16,-7 4-28 16,-2 10 100-16</inkml:trace>
  <inkml:trace contextRef="#ctx0" brushRef="#br0" timeOffset="11816.53">32035 4505 1302 0,'-10'9'555'0,"6"-5"-256"16,6 1-81-16,6 0-47 15,1-2-26-15,13 2-64 16,1-3-22-16,11-2-25 16,5 3-9-16,-1-6-16 15,3 4-39-15,-3 4-115 16,-5-3-46-16,-10 7 101 16</inkml:trace>
  <inkml:trace contextRef="#ctx0" brushRef="#br0" timeOffset="12190.03">32475 4550 1399 0,'0'0'549'15,"1"8"-292"-15,4 5-63 16,13 34 6-16,-9-27 1 0,-1-1-70 16,-3-1-20-16,4 3-25 15,0 1-13-15,1 0-10 16,1-3-17-16,0-5-18 16,1-3-4-16,-1-7-1 15,0-5-1-15,1-11-5 16,4-6-3-16,2-9-12 15,2-2-23-15,3-8-81 16,-5 2-40-16,-2 2-87 16,5 2-31-16,-5 11 171 15</inkml:trace>
  <inkml:trace contextRef="#ctx0" brushRef="#br0" timeOffset="12413.43">32949 4841 1936 0,'-2'-5'722'15,"3"2"-502"-15,3-2-80 16,-4 0-36-16,0 0-6 0,-1-2-49 15,-1-2-18-15,1 2-67 16,-1-1 234-16,4 7-157 16</inkml:trace>
  <inkml:trace contextRef="#ctx0" brushRef="#br0" timeOffset="185426.62">19032 14488 834 0,'-5'-34'401'16,"4"29"-102"-16,0 1-44 15,0-2-9-15,0 4-31 16,1 2-60-16,-1-1-21 16,1 1-30-16,0 0-9 0,0 0-17 15,0 0-6-15,0 23-6 16,1 36-5-16,-2-17-13 16,-2-2-5-16,6 6-13 15,-5-3-5-15,2-5-8 16,2-3-4-16,-3-6-5 15,1-3-1-15,-1-8-34 16,-4-4-32-16,3-9-84 16,-2-5-49-16,3 0-96 15,0-1-95-15,-1 0 253 16</inkml:trace>
  <inkml:trace contextRef="#ctx0" brushRef="#br0" timeOffset="185937.91">18950 14496 627 0,'1'-15'428'16,"6"5"33"-16,0 4-212 0,5-4-5 16,9 8-58-16,-2-1-21 15,10 3-27-15,1 7-9 16,-1 3-17-16,1 4-14 16,-7 2-29-16,-3 1-15 15,-6-1-24-15,-8 2-5 16,-8 3-8-16,-7 3-4 15,-7-1-1-15,-3 1-4 16,-3-3-2-16,1-3-1 0,0-4-2 16,0 0 0-16,4-6-2 15,-1-1-1-15,3-3 0 16,6-2-2-16,3 2-2 16,6 1-2-16,7 1-1 15,6 2 0-15,7-2 3 16,3-1 2-16,6 1 2 15,0-3 1-15,-3 4 3 16,-2-2 4-16,-9 4 12 16,-2-1 6-16,-8 3 14 15,-5 4 1-15,-8 2 0 16,-4 0-7-16,-5-1-11 16,-2 0-5-16,-2-5-10 15,-1 1-3-15,0-4-5 16,3 0-10-16,1-4-49 15,5 0-35-15,8-4-96 0,2-3-48 16,8-2 148-16</inkml:trace>
  <inkml:trace contextRef="#ctx0" brushRef="#br0" timeOffset="186180.38">19282 14794 1200 0,'10'14'587'15,"-1"2"-243"-15,-5 3-73 16,1 3-18-16,1 2-79 16,2 2-36-16,3-3-53 15,3-2-13-15,3-4-26 16,-2-4-8-16,1-5-14 16,-4-5-5-16,-3-6-3 15,-1-6 0-15,-2-6 0 16,2-1-2-16,-2-6-4 15,-2-1-2-15,4 0-20 16,-5 0-42-16,-3 4-92 16,1 1-137-16,0 1 174 15</inkml:trace>
  <inkml:trace contextRef="#ctx0" brushRef="#br0" timeOffset="186492.13">19662 14696 1344 0,'-48'38'568'16,"35"-35"-240"-16,3 2-90 16,10 0-42-16,8-3-12 15,7 4-77-15,7-6-19 0,12-2-28 16,3-2-12-16,4-1-21 16,-2-2-8-16,-10 2-17 15,-3-2-35-15,-14 2-130 16,-9-1-54-16,-4 2 115 15</inkml:trace>
  <inkml:trace contextRef="#ctx0" brushRef="#br0" timeOffset="186731.58">19724 14569 1253 0,'3'-1'554'0,"2"6"-234"15,1 7-53-15,-1 9-15 16,-1 2-44-16,-3 5-76 16,1 1-26-16,-1 3-36 0,1 1-17 15,-1-2-25-15,2-4-10 16,-3-7-12-16,2-1-25 16,0-7-76-16,0-3-48 15,3-3-116-15,-2-6-155 16,-1-4 276-16</inkml:trace>
  <inkml:trace contextRef="#ctx0" brushRef="#br0" timeOffset="187106.31">19951 14592 1445 0,'12'-1'591'0,"-3"1"-349"16,2 2-38-16,5 2-43 16,2-1-42-16,3 3-62 15,1 0-22-15,-8 2-22 16,-2 2-5-16,-12 2-6 16,0 4 1-16,-9 7 0 15,-4 4-1-15,-6 1 2 16,0-5 0-16,1-5 0 0,6-5 0 15,10-3 1-15,-1-4 2 16,8 0 9-16,1-3 10 16,5-5 14-16,6 4 3 15,5-4-3-15,6-2-7 16,-1 0-13-16,0-5-5 16,-4-3-6-16,-1 1-9 15,-4-1-82-15,-4 0 316 16,-6 0-199-16</inkml:trace>
  <inkml:trace contextRef="#ctx0" brushRef="#br0" timeOffset="188769.91">21393 14609 539 0,'3'-2'346'16,"1"-1"41"-16,-2 0-73 15,5-2-34-15,-5-6-25 0,1 6-57 16,-1-2-22-16,0 2-36 15,-4 3-20-15,1 1-32 16,-1 0-13-16,-24-5-21 16,-31 10-10-16,26 12-12 15,5 4-4-15,5-3-8 16,9 0-2-16,12-4-7 16,3-1-2-16,13 1-4 15,6-1 0-15,6 2 0 16,4 0 0-16,-3-2 0 15,-2-2 3-15,-11-1 8 16,-7-3 6-16,-3 4 15 16,-4-1 4-16,-4 1 2 15,0-2-5-15,-11 1-13 16,-7 2-8-16,-7-3-9 16,2 2-5-16,-5-3-23 0,8-2-31 15,9-5-92-15,-1-5-64 16,14-7-113-16,7-8 186 15</inkml:trace>
  <inkml:trace contextRef="#ctx0" brushRef="#br0" timeOffset="188922.82">21535 14656 1340 0,'12'7'592'0,"-1"7"-294"15,-6 2-15-15,-7 3-82 16,1 3-43-16,-5-6-77 15,0-1-28-15,1-3-36 16,-3-4-27-16,1-7-96 16,3-1-74-16,2-4-162 15,2-6 199-15</inkml:trace>
  <inkml:trace contextRef="#ctx0" brushRef="#br0" timeOffset="189531.63">21510 14553 1191 0,'10'0'491'0,"5"1"-297"15,0 2-23-15,0-1-68 16,4 0-34-16,-3 2-51 0,0 1-12 16,-3-1-7-16,0 5-4 15,-2-1-2-15,-2-1 1 16,-2 2 2-16,0-1 4 15,0 3 1-15,-2 3 9 16,-1 2 50-16,0 5 22 0,-3-1 43 16,-1 2 13-16,-5-2-26 15,3-1-17-15,-3-5-34 16,3-4-18-16,-1-7-19 16,2-3-6-16,2-9-13 15,4-2-5-15,2-8-8 16,3-2-4-16,2 3 1 15,0-1 2-15,1 4 5 16,2 4 3-16,-1 5 2 16,-1 4 2-16,-3 6 11 15,-1 6 6-15,-6 6 15 16,6 4 8-16,-7 2-1 16,-2 0-6-16,4-4-13 15,-9-8-8-15,5-6-9 16,4-2-2-16,-2-7-4 15,7-1-8-15,-1-8-20 0,-1-4-5 16,4 1-3-16,1-1 8 16,7 4 18-16,-10 2 6 15,6 7 6-15,-5 1 2 16,-7 7 10-16,4 5 8 16,-12 5 11-16,2 3 3 15,-1 2-4-15,-4-1-9 16,9 0-12-16,-3-1-2 0,1-8-44 15,6-1-51-15,-5-9-114 16,-1-6 159-16,7-10-13 16</inkml:trace>
  <inkml:trace contextRef="#ctx0" brushRef="#br0" timeOffset="189747.73">21999 14628 1336 0,'-3'12'590'0,"-1"9"-266"16,3 5-60-16,1 8-50 16,0 2-51-16,1 2-72 15,-2 1-22-15,5-3-33 16,2-1-8-16,2-7-14 16,-3 0-5-16,-3-7-5 15,1 1-3-15,-1-5-47 0,1-6-43 16,-3-11-107-16,0-8-58 15,0-16 155-15</inkml:trace>
  <inkml:trace contextRef="#ctx0" brushRef="#br0" timeOffset="189998.45">22053 14638 901 0,'5'-2'462'0,"9"2"-90"16,-2 0-98-16,3 0-39 15,1 0-28-15,-2 5-47 16,-2 1-15-16,-3 4-28 16,-3 6-11-16,-9 2-28 15,-2 3-19-15,-6 1-29 16,-3-5-10-16,-3-6-14 16,3-3-11-16,1-6-40 15,1-1-33-15,5-4-90 16,3-5-41-16,4-7-338 15,5-4 363-15</inkml:trace>
  <inkml:trace contextRef="#ctx0" brushRef="#br0" timeOffset="190215.01">22320 14496 1462 0,'6'16'621'16,"-5"8"-333"-16,-1 1-42 15,-2 6-61-15,-3-1-42 16,3 0-73-16,0-1-22 16,6 0-31-16,2-4-8 0,3-7-27 15,-3-6-38-15,1-9-108 16,1-4-65-16,-4-4-378 16,4-2 396-16</inkml:trace>
  <inkml:trace contextRef="#ctx0" brushRef="#br0" timeOffset="190482.4">22381 14733 573 0,'7'2'415'16,"-3"0"40"-16,5 2-140 15,0-1-20-15,4-2-69 16,34-5-42-16,-21-12-70 16,4 0-25-16,-5-5-36 15,-4-3-14-15,-9-2-22 16,-3-2-7-16,-9 2-1 15,-5 3 0-15,-8 5 8 16,-4 7 10-16,-7 11 20 0,-1 6 10 16,1 11 11-16,3 5-6 15,10 6-16-15,6 0-9 16,2 3-17-16,5-4-5 16,10-3-8-16,2-3-2 15,13-10-42-15,3-3-39 16,6-7 49-16</inkml:trace>
  <inkml:trace contextRef="#ctx0" brushRef="#br0" timeOffset="190898.6">23140 14592 1475 0,'-2'-20'586'15,"7"40"-367"-15,-1 8-10 16,0 14-21-16,1 9-36 16,-1 2-67-16,0 3-21 0,0-5-31 15,2-7-11-15,1-8-10 16,1-5-24-16,-2-13-116 15,-3-4-66-15,-2-14 106 16</inkml:trace>
  <inkml:trace contextRef="#ctx0" brushRef="#br0" timeOffset="191138.37">23187 14592 1227 0,'23'0'521'16,"4"1"-269"-16,3 1-80 16,-3 2 22-16,-5 5-14 15,-7 2-21-15,-4 2-40 16,-2 4-18-16,-8-1-29 0,-6 3-10 16,-16 0-21-16,-1 2-7 15,-6-7-16-15,2-3-6 16,7-6-16-16,-2-5-24 15,8-3-102-15,5-3-49 16,6-4 102-16</inkml:trace>
  <inkml:trace contextRef="#ctx0" brushRef="#br0" timeOffset="191508.84">23457 14653 1281 0,'4'12'581'0,"-3"8"-200"16,4-1-88-16,-3 2-55 16,3-2-38-16,-5-6-102 15,0 0-37-15,3-2-42 16,-1-3-8-16,-1-6-4 16,2-1 0-16,-5-11-5 15,-4-2-2-15,4-9-5 16,-1-5-1-16,1 1 2 15,6 0 3-15,2 5 1 16,-4 3 0-16,10 7-4 16,-4 1-2-16,4 7-26 15,-1 2-32-15,-1 2-87 16,1 3-46-16,-1 2-472 0,3 0 453 16</inkml:trace>
  <inkml:trace contextRef="#ctx0" brushRef="#br0" timeOffset="191765.67">23649 14664 846 0,'27'18'500'0,"-27"-12"-89"0,-3 2-119 16,0 4-25-16,-2 3-69 16,3 1-31-16,2 2-53 15,-1-3-20-15,7-1-36 16,0-1-9-16,7-6-19 15,3-1-8-15,0-6-9 16,0-7-5-16,-1-6-6 16,-4 1-4-16,-7-8-4 15,-4 4-3-15,-8-4 6 16,-4-2 3-16,-5 4 3 16,-3 1 1-16,-3 7-2 15,1 5-4-15,2 4-4 0,2 2-10 16,7 3-62-16,3 3-53 15,8 0-138-15,2 2-107 16,7 3 235-16</inkml:trace>
  <inkml:trace contextRef="#ctx0" brushRef="#br0" timeOffset="192082.21">23875 14687 986 0,'8'-1'513'15,"-11"1"-117"-15,4 0-87 0,-6 2-74 16,4-2-38-16,-1 0-62 16,-2 5-21-16,-4 12-37 15,-5 26-16-15,18-28-24 16,-2-3-10-16,8-2-13 16,0-5-5-16,2-6-3 15,4-4-1-15,-8-11-5 16,-1 0-3-16,-4-3 0 15,-5-3 0-15,-3 1 3 16,-4 1 3-16,-4-1-1 16,0 6-2-16,5 6-4 15,-1 6-7-15,-7 7-15 16,-1 4-20-16,1 6-80 16,4 3-29-16,12 1 90 15</inkml:trace>
  <inkml:trace contextRef="#ctx0" brushRef="#br0" timeOffset="192373.18">24166 14444 1253 0,'-6'-18'579'0,"1"13"-212"15,-2 5-103-15,1 11-74 16,-3 3-34-16,-2 19-61 15,0 2-20-15,2 12-24 16,2 0-10-16,5 8-12 16,2-2-5-16,6-4-7 15,1-3-4-15,-1-2-8 16,-3-5-3-16,-2-6-9 16,-3-1-18-16,-6-14-77 15,-3-2-64-15,-4-10-145 16,1-6-187-16,-1-10 323 15</inkml:trace>
  <inkml:trace contextRef="#ctx0" brushRef="#br0" timeOffset="192515.71">23979 14656 1293 0,'14'-5'592'16,"10"5"-246"-16,9 0-84 15,5 2-60-15,4-1-51 16,7 1-70-16,-3-2-26 15,5 0-50-15,-7 0 276 16,-7 1-215-16</inkml:trace>
  <inkml:trace contextRef="#ctx0" brushRef="#br0" timeOffset="197054.53">17109 14624 457 0,'0'0'328'16,"0"0"59"-16,0 0-40 16,1 0-56-16,1-1-35 15,-1 0-66-15,1 0-30 16,-2 0-38-16,1-2-19 16,3-8-32-16,-2-1-12 15,-2-25-23-15,-13 27-7 0,-3 3-10 16,-3 6-4-16,4 5-3 15,-1 7-1-15,4 8-3 16,6 3-2-16,-1 2-2 16,4 0-1-16,8-5-1 15,1-1 0-15,6-5-1 16,4-4 1-16,3-7 1 16,2-4 1-16,3-8 0 15,-1-2 1-15,-1-7-1 16,-1-4-1-16,-2-7 0 15,-2-3-1-15,-2-6-2 16,-2 0 1-16,-6 3 0 16,-5-1 0-16,-3 10 1 15,-6 5 0-15,0 15-3 0,-2 11 1 16,-2 15 4-16,2 11 4 16,0 8 15-16,4 4 5 15,3 4 6-15,2-4 2 16,3-2-8-16,4-3-6 15,2-11-11-15,2-2-4 16,5-9-51-16,0-5-49 16,6-10-120-16,0-6 123 15</inkml:trace>
  <inkml:trace contextRef="#ctx0" brushRef="#br0" timeOffset="197381.42">17348 14719 1108 0,'40'31'514'0,"-23"-31"-206"16,-5-3-30-16,0-3-67 15,1-3-40-15,-2-5-65 16,0-3-23-16,3-3-31 16,-3 0-14-16,2-3-21 15,-5 2-4-15,-10-1-3 16,2 2-1-16,-9 6 6 15,1-1 5-15,-3 10 10 16,-5 1 6-16,0 6 0 16,6 8-1-16,1 7-9 0,4 5-6 15,5 6-7-15,1-2-3 16,6-3-2-16,-3-2-1 16,7-6-2-16,1 0-1 15,8-6 1-15,2-2-5 16,2-7-68-16,0-2-57 15,-2-5 137-15,0-2-54 0</inkml:trace>
  <inkml:trace contextRef="#ctx0" brushRef="#br0" timeOffset="197812.38">17644 14704 1003 0,'4'27'521'16,"2"-30"-138"-16,3-1-147 15,2-2-21-15,3-9-70 16,3-2-34-16,2-3-53 16,1-2-14-16,-3-2-20 15,-5 0-6-15,-10-4-3 16,-6-1-2-16,-13 5 14 15,-4 2 13-15,-3 12 23 0,-2 7 8 16,3 9-1-16,4 9-12 16,7 9-19-16,7 10-5 15,8 6-11-15,6 5-3 16,6 2-10-16,5-2-2 16,6 0 1-16,1 0 3 15,1-2 5-15,-4-1 1 16,-7 0-3-16,-2-5-3 15,-8-7-2-15,-6-5 0 0,-10-12 0 16,-8-6-3-16,-9-7-38 16,1-5-37-16,3-9-110 15,1-1-52-15,9-7 139 16</inkml:trace>
  <inkml:trace contextRef="#ctx0" brushRef="#br0" timeOffset="197999.32">17757 14712 962 0,'24'0'587'15,"2"-1"6"-15,3 0-313 16,4 0-14-16,-6 1-88 16,2 0-49-16,-8-2-71 15,-1-2-19-15,-3-2-59 0,-4-2-61 16,1 1-164-16,-7 1-217 15,-4 0 288-15</inkml:trace>
  <inkml:trace contextRef="#ctx0" brushRef="#br0" timeOffset="198188.54">17958 14667 821 0,'-28'14'512'0,"30"-2"-36"0,2 6-150 15,3 2-13-15,-1 5-69 16,-4-1-34-16,-1 1-79 15,5 2-32-15,-6-4-46 16,3-3-18-16,-3-6-21 16,1-5-2-16,2-1-70 15,-1-3-51-15,7-4 214 16,-3-3-123-16</inkml:trace>
  <inkml:trace contextRef="#ctx0" brushRef="#br0" timeOffset="198445.06">18196 14432 1490 0,'-11'3'642'0,"-3"6"-341"15,-1 12-91-15,-1 5 3 16,2 10-69-16,4 3-39 15,7-2-58-15,3-1-17 16,7-3-13-16,0-6-5 16,6-3-17-16,0-5-27 15,2-8-80-15,3-3-58 0,1-8-111 16,1-5 164-16</inkml:trace>
  <inkml:trace contextRef="#ctx0" brushRef="#br0" timeOffset="198694.6">18280 14595 1235 0,'3'8'543'0,"-1"4"-233"15,2 0-32-15,0 2-30 16,-2 0-35-16,2 1-74 16,-3 2-29-16,4-3-36 15,2 0-13-15,3-5-18 16,3-5-9-16,4-6-11 15,-2-5-3-15,-2-8-4 16,0 0-1-16,-2-4-6 16,1 0-2-16,-4-2-17 0,-1 2-36 15,-6 3-88-15,-3 2-32 16,-6 9 91-16</inkml:trace>
  <inkml:trace contextRef="#ctx0" brushRef="#br0" timeOffset="198955.26">18401 14380 1428 0,'11'10'641'16,"1"1"-319"-16,2 9-86 15,-2 0-10-15,1 4-63 16,5 1-32-16,-5-1-49 15,1 4-13-15,-7 2-25 16,-6-3-11-16,-5 1-15 16,-5-3-5-16,-9-3-10 15,4-3-13-15,-1-7-58 16,3-3-43-16,6-9-119 16,1-2-18-16,6-6 149 15</inkml:trace>
  <inkml:trace contextRef="#ctx0" brushRef="#br0" timeOffset="199249.11">18784 14447 1411 0,'7'-12'646'0,"-13"11"-240"16,-6 1-116-16,-3 4-85 15,-3 5-29-15,8-1-76 32,4-4-32-32,1 1-44 0,-14 13-8 0,6 3-9 15,3-2 0-15,11-7-5 16,5-1-2-16,3-4 0 16,2 1-1-16,5-5 1 15,-1 0-12-15,0-1-83 16,0 1-70-16,-6-1 349 15,-4 5-193-15</inkml:trace>
  <inkml:trace contextRef="#ctx0" brushRef="#br0" timeOffset="199417.79">18667 14652 1105 0,'0'5'567'15,"0"1"-187"-15,7 0-85 0,3 0-7 16,2-2-72-16,4-1-43 15,3 0-80-15,0 0-29 16,-1 0-37-16,-2 2-16 16,-4-4-86-16,-7 1 295 15,-7-4-188-15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12 164 8386,'4'1'1373,"1"-1"-1,0 0 1,-1-1 0,1 1 0,-1-1-1,9-2 1,-9 2-733,0-1 0,1 0 0,-1 0 0,0 0 0,0 0 1,5-4-1,-5 3-558,-1-1 1,1 1-1,-1-1 1,1 1-1,-1-1 1,0 0-1,-1 0 1,1-1-1,-1 1 1,1-1-1,-1 1 1,-1-1-1,1 1 1,-1-1-1,0 0 1,0 0-1,0 0 1,0 0-1,-1 0 1,0 0-1,-1-7 1,1 10-68,0 0 0,0 1 0,0-1 0,0 0 0,-1 1 1,1-1-1,-1 1 0,1-1 0,-1 1 0,0-1 0,1 1 1,-1-1-1,0 1 0,0-1 0,0 1 0,0 0 0,0 0 1,0-1-1,-1 1 0,1 0 0,0 0 0,0 0 0,-1 0 1,1 1-1,-1-1 0,1 0 0,-1 0 0,1 1 0,-1-1 1,0 1-1,1 0 0,-1-1 0,1 1 0,-1 0 0,0 0 1,1 0-1,-3 0 0,0 1 39,1-1 1,-1 1-1,0 0 1,1 0-1,-1 1 1,0-1-1,1 1 1,0-1-1,-1 1 1,1 0-1,0 0 1,0 1-1,0-1 1,0 1-1,-3 4 1,2-2 12,1 0 1,0 0-1,0 0 0,0 0 1,1 1-1,-1-1 1,1 1-1,1 0 0,-1 0 1,1-1-1,0 1 1,0 0-1,1 7 0,0-3-33,0 0-1,1 0 0,1 0 0,0-1 0,0 1 0,0-1 0,6 12 0,-6-17-42,0 1-1,0-1 1,1 1-1,0-1 1,0 0-1,0 0 1,1 0-1,3 3 1,-6-5-47,1-1 0,-1 0-1,0 0 1,0 0 0,1 0 0,-1 0 0,0-1-1,1 1 1,-1 0 0,1-1 0,-1 1 0,1-1-1,-1 1 1,1-1 0,0 0 0,-1 1 0,1-1 0,-1 0-1,1 0 1,0 0 0,-1 0 0,1-1 0,-1 1-1,1 0 1,-1-1 0,1 1 0,-1-1 0,1 1-1,-1-1 1,3-1 0,13-15-435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2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11042,'-46'38'4025,"42"-30"-2873,5 5-135,19 15 31,4 4 0,12 11-328,9 3-72,-12-3-79,-1-4-65,-1-7-176,-13-6-104,1-2-120,-2 0 32,-11-5-656,3 2-529,-1-6 665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2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0 11570,'-10'11'4649,"-3"1"-2576,1 6-457,-11 10-143,-2 7-249,1 10-600,-6 2-216,8 3-208,-6-1-64,0-5-72,9-6-32,2-12 0,4-6-184,9-8-776,1-3-464,8-3 759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12371,'-4'0'690,"0"0"0,1-1 0,-1 1 0,0 1 1,1-1-1,-1 0 0,0 1 0,-6 2 0,6-2-273,-1 1 0,1 0 0,-1 1-1,1-1 1,-7 6 0,-1 2-37,1 1-1,0 0 1,-11 15 0,19-23-201,-14 21 113,0 0 1,2 1-1,0 1 0,-15 37 1,25-51-232,1-1 1,-1 1-1,2 1 1,0-1-1,-2 23 1,4-25-44,1 0 0,1 1-1,0-1 1,0 0 0,1 0 0,1 0-1,0 0 1,6 17 0,3 0-16,2 0 0,0 0 0,2-2-1,29 39 1,-42-60 19,1 0 0,0 0 0,-1 0 0,2 0 0,-1-1 0,0 0 0,1 0 0,-1 0 0,1 0 0,0-1 0,0 1 0,0-1 0,0-1 0,1 1 0,-1-1 0,0 1 0,1-2 0,5 1 0,2 0 196,17-3-1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12331,'-1'0'799,"-1"0"1,1 0 0,-1 1-1,1-1 1,-1 0 0,1 1 0,-1-1-1,0 1 1,-11 8 1765,-9 14-2066,19-19 65,-12 15-368,1 0 1,0 1-1,2 0 1,0 1-1,-16 41 1,26-54-195,-1 1 1,1 0 0,-2 15 0,3-20-6,1-1-1,0 1 1,0-1 0,1 1-1,-1-1 1,1 1 0,-1-1-1,1 0 1,0 1 0,0-1-1,1 0 1,2 6 0,2-1-1,0-1 0,0 0 0,0 0 0,1 0 0,12 9 0,-3-4 20,29 15 1,-39-23 12,1 0 0,-1 0-1,0 1 1,0-1 0,0 1 0,0 1 0,-1-1 0,0 1 0,0 0 0,-1 0-1,0 1 1,5 8 0,-6-10 3,-1 0-1,-1 0 1,1 1 0,-1-1-1,0 0 1,0 0 0,0 1-1,-1-1 1,0 1-1,0-1 1,0 0 0,0 1-1,-1-1 1,0 0 0,-1 1-1,1-1 1,-1 0-1,-2 6 1,1-6 1,1 1 1,-1-1-1,0 0 0,0 0 0,-1 0 0,1-1 1,-1 1-1,-8 6 0,11-9-24,-1-1 0,0 0 0,0 0 0,0 0 0,1 0-1,-1 0 1,0 0 0,0 0 0,0-1 0,-1 1 0,1-1 0,0 0 0,0 1-1,0-1 1,0 0 0,0 0 0,0 0 0,-1 0 0,1-1 0,0 1 0,0-1-1,0 1 1,0-1 0,0 0 0,0 0 0,-4-2 0,3 1-29,-1-1 1,0 1 0,1-1-1,0 0 1,-1 0-1,1 0 1,0-1 0,1 1-1,-1-1 1,1 0-1,-1 0 1,1 0 0,0 0-1,1 0 1,-1 0-1,1 0 1,-1-1 0,1 1-1,1 0 1,-1-1-1,0 1 1,1-1-1,0 1 1,0-1 0,1 1-1,-1-1 1,1 1-1,0 0 1,0-1 0,0 1-1,1 0 1,0 0-1,-1-1 1,1 2 0,1-1-1,-1 0 1,4-4-1,1-1-245,2-1-1,-1 2 1,1-1-1,1 1 1,-1 1-1,1 0 1,1 0-1,-1 1 1,13-6-1,-19 10-30,1 0 0,-1 0 0,0 1 0,5-2 0,-4 3 127,-1 0 1,0 0 0,0 0-1,5 1 1,-8-1 156</inkml:trace>
  <inkml:trace contextRef="#ctx0" brushRef="#br0" timeOffset="1">513 229 10818,'-19'0'4969,"6"0"-1600,2 5-1993,-6 6-111,10 14-409,2 4-280,-6 9-408,13 4-56,0-2-48,4 4-24,12-4-32,0-7 0,3-9 0,2-7 48,5-9-760,2-5-160,5-10 488</inkml:trace>
  <inkml:trace contextRef="#ctx0" brushRef="#br0" timeOffset="2">787 302 12699,'-3'23'4723,"1"-9"-2797,0 0 1,1 21 0,1-30-1775,0 0 0,1 1 1,0-1-1,0 0 1,1 0-1,-1 0 1,1-1-1,0 1 1,1 0-1,3 6 1,0-3-40,0 0 0,0-1 1,1 0-1,0 0 0,10 7 0,-13-10-75,1 0-1,1-1 1,-1 0-1,0 0 0,1 0 1,-1-1-1,1 0 0,0 0 1,10 2-1,-14-4-30,0 0-1,1 0 1,-1 0-1,0 0 1,0 0-1,0-1 0,0 1 1,0-1-1,0 0 1,0 1-1,0-1 1,0 0-1,0 0 1,0-1-1,0 1 1,0 0-1,-1 0 1,1-1-1,0 1 1,-1-1-1,1 0 0,-1 1 1,0-1-1,0 0 1,0 0-1,2-2 1,1-4-20,-1 0 0,0 0 0,0 0-1,0 0 1,1-13 0,5-16-413,-5 19-554,4-25-1,-8 34 479,0 5 105,1 1-1,-1-1 1,0 1-1,1-1 1,0 1-1,0-1 1,0 1-1,0 0 1,2-5-1,10-7-930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1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8018,'15'20'4313,"8"0"-160,-1 4-2401,4 3 128,-5 3-231,0 4-289,-5 4-592,-1 7-184,-11 2-232,-4-2-104,-10-4-120,0-3-8,-2-9-192,-1-6-280,5-13-904,-4-6 3096,12-8-1696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11194,'1'0'250,"-1"0"0,1 0 0,-1-1 0,1 1 0,-1 0 1,1 0-1,-1 0 0,1 0 0,-1 0 0,1-1 0,-1 1 0,1 0 0,-1 0 0,1 0 0,-1 1 0,1-1 0,0 0 0,1 1-116,-1-1 0,1 1 0,-1 0 1,1 0-1,-1 0 0,1 0 0,1 2 0,0 0 474,10 8 251,0 0 0,-1 2-1,-1-1 1,11 16 0,35 60 1444,-49-74-2182,-1-1-1,0 1 1,-1 0-1,-1 1 1,0-1-1,-1 1 1,-1 0-1,0 0 1,-1 1-1,-1-1 1,0 0-1,-1 1 1,-1-1-1,0 0 1,-6 28 0,1-19-167,0-1 0,-2 1 0,0-1 0,-2 0 0,0-1 0,-28 42 0,37-62-172,-1 1 0,0-1 0,0 0 0,0 0 0,-1 0 0,1 0 0,0 0 0,-1 0 0,-2 1 0,-1-2-513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1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13883,'-91'28'5265,"86"-28"-3729,7 1-319,9 0-185,6 3-56,11 2-256,2-2-288,1 2-280,3-6-48,-5 7 64,-1-4-256,-4 3-984,-5 4-432,-9-1 744</inkml:trace>
  <inkml:trace contextRef="#ctx0" brushRef="#br0" timeOffset="1">101 214 12243,'-7'1'4761,"10"4"-3057,2-3 48,7-4-167,4 5-233,4-8-624,1-2-224,3 2-280,-1-7-88,2 10-160,0-3-432,6 5 328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49 12571,'-17'-4'4969,"10"4"-2905,-1-1-624,12 1-287,13-1-209,5-1-528,16 0-192,13-2-104,1 2-8,10-2-40,-6-1-8,1 1-16,-4-5 8,-13 2-288,-4 3-432,-24 4 2792,-8 3-1847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2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11634,'-4'7'4613,"4"-7"-4532,-1 1 0,1-1 0,0 0 0,-1 1 1,1-1-1,0 0 0,0 0 0,-1 1 0,1-1 1,0 0-1,0 1 0,0-1 0,0 1 0,-1-1 1,1 0-1,0 1 0,0-1 0,0 0 0,0 1 0,0-1 1,0 1-1,0-1 0,0 0 0,0 1 0,0-1 1,0 1-1,0-1 0,0 0 0,0 1 0,1-1 1,-1 0-1,0 1 0,0-1 0,0 1 0,1-1 0,-1 0 1,0 0-1,0 1 0,1-1 0,-1 0 0,0 1 1,0-1-1,1 0 0,-1 0 0,0 1 0,1-1 1,-1 0-1,0 0 0,1 0 0,-1 0 0,1 0 0,0 1 1,9 4 461,2 0-1,-1-1 1,18 5 0,7 2 16,-22-6-423,0 0 1,-1 1 0,0 1-1,0 0 1,0 1 0,15 13-1,-24-18-119,-1 0 0,1 1 0,0-1-1,-1 1 1,0 0 0,0 0 0,0 1-1,0-1 1,-1 0 0,0 1 0,0 0-1,0-1 1,0 1 0,-1 0-1,0 0 1,0 0 0,0 0 0,-1 0-1,1 0 1,-1 0 0,0 0 0,-1 6-1,-1-2 9,-1 0 1,1-1-1,-1 1 0,-1-1 0,0 0 1,0 1-1,0-2 0,-8 11 0,3-6 8,-1 0 0,0-1 0,-1 0 0,-14 12 0,4-9 11,12-8-15,-15 12-1,23-17-25,-1 1 1,1-1-1,-1 1 1,1-1-1,0 1 1,-1-1 0,1 1-1,0 0 1,0 0-1,0 0 1,1-1-1,-1 1 1,0 0-1,0 4 1,1-5 1,0 0 1,0 1 0,0-1-1,0 0 1,1 0-1,-1 0 1,0 0 0,1 1-1,-1-1 1,1 0-1,-1 0 1,1 0 0,0 0-1,-1 0 1,1 0-1,0 0 1,0 0 0,-1-1-1,1 1 1,0 0-1,0 0 1,0-1 0,0 1-1,0 0 1,0-1 0,0 1-1,0-1 1,1 0-1,1 1 1,3 1 32,1 0 0,-1-1 0,1 0 0,7 1 0,139-2 410,0 0-51,-152 0-337,23 3-256,-15 2 366,-9-4-132,0-1-1,0 0 0,0 0 0,0 1 1,0-1-1,0 0 0,1 0 0,-1 1 1,0-1-1,0 0 0,0 0 0,0 1 1,0-1-1,0 0 0,0 1 0,0-1 1,0 0-1,0 0 0,0 1 0,0-1 1,-1 0-1,1 1 0,0-1 0,0 0 1,0 0-1,0 1 0,0-1 0,-1 1 1,-7 12 491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19 176 10970,'-2'1'1399,"-12"6"2970,12-3-2585,7-1-275,0-2-1385,-1-1 0,0 0 1,1 0-1,-1 0 0,1 0 0,-1-1 1,0 0-1,1 0 0,-1 0 0,0 0 0,0-1 1,5-2-1,7-4-48,24-16-1,-38 23-47,13-9 29,-1 0 1,20-19-1,-31 26-40,1 0 0,-1 0 0,0-1 0,0 1 0,-1-1 0,1 0 0,-1 0 0,0 0 0,0 0 0,0 0 0,0 0 0,-1-1 0,0 1 0,0-1 0,1-4 0,-2 8-4,0 0 0,0-1 0,0 1 1,0 0-1,0 0 0,-1 0 0,1 0 1,0-1-1,0 1 0,-1 0 0,1 0 1,-1 0-1,1 0 0,-1 0 0,0 0 0,1 0 1,-1 0-1,0 0 0,0 0 0,-1-1 1,1 1 6,0 0 1,-1 0 0,1 1-1,-1-1 1,0 0 0,1 1-1,-1-1 1,0 1 0,1 0-1,-1-1 1,0 1 0,-2 0-1,-2 0 33,1 0 0,-1 1 0,1 0 0,-1 0 0,1 0 1,0 1-1,-7 2 0,5 0-1,1-1 0,1 1-1,-1-1 1,0 2 0,1-1 0,0 0 0,0 1 0,0 0 0,1 0 0,0 1 0,0-1 0,0 1 0,0 0 0,1 0 0,0 0 0,1 1 0,-1-1 0,1 1 0,0-1 0,1 1 0,-1 0 0,1-1 0,1 1 0,-1 0-1,2 8 1,-1-9-43,0 1-1,1 0 0,0-1 1,0 1-1,0-1 0,1 1 1,0-1-1,1 0 0,-1 0 0,1 0 1,0 0-1,1 0 0,-1-1 1,1 0-1,0 1 0,1-1 1,-1-1-1,1 1 0,0-1 1,0 1-1,0-1 0,1-1 0,-1 1 1,1-1-1,0 0 0,7 2 1,-4-2-146,0-1 1,1 0-1,-1 0 1,1-1 0,-1-1-1,14 0 1,25-3-215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2:5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10210,'17'28'9417,"6"17"-3054,-13-26-4982,-12-25-1227,1 1-1,0-1 0,0 0 1,1-12-1,0-22-174,1 37-13,-1 0 0,1-1 0,0 1 0,0 0 0,0 0 0,0 1 1,1-1-1,-1 0 0,1 0 0,-1 1 0,1-1 0,0 0 0,0 1 0,0 0 1,0 0-1,1-1 0,-1 1 0,1 0 0,-1 1 0,1-1 0,3-1 1,2-1-464,0 1 1,0 0 0,0 0 0,0 1 0,17-3 0,-21 4 107,0 1 1,-1-1 0,1 1 0,0 0-1,-1 0 1,1 0 0,0 1 0,4 0-1,4 6-475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 12315,'-4'-2'896,"1"1"0,0 0 0,-1 1 0,0-1 0,1 0 0,-1 1 0,1 0 0,-1 0 0,-5 1 0,5-1-493,1 1 0,-1 0-1,0 0 1,1 1 0,-6 2 0,5-2-262,-1 1 1,1-1 0,0 1-1,0 0 1,0 1 0,0-1-1,0 1 1,1 0 0,0 0 0,0 0-1,0 0 1,0 0 0,0 1-1,1-1 1,0 1 0,0 0-1,0 0 1,1 0 0,-1 0-1,0 6 1,1-3-140,1-1 1,0 1-1,0-1 0,0 1 0,1-1 1,0 1-1,1-1 0,0 0 1,0 0-1,0 0 0,1 0 0,0 0 1,5 9-1,-6-13-24,1 1 0,0-1 0,0 1 0,0-1 0,0 0 0,0 0 0,0 0 0,1 0 0,0-1 0,-1 1 0,1-1 0,0 0 0,0 0 0,0-1 0,0 1 0,1-1 0,-1 0 0,0 0 0,7 1 0,1-1-427,-1-1 0,1 0-1,0 0 1,-1-1 0,1-1 0,12-3-1,9-4-587</inkml:trace>
  <inkml:trace contextRef="#ctx0" brushRef="#br0" timeOffset="1">46 180 11274,'-23'-3'4657,"19"8"-2440,3 2-641,12-3-344,6 1-247,7-6-529,8-3-224,4-5 0,5-3-328,2-2-184,-3-7 216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4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12139,'-1'2'1060,"0"0"0,0 1 0,-1-1 0,1 0 0,-1 0 1,-2 3-1,-23 19 1819,9-10-1692,2 2-675,-1 0 0,-24 33-1,39-47-512,1 0-1,1-1 0,-1 1 0,0 0 0,0 0 1,1 0-1,-1-1 0,1 1 0,-1 0 0,1 0 1,0 0-1,0 0 0,0 0 0,0 0 1,0 0-1,0 0 0,0-1 0,1 1 0,-1 0 1,1 0-1,-1 0 0,1 0 0,0-1 0,0 1 1,0 0-1,0-1 0,0 1 0,0 0 0,2 1 1,1 2-8,0-1 1,1 0-1,-1 0 1,1-1 0,0 1-1,0-1 1,0 0-1,8 4 1,-7-5 12,62 31-17,-60-28 58,-1 0-1,1 0 1,-1 1-1,0 0 1,-1 0-1,9 11 1,-14-16-27,0 0 0,0 0 0,0 0 0,-1 0 0,1 0 0,-1 0 0,1 0 0,0 1 0,-1-1 0,0 0 0,1 0 0,-1 0 0,0 1 0,1-1 0,-1 0 0,0 0 0,0 1 0,0-1 0,0 0 0,0 0 0,-1 1 0,1-1 0,0 0 0,-1 0 0,1 1 0,0-1 0,-1 0 0,1 0 0,-1 0 0,0 0 0,1 0 0,-3 2 0,0 0 16,0 0-1,0 0 1,0-1 0,-1 1 0,1-1-1,-1 0 1,0 0 0,-6 3-1,-23 8 34,-62 15 0,95-28-79,0 0 0,0 0 0,0 0 0,-1 0 0,1 0 0,0 0 0,0 1 0,0-1 0,0 0 0,0 0 0,-1 0 1,1 0-1,0 0 0,0 0 0,0 0 0,0-1 0,0 1 0,-1 0 0,1 0 0,0 0 0,0 0 0,0 0 0,0 0 0,0 0 0,0 0 1,-1 0-1,1 0 0,0 0 0,0 0 0,0-1 0,0 1 0,0 0 0,0 0 0,0 0 0,0 0 0,-1 0 0,1 0 0,0-1 1,0 1-1,2-7-441,5-7-394,0 6-546,0 0-1,0 0 1,1 1 0,1 0-1,14-10 1,2 2-1033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7482,'-6'7'6172,"0"0"-3877,-4 5-540,6-6-1174,0 1 1,0-1 0,1 1 0,0 0-1,0 0 1,0 1 0,-1 11-1,0 2 351,-1 29 0,3-24-646,1-18-263,0 0 1,1 0 0,0 0 0,1 1 0,-1-1 0,5 15 0,-4-20-61,0-1 1,0 0-1,0 1 1,0-1 0,0 0-1,0 0 1,1 0-1,-1 0 1,1 0-1,0 0 1,-1 0-1,1 0 1,0-1-1,0 1 1,0-1 0,0 1-1,1-1 1,-1 0-1,0 0 1,0 0-1,1 0 1,-1 0-1,1 0 1,-1-1-1,0 1 1,1-1 0,2 0-1,4 1-716,-1-2-1,0 1 1,1-1 0,-1-1 0,0 1-1,12-5 1,18-6-1231</inkml:trace>
  <inkml:trace contextRef="#ctx0" brushRef="#br0" timeOffset="1">227 127 10882,'-3'4'844,"1"0"-1,0 0 1,0 0-1,1 0 1,-1 0-1,1 0 1,0 0-1,0 0 0,0 1 1,0 5-1,1-1-173,0 0-1,0 0 1,0 0-1,3 9 1,-3-15-617,1-1 1,-1 0-1,1 0 1,0 0-1,0 0 1,0 1-1,0-1 1,0 0-1,0-1 1,1 1-1,-1 0 1,1 0-1,-1-1 1,1 1-1,0 0 1,0-1 0,-1 0-1,1 1 1,0-1-1,0 0 1,0 0-1,0 0 1,1 0-1,-1-1 1,0 1-1,0 0 1,0-1-1,1 0 1,2 1-1,-2-1-40,-1 0 0,1 0 0,0 0 0,0 0 0,0-1 0,0 1 0,0-1 0,-1 0 0,1 0 0,0 0 0,0 0 0,-1 0 0,1 0 0,-1-1 0,1 1 0,-1-1 0,0 0 0,0 0 0,0 0 0,1 0 0,-2 0 0,3-3 0,0-3-164,0 1 0,-1-1 1,0 1-1,-1-1 0,0 0 0,2-16 0,1-2-1807,-2 16 1293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8330,'12'24'4601,"0"-7"120,3 2-2521,4 0-359,-2 0-209,1 4-488,-2 5-360,-14 0-408,4 3-87,-12-1-153,-6-3 0,-6-2-408,-6-8-361,-3-6 481,1-2-160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11250,'-43'11'4417,"46"-5"-2560,4 4-249,9 4-8,2 4-119,5 6-489,-2 0-216,0 4-216,3-3-96,-2-4-176,-4-2-72,-3-7-80,-4 1-144,-6-2-728,-3 1-320,1-2 544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13251,'-16'15'5329,"-9"2"-3153,-1 8-335,-8 13-425,-4 3-296,3 5-648,-2-6-207,12-8-177,7-1-56,12-15 8,8 0-264,10-12-961,7-4-175,15-4 640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3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11979,'6'1'1172,"0"-1"1,1 1 0,-1-1 0,0 0 0,0 0 0,8-2 0,-9 1-958,-1 0 1,0-1-1,0 1 1,0-1-1,-1 0 0,1 0 1,0 0-1,-1-1 0,1 1 1,4-5-1,0 0-113,-1 0 0,1-1 0,-1 0 0,0 0 0,-1 0 0,9-17 0,-10 15-80,0 0-7,0-1 1,3-13 0,-7 22-15,0-1 0,-1 1 1,1-1-1,-1 1 0,0-1 0,0 0 0,0 1 0,0-1 1,0 1-1,0-1 0,-1 0 0,1 1 0,-1-1 0,0 1 0,-1-4 1,2 5-1,-1 1 0,1-1 0,-1 0 0,0 1 0,1-1 0,-1 0 0,0 1 0,0-1 0,1 1 0,-1-1 0,0 1 0,0-1 0,0 1 1,0 0-1,1 0 0,-1-1 0,0 1 0,0 0 0,0 0 0,0 0 0,0 0 0,0 0 0,0 0 0,0 0 0,0 0 0,1 0 0,-3 1 0,0-1 10,0 1 1,0 0-1,0 0 0,1 0 0,-1 0 0,0 1 0,-3 1 0,2 0 73,1 0 0,-1 0 0,0 1 0,1 0 0,0-1 0,0 1 0,0 0 0,0 1 0,1-1 0,-1 0-1,1 1 1,-3 9 0,1-1 196,1 0-1,0 0 0,-1 22 1,4-30-225,0 1 0,0-1 0,0 1 0,0-1 0,1 1 0,0-1 0,0 1 0,0-1 0,1 0 0,0 1 0,0-1 0,0 0 0,1 0 0,3 6 0,-1-5-33,-1 0 0,1 0-1,0-1 1,0 0 0,1 0-1,-1 0 1,1 0 0,0-1-1,0 0 1,1 0 0,-1-1-1,1 0 1,0 0 0,0 0-1,11 2 1,-2-3 435,30-1 0,-42-1-331,30 0 357</inkml:trace>
  <inkml:trace contextRef="#ctx0" brushRef="#br0" timeOffset="1">573 238 25349,'-5'-6'176,"1"6"209,2-4-385,-2 0 1736,2 4-1336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4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8386,'6'-1'3184,"8"1"-1831,6 7-393,21 3 304,9-7 41,16 2-337,11-4-192,10-5-352,1 3-152,3-9-160,1 6-32,-16 1-240,-12-5-424,-35 8-1689,-11 0 1505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04:4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10226,'-33'8'3545,"24"7"-2817,9-2-104,29 1 544,12-4 177,41-5-161,7-5-272,12-6-528,11-3-128,-15-3-88,0 1-200,-15 3-976,-14 3 192,-23 5 296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1T16:06:40.3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11909 6666 621 0,'-6'-2'326'0,"0"0"-107"16,3 4-42-16,3-1-4 16,0-1-56-16,-1 0-21 0,1 0-38 15,0 0-7-15,0 0 4 16,15 4 2-16,31 10 1 16,-32-9-1-16,12 0-6 15,1 1-3-15,8-4-5 16,4 0-3-16,1-1-4 15,5-2-2-15,5-1-7 16,2-2-4-16,9-2-9 16,7 3-3-16,-5 1 3 15,3 2 3-15,-7 5 6 16,-2-1 1-16,9 2-5 16,-3-1-2-16,4 2-7 15,-6-1-1-15,-8 2 6 16,-4-4 6-16,-5 3 16 15,-5-3 3-15,-1-1 1 16,-6 0-5-16,-5-3-12 0,1 0-5 16,-6 1-6-16,-2 0 0 15,-4 3 0-15,0 1 0 16,-4 0-1-16,-4 1-2 16,0-2-5-16,-4-2-1 15,-2-2-1-15,-2 1-15 16,-2-1-56-16,1-1-37 15,0 1-94-15,-16 0-67 16,-34 7 172-16</inkml:trace>
  <inkml:trace contextRef="#ctx0" brushRef="#br0" timeOffset="618.04">11790 6792 345 0,'-3'0'248'0,"3"-6"60"0,2-2-65 15,9 1-24-15,7 0-21 16,13 3-50-16,11 3-51 16,5 0-53-16,8 1-14 15,10-1-7-15,-2 1 1 16,10 3 9-16,0 1 2 16,3 6 4-16,-1 0-1 15,5 0-3-15,-2-3-3 0,-2-1-6 16,5-2-4-16,-5 2-7 15,-4-2-1-15,-1 4 13 16,-5 3 5-16,-6 0 9 16,0 4 3-16,-7-5-11 15,-3-2-5-15,-5-5-9 16,-2-2-4-16,-10-2-5 16,1 0-2-16,-12-3-2 15,-5 3-2-15,-1 0-1 16,-8 0-33-16,-4 0-74 15,0-1-476-15</inkml:trace>
  <inkml:trace contextRef="#ctx0" brushRef="#br0" timeOffset="49116.85">25634 8700 482 0,'0'0'337'16,"0"0"2"-16,0 0-74 16,0 0-6-16,0 0-47 15,0 0-22-15,0-1-30 16,0 0-8-16,0 0-20 16,0 0-11-16,0 0-23 15,-1-1-13-15,-7-2-24 0,-14-1-11 16,-30 8-14-16,27 9-5 15,4 2-9-15,-1 4-6 16,13 7-9-16,-3 2-3 16,9 5-4-16,3-1 0 15,2-5-2-15,8 0-1 16,9-1-2-16,2-1 1 16,8-7-1-16,4-3 0 15,1-13 3-15,1-2 2 16,-1-9 2-16,-5-4 4 0,-7-5 4 15,-3-1 2-15,-13-3 12 16,-4-1 8-16,-7 4 13 16,-4 2 1-16,-4 3-6 15,-3 2-9-15,-3 2-15 16,-2 2-4-16,0 8-8 16,3 2-3-16,-1 3-6 15,4 0-11-15,4 2-37 16,2-3-28-16,7 0-92 15,2 1-50-15,3-4-177 16,-3 0 245-16</inkml:trace>
  <inkml:trace contextRef="#ctx0" brushRef="#br0" timeOffset="49773.74">25552 8265 945 0,'-2'-5'447'0,"2"-1"-168"16,-2 2-12-16,-2 1-47 0,1 2-29 16,2 1-50-1,0 0-18-15,0 0-31 0,-6 15-12 16,-6 35-20-16,13-22-10 16,8-2-19-16,0 0-7 15,7-6-12-15,1 0-4 16,3-7-4-16,0-2 0 15,1-9-1-15,-2-8 2 16,-1-11 1-16,0-5 0 16,-3-3 1-16,-1-1 0 15,-5 0 0-15,-2 6 0 0,-4 3 1 16,-1 5 0-16,-1 9-1 16,0 3 4-16,-3 8 15 15,2 6 7-15,0 10 14 16,1 2 2-16,2 6-3 15,3-4-3-15,3 1-7 16,3 0-6-16,3-3-14 16,1-3-5-16,-4-9-7 15,-1-2-4-15,-3-7-79 16,0 0-63-16,-4-5-346 16,-3-3 313-16</inkml:trace>
  <inkml:trace contextRef="#ctx0" brushRef="#br0" timeOffset="51118.1">24147 8644 1132 0,'-48'5'515'15,"34"-8"-247"-15,3 2-68 16,1-1-14-16,6-1-48 15,2 2-26-15,1-4-49 16,1 4-16-16,0 0-20 16,0 0-6-16,8-2-7 0,11-2-2 15,32-2-4-15,-21 8-1 16,6 1-1-16,4 1 0 16,13 3 0-16,-1-2 0 15,6 0 4-15,4 1 1 16,7 1 4-16,4 4 1 15,10 7-1-15,1 0-1 16,-9 0-5-16,-6-4-1 0,-5-2-1 16,-4-2 0-16,-3-2 1 15,2 1 1-15,-10-2 0 16,-3-2 2-16,-5-2 3 16,-6-1 3-16,-11-1 4 15,-7 1 0-15,-3-1 0 16,3 4-3-16,-1 1-3 15,-6-5-1-15,-5 2-1 16,-4-4-2-16,-1-4 1 16,-1 5-28-16,-1 0-108 15,0 0-79-15,-27-8 112 16</inkml:trace>
  <inkml:trace contextRef="#ctx0" brushRef="#br0" timeOffset="52059.65">23939 8586 625 0,'0'-1'365'0,"0"0"-19"15,-1 0-53-15,0 0-51 16,0 0-33-16,0 0-58 16,-3-1-22-16,-11 0-29 15,-25-1-9-15,23 6-15 16,2 3-8-16,-3 3-15 16,-5 0-10-16,3 9-12 15,2 3-5-15,4 4-9 16,7 1-2-16,9-8-4 31,0-10-3-31,0 2-3 0,8 24-2 0,11-10-1 16,5 3-1-16,-4-22 1 0,7 2-1 15,-6-6 3-15,1-3-1 16,-1-9 4-16,-11-9 0 16,1 1 3-16,-3-5 2 15,-9-1 2-15,4 3 2 16,-9-3 0-16,-3 4 4 15,1 6 8-15,-4 1 3 16,-3 3 1-16,1 2-3 16,-2 4-12-16,0 3-4 15,5 2-10-15,-9 0-1 0,2 4-3 16,2 0-3-16,3 1-2 16,5 1-12-16,3-3-55 15,0 0-41-15,3 0-94 16,0-3 455-16,0 0-216 15</inkml:trace>
  <inkml:trace contextRef="#ctx0" brushRef="#br0" timeOffset="54468.4">23661 8003 983 0,'-19'-34'437'0,"16"28"-179"15,0 5-47-15,3 4-30 16,0-3-26-16,0 0-42 16,1 11-14-16,4 13-4 15,13 30 2-15,-7-28-9 16,1-2-6-16,-1-2-13 15,1-3-7-15,0-5-8 16,-1-2-3-16,1-7-3 16,0-5-3-16,2-9-6 15,6-5-3-15,7-11-10 0,0-1-5 16,-8-7-7-16,1 2-3 16,-7 1-5-16,-1 5 0 15,2 6-3-15,-7 5 0 16,-7 4 0-16,0 4-11 15,-2 4-51-15,2 1-31 16,-1 1-94-16,0 0-39 0,0 0 142 16</inkml:trace>
  <inkml:trace contextRef="#ctx0" brushRef="#br0" timeOffset="68519.83">11250 9011 939 0,'-10'3'455'0,"0"1"-89"0,5-6-256 16,6-2 11-16,9-6 0 16,6-3-3-16,16-10-14 15,8-2-11-15,8-6-22 16,-4-1-11-16,3 3-24 16,-7 0-8-16,-8 4-14 15,2 4-3-15,-18 6-3 16,-3 1 3-16,-10 11-21 15,-9 0-24-15,-15 11-52 16,-8 11-18-16,-10 9 4 16,-2 7 16-16,-5 6 41 15,2-1 14-15,-2 0 15 16,3 0 6-16,13-8 9 16,3-6 2-16,14-12 8 15,7-5 6-15,9-7 25 16,10-3 13-16,13-9 11 15,8-1 4-15,9-8-12 16,3-2-5-16,-3-5-10 0,2-1-5 16,-10 0-3-16,-4 3-4 15,-7 4-4-15,-10 2-4 16,-9 12-1-16,-6 3-3 16,-12 9-4-16,-9 8-2 15,-10 5-9-15,-5 6-1 16,-7 4 0-16,1 0 0 0,6-3 1 15,7-7 1-15,15-7-5 16,10-6 0-16,15-7 2 16,6-7-1-16,16-12 4 15,5-3 0-15,1-12-2 16,8-1-1-16,-4-1 1 16,0-1 0-16,-4 5 2 15,-10 2 0-15,-12 6 6 16,-7 9 7-16,-16 6 3 15,-12 8 0-15,-12 6-3 16,-8 4-6-16,-1 11-5 16,-3 0 0-16,0 6-1 15,0 1-1-15,1-3-1 16,7-1 0-16,15-6-3 16,7-7-4-16,14-5-7 15,8-6-1-15,14-8 1 0,9-5 4 16,10-12 5-16,3-4 1 15,1-3 3-15,2-3 7 16,-11 8 10-16,-7 4 4 16,-13 11 19-16,-13 7 11 15,-14 6 4-15,-6 5-1 16,-17 8-18-16,-2 3-14 16,-5 9-10-16,1 2-4 0,-1-1-1 15,0-4 0-15,13-3-2 16,5-4 0-16,15-7-9 15,7-4-7-15,16-6-5 16,4-6-2-16,14-6 7 16,4 1 3-16,-2-9 5 15,-5 0 0-15,-10 6 4 16,-5 3 0-16,-13 10 12 16,-2 4 3-16,-9 5 0 15,-5 7 1-15,-5 5-8 16,2 3-3-16,-3-2-2 15,-2-1-2-15,5 0-2 16,-3-3-2-16,9-8 4 16,4-2-43-16,6-4-103 15,7-3-6-15,7-8 62 0</inkml:trace>
  <inkml:trace contextRef="#ctx0" brushRef="#br0" timeOffset="69101.56">11332 8134 1043 0,'1'-1'480'0,"-1"0"-230"15,0 0-17-15,0 0-3 16,3-2-37-16,2 0-23 16,-3 3-49-16,7 2-14 15,2 9-21-15,27 49-11 16,-20-21-20-16,-7-3-6 15,0-2-8-15,2-5-1 0,-2-8 0 16,2-2 1-16,1-8-7 16,-3-5-1-16,-2-5-9 15,7-1-4-15,-1-12-4 16,-3-2-3-16,7-9-3 16,-2-7-1-16,-1-9-3 15,2-4 0-15,-6 1-6 16,0 3-12-16,-7 11-37 15,0 6-32-15,-4 10-86 16,-1 5 347-16,0 13-165 16</inkml:trace>
  <inkml:trace contextRef="#ctx0" brushRef="#br0" timeOffset="78760.91">24199 8555 732 0,'0'-1'363'0,"0"0"-107"15,0 0 0-15,0 0-36 16,0 0-22-16,0 0-35 16,0 0-11-16,0 0-23 15,0 0-13-15,0 0-23 16,0-1-6-16,0 1-11 15,0 1-2-15,0 1-14 16,1 18-10-16,4 28-13 16,0-28-5-16,2-3-6 15,1-3-2-15,0-3-4 16,-2-4-2-16,1-5-2 16,-2-2-2-16,0-9-1 15,2-3-2-15,4-7-6 0,3 0-1 16,2-4-2-16,-1 0-2 15,-3 1 1-15,0 1 0 16,2 6 0-16,-3 1 0 16,-3 11-1-16,2 1 0 15,-10 9 8-15,1 9 5 16,-2 3 12-16,-7 7 8 16,6 1 7-16,-7 0-1 0,9-3-2 15,-2-3-6-15,4-5-10 16,2-3-4-16,1-4-7 15,-5-5-1-15,0-3-4 16,5-2-1-16,-5 1-3 16,0 0-1-16,3-14-2 15,5-7-4-15,31-26-2 16,-28 27 0-16,-3 5 0 16,-1 3 3-16,0 7 3 15,2 6 1-15,-5 10 1 16,6 4 0-16,-8 7 2 15,-4 1 1-15,2 3 3 16,0-1 2-16,4-2 0 16,0-2 0-16,5-8-2 15,-3-4-2-15,0-6 0 16,3-2 1-16,2-6-2 16,-1-2-1-16,1-5-2 0,0-3 0 15,0 1-2-15,1-2-2 16,1 3 0-16,0 3-1 15,-3 5 1-15,-2 4 1 16,-2 7 2-16,-3 5-1 16,-3 10 2-16,0 3 2 15,-1 5 0-15,1-2 2 16,0-5 1-16,5-3 0 0,0-8 0 16,2-2 0-16,-1-6-2 15,2-4 0-15,2-2 0 16,0-6-1-16,2-6-1 15,2 2-1-15,-2-6 0 16,1 1 1-16,-1 0-1 16,-1 2 0-16,-2 6 0 15,-2 4 0-15,-3 11-1 16,-1 6 0-16,-2 8 1 16,-1 5 0-16,-2 5 3 15,0-3 1-15,5-3 3 16,7-2 0-16,2-10-1 15,3 0-1-15,4-9-3 16,-3-2 1-16,0-5 0 16,-1-4 0-16,-7-2 0 15,-4-4 0-15,2 0 0 0,-4-3-1 16,2 2 0-16,1 4-1 16,-1 4-1-16,0 4 0 15,-2 7-1-15,3 4 0 16,-2 8 1-16,0 4 1 15,2 5 2-15,-5-4 1 16,2-1-2-16,3-3 0 16,1-6 0-16,5 1-1 0,0-7 1 15,-3-2 0-15,3-3-1 16,0-4 1-16,1-3-4 16,3-3-3-16,-1 0-7 15,-2-2-2-15,0-3 0 16,1 3 3-16,-3 4 5 15,0 2 3-15,-5 8 3 16,1 2 0-16,-6 7 2 16,0 6 1-16,-1 3 6 15,-2 4 2-15,2-3 3 16,1-2 1-16,5-4-4 16,-1-3-2-16,2-5-4 15,1-5-1-15,1-3-2 16,0-3 0-16,0-2-5 15,3-1-6-15,0-6-9 0,3 4-4 16,0 0-1-16,-1 0 5 16,1 6 8-16,-2-3 4 15,0 8 4-15,-1 1 1 16,-6 7 3-16,2 4 3 16,-3 1 9-16,-1 2 4 15,2-1 5-15,-3-6-1 16,3-3-8-16,0-1-3 15,5-4-6-15,2 0 0 16,1-4-3-16,1-6-1 0,-4-2-1 16,-1-2 0-16,3 6 0 15,-5 0 0-15,-3 3 0 16,-3 3 3-16,-6 0 0 16,5 7 0-16,-1-5 1 15,-1 0 1-15,2 1 8 16,0 7 4-16,2-5 9 15,0 1 2-15,-2-3-2 16,13 7-1-16,21 10-8 16,-27-20-3-16,-2 2 1 15,-4 0-15-15,-10 3-63 16,2 0-11-16,-3 8 33 16</inkml:trace>
  <inkml:trace contextRef="#ctx0" brushRef="#br0" timeOffset="90924.03">24086 8439 413 0,'5'-30'325'16,"-4"24"6"-16,-1 5-25 15,0-1-23-15,0 1-61 16,0 0-25-16,0 0-44 16,0 0-12-16,0 0-26 0,0-1-12 15,0 1-18-15,-1 1-7 16,0 0-15-16,0 0-9 15,0 0-18-15,0 0-7 16,0 0-12-16,-5 1-2 16,-8 6-2-16,-33 21 0 15,26-10 3-15,0 3 4 16,-2 7 2-16,-2 7 3 16,-3 13 4-16,-2 3 1 15,-8 11-1-15,3-2-1 0,1-4 1 16,0-4-2-16,10-13-1 15,3-1-2-15,4-8-9 16,5-4-3-16,5-6-3 16,1-7-2-16,4-6-2 15,1-4-2-15,1-2 0 16,0-1 0-16,0-1-25 16,0 0-29-16,0 0-92 15,0 0-63-15,6-18-113 16,11-28 186-16</inkml:trace>
  <inkml:trace contextRef="#ctx0" brushRef="#br0" timeOffset="91377.8">23565 8509 905 0,'-9'-12'427'0,"3"6"-138"15,1-1-44-15,3 1-34 16,-2 2-26-16,6 4-47 16,0 0-23-16,-2-1-30 15,0 0-6-15,0 1-15 16,0 0-5-16,14 5-7 15,4 3-3-15,32 32-7 16,-22-16-3-16,6 7-1 16,6-1 1-16,9 7-2 15,0 1-2-15,1-3-6 16,-8-1 0-16,-6-6 1 16,-2-1 3-16,-7 1 0 15,-2-5-2-15,-6-5-7 16,-3 0-4-16,-5-6-8 15,-1-1-2-15,-4-4-4 16,-3-3 1-16,-3-4 2 0,0 0-1 16,-1-1-34-16,0 0-35 15,0 0 20-15,-4-3 7 16</inkml:trace>
  <inkml:trace contextRef="#ctx0" brushRef="#br0" timeOffset="94886.11">25705 9559 853 0,'12'34'441'0,"-17"-32"-61"16,3 1-126-16,-1-3-37 15,3 0-22-15,0-1-63 16,-1 0-28-16,1 0-36 16,0-7-6-16,0-10-4 15,2-30-4-15,-2 23-11 16,-3-5-10-16,1 0-14 16,-1-4-5-16,1 1-8 15,-2 7-3-15,3 9-1 16,1 6-1-16,-2 9-1 15,2 0-2-15,0 2-3 16,-1 0-1-16,0 0-1 16,1 0 1-16,0 0-27 15,0 5-33-15,0 2-103 0,0-3-73 16,0-3 146-16</inkml:trace>
  <inkml:trace contextRef="#ctx0" brushRef="#br0" timeOffset="95297.42">25598 9384 1130 0,'-47'-2'473'0,"42"2"-250"15,5 1-6-15,-2-1-27 16,2-1-37-16,0 0-67 15,0 0-25-15,0 0-27 16,0 0-4-16,14-11-11 16,28-36-6-16,-28 25-5 15,1 8-2-15,-2-3 7 16,-2 8 6-16,-4 2 10 16,1 3 3-16,-1 5-1 15,-1 1-4-15,2 4-3 0,2 1 0 16,2 5 5-16,1-1 2 15,2 6 2-15,-2 0-1 16,2 0-6-16,-1 2-3 16,-2-5-5-16,0-2-1 15,-7-5-3-15,-1-3-2 16,0-3-5-16,1 5-1 16,0-3-27-16,-5 1-40 15,-3 0-98-15,1-4 39 16,1 1 53-16</inkml:trace>
  <inkml:trace contextRef="#ctx0" brushRef="#br0" timeOffset="97710.43">25557 9931 879 0,'-2'-11'402'0,"2"7"-135"16,0 2-46-16,5 1-23 15,-5 1-10-15,0 0-46 0,0 0-21 16,3 8-31-16,8 16-9 15,11 39-14-15,-16-23-11 16,0 0-17-16,-1 2-9 16,0-3-14-16,-1-4-4 15,-1-9-5-15,-1-2-1 16,-2-9-1-16,-2 0 0 16,0-4-59-16,-1-3-46 15,1-7-164-15,-1-6 158 0</inkml:trace>
  <inkml:trace contextRef="#ctx0" brushRef="#br0" timeOffset="98128.62">25531 9939 699 0,'-5'-18'409'0,"5"5"37"16,5 3-171-16,7 2-59 15,-1 5-17-15,11 2-74 16,2 1-29-16,7 2-36 15,1 2-11-15,-2 5-13 16,0 0-5-16,-11 5-10 16,-3 4-1-16,-14 0-3 15,-4 2 0-15,-14 3-1 16,-2-2-2-16,-5-3-4 16,-2 0-3-16,1-5-2 15,3-2-2-15,3-1 0 0,5-3-1 16,7 1-3-16,0-1-1 15,6-2-3-15,6 3 0 16,7-1 1-16,5 0 1 16,5 4 2-16,1 0 1 15,2 0 0-15,-1 4 1 16,-4 1 2-16,-4-1 4 16,-9-2 21-16,-4 1 15 0,-9-1 22 15,-7-2 4-15,-7 2-11 16,-5 1-11-16,-1-6-20 15,-2 1-8-15,0-3-11 16,3-2-3-16,4-1-4 16,3-1-8-16,9 0-71 15,3-1-63-15,9-2 381 16,6-1-228-16</inkml:trace>
  <inkml:trace contextRef="#ctx0" brushRef="#br0" timeOffset="98533.23">25862 10226 1311 0,'5'1'530'16,"-5"3"-274"-16,2 6-70 16,0 4-11-16,-2 0-27 15,0 5-68-15,-2-6-16 16,7 4-14-16,4 2-2 15,-1-5-14-15,8-2-7 16,-8-9-11-16,3 0-2 16,3-6-3-16,0-1-1 15,-7-10 0-15,8-3-2 0,-7 0 1 16,-3-4 0-16,2 6-2 16,-7 2 10-16,2 5 22 15,-6 5 9-15,5 11 17 16,-2 3-7-16,0 7-15 15,-1 0-9-15,-1-1-9 16,7-2-3-16,0-2-6 16,8 2-1-16,2-6-6 15,-5-1-3-15,2-3-12 16,-3-3-39-16,-2-2-63 16,-3-1-255-16,3 2 242 15</inkml:trace>
  <inkml:trace contextRef="#ctx0" brushRef="#br0" timeOffset="98867.23">26143 10220 1656 0,'-6'-1'635'0,"6"2"-440"15,4-8 6-15,6 4-28 16,6 2-27-16,7-1-63 16,0 2-25-16,4-3-31 15,-1 2-9-15,-6-2-10 16,-5 2-32-16,-10 1 248 15,-5-4-174-15</inkml:trace>
  <inkml:trace contextRef="#ctx0" brushRef="#br0" timeOffset="99235.79">26617 9992 1142 0,'-4'-3'519'0,"1"3"-207"15,0 1-97-15,3-1-55 16,0 1-14-16,0 27-32 16,2 38-19-16,-1-22-29 15,0-1-14-15,0-3-20 16,0-8-10-16,3-7-12 15,-2-2-3-15,1-11-1 16,-1 1-11-16,-2-5-75 16,1-4-49-16,0-3-147 15,1-3 161-15</inkml:trace>
  <inkml:trace contextRef="#ctx0" brushRef="#br0" timeOffset="99956.59">26634 9984 1242 0,'13'0'513'16,"5"4"-303"-16,2 1-4 0,4-2-46 15,5 3-24-15,-1-1-44 16,0 1-18-16,-8 3-27 16,-3 3-11-16,-5 1-17 15,-8 1-5-15,-7 3-3 16,-11-2 0-16,-12 2 0 15,1-1-2-15,-2-8-3 16,4-1 0-16,3-7-1 16,4 0-1-16,6 0-1 15,3 0-1-15,5 0-5 16,2 0-1-16,0 0-1 16,0 0 1-16,0 0 4 15,1 0 1-15,12 3 0 16,2 2 1-16,25 11 3 15,-29-11 4-15,-2 2 11 16,-4-3 6-16,-4-1 4 16,4 0 1-16,-5 0-3 15,-1-3-2-15,0 0-5 16,0 0-2-16,-1 0-9 0,1 0-2 16,0-1-5-16,0 0 1 15,0 0-2-15,0 0 0 16,0 0-1-16,0 0 0 15,0-1-1-15,0 1 0 16,0 0-1-16,-1 0 0 0,1 0-1 16,0 0 2-16,0 0-1 15,0 0 0-15,0 1 0 16,0 0 0-16,0 0-1 16,1 0 0-16,0 0 1 15,3 5-1-15,13 3 2 16,29 31 0-16,-37-25 0 15,4 0 2-15,-5 2 0 16,-7-8 1-16,-3 3 3 16,-9-1 1-16,-8 1 5 15,-4-3 0-15,-7 2 6 16,-4-2 1-16,5-4-1 16,1 1-1-16,8-3-4 15,9-1-2-15,5-1-5 16,5 1-2-16,3-4-8 15,-1 2-3-15,0 0-63 16,0-1-21-16,1 1 54 0</inkml:trace>
  <inkml:trace contextRef="#ctx0" brushRef="#br0" timeOffset="101041.85">26249 10054 896 0,'0'-1'426'0,"0"0"-158"15,4-1 3-15,0 0-34 16,2-1-34-16,-5 1-48 16,0 1-23-16,-1 0-42 15,0 1-17-15,-1 0-40 16,-16 9-9-16,-38 34-14 16,28-25-4-16,6 1-3 15,4-2-3-15,8 3 0 16,4-2 0-16,2-3-1 15,3-2 1-15,5 2-1 0,3-4 1 16,6 1 1-16,2 5 0 16,5-7 1-16,1 2 0 15,2-1 0-15,-1-1 1 16,1-3 12-16,-3 0-20 16,-10-5 75-16,-3 1-51 15</inkml:trace>
  <inkml:trace contextRef="#ctx0" brushRef="#br0" timeOffset="101735.74">27015 10364 1184 0,'-35'-33'502'0,"39"38"-222"16,-1-2-41-16,0 6-22 15,0 4-23-15,-3 2-74 16,0 5-25-16,1 2-30 16,1-4-11-16,4-1-18 15,1-6-10-15,5-6-9 16,-2-1-5-16,3-7-4 15,0-4-1-15,4-7-34 16,0-3-16-16,0-3-17 16,-2 1-1-16,-6 0 33 15,-3 4 16-15,-3 5 23 16,-3 6 14-16,-1 5 17 16,-2 5 8-16,-1 6 7 0,2 2-7 15,1 4-10-15,1 0-7 16,3-4-15-16,0-1-5 15,6-4-2-15,0-4-26 16,3-4-89-16,3-3 334 16,-2-7-208-16</inkml:trace>
  <inkml:trace contextRef="#ctx0" brushRef="#br0" timeOffset="101968.58">27215 10185 3158 0,'10'2'27'0,"9"-2"-7"16,8 1 22-16,8 3-24 15,0 0 0-15,-11 0-64 16,-3 3-61-16,-10-5-377 16,1 2 318-16</inkml:trace>
  <inkml:trace contextRef="#ctx0" brushRef="#br0" timeOffset="102424.56">27656 10011 969 0,'0'1'391'0,"3"1"-165"16,-1 2-65-16,-2-4 43 16,0 0-3-16,0 0-33 15,0 0 0-15,2 8-1 16,2 7-3-16,11 35-21 0,-13-25-17 15,-1 2-36-15,-1 7-20 16,0-4-32-16,1 2-10 16,1-1-16-16,0-2-5 15,2-2 3-15,-2-3-16 16,1-5-83-16,-1-5-49 16,-2-6-128-16,1-4 108 15,-4-1 84-15</inkml:trace>
  <inkml:trace contextRef="#ctx0" brushRef="#br0" timeOffset="107490.66">26106 8944 437 0,'-1'-1'330'0,"0"0"26"16,0 0-87-16,0 0-26 16,-1 0-51-16,1 0-25 15,-1-3-44-15,1 3-9 16,0-3-12-16,0 3-5 0,1 0-14 15,0 0-12-15,0-1-23 16,1-1-12-16,8 1-19 16,3-6-4-16,30-10-6 15,-26 23 0-15,0 4-2 16,-2 1-2-16,-4 0 1 16,-3-1 1-16,-5 4 3 15,-2-1 1-15,-6 2 0 16,-4-1 0-16,-8 2-1 15,-3-2 0-15,2-1-1 16,-3-2-1-16,2-3 1 16,0-2-1-16,3-2 1 15,5-1 1-15,4-2 6 16,4 0 0-16,4 0-2 16,1 1-3-16,-1-1-3 15,0 0 0-15,16 6 0 16,31 14 1-16,-24-11-3 0,-1 0 0 15,1 0-1-15,-1 2 2 16,-5 0 7-16,-3 0 2 16,-8 0 11-16,-1-2 9 15,-6 2 16-15,-5-1 3 16,-6 0 2-16,-4-2-9 16,-5 2-14-16,1-2-7 15,0-1-8-15,3-2-4 0,3-5-5 16,-1 3-3-16,3-7-2 15,4 4-3-15,3 2-3 16,2-4-19-16,3 2-66 16,0-1-52-16,0 0 13 15,0 0 54-15</inkml:trace>
  <inkml:trace contextRef="#ctx0" brushRef="#br0" timeOffset="112751.85">26127 9010 928 0,'-4'-2'438'16,"3"1"-179"-16,0-1-97 15,0 1-31-15,0 0-53 16,1 0-26-16,0 1-26 15,19 8-3-15,40 21-3 16,-23-13-2-16,-2 3-5 0,-3 1-3 16,-7 2-5-16,-7-2-1 15,1-3-30-15,-6-2-73 16,-4-8 67-16</inkml:trace>
  <inkml:trace contextRef="#ctx0" brushRef="#br0" timeOffset="113599.98">26091 8944 999 0,'-39'-29'468'16,"31"28"-178"-16,1 3-39 16,0-2-52-16,4 2-35 15,9 7-54-15,2-4-26 0,15 10-31 16,1 0-7 0,7 4-8-16,2 3-2 0,0 1-6 15,1 1-5-15,0-1-11 16,0 0-5-16,-5-1 2 15,-7-1-23-15,1-3-107 16,-3-5-46-16,1-6 85 16</inkml:trace>
  <inkml:trace contextRef="#ctx0" brushRef="#br0" timeOffset="114273.16">26708 9093 1069 0,'-1'-1'478'0,"0"-1"-205"16,0 0-62-16,0 0-50 15,1 1-13-15,0 0-46 16,17-4-26-16,38 5-46 15,-22 12-12-15,1 2-3 0,-8 0 0 16,-6 3-1-16,-7-1 0 16,-11 2 0-16,-3-3 0 15,-11 4 0-15,-3-3 0 16,-8-2-3-16,2 2-1 16,1 0-2-16,2-3 7 15,8-2 7-15,3-3 4 16,10-3 10-16,4-1 3 0,7 1 9 15,9 4 2-15,2-7 0 16,3 2-4-16,0-1-16 16,-8-5-7-16,2 1-11 15,-7 0-4-15,2 0-20 16,1 1-35-16,-6 2-524 16,6 6 413-16</inkml:trace>
  <inkml:trace contextRef="#ctx0" brushRef="#br0" timeOffset="149053.13">26175 13027 968 0,'0'-1'452'16,"0"0"-175"-16,1-5-20 15,-1-2-53-15,-2-2-38 16,0 5-50-16,1 4-12 16,-2 0-13-16,-7-4-7 0,-6 2-19 15,-29 12-12-15,20 14-18 16,2 10-7-16,4 2-14 15,5-3-4-15,11-4-7 16,6-1-1-16,14-5-1 16,2-3-1-16,9-7 1 15,-2-3 0-15,4-9 1 16,-2-5 1-16,0-12 4 16,-2-5 2-16,-6-6 4 15,-4-5 0-15,-7 2 1 16,-4 1 1-16,-9 0-1 15,-4 11 0-15,-7 1 5 16,-2 4 3-16,-5 11-2 16,0 0-2-16,2 10-13 15,0-2-4-15,8 3-57 16,3 1-44-16,6-2-93 16,3 4-52-16,1 0-264 0,3 2 333 15</inkml:trace>
  <inkml:trace contextRef="#ctx0" brushRef="#br0" timeOffset="149638.22">26064 12897 1164 0,'-6'1'532'15,"-3"-2"-221"-15,-1-1 0 16,-2-4-51-16,-33-21-41 15,30 10-77-15,-2-2-27 16,1-8-38-16,0-3-16 0,-13-9-24 16,0-3-10-16,-12-10-13 15,-2-2-5-15,6 0-5 16,0 0 0-16,4 12-1 16,0 5-1-16,-4 9 2 15,1 6-1-15,5 5 0 16,8 8-2-16,10 5-3 15,7 3-3-15,4 2-6 16,-1 2-3-16,3-3-27 16,0 0-27-16,1 3-73 15,7 13-51-15,23 32-91 16,-17-26-73-16,2 8 231 16</inkml:trace>
  <inkml:trace contextRef="#ctx0" brushRef="#br0" timeOffset="150188.63">26238 13036 1111 0,'0'0'531'16,"-1"0"-218"-16,0 0-80 16,0-1-5-16,1 0-72 0,0-1-35 15,10-7-45-15,18-10-13 16,44-37-21-16,-29 23-12 15,17-8-16-15,5-2-5 16,6 5-6-16,6 0 0 16,-4 8 0-16,-6 4-2 15,-13 3 1-15,-8 4-1 16,-15 3 0-16,-3 1 0 16,-17 7-38-16,-3 1-34 0,-16 5-130 15,-9 3-17-15,-18 16 125 16</inkml:trace>
  <inkml:trace contextRef="#ctx0" brushRef="#br0" timeOffset="150686.9">26053 13244 1281 0,'-2'-5'572'0,"0"2"-288"16,-1 1-76-16,2 2 16 16,0 0-71-16,-3 1-32 0,-15 8-29 15,-31 48-7-15,25-17-23 16,-1 8-6-16,-7-1-22 16,3-2-7-16,-6 1-1 15,0-3-7-15,9 1-4 16,-4-1-2-16,8-8-4 15,2-4-1-15,3-9-2 16,1-3 0-16,3-8-2 16,4-1-1-16,3-8-8 15,2 0-10-15,3-2-33 16,2-1-17-16,0 0-35 16,0 0-20-16,0 0-61 15,3-3 259-15,13-5-86 16</inkml:trace>
  <inkml:trace contextRef="#ctx0" brushRef="#br0" timeOffset="162723.78">26312 13429 689 0,'2'-1'428'16,"-2"0"-68"-16,0 0-83 16,0-1-29-16,0 1-64 15,1 0-23-15,-1 0-29 16,2 0-8-16,3 2-14 15,-3 0-5-15,4 11-15 16,-2 12-7-16,27 29-21 16,-28-25-9-16,1 4-18 0,-2-4-9 15,-1-3-12-15,4-2-5 16,-4-9-3-16,3-1-1 16,-1-7-26-16,-1-3-26 15,-2-4-79-15,-2 0-51 16,1 0-79-16,-1-4-38 15,-10-18-182-15,-21-28 303 16</inkml:trace>
  <inkml:trace contextRef="#ctx0" brushRef="#br0" timeOffset="163154.64">26291 13369 686 0,'8'-7'400'0,"5"7"-46"15,-1-1-35-15,5 3-79 16,1 3-46-16,3 1-67 15,-2 3-19-15,-3-3-32 16,6 3-13-16,-7-1-13 16,2 0-4-16,0 1-9 15,-11 3-3-15,-4 2-8 16,-6 2-5-16,-12-2-4 16,-2 2-2-16,-1-7-5 15,-4-1-2-15,8 0-3 16,8-3-1-16,1-2-2 0,2 0-1 15,3 1 0-15,-3-4 0 16,4 0 6-16,0 0 5 16,2 0 8-16,14 9 3 15,30 18 6-15,-25-18 4 16,-3 3 9-16,0-2 3 16,-6 0 2-16,-4 1 1 15,-8-3 0-15,-1 3-1 0,-10 0-3 16,-3 0-5-16,-4-1-10 15,1-1-6-15,4-3-9 16,-1 0-4-16,11-5-7 16,-8-1-2-16,5-3-28 15,4-2-29-15,-2 1-72 16,7 1-44-16,-3-1-77 16,11 3-430-16,14 2 480 15</inkml:trace>
  <inkml:trace contextRef="#ctx0" brushRef="#br0" timeOffset="164038.95">26661 13684 973 0,'-1'-1'468'0,"0"0"-184"16,0 0-24-16,1 0-67 16,0-1-24-16,0 1-28 15,0 1-4-15,0 0-14 16,1 7-15-16,7 10-19 16,30 29-13-16,-27-31-19 15,-1-1-5-15,2-4-7 16,-4-5 0-16,1-4-3 15,-1-1-3-15,-5-11-11 0,0-1-6 16,0-5-11-16,-1-4-4 16,2 0-6-16,3-1-2 15,-3 0-34-15,-1 3-29 16,-5 2-88-16,-2 5-26 16,-7 12 105-16</inkml:trace>
  <inkml:trace contextRef="#ctx0" brushRef="#br0" timeOffset="174247.62">27009 13457 852 0,'-44'-17'419'0,"35"9"-134"16,-11 2-35-16,14 2-54 16,1 1-29-16,-1 1-47 15,11 2-17-15,-2 3-26 16,3 1-15-16,6 1-15 15,-1 2-7-15,9 0-10 16,0-1-4-16,5 3-6 16,2 5-2-16,-7-4-1 0,-1-1 2 15,-4 3 0 1,-2-6 0-16,-8 0 2 0,-3 2 5 16,-10-6 7-16,-5 4 4 15,-6 0 2-15,-7 3-7 16,0 2-8-16,1 1-4 15,2-3-10-15,4-1-4 16,9-1-6-16,2-1-3 16,3-4-55-16,5 2-39 0,2-2-111 15,-2-2-68-15,0 0 174 16</inkml:trace>
  <inkml:trace contextRef="#ctx0" brushRef="#br0" timeOffset="174457.87">27184 13626 897 0,'-1'0'484'0,"-7"4"-71"15,-7 3-90-15,-3-1-73 16,-4 2-50-16,-1 1-88 16,3-3-32-16,3 0-45 15,2 2-13-15,8-4-13 16,2-1-15-16,3 1-74 15,-1-4-52-15,2 0-158 16,1 0-244-16,0 0 352 16</inkml:trace>
  <inkml:trace contextRef="#ctx0" brushRef="#br0" timeOffset="174736.68">27333 13543 1213 0,'0'2'574'15,"-7"-2"-228"-15,3 5-111 16,1 1-11-16,2 7-60 16,0 3-39-16,0 5-42 15,0 1-13-15,-4 1-29 16,0-1-11-16,3-1-19 15,-1 0-6-15,0-4-10 16,3 1-22-16,-4-5-67 16,-1-4-56-16,3-3-381 15,-4-7 356-15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10050,'3'3'843,"-1"0"0,1 0 0,-1 0 0,0 1 0,0-1 0,0 1 0,-1-1 0,1 1 0,-1-1 0,1 5 0,1 6 351,2 20 1,-2-6 157,-2-21-1209,1 0 0,0 1 0,0-1 0,0 0 0,1 0 0,0-1 1,1 1-1,-1-1 0,1 1 0,0-1 0,7 7 0,-11-13-136,1 1-1,0 0 0,-1-1 0,1 1 1,0-1-1,-1 1 0,1-1 1,0 1-1,0-1 0,-1 0 0,1 1 1,0-1-1,0 0 0,0 0 1,0 1-1,0-1 0,-1 0 1,1 0-1,0 0 0,0 0 0,0 0 1,1 0-1,-1-1 0,1 1 0,-1-1 0,0 1 1,1-1-1,-1 0 0,0 0 0,0 0 0,0 1 0,1-1 1,-1 0-1,0 0 0,1-2 0,1-2 12,1 0-1,-1 0 1,0 0 0,0 0-1,3-10 1,12-43 28,3-8-235,-16 54-22,-5 9 51,1 1 0,0-1-1,0 1 1,0-1 0,0 1-1,0-1 1,1 1-1,-1 0 1,1 0 0,3-4-1,-5 6 132,0 0 0,0 0 0,0 0 0,0 0 0,0 0 0,0 0 0,0 0 0,1-1 0,-1 1 0,0 0 0,0 0 0,0 0 0,0 0 0,0 1 0,0-1 0,1 0 0,-1 0 0,0 0 0,0 0 0,0 0 0,0 0 0,0 0 0,0 0-1,0 0 1,1 0 0,-1 0 0,0 0 0,0 0 0,0 0 0,0 0 0,0 1 0,0-1 0,0 0 0,0 0 0,0 0 0,0 0 0,0 0 0,1 0 0,6 9-596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38 12571,'-2'0'1288,"-1"0"0,1 0 0,-1 1 0,1-1 0,0 1 0,-1 0 0,-3 1 0,-14 11 1200,15-9-2448,1 1 1,-1-1 0,-6 11-1,10-13 24,-1 0-1,1 0 1,0 1 0,0-1-1,0 0 1,1 0-1,-1 1 1,0-1-1,1 0 1,0 1-1,0-1 1,-1 1-1,1-1 1,0 1-1,1-1 1,0 4-1,-1-2 3,2 0 0,-1 0-1,0-1 1,1 1 0,-1 0 0,1-1-1,4 7 1,-4-7-51,0-1 0,1 1 0,-1 0-1,1-1 1,-1 0 0,1 1 0,0-1 0,0 0-1,0-1 1,0 1 0,0 0 0,0-1 0,0 0 0,1 0-1,-1 0 1,0 0 0,1 0 0,-1 0 0,1-1-1,-1 0 1,1 0 0,-1 0 0,1 0 0,-1 0 0,1-1-1,-1 0 1,1 1 0,-1-1 0,7-3 0,-4 1-34,0 0 1,0 0-1,0 0 1,0-1-1,0 0 0,-1 0 1,1 0-1,-1-1 1,0 0-1,-1 0 1,1 0-1,-1-1 1,0 1-1,5-10 1,-7 11-7,0-1 0,-1 0 0,1 1 0,-1-1 0,0 0-1,0 0 1,-1 0 0,1 0 0,-1 1 0,0-1 0,-2-8 0,2 11 17,0-1 1,-1 1-1,1-1 0,-1 1 0,0 0 1,0-1-1,0 1 0,0 0 0,0 0 0,-1 0 1,1-1-1,-1 1 0,1 1 0,-1-1 1,0 0-1,1 0 0,-1 1 0,0-1 1,0 1-1,0-1 0,-1 1 0,1 0 1,0 0-1,-4-1 0,3 1-13,1 1-1,-1-1 1,0 1-1,1 0 1,-1 0 0,1 0-1,-1 0 1,1 1-1,-1-1 1,1 1 0,-1-1-1,1 1 1,-1 0-1,1 0 1,0 0 0,-1 0-1,1 1 1,0-1-1,0 1 1,0-1 0,0 1-1,-3 2 1,2 0 20,0-1-1,0 0 1,1 1 0,-1-1 0,1 1 0,-1 0-1,1 0 1,1 0 0,-1 0 0,0 0-1,1 0 1,-1 6 0,1 15 96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1T16:12:57.8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8936 5436 326 0,'-2'0'240'16,"2"0"33"-16,0 0-36 0,0 0-53 16,0 0-19-1,0 0-29-15,0 0-15 0,0 0-25 16,0 0-11-16,0 0-15 15,0 0-5-15,0 0-5 16,0-1-1-16,0 0 6 16,0 0 3-16,0 0 4 15,0 0-1-15,0 0-6 16,0-1-2-16,0 1-7 16,0-2-5-16,0-1-9 15,-1-1-5-15,-1 1-4 16,-1-2-2-16,1 1-3 15,-8 0-3-15,-3 0-6 16,-28-26-3-16,29 28-6 16,-3 2 0-16,1 1-1 15,-2 1 1-15,3 2 4 16,2 1-1-16,0 0 3 16,-2-1 1-16,0 3-1 15,-1 0-2-15,-1 1-2 0,5 0-3 16,1 0-1-16,0 1-1 15,4-1-2-15,-2 1 0 16,3 2-1-16,0-1-2 16,3 4-1-16,1 0 0 15,1 0-1-15,1 3 0 16,4 0 0-16,-1 2 0 0,2-1 1 16,1 3-1-16,-2-5 0 15,3 2 0-15,2-6 0 16,1-2 0-16,1 1 1 15,1-3-1-15,1 0 1 16,1 1-1-16,3-2 1 16,1-4 0-16,6 1 0 15,-4-3 0-15,4-2 0 16,-4-1 0-16,-4-5 0 16,2 1 2-16,-1-4 1 15,-4-2 0-15,-2-4 4 16,4-1-1-16,-13-4 1 15,5 0 2-15,-6 3 1 16,-3-2 2-16,4 3 3 16,-6-1 2-16,1 2 1 15,-8 2 2-15,-3 0-2 0,0 4-2 16,-2-2-4-16,1 2-3 16,4 3-4-16,1 0 0 15,-1 4-2-15,4 2 0 16,-4 1-3-16,5 3 1 15,-1 3-2-15,-1 1-1 16,0-2-1-16,1 2 0 16,6-3-1-16,-1-1-1 0,-1-2-1 15,0 0 0-15,0 0-10 16,0 0-15-16,0 0-41 16,0 0-29-16,1 0-77 15,0 1-35-15,0 0-216 16,2 3 273-16</inkml:trace>
  <inkml:trace contextRef="#ctx0" brushRef="#br0" timeOffset="1051.63">8420 5842 982 0,'-1'0'439'0,"1"0"-163"16,0-1-45-16,0 1-22 15,0 0-19-15,0 0-55 16,2 12-21-16,5 10-21 16,9 31-5-16,-3-26-12 15,-7-3-8-15,1-1-14 16,2-4-7-16,-2-7-12 0,1-2-2 16,3-2-6-16,1 0 1 15,-6-5-1-15,4 0 0 16,-7-6-2-16,-3-5-2 15,9 0-4-15,-3-6-1 16,0-9-6-16,2 2-1 0,1-3-3 16,-1-1-1-1,1 6 0-15,-4-1-3 0,-2 2 0 16,1 5 0-16,-3 2-1 16,-1 1 0-16,-2 4 0 15,-2 1-1-15,3 0-2 16,0 2-3-16,1 0-16 15,-1 2-18-15,1 0-56 16,0 1-47-16,0 0-113 16,0 0-211-16,0 0 307 15</inkml:trace>
  <inkml:trace contextRef="#ctx0" brushRef="#br0" timeOffset="2036.26">9216 5493 845 0,'-53'9'417'16,"31"-11"-109"-16,-3 2-57 15,6-1-33-15,0-2-20 16,9 6-44-16,5-2-22 16,2 2-28-16,2-3-10 15,0-1-26-15,1 0-13 16,0 0-26-16,0 0-9 0,7-1-4 16,11 2-3-16,37 5-1 15,-28-4 0-15,9-2 4 16,5-1 2-16,12 2 5 15,3-6 0-15,7 5 0 16,5-4-2-16,0-1 0 16,8 4-1-16,11-6-2 15,3 3 0-15,4-2-1 16,3 1 3-16,-21 1 0 31,-38 3 0-31,1 0-1 0,105-7-1 0,6 3-1 16,-5-2 1-16,-64 8 0 15,1 0-2-15,-20-1 2 16,-4 3 2-16,-17-1 1 16,-11 2-1-16,-11 0-4 15,-4-3-3-15,-10 3 1 16,3-2 2-16,-9 0 1 0,-7-1-1 16,-1-4-17-1,-12-2-29-15,7 0-83 0,-6 0-49 16,0 1-116-16,7 2 299 15,-5 3-50-15</inkml:trace>
  <inkml:trace contextRef="#ctx0" brushRef="#br0" timeOffset="2721.77">11186 5361 822 0,'-4'-6'430'0,"0"1"-81"16,-2 1-73-16,-6 1-46 15,-1-5-27-15,-31-11-47 16,26 21-26-16,-1 4-32 16,-2 5-9-16,5 7-19 15,4 6-7-15,4 9-18 16,3-2-8-16,10 5-12 15,3-1-5-15,10-10-4 16,6 1-2-16,3-9-4 16,4-6-1-16,4-7 0 15,2-5 0-15,1-13 2 16,-2-4 1-16,-7-8 2 16,-6-5 1-16,-11-3 3 15,-8-2 0-15,-11 2 1 16,-9 2 0-16,-9 4-3 15,-5 5-1-15,0 6-2 0,-1 3-3 16,5 8-5-16,2 2-4 16,5 8-8-16,4 4 1 15,6 6-67-15,3 5-72 16,7 3-108-16,7 4 137 16</inkml:trace>
  <inkml:trace contextRef="#ctx0" brushRef="#br0" timeOffset="3311.19">11255 5884 1300 0,'0'0'514'16,"-2"0"-293"-1,0 0-34-15,2 0-1 0,-1 0-9 16,0 4-43-16,1 17-28 15,7 33-20-15,1-28-7 16,4-5-21-16,3-3-11 16,3-1-22-16,4-3-7 15,0-4-7-15,-3-3-2 16,3-5-2-16,-4-2 0 0,0-13-1 16,-1-2 0-16,-6-9-1 15,-2-4 0-15,1 6 0 16,-6-3 0-16,-4 4 2 15,4 5 0-15,-10 2 1 16,-1 7 0-16,6 8 7 16,1 5 4-16,4 8 8 15,-2 1 6-15,3 2 8 16,-5 5 3-16,4 1 4 16,2-1-1-16,5 3-8 15,1-7-5-15,3-1-11 16,6-1-5-16,-4-8-10 15,4 2-1-15,-1-8-14 16,1 3-29-16,-1-6-100 16,-2-3 249-16,-2 1-119 0</inkml:trace>
  <inkml:trace contextRef="#ctx0" brushRef="#br0" timeOffset="6017.58">15208 5176 1078 0,'7'-5'486'0,"-3"1"-212"15,0-4-41-15,-1-4-29 16,-3-5-33-16,-1-3-48 16,-4 1-40-16,-3 0-28 15,-3 0-2-15,-7 6 0 16,1-1 1-16,-3 8-9 15,0 6-4-15,-1 10-10 16,-1 7-5-16,5 10-7 16,3 1-4-16,6 5-4 15,1-1 1-15,9-3 1 16,1-3-1-16,6-11 2 16,6-2 0-16,1-9-3 15,2-4 0-15,-1-8-3 16,0-8-2-16,0-3-1 15,-2-3 0-15,-1 2-2 16,-1 5-1-16,-5 6 0 0,1 6 1 16,-3 7 0-16,-2 3 2 15,1 7 4-15,-3 1 3 16,0-2 2-16,1 3 0 16,2-2-5-16,-1-3-4 15,-1-1-13-15,1-5-42 16,-1-3-87-16,-1-2-299 15,-2 0 289-15</inkml:trace>
  <inkml:trace contextRef="#ctx0" brushRef="#br0" timeOffset="6289.21">15382 5132 1438 0,'16'17'606'0,"-12"3"-288"16,-1 1-55-16,-2-2-41 15,3 2-25-15,-4-2-83 16,4 0-36-16,-1-6-33 16,-3-2-14-16,0-7-12 15,6-4-3-15,-6-9-6 16,0-4-2-16,-3-11-2 16,2-3-2-16,-4-4-4 15,6 3-3-15,-1-1-15 16,-2 7-16-16,8 4-45 15,-3 1-31-15,9 6-70 0,2 2-33 16,0 5-505-16,8 4 492 16</inkml:trace>
  <inkml:trace contextRef="#ctx0" brushRef="#br0" timeOffset="6705.07">15620 5294 1095 0,'5'1'511'0,"5"1"-174"16,0-2-94-16,3-5-53 16,0-5-42-16,1-9-62 15,1-3-31-15,-2-4-18 16,-3-1 2-16,-6 0 0 16,-4 4 2-16,-10-1 10 15,-3 3 2-15,-4 5 5 16,-1 2 2-16,2 13-3 15,1 4-5-15,4 10-9 16,0 9-8-16,6 6-11 16,5 4-1-16,4 11 7 15,5-1 6-15,7 4 10 16,0-3-6-16,6 0 4 16,-1-5-4-16,-4-5-8 0,0 1 3 15,-11-5-12-15,-5-5-1 16,-7-5-2-16,-9-5-2 15,-6-5-5-15,-3 1-12 16,-6-8-54-16,2-5-56 16,1-14-117-16,8-7 335 15,19-18-124-15</inkml:trace>
  <inkml:trace contextRef="#ctx0" brushRef="#br0" timeOffset="7050.94">15775 5143 1489 0,'18'1'634'0,"-8"11"-298"16,0 3-72-16,-5 7-56 15,3 0-24-15,1 1-75 16,-2-1-34-16,6-4-34 16,4 0-14-16,-5-8-13 15,6-7-5-15,-2-7-7 16,-3-7 0-16,1-8-7 15,-6-3-6-15,1-2-3 16,-6 0 0-16,2 7 8 16,-2 2 6-16,-2 11 4 15,-1 3 2-15,-3 3 9 0,3-2 9 16,0 0 19-16,0 18 7 16,-1 29 5-16,0-32-4 15,0 0-16-15,4-2-9 16,8-3-10-16,-4-3-17 15,0-6-88-15,3-3-40 16,7-4 69-16</inkml:trace>
  <inkml:trace contextRef="#ctx0" brushRef="#br0" timeOffset="7344.28">16166 5297 1488 0,'3'-5'632'0,"3"-3"-302"16,2-2-69-16,-2-6-63 16,4-5-37-16,1-5-91 15,-2-2-35-15,-3-1-24 16,-3 2-3-16,-4 4-1 16,-3 6-1-16,-4 7 10 15,-2 7 7-15,-3 10 11 16,-1 4 5-16,1 13 2 15,2 1 0-15,5 1 2 16,2 4 1-16,8-2-4 0,4 1-5 16,8-6-13-16,2-5-6 15,8-7-9-15,5-3-17 16,8-7-73-16,4-1-33 16,17-3 62-16</inkml:trace>
  <inkml:trace contextRef="#ctx0" brushRef="#br0" timeOffset="8559.7">17280 5108 1090 0,'5'-26'544'0,"-4"33"-174"16,4 8-118-16,-1 0-25 15,4 3-35-15,0 4-26 16,4 4-44-16,3 0-13 0,4-3-32 16,0-5-14-16,-1-9-29 15,-5-5-12-15,1-7-14 16,4-6-2-16,-4-7-4 16,0-2-2-16,-5-1-2 15,-4-1-1-15,-1 5 2 16,-3 1 1-16,0 7 3 15,-2 4 0-15,-3 7 1 16,8 7 2-16,-4 3 11 16,4 5 8-16,4-3 20 15,-2-2 8-15,5-1 8 16,2-2-2-16,4-4-12 16,-4-5-9-16,0-3-14 15,0-4-4-15,-3-6-9 16,3 0-2-16,0-7-5 15,-3-2-14-15,2 2-54 0,-1-2-43 16,-2 5-117-16,0 5-23 16,-4 8 147-16</inkml:trace>
  <inkml:trace contextRef="#ctx0" brushRef="#br0" timeOffset="8872.07">17750 5253 1352 0,'13'-5'579'0,"0"3"-273"16,1-5-64-16,1-5-60 16,1-1-33-16,-7-10-76 15,0 1-33-15,-6-4-25 16,-5-1-4-16,2 13-2 16,-5 2 10-16,-8 7 19 15,2 4 11-15,-6 4 24 16,1 2-1-16,7 13-2 15,2 3-3-15,4 4-7 16,3 1-5-16,6-1-11 16,5-4-7-16,5-4-17 15,7-2-6-15,5-9-8 16,2 0-23-16,5-6-99 16,6-4 244-16,16 1-131 15</inkml:trace>
  <inkml:trace contextRef="#ctx0" brushRef="#br0" timeOffset="9627.83">18492 5053 1223 0,'3'-2'589'0,"-4"1"-235"0,3 3-78 16,-2-2-8-16,0 0-48 15,0 5-26-15,6 22-70 16,6 26-24-16,-6-31-38 15,3-2-15-15,4-10-24 16,5 0-6-16,6-5-8 16,-2-5-4-16,2-2-3 15,-1-9-3-15,-6-6-18 16,-1 1-14-16,-13-5-27 16,-4 3-6-16,-14-3 6 15,-7 0 15-15,-6 7 28 16,-5 0 10-16,5 10 8 15,3 4 5-15,5 2 13 16,7 4 3-16,5-1 2 16,5 1-2-16,12-2-10 15,5 2-4-15,11-4 0 0,0-3-2 16,5-2-3-16,2-2 0 16,-4 2-2-16,2 2 0 15,-4 3 1-15,-1-2 0 16,-2 5 5-16,-1 6 6 15,-3 1 7-15,-5 5 6 16,-5 1 4-16,-2 1-4 0,-4-10-6 16,0 3-5-16,2-9-9 15,-5-3-1-15,4 2-4 16,-4-3-4-16,0 0-21 16,0 0-7-16,4-13-3 15,4-6 5-15,21-20 19 16,-18 28 8-16,-1 8 3 15,1 8 7-15,-6 3 17 16,3 3 8-16,1 4 19 16,-7-4 6-16,4 4-9 15,0 3-5-15,-4-7-18 16,4 2-11-16,-1-6-12 16,-5-2-22-16,6-1-77 15,0-1 10-15,5-3 38 16</inkml:trace>
  <inkml:trace contextRef="#ctx0" brushRef="#br0" timeOffset="9850.33">19099 4906 1870 0,'-3'13'741'0,"2"9"-488"15,1 6-17-15,-2 9-71 16,1 1-29-16,2 5-69 16,2-5-21-16,6-4-27 15,0-4-6-15,6-14-59 16,2-5-54-16,2-16-138 16,4-7-81-16,-3-8 193 15</inkml:trace>
  <inkml:trace contextRef="#ctx0" brushRef="#br0" timeOffset="10239.89">19258 5074 1386 0,'-1'7'634'0,"-2"11"-248"15,2-1-52-15,1 6-75 16,0-1-26-16,8-3-76 16,1-3-35-16,7-4-58 0,1-4-21 15,2-10-27-15,8-3-9 16,-6-8-19-16,-5-5-13 15,2-5-16-15,-14 0-2 16,0 2 15-16,4 7 10 16,-5 9 17-16,-1 4 1 15,3 14 4-15,-5 4 2 16,1 8 11-16,2 3 5 16,-2 6 14-16,3 5 1 15,-1 5-2-15,4 1-1 0,2 1-4 16,-1-2 2-16,2-5-3 15,-5-8-1-15,-5-8-4 16,-5-1-1-16,-5-13-3 16,-3-1-1-16,-6-12-7 15,-4-7-7-15,-6-7-32 16,2-4-25-16,-2-5-69 16,3 0-44-16,10 2 246 15,6 1-99-15</inkml:trace>
  <inkml:trace contextRef="#ctx0" brushRef="#br0" timeOffset="10598.05">19994 4997 1694 0,'1'10'677'16,"-1"6"-420"-16,2 14-54 16,8 9 6-16,-5 13-22 15,2 1-31-15,-1 4-76 16,1-3-21-16,7-6-29 15,0-5-13-15,2-11-7 16,-4-10-10-16,-3-13-48 16,-3-6-48-16,-5-13-115 15,-1-7-63-15,-4-10-102 16,-2-7-182-16,0-8 375 16</inkml:trace>
  <inkml:trace contextRef="#ctx0" brushRef="#br0" timeOffset="10823.14">19999 5017 1412 0,'7'-1'587'0,"7"3"-313"16,7 3-26-16,1 4-51 0,6-1-20 15,1 3-56-15,-4-5-18 16,-3 1-22-16,-8 2-8 16,-9-3-19-16,-5 5-10 15,-9 8-15-15,-5 0-6 16,-5 3-8-16,1-1-4 15,-2-12-3-15,2 0-10 16,5-8-53-16,2-3-37 0,9-4-93 16,2-2-45-16,8 2-117 15,5 2-94-15,8 0 286 16</inkml:trace>
  <inkml:trace contextRef="#ctx0" brushRef="#br0" timeOffset="10978.85">20235 5097 685 0,'20'-2'485'0,"-5"7"56"15,-1 6-110-15,-2 2-119 16,-3 5-41-16,-3-5-64 16,1 2-33-16,-1 1-74 15,0-3-29-15,-5-4-44 16,-1 0-27-16,-3-9-96 16,-6 0-82-16,8-5-203 15,-3-8 226-15</inkml:trace>
  <inkml:trace contextRef="#ctx0" brushRef="#br0" timeOffset="11100.17">20277 4934 795 0,'15'7'442'0,"-2"1"-5"16,4 5-363-16,0 1-40 0,4-1-222 16,3 1 140-16</inkml:trace>
  <inkml:trace contextRef="#ctx0" brushRef="#br0" timeOffset="11327.34">20574 5035 833 0,'-2'0'462'0,"-6"-3"-57"15,-2 1-71-15,-3 2-86 16,0 0-20-16,-1 4-45 16,1 1-14-16,-1 6-18 15,3 4-18-15,3 5-42 16,3-1-21-16,7 2-35 15,-2-2-12-15,12-6-12 16,1 2-5-16,6-6-6 16,7-2-9-16,3-3-83 15,0-3-66-15,-7-16-519 32,-11 7 454-32</inkml:trace>
  <inkml:trace contextRef="#ctx0" brushRef="#br0" timeOffset="11509.52">20812 4865 1217 0,'4'7'597'16,"-8"14"-170"-16,-1 5-104 15,-5 14-65-15,5 2-39 16,0 0-76-16,2 0-48 0,8-8-60 16,2-6-15-16,6-8-46 15,-1-5-45-15,0-9-103 16,-2-4 361-16,-6 1-179 15</inkml:trace>
  <inkml:trace contextRef="#ctx0" brushRef="#br0" timeOffset="11794.04">20923 5026 1154 0,'-8'-2'601'0,"7"2"-124"16,-6 3-165-16,-3 3-81 15,6 2-48-15,-10 3-68 16,0 1-26-16,0-2-40 16,0 4-7-16,13-1-7 15,-1 2-1-15,6-1-3 0,0-1-3 16,-2-3 0-16,10 2 1 16,5 0 0-16,3 0 0 15,10-4-7-15,-4-3-6 16,2-1-5-16,6-4-1 15,-4-2-5-15,-2-2-24 16,-7-4-767-16,-3 2 583 16</inkml:trace>
  <inkml:trace contextRef="#ctx0" brushRef="#br0" timeOffset="12692.98">21619 5207 1453 0,'-14'-2'634'16,"5"3"-296"-16,5-1-78 15,6 0-49-15,3-5-39 16,10-3-68-16,2-2-39 16,4-7-44-16,3-2-9 15,0-5-8-15,-1-1-4 16,-7-1-5-16,-2 3 1 0,-12 2 2 15,-4 0 3-15,-8 10 3 16,-6 1-1-16,-2 8 1 16,-1 4 4-16,2 11 12 15,0 7 5-15,5 6 5 16,1-1-1-16,7 2-9 16,4-2-5-16,5 0-6 15,4 0-2-15,10-4-4 16,5-6-7-16,9-7-45 15,8-6-36-15,7-2-121 16,2-4-78-16,-7-6-136 16,-5-1-43-16,-14-4-66 15,-1-4 77-15,-8-1 255 16,-5-1 153-16,-3-4 325 16,-7 6 72-16,-8 1 45 15,-1 5-32-15,-6 3-72 0,2 6-36 16,1 5-65-16,3 4-23 15,-1 12-44-15,-1-1-22 16,2 4-47-16,6 3-18 16,6-6-21-16,2 1-5 15,5-8-9-15,-6-5-3 16,8-5-1-16,2-4-1 16,6-6-14-16,5-6-10 15,-3-7-27-15,2-4-4 0,-9-9 11 16,-1 0 11-16,-6-3 27 15,-4 1 7-15,-2 11 1 16,-2 8 7-16,-1 13 23 16,-2 5 8-16,0 11 13 15,-3 5 2-15,1 15-4 16,2 2 3-16,3 10 4 16,2-1 1-16,7-3-8 15,3-3-10-15,5-10-18 16,2-1-6-16,0-13-37 15,1-1-33-15,-1-11-119 16,1-8-43-16,0 5 124 16</inkml:trace>
  <inkml:trace contextRef="#ctx0" brushRef="#br0" timeOffset="13055.78">22276 5169 896 0,'38'-12'511'15,"-27"9"-44"-15,0-1-135 16,4-2-103-16,2-5-43 16,-1-4-68-16,-4-1-27 15,-1-1-38-15,4 0-14 0,-8-1-20 16,0-8-6-16,-6 7-2 16,-7-4 0-16,-3 4-2 15,-5 6-2-15,0 6 17 16,-4 7 7-16,-2 11 13 15,3 8 4-15,2 9-2 16,6 6 6-16,8 8 21 16,2 3 12-16,8 2 14 15,3 0-5-15,6-3-28 16,-4-4-8-16,2-2-21 16,3-6-9-16,-9-4-3 15,2-4-8-15,-8-8-4 16,-5 0-1-16,-5-9 0 15,-4-1-7-15,-10-7-27 16,-5-9-25-16,-9-11-97 16,-4-9-66-16,7-5-530 0,9 3 497 15</inkml:trace>
  <inkml:trace contextRef="#ctx0" brushRef="#br0" timeOffset="13359.82">22585 5105 1507 0,'27'-4'690'0,"-3"-6"-349"0,-3-2-107 15,0 5-42-15,-8-8-91 16,-2 2-32-16,-8-1-37 16,-3-6-7-16,-10 8-7 15,-3 2-2-15,-5 10 2 16,-2 6 2-16,0 8 6 15,3 5 2-15,0 4 10 16,3 2 5-16,6-1 9 16,5 0 3-16,7-2-11 15,3-2-9-15,5-5-21 16,0-2-5-16,7-5-43 16,4-6-46-16,9-8-123 15,6-6-55-15,6-11 150 16</inkml:trace>
  <inkml:trace contextRef="#ctx0" brushRef="#br0" timeOffset="13621.17">22962 4934 1097 0,'-12'3'657'0,"1"2"-6"16,3 5-339-16,-2 4-21 16,7 3-52-16,-5 3-29 15,8 3-77-15,5-4-28 0,4 1-36 16,5-4-8-16,-5-2-11 15,8-1-7-15,-7 2-9 16,0-5-7-16,0-1-8 16,-15-1 0-16,-4-4-4 15,-3-2-7-15,-9-3-33 16,6-1-31-16,-11-6-97 16,3 4 166-16,-5-4-37 15</inkml:trace>
  <inkml:trace contextRef="#ctx0" brushRef="#br0" timeOffset="14242.41">23743 4941 1246 0,'7'-2'508'0,"-3"-3"-282"16,-1 1-23-16,3 5 6 15,-2 7 10-15,1 11-10 16,-2 4-19-16,7 11-45 15,0-2-17-15,3-2-40 16,4 2-22-16,4-14-37 16,-2-3-12-16,-4-11-12 0,1-5-9 15,-8-10-20-15,2-4-8 16,-3-6-5-16,-4 1 9 16,4 3 17-16,-1 3 8 15,-3 7 4-15,2 1 1 16,-8 6 2-16,4 4 5 15,-1-4 10-15,0 0 6 16,3 12 10-16,1 5 5 0,14 23 7 16,-15-33-1-16,11 0-7 15,-2-6-9-15,1-8-18 16,7 1-1-16,-8-11-19 16,0 3-26-16,-5 4-99 15,-4-1-57-15,2 7 110 16</inkml:trace>
  <inkml:trace contextRef="#ctx0" brushRef="#br0" timeOffset="14448.05">24292 4976 1586 0,'20'25'695'0,"-7"-3"-293"15,-3 2-90-15,0-5-58 16,-3 2-43-16,-3-10-102 15,3-2-43-15,-4-3-44 0,0-5-16 16,-3-1-68-16,-2-1-52 16,1 0-110-16,0 0-53 15,0 0-46-15,0 0 188 16</inkml:trace>
  <inkml:trace contextRef="#ctx0" brushRef="#br0" timeOffset="14598.97">24230 4811 1000 0,'1'-9'604'0,"-1"9"36"16,3 2-316-16,1 3-140 16,-4-5-35-16,0 0-59 15,0 0-64-15,4 2-58 16,10 5 23-16</inkml:trace>
  <inkml:trace contextRef="#ctx0" brushRef="#br0" timeOffset="14780.64">24620 4789 1189 0,'1'10'583'0,"-1"17"-152"16,-1 6-77-16,-3 14-60 16,-2 6-45-16,3-1-107 15,3-1-52-15,5-12-70 16,8-6-10-16,3-14-34 0,4-4-38 15,-2-14-56-15,0-3-111 16,-8-9 149-16</inkml:trace>
  <inkml:trace contextRef="#ctx0" brushRef="#br0" timeOffset="14957.49">24435 4936 1639 0,'14'4'708'16,"8"1"-390"-16,5-1-138 16,0-2-36-16,-2-2-65 15,4 1-34-15,0-3-127 16,0 0 9-16,-2-5 25 16</inkml:trace>
  <inkml:trace contextRef="#ctx0" brushRef="#br0" timeOffset="15327.52">24858 4764 1304 0,'11'5'596'0,"-8"18"-211"0,-3 6-71 16,-3 5-35-16,3 2-33 16,-4 5-79-16,8 2-41 15,-3-3-54-15,3-5-18 16,-5-12-27-16,0-8-8 15,1-10-11-15,-5-5-2 16,7-6-9-16,-1-1-9 16,1-10-23-16,6-1-7 0,-2-6-1 15,1-3 8-15,7 7 22 16,-2 1 8-16,-1 10 7 16,1 5 11-16,-4 8 23 15,2 7 12-15,3 8 25 16,-2 2 8-16,-4 4 1 15,2-2-5-15,-6-1-20 16,4 1-16-16,-2-5-24 16,-1-1-19-16,-3-9-92 15,2-3 130-15,14 3-53 16</inkml:trace>
  <inkml:trace contextRef="#ctx0" brushRef="#br0" timeOffset="15686.03">26102 4802 1476 0,'3'7'683'16,"-3"7"-291"-16,-9 12-97 15,-5 9-25-15,-11 11-56 16,-1 6-45-16,-2-4-87 0,4-1-29 15,8-11-35-15,3-7-6 16,10-10-68-16,-1-9-58 16,4-4-103-16,-2-6 273 15,1-5-78-15</inkml:trace>
  <inkml:trace contextRef="#ctx0" brushRef="#br0" timeOffset="15872.67">25827 4877 1168 0,'18'3'682'0,"-10"7"26"0,8 7-437 16,3 2-23-16,-4 5-50 15,6 2-35-15,1 1-69 16,0-1-24-16,0-3-33 16,-1-1-9-16,-7-7-25 15,-1 6-52-15,-2 0 153 16,-1 9-93-16</inkml:trace>
  <inkml:trace contextRef="#ctx0" brushRef="#br0" timeOffset="16246.6">26173 5230 1802 0,'8'-1'727'0,"2"-1"-419"16,8-5-136-16,3-4-18 16,2-4-35-16,2-2-38 15,0-3-54-15,-5 0-8 16,-12 1-8-16,-3 1-1 0,-8 4-2 16,-5-2-2-16,-5 11 0 15,-3 3 0-15,-1 6 9 16,-1 8 5-16,3 5 10 15,5 0 1-15,6 6 0 16,4-2 1-16,9 3 0 16,2-1 0-16,9-1-6 15,7-2-7-15,1-5-10 16,4-4 1-16,-6-8-29 16,0-1-21-16,6-5-708 15,8 0 542-15</inkml:trace>
  <inkml:trace contextRef="#ctx0" brushRef="#br0" timeOffset="16467.34">26589 4918 2301 0,'-1'1'826'0,"7"3"-657"16,6-1-31-16,7 0-26 0,3-1-16 16,7-2-61-1,3 0-11-15,4-1-45 0,-5 0-54 16,-4 1-100-16,-7 0 105 16,-20 2 11-16</inkml:trace>
  <inkml:trace contextRef="#ctx0" brushRef="#br0" timeOffset="16637.33">26657 5046 1545 0,'-3'11'663'0,"3"-7"-288"15,3 0-95-15,7-3-35 16,3 0-29-16,9-1-95 16,3-1-42-16,5-1-43 15,0 0-23-15,-4-2-96 16,1 1 217-16,-4 2-130 15</inkml:trace>
  <inkml:trace contextRef="#ctx0" brushRef="#br0" timeOffset="16884.97">27108 4814 1880 0,'-4'0'765'16,"2"14"-423"-16,1 9-134 16,0 18-42-16,-2 5-12 15,1 9-42-15,3-2-27 16,1-4-43-16,4-6-11 16,2-11-16-16,1-6-13 15,1-8-52-15,-3-4-45 0,0-8-73 16,-4-1-3-16,-1 1 101 15</inkml:trace>
  <inkml:trace contextRef="#ctx0" brushRef="#br0" timeOffset="27265.06">9338 5286 1068 0,'26'-45'492'0,"-27"38"-176"15,-2 0-51-15,3 8-34 16,3 6-25-16,-6 9-56 16,1 7-34-16,-8 10-34 15,0 6-12-15,1 7-18 16,-1 1-5-16,8-3-13 15,-1-8-7-15,3-8-8 16,5-6-6-16,-1-13-8 16,2-2-1-16,7-14 0 15,2-8 0-15,8-14 1 16,3-9-3-16,2-9-6 16,5-4-1-16,-8 2 0 15,-4 5 1-15,-2 13 4 16,-6 8 0-16,1 20 0 0,-2 4 1 15,-9 15 2-15,0 7 1 16,-3 9 4-16,1 5 3 16,3 1 11-16,0 0 5 15,6-5 4-15,2-6-3 16,3-9-9-16,2-5-5 16,1-8-7-16,0-4-1 0,3-12 0 15,4-4 0 1,1-11 0-16,4-7-2 0,-1 2-1 15,-2-2 0-15,-5 10-1 16,-5 5 1-16,-11 9 0 16,1 7-1-16,-5 7 2 15,-2 7 0-15,0 11 4 16,-4 6 5-16,3 5 10 16,3 2 6-16,3 0 6 15,4-6-5-15,9-10-11 16,1-6-6-16,-1-13-7 15,-2-2-2-15,0-16 0 16,0-3 1-16,6-11-2 16,1-7 0-16,1 3-1 15,-2 0 0-15,-4 10 0 0,0 7-1 16,-9 9-1-16,-3 7 1 16,-3 15 0-16,-3 5 1 15,-2 13 2-15,0 2 0 16,1 1 1-16,1-6 2 15,6-5 1-15,2-2 0 16,7-12-2-16,0 0-3 16,2-14-2-16,4-1 0 15,4-12-1-15,6-10-4 16,6-5-8-16,2-3 1 16,-4 4 0-16,-10 11 4 0,-8 11 7 15,-9 8 0-15,-9 13 2 16,0 4 1-16,-1 14 6 15,-2 3 3-15,9-1 9 16,1-1 6-16,0-8 3 16,5-5-4-16,2-6-7 15,0-4-7-15,9-10-9 16,4-4 0-16,2-13-1 16,2-5 0-16,2-7-1 15,-2-1-1-15,-9 2 1 16,-3 2-1-16,-8 14 3 15,-4 5 1-15,-7 12 2 16,-2 6 1-16,-8 11 1 16,-2 4 0-16,2 3 12 0,2 1 2 15,9-5 3-15,2-4-1 16,7-6-12-16,4-6-6 16,5-6-6-16,2-4 0 15,0-3 2-15,-1 1 3 16,-6 0-43-16,-3 3-2 15,-10-7 20-15</inkml:trace>
  <inkml:trace contextRef="#ctx0" brushRef="#br0" timeOffset="32270.33">10203 4405 1091 0,'0'-2'551'0,"-1"0"-208"0,-6 6-65 16,-5 3-28-16,-6 5-62 16,-2 6-29-16,-5 7-56 15,-3 6-21-15,-6 4-34 16,9 2-13-16,1-5-19 16,7 2-7-16,12-7-6 15,-8-4 8-15,11-5-65 16,-5-11-54-16,2-3-118 15,5-8-104-15,1-8 209 16</inkml:trace>
  <inkml:trace contextRef="#ctx0" brushRef="#br0" timeOffset="32480.65">9926 4441 907 0,'6'-1'463'0,"0"2"-68"0,5 5-113 16,3 9-39-16,-7 2-20 15,3 6-60-15,1 3-35 16,4 3-44-16,5 0-13 16,1-3-27-16,-2-3-9 15,-1-5-17-15,-4-1-6 16,-3-1-9-16,-1-3-53 16,-2-2-145-16,-1 0-284 0,3-1 299 15</inkml:trace>
  <inkml:trace contextRef="#ctx0" brushRef="#br0" timeOffset="32884.94">10239 4623 1171 0,'1'4'530'0,"0"-2"-191"15,-1 4-64-15,0-6-39 16,0 0-32-16,-1 18-76 15,0 33-41-15,3-31-40 16,2 0-12-16,5-8-17 16,1-2-4-16,-2-4-6 15,3-5-1-15,3-5-3 16,3-6 0-16,5-7-24 0,1-3-7 16,-2-6-5-16,-5 4-1 15,-3 0 22-15,-4 4 8 16,-2 8 6-16,-6 2 5 15,-1 10 5-15,1 7 4 16,-4 5 10-16,3 5 1 16,0 5 6-16,0-1 0 15,6 2-5-15,0-3-3 16,2-8-10-16,0-4-3 0,3-3 4 16,2-4-32-16,0-5-122 15,-3 1-14-15,9 0 66 16</inkml:trace>
  <inkml:trace contextRef="#ctx0" brushRef="#br0" timeOffset="33263.26">10580 4627 888 0,'-3'-3'533'16,"3"2"-4"-16,4 1-266 0,-4 0-18 15,0 0-41-15,0 0-24 16,0 1-45-16,3 13-17 16,6 3-33-16,31 28-18 15,-26-28-26-15,0 1-9 16,1-4-12-16,1-2 0 15,-2-6-2-15,0-1 0 16,-2-2-1-16,-2-3 0 0,-2-6-2 16,-1-1-1-16,2-15-3 15,4 0-2-15,3-10-9 16,-2-3-13-16,-1 0-66 16,-3 0-49-16,-3 14-96 15,-4 6 201-15,-4 12-16 16</inkml:trace>
  <inkml:trace contextRef="#ctx0" brushRef="#br0" timeOffset="33863.33">11120 4484 1325 0,'-67'2'624'0,"62"-4"-275"15,4 0-98-15,4 2-38 16,-3 0-62-16,5 0-33 16,20-1-56-16,27-3-16 15,-22 1-26-15,1-3-7 16,3 1-6-16,-2-1 4 16,-6 1-78-16,-6 2-56 0,-10 1-519 15,-6 5 430-15</inkml:trace>
  <inkml:trace contextRef="#ctx0" brushRef="#br0" timeOffset="34079.1">11129 4565 1570 0,'-3'2'664'0,"7"-5"-348"15,1-3-53-15,7 1-60 16,4 0-34-16,6-2-69 15,2 1-23-15,5 1-35 16,-1-2-10-16,-1 4-14 16,2 3-7-16,-3 1 3 15,-1 0-18-15,-3 3-120 0,-9-3-57 16,3 7 95-16</inkml:trace>
  <inkml:trace contextRef="#ctx0" brushRef="#br0" timeOffset="34820.36">11614 4443 1640 0,'-53'14'681'0,"47"-15"-383"0,4-1-32 16,2-1-76-16,0 2-37 16,0 0-79-16,0-1-25 15,13 0-28-15,8-14-9 16,30-29-7-16,-29 26-2 16,0 1-1-16,-3 2 1 15,-6 3 0-15,-3 2 0 16,-6 6 1-16,-3 4 1 15,-4 5-1-15,-1 6 0 16,1 10-1-16,-3 3-1 0,3 8 3 16,1 4 4-16,2 4 6 15,2 0 4-15,5-3 2 16,1-1-4-16,1-6-5 16,0-5-4-16,-3-7-5 15,1-5 2-15,-5-1-17 16,-2-2-30-16,-3-2-87 15,-5 0-33-15,-6-5-20 16,-2 1 27-16,-4-1 86 16,0-1 32-16,3-1 37 15,0 3 15-15,5-4 39 16,2 2 25-16,9 2 37 16,1-5 7-16,6 1-5 15,-6 0-13-15,0 0-16 16,16-1-10-16,36-8-22 15,-26 1-9-15,3 1-20 0,2-1-9 16,-1 7-9-16,-5-1 6 16,-3 5-54-16,-3 0-62 15,-10 2-472-15,1 9 387 16</inkml:trace>
  <inkml:trace contextRef="#ctx0" brushRef="#br0" timeOffset="43920.07">14141 6667 510 0,'-1'0'367'0,"-3"3"92"16,2-1-145-16,1-1-44 0,0-1-25 15,0 0-53-15,0 0-29 16,0 0-49-16,0 0-18 16,0-1-29-16,-1 0-15 15,0-3-22-15,-3-6-4 16,0 4 2-16,-2 1-1 15,-36-21-1-15,24 30-1 16,0 8-9-16,3 3-2 16,7 7-1-16,-2-1 0 0,3 5-2 15,4 1-1-15,4 0-3 16,5 0-3-16,6 0-1 16,5-2-1-16,7-5-1 15,6-3-1-15,7-8 11 16,0-4-19-16,2-10-120 15,3-9-37-15,2-10 82 16</inkml:trace>
  <inkml:trace contextRef="#ctx0" brushRef="#br0" timeOffset="44114.68">14437 6457 1496 0,'-2'8'602'0,"-5"7"-365"16,-1 6-13-16,5 11-62 16,-3 4-23-16,2 7-71 0,4-1-24 15,5-4-26-15,0-1-7 16,6-3-7-16,-2-4 2 16,2-5-50-16,5-2-63 15,3-6-157-15,9-2 157 16</inkml:trace>
  <inkml:trace contextRef="#ctx0" brushRef="#br0" timeOffset="44542.86">14746 6711 1228 0,'-5'-12'541'0,"-3"-1"-257"16,-3 3-32-16,-3 4-68 15,-4 3-27-15,-2 4-60 16,0 5-15-16,-1 6-20 16,2 3-5-16,5 6-6 15,1 2-2-15,8 5-13 16,4 0-6-16,5 0-11 16,4-8-5-16,3-6-7 0,2-2-3 15,3-12-1-15,4-2-1 16,1-10-1-16,1-6 1 15,-3-2-1-15,-1 2 1 16,-4-2 0-16,-3 4 2 16,-3 4 0-16,-3 4 0 15,-2 8-1-15,0 2 0 16,-2 8 16-16,-1 4 6 16,0 5 8-16,2 3 1 15,1 1-16-15,4-4-6 0,0-1-3 16,1-4-31-16,3-6-111 15,0-4 17-15,2-7 43 16</inkml:trace>
  <inkml:trace contextRef="#ctx0" brushRef="#br0" timeOffset="44712.63">14964 6745 1726 0,'9'6'183'16,"-5"-2"-45"-16,1 11 170 15,2 0-7-15,-7 1-80 16,0 4-37-16,-2-3-99 16,1 0-30-16,1-3-37 15,2-3 3-15,4-2-73 0,-4-7-61 16,-1-3-83-16,-3-3 97 16</inkml:trace>
  <inkml:trace contextRef="#ctx0" brushRef="#br0" timeOffset="44903.11">14850 6582 1311 0,'13'-4'554'0,"-7"10"-286"16,3-1-36-16,-1-1-49 16,2 1-44-16,3-1-65 15,2 2-56-15,0 1-123 16,1 3-48-16,13 8 79 15</inkml:trace>
  <inkml:trace contextRef="#ctx0" brushRef="#br0" timeOffset="45414.68">15136 6729 1043 0,'8'16'497'0,"-2"4"-177"15,-2 3-26-15,-2 0-69 16,-1-3-30-16,0-4-70 15,0-4-27-15,-1-6-49 16,0-3-17-16,0-5-20 16,0 1-5-16,0 0-18 0,0 0-14 15,2-10-10-15,4-6-2 16,13-25 12-16,-11 27 11 16,1 2 11-16,0 5 3 15,2 3 1-15,1 5 4 16,1 7 19-16,0 4 9 15,-2 6 20-15,2 5 9 16,-3-2-11-16,1-2-4 0,1-2-15 16,-3-6-10-16,-1-6-5 15,-5-3-4-15,-2-5-3 16,0-4-2-16,-2-4-4 16,3-2-1-16,0 0-3 15,5-1 1-15,0 1-1 16,-1 1 0-16,1 2 1 15,-2 2 0-15,2 7-2 16,1 2 3-16,-1 4 30 16,-1 4 17-16,0 6 32 15,4 1 6-15,-4-1-16 16,2 2-13-16,-2 1-30 16,-1-1-9-16,-3-1-12 15,3 2 2-15,-2-6-36 16,2 1-58-16,2-1 214 15,0-6-129-15</inkml:trace>
  <inkml:trace contextRef="#ctx0" brushRef="#br0" timeOffset="45552.56">15712 6671 1872 0,'2'1'725'0,"0"3"-529"16,1-2-29-16,-3-2-78 16,0 0-61-16,0 0-25 15</inkml:trace>
  <inkml:trace contextRef="#ctx0" brushRef="#br0" timeOffset="45728.08">15713 6764 1687 0,'6'60'685'0,"-4"-52"-398"16,1-5-22-16,1 2-57 15,2-2-36-15,0-3-90 16,2 1-34-16,1-1-33 16,-1-4-44-16,0-3 191 15,2 1-128-15</inkml:trace>
  <inkml:trace contextRef="#ctx0" brushRef="#br0" timeOffset="46713.88">17132 6619 1120 0,'29'-47'527'0,"-29"44"-191"16,0 3-42-16,-4 6-36 15,3-6-40-15,0 0-59 16,-6 12-38-16,-14 15-42 0,-28 28-13 15,29-27-26-15,-1-1-9 16,8-4-17-16,-2 0-7 16,8-4 1-16,1-1-20 15,0-4-80-15,-1-7-51 16,4-5-160-16,2-3-304 16,6-16 412-16</inkml:trace>
  <inkml:trace contextRef="#ctx0" brushRef="#br0" timeOffset="46922.65">16985 6587 1289 0,'-3'-6'545'0,"3"5"-267"15,3 2-24-15,-3-1-27 16,0 0-7-16,13 15-51 16,32 33-24-16,-29-28-46 15,3 1-24-15,-1-2-35 16,-3-4-14-16,-4 1-13 15,-2-2-5-15,-2-1 4 16,-2 0-17-16,-2-3-87 16,-1-3-71-16,1-6 91 15</inkml:trace>
  <inkml:trace contextRef="#ctx0" brushRef="#br0" timeOffset="47497.11">17608 6364 911 0,'0'-10'545'0,"-1"1"-23"15,-1 1-236-15,-1 4-13 16,-7 3-72-16,0 3-37 16,-7 10-71-16,0 4-16 15,-3 13-20-15,-1 4-8 16,6 3-12-16,1 2-6 15,11-3-11-15,3-2-3 0,5 0-8 16,3-2-3-16,2-3-1 16,4-2-2-16,2-6-1 15,3-1 0-15,1-6 2 16,-2-1 8-16,-2-3-98 16,-3-3-62-16,-4-4 90 15</inkml:trace>
  <inkml:trace contextRef="#ctx0" brushRef="#br0" timeOffset="48003.09">17955 6270 1678 0,'-4'-4'662'16,"-6"4"-426"-16,6 1-20 16,-10 5-70-16,3 1-26 15,-1 9-68-15,-4 1-22 16,3 4-15-16,1 1-5 16,9-1-7-16,0-3-1 15,5-1-2-15,10 1 0 16,-1 2 0-16,4-2 0 15,3 0 1-15,-5-1 1 0,3-2 2 16,5 5 3-16,-6-2 9 16,-4-1 4-16,-1 2 7 15,-7 0 0-15,-4 0-4 16,2 0-1-16,-4 0-3 16,-1-4 0-16,-3-3-2 15,-3-2-1-15,0-8-3 16,-9-2-2-16,6-5-3 15,-2-4-2-15,0-2-3 16,6-2-2-16,-1-1-2 16,-2-2-2-16,7 3-3 15,0-3-2-15,11 5-1 16,8 1 0-16,-3-2-7 16,6 5-9-16,-2 1-44 0,-10-3-33 15,8 6-79-15,-3 4-24 16,1 5 126-16</inkml:trace>
  <inkml:trace contextRef="#ctx0" brushRef="#br0" timeOffset="48310.86">18262 6395 1505 0,'-1'6'635'0,"-10"0"-328"16,0 5-63-16,-3 5-66 16,-3 1-19-16,4 9-60 15,-1-3-29-15,7 6-33 16,6 4-13-16,4-4-13 15,5 2-5-15,5-5-4 16,3-5-1-16,3-5 0 16,4 0 12-16,5-9-62 15,0-2-57-15,4-6 70 16</inkml:trace>
  <inkml:trace contextRef="#ctx0" brushRef="#br0" timeOffset="48607.23">18463 6508 1431 0,'-3'10'627'15,"2"3"-272"-15,2 3-69 0,-1 2-68 16,0 1-34-16,5 1-84 16,-5 1-33-16,7 0-36 15,4-6-9-15,5-6-10 16,4-2-2-16,1-10 0 15,3-3-2-15,-4-6 1 16,2-3-3-16,-8-7 0 16,-1 1-2-16,-4 0-1 15,-4-3-5-15,0 10-42 16,-3-1-35-16,-3 6-103 16,-1 9-19-16,-2 0 119 15</inkml:trace>
  <inkml:trace contextRef="#ctx0" brushRef="#br0" timeOffset="48910.92">18679 6350 1660 0,'12'5'632'15,"4"5"-433"-15,1 3-7 16,6 6-36-16,3 2 0 0,4 3-43 16,-5 4-18-16,-6-4-29 15,-3 5-11-15,-5 1-18 16,-5-2-9-16,-9 4-6 16,-7-2-8-16,-7-5-6 15,1-2 0-15,0-8-17 16,1-5-18-16,4-8-70 15,1-1-61-15,5-4 332 16,5-2-174-16</inkml:trace>
  <inkml:trace contextRef="#ctx0" brushRef="#br0" timeOffset="49345.93">18866 6181 1486 0,'15'-3'604'16,"-7"8"-325"-16,-3 0-98 16,11 8-19-16,4 2-19 15,0 2-45-15,5 4-21 0,2 3-3 16,-4 1-1-16,6 5-5 15,-1 1-8-15,-9 4-20 16,-2 1-7-16,-11 2-8 16,-6 1-2-16,-8 0-7 15,-4 0-3-15,-6-4-4 16,2 1-2-16,0-9-2 16,2-3-2-16,1-8-3 15,-4-5-13-15,2-4-59 16,4-5-38-16,7-2-106 15,9-3-5-15,11-2 134 16</inkml:trace>
  <inkml:trace contextRef="#ctx0" brushRef="#br0" timeOffset="50588.97">19572 6373 1371 0,'-52'3'587'0,"50"-3"-298"0,1 1-27 15,3 2-73 1,-2-3-34-16,0 0-67 0,14 4-16 15,12 5-27-15,29 11-11 16,-25-17-20-16,2 1-5 16,-3 2-1-16,0 0 1 15,-8 4 1-15,-5-1 2 16,-13 0 11-16,-4 0 4 16,-13 5 9-16,-7 0 1 0,-6 3-1 15,-3-2-3-15,-2-1-6 16,2 0-4-16,1-6-11 15,5 4-4-15,4-5-7 16,5 2-1-16,7-4-22 16,5-2-33-16,7 0-77 15,6-2-55-15,9 5-48 16,5-4 131-16</inkml:trace>
  <inkml:trace contextRef="#ctx0" brushRef="#br0" timeOffset="50791.67">19868 6605 1361 0,'-4'0'619'0,"-11"7"-243"15,-11-1-72-15,-3 2-65 16,-3 0-31-16,-6 3-70 0,4 2-34 16,5-1-48-16,3-1-17 15,10-2-24-15,2-3-10 16,9-1-9-16,4-2-26 15,5-2-80-15,4-1-52 16,5-2-88-16,6-2-149 0,5 0 271 16</inkml:trace>
  <inkml:trace contextRef="#ctx0" brushRef="#br0" timeOffset="51329.39">20223 6319 1144 0,'1'-4'574'0,"0"3"-201"15,0 0-104-15,-1 1-23 0,0 0-47 16,0 0-18-16,0 0-49 16,1 10-16-16,0 13-26 15,3 28-11-15,-5-22-17 16,0 2-9-16,1 4-13 16,0 2-8-16,0 2-11 15,2 2-4-15,2-1-6 16,1 0-1-16,0-4-3 15,-1-7-1-15,1-10-3 16,0-6-1-16,1-12 2 16,-1-3-11-16,0-10-55 15,-1-3-48-15,-4-2-98 16,0 1 323-16,-6 4-120 16</inkml:trace>
  <inkml:trace contextRef="#ctx0" brushRef="#br0" timeOffset="60920.1">23495 6434 867 0,'0'-2'440'15,"0"1"-121"-15,0 0-30 16,-2 0-58-16,-1-5-22 15,0 1-33-15,-7 0-14 0,-9 0-22 16,-25-22-14-16,23 29-30 16,1 4-14-16,0 6-30 15,-2 1-10-15,10 8-17 16,4 1-6-16,7 4-10 16,5 5-2-16,7-9-4 15,7 4 0-15,4-9 0 16,7-4-1-16,5-2 1 15,-2-6 0-15,7-5 0 16,-5-6 0-16,-5-4 3 16,-1-2 0-16,-11-3 4 15,-4 1 2-15,-8-7 2 16,-4-3-1-16,-4 0 0 16,-4-1-1-16,-7 0-1 15,-1 7-3-15,-5 3-2 16,1 2-3-16,3 7-3 0,-1 3-7 15,4 5-52-15,-4 3-33 16,1 5-110-16,8-1 63 16,8-1 74-16</inkml:trace>
  <inkml:trace contextRef="#ctx0" brushRef="#br0" timeOffset="61527.68">23310 5868 1158 0,'-6'-8'531'15,"6"8"-223"-15,2 3-53 0,4 11-38 16,1 7-25-16,-1 7-34 16,-1 1-19-16,1-3-36 15,-1 0-16-15,10-7-25 16,0-1-11-16,-1-5-15 15,1-4-5-15,-4-3-7 16,0-6-3-16,0-2-2 16,0-7-2-16,-2-10-7 15,5 1-2-15,3-14-3 16,-3 3-2-16,1-3-1 16,-2 0 0-16,-3 8-8 15,0 1-13-15,-3 9-52 16,-5 4-51-16,1 10-108 15,-1 1 52-15,5 9 92 16</inkml:trace>
  <inkml:trace contextRef="#ctx0" brushRef="#br0" timeOffset="62363.52">23717 6382 1248 0,'-17'2'533'0,"3"-2"-275"15,1 2-16-15,4 0-38 16,3-2-24-16,4-3-55 16,-1 2-26-16,3 0-40 15,0 0-15-15,6-2-17 16,18-5-4-16,37-8-6 16,-21 10-1-16,8 3 6 15,0-4 5-15,7-4 7 16,8-1 2-16,11-5-4 15,10 2-3-15,11 3-5 16,-6-1 0-16,5 3 3 16,0-4 2-16,-5 0 3 15,11 2 0-15,-12-1 0 16,-4 3 0-16,-5 1-5 16,-10 1-3-16,-1 0-6 15,-1 0 0-15,-8 4-1 0,-2-4 1 16,-11 5-1-16,-7-3-1 15,-12-1-3-15,-11 1-1 16,-9 1 0-16,-7-2-1 16,-8 3-2-16,0-2-9 15,-4 3-30-15,-5 3-26 16,0 0-74-16,-1 3-48 16,-4 1-93-16,7-2 372 0,-3 11-114 15</inkml:trace>
  <inkml:trace contextRef="#ctx0" brushRef="#br0" timeOffset="62882.73">25566 6054 1085 0,'-4'-4'528'0,"-1"0"-193"16,-2 2-97-16,-2 2-14 15,-2 2-54-15,0 7-33 16,3 1-62-16,1 2-20 15,5 5-24-15,-1 0-5 16,2 3-3-16,2 0 1 16,4-1 7-16,4 0 3 0,5-2 0 15,3-3-2-15,8-7-11 16,2-6-5-16,2-7-7 16,1-5 0-16,-4-8-3 15,-1-1 0-15,-6-5 0 16,-5 2 3-16,-11 1 6 15,-4 0 3-15,-11 2 4 16,-3-4-1-16,-5 8-3 16,-2-1-3-16,-1 11 1 15,1 4-3-15,1 4-5 16,1 2-4-16,5 5-8 16,4 0 4-16,4 0-71 15,4 4-68-15,6-7-151 16,4 7-149-16,13 1 276 15</inkml:trace>
  <inkml:trace contextRef="#ctx0" brushRef="#br0" timeOffset="63470.95">26022 5792 1141 0,'-9'-7'510'0,"9"5"-198"15,0 1-74-15,-1 3-35 16,0-2-20-16,0 0-52 15,-2 9-26-15,2 14-28 16,5 30-3-16,9-31-9 16,2-1-4-16,5-5-15 15,2-4-8-15,1-6-16 16,-1-6-4-16,3-3-8 16,-1-6-1-16,-1-7-2 15,0-3-1-15,-3-7-2 16,-3 2-1-16,-2 0 1 0,0 3-1 15,-8 8 3-15,-1 4 1 16,-5 6 4-16,-1 4 3 16,-1 7 11-16,-3 3 6 15,1 9 16-15,3 2 4 16,3 7 2-16,7 0-1 16,5-6-9-16,0 1-10 0,3-8-13 15,-4-4-6-15,1-6-10 16,2 0 6-16,-2-6-56 15,-2-5-65-15,1-1-7 16,-7-7-673-16,9-3 575 16</inkml:trace>
  <inkml:trace contextRef="#ctx0" brushRef="#br0" timeOffset="66398.99">24557 5748 348 0,'-1'-1'287'16,"-1"-1"15"-16,1-1-49 15,0 2-25-15,1-1-50 16,0 0-18-16,0 1-20 15,0-1-6-15,-1 1-14 16,0 0-7-16,0 0-20 16,0 0-10-16,0-1-13 0,0 2-5 15,-12 4-8-15,-3 19-5 16,-32 31-13-16,33-25-9 16,3 1-12-16,1-4-4 15,6-6-8-15,-2-4-1 16,1-10-23-16,1 0-50 15,1-7-112-15,-4-4 113 0</inkml:trace>
  <inkml:trace contextRef="#ctx0" brushRef="#br0" timeOffset="66654.92">24401 5708 1162 0,'-1'1'535'15,"-1"-2"-232"-15,7 6-92 16,4 5-27-16,-3 1-40 16,-1 4-31-16,2 1-46 15,6 2-12-15,0 1-17 16,7-1-5-16,-4 1-10 16,0-3-4-16,-3 1-8 15,-4-4-2-15,-1 0-1 16,-5-4-1-16,-2-2-63 15,-1 2-55-15,-2-3-124 16,0-3-12-16,4-1 144 0</inkml:trace>
  <inkml:trace contextRef="#ctx0" brushRef="#br0" timeOffset="67331.22">24671 5839 951 0,'-2'0'497'0,"1"0"-125"16,0 0-135-16,0 12-12 0,0 3-58 15,1 34-31-15,1-31-60 16,5-1-18-16,-1-3-28 15,4-3-10-15,2-8-9 16,1 1-4-16,1-7-3 16,1-6-4-16,0-4-10 15,-2-2-3-15,-1-3 0 16,-3 3 4-16,-2 3 9 16,-1 0 1-16,-1 5 3 15,0 3 1-15,-3 4 4 16,-2 0 2-16,0 0 14 15,0 0 8-15,-1 14 9 16,2 7 1-16,7 24-14 16,0-30-8-16,-4-7-11 15,10 1 2-15,-6-9-78 16,10 0-42-16,-4-6 65 16</inkml:trace>
  <inkml:trace contextRef="#ctx0" brushRef="#br0" timeOffset="67577.83">24930 5839 1161 0,'0'10'537'0,"0"4"-182"15,0 4-89 1,-1-1-52-16,-5 2-29 0,6-3-63 16,11 2-25-16,-6-5-32 15,13 0-8-15,-3-9-17 16,-8-1-7-16,10-3-10 15,-9-7-4-15,7-1-7 16,0-5-2-16,-3-4-1 16,1-1-5-16,-6-2-69 15,2 5-48-15,-6 3 331 16,-1 3-208-16</inkml:trace>
  <inkml:trace contextRef="#ctx0" brushRef="#br0" timeOffset="68115.66">25154 5691 1261 0,'-27'-35'559'16,"29"36"-267"-16,6 3-117 15,2-3-15-15,4-1-55 16,1 1-34-16,6 2-44 16,2 3-10-16,5-2-12 15,-1 0-1-15,2 1-1 16,-6-1 1-16,-3-2 1 0,-2 3 1 15,-18-2 9-15,-3 1 10 16,-12 5 16-16,-3 0 4 16,-4 0-3-16,-2-1-10 15,1 2-16-15,-2-2-6 16,6-2-9-16,2 1 4 16,6-3-84-16,4 2-57 15,7-2-157-15,2 3 163 0</inkml:trace>
  <inkml:trace contextRef="#ctx0" brushRef="#br0" timeOffset="68327.16">25377 5777 781 0,'3'0'504'0,"-6"3"39"16,-12 3-172-16,-3 1-117 15,1 3-42-15,-6-1-83 16,6-1-35-16,-1 2-55 15,0 0-17-15,7-2-18 16,3-3-33-16,6-4-101 16,3 0-51-16,5-1 96 15</inkml:trace>
  <inkml:trace contextRef="#ctx0" brushRef="#br0" timeOffset="68621.28">25562 5635 1377 0,'-7'0'600'0,"5"9"-269"15,-3 4-82-15,0 8-63 16,1 1-40-16,-3 4-79 15,3 2-27-15,-1-1-26 16,3 0 0-16,2-5-37 16,4-3 292-16,9-11-207 15</inkml:trace>
  <inkml:trace contextRef="#ctx0" brushRef="#br0" timeOffset="83085.14">14231 7904 722 0,'-2'-1'344'0,"-1"-5"-95"15,0 2-19-15,1 1-18 16,1 2-16-16,0 0-56 0,-1-1-17 16,1 1-10-16,0 0-1 15,0 1 7-15,2 5-3 16,5 23-26-16,7 51-14 16,-11-22-27-16,-1 4-14 15,2 3-16-15,1-3-7 16,2-11-8-16,1-5-1 15,-3-10-3-15,2-8 0 16,-2-7-34-16,-2-4-35 16,-1-12-71-16,-1-3-52 15,-4-12-129-15,0-8-223 0,-1-21 360 16</inkml:trace>
  <inkml:trace contextRef="#ctx0" brushRef="#br0" timeOffset="83355.21">14187 7911 1051 0,'0'-15'446'0,"4"5"-236"16,4 1-34-16,6 3-49 15,2 3-13-15,9 4-32 16,3 2-12-16,4 5-13 16,6 0 1-16,-9-3 3 15,-3 4 1-15,-12 1-4 16,-12 1-3-16,0 8-8 15,-8-3-3-15,-9 4-10 0,-2 2-7 16,-11-5-12-16,0-1-5 16,1-4-5-16,1-3-2 15,5-1-7-15,4-2-26 16,5-2-81-16,4-1-40 16,7-3-462-16,3-2 417 15</inkml:trace>
  <inkml:trace contextRef="#ctx0" brushRef="#br0" timeOffset="83643.12">14488 7915 1087 0,'8'14'480'0,"0"7"-209"16,1 0-14-16,0 1-53 15,-4 0-31-15,1-2-74 16,0-1-26-16,0-5-29 15,3-1-10-15,-3-7-14 16,-6-3-4-16,1-3 2 16,-1-4-1-16,-1 3-1 15,0 0-2-15,-2-14-10 16,-2-8-4-16,0-31-1 16,6 27-2-16,4-1-3 0,-2 2-1 15,6 6-8-15,-2 0-27 16,2 8-64-16,0 8-39 15,3 8 81-15</inkml:trace>
  <inkml:trace contextRef="#ctx0" brushRef="#br0" timeOffset="84000.54">14787 7963 1182 0,'-9'2'531'16,"1"4"-258"-16,1 0-47 16,0 3-30-16,3 4-47 15,2 0-36-15,4 4-43 16,3-1-7-16,6 2-18 16,4-2-8-16,8-4-20 15,7-2-7-15,1-8-6 16,-1-2-1-16,-4-7-1 15,-12-4 1-15,-5-5 2 16,-4-1 2-16,-5-2 5 16,1 0 0-16,-9 0 2 15,-8-2-2-15,-5 1-4 16,-6 6-2-16,1-1-11 16,4 3-10-16,4 6-30 0,6 0-49 15,12 7-133-15,6 11-78 16,2 11 177-16</inkml:trace>
  <inkml:trace contextRef="#ctx0" brushRef="#br0" timeOffset="84324.8">15041 7977 1036 0,'-17'-2'520'0,"10"10"-132"16,0 3-121-16,3 4-59 15,3 4-41-15,0 2-61 16,2-3-35-16,12 0-41 16,-6-4-9-16,10-4-8 15,3-4 0-15,-4-6-3 16,5 0 0-16,-3-7-2 16,-1-2-1-16,-6-4 1 15,-6-4 3-15,-5 0 5 16,-6-2 2-16,-7 2 0 15,-3 1-1-15,0 7-6 16,-1-1-3-16,5 7-8 16,5 3-5-16,6 5-11 0,1 5-5 15,7 2-77-15,5 2-29 16,5 0 75-16</inkml:trace>
  <inkml:trace contextRef="#ctx0" brushRef="#br0" timeOffset="84595.64">15287 7819 1331 0,'-16'-8'606'16,"0"-1"-298"-16,4 9-62 16,5 1-43-16,2 10-61 15,2 9-34-15,3 10-57 16,2 8-12-16,7 17-17 15,1 2-5-15,7 7-8 16,2-3-3-16,2-9-3 16,2-5-2-16,-4-12-1 15,-2-3 3-15,-5-9-57 16,-4-8-48-16,-12-9-103 16,-2-6-516-16,-15-19 506 15</inkml:trace>
  <inkml:trace contextRef="#ctx0" brushRef="#br0" timeOffset="84754.06">15215 8114 960 0,'15'-5'513'0,"3"0"-138"15,8 3-108-15,2 1-35 16,4 1-74-16,7 0-41 16,-9-1-66-16,3 0-18 15,-12 1-20-15,-10 0-46 16,1 3-75-16,-4 2 74 15</inkml:trace>
  <inkml:trace contextRef="#ctx0" brushRef="#br0" timeOffset="85206.8">14078 8092 992 0,'-20'5'495'16,"9"-1"-72"-16,7 2-313 0,5-1-11 15,5-3-17-15,8 0-1 16,15-2-26-16,9-1-2 15,13 0-3-15,7-2-5 16,15 0-1-16,2 2 3 16,11-2 3-16,2 2 1 15,8 1-3-15,12 0-3 16,5-1-12-16,-2 0-5 0,0-1-11 16,-5 0-4-16,-2 0 0 15,-2 2 2-15,-11 0 5 16,-12 0 3-16,-16 2 0 15,-8-2-2-15,-20 1-2 16,-11-1-2-16,-21 2 2 16,-8 0-20-16,-18 0-75 15,-6 3-53-15,-3-1-61 16,0-1 101-16</inkml:trace>
  <inkml:trace contextRef="#ctx0" brushRef="#br0" timeOffset="85676.5">16043 7923 1643 0,'0'0'599'0,"0"0"-459"15,2 0-20-15,-2 0-26 16,0 0-21-16,0 0-108 16,0 0-50-16,0 0 52 15</inkml:trace>
  <inkml:trace contextRef="#ctx0" brushRef="#br0" timeOffset="85856.79">16065 7985 1180 0,'-3'2'504'0,"0"3"-258"0,2-3 16 16,0 2-43-16,0-1-38 15,1 2-90-15,2-1-31 16,-2-3-57-16,3 3 284 16,10 4-218-16</inkml:trace>
  <inkml:trace contextRef="#ctx0" brushRef="#br0" timeOffset="88103.75">17373 7927 1008 0,'-3'-3'442'0,"6"5"-201"16,2 3-44-16,1 7-8 15,5-1-20-15,2 9-21 16,1 1-17-16,8 5-21 15,0 2-8-15,5-2-21 0,3 0-13 16,2-3-23-16,-6-2-9 16,-6-4-16-16,-4-1-5 15,-6-3-6-15,-1-2 2 16,-6-5-53-16,-2 2-52 16,-1-8-132-16,-3-3-87 15,3-8 190-15</inkml:trace>
  <inkml:trace contextRef="#ctx0" brushRef="#br0" timeOffset="88325.88">17676 7905 1194 0,'0'-1'600'16,"-1"2"-222"-16,-9 7-100 16,-3 7-33-16,-8 9-83 15,-5 0-34-15,-4 8-63 16,0 3-17-16,0-3-27 15,5 1-7-15,5-9-11 16,11-6-5-16,2-3-20 16,4-4-25-16,2-6-72 15,-4-1-52-15,7-4-106 16,4 0 164-16</inkml:trace>
  <inkml:trace contextRef="#ctx0" brushRef="#br0" timeOffset="88781.54">17985 7740 2404 0,'-10'6'87'0,"6"9"-2"16,-15 8 79-16,4 5-49 16,3 5-15-16,1 8-19 15,10 7-11-15,5 9-22 16,3-3-10-16,3-2-18 0,5-2-4 16,2-7-8-16,5-4-3 15,-2-11-4-15,2-3-1 16,3-9-16-16,-1-4-33 15,-1-10-91-15,-4-3 74 16,-1-18 13-16</inkml:trace>
  <inkml:trace contextRef="#ctx0" brushRef="#br0" timeOffset="89076.26">18223 7860 1582 0,'-9'0'661'16,"3"0"-402"-16,6 1-71 16,7 3-20-16,8-1-48 15,6 2-20-15,15-4-48 16,4-2-9-16,-1-2-14 15,-2 1-5-15,-1 3-10 16,3 3-4-16,-9 1-4 16,1-2-10-16,-17-1-68 0,-6-1-51 15,-7 7-127-15,-5-3-87 16,-6 7 213-16</inkml:trace>
  <inkml:trace contextRef="#ctx0" brushRef="#br0" timeOffset="89282.75">18327 7886 1156 0,'-4'0'544'16,"2"6"-191"-16,7 10-42 0,-1 3-72 15,1 7-38-15,2 6-77 16,3 2-29-16,-3 3-35 16,2-1-12-16,0 2-21 15,-2-3-8-15,2-6-13 16,2-4-10-16,-1-6-55 15,-9-9-40-15,3-6-29 16,-4-3 62-16</inkml:trace>
  <inkml:trace contextRef="#ctx0" brushRef="#br0" timeOffset="89460.66">18335 8119 950 0,'10'-1'495'0,"0"1"-86"15,2 0-128-15,11 0-60 0,-2 1-47 16,-2-2-72-16,0-2-40 16,-2 2-42-16,0-3-8 15,3 5-37-15,-4 0-56 16,-4 3-467-16,4 3 383 16</inkml:trace>
  <inkml:trace contextRef="#ctx0" brushRef="#br0" timeOffset="89629.64">18405 8240 1200 0,'-3'8'562'16,"3"-2"-229"-16,2-1-108 15,8-1-27-15,4-3-28 16,5 3-27-16,4-4-58 16,-1-2-20-16,2 1-43 15,-1-4-3-15,-2 2-63 16,-3 0-54-16,2-1 63 15</inkml:trace>
  <inkml:trace contextRef="#ctx0" brushRef="#br0" timeOffset="89945.34">18844 7831 1633 0,'-9'1'712'0,"-14"0"-384"15,5 10-104-15,-4 6-39 0,1 10-64 16,4 10-32-16,7 7-49 16,5 2-11-16,6 2-17 15,4-6-3-15,8-1-8 16,6-4-3-16,8-6-17 15,7-4-25-15,-4-10-68 16,0-7-40-16,2-10 348 16,-4-8-186-16</inkml:trace>
  <inkml:trace contextRef="#ctx0" brushRef="#br0" timeOffset="90228.99">18967 7994 1610 0,'1'10'660'0,"-1"6"-398"15,1 6-24-15,6 9-78 16,-7-1-32-16,11 2-64 0,0-3-15 16,5-7-21-16,6 1-7 15,-2-7-1-15,4-2-2 16,-2-6-1-16,-1-8-4 15,-3-2-4-15,2-9-1 16,-7-9-4-16,-1-4 0 16,-3-10-9-16,-5 0-16 15,0-2-37-15,-4 4-20 0,0 8-46 16,0 5-13-16,-6 15-56 16,2 4-66-16,-4 9 172 15</inkml:trace>
  <inkml:trace contextRef="#ctx0" brushRef="#br0" timeOffset="90551.51">19211 7832 1319 0,'11'5'553'16,"6"3"-287"-16,3 3-58 16,7 5-12-16,0 8-17 15,3-1-27-15,-2 0-24 16,-4 10-43-16,-3-1-15 16,-10 5-28-16,-3 1-10 15,-2 0-6-15,-5-3-4 16,-3-2-10-16,-3-5-2 15,-8-4-24-15,3-4-33 0,1-8-83 16,-1-3-60-16,0-13-108 16,4 0 177-16</inkml:trace>
  <inkml:trace contextRef="#ctx0" brushRef="#br0" timeOffset="90897.9">19356 7743 1424 0,'12'1'575'15,"0"-1"-353"-15,0 0-49 0,3 3 12 16,8 11-30-16,2 4-23 15,9 10-45-15,3 4-3 16,0 10 3-16,-3 1-2 16,-8 8-8-16,-3 2-8 15,-12 3-20-15,-5 3-8 16,-10-7-18-16,-2 3-7 16,-7-9-9-16,1-9-3 15,-2-3-29-15,0-10-20 0,0-10-60 16,3 1-35-16,4-12-71 15,3-1-10-15,7-4 138 16</inkml:trace>
  <inkml:trace contextRef="#ctx0" brushRef="#br0" timeOffset="91571.11">19972 8077 1290 0,'-12'-4'545'15,"14"4"-266"-15,-2 0-75 16,8 0-33-16,2 0-25 15,9-1-63-15,8-3-34 0,-1 1-37 16,7 0-6-16,-7-2-20 16,-3 2-45-16,-4 3-117 15,-6 0-196-15,-9 10 233 16</inkml:trace>
  <inkml:trace contextRef="#ctx0" brushRef="#br0" timeOffset="91744.79">20014 8173 1120 0,'-7'10'535'16,"3"-2"-210"-16,10-3-90 16,-1 2-23-16,8-4-32 15,6-1-20-15,1-4-44 16,6-1-21-16,0-4-39 16,-3 3-19-16,-2 2-26 15,-2 1-35-15,-2 1 205 16,3 0-143-16</inkml:trace>
  <inkml:trace contextRef="#ctx0" brushRef="#br0" timeOffset="92268.84">20567 7848 1084 0,'0'-6'537'0,"1"6"-202"16,0 2-79-16,-1-2-28 16,0 1-46-16,0 24-24 15,1 40-46-15,-5-26-15 16,4 9-34-16,0 0-14 0,1 1-26 16,3-6-9-16,3-9-7 15,-1-5-21-15,4-14-82 16,-1-4-52-16,0-10 75 15,1-5 8-15</inkml:trace>
  <inkml:trace contextRef="#ctx0" brushRef="#br0" timeOffset="92676">20756 7964 491 0,'1'-2'355'0,"1"3"79"16,1 1-86-16,-3-2-49 0,0 0-21 15,0 0-43-15,8 22-15 16,36 35-34-16,-27-27-24 15,-1 0-42-15,-4-1-19 16,-3-3-27-16,6 1-12 16,2-4-17-16,-4-1-7 0,4-5-14 15,-2-4-5-15,1-4-6 16,4-4-4-16,-5-10-3 16,0-4 0-16,-7-16-2 15,1-5-1-15,-2-7-2 16,1-1 0-16,-1-2-18 15,-1 1-17-15,-1 8-60 16,-4 2-38-16,2 11-98 16,0 6-32-16,2 13 164 15</inkml:trace>
  <inkml:trace contextRef="#ctx0" brushRef="#br0" timeOffset="92984.69">21217 7824 1489 0,'0'1'584'16,"0"7"-361"-16,1 5-23 15,0 9-22-15,2 5-22 16,0 9-58-16,1 4-20 0,2 10-20 16,-1 5-9-16,3-1-21 15,-1-5-10-15,4-14-14 16,0-7-3-16,3-13-61 16,-2-3-56-16,-1-11-453 15,3-6 384-15</inkml:trace>
  <inkml:trace contextRef="#ctx0" brushRef="#br0" timeOffset="93199.45">21424 8132 1518 0,'-8'1'664'0,"8"-1"-298"0,5 0-100 16,-2 0-65-16,-3-1-33 15,0 0-73-15,8-2-38 16,17-2-43-16,25-6-5 16,-26 9-33-16,-2 1-53 15,-2 1-117-15,3 4 376 16,-2-1-183-16</inkml:trace>
  <inkml:trace contextRef="#ctx0" brushRef="#br0" timeOffset="93470.09">21872 7894 1726 0,'4'5'701'0,"-4"5"-385"16,8 7-83-16,-7 10-40 15,-2 4-32-15,-1 6-75 16,0 3-32-16,2 2-29 16,0-2-10-16,6-2-11 15,0-5-6-15,2-5-43 16,0-2-37-16,-4-11 77 16,-1-4-783-16,5-21 601 0</inkml:trace>
  <inkml:trace contextRef="#ctx0" brushRef="#br0" timeOffset="99153.17">23654 7912 859 0,'0'-1'417'0,"0"-1"-131"0,0 1-12 15,5-3-30-15,-2 1-9 16,0 1-19-16,-3 0-4 16,0 1-27-16,0 0-18 15,0 1-46-15,-3 10-26 16,-1 19-43-16,-49 45-16 16,29-32-23-16,3-5-9 15,6-8-3-15,3-8-14 16,5-11-72-16,4-3-51 0,2-8-133 15,1-5-98-15,0-6 235 16</inkml:trace>
  <inkml:trace contextRef="#ctx0" brushRef="#br0" timeOffset="99360.21">23483 7914 1116 0,'3'-2'554'15,"4"2"-183"-15,6 3-99 16,0 1-10-16,5 9-32 15,0 6-28-15,5 7-55 16,-3 0-23-16,-1 0-46 16,0 0-18-16,-2-6-24 15,2 2-12-15,-4-8-13 16,0-1-4-16,-5-3-34 16,-2-5-47-16,-2-1-109 15,-2-4-21-15,-3-7 111 0</inkml:trace>
  <inkml:trace contextRef="#ctx0" brushRef="#br0" timeOffset="100470.37">24116 7695 667 0,'0'-1'422'16,"0"0"-52"-16,0-3-70 15,0 1-29-15,-1 2-56 16,0 0-30-16,-10-2-51 15,-8 3-17-15,-27 17-30 16,23 4-9-16,5 9-14 16,1 3-5-16,5 12-1 15,7 6 1-15,2 12 1 16,7 6-4-16,9 2-19 16,-1 1-11-16,9-14-13 15,-3-4-4-15,2-12 1 16,4-4 2-16,-6-6 4 0,1-8 0 15,-8-6-2-15,-2-4-3 16,-5-9-7-16,-2 0-1 16,-2-6-35-16,-2-7-32 15,-4-8-77-15,0-3-50 16,-2-5 103-16,1-1 23 16</inkml:trace>
  <inkml:trace contextRef="#ctx0" brushRef="#br0" timeOffset="101052.85">24493 7757 1315 0,'-12'-1'608'15,"3"0"-273"-15,4 0-105 16,5 1-23-16,8 3-53 16,2-2-29-16,18 5-55 15,-1-2-18-15,12 0-31 16,1-3-9-16,-2-2-8 15,1-2-4-15,-10 1-42 16,3 2-30-16,-12 0-81 16,-6 0-47-16,-11-1 126 15</inkml:trace>
  <inkml:trace contextRef="#ctx0" brushRef="#br0" timeOffset="101271.92">24569 7755 1021 0,'-6'8'497'0,"6"2"-142"0,2 5-39 16,2 8-56-16,-1 4-32 15,1 12-73-15,0 1-35 16,1 4-45-16,2 0-16 16,3-2-29-16,-2-3-11 15,1-9-12-15,0-2-5 16,-2-11-79-16,-2-1-63 15,-2-10-81-15,-1-1 112 16</inkml:trace>
  <inkml:trace contextRef="#ctx0" brushRef="#br0" timeOffset="101450.97">24542 8066 855 0,'0'-5'480'0,"18"5"-38"16,3 1-140-16,6 3-75 15,2-1-43-15,0 2-72 16,2-2-35-16,-3-1-48 16,0 3-12-16,-6-1-54 15,-4 1-43-15,-15 0-267 16,-5 2 231-16</inkml:trace>
  <inkml:trace contextRef="#ctx0" brushRef="#br0" timeOffset="101614.56">24617 8186 1177 0,'-1'3'550'0,"3"2"-237"16,10 0-80-16,2-2-13 15,4 0-54-15,3-1-34 16,2-2-64-16,0 1-23 16,2-1-31-16,1 1-36 15,-1-1-286-15,0-3 223 16</inkml:trace>
  <inkml:trace contextRef="#ctx0" brushRef="#br0" timeOffset="102086.46">25104 7622 1394 0,'-8'0'579'0,"-5"4"-332"15,-2 5-23-15,-4 5-51 0,-1 5-28 16,-1 9-44-16,0 7-10 16,12 15-12-16,-5 6-8 15,8 11-19-15,8 5-9 16,2-1-11-16,11 0-1 15,6-13-3-15,-1-8-2 16,4-12-10-16,1-4-5 16,-2-10-8-16,-1-5 1 15,-7-8-38-15,-3-5-40 16,-3-7-48-16,-3-6-278 0,-3-15 277 16</inkml:trace>
  <inkml:trace contextRef="#ctx0" brushRef="#br0" timeOffset="102639.51">25308 7834 1176 0,'4'1'515'0,"1"-1"-202"16,-2 4-74-16,4 5-10 15,3 8-11-15,2 10-48 16,-3-2-20-16,3 12-25 16,1 2-12-16,-2 0-22 15,8 3-12-15,-6-5-27 16,0-5-8-16,9-10-11 15,-3-5-2-15,5-11-7 16,0-5-2-16,-4-8-2 16,-5-5-5-16,-3-10-2 15,-3-7-4-15,-6-11-4 16,4-4-3-16,-4-5-6 16,0 4-10-16,1 7-24 15,1 6-13-15,-3 11-58 0,-2 8-44 16,0 14-78-16,-2 9 260 15,4 12-56-15</inkml:trace>
  <inkml:trace contextRef="#ctx0" brushRef="#br0" timeOffset="103143.27">25804 8069 1060 0,'3'-4'533'16,"-2"4"-104"-16,1 0-136 15,-2 0-45-15,0 0-21 16,6 0-63-16,9-1-37 0,22-1-63 16,-19-1-21-16,-2 1-27 15,6-2-4-15,-3 4-57 16,-2 0-57-16,0 3-566 15,0 5 462-15</inkml:trace>
  <inkml:trace contextRef="#ctx0" brushRef="#br0" timeOffset="103652.48">26141 8027 1298 0,'-4'-32'550'0,"6"32"-266"16,0 1-16-16,1 9-16 15,1 4-19-15,-1 12-56 16,3 3-22-16,4 3-38 15,1 0-17-15,5-4-34 16,-1-2-15-16,3-8-22 16,4-6-7-16,0-7-10 15,3-5-3-15,-6-12-5 16,1-3-4-16,-2-10-6 16,-6-5-10-16,2-4-23 15,-5-1-12-15,-4 8-27 16,1 6-14-16,-1 12-56 15,-5 8-38-15,-2 11-17 16,-5 5 106-16</inkml:trace>
  <inkml:trace contextRef="#ctx0" brushRef="#br0" timeOffset="107933.24">26538 7549 884 0,'-3'1'406'16,"3"2"-157"-16,3 5-72 15,6 3 1-15,8 8-9 16,2 5-17-16,8 7-36 15,0 3-11-15,5 5-12 16,-2 5-6-16,-3 5-8 16,-3 0-8-16,-12 4-15 15,-7-2-5-15,-11 4-11 16,-6-1-5-16,-8-7-11 16,-1-3-6-16,3-13-9 0,0-7-2 15,4-6-9-15,2-5-18 16,4-6-61-16,2-6-40 15,3-5-103-15,4-6-56 16,6-9 178-16</inkml:trace>
  <inkml:trace contextRef="#ctx0" brushRef="#br0" timeOffset="108393.29">26798 7276 1313 0,'6'7'500'0,"9"9"-345"0,3 3-8 16,5 14-1-16,5 3-8 16,-2 16-24-16,4 6-9 15,-4 11-15-15,4 11-12 16,-7 3-26-16,-6 0-10 15,-8 6-10-15,-9-3-4 16,-6-7-5-16,-6-2 6 16,-5-16-2-16,-1-3 1 0,-1-6-3 15,-4-8-7-15,9-5-7 16,-3-6-3-16,1-14-6 16,8-1-14-16,-1-13-54 15,-1-5-44-15,7-6-105 16,4-5 117-16,2-8 39 15</inkml:trace>
  <inkml:trace contextRef="#ctx0" brushRef="#br0" timeOffset="109631.87">27782 7779 1020 0,'12'6'553'0,"-7"-5"-79"15,-5-1-212-15,-6 2-17 16,5-2-59-16,-10 2-38 16,-18 8-74-16,-40 17-20 15,23-9-24-15,0 3-8 16,4-4-9-16,7 3-2 15,10-7 3-15,11-1 3 16,12 2 2-16,-1-6 2 0,22 7 4 16,-1-6 3-16,11 1 6 15,9 2 2-15,-4-9-3 16,2 3-3-16,-4-6-11 16,0 2-5-16,-9 2-14 15,-6-1-29-15,-8 3-104 16,-8-2-80-16,-7 2 123 15</inkml:trace>
  <inkml:trace contextRef="#ctx0" brushRef="#br0" timeOffset="109824.88">27539 8132 1096 0,'0'4'545'0,"12"2"-124"16,-1 0-107-16,5 1-48 15,-1-2-28-15,5 0-62 0,3-2-29 16,-2-3-61-16,4 0-25 16,-6-2-49-16,-2-3-33 15,-3 3-116-15,-1 0-41 16,3 2 98-16</inkml:trace>
  <inkml:trace contextRef="#ctx0" brushRef="#br0" timeOffset="110449.5">28226 7843 1202 0,'10'-33'524'0,"-6"28"-254"15,-1 4-9-15,3 5-22 16,-3 1-17-16,1 14-33 16,4 7-13-16,-3 11-38 15,0 6-22-15,1 3-43 16,-1-2-19-16,0-6-28 15,2-4-10-15,-1-8-11 16,3-5-3-16,2-6-18 16,-1-1-25-16,-8-9-100 15,3-3-69-15,-5-6-107 16,1-4 177-16</inkml:trace>
  <inkml:trace contextRef="#ctx0" brushRef="#br0" timeOffset="110790.29">28441 7864 1113 0,'3'9'537'0,"8"7"-129"16,4 6-83-16,-5 6-36 16,4 4-31-16,-1 3-90 15,4-2-34-15,2-2-47 16,-1-3-17-16,4-5-18 15,1-6-7-15,-1-5-11 16,-4-3-2-16,-1-7-8 16,-3-2-3-16,-3-8-3 15,0-7-3-15,-4-10-3 16,2-2-2-16,-2-10-6 16,0-3-3-16,0 7-14 15,-4-4-13-15,-3 10-43 16,-3 7-41-16,-4 6-109 15,2 13-47-15,-3 8 159 16</inkml:trace>
  <inkml:trace contextRef="#ctx0" brushRef="#br0" timeOffset="111136.14">28992 7761 1328 0,'-4'-2'576'0,"5"5"-221"15,0 2-87-15,-1-5-10 16,1 11-20-16,1 18-71 16,7 36-28-16,-7-20-44 15,-2 0-19-15,5 3-33 16,-5-4-13-16,3-7-18 16,0-4-5-16,-1-9-27 15,4-3-29-15,1-8-76 16,1-4-57-16,2-7 329 0,2-3-154 15</inkml:trace>
  <inkml:trace contextRef="#ctx0" brushRef="#br0" timeOffset="111426.51">29220 8109 1447 0,'-1'-1'602'0,"0"0"-273"15,1-1-109-15,0 1-14 16,0 0-21-16,15-2-85 15,32-2-35-15,-17 5-42 16,0 0-24-16,-3 0-103 16,1 1-38-16,-2 3 75 15</inkml:trace>
  <inkml:trace contextRef="#ctx0" brushRef="#br0" timeOffset="111923.47">29552 7901 1194 0,'13'0'561'15,"2"1"-215"-15,5 4-103 16,3 2-11-16,0 2-45 16,3 4-33-16,-1 0-51 15,-1 3-18-15,-5 6-25 16,-6 0-12-16,-13 8-18 16,-5 3-6-16,-11-2-6 15,-1 1-3-15,1-5 0 16,2-3 3-16,7-9 9 15,0-3 7-15,6-7 8 16,1 0 4-16,4-1 3 16,5-3 3-16,9-1 0 0,9 0-1 15,11-2-6-15,4 1-4 16,-4-2-10-16,-4-1-6 16,-9 0-9-16,-2 3-5 15,-7-1-19-15,-2-2-21 16,-9 3-101-16,-6-3-60 15,-5 3 35-15,0 0 56 16</inkml:trace>
  <inkml:trace contextRef="#ctx0" brushRef="#br0" timeOffset="116327.01">17271 9252 941 0,'-37'30'441'0,"30"-31"-148"16,2 1-38-16,2-2-16 15,3 1-21-15,0 1-45 16,0 0-25-16,0 0-35 16,14 1-10-16,14-1-22 15,36 0-17-15,-27-4-30 16,2-1-12-16,-4-3-15 15,0-3-1-15,1 3-5 16,-6-1-7-16,-2 5-39 16,-8 1-45-16,-12-1-102 15,-4 4 35-15,-5 1 80 16</inkml:trace>
  <inkml:trace contextRef="#ctx0" brushRef="#br0" timeOffset="116517.51">17295 9392 1157 0,'2'4'513'16,"9"1"-203"-16,9 0-57 15,4-2-8-15,2-3-25 16,2-2-65-16,-2-4-34 0,5-2-52 16,-1 3-21-16,2-3-27 15,0 1-8-15,-7 1-62 16,-5 0-63-16,-5 3-132 15,-6 1 141-15</inkml:trace>
  <inkml:trace contextRef="#ctx0" brushRef="#br0" timeOffset="116850.66">17440 9042 1367 0,'-1'-5'593'16,"1"4"-318"-16,3 4-72 16,-3-3-18-16,0 0-54 0,14 7-31 15,47 37-40-15,-24-28-5 16,0 3-6-16,1-1-2 16,-3-1-4-16,-3 1-4 15,-7 5-3-15,-5-1-3 16,-15 8-5-16,-5-1-4 15,-13 1-7-15,-4 1-3 16,-4-4-5-16,-1-2-3 0,0-4-2 16,1-1-4-16,3-8-38 15,3 0-34-15,8-4-96 16,2-3-41-16,9 2 127 16</inkml:trace>
  <inkml:trace contextRef="#ctx0" brushRef="#br0" timeOffset="117398.04">18680 9284 1088 0,'6'-14'518'0,"-3"10"-159"16,-1 1-47-16,-3 3-39 16,0 0-37-16,0 0-70 15,-2 3-40-15,-13 23-37 16,-36 38-15-16,21-28-27 16,5 3-13-16,2 0-20 15,3-5-7-15,10-4-7 0,-1-3-17 16,8-9-60-16,-1-7-50 15,-5-11-71-15,5-5 111 16</inkml:trace>
  <inkml:trace contextRef="#ctx0" brushRef="#br0" timeOffset="117623.46">18409 9309 1416 0,'16'24'650'15,"4"1"-317"-15,0 0-51 16,0 1-26-16,4 0-68 16,3-3-41-16,1-5-73 15,-3 0-23-15,-4-3-31 16,-4-2-13-16,-5 0-45 16,-1-2-36-16,0 0-93 15,0-1-53-15,3-4 80 16,0-4 55-16</inkml:trace>
  <inkml:trace contextRef="#ctx0" brushRef="#br0" timeOffset="117985.32">19086 9112 1241 0,'-10'-1'593'0,"1"-4"-163"16,1 3-162-16,-9 6-49 16,0 8-31-16,-5 9-60 15,-3 6-27-15,8 11-41 16,-2 0-8-16,9 4-12 15,9 5-5-15,4-4-7 16,3 1-2-16,5-1-8 16,0-5-4-16,4-5-7 15,5-4-2-15,-1-7-20 16,1-3-27-16,-2-8-102 16,-2-3-42-16,3-9 106 15</inkml:trace>
  <inkml:trace contextRef="#ctx0" brushRef="#br0" timeOffset="118427.57">19323 9176 2920 0,'-4'-1'91'16,"-3"3"-24"-16,-5 3 74 15,-3 5-82-15,-3 2-23 0,1 3-20 16,-1 4-5-16,3-2-7 16,3 4-2-16,10-4-2 15,3 5 0-15,11-2 1 16,2-2 3-16,5 1 5 16,1-6 2-16,4 5 7 15,1-1 3-15,0 5 5 16,-2 1 2-16,-15 1 1 15,0 1 0-15,-9-5-4 16,-7 0-1-16,-2-5-6 16,-5 0-3-16,-6-4-4 15,-2-5-3-15,-1-4-2 16,2-3-2-16,0-8-3 16,4-2-2-16,4-3-8 15,4 0-5-15,8-1-13 16,4-1-4-16,9 2-1 0,2 1 1 15,4 2-1-15,2 1-10 16,3 4-29-16,0 1-17 16,-4 5 263-16,-3 2-152 15</inkml:trace>
  <inkml:trace contextRef="#ctx0" brushRef="#br0" timeOffset="118710.26">19509 9281 1649 0,'-15'1'652'0,"4"7"-388"15,1 4-62-15,-2 12-21 16,4 3-26-16,3 4-66 15,-2 3-34-15,8 0-28 16,4-1-5-16,6-4-11 16,1-5-3-16,8-6-8 15,2-2-28-15,1-8-88 16,4-2-28-16,-3-10 76 0</inkml:trace>
  <inkml:trace contextRef="#ctx0" brushRef="#br0" timeOffset="118991.04">19651 9397 1043 0,'-1'10'636'0,"1"5"14"16,4 6-359-16,-1 4-12 0,3-2-79 16,1-2-33-16,5-4-71 15,2-2-23-15,5-5-20 16,1-2-10-16,3-3-14 15,1-5-4-15,-1-3-7 16,0-5-2-16,-9-4-5 16,-1-3-3-16,-5-5-3 15,-5-3-9-15,-3 0-46 16,-3 0-49-16,-8 5-134 16,-3 4-52-16,0 10 168 15</inkml:trace>
  <inkml:trace contextRef="#ctx0" brushRef="#br0" timeOffset="119240.52">19859 9245 1281 0,'20'11'638'0,"-2"3"-234"16,5 4-106-16,-5-2-26 15,4 3-64-15,-1-1-33 0,0 1-63 16,-1 6-24-16,-5 3-33 16,-2 2-12-16,-13 2-19 15,-4 0-8-15,-11 1-8 16,4-3-8-16,-4-4-33 16,1-7-36-16,-3-11-112 15,3-6-64-15,3-6 148 16</inkml:trace>
  <inkml:trace contextRef="#ctx0" brushRef="#br0" timeOffset="119565.33">19976 9061 1579 0,'9'6'636'16,"9"8"-374"-16,1 6-38 16,8 11-17-16,4 2-24 15,1 6-56-15,0-4-26 16,-3 3-29-16,-3 1-10 16,-10 3-12-16,-5 2-9 15,-12-1-14-15,-8-3-6 16,-6-2-10-16,-4-3-2 0,1-9-17 15,1-5-19-15,4-8-58 16,1-6-45-16,6-6-106 16,1-1-44-16,5-4 173 15</inkml:trace>
  <inkml:trace contextRef="#ctx0" brushRef="#br0" timeOffset="119937.86">20322 9279 1745 0,'0'-2'673'0,"3"2"-430"0,7 0-63 15,6 2 0-15,3-1-22 16,3 5-60-16,5-3-36 16,1 1-33-16,6 1-5 15,-6-1-5-15,-3 4 0 16,-10 0-3-16,-4 2-3 16,-10 3 3-16,-7 0 2 0,-14 1 0 15,-5 0 0-15,-5 0-8 16,4-1-3-16,-2 1-4 15,-2 0-3-15,3 0-7 16,-3-1-18-16,8 0-87 16,8-1-78-16,14-4-116 15,4-1 171-15</inkml:trace>
  <inkml:trace contextRef="#ctx0" brushRef="#br0" timeOffset="120123.4">20651 9499 1422 0,'-9'9'667'16,"-5"-2"-293"-16,-10 2-96 15,-3 0-25-15,-7 3-73 16,-1 1-43-16,4-2-79 0,0 0-22 16,13-3-45-16,5-5-41 15,6-3-111-15,9 1-62 16,7-2 127-16</inkml:trace>
  <inkml:trace contextRef="#ctx0" brushRef="#br0" timeOffset="120370.86">20911 9252 1467 0,'18'0'666'0,"-9"6"-258"15,-6 2-70-15,2 14-54 16,-6 1-43-16,-6 7-92 16,6 5-44-16,-5 0-57 15,1 2-15-15,5-5-20 16,-4-2-7-16,4-9-25 16,2-3-20-16,-4-11-76 15,7-2-44-15,-2-5-290 16,-1-8 293-16</inkml:trace>
  <inkml:trace contextRef="#ctx0" brushRef="#br0" timeOffset="123901.96">28818 9528 628 0,'9'-5'329'16,"-9"-2"-20"-16,1-1-52 15,-5-3 8-15,-7-3-11 16,-1 0-44-16,-7-1-24 0,-3-2-38 16,0 2-17-16,-9-4-35 15,-4 2-14-15,-8 0-27 16,-7 3-7-16,-8 1-9 16,2-4-2-16,-4 6-5 15,-4-3-2-15,-5 0-7 16,-7 6-2-16,-5-4-6 15,2 1-2-15,5 2-4 16,-6-3 0-16,1 1-2 16,-2 3-1-16,-10-1-1 15,6 1 0-15,8 2-1 16,-3-2-1-16,-1 5-1 16,-2 2-1-16,-10 3-1 15,6 4 0-15,10 2 0 16,-2 2-1-16,-1 0 0 15,0 4-1-15,-9 6 0 0,5 4-1 16,7 3 0-16,3 0 1 16,-2 2-1-16,2-2 1 15,-2 7 0-15,-1 1 0 16,9 3 0-16,1 2-1 16,9 1 0-16,-1 2 2 15,0 2 0-15,-2 1 0 16,-4 0 0-16,2 0-1 15,4 1 1-15,3 0-1 0,7 3 1 16,4-2-1-16,0 4 0 16,0-1 0-16,-1 1 0 15,1 0 0-15,10-4 0 16,5 2-1-16,6 3 1 16,2-1-1-16,6 5 1 15,2 1 1-15,4 3 0 16,3 1 1-16,0-5-1 15,1-1 1-15,6-2 0 16,0-1 0-16,4 8 2 16,4 4 1-16,1 0 0 15,5 2 0-15,4-1 1 16,4 1-2-16,7 1 0 16,3 1-1-16,12 0 1 15,6-2-1-15,4-4 2 16,1-2-1-16,1-2-1 0,1-2 1 15,4 1 0-15,5 3 0 16,6-6 0-16,0 2 1 16,4-3-1-16,3-5 0 15,0 2 2-15,2-4 1 16,7-2 0-16,1 0 1 16,5-6 0-16,7 0 3 15,1-5 4-15,8 2 1 0,1 0 1 16,3-7-1-16,4 0-1 15,-1-10 2-15,2-5 3 16,2 3-1-16,-2-9 3 16,2 0 0-16,0-7-3 15,-1-1 0-15,-4-8-2 16,0-8-3-16,3-3-3 16,-4-3 0-16,9-2 3 15,-6 0 1-15,-1-6 3 16,-7-3-2-16,-12-5-1 15,1-5-3-15,-16-2-2 16,1-3 0-16,-4 0-1 16,-10-1 0-16,-8-2-1 15,-4 1 0-15,-7-7-1 16,-1-2 0-16,-1-6 0 0,-5-3 0 16,-7-1-2-16,-5 4 1 15,0-1-1-15,-1 1 1 16,-5 2-1-16,-1-5 0 15,-10 1 1-15,-10 0-1 16,-3 2 1-16,-6-2 0 16,-5-2-2-16,-1 4 0 15,-11-6-1-15,4 3 0 0,-5 3 2 16,1-2 0-16,3 3 1 16,-3 2 0-16,0-2-2 15,-3 0-1-15,-6 3-1 16,-4 0 0-16,-4 8 0 15,1 3 0-15,2 3 0 16,4-2 2-16,6-4 0 16,0 1 1-16,2 0-1 15,-2 1-1-15,-4 3 1 16,3 1-2-16,-5 4 1 16,2 7 0-16,-1 3-3 15,-3 2-2-15,-2 1-1 16,-4-3 0-16,-2 1 1 15,5 3-1-15,5 6 2 16,6 3-1-16,9 6-2 0,3-1-8 16,6 2-10-16,2 1-6 15,2 1-16-15,-5 3-1 16,4 2-15-16,-2 2-11 16,0 4-65-16,6 3-27 15,-8 7 100-15</inkml:trace>
  <inkml:trace contextRef="#ctx0" brushRef="#br0" timeOffset="124392.8">29667 9526 1573 0,'5'-15'576'0,"5"4"-392"0,1 4-22 16,1 10 16-16,-3 10 23 16,-4 17-39-16,0 10-23 15,-5 14-28-15,4 4-11 16,2-4-21-16,3-1-13 16,11-8-20-16,5-3-4 15,5-8-2-15,0-9 1 16,-6-12-7-16,-3-5-2 0,1-13-7 15,4-6-3 1,9-15-3-16,0-6-3 0,7-6-6 16,-1-3-2-16,0-1-5 15,1 3-2-15,-5 4-4 16,-4 6-9-16,-13 8-25 16,-5 3-18-16,-15 9-49 15,-7 1-19-15,-9 9-67 16,-7 2-37-16,3 5 148 15</inkml:trace>
  <inkml:trace contextRef="#ctx0" brushRef="#br0" timeOffset="125936.52">28093 13234 1049 0,'-2'5'485'16,"1"-3"-144"-16,-1 0-65 15,1-2-20-15,0 0-18 16,-1 0-74-16,-1 0-34 0,1-1-40 16,-9-19-16-16,-8-46-21 15,17 28-13-15,-1 0-23 16,-3-1-7-16,1 5-7 15,-2 3-2-15,2 1-16 16,1 5-21-16,-2 6-77 16,2 4-60-16,3 9-387 15,6 0 372-15</inkml:trace>
  <inkml:trace contextRef="#ctx0" brushRef="#br0" timeOffset="126282.22">27832 13020 1213 0,'0'0'564'0,"3"-2"-245"16,4-2-102-16,-2-7-16 16,4-4-67-16,-2-7-36 15,9-5-38-15,5 3-7 16,6 0-5-16,3 6-2 15,2 4-11-15,-4 2 0 16,-2 10 5-16,-4 3 5 16,-7 7 12-16,0 2 3 0,-5 4-7 15,-2 4-2-15,-2-2-12 16,0 4-7-16,2-5-16 16,-2-5-8-16,3 1-11 15,1-5-29-15,1 3-97 16,2 0 11-16,1-4 52 15</inkml:trace>
  <inkml:trace contextRef="#ctx0" brushRef="#br0" timeOffset="127089.08">28367 13538 1205 0,'2'-2'524'0,"1"5"-233"0,-1 4-9 15,4 13-6-15,-3 5-27 16,3 9-66-16,-1 4-27 15,-5 6-53-15,0-4-22 16,-1 0-35-16,2-2-16 16,-4-7-18-16,3-3 0 15,0-9-40-15,-2-6-42 0,6-9-114 16,-1-2-47-16,3-15 135 16</inkml:trace>
  <inkml:trace contextRef="#ctx0" brushRef="#br0" timeOffset="127433.65">28592 13592 1283 0,'-4'4'606'0,"1"16"-192"16,0 5-107-16,-1 0-108 15,1 3-29-15,4-3-75 16,2 0-23-16,4-2-17 15,2-1-4-15,4 1-9 16,1-4-3-16,2-3-8 16,1 2-2-16,-3-10-3 15,0-1-2-15,-1-6-4 0,0-1 4 16,-4-12 1-16,2-1 0 16,1-12-2-16,3-8-5 15,2 0-8-15,1-8-1 16,-6-2-25-16,-2 0-31 15,-7 1-96-15,-4 7-75 16,-4 19-162-16,-2 5-215 16,-6 22 388-16</inkml:trace>
  <inkml:trace contextRef="#ctx0" brushRef="#br0" timeOffset="127685.93">28986 13567 1725 0,'0'16'699'0,"-4"14"-427"15,-1 3-5-15,5 9-52 16,-1 3-55-16,4 0-94 15,0-1-24-15,-2-7-26 0,3-4-7 16,-4-11-9-16,6 0-26 16,-1-11-92-16,-2-4 41 15,10-8 25-15</inkml:trace>
  <inkml:trace contextRef="#ctx0" brushRef="#br0" timeOffset="127865.59">29154 13802 1512 0,'11'5'637'0,"7"-7"-281"15,2 4-109-15,3-1-25 16,0 0-59-16,2-2-110 16,1-3-55-16,-12 1-64 15,4-1 124-15,-6-4-71 16</inkml:trace>
  <inkml:trace contextRef="#ctx0" brushRef="#br0" timeOffset="128136.92">29543 13619 1747 0,'-5'12'716'16,"0"8"-409"-16,-4 6-72 15,-3 13-42-15,-5 6-54 16,-1 4-87-16,6 1-13 16,0-8-22-16,10-5-11 15,7-7-11-15,-1-8-19 16,6-7-69-16,-4-6-54 16,-3-5 314-16,9-1-168 0</inkml:trace>
  <inkml:trace contextRef="#ctx0" brushRef="#br0" timeOffset="130084.13">25589 11328 666 0,'-2'-6'455'0,"1"3"-1"16,-2-4-173-16,-1 3-28 15,1 2-62-15,-11-7-22 16,-26-7-35-16,33 21-16 16,-1 5-25-16,5 2-12 15,-2 6-17-15,0 0-8 0,5 1-11 16,0-1-5-16,10-1-11 16,0-4-6-16,5-3-11 15,1-4-2-15,2-6-2 16,0-6 1-16,0-7-1 15,-3-4 1-15,-4-5 0 16,0-1-1-16,-5 1 0 16,-4-1 1-16,-2 6 0 15,-6 2 0-15,-3 1 1 16,-1 7-1-16,-7 2-4 16,3 5-4-16,0 5-5 15,0 0-15-15,6-1-50 16,-1-1-28-16,6-2-60 15,-3-1-26-15,6 5-33 16,0-5 128-16</inkml:trace>
  <inkml:trace contextRef="#ctx0" brushRef="#br0" timeOffset="130622.9">25085 10925 974 0,'-10'-6'494'16,"3"-1"-146"-16,5-3-134 0,3 0-15 15,5 0-52-15,5-2-32 16,11 0-52-16,5 1-19 15,12 5-25-15,8 4-7 16,14 4-1-16,7 4 0 16,1 5 7-16,1 2 14 15,-1 7 29-15,-4 4 15 16,4 8 17-16,-3 7-4 16,-7 8-13-16,-8 2-6 15,-5 10-15-15,-6-3-2 0,-12 7-11 16,2 1 2-16,-10 0-1 15,-3 3-6-15,-5-6-5 16,-3 1-9-16,-8-7-10 16,-1-9-4-16,0-7-4 15,-1-10-3-15,-2-10-17 16,-3-7-17-16,-1-9-63 16,-1-4-43-16,-3-8-85 15,1 2-28-15,3-4 157 16</inkml:trace>
  <inkml:trace contextRef="#ctx0" brushRef="#br0" timeOffset="131182.03">25625 11564 1258 0,'-6'4'545'0,"2"0"-239"0,3 0-51 16,4 13-9-16,1-2-28 15,6 6-63-15,3 2-22 16,2-2-34-16,3-2-13 16,-1-8-27-16,1-1-12 15,-1-12-23-15,1-2-7 16,2-13-18-16,-2-8-26 15,5-6-88-15,-2-5-53 16,0-2-111-16,-3 0-37 0,4 1 202 16</inkml:trace>
  <inkml:trace contextRef="#ctx0" brushRef="#br0" timeOffset="131866.35">26097 11708 561 0,'-2'-6'312'0,"-1"2"-45"16,2 2-24-16,0 1-41 16,-1-1-20-16,1 1-31 15,1 0-11-15,0 0-10 16,0 0-1-16,0 0-5 16,0 0-5-16,0 1-8 15,0 0-6-15,0 0-7 0,0 1-1 16,0 15-4-16,0 33-4 15,-2-26-16-15,-2 2-10 16,-4 1-27-16,0 0-10 16,0 1-11-16,-1-1-3 15,-1 0-5-15,-2-5-2 0,-4-1-1 16,0-4 1-16,4-5-27 16,2 3-40-16,7-9-98 15,3-5 331-15,10-9-165 16</inkml:trace>
  <inkml:trace contextRef="#ctx0" brushRef="#br0" timeOffset="134049.87">25505 10718 549 0,'-6'1'293'15,"4"-5"-71"-15,7-5-43 16,3-4 9-16,23-15-11 16,9-8-21-16,36-21-52 15,20-16-28-15,35-19-50 16,19-8-15-16,24-16-10 16,6-4-5-16,10 2-19 0,-4-2-4 15,-16 11-6-15,-3 8 3 16,-15 11 17-16,-4 14 3 15,-15 13 7-15,-16 8 6 16,-31 23-53-16,-17 9-63 16,-35 25 73-16</inkml:trace>
  <inkml:trace contextRef="#ctx0" brushRef="#br0" timeOffset="134371.51">25953 10945 997 0,'-5'0'418'15,"28"-14"-156"-15,28-18-200 16,11-10 11-16,38-16 47 15,5-14 8-15,31-20-25 16,19-8-18-16,27-16-44 16,17 2-18-16,18-3-19 15,-5 3-1-15,-8 14-2 0,-14 4-1 16,-24 18-7-16,-7 7-13 16,-26 11-23-16,-4 5-24 15,-19 16-105-15,-20 10-104 16,-35 18 174-16</inkml:trace>
  <inkml:trace contextRef="#ctx0" brushRef="#br0" timeOffset="134705.71">26282 11292 1075 0,'-56'32'378'0,"19"-7"-309"16,14-10-12-16,23-14 43 15,14-10 18-15,46-26 15 16,17-12-29-16,49-30-40 16,31-12-17-16,31-19-31 15,32-6-7-15,11 1-6 16,17-1-1-16,1 8 1 15,-9 6 0-15,-3 13 1 16,-32 11-1-16,-14 13-1 0,-19 10-2 16,-32 12-7-16,-14 5-29 15,-42 16-143-15,-21 7-124 16,-48 18 181-16</inkml:trace>
  <inkml:trace contextRef="#ctx0" brushRef="#br0" timeOffset="135015.28">26607 11760 1340 0,'-43'29'472'0,"38"-23"-401"16,23-9-40-16,45-23 23 15,28-17 17-15,47-25 13 16,24-12-7-16,44-22-34 16,16 2-11-16,24-8-12 15,8 3-8-15,-6 6-6 16,0 1-1-16,-17 14-1 16,-25 8-1-16,-16 15 0 15,-17 5 0-15,-36 19 0 16,-11 1 0-16,-51 18-53 15,-21 5-48-15,-51 23 61 0</inkml:trace>
  <inkml:trace contextRef="#ctx0" brushRef="#br0" timeOffset="135284.82">27400 12003 921 0,'-32'46'372'16,"13"-14"-214"-16,29-17-40 16,17-9 17-16,29-23 11 15,18-9-7-15,38-22-37 16,17-11-17-16,31-13-22 16,19-7-12-16,12-1-23 15,-2-1-14-15,-4 9-10 16,-10 4-3-16,-27 13-18 15,-10 9-16-15,-35 14-75 16,-18 9-102-16,-37 17 136 16</inkml:trace>
  <inkml:trace contextRef="#ctx0" brushRef="#br0" timeOffset="135524.07">28038 12192 1458 0,'-66'58'527'0,"22"-15"-411"16,42-14-109-16,17-12 14 16,40-18 50-16,17-11 4 15,43-16 31-15,13-8-11 0,20-12-24 16,13-7 5-16,6-10-26 16,6-4-10-16,6 0-22 15,-5-1-5-15,-17 6-5 16,-4 10 5-16,-34 2-12 15,-16 11 1-15</inkml:trace>
  <inkml:trace contextRef="#ctx0" brushRef="#br0" timeOffset="136136.31">30493 11329 940 0,'-38'-34'400'0,"35"32"-214"16,2-2 3-16,2 4-27 15,-1-1-12-15,0 1-5 16,0 0 15-16,-1 0 14 15,-1-1-11-15,1 0-37 0,-26-1-36 16,-47-2-45-16,17 2-13 16,-18 4-21-16,-8-1-3 15,-2 1-4-15,1 1 0 16,-4-3-2-16,0-4-1 16,-2-1-2-16,-1-1-2 15,17 1-32-15,6 2-23 16,30 3-104-16,6-2-100 0,25 2 167 15</inkml:trace>
  <inkml:trace contextRef="#ctx0" brushRef="#br0" timeOffset="136477.85">29719 11080 946 0,'1'-2'452'15,"1"-3"-169"-15,0 5-50 16,-4-1 22-16,1-1-57 16,0 2-40-16,-9 0-73 15,-18 4-29-15,-38 11-28 16,21-5-11-16,-5 2-13 16,4 4-2-16,10 1-1 0,4 1-1 15,13 4 5-15,3-3 2 16,3-4 6-16,9 4 11 15,6-2 25-15,12 4 9 16,17 7 14-16,6-2-4 16,14 1-20-16,3 2-9 15,-5-7-18-15,-3-2 0 16,-7-4-55-16,-3-5-25 16,-3-10 37-16</inkml:trace>
  <inkml:trace contextRef="#ctx0" brushRef="#br0" timeOffset="137623.04">30840 11144 568 0,'1'-3'419'0,"-1"-1"41"15,0 3-150-15,0 1-16 0,0 0-34 16,0 0-21-16,6 28-26 15,2 32-23-15,-8-20-41 16,-3 3-22-16,3 2-47 16,-1 0-20-16,5-3-31 15,1-4-10-15,-5-8-8 16,3-1-2-16,0-10-2 16,-2-2-21-16,0-11-96 15,-3-6-67-15,-1-5-247 16,0-5 259-16</inkml:trace>
  <inkml:trace contextRef="#ctx0" brushRef="#br0" timeOffset="137925.78">31012 11317 1442 0,'0'11'593'15,"5"11"-297"-15,2 3-65 16,2 7-15-16,0 0-34 16,5 3-76-16,2-2-19 15,3-4-17-15,0-5-9 16,1-8-20-16,0-5-6 0,0-10-12 16,1-2-2-16,0-15-2 15,-2-6-4-15,1-8-5 16,-3-3-1-16,-6-4-3 15,-2 1-7-15,-6 0-42 16,-5 3-35-16,-8 8-116 16,1 7-23-16,-7 16 127 15</inkml:trace>
  <inkml:trace contextRef="#ctx0" brushRef="#br0" timeOffset="138311.51">31441 11213 1449 0,'4'7'608'16,"-3"3"-352"-16,9 9-19 16,-2 9 4-16,-3 6-48 15,1 5-44-15,-7 2-62 16,-3-2-20-16,-2 0-27 15,-2-2-12-15,7-7-16 16,-3-3 8-16,4-9-52 16,1-5-60-16,-1-7 66 15,11-2-21-15</inkml:trace>
  <inkml:trace contextRef="#ctx0" brushRef="#br0" timeOffset="138524.97">31634 11481 1756 0,'0'7'685'16,"6"-6"-375"-16,1-4-147 15,5 1-29-15,1 0-23 16,5-2-74-16,0-1-26 15,0 2-103-15,2 0 317 0,1-4-200 16</inkml:trace>
  <inkml:trace contextRef="#ctx0" brushRef="#br0" timeOffset="138952.46">31890 11316 1327 0,'5'-7'592'15,"6"5"-179"-15,5 2-232 16,-8 2 14-16,11 5-10 16,1 1-45-16,2 4-64 0,10 3-17 15,-11 3-21-15,-3 3-5 16,-8 3-6-16,-7 0-5 15,-9 3-5-15,-7-1-1 16,-7 0-5-16,1 0-3 16,5-6-3-16,1-3 3 15,8-6 4-15,3-4 4 16,6-4 15-16,7 4 4 16,2-6 5-16,4 1 0 15,6 3-14-15,2-5-8 0,4 1-11 16,1 0 1-16,-1-1-29 15,0 0-27-15,-1-3-59 16,-3-3-45-16,-5 2 21 16,-1 3-233-16,-15 0 266 15</inkml:trace>
  <inkml:trace contextRef="#ctx0" brushRef="#br0" timeOffset="142682.84">27698 13653 1125 0,'-1'-1'500'0,"0"0"-168"15,0 0-108-15,0 0-3 16,-1 1-20-16,1 0-55 16,0 0-18-16,1 0-30 15,10 3-15-15,19 4-33 16,31 4-14-16,-21-10-22 0,0 1-6 16,-4 1-4-16,4-1-10 15,-11 3-58-15,1-2-39 16,-13 0-102-16,-9 1-48 15,-9 0 160-15</inkml:trace>
  <inkml:trace contextRef="#ctx0" brushRef="#br0" timeOffset="142800.99">27729 13779 1149 0,'-11'16'505'0,"8"-9"-179"15,6 1-64-15,17-2-8 16,9 0-8-16,9-5-75 15,4-1-43-15,-6-2-69 16,0-4-19-16,-2 4-61 16,-4-4-40-16,2 0 39 15</inkml:trace>
  <inkml:trace contextRef="#ctx0" brushRef="#br0" timeOffset="145344.64">30691 11203 825 0,'6'-4'388'0,"0"-1"-127"16,3 2-27-16,-3 1-13 15,-2-1-22-15,-4 2-38 16,0 1-16-16,0 0-33 16,-1 0-13-16,-1 0-30 15,-28 7-11-15,-28 32-9 16,34-28-6-16,8-2-10 16,4 2-5-16,7-2-14 15,5 1-2-15,6 2 5 16,4-2 5-16,5 1 1 15,0-2 0-15,5 1-6 16,3 0-3-16,3-2-5 0,2-3-1 16,-4 2-5-16,-5-4-39 15,-9-1-100-15,-5 2-42 16,-15-1 92-16</inkml:trace>
  <inkml:trace contextRef="#ctx0" brushRef="#br0" timeOffset="145519.85">30567 11473 1128 0,'-1'12'493'0,"10"-7"-168"16,2-3-102-16,5 0-2 16,0 0-10-16,6-2-76 15,1 0-35-15,1-1-55 16,0 0-10-16,-7 0-75 15,-4 0 94-15,-13-1-49 16</inkml:trace>
  <inkml:trace contextRef="#ctx0" brushRef="#br0" timeOffset="148829.37">25654 11227 1021 0,'-9'2'485'0,"1"1"-152"16,2-1-58-16,0 1-32 15,2 0-25-15,2-3-53 16,1-2-19-16,1 1-36 16,0 0-14-16,2-6-28 15,9-16-14-15,27-45-25 16,-8 28-11-16,13-17-11 16,2-4-3-16,9-1-1 15,-7-2-1-15,-9 9 0 16,1 7-1-16,-20 14-1 15,-7 5 0-15,-7 16-19 16,-12 6-16-16,-8 4-67 16,1 7-52-16,-3 12-101 15,2 4-225-15,3 16 322 0</inkml:trace>
  <inkml:trace contextRef="#ctx0" brushRef="#br0" timeOffset="149164.37">25750 11306 1221 0,'-11'-8'502'0,"0"3"-254"16,4-2-41-16,3 2-5 16,4 0-11-16,4 1-55 15,4 0-23-15,12-1-31 16,4 0-8-16,17-2-13 16,0-1-12-16,14-1-25 15,13-3-10-15,3-3-10 0,10 1-2 16,3 4-16-16,-8 6-27 15,-20 1-70-15,-9 0-59 16,-21 3-343-16,-2 1 342 16</inkml:trace>
  <inkml:trace contextRef="#ctx0" brushRef="#br0" timeOffset="149564.1">25657 11299 1391 0,'-4'-6'521'0,"5"6"-323"0,5 0-79 16,14 5 22-16,8 4 6 15,16 2-40-15,9 3-22 16,5 1-38-16,8 0-14 15,6 1-19-15,2 1-1 16,4-1-45-16,-6 0-50 16,-14 0-93-16,-6 1 99 15</inkml:trace>
  <inkml:trace contextRef="#ctx0" brushRef="#br0" timeOffset="176435.03">3290 10774 720 0,'34'31'375'0,"-32"-22"-43"16,3-2-69-16,-1-5-13 15,0 1-21-15,0-2-52 16,-4-1-18-16,0-1-21 15,0 0-9-15,-1 0-25 16,0 0-16-16,-3-4-36 16,-3-3-11-16,-17 6-15 15,-28-27-3-15,25 30-2 16,-2 3-3-16,3 3-5 16,2 3-2-16,9 3-4 15,4 6 0-15,9-1-4 16,5 1-1-16,7-1-2 15,5-3 0-15,3-1 0 0,3-3 1 16,2 1 2-16,-3 0 4 16,-4-2 13-16,-2 3 8 15,-6-1 13-15,-3 4 3 16,-5-3-4-16,-3 0-5 16,-3-2-9-16,-4-4-4 15,-2-1-6-15,0-3-3 16,-3-3-18-16,2 0-24 0,2-2-76 15,2-2-50-15,7-1-119 16,2-4-37-16,9-7-212 16,7-4 325-16</inkml:trace>
  <inkml:trace contextRef="#ctx0" brushRef="#br0" timeOffset="176595.75">3367 10844 958 0,'17'-6'496'0,"-1"7"-107"16,-4 6-60-16,-4 8-72 15,1 2-27-15,-5 2-66 16,0-1-35-16,2 2-62 16,0-4-25-16,2-4-28 15,-1-2 1-15,-7-7-70 16,4-1-51-16,-2-6-120 16,-3 3-96-16,0 0 205 15</inkml:trace>
  <inkml:trace contextRef="#ctx0" brushRef="#br0" timeOffset="177028.27">3436 10751 1198 0,'9'-8'502'15,"-7"8"-240"-15,5 2-69 16,1 2-18-16,2 0-26 16,4 1-66-16,-6 2-26 0,4 2-29 15,2 4-6 1,-8-1-3-16,7 0-4 0,0 4-1 15,-7 0 3-15,8 1 15 16,-5 2 14-16,-2-5 13 16,1 0 1-16,-5-4-10 15,-2 0-9-15,-1-2-9 16,-1-3-3-16,-1-3-6 16,-2-1-2-16,3-1-8 15,0-1-3-15,0 0-8 16,0 0-2-16,0 0-6 15,0-1-3-15,3-16 1 16,15-27 2-16,-3 29 3 16,0 1 1-16,0 3 2 15,-1 4 2-15,-3 6 13 16,-2 5 11-16,-2 9 23 0,-1 3 6 16,-2 4 2-16,2-1-6 15,-3-1-19-15,1 0-7 16,-1-3-9-16,0-1-8 15,2-2-86-15,-1-3-72 16,5-5 89-16</inkml:trace>
  <inkml:trace contextRef="#ctx0" brushRef="#br0" timeOffset="177454.78">3918 10843 1438 0,'9'-6'614'0,"-13"6"-243"16,1 1-116-16,-5 2-5 16,-4 1-35-16,1 2-95 15,1 0-32-15,6 3-41 16,0 1-13-16,4 0-20 16,7 4-7-16,9 1-7 15,0-3 0-15,7 1 0 16,2-2-1-16,-2-8 1 15,4 1 1-15,4-11 0 16,-1-3 2-16,1-3-19 16,-3-3-14-16,-12-1-17 0,-5 1-3 15,-10 1 19-15,-2 1 16 16,-10 5 16-16,-2 2 6 16,-3 7 1-16,0 4 5 15,3 7 19-15,0 2 6 16,2 2 9-16,7 2 0 15,6 4-9-15,4 1-7 16,8 1-9-16,1-2-7 0,1-7-5 16,7-3-15-16,8-11-74 15,2-7 210-15,10-12-125 16</inkml:trace>
  <inkml:trace contextRef="#ctx0" brushRef="#br0" timeOffset="177970.86">4778 10848 1530 0,'-2'-6'623'16,"1"6"-318"-16,1 3-61 16,0-3-31-16,0 0-14 15,5 17-78-15,17 32-39 16,-5-30-41-16,4 0-13 16,4-5-16-16,3-4-4 15,-4-9-4-15,-3-3-1 0,0-6-4 16,-8-2-11-16,2-2-20 15,-4 0-8-15,0 1-2 16,-4 0 9-16,-3 5 19 16,-1 0 6-16,-3 6 7 15,4 5 1-15,-2 5 16 16,1 2 14-16,-1 1 17 16,2 1 8-16,6-5-1 15,0-3-7-15,7-6-11 16,-1-6-7-16,-1-10-8 15,-2-2-4-15,-3-7-3 16,-1-2-3-16,-3 1-6 16,0 2-8-16,0 8-61 15,-4 2-55-15,5 9-126 16,-1 5 78-16,1 10 82 16</inkml:trace>
  <inkml:trace contextRef="#ctx0" brushRef="#br0" timeOffset="178259.01">5286 10928 1397 0,'16'10'581'16,"-2"-5"-310"-16,3-3-30 15,3-4-28-15,-5-3-33 0,8-5-77 16,-4-4-31-16,-5-4-43 16,-1-2-11-16,-12-1-6 15,-1 1 1-15,-11 4 5 16,-1 1 1-16,-11 7-1 15,0 4-1-15,2 5-7 16,-1 7 6-16,9 9 14 16,2 1 8-16,6 8 14 15,5 3-3-15,5 2-12 16,6-3-7-16,8-4-17 16,5-4-4-16,7-10-33 15,4-3-43-15,3-9-130 16,1-4-28-16,9-9 122 15</inkml:trace>
  <inkml:trace contextRef="#ctx0" brushRef="#br0" timeOffset="179077.81">6229 10808 1511 0,'-11'-7'707'0,"-1"7"-145"0,2 4-380 15,0 4 13-15,1 4-36 16,3 5-43-16,4-1-70 16,3 3-18-16,8-6-15 15,0 0-5-15,7-5-6 16,-1-4-2-16,5-3 0 15,-2-3-1-15,1-5-8 16,-1-1-12-16,-6-6-24 16,1 0-8-16,-10 0-6 15,-3-1 13-15,-8 3 25 16,-5 1 13-16,-3 2 14 16,-3 1 2-16,1 6 0 15,1 1 0-15,6 2-2 16,5 2 2-16,5-2-8 0,2-1-2 15,7-4-5-15,4-3-3 16,10-4 3-16,5 3 1 16,8 1 0-16,1 2 1 15,0 4 1-15,0 2 2 16,-10 12 5-16,-6 3 3 16,-7 13 12-16,-4-2 6 15,-9-1 3-15,3-2-2 16,-3-6-9-16,-1-4-5 0,1-6-6 15,-3-4-1-15,4-8-8 16,4-5-13-16,0-7-23 16,5-5-10-16,-6-2 2 15,1 2 11-15,4 7 22 16,0 5 11-16,2 7 20 16,-3 2 17-16,-4 11 26 15,0 0 12-15,0 9 1 16,-1 0-11-16,4-2-23 15,-1-3-12-15,3-4-14 16,0-2-9-16,2-6-54 16,1-3-38-16,2-8 24 15,-1-5-684-15,2-3 565 16</inkml:trace>
  <inkml:trace contextRef="#ctx0" brushRef="#br0" timeOffset="179253.31">6735 10664 1714 0,'3'29'683'16,"-1"10"-424"-16,0 4-26 15,1 4-48-15,-1-4-44 16,7-5-87-16,2-7-22 16,4-13-21-16,2-5 0 0,5-15-100 15,-2-9-85-15,0-12-122 16,4-3 152-16</inkml:trace>
  <inkml:trace contextRef="#ctx0" brushRef="#br0" timeOffset="179648.75">6987 10786 984 0,'1'6'624'16,"0"7"25"-16,-2 7-311 16,1 0-40-16,0 1-78 15,-2-3-49-15,9-6-86 16,-2-5-31-16,3-4-36 15,0-3-8-15,2-4-6 16,5-3-1-16,1-7-20 16,-3-6-10-16,-6-2-15 15,0 1-1-15,-1 5 18 0,4 7 8 16,-1 11 14-16,-1 4 1 16,-1 9 2-16,2 5 3 15,0 9 12-15,4 5 5 16,7 6 10-16,-2 4 6 15,4 0 8-15,-3 2 2 16,-5-4-1-16,-2 0-2 16,-7-2-10-16,-5-1-3 0,-7-2-4 15,-6-7-3-15,-7-10-4 16,-4-5 0-16,-2-13-4 16,-2-3-3-16,2-8-11 15,0-4-8-15,8-4-31 16,8 0-24-16,9-5-63 15,10 0 221-15,14-1-93 16</inkml:trace>
  <inkml:trace contextRef="#ctx0" brushRef="#br0" timeOffset="180126.86">8080 10781 959 0,'0'-1'506'0,"6"-2"-143"15,-5 2-75-15,2-5-7 16,2-5-56-16,-4 5-32 0,-2 0-58 15,0 5-24-15,-1 0-39 16,-12-3-18-16,1 7-29 16,-23 32-10-16,29-4-8 15,10 1-5-15,11-1-4 16,0-3-4-16,13-7 6 16,4-5-11-16,4-11-77 15,7-5-51-15,2-11 121 16,-3-5-36-16</inkml:trace>
  <inkml:trace contextRef="#ctx0" brushRef="#br0" timeOffset="180480.6">8425 10619 1708 0,'4'16'672'0,"-7"8"-433"15,0 6-3-15,2 11-38 0,-6 3-40 16,9 1-81-16,0-4-24 15,-1-9-25-15,5-9-8 16,-1-11-11-16,-1-3-3 16,2-9-14-16,-3-1-13 15,-1-7-35-15,1-2-16 16,5-7-4-16,-4-3 12 16,6-3 32-16,-4 3 15 0,-2 6 17 15,2 3 9 1,-2 12 24-16,5 2 12 0,-3 11 26 15,7 4 5-15,0 4-6 16,-1 2-5-16,0-4-21 16,-1-3-12-16,4-3-17 15,0-6-4-15,2-6-30 16,-2-4-43-16,0-8 145 16,-2-4-962-16,2-2 683 15</inkml:trace>
  <inkml:trace contextRef="#ctx0" brushRef="#br0" timeOffset="180758.65">8738 10861 1471 0,'40'4'626'0,"-37"15"-253"16,3 0-93-16,1-2-18 0,2-2-24 16,5-4-102-16,1-4-44 15,4-7-53-15,3-4-12 16,1-9-13-16,2-6-5 15,-6-8-8-15,-6-2-8 16,-14-4-13-16,-7 6-1 16,-8 4 1-16,-4 4 6 0,0 13 8 15,-4 2 3-15,4 11 0 16,1 7 0-16,5 6-2 16,3 6-2-16,8 0-2 15,3-4 9-15,5-5-112 16,6-5-62-16,9-8 106 15</inkml:trace>
  <inkml:trace contextRef="#ctx0" brushRef="#br0" timeOffset="181077.45">9103 10743 923 0,'-14'0'571'0,"3"13"90"16,0 6-331-16,1 10-59 15,4 4-23-15,6-4-75 0,2-3-48 16,6-10-73-16,7-1-17 16,3-9-18-16,2-4-4 15,5-5-7-15,-3-6-1 16,-2-7-4-16,-5-4-1 16,-7-5-3-16,-5-5 0 15,-7 2-1-15,-4 2 1 16,-9 5 3-16,-4 3 0 15,-2 10 0-15,-1 7-2 16,4 7-9-16,-1 6-25 0,10 9-90 16,4-2-57-16,7 2-101 15,9 2 159-15</inkml:trace>
  <inkml:trace contextRef="#ctx0" brushRef="#br0" timeOffset="181597.97">9448 10705 1429 0,'0'-9'658'0,"-9"8"-251"15,-9 2-102-15,1 4-76 16,-1 6-50-16,4 5-80 16,7 1-30-16,7 8-34 15,2 3-8-15,7-12-10 16,-5-8-3-16,2 1-2 15,13 22 0-15,1-9-1 0,-4-4-2 16,-16-12 2-16,4 0 2 16,-9 2 4-16,2-1-6 15,-5-1-29-15,-3-1-23 16,-1-3-72-16,0-2-43 0,8-5-91 16,0-2-32-1,9 0-36-15,-1-1 23 0,11 4 116 16,3 0 48-16,-3 2 128 15,4 2 49-15,-3-1 71 16,-3-1 41-16,4-3 38 16,3-1 3-16,1-4-16 15,1-3-20-15,-3-4-39 16,-2 0-25-16,-5-3-47 16,-2-2-18-16,-7 5-19 15,-3-1-2-15,-6 3 3 16,-4 2 1-16,-6 6-1 15,-1 7 6-15,-3 9 15 16,5 4 4-16,7 11 5 16,5 0-8-16,6 7-21 15,2-1-8-15,12-6-11 16,0-6 2-16,16-7-18 0,2-6-27 16,8-8 29-16</inkml:trace>
  <inkml:trace contextRef="#ctx0" brushRef="#br0" timeOffset="182426.23">10445 10856 1672 0,'2'0'644'0,"4"1"-415"16,6-1-16-16,3-4-20 15,4-3-28-15,5-8-82 16,5-2-29-16,0-5-32 15,-7-1-7-15,-8-2-6 16,-9 2-5-16,-9 5-5 16,-3 1-3-16,-9 13-1 15,1 2 1-15,-5 7 2 16,1 5 0-16,4 6 2 16,2 4 2-16,10 3 4 15,5 1-1-15,5 0 0 16,3-3-3-16,7-2-2 15,4-5-2-15,12-6-18 16,6-4-24-16,5-7-76 16,4-5-38-16,1-5-66 0,1-1-19 15,-13-4 38-15,-5 3 36 16,-18-3 87-16,-7 1 41 16,-14 1 76-16,-4 1 36 15,-6 4 64-15,0 6 25 16,2 6 26-16,-1 5-4 0,4 10-17 15,-2 0-9-15,8 8-34 16,2 3-23-16,6 0-38 16,7-1-14-16,7-10-25 15,0-4-8-15,7-10-8 16,-7-7-3-16,2-12-23 16,1-7-26-16,-6-10-39 15,2-2-14-15,-6-3 5 16,0-3 19-16,-5 2 37 15,-4 2 13-15,0 9 20 16,0 11 12-16,-1 13 30 16,6 10 15-16,-6 12 41 15,1 8 11-15,0 12-4 16,-4 2-6-16,7 5-27 16,1-2-12-16,7 0-19 15,6-6-8-15,6-8-14 16,3-8-7-16,1-11-17 15,3-6-29-15,-1-5-102 0,-4-3-63 16,-2-4-144-16,-5-1 202 16</inkml:trace>
  <inkml:trace contextRef="#ctx0" brushRef="#br0" timeOffset="182758.71">11217 10880 969 0,'5'10'589'0,"-1"2"-52"15,15 24-218-15,-14-27-44 0,6-8-54 16,2-1-33-16,6-10-74 15,2-2-34-15,0-10-51 16,-3-4-11-16,-4-6-4 16,-5-1-1-16,-8 2 0 15,-5 0 1-15,-11 11 2 16,-5 1 1-16,-2 11-2 16,1 8-1-16,4 5-4 15,1 6 0-15,10 13 3 16,3 8 4-16,8 11 11 15,6 5 8-15,6 5 9 16,4 1 8-16,4-5-4 16,-1-2-7-16,0-9-12 15,-5-5-9-15,-8-7-6 16,-1-1 0-16,-11-6 2 0,0-3-1 16,-9-5-21-1,-7-6-28-15,1-9-76 16,-6-6-55-16,7-12 99 0</inkml:trace>
  <inkml:trace contextRef="#ctx0" brushRef="#br0" timeOffset="183236.47">11596 10893 1288 0,'2'-7'508'0,"1"4"-314"16,-3 0-87-16,-2 2-37 15,1 1-10-15,0 0-25 16,0 0-16-16,0 0-13 16,0 0-2-16,0 0 0 15,1 0 3-15,0 0 35 16,0-1 14-16,0 0 3 16,1-4-5-16,9-14-27 15,17-29-5-15,-16 25 20 16,1 3 20-16,0 7 39 15,-3-3 10-15,-5 6 5 16,-5-1-1-16,-5 3-18 16,-6 1-6-16,-6 11-13 15,-3 2-9-15,-4 5-22 0,1 4-9 16,8 1-16-16,-1 5-7 16,12 1-7-16,-1 2-3 15,7 2 0-15,10-4-3 16,6-4-1-16,7-3-1 15,4-5-1-15,3-2-30 16,5-8-102-16,4-1-55 16,-3-11 110-16,1-1 2 15</inkml:trace>
  <inkml:trace contextRef="#ctx0" brushRef="#br0" timeOffset="183436.57">11944 10665 1398 0,'0'6'676'16,"-6"-3"-243"-16,-1 6-140 16,3 3-11-16,-8 1-60 15,2 1-31-15,1 5-71 16,4-3-27-16,7 7-39 16,4-1-15-16,4-1-20 15,-1-1-3-15,5-7-3 16,-3 0 0-16,-3-2 1 15,1-1-1-15,-7-3 3 0,-5-1-1 16,-4-1-28-16,-7 0-32 16,-2-1-94-16,0-2-7 15,-8-2 79-15</inkml:trace>
  <inkml:trace contextRef="#ctx0" brushRef="#br0" timeOffset="183927.75">12677 10857 1540 0,'-18'-39'630'0,"13"37"-362"16,3 4-22-16,4 10-32 15,2 5-20-15,6 10-44 16,-2 4-33-16,3 1-44 16,2-4-14-16,2-5-30 0,2-5-11 15,0-13-13-15,3-4-4 16,3-12-29-16,1-6-17 15,3-6-22-15,-3 0-5 16,-2 4 26-16,-2 4 15 16,-10 6 23-16,1 4 6 15,-6 6 15-15,3 4 12 16,-1 7 23-16,1 2 12 16,-4 3 10-16,2 1 1 15,3-3-15-15,2-1-11 0,3-8-20 16,-1-5-11-16,3-7 0 15,-6-5-13-15,7-7-79 16,0-3-58-16,1 2-141 16,2 1-61-16,-5 7 213 15</inkml:trace>
  <inkml:trace contextRef="#ctx0" brushRef="#br0" timeOffset="184073.46">13150 10885 1076 0,'3'1'575'0,"4"5"-103"16,-1 11-54-16,28 32-88 15,-23-31-49-15,-2-2-115 16,0-4-53-16,3-11-65 16,-3-2-50-16,-3-16-130 15,-3-4-103-15,-4-4-266 16,-5-1 300-16</inkml:trace>
  <inkml:trace contextRef="#ctx0" brushRef="#br0" timeOffset="184371.94">13345 10646 987 0,'22'-4'574'16,"-2"5"-102"-16,-2 6-118 15,-10 4-15-15,0 11-60 16,-5 3-30-16,-2 12-79 16,-1 4-38-16,-1 0-67 15,0-4-24-15,4-7-32 16,1-6-3-16,3-8-24 16,3-4-21-16,-6-10-96 15,7-2-68-15,-3-6-640 16,-2-2 573-16</inkml:trace>
  <inkml:trace contextRef="#ctx0" brushRef="#br0" timeOffset="184534.88">13235 10743 1726 0,'10'1'699'16,"11"9"-395"-16,6 2-98 15,9-1-34-15,4-1-47 16,-1-6-76-16,1-4-6 15,-6 0-73-15,-5-1-54 0,-3 0-141 16,-4 3 127-16</inkml:trace>
  <inkml:trace contextRef="#ctx0" brushRef="#br0" timeOffset="184877.77">13614 10668 1151 0,'8'16'644'15,"-1"3"-99"-15,2 5-197 16,-2 1-9-16,-4 8-97 16,0 1-58-16,0 1-99 15,-2 1-30-15,-1-6-32 16,0-2-10-16,0-8-13 16,0-7-8-16,0-13-25 15,2-7-20-15,2-12-39 16,4-6-5-16,6-4 11 0,4-3 19 15,0 2 44-15,1 7 11 16,-3 9 18-16,0 3 17 16,3 11 40-16,0 5 20 15,1 7 28-15,-3 3 2 16,-6 5-16-16,1 1-12 16,-7 1-31-16,2 0-15 15,1-2-39-15,2-2-29 0,5-7 91 16,6-7-60-16</inkml:trace>
  <inkml:trace contextRef="#ctx0" brushRef="#br0" timeOffset="185189.78">14880 10749 1793 0,'14'-14'753'16,"-24"14"-403"-16,-4 4-86 16,-13 11-60-16,-7 5-36 0,-4 16-67 15,-1 2-31-15,5 7-44 16,2 0-12-16,9-8-18 15,5-5-19-15,7-16-63 16,1-5-45-16,2-12 225 16,5-8-107-16</inkml:trace>
  <inkml:trace contextRef="#ctx0" brushRef="#br0" timeOffset="185357.41">14594 10803 1552 0,'4'-4'672'0,"12"16"-301"16,0 3-56-16,3 8-30 16,-3 4-45-16,6 2-98 15,-1 1-50-15,0-1-57 0,1 0-3 16,-3-4-50-16,2-3-39 16,0-8-75-16,1-3 78 15,-18-14 14-15</inkml:trace>
  <inkml:trace contextRef="#ctx0" brushRef="#br0" timeOffset="185700.99">15002 11072 1822 0,'16'5'678'0,"3"-5"-508"15,0-5-22-15,5-10-51 16,-5-2-19-16,-4-7-54 15,-5 0-12-15,-10 2 1 16,-3 2-1-16,-10 10 2 16,-4 2-3-16,-3 12 11 15,-3 6 10-15,9 9 20 16,-2 5 13-16,9 6 11 16,7 4-4-16,5-1-13 15,4-1-12-15,6-1-26 16,1-3-6-16,4-9-16 15,5-3-34-15,8-10-87 16,3-6 258-16,3-9-136 0</inkml:trace>
  <inkml:trace contextRef="#ctx0" brushRef="#br0" timeOffset="185849.67">15355 10936 1775 0,'12'5'735'0,"-8"-1"-404"16,1-2-130-16,16 1-65 15,-3-1-39-15,5-2-50 16,-4 0-29-16,-4-3-102 16,2 1-73-16,-1 2 87 15</inkml:trace>
  <inkml:trace contextRef="#ctx0" brushRef="#br0" timeOffset="186002.77">15426 11047 1429 0,'-7'11'644'15,"7"-4"-287"-15,10 2-97 16,-1-1-3-16,4 3-62 16,-4-5-45-16,4-4-90 15,-1 1-23-15,8-5-88 0,6 3-31 16,3-5 45-16</inkml:trace>
  <inkml:trace contextRef="#ctx0" brushRef="#br0" timeOffset="186293.33">15968 10841 1545 0,'2'-3'756'0,"-3"14"-227"15,1 9-188-15,-4 8-132 16,1 7-52-16,2 7-74 16,-1 2-21-16,1 2-27 15,-1-6-9-15,2-5-13 16,0-6-16-16,1-15-48 16,1-4-33-16,4-12 165 15,6 0-86-15</inkml:trace>
  <inkml:trace contextRef="#ctx0" brushRef="#br0" timeOffset="187949.09">3993 12282 1338 0,'-1'-20'540'0,"0"-4"-245"16,-5-2-81-16,-9 3 8 16,2 3-15-16,-9 3-84 15,-3 6-32-15,-6 9-35 16,-2 2-10-16,-3 14-16 16,5 7-10-16,10 14-9 15,4 7 0-15,11 5 7 16,5-2 2-16,8-7 0 15,5-5-1-15,8-13-8 16,3-7-4-16,8-11-2 0,-3-6 0 16,1-11-2-16,-5-2 0 15,-7-7 0-15,1 1-1 16,-6 1 0-16,0 1-1 16,-2 8 0-16,-5 4-1 15,-5 9 11-15,3 3 10 16,-3 7 20-16,9 2 12 15,1 5 3-15,-3 2-6 16,-2 1-18-16,-2-1-5 16,3-3-38-16,4-2-47 15,5-4-37-15,4-3-430 16,11-14 370-16</inkml:trace>
  <inkml:trace contextRef="#ctx0" brushRef="#br0" timeOffset="188494.31">4968 12192 1256 0,'6'-15'551'0,"0"4"-246"15,-5 0-79-15,1 2 16 0,-10 3-40 16,-6 1-48-16,-8 5-61 15,-6 4-20-15,-2 4-18 16,1 6-6-16,9 6-9 16,3-1-2-16,11 7-6 15,6-2-5-15,12 0-8 16,7-1 0-16,8-5-5 16,2-1-1-16,3-4-2 15,-4 0 3-15,-7-2 7 16,2-1 6-16,-19-3 6 15,0 0 1-15,-4 2-1 16,-13-4-3-16,10 4-8 16,-12-6-2-16,0-3-31 15,2 0-27-15,-3-4-68 16,12 1-54-16,5-3-87 16,8-3-34-16,11-4-274 15,3-2 360-15</inkml:trace>
  <inkml:trace contextRef="#ctx0" brushRef="#br0" timeOffset="188633.14">5172 12269 866 0,'19'-3'552'0,"-5"4"-48"16,-2 11-145-16,-3 5-44 15,-1 1-73-15,-1 3-39 16,0-5-79-16,-3-1-35 16,1-5-53-16,-1-5-16 15,-2-5-58-15,-2-4-58 0,-3-9-151 16,-3-5-100-16,-1-4 209 15</inkml:trace>
  <inkml:trace contextRef="#ctx0" brushRef="#br0" timeOffset="189204.45">5223 12117 1246 0,'11'-1'604'16,"3"1"-210"-16,2 4-134 15,1 3-14-15,1 3-48 16,1-2-34-16,2 4-56 15,1 1-19-15,-3 3-30 16,-1 2-8-16,-5 5-21 16,-7-1-7-16,-5 1-9 0,-7-3-4 15,-3-5-1 1,3-3 0-16,-3-8-3 0,6-2-4 16,-1-4-22-16,4-2-14 15,0 3-29-15,0-1-4 16,16-14 18-16,33-34 12 15,-27 33 27-15,1 1 7 16,-4 9 6-16,-8 0 10 16,-4 7 25-16,2 5 10 15,0 4 15-15,1 7 1 0,-3 3-8 16,-3-1-3-16,-7-2-11 16,4-2-7-16,-5-5-17 15,6-2-6-15,5-4-10 16,-5-3-4-16,9-4-19 15,-2-2-10-15,2-6-12 16,1 1-1-16,0-3 17 16,-5-2 10-16,5 3 15 15,-3-1 2-15,1 6 0 16,-1 2 0-16,-3 6 11 16,0 2 9-16,-4 10 23 15,0 5 4-15,-2 7 4 16,0 3-7-16,-1 0-20 15,1 0-6-15,2-8-21 16,1-5-19-16,1-9-95 16,-1-9 4-16,4-11 56 0</inkml:trace>
  <inkml:trace contextRef="#ctx0" brushRef="#br0" timeOffset="189395.78">5816 12209 1499 0,'18'7'665'16,"-5"12"-230"-16,1 4-111 0,-5 10-30 16,0 4-52-16,-2 11-121 15,4 0-39-15,0 2-42 16,-4 5-12-16,-2-7-15 16,1 0-4-16,-4-13-16 15,-1-13-18-15,4-11-82 16,-5-10-68-16,-3-12-131 15,-6-5-33-15,-5-15 207 16</inkml:trace>
  <inkml:trace contextRef="#ctx0" brushRef="#br0" timeOffset="189641.57">5789 12209 1090 0,'22'-14'619'15,"4"5"-39"-15,5 4-312 0,3 1-22 16,-4 2-48-16,-3 3-29 15,-7 5-42-15,-3 0-15 16,-9 7-25-16,-3 2-11 16,-5 9-25-16,-6 1-9 15,-11 5-16-15,4-2-7 16,-8-8-12-16,-1-2-16 16,9-10-64-16,-2-7-51 15,7-6 217-15,4-6-107 16</inkml:trace>
  <inkml:trace contextRef="#ctx0" brushRef="#br0" timeOffset="189800.06">6067 12067 1432 0,'5'11'704'16,"2"5"-277"-16,0 15-99 15,-4 4-33-15,0 12-108 16,-3-2-57-16,6-1-79 15,0-5-20-15,5-13-34 16,0-3-41-16,2-14-109 16,1-5 16-16,2-7 61 15</inkml:trace>
  <inkml:trace contextRef="#ctx0" brushRef="#br0" timeOffset="190094.92">6297 12356 1505 0,'20'1'636'16,"3"-5"-357"-16,-2-6 6 16,5-3-54-16,-9-5-54 15,-4-4-82-15,-4-1-24 16,-9-1-25-16,-5-1-7 0,-5 7-1 16,-8 2 1-16,-6 9 2 15,3 7 0-15,-3 9-3 16,7 6-2-16,6 4-5 15,5 3-2-15,7 5 0 16,5 0-2-16,6 1-4 16,8-1-4-16,3-7-5 15,6-2-7-15,3-8-60 16,1-10-39-16,11-7 52 16</inkml:trace>
  <inkml:trace contextRef="#ctx0" brushRef="#br0" timeOffset="190426.75">7157 12234 1877 0,'-11'-27'743'0,"20"32"-488"16,0 4-6-16,2 11-46 16,1 2-45-16,-3 3-81 15,1-1-26-15,-4-6-26 16,0-4-10-16,-3-9-57 15,0-4-42-15,-4-5-137 16,-2-5-72-16,-3-5-126 16,-3-4-142-16,-4-1 374 15</inkml:trace>
  <inkml:trace contextRef="#ctx0" brushRef="#br0" timeOffset="190779.25">7161 12134 914 0,'14'-7'542'16,"5"2"-62"-16,4 5-176 15,-2 3-41-15,7 1-57 16,-2 3-26-16,4 2-27 0,-3-1-8 16,-6 8-18-16,-4 1-16 15,-14 9-42-15,-3 6-19 16,-5 0-26-16,-4 0-8 16,4-9-5-16,-1-8-6 15,1-10-29-15,3-8-22 16,2-10-42-16,2-7-15 0,5-4 11 15,8 2 19-15,1 2 40 16,2 2 17-16,-5 7 14 16,-3 1 11-16,1 10 28 15,2 2 16-15,2 9 34 16,-5 5 9-16,-6 7-4 16,-5 1-9-16,7 2-32 15,-7-2-13-15,5-7-45 16,6-3-45-16,0-10-72 15,13-3 222-15,11-9-103 16</inkml:trace>
  <inkml:trace contextRef="#ctx0" brushRef="#br0" timeOffset="191227.13">7837 12245 997 0,'-5'-14'627'0,"-6"0"40"16,-5 2-360-16,-4 1-3 15,-1 4-76-15,-4 3-45 16,3 5-75-16,1 3-27 16,6 6-35-16,1 6-12 15,6 6-15-15,2 5-6 16,6 2-7-16,7 0-5 16,6-8-1-16,2-7-2 0,5-11 2 15,1-3 0-15,2-13-3 16,0-6-11-16,2-10-46 15,0-6-26-15,-3-9-34 16,-2 0-3-16,-9-2 35 16,-1 2 23-16,-5 8 38 15,-4 0 12-15,6 18 11 16,-7 1 15-16,-3 16 33 16,1 9 17-16,-4 14 38 15,5 8 4-15,-2 13-5 16,3 3-8-16,4 1-22 15,1-1-12-15,7-10-20 16,4-7-9-16,-4-13-15 16,3-6-5-16,4-9-25 15,2-4-32-15,0-14-101 16,5-5-92-16,-1-4 147 0</inkml:trace>
  <inkml:trace contextRef="#ctx0" brushRef="#br0" timeOffset="191536.3">8138 12143 1315 0,'-4'18'663'0,"1"3"-185"16,2 6-158-16,0 3-11 15,2-5-75-15,2-2-54 0,4-10-91 16,0-3-30-16,2-6-34 16,1-4-10-16,2-9-14 15,2-6-16-15,1-9-45 16,4-3-21-16,-3-2-16 15,-1 4 10-15,0 8 37 16,-5 2 22-16,-2 8 18 16,-2 7 4-16,-5 6 21 15,3 8 14-15,-1 13 26 16,0 0 15-16,3 5 7 16,-1-5-6-16,8-1-20 15,1-3-15-15,6-7-16 16,2-5-9-16,-2-11-65 15,1-4-74-15,-2-15-85 16,0-4-538-16,14-1 524 16</inkml:trace>
  <inkml:trace contextRef="#ctx0" brushRef="#br0" timeOffset="191720.6">8569 12125 1383 0,'-14'-7'693'0,"1"7"-201"16,1 7-193-16,0 4-22 15,7 12-67-15,-5-1-44 0,8 8-82 16,2 3-30-16,4-4-37 16,7-2-13-16,8-11-11 15,1-4-21-15,4-12-69 16,4-6-48-16,-2-15-546 16,4-3 477-16</inkml:trace>
  <inkml:trace contextRef="#ctx0" brushRef="#br0" timeOffset="191920.8">8813 11999 1602 0,'5'26'684'0,"-8"0"-278"16,-1 8-121-16,-3 6-33 16,2 1-41-16,5 4-113 15,3-4-41-15,6-12-42 16,3-3-2-16,0-14-32 0,1-6-33 15,-3-6-104-15,1-6-78 16,-7-5-574-16,-6-2 546 16</inkml:trace>
  <inkml:trace contextRef="#ctx0" brushRef="#br0" timeOffset="192197.34">8691 12066 1571 0,'6'6'651'0,"6"3"-318"15,4 4-113-15,6 1-24 16,3 2-38-16,8-6-83 16,1-6-21-16,3-7-24 15,-4-3-9-15,-1 2-13 16,-7-2-1-16,-5 10-2 16,-6 0-1-16,-5 8 2 15,2 4 2-15,-8 3 27 16,4 5 13-16,-2 0 16 15,-3 3 3-15,-4-3-23 16,2-5-12-16,-5-7-22 16,0-4-19-16,2-6-73 15,-2-2-37-15,-1-4 232 16,7-6-123-16</inkml:trace>
  <inkml:trace contextRef="#ctx0" brushRef="#br0" timeOffset="192784.71">9117 12011 1551 0,'-1'16'649'15,"9"-1"-266"-15,3-4-71 0,-1 9-15 16,-2 4-40-16,1 5-137 16,0 4-45-16,2-3-41 15,2 2-9-15,3-6-11 16,4-1-7-16,1-7-4 15,2-5-2-15,-2-6-7 16,0-4-11-16,-1-6-33 16,0-5-24-16,-7-5-41 15,-1-4-14-15,-11-4-2 16,-1 1 9-16,-16-5 30 16,-9 2 23-16,-7 1 28 15,-5 3 25-15,12 8 63 16,6 6 26-16,11 4 29 15,7 1-4-15,8 4-33 16,4-2-22-16,10-4-22 16,5 2-4-16,8-5-11 15,1 0-2-15,1 12 2 16,-6-3 4-16,-6 13 9 0,-4 4 6 16,-4-2 7-16,-2 4 5 15,-9-2-2-15,-1-3-4 16,-2-4-11-16,-2-2-7 15,0-7-8-15,1 1-2 16,0-8-24-16,-1 0-20 16,0 1-31-16,17-10-10 15,35-36 19-15,-29 30 16 0,-6 4 30 16,-2 7 15-16,-2 7 35 16,-1 7 20-16,1 11 31 15,-1 2 9-15,-1 5-7 16,2-1-14-16,-1-2-28 15,-1-5-4-15,0-4-50 16,-1-6-26-16,-2-10 25 16</inkml:trace>
  <inkml:trace contextRef="#ctx0" brushRef="#br0" timeOffset="195486.55">10795 12050 712 0,'-1'-1'334'0,"0"-2"-81"16,1 3-27-16,0 0 37 16,0 0-2-16,5 18-20 15,15 41-15-15,-9-20-20 16,1-1-23-16,5 3-50 16,3-6-21-16,0-9-45 15,-2-3-16-15,0-12-21 16,-1-5-6-16,-1-13-15 15,4-8-10-15,-2-10-27 16,-3-5-9-16,2 1-8 16,-6 5 6-16,-6 6 21 0,2 6 8 15,-5 6 7-15,-2 6 3 16,0 10 4-16,3 7 4 16,3 7 16-16,5 0 9 15,3 0 18-15,0-6 8 16,2-4 7-16,-1-3 1 0,-1-5-4 15,-1-4-6-15,-2-3-20 16,0-6-9-16,0-12-15 16,-3-3-10-16,-1-8-25 15,-1-2-17-15,-5 1-41 16,-1 5-27-16,-2 8-91 16,-2 9 344-16,0 16-143 15</inkml:trace>
  <inkml:trace contextRef="#ctx0" brushRef="#br0" timeOffset="195802.67">11448 12185 1372 0,'0'9'631'0,"-6"0"-291"15,4 6-96-15,-3 1-2 16,6 2-59-16,0-1-25 15,7-4-52-15,1 0-16 16,2-7-32-16,7-4-14 16,2-5-24-16,6-6-10 15,-5-6-6-15,-3-3-10 16,-7-2-21-16,-9-3-4 0,-5 3-2 16,-6-1 6-16,-9 5 14 15,0 3 3-15,-1 2 2 16,0 6 1-16,6 6-7 15,-3 3-16-15,2 4-36 16,5 5-20-16,-2 3-59 16,7 2-7-16,4 2 96 15</inkml:trace>
  <inkml:trace contextRef="#ctx0" brushRef="#br0" timeOffset="196180.77">11698 12138 1452 0,'3'3'645'0,"-3"13"-254"16,1 0-92-16,-1 5-45 0,0 2-42 16,1 0-89-16,4-1-37 15,4-6-46-15,2-4-12 16,3-9-20-16,1-4-4 15,2-10-16-15,1-6-13 16,2-6-16-16,-3-1-4 16,2 6 14-16,-6 5 11 15,-5 4 17-15,2 3 3 0,-3 6 10 16,1 4 7-16,0 10 14 16,-3 3 7-16,0 1 2 15,1 1-2-15,5-4-13 16,-2-1-4-16,2-8-16 15,1-6-32-15,-6-11-110 16,9-4 260-16,9-8-132 16</inkml:trace>
  <inkml:trace contextRef="#ctx0" brushRef="#br0" timeOffset="196356.85">12100 11955 1665 0,'-2'35'717'0,"-3"3"-350"16,-1 3-39-16,0 9-69 0,3-4-64 16,5-3-115-16,7-4-34 15,5-13-24-15,1-6-19 16,3-11-81-16,2-6-61 16,5-5-29-16,1-3-449 15,0 0 447-15</inkml:trace>
  <inkml:trace contextRef="#ctx0" brushRef="#br0" timeOffset="196773.75">12526 12210 1429 0,'-7'-11'689'16,"-4"-2"-301"-16,-1-3-95 16,-6-2-48-16,-5 5-90 15,1-1-36-15,1 8-46 16,0 6-10-16,-1 5-12 15,0 9-7-15,4 7-11 16,7 3-6-16,10 2-9 16,4-1-4-16,14-6-7 15,2-4-3-15,6-8-2 16,0-7-1-16,-2-11-1 16,4-7-9-16,-1-7-46 15,-2-5-26-15,-2-4-43 16,-8-4-5-16,-3-3 30 15,-2-2 24-15,-6 3 42 0,2 4 17 16,-5 11 20-16,-2 9 17 16,-1 16 28-16,-3 5 19 15,0 18 38-15,1 10 8 16,5 12 3-16,1 3-9 16,4 5-31-16,6-2-17 15,1-6-28-15,6-2-5 0,4-12-45 16,2-7-51-16,7-16 137 15,2-8-78-15</inkml:trace>
  <inkml:trace contextRef="#ctx0" brushRef="#br0" timeOffset="197356.77">13475 12130 1408 0,'-1'-6'678'16,"1"6"-217"-16,5 12-201 15,1 1 4-15,-3 15-61 16,-1 6-37-16,4-2-77 16,-2 2-24-16,5-11-34 15,-2-8-10-15,-2-10-66 0,3-6-55 16,-4-11-132-16,-2-4-89 16,-8-6-156-16,-5 0 286 15</inkml:trace>
  <inkml:trace contextRef="#ctx0" brushRef="#br0" timeOffset="197906.75">13373 12037 1097 0,'8'-4'574'0,"-3"1"-156"0,4 1-130 15,3 5-32-15,7-1-68 16,8 0-34-16,1 1-55 16,9 2-14-16,4 1-11 15,-1 3-5-15,-3 5-9 16,-9 5-5-16,-10 6-7 15,-8 5-4-15,-10 4-14 16,-2 0-7-16,-9-8-9 16,3-1-4-16,0-12-3 15,3-4-1-15,4-6-9 16,1-5-6-16,1-6-13 16,1-2-11-16,5-4-6 15,1-2 4-15,6 0 12 16,2 0 9-16,2 5 11 15,1 0 2-15,4 7 10 16,1 4 13-16,1 5 17 16,-3 6 8-16,-4 8 7 0,-5 0-3 15,-3 2-10-15,-5 0-5 16,-5-9-17-16,1-2-7 16,1-9-8-16,0-2-4 15,2-8-7-15,2-1-8 0,-1-3-10 16,3 0-2-16,-4 3 3 15,-3 0 6-15,2 7 9 16,4 3 5-16,-5 2 4 16,5 3 0-16,-3-1 4 15,1 0 1-15,0 3 8 16,-2 0 1-16,0-1 3 16,-3 1-3-16,2-2-3 15,-8-2-4-15,5 3-41 16,1-3-28-16,-1 1-93 15,1-4-94-15,0 0 162 16</inkml:trace>
  <inkml:trace contextRef="#ctx0" brushRef="#br0" timeOffset="198124.35">14147 12140 1057 0,'5'30'649'16,"3"21"120"-1,0 9-327-15,1 16-96 0,3 3-53 16,0-5-150-16,0 0-58 16,3-15-61-16,-4-10-11 15,1-17-27-15,-1-16-25 16,-6-19-95-16,-4-12-67 16,-7-16-116-16,-4-4-30 15,-8-9-24-15,-6-3-92 0,-8-17 326 16</inkml:trace>
  <inkml:trace contextRef="#ctx0" brushRef="#br0" timeOffset="198297.33">14099 12221 913 0,'12'-20'595'16,"4"7"-49"-16,1 9-156 15,3 0-49-15,1 5-92 16,-1-1-35-16,1 5-61 16,-4 5-20-16,-5 0-46 15,-6 4-18-15,-7 5-33 16,-5 0-10-16,-10 3-9 15,1 1-12-15,-3-7-46 16,2-3-42-16,6-9-110 16,2-4 67-16,11-11 60 15</inkml:trace>
  <inkml:trace contextRef="#ctx0" brushRef="#br0" timeOffset="198502.62">14429 12024 1556 0,'7'25'753'0,"2"5"-326"16,-4 9-100-16,-3 4-47 15,-2 0-118-15,-2-5-54 0,-1-7-68 16,3-9-19-16,8-12-51 16,0-5-38-16,8-12-121 15,3-4-49-15,-2-8 140 16</inkml:trace>
  <inkml:trace contextRef="#ctx0" brushRef="#br0" timeOffset="198869.57">14597 12195 1415 0,'3'15'656'0,"1"13"-238"16,0 1-59-16,4 4-76 16,-1 1-29-16,2-11-86 15,5-3-45-15,0-13-63 16,3-7-25-16,1-11-29 15,1-8-15-15,2-12-37 16,-2-3-11-16,0 3-18 16,-4 5 7-16,-4 13 26 0,-2 6 12 15,-8 12 20-15,1 12 9 16,-2 12 18-16,0 8 10 16,2 13 18-16,6 6 11 15,4 6 15-15,-1 1 0 16,3-1-5-16,-2-2-4 15,-2-6-22-15,2-3-8 16,-10-14-12-16,-3-8-3 0,-8-13-5 16,-4-10-2-16,-12-9-11 15,-2-8-11-15,-5-9-28 16,-1-4-23-16,10-5-56 16,6-1-33-16,12 5-66 15,7 1 305-15,12 12-90 16</inkml:trace>
  <inkml:trace contextRef="#ctx0" brushRef="#br0" timeOffset="199202.94">15425 12118 1696 0,'8'33'710'0,"-8"5"-410"15,-6 14-76-15,3 4 6 0,-1-2-72 16,5-5-47-1,14-12-75-15,-8-13-13 0,7-12-46 16,-6-9-45-16,2-16-133 16,5-3 328-16,-1-9-140 15</inkml:trace>
  <inkml:trace contextRef="#ctx0" brushRef="#br0" timeOffset="199343.49">15273 12241 1553 0,'-2'-2'641'0,"8"2"-366"16,9 4-15-16,6 4-74 16,6-2-39-16,4 1-86 15,-1-4-23-15,4-3-43 16,2 0-52-16,-5-4-144 16,4-5-110-16,-6-4 180 0</inkml:trace>
  <inkml:trace contextRef="#ctx0" brushRef="#br0" timeOffset="199889.76">15675 12068 791 0,'7'-4'527'0,"0"4"-14"16,1 16-156-16,-2 8-41 15,0 9-47-15,0 7-23 0,-4 5-44 16,0 3-29-16,0-3-55 16,1-5-29-16,0-14-46 15,2-8-17-15,-2-12-22 16,-3-5-14-16,1-4-31 15,-1-6-19-15,3-2-29 16,3-3 1-16,1-2 15 16,2 2 16-16,1 6 32 15,3 2 11-15,4 6 15 16,2 2 10-16,5 4 16 16,7 0 8-16,-4 0 14 15,1-2 2-15,10-5-4 16,-2-4-6-16,14-8-17 15,2-4-8-15,-9-4-13 16,-6-1-7-16,-16-1-16 16,-8-1-5-16,-14 5-1 0,-8 1 7 15,-11 5 15-15,-1 4 5 16,-5 9 5-16,2 1 6 16,3 14 14-16,-3 1 8 15,10 4 15-15,5 2 0 16,10-5-8-16,8 1-3 15,4-7-8-15,3-4-4 16,3-7-5-16,7-5-6 16,1-6-8-16,-1-1-2 15,-1 1-3-15,-3 3-1 0,-4 9 0 16,-3 8 0-16,-5 10 2 16,-3 3 2-16,-3 4 3 15,0-2-1-15,3-4-38 16,4-6-25-16,6-17 123 15,4-11-73-15</inkml:trace>
  <inkml:trace contextRef="#ctx0" brushRef="#br0" timeOffset="200089.93">16542 11992 1224 0,'-14'33'676'0,"10"7"-71"15,3 4-199-15,0 12-122 16,7 0-70-16,5-7-115 0,1-6-37 16,12-13-52-16,0-8-46 15,0-16-101-15,-1-6-62 16,-7-10-340-16,-4-6 351 16</inkml:trace>
  <inkml:trace contextRef="#ctx0" brushRef="#br0" timeOffset="200236.57">16427 12100 1484 0,'2'2'699'16,"6"0"-286"-16,-1 0-173 15,11 5-34-15,2 0-90 16,5 1-39-16,12 0-58 16,10-4-45-16,9-2 233 15,4 5-166-15</inkml:trace>
  <inkml:trace contextRef="#ctx0" brushRef="#br0" timeOffset="200524.15">17442 12048 1642 0,'1'9'693'15,"7"12"-344"-15,0 7-97 16,-6 13-24-16,-2 8-41 0,2 4-74 16,3-4-31-16,6-9-42 15,10-8-12-15,9-14-27 16,1-9-27-16,10-10-112 15,-8-6-54-15,-8-12 108 16</inkml:trace>
  <inkml:trace contextRef="#ctx0" brushRef="#br0" timeOffset="200698.78">17411 12102 947 0,'-3'2'590'0,"5"7"54"15,0 0-301-15,7-1-137 16,6 2-39-16,11-2-81 16,5-2-33-16,7-1-100 15,0-3-64-15,-1-3-125 0,-1-5 132 16</inkml:trace>
  <inkml:trace contextRef="#ctx0" brushRef="#br0" timeOffset="201207.66">17830 11996 1187 0,'8'15'649'0,"5"12"-142"16,-8 12-157-16,-4 4-22 15,-1 17-74-15,-2-4-42 0,3 6-80 16,1-5-38-16,3-18-51 16,0-7-15-16,3-17-26 15,-5-8-17-15,-1-13-41 16,1-4-19-16,-1-9-32 15,1-4 1-15,-2-3 23 16,0 3 19-16,2 4 34 16,5 5 16-16,-2 13 33 15,2 3 13-15,-7 11 28 16,7 7 13-16,4 4 18 16,2 0 3-16,10 2-6 15,-1-5-10-15,7-7-29 16,3-2-14-16,5-13-21 15,-1-8-17-15,-2-10-38 16,-2-6-17-16,-8-3-16 16,-8 0 2-16,-13-2 23 15,-6 2 13-15,-14 1 19 0,2 6 9 16,-2 9 18-16,-1 5 10 16,3 12 15-16,-1 7 10 15,3 10 13-15,2 6 2 16,4 8-3-16,3 2-4 15,5-2-15-15,6-3-8 16,7-12-13-16,6-4-5 0,8-10-27 16,2-4-21-16,9-7 4 15,2-9 47-15,4-13-14 16</inkml:trace>
  <inkml:trace contextRef="#ctx0" brushRef="#br0" timeOffset="201923.35">18993 12277 1407 0,'-7'-16'651'16,"1"-1"-226"-16,-1 4-107 16,-8 8-43-16,7 2-52 15,-8 12-76-15,6 6-27 16,3 13-32-16,-6 4-13 0,16 2-26 15,-3 2-9-15,8-4-16 16,5-5-5-16,-1-11-6 16,10-5-5-16,5-12-6 15,5-8-15-15,3-8-47 16,0-4-21-16,-6-8-31 16,-6 4-1-16,-9 2 35 15,-7 1 22-15,-7 13 36 16,-3 3 18-16,-3 13 26 15,-2 7 9-15,-1 10 16 16,5 1 8-16,2 1 5 16,6 0-2-16,6-7-6 15,3-1-7-15,5-9-17 16,3-3-6-16,2-6-9 16,2-3-6-16,1-8-10 15,-3-3-14-15,-5-8-21 0,-7-1-10 16,-16-3-7-16,-7-1 8 15,-13 1 19-15,-1 4 9 16,-2 7 17-16,-1 5 4 16,7 12 4-16,2 5-1 15,5 6-4-15,3 2 8 0,5 2-31 16,3-2-62 0,10-4-129-16,7-6 325 0,12-7-140 15</inkml:trace>
  <inkml:trace contextRef="#ctx0" brushRef="#br0" timeOffset="202127.99">19532 12218 1455 0,'-11'-7'672'0,"1"7"-256"16,3-1-94-16,-3 3-61 15,-1 3-49-15,3 8-68 16,7 4-28-16,-1 8-32 15,8 1-12-15,12 2-21 16,-5 1-3-16,10-3-6 16,-2-2-3-16,-5-3-7 0,1 4-4 15,-11-3-7-15,-2-1-3 16,-8 2-4-16,-6-9-7 16,-8-9-33-16,-1-5-32 15,4-12-97-15,3-3-37 16,10-14 114-16</inkml:trace>
  <inkml:trace contextRef="#ctx0" brushRef="#br0" timeOffset="202316.76">19878 12059 1776 0,'14'36'767'0,"-5"14"-399"16,-10 2-55-16,-1 15-86 15,1 2-65-15,1-3-90 16,3-7-24-16,8-18-47 16,0-9-36-16,8-19-104 15,5-5-30-15,4-15 91 16</inkml:trace>
  <inkml:trace contextRef="#ctx0" brushRef="#br0" timeOffset="202480.73">19764 12254 1617 0,'-1'-3'699'16,"4"4"-314"-16,7 3-88 15,10 3-64-15,4-1-55 16,5-1-100-16,6-1-45 16,1-2-86-16,6 0 199 15,19 2-132-15</inkml:trace>
  <inkml:trace contextRef="#ctx0" brushRef="#br0" timeOffset="202745.06">20712 12223 1890 0,'-1'6'815'16,"0"3"-436"-16,-1 11-151 15,1 6-5-15,-1 2-88 16,2 2-40-16,3-7-57 16,3-4-13-16,-1-10-76 15,3-2-70-15,0-10 184 16,3-5-95-16</inkml:trace>
  <inkml:trace contextRef="#ctx0" brushRef="#br0" timeOffset="203124.22">20814 12090 1365 0,'18'0'645'15,"-5"2"-208"-15,8 3-110 0,8 6-68 16,-2 1-44-16,-1-1-83 15,-5 5-35-15,-8-10-46 16,2 0-15-16,-8-1-18 16,0-3-2-16,-14 7-4 15,-8 1-2-15,1 4-2 16,-7 2-2-16,5 1-3 16,4 0-1-16,8-2-1 15,0-1 0-15,9 0 5 16,1-2 2-16,1 0 13 15,5-1 7-15,5-2 12 16,-2-1 5-16,-1-3 2 16,-1 0-3-16,-9 0-5 15,-7 0-4-15,-5 0-11 16,-8-1-3-16,1 1-16 0,3-3-18 16,0 0-51-16,6-2-45 15,-5-1 133-15,7-2-47 16</inkml:trace>
  <inkml:trace contextRef="#ctx0" brushRef="#br0" timeOffset="203597.16">21599 12245 1740 0,'-6'-14'658'0,"2"-2"-444"15,2-5-81-15,0-1-10 16,0-1-37-16,-7 3-64 16,-2 3-12-16,-4 5 7 15,-5 3 8-15,-1 9 25 16,4 5 14-16,-1 11 19 15,5 3 3-15,7 5-12 16,0 3-12-16,7-3-20 16,1 0-6-16,6-7-8 15,5-3-3-15,7-9-8 0,6-5-5 16,6-8-5-16,-3-1-1 16,-2-4-2-16,-3 4-2 15,-8 1 7-15,-3 7 7 16,-2 6 20-16,-5 5 11 15,-1 7 10-15,-1 2-3 0,-2 4-15 16,1 4-8-16,3-3-15 16,2-5-11-16,3-5-43 15,3-8-44-15,5-9 117 16,4-8-53-16</inkml:trace>
  <inkml:trace contextRef="#ctx0" brushRef="#br0" timeOffset="203797.53">22001 11996 1891 0,'-14'47'792'0,"4"5"-432"16,-1 5-92-16,3 3-67 15,2 4-58-15,6-12-84 16,1-6-26-16,9-18-32 0,1-6-21 15,4-19-114-15,5-3-65 16,1-11-141-16,-10-9-311 16,-6-3 448-16</inkml:trace>
  <inkml:trace contextRef="#ctx0" brushRef="#br0" timeOffset="203975.41">21885 12143 1240 0,'-2'-14'622'0,"2"10"-150"16,4 4-106-16,5 3-81 15,2 0-40-15,6 3-96 16,0-3-50-16,12 0-53 16,2 1-21-16,12 0 16 15,4-2-367-15,-4 9 247 16</inkml:trace>
  <inkml:trace contextRef="#ctx0" brushRef="#br0" timeOffset="204839.17">22474 12114 1647 0,'-4'0'741'16,"0"9"-346"-16,4 10-143 15,-3 8-9-15,-1 3-74 16,-2 1-40-16,-2-2-62 16,8 1-20-16,1-7-22 0,-1-7-7 15,1-8-11-15,3-5-7 16,-2-7-14-16,-1-4-5 16,7-6-5-16,-5-4 1 15,4-5 7-15,3-2 4 16,2 4 7-16,0-4 4 15,8 8 1-15,0 4 1 16,0 10 8-16,1 3 6 16,-7 14 10-16,-2 4 7 0,-5 6 12 15,-4 3 7-15,-3 1 2 16,0-4-4-16,-1-6-19 16,1-4-9-16,0-8-13 15,0-6-6-15,2-6-16 16,-2 5-15-16,0 0-27 15,3-17-8-15,47-35-3 16,-26 24 11-16,4 2 25 16,2 3 12-16,-2 7 17 15,3 6 8-15,-9 10 17 16,-6 3 9-16,-10 14 26 16,-6 2 6-16,-7 9 4 15,5 3-2-15,-1 0-12 16,4-3-11-16,1-8-17 15,-5-5-16-15,3-7-49 0,-7-7 10 16,10-9 8-16</inkml:trace>
  <inkml:trace contextRef="#ctx0" brushRef="#br0" timeOffset="205114.34">23086 12242 1864 0,'-3'23'795'0,"2"1"-443"16,3 0-26-16,5-2-100 16,2-7-63-16,9-5-91 15,1-8-28-15,5-6-27 16,0-6-8-16,1-7-11 16,-2-2-5-16,-13-4-5 15,-6 2 0-15,-12 0 6 16,-5 2 3-16,-6 6 4 15,-4 1 2-15,1 9-1 16,0 3-2-16,7 7 0 16,2 4 0-16,6 0-56 15,4 2-42-15,7-2-117 16,6-2-72-16,11-5-62 16,5-4-175-16,8-2 357 15</inkml:trace>
  <inkml:trace contextRef="#ctx0" brushRef="#br0" timeOffset="205392.4">23446 12142 1177 0,'5'-15'602'16,"-5"5"-132"-16,-7 4-76 15,2 7-74-15,-3-1-51 16,-2 5-86-16,1 5-32 16,-1 5-41-16,5 6-11 0,5 3-28 15,8 1-12-15,2-1-14 16,-3 1-5-16,-1-4-2 15,3-1-5-15,0-1-14 16,-4-2-6-16,2-2-11 16,-3 0-2-16,-11-5 0 15,1-2 0-15,-10-3-11 16,0-5-21-16,11-5-71 16,-2-5-51-16,12-9-80 15,5-3 133-15</inkml:trace>
  <inkml:trace contextRef="#ctx0" brushRef="#br0" timeOffset="205551.72">23755 12001 1851 0,'9'43'809'16,"-16"-2"-426"-16,-5 8-74 15,-1 9-101-15,0-1-67 16,10-1-77-16,3-4-22 15,10-18-38-15,6-7-28 16,8-17-121-16,2-7-60 16,-5-5-735-16,-9-12 639 15</inkml:trace>
  <inkml:trace contextRef="#ctx0" brushRef="#br0" timeOffset="205707.06">23550 12146 1767 0,'-3'-8'756'0,"6"6"-401"16,6 4-41-16,9 5-109 16,1-3-55-16,7 4-92 15,5-1-21-15,7-1-53 16,10-1-6-16,5 1 11 16</inkml:trace>
  <inkml:trace contextRef="#ctx0" brushRef="#br0" timeOffset="206263.03">24870 12412 2440 0,'-9'3'949'0,"10"-3"-601"15,-1-4-283-15,-2-4-14 0,-1 1-45 16,3 0 3-1,0-3-11-15</inkml:trace>
  <inkml:trace contextRef="#ctx0" brushRef="#br0" timeOffset="-190256.5">24316 12046 857 0,'14'-15'443'0,"-9"5"-77"15,4 2-64-15,2 11-40 16,-3 1-32-16,2 4-58 15,-6 3-19-15,-4 8-12 16,0 6-4-16,-10 11-18 16,0 5-20-16,-3 4-36 15,-1 1-17-15,3 1-26 16,2-2-2-16,3-6-10 16,-1-3-3-16,7-12-3 15,0-8-1-15,6-11 0 16,3-5-1-16,11-8 1 15,-1 1 1-15,7-2 1 16,1 0 0-16,1 3 3 0,5 2 3 16,1 2 6-16,0 2 1 15,-3 5-2-15,-1-3-2 16,-6-1-6-16,-4-1-1 16,-9-2-7-16,-6-2-45 15,-9 0 61-15,-4 0-23 16</inkml:trace>
  <inkml:trace contextRef="#ctx0" brushRef="#br0" timeOffset="-189803.07">24780 12030 1199 0,'1'-6'576'0,"1"4"-245"16,3 4-69-16,-5-2-8 16,2 6-38-16,9 18-19 15,14 45-37-15,-15-21-17 16,-7 4-41-16,-2 9-17 16,-1-2-29-16,5-3-12 0,-1-4-17 15,0-5-7-15,3-7-9 16,-4-5-5-16,6-8-4 15,3-6-8-15,-4-16-63 16,-4-5-58-16,-4-13-150 16,-3-5-66-16,3-11 207 15</inkml:trace>
  <inkml:trace contextRef="#ctx0" brushRef="#br0" timeOffset="-189443.59">24895 12047 1288 0,'2'-20'576'0,"-5"12"-243"16,4 1-50-16,3 4-56 15,0 1-30-15,9 2-68 16,-4 1-23-16,6 4-35 0,9 4-11 16,8 2-19-16,6 0-10 15,8 2-11-15,-2-1-4 16,-6 2-6-16,-4 2-3 15,-13 2-2-15,-8 2 1 16,-18 1 4-16,-12 4 1 16,-18-2 2-16,-7 0 0 15,-11-5-2-15,2-2-2 0,5-9-2 16,3-2-1-16,7-5-3 16,4 0-1-16,9 0-2 15,11 0-1-15,10-2-5 16,6-1-9-16,13 0-68 15,-4 1-63-15,9 0-96 16,1 2-202-16,6 6 294 16</inkml:trace>
  <inkml:trace contextRef="#ctx0" brushRef="#br0" timeOffset="-188891.24">25584 12660 1837 0,'0'-4'717'0,"0"-2"-419"16,2 2-115-16,-1 0-23 15,0 0 17-15,-1 3-38 16,0 0-85-16,0 0-14 16,-1 0-71-16,0 0 157 15,1 1-100-15</inkml:trace>
  <inkml:trace contextRef="#ctx0" brushRef="#br0" timeOffset="-176970.28">6188 14988 1169 0,'-7'-11'478'16,"-1"-1"-225"-16,0-1-90 16,-1-6-13-16,-2-2-18 15,1 3-57-15,-2-6-17 0,0 3-13 16,-1 0 0-16,-7 2 2 16,3 12 1-16,0 5 3 15,0 4 2-15,7 11-1 16,-7 2-2-16,9 8-9 15,4 5-5-15,4 3-8 16,4-1 0-16,7-5 2 16,0-2 1-16,9-9-6 15,4-2-5-15,1-8-11 16,2-6-5-16,-1-14-4 16,-1-8-3-16,-2-9-12 15,-4-6-7-15,-4-4-14 16,-2-4-2-16,-3-2 12 15,-1 3 7-15,-5 4 18 16,-4 6 2-16,-2 14 6 0,-2 6 3 16,-2 16 6-16,1 6 7 15,-1 18 12-15,2 8 6 16,3 15 13-16,1 3 5 16,5 0 5-16,4-2-2 15,4-11-17-15,2-1-12 16,3-9-21-16,-5-16-16 15,-6-6-76 1,0 1 34-16,20 7 12 0</inkml:trace>
  <inkml:trace contextRef="#ctx0" brushRef="#br0" timeOffset="-176628.72">6534 14965 1407 0,'-6'-1'580'0,"9"1"-272"16,-1-2-71-16,-2 1-20 16,0-1-15-16,3 0-90 15,9-9-40-15,24-42-49 16,-30 24-10-16,-1 0-9 16,-4 0-2-16,-5 8 0 15,-2 4-1-15,-7 7 1 0,-5 7 0 16,0 8 1-16,1 5 0 15,4 12 10-15,5 2 8 16,3 7 15-16,-1 3 9 16,4-1 7-16,6-2-1 15,3-4-12-15,6-6-8 16,3-7-19-16,0-5-4 16,9-5-46-16,-3-4-45 15,10-7-107-15,-5-2 113 0,-2 3 20 16</inkml:trace>
  <inkml:trace contextRef="#ctx0" brushRef="#br0" timeOffset="-176269.93">6748 14993 1571 0,'43'18'628'0,"-27"-17"-393"15,2 0 4-15,-5-11-21 16,-1-3-53-16,1-8-90 15,0-3-26-15,-7 1-30 16,-9-4-5-16,-11 5-3 16,-7-1 0-16,-3 7-2 15,2 0-1-15,0 6-2 16,4 7-2-16,8 5-1 0,2 9 0 16,10 11 2-16,6 8 3 15,11 14 4-15,5 5 8 16,3-10 15-1,-14-19 8-15,2 1 13 0,39 55 1 16,-2-9-7-16,-7-4-7 16,-34-37-15-16,-8-13-5 15,0 1-10-15,-6 2-12 0,-5-7-61 16,-4-6-42-16,0-11-108 16,-4-4-34-16,-5-11 152 15</inkml:trace>
  <inkml:trace contextRef="#ctx0" brushRef="#br0" timeOffset="-175934.83">7064 14826 1629 0,'16'15'664'0,"3"1"-350"15,1 1-61-15,-3 5-14 16,-4-2-36-16,-2 5-93 15,-6 0-28-15,-2-2-36 16,-2 2-8-16,-2-12-11 16,-2-4-5-16,-2-9-13 0,-2-4-5 15,0-8-6-15,1-4-3 16,-1-4-2-16,1-3-3 16,-1-6-5-16,4 1-4 15,3-2-6-15,4 5 2 16,6 5-1-16,-1 2-5 15,5 10-41-15,0 1-37 16,4 8-107-16,2 4-36 0,-5 1 152 16</inkml:trace>
  <inkml:trace contextRef="#ctx0" brushRef="#br0" timeOffset="-175476.93">7299 14970 1385 0,'11'5'559'0,"6"-4"-324"15,4-1-7-15,3-8-16 16,-2 1-39-16,-2-8-81 16,2-2-30-16,-12-4-36 15,4-2-10-15,-7 2-5 16,-7 3 3-16,-4 1 5 16,-10 4 9-16,-8 5 19 15,-2 2 14-15,-5 11 21 16,6 6 0-16,5 8-4 0,3 6-8 15,15 10-12-15,7 7-2 16,19 0-9-16,4-1-4 16,8-14-15-16,2-7-7 15,-1-12-11-15,4-8-7 16,-1-12-15-16,1-9-20 16,-11-11-28-16,-6 0-10 15,-11 2-8-15,-7 1 5 16,-8 7 22-16,-1 7 14 15,-8 5 25-15,-1 5 17 0,-1 5 32 16,-2 0 8-16,0 12 20 16,0 2 6-16,2 8-7 15,3 7-2-15,5-1-13 16,3 2-11-16,11-1-16 16,4-5-8-16,8-7-13 15,5-7-9-15,8-6-57 16,3-6-44-16,19-5 185 15,5-2-92-15</inkml:trace>
  <inkml:trace contextRef="#ctx0" brushRef="#br0" timeOffset="-174612.53">8940 14942 1318 0,'-9'-23'551'0,"2"3"-233"15,-6 2-93-15,0 9 32 16,-2 3-14-16,-1 12-65 16,0 5-29-16,3 11-55 15,5 6-22-15,11 5-28 16,2 1-11-16,10-4-17 16,0-6-6-16,7-6-10 15,5-7-2-15,0-11-32 16,5-5-27-16,2-14-71 15,-7-5-43-15,4-8-31 16,-5 3 19-16,-7 2 74 16,-3 9 45-16,-8 12 59 0,-4 1 21 15,0 10 49-15,-2 6 20 16,0 5 53-16,2 2 10 16,2 5-1-16,2-3-5 15,1-4-29-15,2 1-19 16,3-11-45-16,0-2-19 15,2-9-23-15,1-7-7 16,-5-6-37-16,-5-3-14 16,-10-5-23-16,-7 5-7 0,-11 2 28 15,-2 1 15-15,-4 5 28 16,1 4 11-16,7 1 9 16,6 7-1-16,12 1-6 15,6-2-2-15,14-1-3 16,3 1 3-16,10-2 9 15,2 3 8-15,5 3 19 16,3 3 11-16,-4 4 23 16,-6 2 1-16,-10 2-5 15,-8 3-8-15,-9 6-17 16,-1-1-5-16,-3-3-9 16,0-2-6-16,-6-8-8 15,0-1-5-15,-2-11-28 16,3-3-15-16,9-8-31 15,-2-4-13-15,8-1 4 0,-3 1 13 16,-1 4 30-16,3 1 15 16,-6 5 20-16,4 4 5 15,2 5 26-15,1 7 16 16,3 10 31-16,-2 5 9 16,-2 9-11-16,3 0-12 15,-7-3-30-15,4-5-7 16,9-9-59-16,0-8 141 0,10-8-90 15</inkml:trace>
  <inkml:trace contextRef="#ctx0" brushRef="#br0" timeOffset="-174327.12">9768 14853 2020 0,'-15'2'791'0,"3"4"-542"15,1-1-7-15,2 5-51 16,0 5-41-16,3 1-65 16,1 5-18-16,5-2-29 15,4-2-8-15,9-1-14 16,4-5-4-16,4-1-6 16,3-2-1-16,-1-2-2 15,2-1-1-15,-11-1-1 0,-4 0-2 16,-15 2-27-16,-11 2-14 15,-5 3-60-15,-3-3-50 16,5-4-9-16,1-7-631 16,9-12 575-16</inkml:trace>
  <inkml:trace contextRef="#ctx0" brushRef="#br0" timeOffset="-174118.99">10000 14589 1504 0,'22'12'696'0,"-7"20"-243"16,-3 9-112-16,-1 10-85 16,-4 7-48-16,-1 2-100 15,2-5-40-15,5-6-42 16,2-10-10-16,2-17-39 16,-1-6-39-16,-3-16-104 15,-3-6-65-15,-8-8-126 16,-3 1-148-16,-8-5 335 15</inkml:trace>
  <inkml:trace contextRef="#ctx0" brushRef="#br0" timeOffset="-173768.64">9955 14819 1583 0,'4'0'635'0,"8"7"-406"0,-2-5-1 15,14-2-37-15,8 4-35 16,2-5-52-16,6 0-11 15,2 1-10-15,-1 4-5 16,-3 3-16-16,-4 2-6 16,-9 10-15-16,-3 4-4 15,-12 0-5-15,-4 5-3 16,-6-4-5-16,-3-3-2 16,-3-4-4-16,-3-8-2 0,-1-7-7 15,1-5-4-15,1-11-8 16,4-3-5-16,3-8-9 15,1-1-10-15,7-2-38 16,1-2-24-16,10 2-47 16,0 0-12-16,12 13-65 15,0 2-37-15,-1 10-465 16,0 7 473-16</inkml:trace>
  <inkml:trace contextRef="#ctx0" brushRef="#br0" timeOffset="-173413.47">10575 14905 1210 0,'11'3'523'0,"-2"0"-248"16,-1-4-42-16,-5-3-55 16,-3-6-19-16,-7-8-43 0,-4 5-19 15,-5-5-18-15,-3 5-4 16,-6 3 3-16,9 6 3 16,-1 10 3-16,4 2-7 15,13 9-22-15,-6 1-6 16,2 5 0-16,6 3 2 15,1-4-4-15,3-4-10 16,6-7-20-16,-2-5-9 16,7-8-10-16,1-7-3 0,6-4-3 15,-1-6-1-15,-6-2 4 16,1 5 4-16,-8 6 3 16,-2 3 4-16,-4 7 4 15,-1 6 5-15,-1 5 12 16,-1 5 3-16,-1 7 1 15,-1-2-4-15,1-3-13 16,1-3-7-16,4-6-68 16,-1-4-64-16,3-9-136 15,2-3-63-15,3-9 194 16</inkml:trace>
  <inkml:trace contextRef="#ctx0" brushRef="#br0" timeOffset="-173272.47">10812 14883 1321 0,'11'8'591'15,"-3"4"-258"-15,2 4-34 16,-4 1-46-16,-2-1-37 16,0-1-86-16,-3-2-40 15,1-4-72-15,-2-6-66 16,-2-9-143-16,-5-7-93 16,-2-8-329-16,-3-1 384 15</inkml:trace>
  <inkml:trace contextRef="#ctx0" brushRef="#br0" timeOffset="-172949.32">10748 14767 915 0,'8'-5'529'0,"9"8"-58"16,4 2-96-16,7 7-110 15,2 0-33-15,-3 0-43 16,0 6-13-16,-5-5-24 16,1 4-16-16,-6 3-43 15,-3-6-25-15,-9 3-36 16,-5-5-11-16,3-3-9 15,-3 1-3-15,0-7-13 16,3-3-16-16,-3-8-34 16,0-6-12-16,12 0-5 15,-4-2 10-15,6 4 32 16,2 2 12-16,-6 10 17 16,1-1 13-16,-3 3 21 0,-3 6 9 15,-4 2 13-15,1 0-3 16,-2 2-17-16,0-3-9 15,2-4-13-15,-2 3-18 16,3-8-109-16,3 0-72 16,8-16 105-16</inkml:trace>
  <inkml:trace contextRef="#ctx0" brushRef="#br0" timeOffset="-172758.95">11337 14496 1633 0,'18'31'711'0,"-6"22"-301"16,1 7-113-16,1 7-48 16,1 2-56-16,1-6-106 15,4-7-33-15,0-10-34 16,-2-11-15-16,3-15-66 16,1-13-51-16,-1-14 12 15,-8-8-764-15,-1-8 643 16</inkml:trace>
  <inkml:trace contextRef="#ctx0" brushRef="#br0" timeOffset="-172586.2">11251 14700 1756 0,'-2'9'714'0,"6"-4"-380"0,6 5-76 16,9 0-33-16,7-1-45 15,10-5-101-15,3-4-37 16,3-8-21-16,7-1-18 15,3-3 120-15,5 2-90 16</inkml:trace>
  <inkml:trace contextRef="#ctx0" brushRef="#br0" timeOffset="-171900.41">14838 15919 1021 0,'13'-16'497'16,"-3"2"-167"-16,-9-3-78 16,-5-3 4-16,-15 7-32 15,-4-8-28-15,-8 11-44 16,-2 3-12-16,5 10-25 15,1 13-17-15,8 7-36 16,5 9-17-16,14 6-25 16,5-2-6-16,11-1-8 15,6-6-3-15,10-10-3 16,5-9-2-16,11-10-2 16,-3-10 3-16,-7-13 2 15,-9-3 5-15,-19-4 10 16,-5-2 4-16,-15 4 9 15,-3 3 4-15,-15-1 4 0,-8 8-2 16,-4 5-4-16,-4 0-8 16,8 13-13-16,3 2-13 15,7 3-39-15,7 5-45 16,11 1-139-16,5-2-21 16,14 9 137-16</inkml:trace>
  <inkml:trace contextRef="#ctx0" brushRef="#br0" timeOffset="-170827.68">15082 16582 1371 0,'-45'-28'560'0,"49"28"-266"16,0 1-68-16,5 12 4 0,3 8-4 15,-2 7-56-15,1 8-26 16,4-1-31-16,0-4-10 16,5-6-30-16,2-10-16 15,0-4-23-15,0-4-5 16,-1-11-7-16,-3-7-2 16,0-11-8-16,-1-7-5 15,-2-2-4-15,3 1-2 16,0-2-1-16,-3 8-10 0,-1 6-42 15,-9 4-33-15,-4 9-100 16,4 5-36-16,-2 10 135 16</inkml:trace>
  <inkml:trace contextRef="#ctx0" brushRef="#br0" timeOffset="-170075.16">15305 17380 1581 0,'43'-27'637'0,"-37"43"-350"15,6 10-85-15,0 14-32 16,-4 8 1-16,6 7-51 16,-4 4-33-16,1-5-44 15,3-5-15-15,-9-11-14 16,2-8-16-16,-5-15-111 15,-2-5-73-15,2-19-171 16,-8-6-99-16,-5-16-178 16,-4-4 382-16</inkml:trace>
  <inkml:trace contextRef="#ctx0" brushRef="#br0" timeOffset="-169675.8">15367 17329 929 0,'19'-7'563'16,"-1"4"-66"-16,4 4-203 15,-1 2-39-15,9 6-64 0,-1 2-19 16,3 3-42-16,-1 3-24 16,-12-2-47-16,-1 1-18 15,-15 3-20-15,-7-1-4 16,-13 2-8-16,-1 0-5 16,-6-3-8-16,1-1-5 15,3-6 2-15,3 0 2 16,2-5 0-16,10-2-1 15,10 4 2-15,-1-3 2 16,17 0 4-16,-3-1 5 16,-1-2 4-16,7 5 3 0,-2 1 9 15,1 2 11-15,-5 4 20 16,-5 4 10-16,-9 4 18 16,-4 7 1-16,-10 2-10 15,-6-2-11-15,-6 4-26 16,-4-7-11-16,-4-3-15 15,9-6-5-15,5-9-22 16,4-2-16-16,14-5-62 16,0-1-45-16,9-6-92 15,4-1 41-15,8-3 108 16</inkml:trace>
  <inkml:trace contextRef="#ctx0" brushRef="#br0" timeOffset="-168708.55">15812 17658 1224 0,'5'24'557'16,"-2"9"-212"-16,3 3-61 15,4 5-63-15,3-4-12 16,3-8-65-16,2-6-33 0,0-10-45 16,-1-4-12-16,-4-6-5 15,-2-3-2-15,-2-9-13 16,2-6-7-16,-3-14-13 16,7-5-5-16,-7-7-3 15,5 1-3-15,-2 7 1 16,-7 3-7-16,3 12-53 15,-9 1-42-15,1 8-66 16,1 6 141-16,4 2-7 16</inkml:trace>
  <inkml:trace contextRef="#ctx0" brushRef="#br0" timeOffset="-168032.08">16253 17460 1362 0,'-10'5'626'0,"2"-2"-244"16,7 1-182-16,5 1-9 15,12 3-39-15,8-2-28 16,14-3-45-16,3 0-16 16,-4-3-20-16,-2 3-6 15,-12 1-13-15,-2 4-6 16,-8-1-1-16,-4 1 0 16,-11 5 5-16,-7 1 7 0,-6 4 1 15,-5-2-1-15,-6-4-3 16,0 3-6-16,-5-6-9 15,-2 3-3-15,2-3-9 16,2-3-24-16,10-2-65 16,7 2-65-16,13-5-94 15,13-1 420-15,18-10-169 16</inkml:trace>
  <inkml:trace contextRef="#ctx0" brushRef="#br0" timeOffset="-167888.89">16575 17595 1585 0,'-31'24'696'16,"0"1"-337"-16,4 0-157 15,-7-2-13-15,10-8-71 0,-1-6-36 16,4-11-83-16,13 2-52 16,0-2-123-16,9 0-65 15,10 0 142-15</inkml:trace>
  <inkml:trace contextRef="#ctx0" brushRef="#br0" timeOffset="-167440.43">16857 17358 1770 0,'16'19'696'16,"3"16"-428"-16,-1 7-13 15,-5 10-10-15,-6 6-41 16,-3 6-95-16,-7-1-38 15,-2-8-39-15,4-8-39 0,1-16-122 16,2-13 237-16,10-9-123 16</inkml:trace>
  <inkml:trace contextRef="#ctx0" brushRef="#br0" timeOffset="-155153.49">14671 15764 540 0,'0'0'378'15,"0"2"-15"-15,0-2-106 16,0 0-32-16,0 0-51 15,0 0-9-15,0 0-1 16,0 0-9-16,-1 0-23 16,0 0-14-16,-1 0-35 15,-12-5-12-15,-15-1-18 16,-57-47-6-16,21 16-14 16,-12-4-5-16,-12-11-9 15,-5-5-4-15,-5-7-5 0,6-2-4 16,0 2 0-16,7 1 1 15,6 9 17-15,2 3 2 16,17 12 1-16,1 2-2 16,21 13-18-16,3 2-6 15,16 11-14-15,7 9-34 16,6 5-101-16,15 8-56 16,8 12 114-16</inkml:trace>
  <inkml:trace contextRef="#ctx0" brushRef="#br0" timeOffset="-154566.15">14996 15718 1404 0,'-14'10'562'0,"-4"1"-352"16,1-2-40-16,0 0 10 15,1-1-11-15,5 0-21 16,8-6-49-16,8-2-20 15,14-12-19-15,9-5-11 16,18-17-5-16,10-6-3 16,27-12-14-16,15-7-5 0,13-6-6 15,6-1-1-15,-2-2-1 16,-2 2-2-16,-7-2-1 16,-1 3-2-16,-10 7-3 15,-12 3-1-15,-13 13-3 16,-13 4 1-16,-17 11-11 15,-9 6-17-15,-20 11-69 16,-14 7-62-16,-25 12 106 16,-8 12-7-16</inkml:trace>
  <inkml:trace contextRef="#ctx0" brushRef="#br0" timeOffset="-154053.77">14734 16051 937 0,'10'-6'449'0,"25"-32"-150"0,-23 21-89 15,-2-2 10-15,-6 8-2 16,-1 4-24-16,-10 12-51 16,-2 9-15-16,-13 21-21 15,-4 16-7-15,-11 22-8 16,-6 12-11-16,-8 18-21 16,-2 5-8-16,1 7-15 15,0 0-7-15,7-6-16 16,-4-3-3-16,1-9-4 15,0-7-1-15,4-14 0 16,7-9 0-16,10-22-21 16,8-15-41-16,11-16-119 15,7-11 1-15,13-12 87 16</inkml:trace>
  <inkml:trace contextRef="#ctx0" brushRef="#br0" timeOffset="-137328.09">15015 15615 777 0,'-8'-3'410'0,"2"2"-112"0,6-1-87 15,0 2-14-15,0 0-43 16,0 0-9-16,0 0-13 16,6 24 5-16,43 44-2 15,-26-24-12-15,-2 2-29 16,1-3-15-16,0-7-22 16,-1-3-8-16,-2-10-16 15,0-3-6-15,-6-11-9 16,-3-8 0-16,-5-9 0 15,-5-8 0-15,-3-14-1 16,-4 2-5-16,-2-14-4 16,-1 1-2-16,-1-4-3 15,1-7 2-15,-1 11-3 16,2 1 0-16,4 16-1 16,0 7 2-16,5 12 4 15,0 6 6-15,5 11 17 0,1 7 1 16,6 8 8-16,1 3-1 15,5-3-7-15,2-3-2 16,2 0-7-16,0-5-5 16,-5-9-5-16,-3-1-1 15,-7-12 3-15,-3 1 1 16,-5-10 0-16,-2 0-1 0,-5-9-6 16,-1-3-2-16,2-4-3 15,-1-8 0-15,3-4-1 16,-1 0 0-16,4 10-2 15,2 7-2-15,4 16-5 16,2 9 1-16,6 15 3 16,-1 11 3-16,4 12 4 15,5 6 3-15,0 1 1 16,7-3-2-16,-2-9 1 16,-1-8-1-16,0-17-1 15,-5-8 1-15,-3-17 1 16,-1-8-1-16,-15-13 1 15,-3-9-4-15,-6-9-3 16,-2-5-1-16,6 1-5 16,3 5 2-16,-2 14 0 15,4 26 1 1,1 0-3-16,3 8 1 0,3 13 4 0,5 11 1 16,-6 10 8-16,4 3 1 15,0 2 0-15,1 0-1 16,4-4-1-16,1-5-2 15,-5-8-1-15,1-5 2 16,-6-12 4-16,-4-6 3 16,-3-12-1-16,-3-4-1 15,-5-9-7-15,-1-4-1 0,1-5-3 16,1-1 1-16,2 3 0 16,6 6-1-16,0 3-1 15,0 8-2-15,6 14-3 16,-1 3 1-16,3 14 2 15,4 7 3-15,0 2 7 16,0 0 1-16,4 4 0 16,1-1-1-16,0-5-2 15,3 0-1-15,0-10 1 16,-4-3 0-16,-4-9 5 16,-3-3 4-16,-9-11 1 15,-1-6 1-15,-8-7-4 16,-1-3-3-16,2-4-2 15,-1 2-3-15,4 6-3 16,5 6-1-16,0 11-5 0,3 8-3 16,3 12 1-16,1 6-1 15,4 8 6-15,4 1 0 16,4 3 1-16,4 1-1 16,4-2 1-16,3-3 0 15,-5-10 1-15,-1-4 3 16,-10-8 2-16,-4-3 0 0,-5-11-2 15,-5-2-3 1,3-10-4-16,-2-1-5 0,1-5-3 16,3-7 0-16,1 3-1 15,3 2 1-15,-3 13 3 16,0 8 0-16,-4 12 2 16,-2 6 0-16,-3 12 2 15,1 7 4-15,8 10 2 16,-1 0 3-16,13-2 1 15,-2-8 1-15,5-12 1 16,9-5-1-16,-2-10 0 16,0-4 0-16,-8-10 0 15,-7-1-1-15,-7-8-3 16,-4-1-1-16,-3-3-1 16,-4-4-2-16,-3 1 2 15,0 3-1-15,2 9 1 0,1 5 1 16,5 12-1-16,-1 1-1 15,3 7 1-15,2 1 0 16,-4-3 5-16,0 0 0 16,1 2 0-16,10 9-1 15,29 23-2-15,-27-33 1 16,2-3 0-16,-1-5 0 16,-1-6 0-16,0 0 0 15,-3-1-1-15,-1-4 1 0,-4 1-3 16,0-1-3-16,-5-6-7 15,-4 3-23-15,-8 2-95 16,-4-1-51-16,-4 19 102 16</inkml:trace>
  <inkml:trace contextRef="#ctx0" brushRef="#br0" timeOffset="-135941.27">14492 16089 1351 0,'-26'-7'597'15,"8"-1"-306"-15,10 6-59 16,-1 0-14-16,6 4-46 16,4 2-27-16,13 5-50 15,7 2-7-15,8 1-20 16,5 0-11-16,5-1-16 16,0 1-10-16,-4 0-13 15,-3 2-5-15,-10 1-5 16,-6-2 1-16,-14 1 5 15,-4-2 3-15,-19-2 1 16,-7 0 0-16,-14-6-5 0,-3 2-3 16,5-3-4-16,-3-3-1 15,8 0-2-15,0 1 0 16,8-1-3-16,9 5-4 16,15 3-2-16,9 2 1 15,15 10 4-15,0-3 3 16,10 4 2-16,4-1 0 0,5-2 2 15,7 2 1-15,-3-2 3 16,-7-2 2-16,-17-1 1 16,-6-3 0-16,-15 0 3 15,-11-1 1-15,-15 4-1 16,-10-2-2-16,-8 2-6 16,0-1-3-16,2-2-1 15,10-1-2-15,12 0-2 16,4-1 0-16,14 1-6 15,2 0-1-15,7 0 0 16,9 1 0-16,11 0 3 16,0-1 1-16,5-2 3 15,0-1 0-15,-6 1 3 16,0 0 0-16,-20-1 5 16,-7 3 1-16,-20-3 0 15,-9 8 1-15,-4 1-4 0,-7 0 0 16,-3-1-2-16,-1-2-1 15,-2 2-3-15,10 1-1 16,20 2-5-16,12 2-1 16,19 1-1-16,11 1 2 15,7 2 4-15,9-2 0 16,-4 1 3-16,-8 1 1 16,-2 2 4-16,-9-2 1 0,-12-1 3 15,-5-8 1 1,1-1 3-16,-8 9 1 0,-15-3 1 15,2-6-1-15,-8-12-4 16,-2-1-2-16,4-10-2 16,-6-4-2-16,8-2-3 15,2-5 0-15,3 10-2 16,1 1 0-16,-4 1-4 16,-1 6-1-16,1 1-4 15,1 0-5-15,8 2-31 16,2-6-34-16,9-4 159 15,5-4-82-15</inkml:trace>
  <inkml:trace contextRef="#ctx0" brushRef="#br0" timeOffset="-134742.68">14598 15565 871 0,'-9'-3'512'15,"3"-1"-27"-15,3 1-144 16,0-2-116-16,1 0-15 16,2 1-43-16,0 3-26 0,-1 1-38 15,0 0-15-15,-3 5-22 16,-5 20-4-16,-45 36-20 16,33-25-9-16,1-4-13 15,-2-5-6-15,10-11-5 16,1-7-1-16,2-11-4 15,9-7-2-15,1-9-4 16,3-9-6-16,10-8-8 16,-4-3-3-16,6-5 3 15,1 3 2-15,-5 8 12 16,-6 7 4-16,-12 14 2 16,-2 6 1-16,-12 16-3 15,-7 8 1-15,-14 12 7 16,-9 8 3-16,-7 0 15 0,2 2 4 15,15-9 2 1,8-7-3-16,12-16-9 0,9-5-8 16,10-14-13-16,3-10-1 15,10-9-12-15,4-9-3 16,-1-8 3-16,-2-1 1 16,-5 3 10-16,-7 1 3 15,-10 10 2-15,-3 4 1 16,-7 11-3-16,-6 8 0 0,-4 15 2 15,-6 7 3-15,2 11 11 16,-3 5 7-16,7-3 8 16,9 2-1-16,8-9-8 15,5-6-8-15,6-10-12 16,7-5-3-16,5-15-7 16,7-4-8-16,13-10-10 15,-11-5-1-15,-1-2 5 16,-5 2 7-16,-13 5 6 15,0 6 2-15,-7 9 0 16,-5 2 2-16,-9 12 2 16,-5 4-1-16,0 20 2 15,-3 5 4-15,-9 5 14 16,2 2 7-16,-4-9 3 16,6-7-4-16,19-7-13 15,6-9-7-15,12-5-4 0,3-11-2 16,4-8-1-16,5-3 1 15,-3-4-2-15,0 3-1 16,-8 1 2-16,-5 1 0 16,-5 8 3-16,-4 3 1 15,-9 11 0-15,1 3-1 16,-5 10 2-16,-3 3 2 16,-4 8 8-16,-1 0 3 15,1-2 1-15,5-3-1 0,5-12-5 16,7-3-1-16,4-11-2 15,2-3-2-15,5-4-4 16,0-5 0-16,3 3-1 16,1 2-2-16,2 10-3 15,0 5-1-15,1 8-1 16,-1 5 1-16,1 3-4 16,-1 0-24-16,6 0-65 15,2-2-51-15,5 1 259 16,1 1-120-16</inkml:trace>
  <inkml:trace contextRef="#ctx0" brushRef="#br0" timeOffset="-124478.15">19666 16845 573 0,'3'0'388'15,"-3"-1"103"-15,2 0-144 0,-2 0-54 16,0 0-15-16,1-3-83 16,0-13-41-16,-11-34-66 15,-8 29-15-15,-11 3-12 16,-1-2-2-16,-7 9-4 16,-1 4-5-16,5 9-3 15,2 12-2-15,10 8 1 16,0 6-1-16,16 8-10 15,5-3-4-15,9 3-6 16,8-5-3-16,2-7-5 16,6-7-2-16,8-10-5 15,4-8-1-15,0-16-4 16,-1-9-1-16,-5-14 0 16,-6-1-3-16,-4-11-2 15,-3-2-4-15,-2-3-1 16,-4-2 1-16,-6 9 3 0,-1 9 0 15,-5 19 3-15,-2 12-1 16,-4 20 2-16,-4 12 3 16,1 24 9-16,2 8 11 15,5 10 12-15,4-2 3 16,10-6-6-16,3-5-8 16,10-6-12-16,3-4-5 15,-4-11 2-15,2-4-20 16,-4-13-64-16,-6-7-43 0,0-5-639 15,0-5 530-15</inkml:trace>
  <inkml:trace contextRef="#ctx0" brushRef="#br0" timeOffset="-124157.42">19920 16897 1352 0,'0'-1'654'16,"0"1"-249"-16,2 0-125 15,9 3-5-15,11-2-91 16,26-9-49-16,-27-14-76 16,5-4-22-16,-7-9-22 15,-2 5-4-15,-10 3-3 16,-7-3-2-16,-8 12-1 16,-5-1-2-16,-8 12-2 0,0 9-1 15,-2 9 0-15,2 5 1 16,6 5 8-16,6 4 5 15,4 2 13-15,5 3 3 16,6 2 2-16,-1-3-4 16,11-3-10-16,4-4-6 15,6-7-1-15,6-6-14 16,-1-5-98-16,-1-4-56 16,1-6 87-16</inkml:trace>
  <inkml:trace contextRef="#ctx0" brushRef="#br0" timeOffset="-123784.81">20281 16934 1472 0,'7'1'721'16,"-2"-1"-308"-16,5-5-116 16,0-1-38-16,1-11-121 15,-3-7-45-15,2-6-56 16,0-2-14-16,-5 2-12 15,-7 1-3-15,-6 8 2 16,-10-1-2-16,-4 8-1 16,5 7 1-16,-1 10 6 15,7 11 2-15,6 10 5 0,4 7-2 16,8 12 2 0,4 4 3-16,9 7 14 0,2 2 8 15,4 1 3-15,3-2-1 16,-3 0-11-16,0-7-8 15,-9-11-11-15,-7-7-4 16,-7-13 1-16,-4-6 0 16,-8-11-12-16,-3-4-10 0,-10-14-37 15,-5-6-29-15,-8-7-99 16,-2-5-63-16,6-6 143 16</inkml:trace>
  <inkml:trace contextRef="#ctx0" brushRef="#br0" timeOffset="-123382.42">20449 16795 1525 0,'0'1'678'0,"2"1"-294"15,4 7-133-15,-6 4 9 16,6 4-58-16,-4 5-51 16,-2 2-73-16,2 1-15 15,-2-5-24-15,3-6-11 16,-4-7-11-16,-2-6-4 15,3-5-6-15,-1-11 0 0,4-8-1 16,-2-5-2-16,3-7-2 16,-3 2-2-16,0 1-3 15,12 2-4-15,-1 2-12 16,3 5-18-16,6 10-71 16,-2 1-44-16,-1 12-72 15,0 3 247-15,-2 5-43 16</inkml:trace>
  <inkml:trace contextRef="#ctx0" brushRef="#br0" timeOffset="-122903.27">20628 16903 1120 0,'0'22'613'16,"1"-1"-99"-16,9-13-238 16,4-2-20-16,7-11-74 15,3-7-43-15,4-11-72 16,4-4-25-16,-5-5-29 0,-3 2-2 15,-12 3 0-15,-9 4 1 16,-9 5 2-16,-11 5-2 16,-3 9 18-16,-3 4 7 15,5 12 20-15,2 7 11 16,4 5-2-16,3 5-3 16,5 6-8-16,5-3-7 15,13 2-10-15,9-3-6 0,14-12-11 16,10-4-3-16,0-16-9 15,1-10-3-15,-2-9-23 16,-5-6-16-16,-4-5-28 16,-7 2-5-16,-16 0 16 15,-8 4 17-15,-9 5 28 16,-5 4 6-16,-6 6 8 16,0-1 9-16,-5 9 16 15,4 4 7-15,3 12 15 16,-6 9 0-16,13 9-5 15,4 3-5-15,7-1-14 16,10-4-10-16,8-11-16 16,5-3-2-16,12-9-27 15,7-2-18-15,11-4-44 16,5 0-31-16,2 0 19 0,11-1-432 16,2-7 393-1</inkml:trace>
  <inkml:trace contextRef="#ctx0" brushRef="#br0" timeOffset="-122450.27">22103 16759 1536 0,'0'9'705'16,"4"9"-319"-16,7 11-105 16,2 4 4-16,2 4-84 0,1-4-46 15,3-2-65-15,1-5-17 16,5-7-29-16,2-5-12 16,4-13-15-16,-1-6-4 15,-1-14-4-15,-8-6 0 16,-5-11-9-16,-6 1-3 15,-6-5-27-15,1 6-20 16,-3 6-62-16,-1-3-34 16,4 9 89-16</inkml:trace>
  <inkml:trace contextRef="#ctx0" brushRef="#br0" timeOffset="-122200.37">22540 16811 1524 0,'-6'4'724'16,"1"2"-281"-16,4 3-162 15,-1-1-19-15,0 2-79 16,4 2-44-16,2 1-62 16,5 3-19-16,1-2-29 15,-1-3-9-15,2-3-13 16,-3-3-3-16,1-2-12 15,-3-1-25-15,-3-3-68 0,-3-5-56 16,-3-6-126-16,-2-4 402 16,2-4-132-16</inkml:trace>
  <inkml:trace contextRef="#ctx0" brushRef="#br0" timeOffset="-122040.08">22426 16491 1493 0,'-4'11'679'0,"7"2"-246"15,1 4-127-15,2-1-69 16,4-2-69-16,-2 2-119 16,1-4-67-16,9 4-221 15,7-2 167-15</inkml:trace>
  <inkml:trace contextRef="#ctx0" brushRef="#br0" timeOffset="-121689.16">22792 16793 1672 0,'-5'-4'727'0,"-8"5"-362"16,1 6-71-16,0 8-58 0,1 5-55 15,5 3-80-15,2 0-27 16,10-4-40-16,6-1-14 15,13-7-13-15,6-5-3 16,6-12-3-16,1-7-1 16,-10-12-11-16,-11-4-2 15,-13 0-1-15,-8 0 3 16,-7 2 10-16,-3-1 2 16,-12 10 2-16,1 2-1 0,-7 11-1 15,-2 5-3-15,11 8 6 16,-1 1-17-16,13 10-60 15,4 3-52-15,8-5-540 16,10 3 459-16</inkml:trace>
  <inkml:trace contextRef="#ctx0" brushRef="#br0" timeOffset="-121498.64">23033 16492 1010 0,'-10'7'633'0,"10"19"85"16,-1 6-321-16,-3 16-145 15,2 2-28-15,-7 2-100 16,9 0-37-16,-1-2-51 0,6-2-11 16,10-13-50-16,2-8-32 15,8-15-99-15,-2-7 3 16,0-6 86-16</inkml:trace>
  <inkml:trace contextRef="#ctx0" brushRef="#br0" timeOffset="-121118.86">23340 16777 1110 0,'6'-16'630'0,"-14"4"6"15,-11-4-245-15,0 3-132 16,-4 1-43-16,-5 3-115 15,0 3-31-15,-3 9-29 16,3 11-4-16,1 11-5 16,7 5-4-16,9 3-2 15,4-4-4-15,12-2-6 16,4-4-4-16,6-10-5 16,4-7-1-16,8-11-4 15,3-8-11-15,3-10-14 16,2-2-6-16,-8-1 1 15,-6 8 9-15,-1 7 13 0,-7 5 5 16,-4 12 4-16,-1 3 5 16,-7 10 15-16,-1 6 3 15,3 4 0-15,6 0-5 16,-2-7-11-16,12-5-6 16,-1-15-46-16,2-6-42 15,12-15 7-15,-9-6-520 16,10 0 441-16</inkml:trace>
  <inkml:trace contextRef="#ctx0" brushRef="#br0" timeOffset="-120936.58">23639 16554 1788 0,'0'60'791'0,"-1"12"-408"15,-1 5-68-15,3 2-98 16,1-3-80-16,15-12-84 15,3-12-20-15,12-23-43 16,4-15-29-16,-1-23-115 16,-2-9-63-16,-20-16 326 15,-5 1-145-15</inkml:trace>
  <inkml:trace contextRef="#ctx0" brushRef="#br0" timeOffset="-120633.83">23555 16664 1102 0,'-6'10'675'0,"6"-3"33"16,7-1-383-16,2 0-10 16,8 0-96-16,6 0-63 15,9-2-93-15,5 2-23 16,6-7-28-16,3-3-5 16,7 4-4-16,-7-2-2 15,-10 6 0-15,-7 7 0 0,-15 2 1 16,-2 9 1-16,-7 5 4 15,-4 1 7-15,-1 3 16 16,-6-3 4-16,6-1 7 16,0-7-6-16,-5-5-12 15,5-7-6-15,-6-8-45 16,2-4-41-16,2-8 131 16,-3-3-989-16,8-4 720 15</inkml:trace>
  <inkml:trace contextRef="#ctx0" brushRef="#br0" timeOffset="-119966">23965 16543 1582 0,'8'14'763'16,"5"0"-326"-16,7-2-176 15,-4 0-31-15,4-5-135 0,0-4-62 16,3-3-110-16,-4-3-66 15,3 2-150-15,-2 0-41 16,-8 5 39-16,-4 7 63 16,-8 11 138-16,-7 4 78 15,-3 7 126-15,0-1 42 16,3 1 65-16,1-1-1 0,6-3-35 16,3-2-15-16,7-8-23 15,6-4-7-15,5-8-34 16,1-7-23-16,-2-7-39 15,-1-5-15-15,-8-5-12 16,-6 1-1-16,-7-6-5 16,-7 5-6-16,-6-3-13 15,-5-3-4-15,1 9 0 16,1-1 2-16,6 7 10 16,2 1 1-16,7 5 0 15,0 1-3-15,4 1 0 16,-1 0 1-16,0 0 3 15,4 0 2-15,20 2 1 16,32 4 0-16,-20-1 2 16,-1 4 2-16,1 4 6 0,-3-1 5 15,-14 6 8-15,-2 0 1 16,-10 1-3-16,-6 2-4 16,-2-6-9-16,-3-3-2 15,6-6-9-15,4-6-13 16,5-12-39-16,0-6-21 15,-1-6-13-15,0 2 8 16,5 1 36-16,1 6 21 0,-3 3 17 16,-1 0 2-16,-6 12 32 15,5 4 21-15,0 9 33 16,1 9 17-16,-2 3 3 16,-1 5-10-16,-1 0-24 15,-1-4-15-15,6-5-37 16,3-5-26-16,8-13 49 15,3-5-527-15,6-6 373 16</inkml:trace>
  <inkml:trace contextRef="#ctx0" brushRef="#br0" timeOffset="-119587.23">25685 16544 1373 0,'9'-13'611'16,"-3"-2"-208"-16,-3 7-97 15,-7 5-7-15,-6 3-46 16,-11 8-116-16,-9 1-40 15,-11 6-51-15,-3 5-14 0,5 1-13 16,1 0-8-16,13-2-10 16,10-2-1-16,8-2-4 15,7 3 1-15,10 0 3 16,3 2 1-16,7 0 12 16,8-3 6-16,9 2 5 15,1-5-1-15,4-4 0 16,-3 1-22-16,-11-8-89 15,-6-2-46-15,-15 3 70 16</inkml:trace>
  <inkml:trace contextRef="#ctx0" brushRef="#br0" timeOffset="-119432.09">25462 16884 1162 0,'-14'6'584'0,"15"6"-78"0,2 1-134 16,10 0-77-16,1-3-33 15,12-2-135-15,7-5-34 16,9-4-64-16,2-4 150 16,-1 0-131-16</inkml:trace>
  <inkml:trace contextRef="#ctx0" brushRef="#br0" timeOffset="-119138.99">26223 16720 1254 0,'-14'-6'620'0,"9"4"-162"16,7 5-114-16,12-2-100 15,4 0-24-15,14-1-75 0,8 0-42 16,4-1-61-16,0-3-6 16,-5 1-45-16,-5 2-65 15,-1 1 54-15</inkml:trace>
  <inkml:trace contextRef="#ctx0" brushRef="#br0" timeOffset="-118917.4">26406 16520 1778 0,'1'17'720'0,"1"11"-432"15,2 8-41-15,-4 3-40 16,1 4-51-16,0-2-85 16,-1-2-22-16,3-4-20 15,-1-8-17-15,5-4-88 16,-1-6-42-16,0-8 62 16</inkml:trace>
  <inkml:trace contextRef="#ctx0" brushRef="#br0" timeOffset="-118538.71">26606 16614 1649 0,'16'5'759'0,"3"-5"-332"15,7 0-174-15,2 0-7 16,-1 1-97-16,7 7-50 15,-1 0-50-15,-1 3-14 0,-8 6-19 16,-10-3-5-16,-7 7-4 16,-5 6-2-16,-2 0 1 15,-4-2 1-15,-2-2 0 16,-3-2 0-16,4-6 10 16,-1 2 4-16,10-5 9 15,0-5 8-15,7 0-1 16,0-4-1-16,1-3-3 15,-3-1-4-15,2-3-8 16,6-2-5-16,-4 0-8 16,9 1-1-16,-2 1-16 15,-2-2-19-15,1 1-68 16,-3-2-10-16,1 4 57 16</inkml:trace>
  <inkml:trace contextRef="#ctx0" brushRef="#br0" timeOffset="-118361.98">27428 16882 2182 0,'-4'-2'890'0,"6"6"-449"16,1 0-215-16,-3-4-67 15,0 0-33-15,0 0-101 16,0 0-5-16,-1-2-17 15</inkml:trace>
  <inkml:trace contextRef="#ctx0" brushRef="#br0" timeOffset="-117675.79">28450 17373 1634 0,'-9'-4'625'0,"17"17"-357"0,-8 8-40 16,-2 17-3-16,6 7 9 15,-11 9-85-15,7-3-46 16,4-7-59-16,-4-6-14 0,4-14-25 16,-1-5-41-16,-2-13-116 15,-1-7 286-15,4-5-144 16</inkml:trace>
  <inkml:trace contextRef="#ctx0" brushRef="#br0" timeOffset="-117363.04">28402 17373 1489 0,'10'-5'627'0,"0"4"-353"16,-3 1-5-16,14 1-52 16,-1-1-49-16,12-1-72 15,7-3-29-15,5-3-33 16,4 2-10-16,3 5-15 0,1 3-4 15,-5 8-3-15,-9 2-1 16,-14 5 6-16,-9 2 6 16,-15 7 12-16,4 3 9 15,-6 3 18-15,-3 0 1 16,4-1-1-16,-10-6-6 16,5 1-20-16,-2 0-9 15,2-9-5-15,0 4-23 16,0-10-54-16,3-4 184 0,-11 7-113 15</inkml:trace>
  <inkml:trace contextRef="#ctx0" brushRef="#br0" timeOffset="-117164.14">28528 17676 1680 0,'2'2'764'16,"7"2"-359"-16,9-4-148 15,4 2-7-15,10-2-104 16,3-4-51-16,9-2-50 16,2 1-34-16,-3 0-62 15,-7 0 161-15,-15 3-106 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40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32 8690,'-43'-9'3453,"40"8"-2982,0 0 0,0 0 1,0 0-1,0 0 0,1 0 1,-1-1-1,0 1 0,1-1 1,-1 0-1,1 0 0,-4-3 0,6 5-426,0 0-1,0 0 0,0 0 0,0 0 1,0 0-1,0 0 0,0 0 0,0 0 1,0 0-1,0 0 0,-1 0 0,1 0 1,0 0-1,0-1 0,0 1 0,0 0 1,0 0-1,0 0 0,0 0 0,0 0 1,0 0-1,0 0 0,0 0 0,0 0 1,0 0-1,0 0 0,0 0 0,0 0 1,0 0-1,0 0 0,0 0 0,0 0 1,0 0-1,0 0 0,0-1 0,0 1 1,0 0-1,0 0 0,0 0 0,0 0 1,0 0-1,0 0 0,0 0 0,0 0 1,0 0-1,0 0 0,0 0 0,0 0 1,0 0-1,0 0 0,1 0 0,-1 0 1,0 0-1,0 0 0,0 0 0,0 0 1,0 0-1,0 0 0,5 0 1975,8 2-839,-12-2-1304,25 7 530,29 10 1,-47-14-345,-1 0 1,1 0-1,-1 1 0,0 0 0,0 0 1,0 0-1,-1 1 0,10 9 0,-14-12-53,0 0 0,0 1 0,0 0 0,0-1 0,0 1 0,-1 0 0,1 0 0,-1 0 0,0 0 0,0 0 0,0 0 0,0 0 0,-1 0 0,1 1 0,-1-1 0,0 0 0,1 0 0,-2 1 0,1-1 0,0 0 0,-2 6 0,0 0 8,-1-1 1,0 0 0,0 0 0,-1 0 0,0 0-1,-1-1 1,1 0 0,-2 1 0,1-2-1,-1 1 1,0-1 0,0 0 0,-10 8-1,-2-1 57,0 0-1,-2-2 0,-38 18 0,50-25-34,4-2 10,6-2-2,14-1 22,28 3 330,80-9 0,-80 3 208,73 2 1,-144 5-5078,-16 6 3105,21-2 528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41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61 7250,'-3'-2'336,"0"1"1,0 0 0,-1 0 0,1 0 0,-1 0-1,1 0 1,0 1 0,-1-1 0,1 1 0,-1 0-1,1 0 1,-1 1 0,1-1 0,-1 1 0,1 0 0,-1-1-1,-5 4 1,-12 6 503,1 1 1,0 1-1,1 1 0,0 0 0,1 2 0,-26 26 0,34-30-665,1 1 0,0 0-1,0 1 1,1 0-1,1 1 1,0 0-1,1 0 1,1 0-1,0 1 1,-5 25-1,6-16-47,0 0 0,2 1 0,2-1 0,0 0 0,1 0 0,4 25 0,-2-31-59,1-1 1,1 0-1,0 0 0,1-1 0,1 1 1,0-1-1,2-1 0,19 30 0,-15-27 10,2-2 0,0 1-1,0-2 1,2 0 0,0-1-1,31 20 1,-22-19-18,1-1 0,0-1 1,0-1-1,1-1 0,1-2 0,0-1 1,0-1-1,1-2 0,-1-1 0,59 1 0,-62-6-15,0-1 0,0 0-1,49-13 1,-62 11-19,0 0 0,0-1 0,-1-1-1,1 0 1,-1 0 0,-1-1 0,1-1 0,-1 0 0,12-12 0,-11 8 11,0-1 0,-2 0 0,0-1 0,0-1 0,-1 1 0,-1-2 0,0 1 0,-2-1 0,1 0 0,-2 0 1,0-1-1,-1 1 0,-1-1 0,0 0 0,-1 0 0,-1-1 0,-1 1 0,-2-25 0,-3 11 3,0 0-1,-2 1 1,-2-1-1,0 1 1,-2 1 0,-2 0-1,0 0 1,-2 1-1,-25-36 1,27 47-41,-1 0-1,0 1 1,-1 1 0,-1 0-1,0 1 1,-1 1 0,0 0-1,-1 1 1,-1 1 0,0 1-1,-21-8 1,23 11-34,0 1 1,-1 1-1,0 1 1,0 0-1,0 2 1,0 0-1,0 1 0,0 0 1,0 2-1,0 0 1,-1 1-1,1 1 1,-22 7-1,31-8-205,1 2 0,0-1 0,0 1 0,1 0-1,-1 1 1,1 0 0,0 0 0,0 0 0,0 1 0,1 0 0,0 0 0,0 1-1,1 0 1,0 0 0,0 0 0,0 1 0,1-1 0,0 1 0,-5 14 0,-1 5-838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4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9546,'-1'-1'2136,"-4"-7"4855,5 7-6935,0 1 1,0-1-1,0 1 0,0-1 0,0 1 0,0 0 0,0-1 0,1 1 0,-1-1 0,0 1 0,0 0 0,0-1 0,1 1 0,-1 0 0,0-1 0,1 1 0,-1 0 0,0-1 0,1 1 0,-1 0 1,0 0-1,1-1 0,-1 1 0,1 0 0,-1 0 0,0 0 0,1-1 0,-1 1 0,1 0 0,0 0 0,8-3 38,2 0 0,-1 1 0,0 0 0,0 1 0,1 0 0,-1 0 0,18 2 0,-17 1-62,0-1 0,0 2 0,-1 0 0,1 0 0,-1 1-1,1 0 1,-1 1 0,0 0 0,14 10 0,-18-11-20,0 0 1,0 0 0,0 0-1,0 1 1,-1 0-1,9 9 1,-13-12-6,0 0 1,0-1-1,0 1 1,0 0 0,0 0-1,0 0 1,0 1-1,-1-1 1,1 0 0,-1 0-1,1 0 1,-1 0-1,0 1 1,0-1 0,0 0-1,0 0 1,0 0 0,-1 1-1,1-1 1,-1 0-1,1 0 1,-1 0 0,0 0-1,0 0 1,-2 4-1,2-3 5,-1-1 0,0 1 0,0 0 0,0-1 0,-1 1 0,1-1 0,0 0 0,-1 0 0,0 0 0,-3 2 0,-5 2 32,-17 6 0,11-4-5,-75 25 110,70-26-110,-7-2 19,24-4-36,0 0 0,-1 0 0,1 0 0,-8 3 0,13-3 44,4 1-22,10 0 15,-6-1-16,194 29 1039,-192-29-926,0 0 0,0 0 0,0 1 0,-1 1 0,1-1 0,13 7 0,-22-8-123,0-1-1,0 1 1,0-1 0,0 1 0,0-1-1,0 1 1,0 0 0,0 0 0,0 0-1,0-1 1,-1 1 0,1 0 0,0 0-1,0 0 1,-1 0 0,1 0 0,-1 0 0,1 0-1,-1 0 1,1 1 0,-1-1 0,0 0-1,0 0 1,1 0 0,-1 0 0,0 0-1,0 1 1,0-1 0,0 0 0,0 0-1,-1 0 1,1 1 0,0-1 0,0 0-1,-1 0 1,0 2 0,0-1 10,-1 0 1,1 1-1,0-1 1,-1 0-1,0 0 1,0 0-1,1 0 1,-1 0-1,-1 0 1,1 0-1,0-1 1,0 1-1,0-1 1,-5 2-1,-20 6 62,0-2 0,0 0 0,-38 3 0,34-6-539,-31 0 0,59-3-763,6-1-1159,1 0-2653,15 0 3110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4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83 8698,'-47'28'4111,"24"-15"-3120,-40 30-1,51-34-770,2 0 1,-1 1 0,1 0-1,1 1 1,-1 0-1,2 0 1,0 1-1,0 0 1,-9 22 0,7-8-52,2 0 1,0 1-1,2 0 1,1 0-1,2 0 1,-1 29 0,3-32 3,0 0 0,2 0 0,1 0 1,8 35-1,-7-46-112,1 1 0,0-1 1,1 0-1,1 0 0,0 0 0,1-1 1,0 0-1,1 0 0,9 11 1,-2-7-4,0-1 0,1 0 0,0 0 1,2-2-1,-1 0 0,2-1 0,-1-1 1,2-1-1,20 8 0,-8-5 10,1-2 0,1-2 0,0-1-1,0-1 1,1-2 0,56 1-1,-68-6-33,-1-1-1,1-1 0,-1-1 1,0 0-1,0-2 0,0-1 0,-1-1 1,0 0-1,0-2 0,-1 0 1,27-17-1,-34 17-8,-1-1-1,-1 0 1,1-1 0,-2 0-1,1 0 1,-2-1 0,1-1-1,10-19 1,-10 15-10,-1-1 0,-1-1 0,-1 1 0,0-1 0,-2-1 0,4-20 0,-5 16-16,-2 0 1,0 0-1,-2-1 1,-1 1-1,-1-1 1,0 1-1,-2 0 1,-1 0-1,-1 0 1,-10-24-1,8 26 17,-2 1-1,0 0 1,-1 1-1,-1 1 0,-1-1 1,-1 2-1,0 0 0,-1 0 1,-1 2-1,-34-28 1,28 29 47,0 0 1,-1 2-1,-1 0 0,0 2 1,-1 0-1,0 2 1,-49-12-1,38 14-44,-1 2 1,1 1-1,-1 2 0,0 1 0,-39 5 0,63-3-46,-1 1 0,0 0 0,1 1 0,-1 1 0,1 0 0,0 1-1,-17 8 1,25-10-47,1-1 0,-1 1 0,1 1 0,0-1-1,0 0 1,1 1 0,-1 0 0,1 0 0,-6 7 0,7-7-69,0 0 0,1 0 1,-1-1-1,1 1 1,0 0-1,0 0 0,0 1 1,0-1-1,1 0 1,-1 0-1,1 0 0,0 0 1,1 7-1,7 22-513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5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85 8562,'41'-65'3181,"-28"50"-1715,-5 12-228,-5 2-655,-3 1-522,0 0 1,0 0-1,0 0 0,0 0 1,0 0-1,0 0 0,0 0 1,0 1-1,0-1 0,0 0 1,0 0-1,0 0 0,0 0 1,0 0-1,0 0 0,0 0 1,0 0-1,0 0 0,0 0 1,0 0-1,0 1 0,0-1 1,0 0-1,0 0 0,0 0 1,0 0-1,0 0 1,1 0-1,-1 0 0,0 0 1,0 0-1,0 0 0,0 0 1,0 0-1,0 0 0,0 0 1,0 0-1,0 0 0,0 0 1,0 0-1,1 0 0,-1 0 1,0 0-1,0 0 0,-7 7 1057,-4 0-495,-22 13 361,1 2 0,-57 50-1,87-70-956,0 1 0,0-1-1,0 0 1,0 0 0,1 1-1,-1-1 1,0 1 0,1 0-1,0-1 1,0 1 0,0 0-1,-1 3 1,2-4-12,0-1 0,0 1 1,0 0-1,0-1 0,0 1 0,0 0 0,1-1 0,-1 1 1,1-1-1,-1 1 0,1 0 0,-1-1 0,1 1 0,0-1 1,0 0-1,0 1 0,0-1 0,0 0 0,0 1 0,0-1 1,0 0-1,1 0 0,0 1 0,4 2 35,-1 0 0,1-1 0,0 0 0,0 0-1,0 0 1,0-1 0,9 3 0,48 8 321,-50-11-304,101 13 407,44 8 239,-152-21-678,1 0-1,-1 0 0,9 4 1,-14-6-60,-1 0 0,0 0 0,0 0 0,1 0 1,-1 0-1,0 0 0,0 0 0,1 1 0,-1-1 0,0 0 0,0 0 1,0 0-1,1 0 0,-1 0 0,0 1 0,0-1 0,0 0 0,0 0 1,1 0-1,-1 1 0,0-1 0,0 0 0,0 0 0,0 1 1,0-1-1,0 0 0,0 0 0,0 0 0,0 1 0,0-1 0,0 1 1,0-1-121,0 0 0,0 0 0,0 1 0,0-1 0,-1 0 1,1 0-1,0 0 0,0 0 0,0 1 0,-1-1 0,1 0 0,0 0 1,0 0-1,-1 0 0,1 0 0,0 0 0,0 0 0,-1 0 0,1 0 1,0 0-1,0 0 0,-1 0 0,1 0 0,-2 0-870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51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 9266,'5'-7'2749,"-5"7"-2706,0 0-1,0 0 1,0 0-1,0 0 0,0 0 1,0 0-1,0 0 1,0 0-1,0 0 1,0 0-1,0 0 1,0 0-1,0 0 1,0 0-1,0 0 1,0 0-1,0 0 1,0 0-1,0 0 1,0 0-1,0 0 0,0 0 1,0 1-1,0-1 1,0 0-1,0 0 1,0 0-1,0 0 1,0 0-1,0 0 1,1 0-1,-1 0 1,0 0-1,0 0 1,0 0-1,0 0 0,0 0 1,0 0-1,0 0 1,0 0-1,0 0 1,0 0-1,0 0 1,0 0-1,0 0 1,0 0-1,0 0 1,0 0-1,0 0 1,0 0-1,0 0 1,0 0-1,0 0 0,0 0 1,0-1-1,0 1 1,0 0-1,0 0 1,1 0-1,-1 0 1,0 0-1,0 0 1,0 0-1,0 0 1,0 0-1,0 0 1,0 0-1,-4 19 3652,-28 71-22,15-41-2678,-15 62 0,27-89-846,1 1-1,2-1 0,0 0 1,1 1-1,5 40 0,-4-61-193,0 1 0,1-1 0,-1 1 0,1-1 0,-1 1 0,1-1 0,0 0-1,0 1 1,0-1 0,1 0 0,1 3 0,-3-5 13,0 0-1,0 0 1,0 0 0,1 0 0,-1 0-1,0 0 1,0 0 0,0 1 0,0-1-1,0 0 1,1 0 0,-1 0 0,0 0-1,0 0 1,0 0 0,0 0 0,1 0-1,-1 0 1,0 0 0,0 0 0,0 0-1,0 0 1,0 0 0,1 0 0,-1 0-1,0 0 1,0 0 0,0-1 0,0 1 0,1 0-1,-1 0 1,0 0 0,0 0 0,0 0-1,0 0 1,0 0 0,0 0 0,0-1-1,1 1 1,-1 0 0,0 0 0,0 0-1,0 0 1,0 0 0,0-1 0,0 1-1,0 0 1,0 0 0,3-10-1548,0-13-1238,-3-4 1112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8:5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49 11026,'-16'2'727,"0"2"-1,0 0 0,0 0 0,1 2 1,0 0-1,0 1 0,0 0 0,-17 12 0,12-5-274,0 1 0,1 1 0,1 0 0,1 1 0,-26 32 0,33-35-279,0 1 1,1 0-1,1 0 0,1 1 1,0-1-1,0 2 0,2-1 1,-7 33-1,9-27-90,1 0 0,1 0-1,0 0 1,2 0 0,1 0 0,1 0 0,0-1 0,2 1-1,0-1 1,2 0 0,0 0 0,2-1 0,16 31 0,-13-31-56,0-1 0,2 0 1,0 0-1,1-1 1,1-1-1,0-1 1,1 0-1,1-1 1,1-1-1,0-1 0,1 0 1,38 17-1,-31-19 4,0-1-1,1-2 1,1-1-1,-1-1 1,1-1-1,0-1 1,0-2-1,1-1 1,-1-2-1,0 0 1,0-2-1,0-1 1,0-2-1,39-12 1,-53 13-5,-1-1-1,0 0 1,-1-1 0,0 0 0,0-1-1,0-1 1,-1 0 0,0-1 0,-1 0 0,0 0-1,0-2 1,-2 1 0,1-1 0,12-21 0,-11 13-9,-1 1 0,-1-1 1,-1-1-1,0 1 1,-2-1-1,-1-1 0,0 1 1,-1-1-1,-2 0 1,0 0-1,-1 0 0,-1 0 1,-2 1-1,0-1 1,-1 0-1,-1 0 0,-1 1 1,-12-33-1,-1 6-53,-27-50-1,29 69-2,-1 0 0,-38-47 0,42 60 15,-1 1 0,-16-14 0,22 23 8,0 0-1,0 0 0,0 1 1,-1 0-1,1 1 0,-17-6 1,13 6-10,0 1 0,0 0 1,0 1-1,-1 1 1,1 0-1,-1 0 1,-18 2-1,10 2-44,1 0 0,-1 1 0,-37 13 0,30-7-169,1 1-1,1 1 1,-1 1-1,2 1 1,0 1 0,-29 24-1,45-32-12,1 1 1,0-1-1,-11 16 0,13-14 110,1 0 1,0 1-1,-5 13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38 8714,'-12'-30'3437,"11"30"-3380,1 0 0,0 0 0,0-1 0,0 1 0,0 0 0,0 0 0,0 0 0,0 0 0,0-1 0,0 1 0,-1 0 0,1 0 0,0 0 0,0-1 1,0 1-1,0 0 0,0 0 0,0-1 0,0 1 0,0 0 0,0 0 0,1 0 0,-1-1 0,0 1 0,0 0 0,0 0 0,0 0 0,0 0 0,0-1 1,0 1-1,0 0 0,0 0 0,1 0 0,-1 0 0,0-1 0,0 1 0,0 0 43,1 3 7620,1 12-7169,15 157 757,-17-171-1306,7 63 175,-3 125-1,-4-187-181,0 0-1,0 1 1,-1-1 0,1 0 0,-1 0-1,1 0 1,-1 0 0,0 0-1,0 0 1,1 0 0,-2 0 0,1 0-1,0-1 1,0 1 0,-2 2 0,2-4-26,0 1 1,0-1-1,0 1 1,0-1-1,0 1 1,0-1-1,0 1 1,0-1-1,0 0 1,0 0-1,0 0 1,0 0-1,0 1 1,0-1-1,0-1 1,0 1-1,0 0 0,0 0 1,0 0-1,0 0 1,0-1-1,0 1 1,0 0-1,0-1 1,0 1-1,0-1 1,0 1-1,0-1 1,1 0-1,-1 1 1,0-1-1,-1 0 1,0-1-43,0 0 0,0 0 0,0 0 0,0 0 0,1 0 0,-1 0 0,0 0 0,1 0 0,0-1 0,-1 1 0,1-1 0,0 1 0,0-1 0,-1-2 0,20 12 541,19 12 40,-27-14-367,0 0 0,0 0 0,1-1 0,-1-1 0,1 0 0,17 3 0,0-3 193,0-1 0,-1-2 0,1 0 0,-1-2 1,33-7-1,-44 7-270,-1-1 1,1 0 0,-1-1 0,0-1 0,17-8 0,-29 11-117,-1 1 0,0-1 0,0 0 0,0 1 0,0-1 0,0 0 0,0 0 0,0-1 0,0 1 1,-1 0-1,1-1 0,-1 1 0,0-1 0,0 1 0,0-1 0,0 1 0,0-1 0,0 0 0,-1 0 0,1 1 0,-1-1 0,0 0 0,0 0 0,0 0 0,0 1 0,-1-4 0,0-2-307,0 1 0,-1 0 0,0-1-1,0 1 1,-1 0 0,0 0 0,0 0 0,-6-10-1,8 16 375,0-1 0,0 1-1,0 0 1,0 0 0,1 0-1,-2 0 1,1 0 0,0 0-1,0 0 1,0 0 0,0 0-1,-1 0 1,1 1 0,0-1-1,0 1 1,-1-1 0,1 1-1,-1-1 1,1 1 0,-1 0-1,1-1 1,0 1 0,-1 0-1,1 0 1,-1 0 0,1 0-1,-1 0 1,1 1 0,-3-1-1,2 1 67,1 0-1,-1 0 0,0 0 1,1 0-1,-1 0 1,0 0-1,1 0 1,0 0-1,-1 0 1,1 1-1,0-1 0,-1 1 1,1-1-1,0 1 1,0-1-1,0 1 1,0 0-1,1-1 0,-1 1 1,0 0-1,1 0 1,-1 1-1,0 3-12,1 0 1,-1 0-1,1 0 0,1-1 1,-1 1-1,1 0 0,0 0 0,0-1 1,0 1-1,5 9 0,-3-8-46,0 0 0,1 0 0,-1 0 0,2 0 0,-1-1 0,1 1 0,7 6 0,-8-9-39,0 0-1,1 0 1,-1-1 0,1 1-1,0-1 1,0 0 0,1-1-1,-1 1 1,0-1 0,1 0-1,7 1 1,-9-2-245,1 0-1,-1-1 1,1 1 0,-1-1 0,1-1 0,6 0-1,-7 0-417,0 0-1,0 0 0,0 0 0,0-1 0,0 1 0,0-1 0,5-3 0,22-17-1937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13211,'0'8'5321,"1"21"-3265,-1 12-103,0 21-473,3 4-320,5 7-599,3 0-169,9-7-192,1-10-56,4-19-120,4-8-152,-1-20-633,-1-5-495,-6-18 728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9466,'0'4'1025,"0"0"0,1 0 0,-1 0 0,1 0 0,0 0 0,2 4 0,-1-4-382,-1 0 0,1 0 0,0 0 1,1-1-1,3 6 0,-3-6-487,0 1 0,0-1 0,1 0-1,0 0 1,-1 0 0,1 0 0,0-1 0,0 1 0,1-1-1,-1 0 1,0 0 0,1-1 0,-1 1 0,1-1 0,0 0-1,-1 0 1,1-1 0,7 1 0,-2-2-164,-1 0 0,1-1 1,-1 0-1,0-1 0,0 0 0,0 0 1,0-1-1,0 0 0,-1 0 0,1-1 1,-1 0-1,0-1 0,-1 0 0,1 0 1,-1-1-1,7-8 0,-12 12-43,1 0 0,-1 0 0,0 0 0,-1 0-1,1 0 1,0-1 0,-1 1 0,0 0 0,0-1 0,0 1 0,0-1 0,0 1 0,0-5-1,-1 6 32,0-1 0,-1 1 0,1 0 0,0 0 0,-1-1 0,1 1 0,-1 0 0,1 0 0,-1 0 0,0 0 0,0 0 0,0 0 0,0 0 0,-1 0 0,1 0 0,0 0 0,-1 1 0,1-1 0,-1 0 0,0 1 0,-2-3 0,0 2 36,1 0 0,-1 1 0,0-1 0,1 1 0,-1-1 0,0 1 1,0 0-1,0 1 0,0-1 0,0 1 0,0-1 0,0 1 0,0 0 0,-1 1 0,1-1 1,0 1-1,0 0 0,0 0 0,1 0 0,-1 0 0,-7 4 0,4-2 53,0 1-1,1 0 0,-1 0 1,1 0-1,0 1 0,1-1 1,-1 2-1,1-1 1,0 0-1,0 1 0,-4 7 1,5-7-17,1 0 0,0 0-1,0 1 1,0-1 0,1 1 0,0 0 0,1-1 0,-2 10 0,3-12-45,-1-1-1,1 1 0,0-1 1,1 1-1,-1-1 1,1 1-1,-1-1 0,1 1 1,0-1-1,0 0 1,1 1-1,-1-1 1,1 0-1,-1 0 0,1 0 1,0 0-1,0 0 1,4 4-1,-1-2-80,1-1 0,0 1-1,0-1 1,1 0 0,-1 0-1,1-1 1,0 0 0,0 0 0,0-1-1,0 0 1,1 0 0,-1 0 0,9 0-1,2-1-619,1 0 0,0 0 0,-1-2 0,23-3 0,48-13-4465,-75 13 3613,1-1 0,-1 0 0,-1-1-1,14-8 1,-22 11 932,0 0 0,-1 0 0,7-7 0,-8 7 824,0 0 0,0-1 0,0 1 0,-1-1 0,3-5 0,-4 8 60,0-1 0,0 0 0,0 1-1,-1-1 1,1 1 0,-1-1 0,0 0 0,1 1 0,-1-1 0,0 0 0,0 0-1,0 1 1,0-1 0,0 0 0,0 1 0,0-1 0,-1 0 0,1 1-1,-1-1 1,1 0 0,-1 1 0,0-1 0,1 1 0,-1-1 0,0 1 0,0-1-1,0 1 1,0 0 0,0-1 0,-1 1 0,1 0 0,0 0 0,-3-2-1,1 1 92,1 1-1,-1-1 0,0 0 0,0 1 0,0 0 0,-1 0 0,1 0 0,0 0 0,0 0 1,-1 1-1,1-1 0,0 1 0,0 0 0,-1 0 0,-3 1 0,4-1-168,0 0-1,-1 1 1,1 0-1,0 0 1,0 0 0,0 0-1,0 1 1,0-1-1,0 1 1,0-1-1,0 1 1,0 0-1,1 0 1,-1 1 0,1-1-1,0 0 1,-1 1-1,1 0 1,0-1-1,0 1 1,1 0-1,-3 5 1,2-3-83,0 0 1,1 0-1,-1 0 0,1 0 1,0 0-1,1 0 0,-1 1 1,1-1-1,0 0 0,1 0 1,-1 1-1,1-1 1,0 0-1,3 9 0,-4-13-106,0 0 0,1 0 0,-1-1 0,1 1 0,-1 0 0,1 0 0,-1-1 0,1 1 0,-1 0 0,1-1 0,0 1 0,-1-1 0,1 1 0,0 0 0,0-1 0,-1 0 0,1 1 0,0-1 0,0 1 0,0-1 0,-1 0 0,2 1 0,0-1-4,-1 0 0,1 0 0,-1 0 0,0-1-1,1 1 1,-1 0 0,0 0 0,1-1 0,-1 1 0,1-1-1,-1 1 1,2-2 0,2-1-50,-1 0 0,0-1-1,0 1 1,0-1 0,0 1-1,6-9 1,4-9-375,-1-1 0,-1 0 0,-1-1 1,-1 0-1,10-33 0,-11 23 250,-1-1 0,-2 0 1,4-47-1,-11 69 448,1 12-263,0 0 0,0 0 0,0 0 0,0 0 0,0 0 0,-1-1 0,1 1 0,0 0 0,0 0 0,0 0 0,0 0 0,0 0 0,0 0 0,0 0 0,0 0 0,0 0 0,0 0-1,-1 0 1,1 0 0,0 0 0,0 0 0,0 0 0,0 0 0,0 0 0,0 0 0,0 0 0,0 0 0,0 0 0,-1 0 0,1 0 0,0 0 0,0 0 0,0 0 0,0 0 0,0 0 0,0 0 0,0 0 0,0 0 0,0 0 0,0 0 0,0 0 0,-1 1 0,1-1-1,0 0 1,0 0 0,0 0 0,0 0 0,0 0 0,0 0 0,-2 2 105,1 1-1,-1-1 0,1 0 1,0 1-1,-2 3 0,-3 12 180,0 1-1,0 0 0,2 0 1,1 1-1,0-1 1,0 29-1,3-35-221,1 1 1,0 0-1,1-1 1,0 1-1,1-1 1,1 0-1,0 0 0,0 0 1,1 0-1,8 12 1,-10-20-57,0 0 1,0-1-1,1 1 1,-1-1-1,1 0 1,0 0-1,0-1 1,1 1-1,-1-1 1,1 1-1,0-2 1,8 5-1,-10-6-193,-1 0-1,1 0 0,0 0 0,0 0 0,0-1 1,-1 0-1,1 1 0,0-1 0,0 0 1,0 0-1,0 0 0,0-1 0,0 1 1,-1-1-1,1 0 0,0 0 0,0 0 1,-1 0-1,1 0 0,0 0 0,-1-1 1,1 1-1,-1-1 0,0 0 0,4-3 0,11-15-1340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14771,'-9'-3'5697,"11"4"-4000,2 3-89,10 6-552,5 0-143,9 0-473,10-4-144,10-3-160,-1-2-448,9-1 920,0 2-544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87 13523,'-5'-6'1980,"4"5"-1519,0 0 0,0 0 0,0 0 1,0 0-1,0 0 0,0 0 0,0 0 1,-1 0-1,1 0 0,-2-1 0,7 18 2371,39 100-270,-36-97-2415,1 0 1,1-1 0,0 0-1,18 26 1,-20-35-110,0 0 1,1 0-1,-1-1 0,2 0 1,-1 0-1,1-1 0,0 0 0,1-1 1,16 9-1,-24-14-52,0 0 0,0 0-1,0 0 1,0-1 0,0 1 0,0-1-1,0 1 1,1-1 0,-1 1-1,0-1 1,0 0 0,0 0 0,1 0-1,-1-1 1,0 1 0,0 0 0,1-1-1,-1 0 1,0 1 0,0-1 0,0 0-1,0 0 1,0 0 0,0 0 0,0 0-1,3-3 1,0-2-210,0 0 0,0 0 0,0 0 0,-1 0 0,0-1 1,4-9-1,6-12-1150,17-56 0,-31 84 1374,0 0-1,0 0 0,0 0 0,0 0 1,0 0-1,1 0 0,-1 0 0,0 0 1,0 0-1,0 0 0,0 0 0,0 0 1,0 0-1,0 0 0,0 0 0,0 0 1,0 0-1,0 0 0,0 0 0,0 0 1,0 0-1,0 0 0,0 0 0,0 0 1,0 0-1,0 0 0,0 0 0,1 0 0,-1 0 1,0 0-1,0 0 0,0 0 0,0 0 1,0 0-1,0 0 0,0 0 0,0 0 1,0 0-1,0 0 0,0 0 0,0 0 1,0 0-1,0 0 0,0 0 0,0 0 1,0 0-1,0 0 0,0 0 0,0 0 1,0 0-1,0 0 0,0 0 0,0 0 1,0 0-1,0-1 0,0 1 0,0 0 0,0 0 1,0 0-1,0 0 0,0 0 0,0 0 1,0 0-1,0 0 0,0 0 0,0 0 1,0 0-1,0 0 0,0 0 0,2 6 96,3 17 324,-3-8-110,0-9-111,1 1 1,-1 0-1,1-1 1,0 1-1,0-1 1,1 0-1,0 0 1,0 0-1,0-1 1,1 0-1,0 1 1,0-1-1,0-1 1,1 1-1,8 4 1,-11-6-123,1-1 1,-1 0-1,1 0 1,0-1-1,0 1 1,-1-1-1,1 0 1,0 0-1,1 0 1,-1 0-1,0-1 1,0 1 0,0-1-1,0 0 1,0-1-1,0 1 1,0-1-1,1 1 1,-1-1-1,0-1 1,-1 1-1,1 0 1,0-1-1,0 0 1,-1 0-1,1 0 1,3-3-1,-1 0-42,0-1 0,-1 0 0,0 0 0,0 0 0,0 0 0,-1-1 0,0 0 0,0 0 0,-1 0 0,4-9 0,0-6-48,-1 1 1,5-30 0,-8 32-127,0 0 0,-1-31 1,-3 38-209,1 1 1,-2-1 0,0 1-1,0-1 1,-7-17 0,7 25 40,-4-10-824,6 14 1061,0-1 1,0 1-1,0 0 0,0-1 0,0 1 0,-1 0 0,1 0 0,0-1 0,0 1 1,-1 0-1,1 0 0,0 0 0,0-1 0,-1 1 0,1 0 0,0 0 0,0 0 0,-1 0 1,1 0-1,0-1 0,-1 1 0,1 0 0,0 0 0,0 0 0,-1 0 0,1 0 0,0 0 1,-1 0-1,1 0 0,0 0 0,-1 0 0,1 0 0,0 0 0,-1 0 0,1 1 1,0-1-1,-1 0 0,-7 11-1327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9626,'4'2'6081,"1"4"-3402,1 6-1169,-5-9-983,6 12 441,-2 0 0,1 1 0,4 29 0,3 51 173,-3-17-671,-10-76-458,15 77 260,-11-66-231,0 1 0,1-1 0,8 17 0,-31-63-387,8 13 117,-11-24 0,19 38 192,0 0-1,0 0 0,1-1 0,-1 1 0,1-1 0,1 1 1,-1-1-1,1 1 0,0-11 0,1 13 29,0 0-1,-1 0 1,1 0-1,0 0 1,1 0-1,-1 0 1,0 0-1,1 0 1,0 0 0,0 1-1,0-1 1,0 1-1,2-3 1,0 1 14,1 0 0,-1 1 1,1 0-1,-1 0 0,1 0 0,0 1 1,7-3-1,-5 2 56,1 0 0,0 1 0,0 0 1,0 1-1,0 0 0,0 0 0,0 1 0,1 0 1,-1 0-1,10 2 0,-15-1 2,1 0 0,-1 0 0,0 0 1,1 0-1,-1 1 0,0-1 0,0 1 1,0 0-1,0 0 0,-1 0 0,1 0 0,0 1 1,-1-1-1,4 5 0,-5-5-33,0-1-1,0 1 1,0-1-1,-1 1 1,1-1-1,0 1 1,-1-1-1,1 1 1,-1 0-1,0-1 1,1 1-1,-1 0 1,0 0-1,0-1 1,0 1-1,0 0 1,-1-1-1,1 1 1,0 0-1,-1 0 1,1-1-1,-1 1 1,1-1-1,-1 1 1,0-1-1,0 1 1,0-1-1,0 1 1,0-1-1,0 1 1,-2 0-1,-4 6 23,-1 0-1,0-1 1,-1 0 0,1-1-1,-1 0 1,-17 8-1,-63 22-24,57-24-159,17-5-420,9-4-830,9-3-1403,7-4-3315,17-3 4147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10 295 4961,'-1'0'249,"1"0"1,0 0-1,-1 0 1,1 0-1,0 0 0,-1 0 1,1 0-1,0 0 0,-1 0 1,1 0-1,0-1 1,-1 1-1,1 0 0,0 0 1,-1 0-1,1 0 1,0 0-1,0-1 0,-1 1 1,1 0-1,0 0 0,-1-1 1,1 1-1,0 0 1,0 0-1,0-1 0,-1 1 1,1-1-1,0 1 86,1-1 1,-1 0-1,0 1 1,1-1-1,-1 0 0,1 1 1,-1-1-1,1 1 0,-1-1 1,1 0-1,0 1 1,-1-1-1,1 1 0,1-1 1,14-16 2846,-1 0-1445,-2 3-576,20-27-1,-15 17-827,-7 8-234,0 0-1,-1-1 1,0 0-1,10-28 0,-19 43-93,0 0 0,0-1-1,-1 1 1,1-1 0,-1 1-1,1-1 1,-1 1 0,0-1-1,0 0 1,0 1 0,0-1-1,0 1 1,-1-1 0,0-3-1,0 5-1,0 0 0,1 0 0,-1 0-1,0 0 1,0 0 0,1 0-1,-1 0 1,0 0 0,0 0-1,0 1 1,0-1 0,0 0-1,0 1 1,0-1 0,0 1-1,-1-1 1,1 1 0,0-1 0,0 1-1,0 0 1,-1 0 0,1-1-1,0 1 1,0 0 0,-1 0-1,1 0 1,0 1 0,0-1-1,0 0 1,-3 1 0,-1-1 42,0 1 0,0 1 0,0-1 0,1 1 0,-1-1 0,0 1 0,0 1 0,1-1 0,0 1 0,-1-1 0,1 1 0,0 1 0,0-1 0,0 0 0,1 1 0,-1 0 0,1 0-1,0 0 1,0 0 0,0 1 0,1-1 0,0 1 0,0-1 0,0 1 0,-3 8 0,3-4-4,1-1 0,0 1-1,0 0 1,0-1 0,1 1-1,0 0 1,1-1 0,0 1-1,4 14 1,-4-17-30,1 0 0,0 0 0,1 0 0,-1 0 0,1-1 0,0 1-1,1-1 1,-1 0 0,1 1 0,0-2 0,1 1 0,-1 0 0,1-1 0,6 5 0,-4-5-53,-1 0-1,1-1 1,-1 0-1,1 0 1,0 0-1,0-1 1,0 0-1,1-1 1,-1 1-1,0-1 1,8-1-1,9 0 145,-1-1-1,26-5 1,-44 6 27,55-9 122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9378,'5'7'5145,"-5"5"-680,-5 21-2489,-2 8-95,-2 19-585,-1 8-192,1-4-511,1-4-177,16-20-216,-3-11-80,13-18-128,2-9-264,2-12-849,6-5-559,-7-9 944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11594,'-10'-1'5034,"8"-3"-2594,6 5-832,5-1-223,16 7-273,5 3-224,12-10-496,1 3-48,-6-3-664,3-7-544,-2-2-1280,8-6 1239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9634,'-9'74'9233,"1"-3"-6375,0-16-1214,-13 95 876,11-1-1691,11-142-866,1-8-79,2-10-158,5-39-796,2-12 371,-10 56 685,1 0 1,0 0-1,1 0 0,-1 0 1,1 0-1,0 0 1,6-6-1,-9 10 27,1 1 0,0 0-1,0 0 1,0 0 0,0 0 0,0 0-1,1 0 1,-1 1 0,0-1 0,0 0-1,0 0 1,1 1 0,2-2 0,-3 2 17,0 0 0,0 0 1,0 0-1,0 0 0,0 0 0,0 0 1,0 0-1,0 0 0,0 1 1,0-1-1,-1 0 0,1 1 1,0-1-1,0 0 0,1 2 1,3 1 122,-2 0 1,1 1 0,0-1-1,-1 1 1,1 0 0,3 5 0,-4-5-73,4 6 100,1 0 0,0-1 0,1-1 0,0 1 0,0-1-1,1-1 1,16 10 0,-19-13-150,0-1-1,1 1 0,-1-2 0,0 1 0,1-1 1,0 0-1,0-1 0,-1 1 0,1-2 0,0 1 1,0-1-1,15-2 0,-14 1-31,0-1 0,-1-1 0,1 1 0,0-2 0,-1 1-1,1-1 1,10-7 0,-13 7-22,0 0 0,0 0 0,-1 0 0,0-1 0,0 0 0,0 0 0,-1 0 1,1-1-1,-1 1 0,5-9 0,-8 12 19,0-1 0,0 1 0,0-1 0,-1 1 0,1-1 1,-1 1-1,1-1 0,-1 1 0,0-1 0,0 1 0,0-1 1,0 0-1,0 1 0,-1-1 0,1 1 0,-1-1 0,1 1 1,-1-1-1,0 1 0,0-1 0,0 1 0,-3-4 0,2 3 11,0 0 0,-1 1 0,1-1 0,-1 0 0,1 1 0,-1 0 0,0 0 0,0 0 0,0 0 0,0 0 0,-1 0 0,1 1-1,0 0 1,-1 0 0,-5-2 0,6 3 20,1-1 0,-1 1 0,1 0 0,-1 0 0,0 0 0,1 1 0,-1-1 0,0 0 0,1 1 0,-1 0 0,1-1 0,-1 1 0,1 0 0,-1 1-1,1-1 1,0 0 0,0 1 0,-1-1 0,1 1 0,0-1 0,0 1 0,0 0 0,1 0 0,-1 0 0,0 0 0,1 0 0,-1 1 0,1-1 0,0 0 0,0 1 0,0-1 0,0 1 0,0-1-1,0 1 1,1-1 0,-1 1 0,1 0 0,0 3 0,1 2 28,0 0 0,1 0 0,0 0-1,0 0 1,1 0 0,0 0 0,0 0 0,1-1-1,5 8 1,-6-9-69,0-1 0,0 0 0,1 0 0,0 0 0,0 0 0,0 0 0,0-1 0,1 0 0,-1 0 0,1 0 0,0-1 0,1 0 0,-1 1 0,1-2 0,-1 1 0,11 3 0,1-1-15,1-1 0,0-1 0,0 0 0,22-1 1,24 0 102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146 152 10610,'5'-6'1647,"0"0"0,0 0 0,-1-1-1,7-14 1,-10 19-1425,0-1-1,0 0 1,-1 1 0,1-1-1,0 0 1,-1 0-1,0 0 1,0 1 0,1-1-1,-2 0 1,1 0-1,0 0 1,-1 0 0,1 1-1,-1-1 1,0 0-1,-2-5 1,1 5-158,0-1 1,0 1 0,0 0-1,-1-1 1,1 1-1,-1 0 1,0 1-1,0-1 1,0 0-1,0 1 1,-1 0 0,1-1-1,-1 1 1,1 1-1,-1-1 1,0 0-1,0 1 1,1 0 0,-1 0-1,0 0 1,0 0-1,0 1 1,0 0-1,0-1 1,0 1-1,-1 1 1,1-1 0,0 1-1,0-1 1,1 1-1,-1 0 1,0 1-1,0-1 1,0 1-1,1-1 1,-1 1 0,1 0-1,-7 5 1,7-5-49,0 1 1,1-1 0,-1 1 0,1 0-1,-1 0 1,1 0 0,0 0 0,0 0-1,0 0 1,1 1 0,-1-1-1,1 1 1,0-1 0,0 1 0,0 0-1,0-1 1,1 1 0,-1 0 0,1-1-1,0 1 1,0 4 0,1-1-9,0 0 0,1-1 0,-1 1 0,1-1 0,1 0 0,-1 1 0,1-1 0,0 0 0,0-1 0,1 1 0,4 6 0,3 0 72,1 0 0,0-1 0,0 0-1,25 16 1,8 6 325,-44-31-377,15 12 143,-15-14-161,-1 1 0,1-1 0,-1 1 0,1-1 0,-1 1 0,1-1 0,-1 1 0,1-1 0,-1 1 0,0-1 0,0 1 0,1 0 0,-1-1 0,0 1 0,0 0 0,1-1 0,-1 1 0,0 0 0,0-1 0,0 1 0,0 0 0,0-1 0,0 1 0,0-1 0,0 1 0,-1 1 0,0-2-1,1 1 0,-1-1-1,0 1 1,0-1 0,0 0-1,0 1 1,-1-1-1,1 0 1,0 0 0,0 1-1,0-1 1,0 0-1,0 0 1,0 0 0,0-1-1,0 1 1,0 0 0,-2-1-1,3 1-8,-17-3-81,0-1 0,0-1-1,0 0 1,1-2 0,-25-12-1,41 19 70,-1 0 0,1 0 0,-1-1 0,1 1 0,-1 0 0,1-1 0,-1 1 0,1-1 0,-1 1 0,1 0 0,-1-1 0,1 1 0,0-1-1,-1 1 1,0-2 0,1 2 5,1 0 0,-1 0 0,0 0 0,0 0 0,0-1 1,0 1-1,0 0 0,0 0 0,0 0 0,0 0 0,0-1 0,0 1 0,0 0 0,1 0 0,-1 0 0,0 0 0,0 0 0,0-1 0,0 1 0,0 0 0,1 0 0,-1 0 0,0 0 0,0 0 0,0 0 0,0 0 0,1 0 0,-1 0 0,0 0 0,1 0 0,20-3-162,-3 2 141,-1-1 1,0-1-1,1 0 1,-1-1 0,-1-1-1,21-9 1,-10 2-22,-1-1 1,47-31-1,-70 42 55,0 0 1,0 0-1,0-1 0,0 1 0,0-1 1,-1 0-1,1 0 0,-1 0 0,1 0 0,-1 0 1,0 0-1,-1-1 0,1 1 0,0-1 1,-1 1-1,0-1 0,2-5 0,-3 8 4,0 0 0,0 0 0,-1 1 1,1-1-1,0 0 0,0 0 0,0 0 0,-1 1 0,1-1 0,0 0 0,-1 0 0,1 1 0,0-1 0,-1 0 0,1 1 0,-1-1 0,1 0 1,-1 1-1,0-1 0,1 1 0,-1-1 0,1 1 0,-1-1 0,0 1 0,0-1 0,1 1 0,-1 0 0,0-1 0,0 1 0,1 0 1,-1 0-1,-2-1 0,2 1 14,0 0-1,0-1 1,0 1 0,0 0 0,0 0 0,0 0 0,0 0 0,0 0 0,0 0 0,0 0-1,0 1 1,0-1 0,0 0 0,0 0 0,0 1 0,0-1 0,0 1 0,0-1 0,0 1-1,0-1 1,0 1 0,1 0 0,-1-1 0,0 1 0,0 0 0,0 1 0,-2 4 86,0 1 0,0-1 0,1 1 1,0 0-1,0 0 0,1 0 0,-1 8 0,2-9-72,0-1-1,0 0 1,0 1-1,1-1 1,-1 0-1,1 1 1,1-1-1,-1 0 1,1 0 0,0 0-1,0 0 1,0 0-1,1 0 1,-1-1-1,7 8 1,-6-9-43,-1 0 1,1 0-1,0 0 1,1 0-1,-1-1 1,0 1-1,1-1 1,-1 0-1,1 0 1,0-1-1,0 1 1,0-1-1,0 1 1,0-1-1,0 0 1,0-1-1,0 1 1,0-1-1,0 0 1,0 0-1,5 0 1,1-2-252,-1 0 1,0 0 0,0 0-1,0-1 1,0 0 0,0-1 0,13-8-1,-10 5-649,-1-1-1,0 0 1,0-1 0,16-17-1,7-14-673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10754,'-4'22'5057,"-6"12"-1936,1 18-952,0 2-233,6 10-384,3 0-335,12-8-641,7-3-200,7-19-304,8-8-296,4-21-841,1-8 1169,-3-11-376</inkml:trace>
  <inkml:trace contextRef="#ctx0" brushRef="#br0" timeOffset="1">27 182 13915,'-17'4'5873,"8"-2"-3352,9 4-929,4-6-280,16 1-519,6 0-265,20-1-280,5-1-264,19 1-224,5 0-2561,11-4 1937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83 11554,'-5'-3'5968,"-6"4"-4879,8-1-206,-2 1-552,1-1 0,-1 1 0,0 1 0,1-1 0,-1 1 0,1-1 0,-1 1 0,1 0 0,0 1 0,-1-1 0,-6 7 0,10-8-249,-1 0-1,1 0 1,0 0-1,0 0 1,0 0-1,-1 0 1,1 1-1,0-1 1,0 0-1,1 1 1,-1-1-1,0 1 1,0-1-1,1 1 1,-1-1-1,1 1 1,-1-1-1,1 1 1,0 0-1,0-1 0,0 1 1,-1 0-1,2-1 1,-1 1-1,0 0 1,0-1-1,0 1 1,1-1-1,-1 1 1,1 0-1,0 1 1,0 0-36,1-1 0,-1 0 0,0 0-1,1 0 1,-1 0 0,1 0 0,0-1 0,-1 1 0,1 0 0,0-1 0,0 0 0,0 1 0,0-1 0,0 0 0,1 0 0,-1 0 0,0 0 0,0 0 0,5 1-1,-2-2-21,0 0 0,0 0 0,-1-1 0,1 1 0,0-1 0,-1 0 0,1 0 0,0-1 0,-1 1 0,0-1 0,1 0 0,6-4 0,4-4 13,27-21 1,-32 23-31,-1 1 3,15-15-1,-22 19-6,0 1 0,0-1 0,0 0 0,0 1 0,0-1 0,-1 0 0,1 0 0,-1-1 0,0 1 0,1-5 0,-1 6-1,-1 1 1,0-1-1,0 1 0,0-1 1,0 0-1,0 1 0,0-1 1,0 1-1,0-1 1,-1 1-1,1-1 0,0 1 1,-1-1-1,0 1 0,1-1 1,-1 1-1,0 0 1,-1-3-1,0 3 2,1-1 0,-1 0 0,0 1 0,0-1 0,0 1 1,0-1-1,0 1 0,0 0 0,0 0 0,-5-1 0,1 0 6,0 0 0,0 1 0,0 0 1,0 1-1,-1-1 0,1 1 0,0 0 0,-10 2 0,11-1-1,0 0 0,0 1-1,0 0 1,0 0-1,0 1 1,1-1 0,-1 1-1,1 0 1,-1 0 0,1 1-1,0-1 1,0 1 0,1 0-1,-1 0 1,1 0 0,0 0-1,0 1 1,-3 5 0,4-6-92,0-1 1,0 1 0,1-1-1,0 1 1,-1 0 0,1 0 0,1 0-1,-1-1 1,0 1 0,1 0-1,0 0 1,0 0 0,0 0 0,1 0-1,-1 0 1,1 0 0,0 0-1,0 0 1,0-1 0,0 1 0,1 0-1,-1-1 1,1 1 0,0-1-1,4 5 1,-4-5-213,1-1-1,0 1 1,0-1 0,0 1-1,0-1 1,0 0-1,0 0 1,1 0 0,-1-1-1,1 1 1,0-1-1,-1 0 1,1 0 0,0 0-1,-1 0 1,1-1-1,7 0 1,40 1-1620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20 200 9370,'4'22'10602,"-1"-20"-8495,2 0-1995,-1-1-1,0 1 0,1-1 0,-1 0 0,1 0 0,-1 0 0,1 0 0,0-1 0,-1 0 1,1 0-1,-1 0 0,1-1 0,0 1 0,-1-1 0,1 0 0,-1-1 0,1 1 1,-1-1-1,0 0 0,0 0 0,0 0 0,0 0 0,0-1 0,5-3 0,4-5-62,0 0 0,0-1 0,-1 0-1,10-14 1,-18 22-38,-1 0-1,0-1 1,-1 1-1,1-1 1,-1 0-1,1 1 1,-1-1-1,-1 0 1,1-1-1,-1 1 1,0 0-1,0 0 1,0 0 0,-1-1-1,0 1 1,-1-11-1,1 14-1,-1 0-1,1 0 1,-1 0 0,0 0-1,1 0 1,-1 0 0,0 0-1,0 0 1,0 0 0,0 0-1,-1 1 1,1-1 0,0 0 0,-1 1-1,1-1 1,-1 1 0,0 0-1,1-1 1,-1 1 0,0 0-1,0 0 1,0 0 0,0 0-1,0 0 1,-2 0 0,1 0 20,0 1 1,0 0-1,0-1 1,0 1 0,0 0-1,0 0 1,0 1 0,0-1-1,0 1 1,0-1-1,1 1 1,-1 0 0,0 0-1,0 0 1,1 0 0,-1 1-1,-3 1 1,3 0 28,-1 0 0,0 0 0,1 0 1,0 1-1,0 0 0,0-1 0,0 1 0,0 0 1,1 0-1,0 0 0,0 1 0,0-1 0,0 1 1,-1 4-1,0 4 84,0 1 1,1 0-1,0 21 1,1-15 16,2 0 0,0 0 1,2-1-1,0 1 0,10 32 0,-3-21 161,1-1 0,27 51 0,-37-81-318,40 84 416,-36-73-365,-1-1 0,0 1 0,-1 1 0,-1-1 0,3 23-1,-5-33-41,1 1-1,-1 0 0,0 0 0,0-1 0,-1 1 0,1 0 0,0-1 0,-1 1 0,1 0 0,0-1 1,-1 1-1,0 0 0,1-1 0,-1 1 0,0-1 0,0 1 0,0-1 0,0 1 0,0-1 0,-2 1 1,2 0-10,-1-1 1,0 0 0,0-1 0,1 1 0,-1 0 0,0 0 0,0-1 0,0 1 0,0-1 0,0 0 0,0 1 0,0-1 0,0 0 0,-3-1 0,-4 0-87,-1-1 1,1 0-1,0 0 1,0-1 0,-15-7-1,14 5-238,0 0 1,0-1-1,0 0 1,1-1-1,0 0 0,0 0 1,1-1-1,0 0 0,0 0 1,1-1-1,-11-17 1,15 19 141,0 0 0,0 0 0,1 0 0,-2-8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39 10474,'-1'-3'742,"0"0"-1,-1 0 1,1 0-1,-1 0 0,1 1 1,-1-1-1,0 0 1,0 1-1,-3-3 0,3 3-528,1 2 0,-1-1-1,1 0 1,-1 0 0,0 0-1,1 1 1,-1-1 0,0 1-1,0-1 1,1 1 0,-1 0-1,0 0 1,0 0-1,1-1 1,-1 2 0,0-1-1,0 0 1,-1 1 0,-2 0 8,0 0 0,1 1 0,-1-1 0,1 1 0,0 0 0,-1 1 0,1-1 0,0 1 0,0 0 0,0 0 0,1 0 0,-1 0 1,1 0-1,0 1 0,0 0 0,0 0 0,0 0 0,-2 4 0,-1 4 1,0-1 0,1 1 0,0 0 1,1 1-1,-4 20 0,2 4 16,2 1-1,2 0 1,1 0-1,7 58 1,-1-56-418,1-1-1,3-1 0,0 1 1,3-1-1,1-1 0,25 50 1,-34-81-1569,-5-12 130,-6-11 662</inkml:trace>
  <inkml:trace contextRef="#ctx0" brushRef="#br0" timeOffset="1">5 355 7842,'-4'-24'5009,"5"15"440,6 4-2592,14 2-1033,6-2-368,15 3-560,6 0-119,4-2-817,7-2 1752,-4-15-1312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12075,'0'0'247,"0"0"0,1 0 1,-1-1-1,0 1 0,0 0 1,1 0-1,-1-1 0,0 1 1,1 0-1,-1 0 0,1 0 1,-1-1-1,0 1 0,1 0 1,-1 0-1,0 0 0,1 0 1,-1 0-1,1 0 0,-1 0 1,0 0-1,1 0 0,-1 0 1,1 0-1,-1 0 1,1 1-104,0-1 1,0 1 0,-1-1-1,1 1 1,0-1 0,-1 1-1,1-1 1,-1 1 0,1 0-1,-1-1 1,1 1 0,-1 0-1,1-1 1,-1 1 0,1 1-1,6 14 1117,-1 0 0,7 35-1,-4-18-561,-2-6-210,-2-5-75,1 1 1,2-1-1,15 33 0,-20-51-377,-1 0 1,1 0-1,0 0 0,0 0 1,1-1-1,-1 1 0,1-1 0,0 0 1,-1 0-1,1-1 0,1 1 1,3 1-1,-4-2-31,-1-1 0,0 0 0,0 0 1,1 0-1,-1 0 0,0 0 0,1-1 0,-1 1 1,1-1-1,-1 0 0,1 0 0,-1-1 0,1 1 1,-1-1-1,0 1 0,1-1 0,3-2 0,-2 1-35,-1-1 0,1 0-1,-1 0 1,1 0 0,-1-1-1,0 1 1,0-1 0,0 0-1,-1 0 1,0-1 0,5-6-1,2-7-300,14-31 0,-21 43 247,3-7-530,-1 0-1,0 0 0,-1-1 1,4-23-1,-4 12-1220,1 5 784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09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1 267 11130,'5'0'522,"-1"-1"0,1 1-1,0-1 1,-1-1 0,1 1-1,-1 0 1,1-1 0,-1 0 0,1 0-1,-1 0 1,0-1 0,0 1-1,0-1 1,-1 0 0,1 0-1,3-4 1,8-10 759,-1 0 1,15-23-1,-25 35-1226,-1-1 0,0 1 0,0-1 1,-1 0-1,0 0 0,0 0 0,0 0 0,-1 0 0,0-1 0,0 1 1,0-1-1,-1-8 0,0 9-34,-1-1 0,0 1 0,-4-13 1,5 17-18,-1 0 0,0-1-1,0 1 1,0 0 0,-1 0 0,1 0 0,0 0 0,-1 0 0,0 0 0,1 0 0,-1 1 0,-2-3 0,3 3 4,0 1 0,0-1 0,1 1 1,-1 0-1,0-1 0,0 1 0,1 0 0,-1-1 0,0 1 1,0 0-1,0 0 0,0 0 0,1 0 0,-1 0 0,0 0 1,0 0-1,0 0 0,0 0 0,0 0 0,1 0 0,-1 0 1,0 0-1,0 1 0,0-1 0,1 0 0,-1 1 0,0-1 1,0 1-1,1-1 0,-1 1 0,0-1 0,1 1 0,-1-1 1,0 1-1,1 0 0,-1-1 0,1 1 0,-1 1 0,-2 2 74,0 0-1,1 1 1,0-1-1,0 1 0,-3 7 1,-1 7 171,1 1 0,-3 22 1,7-35-206,0-1 0,1 1-1,0-1 1,0 1 0,0-1 0,1 1 0,0-1 0,0 0 0,1 1 0,4 11 0,-5-16-40,0 1-1,0-1 1,1 0 0,-1 0 0,1 1-1,0-1 1,-1 0 0,1 0 0,0-1 0,0 1-1,0 0 1,0-1 0,1 1 0,-1-1-1,0 0 1,1 1 0,-1-1 0,1 0 0,-1 0-1,1-1 1,-1 1 0,1-1 0,0 1 0,-1-1-1,1 0 1,0 0 0,-1 0 0,1 0-1,3-1 1,6-1-111,0-1-1,0-1 1,-1 0-1,1 0 1,10-7-1,-12 6-68,-6 3 112,7-3-270,0 0-1,0 1 0,1 0 0,19-4 0,-27 7 315,-1 1 0,0 0-1,1 0 1,-1 0 0,0 0 0,0 0-1,1 1 1,-1-1 0,0 1 0,0 0-1,1 0 1,-1 0 0,0 1 0,0-1-1,0 1 1,-1 0 0,1-1 0,0 1-1,-1 1 1,1-1 0,3 5-1,-3-5 146,-1 1-1,-1 0 1,1 1 0,0-1-1,-1 0 1,1 0-1,-1 1 1,0-1-1,0 1 1,-1-1-1,1 1 1,-1-1-1,1 5 1,2 13 1124,-3-21-1243,0 0 0,0 0 0,0 0 0,0 0 0,0 0 0,0 1 0,0-1 0,0 0 0,0 0 0,0 0 0,1 0 0,-1 0 0,0 0 0,0 0 0,0 0 0,0 0 0,0 0 0,0 0 0,0 0 0,0 0 0,0 0-1,0 0 1,0 0 0,0 0 0,0 0 0,0 0 0,0 0 0,0 0 0,0 0 0,0 0 0,1 0 0,-1 0 0,0 0 0,0 0 0,0 0 0,0 0 0,0 0 0,0 0 0,0 0 0,0 0 0,0 0 0,0-1 0,0 1 0,0 0 0,0 0 0,0 0 0,0 0 0,0 0 0,0 0 0,0 0 0,0 0 0,0 0 0,0 0 0,0 0 0,0 0-1,0 0 1,0 0 0,0 0 0,0 0 0,0 0 0,0 0 0,0 0 0,0-1 0,0 1 0,0 0 0,0 0 0,0 0 0,0 0 0,0 0 0,2-5 148,1-3 12,26-80-893,-25 77 431,1 1 0,0 0 0,1 0 0,0 0 0,1 1 0,7-9-1,-9 14 670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11923,'-12'22'5569,"13"3"-2113,-1 6-1031,3 12-673,-6 1-439,2 4-545,1 0-256,12-8-272,1-1-72,-5-15-80,4-7-224,-9-17-840,10 0-561,-1-13 857</inkml:trace>
  <inkml:trace contextRef="#ctx0" brushRef="#br0" timeOffset="1">1 153 10562,'0'2'688,"1"0"-1,-1 0 1,1 0-1,-1 0 1,1 0 0,0 0-1,0-1 1,-1 1-1,1 0 1,1-1-1,-1 1 1,0-1-1,0 1 1,3 2 0,-1-2-217,0 0 1,0 0 0,0 0 0,0-1 0,0 1 0,0-1 0,7 2 0,1-1-78,1 0-1,0 0 1,23-1 0,1-1-254,-1 2 0,50 8 0,-80-9-137,0 0 1,-1 0 0,1 1 0,-1 0-1,1 0 1,-1 0 0,0 1 0,1 0 0,-1-1-1,-1 1 1,1 1 0,0-1 0,-1 0-1,5 6 1,1 3 184,-1 1 0,0 0 0,7 17 0,-11-21 61,-3-9-249,-1 1 1,0-1-1,0 0 0,0 0 0,0 0 1,0 0-1,1 1 0,-1-1 0,0 0 0,0 0 1,0 0-1,0 1 0,0-1 0,0 0 1,0 0-1,0 0 0,0 1 0,0-1 0,0 0 1,0 0-1,0 1 0,0-1 0,0 0 0,0 0 1,0 0-1,0 1 0,0-1 0,0 0 1,0 0-1,0 0 0,0 1 0,0-1 0,-1 0 1,1 0-1,0 0 0,0 1 0,-1-1-91,1-1 0,-1 1 0,1 0 0,-1 0 0,1-1 0,0 1 0,-1 0-1,1-1 1,-1 1 0,1-1 0,-1 1 0,1 0 0,0-1 0,-1 1 0,1-1 0,0 1-1,0-1 1,-1 0 0,-8-15 269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11827,'6'4'4384,"3"4"-3527,1 0-153,3 1-616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0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38 10106,'0'0'133,"1"0"0,-1 0 0,0 0-1,0 1 1,0-1 0,0 0 0,0 0-1,0 0 1,1 0 0,-1 0 0,0 0 0,0 0-1,0 0 1,0 1 0,0-1 0,0 0-1,0 0 1,0 0 0,0 0 0,0 0 0,0 1-1,0-1 1,0 0 0,0 0 0,0 0-1,0 0 1,0 1 0,0-1 0,0 0 0,0 0-1,0 0 1,0 0 0,0 0 0,0 1-1,0-1 1,0 0 0,0 0 0,0 0 0,0 0-1,0 0 1,0 0 0,-1 1 0,-7-1 3860,-5 1-1496,10 1-2236,0-1 1,0 0-1,0 1 0,0 0 1,0 0-1,1 0 0,-1 0 1,0 0-1,1 0 0,0 1 0,-1-1 1,1 1-1,0 0 0,0-1 1,1 1-1,-1 0 0,1 0 1,-3 6-1,2-3-180,-1 1 0,1 0 0,1 0 0,0 1 0,0-1 0,0 0 0,1 13 0,0-16-67,1 0 0,0 0-1,-1-1 1,2 1 0,-1 0-1,0-1 1,1 1 0,-1-1 0,1 0-1,0 1 1,0-1 0,1 0-1,-1 0 1,1 0 0,-1-1-1,1 1 1,0 0 0,0-1 0,5 4-1,-1-3-8,-1 1 0,0-1-1,1 0 1,-1 0 0,1-1 0,0 0-1,0 0 1,0-1 0,14 2 0,-13-3-178,0 0 1,1 0-1,-1-1 1,0 0-1,1 0 1,-1-1-1,0 0 1,0-1-1,0 1 1,0-2-1,-1 1 1,1-1-1,-1 0 1,0 0-1,0-1 1,10-9-1,-8 6-547,0-2 1,0 1-1,-1-1 0,-1 0 0,0-1 1,0 0-1,-1 0 0,0 0 0,5-15 1,-10 21 627,0 1 0,0-1 1,0 0-1,-1 0 0,0 1 1,0-1-1,0 0 0,-2-9 1,2 12 195,-1 1-1,1-1 1,0 0 0,-1 0 0,1 0 0,-1 1 0,0-1 0,0 0-1,1 1 1,-1-1 0,0 1 0,0-1 0,-1 1 0,1-1-1,0 1 1,0 0 0,-1-1 0,1 1 0,0 0 0,-1 0-1,0 0 1,1 0 0,-1 0 0,1 1 0,-3-2 0,3 2 49,-1 0 0,1 0 1,0 0-1,-1 0 1,1 0-1,0 0 0,0 0 1,-1 0-1,1 1 1,0-1-1,0 1 0,-1-1 1,1 0-1,0 1 0,0 0 1,0-1-1,0 1 1,0 0-1,-1 0 0,1-1 1,1 1-1,-1 0 1,0 0-1,0 0 0,0 0 1,0 0-1,0 2 1,-1 1 183,0 0 0,0 0 0,0 0 1,1 0-1,0 0 0,-2 9 1,2-7-224,1 0 0,-1 0 0,1 0-1,0-1 1,1 1 0,-1 0 0,1 0 0,1 0 0,-1 0 0,1-1 0,3 9 0,-4-11-94,1 0 0,-1-1 0,1 1 0,0 0 0,0-1 0,0 1 0,0-1 0,1 1-1,-1-1 1,1 0 0,-1 0 0,1 0 0,0-1 0,-1 1 0,1-1 0,0 1 0,0-1 0,0 0 0,0 0 0,1 0 0,-1 0 0,4 0-1,2-1-46,0 0-1,0 0 0,0-1 0,0 0 1,0 0-1,0-1 0,0 0 1,0-1-1,11-4 0,6-2 140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 10914,'-4'-2'2737,"2"1"-2089,1 1 0,0-1 1,-1 0-1,1 1 0,0-1 0,-1 1 0,1-1 0,-1 1 0,-2-1 0,4 1-580,0 0 0,0 0 0,0 0 1,0 0-1,0 0 0,-1 0 0,1 1 0,0-1 0,0 0 0,0 0 0,0 0 0,0 0 0,0 0 0,-1 0 0,1 0 0,0 0 0,0 0 0,0 0 0,0 0 0,0 0 1,0 1-1,0-1 0,0 0 0,0 0 0,-1 0 0,1 0 0,0 0 0,0 0 0,0 0 0,0 1 0,0-1 0,0 0 0,0 0 0,0 0 0,0 0 0,0 0 0,0 0 1,0 1-1,1 7 2287,0-4-1874,1 14 81,10 29 0,-4-17 57,-3-12-59,1 0 0,11 24 0,-13-34-409,0 0 0,1 0 0,0 0 0,1-1 1,-1 0-1,13 12 0,-64-31 130,37 10-420,4 1 68,1-1 1,-1 2 0,0-1-1,1 0 1,-1 1-1,-6 0 1,7 1 31,1 0 0,-1 0 1,1 0-1,-5 3 0,8-4 38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10482,'-8'6'1098,"5"-4"-589,0 0 0,-1 0 0,1 1 0,-4 4 1,6-6-349,0 0 0,0 0 1,0 1-1,1-1 1,-1 0-1,0 0 1,1 0-1,-1 1 1,1-1-1,0 0 0,-1 1 1,1-1-1,0 0 1,0 1-1,0-1 1,0 0-1,0 1 1,0 1-1,3 13 1029,0-1 0,1 1 0,9 21 1,-10-29-792,1 1 0,1-1 0,-1 0 0,1 0 0,0 0 0,1 0 1,9 8-1,-7-7-114,1-2 1,0 1-1,1-1 0,15 9 1,-24-16-291,0 1 0,-1-1 0,1 0 0,0 1 0,-1-1 0,1 0 0,0 0 0,-1 0 0,1 1 0,0-1 0,0 0 0,-1 0 0,1 0 0,0 0 1,-1 0-1,1 0 0,0 0 0,0 0 0,-1-1 0,1 1 0,0 0 0,-1 0 0,1-1 0,0 1 0,-1 0 0,1-1 0,0 1 0,-1-1 0,1 1 0,-1 0 0,1-1 0,-1 1 0,1-1 1,-1 0-1,1 1 0,-1-1 0,1 1 0,-1-1 0,1-1 0,1-2-137,-1-1-1,1 0 1,-1 1 0,0-1-1,0-5 1,1 1-115,1-3-56,13-52-747,-14 57 1031,0 1 0,1-1-1,0 1 1,0 0-1,0 0 1,1 0-1,6-7 1,-9 12 51,0 0 0,-1 0 0,1 0 0,0 0 0,1 0 0,-1 0 0,0 1 0,0-1 0,0 0 0,0 1 0,0-1 0,1 0 0,-1 1 0,0-1 0,1 1 0,-1 0 0,0 0 0,1-1 0,2 1 0,-3 0 30,0 1 0,1-1 0,-1 1 0,1-1-1,-1 1 1,0-1 0,0 1 0,1 0 0,-1 0 0,0-1 0,0 1-1,0 0 1,0 0 0,0 0 0,2 2 0,0 2 154,0 0 1,0 1-1,0-1 0,0 0 1,-1 1-1,0 0 0,2 10 1,0 4 298,-4-14-331,1 0 0,0-1 0,0 1 0,1 0 0,-1 0 0,2-1 0,-1 0 0,0 1 0,6 7 1,-8-12-159,1-1 0,-1 1 1,1 0-1,0-1 0,0 1 1,-1 0-1,1-1 0,0 1 1,0-1-1,0 1 0,0-1 1,0 1-1,-1-1 0,1 0 1,0 1-1,0-1 0,0 0 1,0 0-1,0 0 0,2 0 1,-1 0-17,0 0 1,-1-1-1,1 1 1,0-1-1,0 1 1,-1-1-1,1 0 1,0 1-1,-1-1 1,3-2-1,2-1-153,-1-1-1,0 0 0,0 0 0,6-8 0,24-37-3013,-11 13-1966,-22 35 4618,-1 1 1,0-1 0,1 0-1,-1 1 1,1 0-1,0-1 1,-1 1-1,5-2 1,-6 3 463,0-1 1,1 1-1,-1 0 0,1 0 1,-1 0-1,1 0 1,-1 0-1,1-1 0,-1 1 1,0 0-1,1 0 1,-1 0-1,1 0 0,-1 1 1,1-1-1,-1 0 1,1 0-1,-1 0 0,1 0 1,-1 0-1,0 0 1,1 1-1,-1-1 0,1 0 1,-1 0-1,0 1 1,1-1-1,-1 0 1,0 1-1,1-1 0,-1 0 1,0 1-1,1-1 1,-1 0-1,0 1 0,0-1 1,0 1-1,1-1 1,-1 1-1,0-1 0,0 0 1,0 1-1,0-1 1,0 1-1,0 0 0,3 14 2142,0-1-1,0 17 0,-2-19-1166,0 0 1,1 1-1,0-1 1,4 12-1,-3-17-549,9 21 906,-11-27-1238,-1 1 0,1-1 1,0 0-1,-1 0 0,1 0 0,0 0 0,0 0 1,0 0-1,0 0 0,0-1 0,0 1 1,0 0-1,0 0 0,1-1 0,-1 1 0,0-1 1,0 1-1,2 0 0,-3-1-38,1 0-1,-1 0 1,0 0 0,0 0 0,0 0-1,1 0 1,-1 0 0,0 0-1,0 0 1,0 0 0,1 0-1,-1 0 1,0 0 0,0-1 0,0 1-1,1 0 1,-1 0 0,0 0-1,0 0 1,0 0 0,0 0 0,1-1-1,-1 1 1,0 0 0,0 0-1,0 0 1,0 0 0,0-1-1,0 1 1,1 0 0,-1 0 0,0 0-1,0 0 1,0-1 0,0 1-1,5-18 1018,2-8-530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14811,'-1'-2'5593,"8"2"-4160,7 1-113,-8 6-480,14 2-96,2 3-984,3-3 2273,19 1-1617</inkml:trace>
  <inkml:trace contextRef="#ctx0" brushRef="#br0" timeOffset="1">374 9 11314,'-2'28'5282,"-1"8"-2330,-1 13-559,3 5-49,1 5-607,5-7-385,7-15-784,1-9-200,7-11-240,0-9-176,-5-8-808,0-1-496,-11-14-321,-4 3 793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7 148 12059,'-6'4'5289,"11"4"-2673,11 2-1087,3 1-201,9-2-464,4-2-216,0-8-472,-1-3-400,1-6-912,0 1 440,-5-10 192</inkml:trace>
  <inkml:trace contextRef="#ctx0" brushRef="#br0" timeOffset="1">409 0 12299,'3'9'2491,"0"-1"0,2 17 1,0 40 1788,-1-17-2218,10 42 216,-5-37-1499,-8-32-554,-1-20-349,0-4-195,0 1 152,0 0 66,1-1 0,-1 1 0,1-1-1,0 1 1,-1 0 0,1-1-1,0 1 1,0 0 0,3-5-1,1-1-1,0-2 57,-1 1 22,1 1-1,0-1 0,0 1 1,1 0-1,7-7 1,-10 11 24,15-15 5,-17 18 13,1 0 0,-1 0 0,0 0 0,1 1 0,-1-1 0,1 0 0,-1 0 1,1 1-1,0-1 0,-1 1 0,1-1 0,2 1 0,-4 0 3,0 0 1,1 0-1,-1 0 0,1 0 1,-1 1-1,0-1 0,1 0 1,-1 0-1,1 0 0,-1 1 1,0-1-1,1 0 1,-1 1-1,0-1 0,1 0 1,-1 1-1,0-1 0,0 0 1,1 1-1,-1-1 0,0 0 1,0 1-1,0-1 0,0 1 1,1-1-1,-1 0 1,0 1-1,0-1 0,0 1 1,0-1-1,0 1 0,2 18 423,-2-14-243,1 6-69,0 0 0,1-1 0,0 1 0,1-1 0,0 1 0,1-1 0,0 0 0,0 0 0,1-1 0,1 1 1,8 11-1,-13-20-124,-1 0 0,1 0 0,0 0 0,0 0 0,0 0 0,0-1 0,0 1 0,0 0 0,1 0 0,-1-1 0,0 1 0,0 0 0,0-1 0,1 1 0,-1-1 0,0 0 0,1 1 0,-1-1 0,0 0 0,1 0 0,-1 0 0,0 0 0,1 0 0,-1 0 0,0 0 0,1 0 0,-1-1 0,2 0 0,23-5 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10386,'7'2'1345,"1"-1"1,0-1-1,0 1 0,0-1 0,15-2 0,-14 0-781,0 0-1,0 0 1,0-1-1,0 0 1,9-4-1,-13 4-498,1 1 1,-1-1-1,0 0 0,0 0 0,-1-1 1,1 0-1,0 0 0,-1 0 1,0 0-1,0 0 0,-1-1 0,1 0 1,-1 0-1,0 0 0,0 0 1,0 0-1,-1-1 0,0 1 0,2-9 1,-3 12-39,-1-1 1,1 1-1,-1-1 1,0 1-1,0-1 1,0 1-1,0-1 1,-1 1-1,1-1 1,-1 1-1,1-1 1,-1 1-1,0 0 1,0-1 0,0 1-1,0 0 1,0 0-1,-1 0 1,1 0-1,-1 0 1,1 0-1,-1 0 1,0 0-1,0 0 1,1 1-1,-1-1 1,0 1-1,-1-1 1,1 1-1,0 0 1,0 0 0,-1 0-1,1 0 1,-4 0-1,2-1 46,0 1-1,0 0 1,-1 1 0,1-1-1,-1 1 1,1 0 0,-1 0-1,1 0 1,0 1 0,-1 0-1,1-1 1,0 2 0,-1-1-1,1 0 1,0 1 0,0 0-1,0 0 1,0 0-1,-4 3 1,5-2-30,0 0 1,-1 0-1,1 1 1,1-1-1,-1 1 0,0 0 1,1 0-1,0 0 0,0 0 1,0 0-1,1 1 0,-1-1 1,1 1-1,0-1 0,0 1 1,0-1-1,1 1 1,0-1-1,0 1 0,0-1 1,0 1-1,1 0 0,-1-1 1,1 1-1,3 5 0,-3-5-77,0-1-1,1 0 1,-1 0-1,1 0 1,0 0-1,1 0 1,-1 0 0,0 0-1,1-1 1,0 1-1,0-1 1,0 0-1,1 0 1,-1 0-1,1 0 1,-1-1-1,1 1 1,0-1-1,0 0 1,0 0-1,0 0 1,0-1-1,1 0 1,-1 1-1,0-1 1,6 0-1,1-1-813,0 0 1,0-1-1,0-1 0,1 0 0,-2 0 0,1-1 1,0 0-1,0-1 0,9-5 0,24-16-1699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285 249 11306,'-7'-7'3226,"-35"-34"5879,32 32-8602,-1 1 0,0 0 0,0 0 0,-18-9 0,21 13-394,-1 1-1,1 0 1,-1 0-1,0 0 1,1 1-1,-1 0 1,-12 0-1,18 1-93,0 1-1,1 0 0,-1 0 0,0 1 0,0-1 0,1 1 0,-1-1 1,0 1-1,0 0 0,1 0 0,-1 0 0,1 0 0,-1 0 0,1 1 1,-1-1-1,1 1 0,0-1 0,0 1 0,0 0 0,0 0 0,0 0 1,0 0-1,0 0 0,1 1 0,-1-1 0,1 0 0,-2 6 1,-1 1 21,1 0 0,1 0 0,-1 0 0,2 1 0,-1-1 0,1 15 0,1-19-23,0-1 0,0 1 0,0-1 0,1 1 0,0-1-1,0 1 1,0-1 0,0 1 0,1-1 0,-1 0 0,1 0 0,0 0 0,1 0 0,-1 0-1,6 6 1,-7-8-9,1 0 0,0-1 0,0 1-1,1-1 1,-1 1 0,0-1 0,0 0 0,1 0-1,-1 0 1,0 0 0,1 0 0,-1-1 0,1 1-1,2 0 1,-1-1-3,0 0 1,0 0-1,0 0 1,0-1-1,0 0 1,0 1-1,-1-1 0,7-3 1,-1 0-38,0 0-1,-1-1 1,1 0 0,-1 0 0,0-1-1,12-11 1,-10 7-75,0 0-1,-1-1 1,0 0-1,-1-1 1,0 0-1,-1 0 1,0 0 0,-1-1-1,0 0 1,-1 0-1,6-24 1,-4-21 53,-5 39 64,-1 12 47,-1 0 0,0 0 0,-2-13 0,2 20-46,0 0 1,0 0-1,0 0 1,0 0-1,0 0 1,0 0-1,0-1 1,0 1 0,0 0-1,0 0 1,0 0-1,0 0 1,0 0-1,0-1 1,0 1-1,0 0 1,0 0-1,0 0 1,0 0 0,0 0-1,-1 0 1,1 0-1,0-1 1,0 1-1,0 0 1,0 0-1,0 0 1,0 0-1,0 0 1,0 0-1,-1 0 1,1 0 0,0 0-1,0 0 1,0 0-1,0 0 1,0 0-1,0 0 1,-1-1-1,1 1 1,0 0-1,0 0 1,0 0 0,0 0-1,0 0 1,-1 1-1,1-1 1,0 0-1,0 0 1,0 0-1,0 0 1,-6 4 193,4-1-122,0 0 0,0 0 0,0 1-1,0-1 1,1 0 0,-1 0 0,1 1 0,-1 5 0,-6 31 381,7-24-235,1-1 0,0 1 1,1-1-1,1 1 1,6 26-1,-6-35-147,0 0-1,1-1 1,-1 1 0,2 0-1,-1-1 1,1 0 0,-1 1 0,8 7-1,-7-10-56,-1 0 0,1-1-1,0 1 1,-1-1 0,1 0-1,1 0 1,-1 0 0,0-1-1,1 0 1,-1 1 0,1-2 0,9 4-1,-6-4-288,0 1 0,0-1 1,0 0-1,0-1 0,0 0 0,0 0 0,0-1 0,0 0 0,0 0 1,0-1-1,11-4 0,-11 3-938,-2 0 0,1-1 1,0 1-1,-1-1 0,1-1 1,-1 1-1,7-8 0,7-11-5106,-16 17 5305,0 1 1,0 0-1,10-8 1,-11 12-179,-2 0 3909,0 0 9712,0-2-7816,0-1-3659,2-5-809,0-1-1,-1 1 1,0-1 0,-1 1-1,0-1 1,-1-9 0,0 17-149,0 1 0,0-1 0,0 1 0,-1-1 0,1 0 0,-1 1 0,1-1 0,-1 1 1,1-1-1,-1 1 0,0 0 0,0-1 0,0 1 0,0 0 0,0 0 0,0-1 0,0 1 0,0 0 0,0 0 1,-1 0-1,1 0 0,0 0 0,-1 1 0,1-1 0,-1 0 0,1 1 0,-1-1 0,1 0 0,-1 1 1,1 0-1,-1-1 0,1 1 0,-1 0 0,0 0 0,1 0 0,-1 0 0,1 0 0,-1 0 0,1 1 0,-1-1 1,0 1-1,1-1 0,-1 1 0,1-1 0,-1 1 0,1 0 0,0-1 0,-1 1 0,1 0 0,0 0 1,0 0-1,-2 1 0,-1 4-9,1-1 0,-1 1 1,1 0-1,0 0 0,1 0 1,-1 0-1,1 0 0,-2 11 0,2-6 6,0 1-1,1-1 0,1 0 0,0 14 0,0-19-15,1-1-1,0 0 1,0 0 0,0 1 0,1-1 0,0 0 0,0 0 0,0 0-1,0 0 1,1-1 0,0 1 0,5 7 0,-5-9-90,1 0 0,-1 1 0,0-1 0,1-1-1,0 1 1,0 0 0,0-1 0,0 0 0,0 0 0,0 0 0,0-1 0,1 1 0,-1-1 0,1 0 0,5 1 0,20-1-338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47 183 11658,'1'1'658,"0"-1"-1,-1 1 0,1-1 0,-1 0 1,1 1-1,0-1 0,-1 0 0,1 1 0,0-1 1,0 0-1,-1 0 0,1 1 0,0-1 1,0 0-1,1 0 0,13-3 2274,-11 1-2831,1 0 0,-1 0 0,1-1 0,4-2 0,-7 3-76,1-1 0,0 1 0,-1 0-1,0-1 1,1 0 0,-1 1 0,0-1-1,0 0 1,0 0 0,-1 0 0,1 0-1,-1 0 1,0-1 0,0 1 0,2-6-1,-2-3 3,0 1 0,0 0 0,-2-17 0,1 23-13,0 3-5,0-1 1,0 1-1,0-1 1,-1 0 0,1 1-1,-1-1 1,0 1-1,0 0 1,0-1-1,0 1 1,0 0 0,0-1-1,-1 1 1,1 0-1,-1 0 1,-2-2 0,3 3 3,0 0 1,-1-1-1,0 1 1,1 1-1,-1-1 1,0 0-1,1 0 1,-1 1 0,0-1-1,0 1 1,1-1-1,-1 1 1,0 0-1,0-1 1,0 1-1,0 0 1,0 0 0,1 1-1,-1-1 1,0 0-1,0 1 1,-2 0-1,1 0 24,-1 0 0,1 1 0,0-1 0,0 1 0,0 0 0,0 0 0,0 0 0,0 0 1,0 0-1,1 1 0,-1-1 0,1 1 0,0 0 0,-1 0 0,1 0 0,1 0 0,-1 0 0,0 0 0,1 0 0,-1 1 0,1-1 0,0 0 0,-1 8 0,1-2 75,-1 0 1,2 0-1,-1 0 1,1 1 0,1-1-1,0 0 1,0 0-1,3 12 1,9 20 498,2-1 0,21 41-1,-5-14-67,-20-42-383,-2-4-33,0 1 0,7 27 0,-15-47-119,-1 0 0,1 0 0,-1 0-1,0 0 1,0 0 0,0 0 0,0 0-1,0 0 1,0 0 0,0 0 0,-1 0-1,1-1 1,-1 1 0,1 0 0,-1 0-1,0 0 1,0 0 0,-1 2-1,1-3-21,0 1-1,-1-1 0,1 0 0,0 0 1,0-1-1,-1 1 0,1 0 0,-1 0 1,1-1-1,-1 1 0,1-1 0,-1 1 1,1-1-1,-1 0 0,1 1 0,-1-1 0,0 0 1,1 0-1,-1 0 0,1 0 0,-4-1 1,-5-1-139,1 0 1,-1 0-1,1-1 1,-1 0-1,1-1 0,0 0 1,-15-9-1,-8-8 126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14003,'3'7'1315,"0"0"-1,0 0 1,-1 0-1,0 0 1,0 1-1,0-1 1,0 14 0,-1 1 107,-4 29 1,1-29-622,2 31 1,0-50-761,0-1-18,0 0-1,0 0 0,1 0 1,-1 0-1,0 0 0,1-1 1,-1 1-1,1 0 1,1 2-1,-22-52-19,14 35-26,3 6-8,-1-1 1,1 0-1,1 0 1,-1 0-1,1 0 1,-1-14 0,3 17-101,0 1 0,0-1 1,0 1-1,1-1 1,-1 1-1,1-1 1,1 1-1,-1 0 1,0 0-1,1 0 1,0-1-1,0 2 1,0-1-1,1 0 1,-1 0-1,1 1 1,0-1-1,0 1 1,0 0-1,0 0 0,1 0 1,-1 0-1,6-3 1,-8 6 207,1-1 0,-1 0 0,1 0 1,-1 1-1,1-1 0,0 1 0,2-1 0,11 0 117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10690,'7'4'1301,"1"0"0,-1-1-1,1 0 1,0-1 0,-1 1-1,1-2 1,14 3 0,-17-4-1073,-1 0 0,0 0 1,0 0-1,1-1 1,-1 0-1,0 1 1,0-1-1,0-1 0,0 1 1,0-1-1,0 1 1,0-1-1,0 0 0,-1-1 1,1 1-1,4-5 1,-4 4-171,0-1 0,-1-1 0,0 1 0,1 0 0,-1-1 0,0 0 0,-1 1 0,1-1 0,-1 0 0,0-1 0,-1 1 0,3-9 0,-3 11-49,-1 0 0,1 0 0,-1-1 0,0 1 0,0 0 0,0 0 0,0-1 0,-1 1-1,1 0 1,-1 0 0,0-1 0,0 1 0,0 0 0,0 0 0,0 0 0,-1 0 0,1 0 0,-1 1 0,0-1 0,0 0 0,0 1 0,-4-4 0,4 4 5,0 0 0,0 1-1,-1-1 1,1 1 0,-1-1 0,1 1 0,-1 0-1,0 0 1,1 0 0,-1 0 0,0 1 0,0-1 0,0 1-1,0 0 1,1 0 0,-1 0 0,0 0 0,0 0 0,0 0-1,0 1 1,1 0 0,-1-1 0,-4 3 0,3-2 57,0 1 1,1 0 0,-1 0-1,0 0 1,1 1 0,0-1 0,0 1-1,-1 0 1,2 0 0,-1 0-1,0 0 1,1 1 0,-1-1-1,1 1 1,-3 6 0,2-4 65,0 1 0,1 0 0,0-1 0,0 1-1,1 0 1,0 0 0,0 0 0,1 0 0,0 0 0,1 8 0,-1-10-51,1 0 0,1 1 0,-1-1-1,1 0 1,0 0 0,0 0 0,0 0 0,0 0 0,1-1 0,0 1 0,0-1 0,0 0 0,8 8-1,-3-5 13,0-1 0,0 1 0,0-1-1,1-1 1,0 0 0,13 6 0,-17-9-72,0 1 1,1-2-1,-1 1 1,1-1-1,0 1 1,-1-2-1,1 1 1,0-1-1,-1 1 0,1-2 1,0 1-1,-1-1 1,8-1-1,-9 1-47,0-1 1,0 0-1,0 0 0,-1 0 0,1-1 0,0 1 0,-1-1 0,0 0 0,1 0 0,-1 0 0,0 0 1,-1-1-1,1 1 0,0-1 0,-1 0 0,0 0 0,0 0 0,3-7 0,-1 0-139,-1 1-1,0-1 1,0 0-1,-1 0 1,-1-1-1,1-12 1,-2 14 39,1-15-105,-1 23 217,0 1 1,0-1-1,0 1 0,-1-1 1,1 1-1,0-1 0,-1 1 0,1-1 1,-1 1-1,0-1 0,1 1 1,-2-2-1,2 3 12,-1 0 0,1-1 0,0 1 0,0 0 0,-1 0 0,1 0 0,0 0 0,0-1 1,-1 1-1,1 0 0,0 0 0,0 0 0,-1 0 0,1 0 0,0 0 0,-1 0 0,1 0 0,0 0 0,-1 0 0,1 0 0,0 0 0,0 0 1,-1 0-1,1 0 0,0 0 0,-1 0 0,1 0 0,0 0 0,0 1 0,-1-1 0,1 0 0,0 0 0,0 0 0,-1 0 0,1 1 0,0-1 1,0 0-1,0 0 0,-1 0 0,1 1 0,0-1 0,0 0 0,0 0 0,-1 1 0,-7 13 201,7-11-139,-2 3 3,1 1 0,-1-1 1,2 1-1,-1-1 0,1 1 1,0 0-1,0-1 0,1 1 1,0 0-1,0-1 0,1 1 1,0 0-1,0 0 1,0-1-1,1 1 0,0-1 1,0 0-1,1 1 0,5 10 1,-5-14-62,-1 0 1,0 0 0,1 0 0,0-1 0,-1 1-1,1-1 1,0 1 0,0-1 0,0 0 0,1 0-1,-1-1 1,7 4 0,1-2 79,1 1 1,-1-2-1,15 2 0,30 2 55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70 10298,'1'-2'511,"0"1"0,0-1-1,0 0 1,-1 1 0,1-1 0,0 0-1,-1 0 1,0 1 0,1-1 0,-1 0-1,0 0 1,0-3 0,-5-22 2711,2 13-1235,1 12 484,0 6-1218,-4 14-695,2-5-199,-4 9 6,1 0-1,2 1 1,-5 35-1,8-48-275,2 0 0,-1 0 0,1 1 0,1-1 1,0 0-1,1 0 0,-1 0 0,2 0 0,0 0 0,6 15 0,-8-21-89,1-1-1,0 0 0,0 1 0,0-1 1,0 0-1,1 0 0,-1-1 1,1 1-1,-1 0 0,1-1 0,0 0 1,0 1-1,0-1 0,0 0 1,1-1-1,-1 1 0,0 0 0,1-1 1,-1 0-1,1 0 0,0 0 1,-1 0-1,1-1 0,0 1 0,-1-1 1,1 0-1,0 0 0,0 0 1,5-2-1,0 0-180,0-1 0,0 0 1,0 0-1,-1-1 0,1-1 0,-1 1 1,9-7-1,2-4-808,29-26-1,-45 39 919,9-9-414,14-17-1,-23 24 463,-1 1 0,1 0 0,-1-1 0,0 0 0,0 1 0,0-1-1,-1 0 1,1 0 0,-1 0 0,2-7 0,-3 4 294,-2 13 296,-2 14 297,3-12-584,1 0 1,0 1-1,1-1 0,-1 0 1,4 11-1,-3-14-131,0 0-1,1 0 0,0 0 1,0 0-1,0 0 0,1 0 1,-1-1-1,1 1 0,4 5 1,-5-9-127,-1 0 0,0 0 0,1 0 1,-1 0-1,1 0 0,0 0 1,-1 0-1,1 0 0,0-1 0,-1 1 1,1 0-1,0-1 0,0 0 1,-1 1-1,1-1 0,0 0 1,0 0-1,0 0 0,-1 0 0,1 0 1,0 0-1,0-1 0,0 1 1,-1-1-1,1 1 0,0-1 0,2-1 1,1 0-37,1-1 0,0 0 1,-1 0-1,0-1 0,1 0 0,4-5 1,-7 7-31,-1 0 0,0-1 1,0 1-1,1-1 0,-2 1 1,1-1-1,0 0 0,-1 1 1,1-1-1,-1 0 0,0 0 1,1 0-1,-2 0 0,1-1 1,0 1-1,-1 0 0,1 0 1,-1 0-1,0 0 0,0-1 1,0 1-1,0 0 0,-1 0 1,0 0-1,1-1 0,-1 1 1,0 0-1,0 0 0,-1 0 1,1 0-1,-1 1 0,1-1 1,-1 0-1,-3-3 0,0-1-1,-2 0 1,1 0-1,-1 1 0,0 0 0,0 0 0,-1 1 0,1 0 0,-12-6 0,19 11 45,0 0 0,0-1 0,0 1 0,0-1 1,1 1-1,-1 0 0,0-1 0,0 1 0,1 0 0,-1-1 0,0 1 0,1 0 0,-1 0 0,0-1 0,1 1 0,-1 0 0,0 0 0,1-1 0,-1 1 0,0 0 0,1 0 0,-1 0 0,1 0 0,-1 0 0,1 0 0,-1 0 1,0-1-1,1 1 0,0 1 0,83-16 5,-74 14 42,1 1 0,0 0 0,0 1 0,0 0 0,0 1 0,-1 0 0,1 0 0,18 8 0,-23-8 35,0 1 1,0-1 0,0 1-1,9 7 1,-13-9-45,0 1 1,0 0-1,0 0 1,0 0-1,0 0 0,0 0 1,0 0-1,-1 0 1,1 1-1,-1-1 0,0 1 1,0-1-1,1 4 1,0 2 44,0 0 0,-1 1 1,0-1-1,-1 1 1,1-1-1,-2 1 0,1-1 1,-1 0-1,-3 10 1,3-13-50,0 1 1,-1 0 0,0-1-1,0 0 1,0 1-1,-1-1 1,0 0 0,0 0-1,0 0 1,0-1 0,-1 1-1,0-1 1,-8 7 0,6-7-39,5-5-97,7-10-192,22-31-703,10-14 82,-34 50 884,0 1 1,1 1-1,-1-1 0,1 1 1,1-1-1,-1 1 1,10-5-1,-14 8 47,1 1 0,-1-1 0,0 1 0,0-1 1,0 1-1,0-1 0,0 1 0,0 0 0,1 0 0,-1 0 0,0 0 0,0 0 0,0 0 1,0 0-1,1 0 0,-1 0 0,0 0 0,0 1 0,0-1 0,0 0 0,0 1 0,1-1 1,-1 1-1,0-1 0,0 1 0,0 0 0,0-1 0,-1 1 0,1 0 0,0 0 0,0-1 1,0 1-1,0 0 0,0 2 0,3 4 128,0-1-1,-1 1 1,0 0 0,3 12-1,0 0-15,-4-14-229,0-1-1,0 0 1,0 1-1,1-1 1,-1 0 0,1 0-1,0 0 1,0 0-1,0-1 1,1 1 0,-1-1-1,1 0 1,5 4-1,19 6-320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58 10002,'1'-2'368,"0"1"0,0 0-1,0 0 1,0-1 0,0 1-1,-1 0 1,1-1 0,-1 1 0,1-1-1,-1 1 1,0-1 0,1 1-1,-1-1 1,0 1 0,0-1 0,0 1-1,0-1 1,0 1 0,0-1 0,-1 1-1,1-1 1,0 1 0,-1-1-1,1 1 1,-1-1 0,0 1 0,1 0-1,-1-1 1,0 1 0,0 0-1,0 0 1,0 0 0,0-1 0,0 1-1,0 0 1,-2-1 0,2 1-169,-1 1 0,1-1 0,-1 0 0,1 1 1,-1-1-1,0 1 0,1-1 0,-1 1 0,0 0 0,1 0 1,-1 0-1,0 0 0,0 0 0,1 0 0,-1 0 1,0 0-1,1 1 0,-1-1 0,0 1 0,1-1 0,-3 2 1,-1 0-23,1 0 0,0 1 0,0-1 1,0 1-1,0 0 0,-6 5 0,5-3-64,0 1 0,1 0-1,-1 0 1,1 0 0,0 0-1,1 1 1,0 0 0,-3 7-1,4-11-88,2 0-1,-1-1 0,0 1 1,0 0-1,1 0 0,0 0 1,-1 0-1,1 0 0,0-1 0,0 1 1,1 0-1,-1 0 0,1 0 1,-1 0-1,1-1 0,0 1 1,0 0-1,0 0 0,0-1 1,1 1-1,-1-1 0,1 1 1,3 3-1,4 2 26,0-1 1,1 0-1,0 0 0,0-1 1,1 0-1,16 6 1,12 7 133,-38-19-174,0 1 0,0-1 0,0 1 0,0 0 0,-1-1 0,1 1 0,0 0-1,0 0 1,0-1 0,1 3 0,-2-3-4,0 0 0,0 0 0,0 1-1,0-1 1,0 0 0,0 1 0,0-1 0,0 0-1,0 0 1,0 1 0,0-1 0,0 0 0,0 0 0,0 1-1,0-1 1,0 0 0,0 0 0,0 1 0,0-1 0,0 0-1,0 0 1,0 1 0,-1-1 0,1 0 0,0 0-1,0 1 1,0-1 0,-1 0 0,-1 2 13,0-1 1,0 1-1,0-1 1,0 0-1,-1 0 1,1 0-1,-1 0 1,-2 1-1,-7 1-274,1 0 0,-1-1 0,0 0 0,0-1-1,1 0 1,-1-1 0,0-1 0,-21-2 0,30 2 173,1 0 1,-1 1 0,0-1 0,1 0 0,-1 0 0,1 0 0,0-1 0,-1 1-1,1-1 1,0 1 0,0-1 0,0 0 0,0 0 0,0 0 0,0 0-1,-2-4 1,2 2 71,0-1 0,1 0-1,-2-9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12403,'18'12'5649,"-1"17"-2376,-6 19-1145,-5 15-40,-4 11-455,0-1-377,2-8-584,5-10-208,5-19-280,0-8-200,1-16-632,-3-6-480,-3-15-992,-1-10 2272,-8 2-433</inkml:trace>
  <inkml:trace contextRef="#ctx0" brushRef="#br0" timeOffset="1">9 235 7626,'0'0'270,"-1"1"-1,1-1 1,-1 0 0,1 0 0,-1 1 0,1-1 0,-1 1 0,1-1 0,-1 1 0,1-1 0,0 0 0,-1 1 0,1-1-1,0 1 1,-1 0 0,1-1 0,0 1 0,0-1 0,-1 1 0,1-1 0,0 1 0,0 0 0,0 0 0,0 0 3,1 0 0,-1 0 0,1 0 0,-1 0 0,1-1 1,0 1-1,-1 0 0,1-1 0,0 1 0,0 0 0,0-1 0,-1 1 1,1-1-1,0 1 0,0-1 0,0 0 0,0 1 0,1-1 0,6 3 360,0 0-1,0-1 1,0 0-1,0-1 1,1 0-1,9 0 0,56-3 1057,-38 1-1304,-10 0-107,-1 1 0,1 1 0,40 7 0,-59-6-196,1-1 1,-1 1-1,0 1 0,0-1 1,0 1-1,-1 1 0,1-1 0,-1 1 1,1 0-1,-1 0 0,0 1 1,-1 0-1,1 0 0,-1 0 1,0 1-1,0 0 0,4 6 0,-6-7 26,-1 1 0,0-1 0,0 0 0,0 1 0,-1-1-1,0 1 1,0-1 0,1 9 0,-2-5 99,0 1 0,0-1 0,-1 0 0,-2 13 0,2-19-124,0 1 0,-1 0 0,1-1 1,-3 5-1,4-7-70,0-1 0,-1 1 0,1-1 1,0 1-1,-1-1 0,1 1 0,-1-1 1,1 0-1,0 1 0,-1-1 0,1 0 1,-1 1-1,1-1 0,-1 0 0,0 1 1,1-1-6,-1 0 1,1 0-1,0 0 1,-1 0-1,1 0 1,0 0-1,-1 0 1,1-1-1,0 1 1,-1 0-1,1 0 1,0 0-1,-1 0 1,1-1-1,0 1 1,0 0-1,-1 0 1,1 0-1,0-1 1,0 1-1,-1 0 1,1 0-1,0-1 1,0 1-1,0 0 1,0-1-1,-1 1 1,1 0-1,0-1 1,-3-5-29,1-1-1,0 1 1,0-1-1,0 1 1,1-1 0,0 1-1,0-1 1,1 0-1,0 0 1,0 0 0,2-7-1,-1 0-290,2 0-1,0 0 0,1 0 1,7-18-1,-8 24 5,2-4-864,12-21-1,-16 30 858,0 1-1,1 0 0,-1 0 0,1 0 0,0 0 0,0 0 1,0 0-1,0 0 0,0 0 0,0 1 0,0-1 0,0 1 1,1 0-1,-1-1 0,4 0 0,15 0-931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7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94 8610,'3'3'1190,"0"0"0,0 0 0,0 0-1,5 3 1,-7-5-901,0 0 0,0-1-1,0 1 1,0 0 0,1-1-1,-1 1 1,0-1 0,0 0-1,0 1 1,1-1 0,-1 0 0,0 0-1,0 0 1,1 0 0,-1 0-1,0 0 1,0 0 0,3 0-1,-4 0-232,0-1 0,0 1 0,1 0 1,-1 0-1,0 0 0,0 0 0,0 0 0,0-1 0,0 1 0,1 0 0,-1 0 0,0 0 0,0 0 0,0-1 0,0 1 0,0 0 0,0 0 1,0 0-1,0-1 0,0 1 0,0 0 0,1 0 0,-1-1 0,0 1 0,0 0 0,0 0 0,-1 0 0,1-1 0,0 1 0,0 0 0,0 0 0,0 0 1,0-1-1,0 1 0,-4-9 392,3 8-222,-5-10 130,0 0 0,-1 1 0,-1 0 1,-13-13-1,10 10-115,8 10-163,1 0-14,-1 0-1,1 1 0,-1-1 0,-3-2 0,5 5-41,1-1-1,-1 1 1,1-1-1,-1 1 1,1 0-1,-1 0 1,0-1-1,1 1 1,-1 0-1,0 0 1,1 0-1,-1-1 1,0 1 0,1 0-1,-1 0 1,0 0-1,1 0 1,-1 0-1,0 1 1,1-1-1,-1 0 1,0 0-1,1 0 1,-1 0-1,0 1 1,1-1-1,-1 0 1,1 1-1,-2 0 1,-2 2 93,1 1 0,-1 0 0,1 0 0,-1 0 0,1 0 0,1 0 0,-1 1-1,0 0 1,1-1 0,0 1 0,0 0 0,-2 10 0,2-6 117,1 0-1,0 0 0,0 0 1,1 0-1,0 0 0,2 16 1,-1-24-188,-1 1 0,0-1 0,0 1 0,1-1 0,-1 0 0,0 1 1,1-1-1,-1 1 0,1-1 0,0 0 0,0 0 0,-1 1 0,1-1 0,0 0 0,0 0 1,0 0-1,2 1 0,-3-1-36,1-1 0,0 0 0,0 0 0,0 1 0,-1-1 0,1 0 0,0 0 0,0 0 0,0 0 0,0 0 0,-1 0 0,1 0 0,0 0 0,0-1 0,0 1 0,0 0 0,-1 0 0,1-1 0,0 1 0,0 0-1,-1-1 1,1 1 0,0-1 0,-1 1 0,1-1 0,0 1 0,-1-1 0,1 0 0,0 0 0,6-5 3,1 1-1,0 0 1,0 0-1,0 1 1,0 0 0,1 1-1,0-1 1,17-3-1,-25 7-6,0 0 0,0-1-1,0 1 1,0 0 0,0 0 0,0 0-1,0 0 1,0 0 0,0 0 0,0 0 0,0 0-1,0 0 1,0 1 0,0-1 0,0 0-1,0 0 1,0 1 0,0-1 0,0 1 0,0-1-1,-1 1 1,1-1 0,0 1 0,0 0-1,0-1 1,-1 1 0,1 0 0,0 0-1,-1-1 1,1 1 0,0 1 0,1 2 29,-1 0 0,0 0 1,0 1-1,0-1 0,0 0 1,-1 6-1,4 12-40,-4-22-45,0 1 0,0-1 0,0 1 0,1-1 1,-1 1-1,0 0 0,0-1 0,1 1 0,-1-1 0,0 1 1,1-1-1,-1 1 0,0-1 0,1 0 0,-1 1 0,1 0 1,0-1 32,0 0 0,-1 0 1,1 0-1,-1 0 0,1 0 1,-1 0-1,1 0 1,0 0-1,-1 0 0,1 0 1,-1 0-1,1 0 0,-1 0 1,1-1-1,-1 1 1,1 0-1,-1 0 0,1-1 1,-1 1-1,1 0 0,-1-1 1,1 1-1,16-13-53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118 136 10962,'16'21'5482,"-7"-2"-1058,2 6-2343,-6 2 15,-4-4-271,1-2-361,-6-8-736,4-2-344,-7-9-664,-2-2-512,-1-16-1352,0-5-697,3-4 1673</inkml:trace>
  <inkml:trace contextRef="#ctx0" brushRef="#br0" timeOffset="1">1 0 13083,'88'16'10171,"-46"-7"-7912,47 18 1,-81-24-2069,-1 0 1,1 1 0,-1 0 0,0 0 0,0 0 0,0 1-1,10 9 1,-14-10-128,0-1 0,0 0 1,0 1-1,0 0 0,-1 0 0,1 0 0,-1 0 0,0 0 0,0 0 0,-1 0 1,1 1-1,-1-1 0,0 0 0,0 1 0,0 6 0,-4 72 490,3-77-518,1 0-92,3-11-164,4-11-237,0-13-38,-6 22 445,-1 1 0,1 0-1,0-1 1,1 1 0,-1 0 0,1 0 0,0 0 0,1 1 0,-1-1 0,9-8 0,-11 13 60,0-1 0,0 1 1,0 0-1,1 0 0,-1 0 1,0 1-1,1-1 1,-1 0-1,0 0 0,1 1 1,-1-1-1,1 1 1,-1-1-1,1 1 0,-1 0 1,1-1-1,-1 1 0,1 0 1,0 0-1,-1 0 1,1 0-1,-1 0 0,1 1 1,-1-1-1,1 0 1,-1 1-1,4 0 0,-3 1 42,0-1-1,0 1 0,0 0 1,0-1-1,0 1 0,0 0 1,0 0-1,0 0 0,-1 0 1,1 1-1,-1-1 0,1 0 1,-1 1-1,0-1 0,1 3 1,0 2 65,0 1 0,-1-1 0,0 0 1,0 12-1,-1-13-97,1 1 0,0-1 1,0 1-1,0 0 1,4 10-1,-5-16-57,1 0 0,-1 0 0,0 0 0,1 0 0,-1 0 0,1 0 0,0-1 0,-1 1 0,1 0 0,0 0 0,-1 0 0,1-1 0,0 1 0,0 0 0,1 0 0,-1-1-77,-1 0 1,1 0-1,0 0 0,-1 0 0,1 0 0,0 0 1,0 0-1,-1 0 0,1 0 0,0-1 1,0 1-1,-1 0 0,1 0 0,0-1 1,-1 1-1,1 0 0,-1-1 0,1 1 1,0-1-1,-1 1 0,1-1 0,-1 1 1,1-1-1,-1 1 0,1-1 0,0-1 1,17-21-4675,4-9 2007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12787,'13'16'5385,"-10"26"-2344,-3 8-817,-3 16-208,-1 3-71,2-5-673,2-1-360,4-11-488,1-9-120,3-11-167,2-9-153,-2-20-345,4-5-191,-2-12-600,-6-6-328,-8-6 2408,-14-9-1048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10066,'-1'0'648,"-1"0"1,1 1-1,-1-1 0,1 0 0,0 1 1,-1-1-1,1 0 0,0 1 0,-1 0 1,1-1-1,0 1 0,-3 1 0,2 0-133,0 0 0,0 0-1,0 0 1,0 0 0,0 0 0,-1 3-1,0 0-119,1 0-1,-1-1 0,1 1 0,1 0 1,-1 0-1,-1 8 0,2-6-205,0 0 0,1 0 1,0-1-1,0 1 0,1 0 0,0 0 1,0-1-1,1 1 0,0 0 0,0-1 1,0 0-1,1 1 0,0-1 0,6 11 1,4 0 169,0 1-1,0-2 1,22 20 0,-31-32-281,-3-3-39,0-1 0,0 1 1,-1 0-1,1-1 0,0 1 0,-1 0 1,1 0-1,0 0 0,-1 0 1,1 1-1,-1-2-31,0 1-1,0-1 1,0 0-1,0 0 1,0 0 0,0 0-1,0 0 1,0 0-1,0 1 1,0-1 0,0 0-1,0 0 1,0 0-1,0 0 1,-1 0 0,1 0-1,0 0 1,0 1-1,0-1 1,0 0-1,0 0 1,0 0 0,0 0-1,-1 0 1,1 0-1,0 0 1,0 0 0,0 0-1,0 0 1,0 0-1,-1 0 1,1 0 0,-12 1 211,-17-4-595,-29-6-1,54 8 57,-1 0-1,1 0 1,-1-1 0,1 1-1,0-1 1,0 0 0,0 0 0,0 0-1,0 0 1,0-1 0,-5-4-1,8 6 159,0-1 0,0 1 0,0-1-1,0 1 1,0-1 0,1 1 0,-1-1-1,0-3 1</inkml:trace>
  <inkml:trace contextRef="#ctx0" brushRef="#br0" timeOffset="1">744 322 15203,'6'18'6370,"-6"-4"-3482,-14-2-2048,1-1-255,-4-6-697,-7-5-3593,-3-5 2640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8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14307,'-1'6'5777,"11"3"-3112,8 1-1017,4 2-207,2-2-121,5 0-552,5-4-304,3-3-360,3 0-304,2-3-1032,-3 1-625,4 3-3296,-7-1 3289</inkml:trace>
  <inkml:trace contextRef="#ctx0" brushRef="#br0" timeOffset="1">622 78 10674,'-15'-1'7033,"0"-1"-3829,6 1-2047,0 0-1,-12 1 1,13 0-473,0 1-1,-1 0 1,1 1-1,-13 4 1,19-6-569,0 1 0,0 0 0,0 0 0,0 0 0,0 0 0,0 0 0,0 0 0,1 0 0,-1 1 0,0-1 0,1 1 0,-1-1 0,1 1 0,-1-1 0,1 1 0,0 0 0,0 0 0,0 0 0,0 0 0,0 0 0,0 0 0,0 0 0,0 2 0,1 1-23,0 0 0,0 0 0,0 0 1,1-1-1,0 1 0,-1 0 0,2 0 1,-1-1-1,1 1 0,-1 0 0,1-1 1,0 0-1,1 1 0,-1-1 1,1 0-1,5 5 0,-1 0-3,1 0 0,0-1 0,0 0 0,1-1-1,18 12 1,-18-14-41,-4-3-38,-1 1-1,0-1 1,1 1-1,-1 0 1,5 5 0,-9-8-10,1 1 0,-1-1 0,1 1 0,-1-1 1,0 1-1,1 0 0,-1-1 0,0 1 0,1-1 0,-1 1 1,0 0-1,0-1 0,0 1 0,0 0 0,1 0 1,-1-1-1,0 1 0,0 1 0,-1-1 0,1-1 0,0 1 0,-1 0 0,1 0 0,-1 0-1,1 0 1,-1 0 0,1-1 0,-1 1 0,1 0 0,-1-1 0,0 1 0,1 0-1,-1-1 1,0 1 0,0-1 0,-1 2 0,0-1-1,-1 0 1,1 0-1,-1 0 0,1 0 0,-1 0 1,1 0-1,-1-1 0,0 1 1,-4-1-1,-28-1-402,28 0 287,-1 1 0,1 0-1,-15 1 1,4 5-57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1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12739,'-2'-1'5609,"1"0"-2864,0-1-1177,1 1-536,0 0 152,0-1 89,0 1-265,0 0-632,0 1-416,0 0-3985,0 0 3001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7202,'4'-5'1761,"-1"0"0,-1 0 0,3-6 1,1-2-182,0 1-760,-3 7 151,0-1 1,4-11 0,-7 17 3234,2 10-3942,0 4 119,2 30 421,-3 78 0,3 108 324,-2-101-868,-4-118-240,-1-9-1185,1-6-2871,1-3 2730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11482,'-47'13'4443,"29"-10"-1868,15-4-1183,7 0 551,205-3 2909,-55 3-4477,-66 3-112,-25 0-1442,-61-2 592,-3 0 33,-11 1-182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5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11258,'3'8'1807,"0"0"0,0-1-1,1 1 1,5 9-1,-4-9-627,0 1 0,5 16 0,-2 1-110,-2 0 1,4 33-1,-1 54-6,2 8-572,-5-81-724,-5-31-2815,-2-14 877,1-3 918</inkml:trace>
  <inkml:trace contextRef="#ctx0" brushRef="#br0" timeOffset="1">7 368 10922,'0'-3'4609,"7"2"-2288,6 0-401,10 1-247,6 0-129,8-2-528,4 0-248,7 0-432,-1-2-128,-1 4-104,-8 0 0,-14 0-544,-7 2-464,-12 3-1064,1 3-497,-8 5 1497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11 665 10730,'-9'11'4233,"8"-8"-2432,5-3-73,10 6-136,1-7 73,10 5-401,-1-4-256,7-5-360,6 1-144,-8-4-216,2 8-64,-6 2-23,-6 2-185,5 0-889,-3-5-7,4 0 368</inkml:trace>
  <inkml:trace contextRef="#ctx0" brushRef="#br0" timeOffset="1">489 0 14219,'5'2'5645,"-1"3"-3735,2 8-786,-4-1-536,1-1 0,-2 1 0,1-1 0,-1 21 0,-1-6-12,31 414 2291,-29-421-2830,1 9 32,13 56 0,-13-75-890,-2-16-1082,-4-15-1847,1 7 923,-2-1 1196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7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 8914,'-15'-11'4433,"2"6"-816,6-1-2153,6 5 32,6 1-183,8 3-161,13 3-464,7 1-144,12-3-248,-1-3-112,4-1-120,1-2-8,-9 2-112,-3 0-336,-17 1-816,-10 4-1769,-9 13 1889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11170,'-7'9'4577,"5"-2"-2648,10-4-305,5 2 16,10-4 1,3-2-209,10-4-592,4-5-168,-1 2-343,3 2-105,-7 3-32,1 3-184,-11 0-841,-1 0 2466,5-3-1513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2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6633,'28'-44'3784,"-27"41"-3022,1 0 0,-1-1 1,1 0-1,-1 1 0,1-6 1,3-7 2293,-2 10-775,-1 4 350,-2 5-565,2 17-1807,3 78 683,-2-19-454,-1-50-380,1 1 1,2-1 0,0 0-1,2 0 1,13 32 0,-12-41-77,-4-12-21,-1 1 0,0 0 1,0 0-1,2 14 0,-5-22-185,0 1 0,1-1 0,-1 1 0,0-1 1,1 1-1,-1-1 0,1 1 0,-1-1 0,1 1 0,1 1 0,0-5-458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46 7938,'-22'-3'1349,"-31"-6"2013,16 4 2933,31 5-3051,10 0-1309,11 2-1118,-4-1-649,21 3 83,1-2 1,0-1-1,36-4 1,70-11-35,118-7-45,-232 21-164,-11-1-33,-1 1 0,1 1 0,-1 0 0,16 4 0,-26-4-92,-1-1 1,1 1 0,-1 0 0,0 0 0,1 0 0,2 2 0,-5-3 34,1 0 0,-1 1 0,1-1 0,-1 0 1,1 1-1,-1-1 0,0 1 0,1-1 1,-1 1-1,0-1 0,1 1 0,-1-1 0,0 1 1,1-1-1,-1 1 0,0-1 0,0 1 0,0 0 1,0-1-1,0 1 0,0-1 0,0 1 1,0-1-1,0 1 0,0 0 0,0-1 0,0 1 1,0-1-1,0 1 0,0 0 0,0-1 1,-1 1-1,1-1 0,-1 2 0,-10 12-959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31 238 6257,'-4'1'774,"2"-1"-157,1 1 1,-1-1 0,0 0 0,1 1 0,-1 0-1,1-1 1,-1 1 0,1 0 0,-1 0 0,1 0-1,0 0 1,-1 0 0,1 0 0,0 0-1,0 0 1,-2 3 0,3-4-507,0 0 0,0 1 0,0-1 0,0 1 0,0-1 0,0 0 0,0 1 0,0-1 0,0 1 0,0-1 0,0 1 0,0-1 0,0 0 0,0 1 0,0-1 0,0 1 0,0-1 0,1 0 0,-1 1 0,0-1 0,0 0 0,0 1 0,1-1 0,-1 0 0,0 1 0,0-1 0,1 0-1,-1 1 1,0-1 0,1 0 0,-1 0 0,1 1 0,-1-1 0,1 0 0,13 5 1336,-7-5-1305,0-1 0,0 1 0,-1-1 0,1 0 0,0-1 0,-1 1 1,1-1-1,-1-1 0,0 1 0,0-1 0,0 0 0,0 0 0,0-1 1,6-5-1,-1 1-127,0-2 0,-1 1 0,0-1 0,0-1-1,14-20 1,-19 23-1,-1 1 0,0 0 0,0-1 0,-1 0-1,1 0 1,-2 0 0,1 0 0,0-9-1,-2 14-4,-1 0 0,1 0 0,-1 0-1,0 0 1,0 1 0,-1-1-1,1 0 1,0 0 0,-1 0-1,0 0 1,0 0 0,0 1-1,0-1 1,0 0 0,0 1 0,-1-1-1,1 1 1,-1-1 0,0 1-1,1 0 1,-1-1 0,0 1-1,-1 0 1,1 0 0,0 1-1,-5-4 1,5 4 1,1 0-1,0 1 0,-1-1 1,1 0-1,-1 1 1,1-1-1,-1 1 1,1-1-1,-1 1 1,0 0-1,1 0 0,-1 0 1,1 0-1,-1 0 1,0 0-1,1 0 1,-1 0-1,1 1 0,-1-1 1,1 1-1,-1-1 1,1 1-1,-1-1 1,1 1-1,-1 0 1,1 0-1,0 0 0,-1 0 1,1 0-1,0 0 1,0 0-1,0 0 1,0 0-1,0 0 1,-2 3-1,0 1 26,0 1-1,0-1 1,0 1-1,1 0 1,-1 0-1,1 0 1,-1 11-1,1-7-3,0 0-1,2 1 0,-1-1 1,1 1-1,1-1 0,0 0 1,2 12-1,-2-17-38,0-1 0,0 0 0,1 0 0,-1 1 0,1-1 0,0 0 0,0-1 0,0 1 0,1 0 1,-1-1-1,1 1 0,0-1 0,0 0 0,0 0 0,0 0 0,1 0 0,-1 0 0,1-1 0,5 4 0,-2-3-178,0-1 1,1 0-1,-1 0 0,0 0 0,1-1 0,9 1 0,45-4-1495,-6-3 876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10090,'0'0'217,"0"1"0,0-1 0,0 0 0,0 0 0,0 1 0,0-1 0,0 0-1,0 1 1,0-1 0,0 0 0,0 0 0,0 1 0,0-1 0,1 0 0,-1 0 0,0 1 0,0-1 0,0 0-1,0 0 1,0 1 0,1-1 0,-1 0 0,10 2 4537,-7-2-3144,35 5-92,50 11 0,-71-12-1288,0 1 1,-1 0-1,1 1 1,15 9 0,-24-11-193,-1 0 1,0 1 0,0 0 0,0 0 0,0 1 0,-1 0 0,0 0-1,0 0 1,-1 1 0,7 8 0,-11-12-31,1 0-1,-1 0 1,1 1 0,-1-1 0,0 0-1,0 0 1,0 1 0,-1-1-1,1 0 1,-1 1 0,0-1 0,0 0-1,0 1 1,0-1 0,0 1 0,-1-1-1,0 0 1,1 1 0,-1-1 0,-2 4-1,-3 4 16,1 0 0,-1 0 1,-1-1-1,-10 12 0,15-18-17,-7 6 58,1 0 0,-1-1 0,-1 0 0,1 0 0,-1-1 0,-1 0 0,0-1 0,0 0 0,0-1 0,-1 0 0,0-1 0,-19 6 0,19-6 340,12-5-397,0 0 0,0 0 0,0 0 0,0 0 1,0 0-1,0 0 0,0 0 0,0 0 0,0 0 0,0 0 0,0 0 0,0 0 0,0 0 0,-1 0 0,1 0 0,0 0 0,0 0 0,0 0 0,0 0 0,0 0 0,0 0 0,0 0 0,0 0 0,0 0 0,0 0 0,0 0 0,0 0 0,0 0 0,0 0 0,0 0 0,0 0 0,0 0 0,0 0 0,0 0 0,0 1 0,0-1 0,0 0 0,0 0 0,0 0 0,0 0 0,0 0 1,0 0-1,0 0 0,0 0 0,0 0 0,0 0 0,0 0 0,0 0 0,0 0 0,0 0 0,0 0 0,0 0 0,0 1 0,0-1 0,0 0 0,0 0 0,0 0 0,0 0 0,0 0 0,0 0 0,0 0 0,0 0 0,0 0 0,0 0 0,0 0 0,1 0 0,19 1 582,11-4-62,54-11 0,-54 7-250,56-4 1,5 13-1362,-91-2 1296,-3 2-230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43 5281,'0'-3'841,"-1"1"1,0-1-1,0 0 1,0 1-1,-1-1 0,1 1 1,0 0-1,-1-1 0,0 1 1,1 0-1,-5-4 0,5 5-681,0 0 0,-1 0 0,1 1 0,0-1-1,-1 0 1,1 0 0,-1 1 0,1-1 0,-1 1-1,1-1 1,-1 1 0,1-1 0,-1 1 0,1 0-1,-1 0 1,0 0 0,1 0 0,-1 0 0,1 0 0,-1 0-1,1 1 1,-1-1 0,1 1 0,-1-1 0,1 1-1,-3 0 1,0 2-81,-1-1 0,1 1 0,-1 0 0,1 0 0,0 1 0,0-1 0,0 1 0,0 0 0,1 0 0,-4 6 0,2-2 60,0 0-1,0 1 1,1 0-1,1 0 1,-6 18 0,0 15 272,2-1 1,1 1 0,3 0 0,1 1-1,7 81 1,52 208 1121,-36-234-1013,39 108-1,-40-148-325,13 33 227,-35-97-1256,1-1 0,-1 0 0,0-9 0,2-6-46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30 11130,'-88'-19'7113,"81"17"-6292,-17-1 2156,22 3-1885,2 1-307,8 2 105,15 3-129,36 2 159,67 1-1,62-8-441,-170-2-418,14 1-61,0-2 0,0-1 0,-1-2 0,38-10 0,-61 12-545,-7 0-695,-2 3 1010,0-1-1,0 1 1,0 0-1,0 0 1,0 0 0,0-1-1,0 1 1,0 0 0,0 0-1,-2 1 1,-24 1-2374,-10 5 1173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 6577,'-1'1'188,"-20"0"4321,21-1-4414,0 0-1,0 0 1,-1 0-1,1 0 1,0 0-1,0 0 1,-1 0-1,1 0 1,0 0-1,0 0 1,-1 0-1,1 0 1,0 0-1,0 0 1,-1 0-1,1 0 1,0 0-1,0 0 1,-1 0-1,1-1 1,0 1-1,0 0 1,0 0-1,-1 0 1,1 0-1,0 0 1,0-1-1,0 1 1,0 0-1,-1 0 1,1-1-1,0 1 1,0 0-1,0 0 1,0 0-1,0-1 1,0 1-1,0 0 1,0 0-1,0-1 1,-1 1-1,1 0 1,0 0-1,0-1 1,0 1-1,1 0 1,-1 0-1,0-1 1,0 1-1,0 0 1,0 0-1,0-1 1,0 1-1,0 0 1,0 0-1,0-1 1,0 1-1,1 0 1,-1 0-1,0 0 1,0-1-1,0 1 1,0 0-1,1 0 1,-1 0-1,0 0 1,0 0-1,1-1 1,-1 1-1,3-3 240,1 1 0,-1-1 1,1 1-1,-1 0 0,1 0 0,0 0 0,0 0 0,0 0 1,0 1-1,0 0 0,0 0 0,0 0 0,1 0 0,-1 1 1,0 0-1,1 0 0,-1 0 0,0 0 0,0 1 0,7 1 1,-7-1-231,1 1 0,-1 1 1,1-1-1,-1 1 0,0 0 0,0 0 1,7 6-1,23 29 319,-28-32-357,27 31 141,67 58 0,-92-88-196,0 0-1,-1 0 1,1 1-1,-2 0 0,12 15 1,-16-19-9,0-1 1,-1 1 0,1-1-1,-1 1 1,1 0-1,-1 0 1,0 0-1,-1-1 1,1 1-1,-1 0 1,0 0-1,1 0 1,-2 0-1,1 0 1,0 0-1,-1 0 1,0 0 0,-1 5-1,-2 0-7,1-1 1,-1 0-1,-1 0 0,1 0 1,-1 0-1,-1 0 0,1-1 1,-1 0-1,-1 0 0,1-1 0,-1 0 1,-15 11-1,-4-1 11,-1-1-1,-43 18 1,18-10 33,51-22-37,-17 9 11,18-10-12,-1 1 0,1-1 1,0 0-1,-1 0 0,1 0 0,0 1 0,-1-1 0,1 0 0,0 0 1,-1 1-1,1-1 0,0 0 0,0 1 0,-1-1 0,1 0 1,0 1-1,0-1 0,0 0 0,0 1 0,-1-1 0,1 0 0,0 1 1,0-1-1,0 1 0,0-1 0,0 0 0,0 1 0,0-1 0,0 0 1,0 1-1,0-1 0,0 1 0,0-1 0,0 0 0,0 1 0,1-1 1,-1 1-1,0-1 0,0 0 0,0 1 0,0-1 0,1 0 0,-1 1 1,0-1-1,0 0 0,1 1 0,2 0 18,-1 1 0,1-1 1,-1 0-1,1 0 0,0 0 0,0 0 0,-1 0 1,1-1-1,0 1 0,5-1 0,31 0 176,-38 0-190,113-12 360,-4 0-139,-105 12-242,103-10-927,-99 9 1139,-3 1-208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10634,'0'0'86,"0"0"-1,0 0 1,0 0-1,0 0 1,0 0-1,0 0 1,0 0-1,0 0 1,0 0-1,0-1 0,0 1 1,0 0-1,0 0 1,0 0-1,0 0 1,0 0-1,0 0 1,0 0-1,0 0 1,0 0-1,0 0 1,0 0-1,0 0 1,0 0-1,0 0 1,0 0-1,0 0 1,0-1-1,0 1 0,0 0 1,1 0-1,-1 0 1,0 0-1,0 0 1,0 0-1,0 0 1,0 0-1,0 0 1,0 0-1,0 0 1,0 0-1,0 0 1,0 0-1,0 0 1,0 0-1,0 0 1,0 0-1,1 0 0,-1 0 1,0 0-1,0 0 1,0 0-1,0 0 1,0 0-1,0 0 1,0 0-1,0 1 1,5 3 1769,5 8-449,4 15 994,17 46 0,-18-41-1333,15 29 0,-24-54-900,0-1 0,1 0-1,-1 0 1,1 0 0,7 5 0,-9-8-79,0 0 0,1 0 0,0 0 1,0-1-1,0 1 0,0-1 0,0 0 0,0 0 1,7 1-1,-11-2-78,1-1 1,-1 0 0,1 0-1,0 0 1,-1 0-1,1 0 1,-1 0-1,1 0 1,0-1-1,-1 1 1,1 0-1,-1 0 1,1 0-1,0-1 1,-1 1-1,1 0 1,-1 0 0,1-1-1,-1 1 1,1-1-1,-1 1 1,1 0-1,-1-1 1,0 1-1,1-1 1,-1 1-1,0-1 1,1 0-1,7-17 111,-8 17-119,21-87 195,-13 52-1466,14-41 1,-18 69-864,-1 8 855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12091,'-15'1'5089,"-5"6"-2945,2 2-728,-2 5-63,0 7-281,5 3-136,4 5-408,7 2-128,7-1-184,8-2-64,10-4-80,-1-9-40,11 1-32,0-10 72,3-6-368,-6 0-280,-6-17 376</inkml:trace>
  <inkml:trace contextRef="#ctx0" brushRef="#br0" timeOffset="1">26 133 12211,'12'7'5041,"-4"-7"-2865,9-2-503,7-2-321,-2 0-240,2-1-440,-5-2-248,0 2-384,-3 0-416,-4 1-2000,6 2 1656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50 13043,'-16'-8'4842,"15"8"-4755,1 0-1,0-1 0,0 1 1,0 0-1,0 0 0,0 0 1,-1 0-1,1 0 0,0 0 1,0 0-1,0 0 1,-1 0-1,1 0 0,0 0 1,0 0-1,0 0 0,0 0 1,-1 0-1,1 0 1,0 0-1,0 0 0,0 0 1,0 0-1,-1 0 0,1 0 1,0 0-1,0 1 0,0-1 1,0 0-1,0 0 1,-1 0-1,0 6 1461,1-5-1504,-1 20 713,2 0 0,0 0 0,1 0-1,5 22 1,-3-24-625,1-1 0,0 0 0,2-1 0,0 0 1,1 0-1,1 0 0,0-1 0,15 20 0,-21-32-112,0 0 0,0-1 0,1 0 0,-1 0 0,1 0-1,-1 0 1,1-1 0,0 1 0,0-1 0,8 3 0,-10-4-15,0 0-1,1 0 0,-1-1 1,1 1-1,-1-1 0,1 0 1,-1 0-1,1 0 0,-1 0 1,1 0-1,-1-1 0,1 1 1,-1-1-1,1 1 0,-1-1 1,1 0-1,-1 0 1,0 0-1,1 0 0,2-3 1,0 0-54,0 0 1,0-1 0,-1 0 0,1 0-1,-1 0 1,0-1 0,-1 1 0,1-1-1,4-11 1,1-7-328,9-28-1,-15 42 295,2-9 29,4-20 0,-10 48 139,1-1 0,0 0 0,1 1 0,0-1 0,0 0 0,1 0 0,0 0 0,0 0 0,4 8 0,-4-10 19,1 0-1,0-1 1,0 1-1,1-1 1,0 0-1,0 0 1,0 0-1,0-1 1,1 1-1,-1-1 1,1 0 0,10 6-1,-7-6 38,0 1 1,0-2-1,1 1 0,-1-1 1,1 0-1,-1-1 1,1 0-1,14 2 0,-22-4-132,0 0 0,0 0 0,0 0 0,0 0 0,0 0 0,0 0-1,0-1 1,0 1 0,0 0 0,0-1 0,0 1 0,0 0 0,0-1 0,0 1-1,0-1 1,0 1 0,0-1 0,-1 0 0,1 1 0,0-1 0,0 0 0,-1 1-1,2-3 1,-1 0 1,1 0-1,-1 0 1,0 0-1,0 0 1,0 0-1,0-4 1,2-6 6,4-18-127,-2-1 0,-1 0 0,-1 0 0,-2 0 0,-3-41 0,-2 12-1612,4 60 1669,-3-12-733,3 12 800,0 1 0,0 0 0,0-1-1,0 1 1,0 0 0,0-1 0,-1 1 0,1 0 0,0 0 0,0-1 0,0 1 0,-1 0-1,1 0 1,0 0 0,0-1 0,-1 1 0,1 0 0,0 0 0,0 0 0,-1 0 0,1-1 0,0 1-1,-1 0 1,1 0 0,0 0 0,0 0 0,-1 0 0,1 0 0,0 0 0,-1 0 0,1 0-1,0 0 1,-1 0 0,0 0 0,-7 5 146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144 272 8514,'29'-17'3675,"-29"17"-3511,1-1 0,-1 1 0,1-1 0,-1 0 0,1 1 0,-1-1 0,1 0 0,-1 0 0,0 1 0,0-1 0,1 0 0,-1 0 0,0 0 0,0 1 0,0-1-1,0 0 1,0 0 0,0-1 0,-3-16 1738,2 12-1248,0-3-149,-1 1 1,0 0-1,0-1 1,-1 1-1,-3-8 1,4 13-433,1 1 0,0 0-1,-1-1 1,0 1 0,1 0 0,-1 0 0,0 0 0,0 0 0,0 0 0,0 0 0,0 1 0,-1-1 0,1 1 0,-1 0 0,1-1 0,-1 1 0,1 0 0,-1 0 0,-3 0-1,4 0-18,0 1-1,0 0 0,0 0 1,1 0-1,-1 0 0,0 0 0,0 0 1,0 1-1,0-1 0,0 1 0,1-1 1,-1 1-1,0-1 0,0 1 0,1 0 1,-1 0-1,1 0 0,-1 0 0,0 0 1,-1 2-1,-2 3 79,-1-1 0,2 1 0,-9 12 0,8-11-34,-1 2-39,1 0 1,0 0 0,1 1-1,0-1 1,0 1-1,1 0 1,1 0 0,-1 0-1,1 0 1,1 0-1,0 1 1,1-1 0,0 0-1,0 1 1,1-1-1,0 0 1,1 1-1,5 18 1,-5-25-35,0 1 0,-1-1 1,1 1-1,1-1 0,-1 0 0,3 4 1,-3-6-14,-1 0 0,1 0 1,0-1-1,-1 1 1,1-1-1,0 0 0,0 1 1,0-1-1,0 0 0,0 0 1,0 0-1,0 0 1,0-1-1,1 1 0,2 0 1,-1 0-2,-1-1-1,1 0 1,0 0 0,-1 0 0,1-1 0,0 1 0,-1-1-1,1 1 1,0-1 0,-1-1 0,1 1 0,-1 0-1,0-1 1,6-3 0,-5 2-6,0 1 1,0-1-1,-1 0 0,1-1 0,-1 1 1,0-1-1,0 1 0,0-1 0,-1 0 1,1 0-1,3-8 0,4-19-71,0 0 0,-2-1-1,4-35 1,-9 47 19,2-22 21,0-78 0,-5 117 39,0 0 1,0 0-1,-1 1 0,1-1 0,0 0 0,-1 0 1,0 0-1,0 1 0,-1-5 0,2 7-9,0 0-1,0 0 1,0 1 0,0-1-1,0 0 1,0 0 0,0 0-1,0 1 1,0-1 0,-1 0-1,1 0 1,0 0 0,0 0-1,0 1 1,0-1 0,0 0-1,0 0 1,0 0 0,-1 0-1,1 1 1,0-1 0,0 0-1,0 0 1,0 0 0,0 0-1,-1 0 1,1 0 0,0 0-1,0 1 1,0-1-1,-1 0 1,1 0 0,0 0-1,0 0 1,0 0 0,0 0-1,-1 0 1,1 0 0,0 0-1,0 0 1,0 0 0,-1 0-1,1 0 1,0 0 0,0 0-1,0 0 1,-1-1 0,1 1-1,0 0 1,0 0 0,0 0-1,0 0 1,-1 0 0,1 0-1,0 0 1,0-1 0,0 1-1,0 0 1,0 0 0,-1 0-1,1 0 1,0-1-1,0 1 1,0 0 0,0 0-1,0 0 1,0 0 0,0-1-1,0 1 1,-4 16 128,4-14-108,-4 19 155,2 1 0,0-1 0,4 43 0,2-24-1,12 47 0,-12-68-142,1-1-1,8 19 0,-10-30-66,0 0 1,0 0 0,1 0-1,0-1 1,0 1 0,1-1-1,10 11 1,-12-15 89,0 0-1,0 1 1,1-1-1,-1 0 1,0-1 0,1 1-1,0-1 1,-1 1-1,1-1 1,0 0-1,5 1 1,17 1 293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14 245 11915,'0'0'5344,"5"1"-3830,-1-1-1202,1 0 0,-1 0 0,1-1 0,-1 0 0,0 1 0,1-1 0,-1 0 0,0-1-1,0 1 1,0-1 0,0 0 0,0 0 0,0 0 0,0-1 0,3-2 0,-2 1-159,-1 0 1,0-1 0,1 1 0,-2-1-1,1 0 1,0 0 0,4-9-1,-1 2 3,-3 4-104,1 0-1,-1 0 0,0-1 0,-1 1 0,0-1 0,-1 0 0,0 0 1,0 0-1,1-11 0,-3 17-41,0 1-1,0-1 1,0 0 0,0 1 0,0-1-1,-1 1 1,1-1 0,-1 1-1,0-1 1,0 1 0,0-1-1,0 1 1,0 0 0,0-1 0,0 1-1,-1 0 1,1 0 0,-1 0-1,0 0 1,0 0 0,1 0 0,-1 1-1,0-1 1,0 1 0,-1-1-1,1 1 1,0 0 0,0 0 0,-1 0-1,1 0 1,-1 0 0,1 0-1,-1 1 1,1-1 0,-1 1 0,-4-1-1,4 1 11,-1 0 0,1 0 0,0 0 0,0 0 0,-1 0 0,1 1 0,0 0 0,0-1 0,0 1 0,0 1 0,0-1 0,0 0 0,0 1 0,-3 1 0,2 0 23,1 0 0,-1 0 0,1 0 1,-1 0-1,1 1 0,0 0 0,0-1 0,1 1 0,-3 4 0,1-1 30,1 0 1,0 0-1,0 0 0,1 0 0,0 0 1,1 1-1,-1-1 0,1 1 0,1-1 1,-1 1-1,1-1 0,1 9 0,0-10-75,0-1-1,1 1 1,-1-1 0,1 0-1,0 1 1,0-1-1,1 0 1,-1 0 0,1 0-1,0-1 1,1 1 0,-1-1-1,1 0 1,0 0-1,0 0 1,0 0 0,0 0-1,1-1 1,0 0-1,-1 0 1,1 0 0,0-1-1,0 0 1,1 0-1,-1 0 1,0 0 0,1-1-1,-1 0 1,1 0-1,0 0 1,-1-1 0,1 0-1,6 0 1,17-4-969,-1-5 358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11538,'63'27'4355,"-61"-26"-4151,0-1 0,1 1 1,-1-1-1,1 0 1,-1 1-1,1-1 0,-1 0 1,1-1-1,-1 1 0,0 0 1,1-1-1,-1 1 0,1-1 1,-1 0-1,0 0 0,0 0 1,1 0-1,-1 0 1,2-2-1,1 1 191,2-3 9,-1 1-1,1-1 1,-1 0-1,0 0 1,0-1 0,-1 0-1,0 0 1,8-10 0,-5 2-160,1 0 0,-1-1 1,5-16-1,-10 24-199,-1 0 0,0 0 0,0 0 0,-1 0 0,0-1 0,0 1 0,-1-10 0,0 14-6,0-1-1,0 1 1,-1-1-1,1 0 1,-1 1-1,0-1 0,0 1 1,0 0-1,0-1 1,-4-5-1,4 7 1,0 0 1,-1 1-1,0-1 0,1 0 1,-1 0-1,0 1 0,0-1 1,0 1-1,0-1 1,0 1-1,0 0 0,0 0 1,0 0-1,-1 0 0,1 0 1,0 0-1,-3 0 0,3 1-12,0-1 1,0 1-1,0 0 0,1-1 0,-1 1 0,0 0 0,0 0 0,0 0 0,0 1 0,0-1 0,1 0 0,-1 1 0,0-1 1,0 1-1,1-1 0,-1 1 0,0 0 0,1 0 0,-1 0 0,0 0 0,1 0 0,-1 0 0,1 0 0,0 1 1,-1-1-1,1 0 0,0 1 0,0-1 0,0 1 0,0-1 0,-1 4 0,0 0 16,1 0-1,0 0 1,0 0-1,1 1 1,0-1-1,-1 0 1,2 8-1,0 1 28,5 78 207,-1-24-128,1-16 229,2 0 0,22 78-1,-21-97-136,-7-24-153,0 1 0,0-1 1,-1 1-1,0-1 0,0 13 0,-1-20-71,0 1-1,-1-1 1,1 0 0,-1 1-1,1-1 1,-1 0 0,1 1-1,-1-1 1,0 0 0,0 0-1,0 0 1,-1 0 0,1 0-1,0 0 1,-1 0 0,1 0-1,-1 0 1,0-1 0,1 1-1,-1-1 1,0 1 0,0-1-1,0 0 1,0 0 0,0 0-1,-4 2 1,-2-1-39,-1 0 1,0 0-1,0-1 0,-14 1 1,-37-3-1235,55 1 1044,-12-2-871,16 2 1029,1-1-1,-1 1 1,0 0-1,0 0 1,1-1-1,-1 1 1,0-1-1,1 1 1,-1-1-1,0 1 1,1-1-1,-1 1 1,1-1-1,-1 1 1,1-1-1,-1 0 1,1 1-1,-1-2 1,0 0-20,1 0 0,-1 0 0,1 0 0,0 0 0,0 0 0,-1 0 0,2-3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2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25 7090,'-1'-2'673,"0"1"0,1-1 0,-1 1 0,-1 0 0,1-1 0,0 1 1,0 0-1,0 0 0,-1 0 0,1 0 0,0 0 0,-1 0 0,-2-1 1,1 1-54,0 0 1,-1-1 0,1 2-1,0-1 1,-1 0-1,-4 0 1,2 1-105,0 0-1,-1 0 1,1 1-1,0 0 1,0 0-1,-12 4 1,14-4-386,1 1 0,0 0 0,0 0 0,0 0 1,0 0-1,0 0 0,0 1 0,1-1 1,-1 1-1,1 0 0,-1 0 0,1 0 0,0 0 1,-3 6-1,-1 5 129,0 1 0,-5 18 1,7-21-166,1 6-20,3-18-73,0 0 0,0 1 0,0-1 1,1 0-1,-1 1 0,0-1 0,0 1 1,0-1-1,0 0 0,0 1 0,0-1 0,1 0 1,-1 0-1,0 1 0,0-1 0,0 0 0,1 1 1,-1-1-1,0 0 0,0 0 0,1 1 1,-1-1-1,0 0 0,1 0 0,-1 0 0,0 0 1,1 1-1,-1-1 0,0 0 0,1 0 0,-1 0 1,0 0-1,1 0 0,-1 0 0,1 0 1,-1 0-1,13-2 2,-8 0-5,0-1-1,-1 1 1,1-1 0,-1 0 0,0-1 0,0 1-1,0-1 1,0 1 0,5-9 0,-3 6-4,-1 0 1,11-9-1,-15 14 6,0 1-1,0-1 0,0 0 0,0 1 1,0-1-1,0 1 0,0-1 1,0 1-1,0 0 0,1-1 1,1 1-1,-3 0 2,1 0 1,-1 0-1,0 0 1,1 0-1,-1 0 1,1 0-1,-1 0 1,1 0-1,-1 1 0,0-1 1,1 0-1,-1 0 1,0 0-1,1 1 1,-1-1-1,0 0 0,1 0 1,-1 1-1,0-1 1,1 0-1,-1 1 1,1 2 13,0-1 1,0 1 0,0 0-1,0-1 1,0 1-1,-1-1 1,1 6 0,0-1 25,0 5-28,0-4 34,0 0 0,1 0 0,3 9 1,-5-15-80,1 0 1,-1-1 0,1 1-1,-1-1 1,1 1 0,0-1 0,0 0-1,0 1 1,0-1 0,0 0-1,0 0 1,0 0 0,0 1 0,1-1-1,-1 0 1,0-1 0,1 1 0,-1 0-1,0 0 1,1 0 0,-1-1-1,3 1 1,1 0-244,-1-1 0,1 0-1,-1-1 1,1 1 0,-1-1 0,0 0-1,1 0 1,-1 0 0,5-2 0,23-11-623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3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11434,'-4'22'5498,"-17"3"-1626,0 7-1671,1 12-561,4 11-263,6 3-385,5-2-264,12-4-360,6-4-80,10-9-120,9-6-56,2-10-32,5-10-128,-3-14-792,-3-10-472,5-14 728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12787,'3'51'9159,"-3"-34"-7094,4 26 0,-3-37-1806,0-1 1,1 1-1,-1-1 0,1 1 0,1-1 0,-1 0 0,1 0 1,4 7-1,-5-9-163,0 0 1,0 0-1,1 0 1,-1-1-1,1 1 1,-1-1-1,1 0 0,3 2 1,-5-3-83,0-1 1,0 1-1,0-1 0,1 1 1,-1-1-1,0 0 1,0 0-1,1 0 0,-1 0 1,0 0-1,0 0 0,1 0 1,-1 0-1,0 0 1,0 0-1,1-1 0,-1 1 1,0 0-1,0-1 0,0 1 1,0-1-1,0 0 1,0 1-1,0-1 0,0 0 1,1 0-1,6-6 2,-1 1 1,0-1-1,0 0 0,-1-1 0,1 0 1,-2 0-1,8-13 0,-7 10-73,0-1-1,-1 0 0,-1 0 0,0 0 1,3-17-1,-5-2-2016,1 26 1353</inkml:trace>
  <inkml:trace contextRef="#ctx0" brushRef="#br0" timeOffset="1">311 1 16956,'14'19'6401,"9"4"-4649,2 1-119,1 8-473,0-4-184,-3 11-488,-1 5-144,-14 5-96,-2 7-40,-16-8-72,-8-3-7,-6-4-170,-4-6-287,7-10-776,-1-8-392,8-15 832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10458,'5'-2'5377,"4"4"-672,14-2-3208,8-1 7,10-3-248,1-7-135,5-1-497,6-1-200,-16 0-248,-6-1-64,2 8-184,-10 0-376,-4 4-120,0 2-5938,-7 5 4722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1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10826,'0'2'5001,"5"6"-2256,0 5-409,-2 12-167,5 14-513,-7 6-391,-1 7-625,-1 1-208,3-4-232,-2-2-64,3-11-80,2-7-256,2-14-752,8-3-497,3-6-4008,9 1 3673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1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 12739,'-13'-6'5329,"6"-1"-3073,12 6-639,13 1-81,14 4-256,2 2-175,15 2-481,5 0-152,12-2-192,-3-2-88,-7-2-96,-6 0-24,-18-2-72,-3 0-232,-15 0-816,-6 1-585,-16 7-2280,-8-1 2457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10402,'-4'0'719,"1"0"295,-1 1 0,1-1 0,-1 1 0,1 0 0,-1 0 0,-5 3 0,8-4-903,1 0 0,0 0 0,-1 0 0,1 0 0,0 1 1,0-1-1,-1 0 0,1 0 0,0 1 0,-1-1 0,1 0 0,0 1 1,0-1-1,0 0 0,-1 1 0,1-1 0,0 0 0,0 1 1,0-1-1,0 0 0,0 1 0,0-1 0,0 0 0,0 1 1,-1-1-1,1 0 0,0 1 0,1-1 0,-1 1 0,0 0 83,0 0 0,1 1 0,-1-1 0,1 0 0,-1 0 0,1 0 0,0 0-1,-1 0 1,2 2 0,3 2 433,1 1 0,7 5 0,-12-9-491,85 67 2010,108 100-1031,-186-160-1102,-1-1 0,0 1 1,0 0-1,-1 1 0,0 0 0,-1 0 0,7 16 0,-10-21-7,0 1 0,0-1-1,-1 1 1,0 0 0,0-1 0,-1 1-1,1 0 1,-1-1 0,-1 1 0,1 0-1,-1-1 1,0 1 0,0-1 0,0 1-1,-1-1 1,-4 11 0,1-8 1,0 0 0,0 0 1,-1-1-1,0 0 0,0 0 1,-1 0-1,0-1 0,-8 7 0,1-4 21,0 1 0,0-2-1,-25 12 1,38-20-25,0 0 0,0 1 0,0-1 0,0 0 0,0 1 0,0-1 0,1 1 0,-1 0 0,0-1 0,0 1-1,1 0 1,-1-1 0,0 1 0,0 1 0,1-2-1,0 0-1,0 1 0,0-1 1,0 0-1,0 1 0,0-1 1,0 0-1,0 0 0,0 1 0,0-1 1,0 0-1,0 0 0,0 1 1,0-1-1,0 0 0,0 1 1,0-1-1,1 0 0,-1 0 1,0 1-1,0-1 0,0 0 0,0 0 1,1 0-1,-1 1 0,0-1 1,0 0-1,0 0 0,1 1 1,1 0 6,1 0 0,-1 0 0,0 0 0,0 0 0,1 0 0,-1-1 0,1 1 0,4 0 0,23 0 69,1 0 0,30-5 0,60-12 28,-83 10-144,50-16 1,-67 15 120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7698,'-13'-7'4361,"8"3"-1095,5 4 1909,2 3-3841,-2-3-1334,2 5 235,0-1 1,0 0-1,0 1 0,4 3 0,11 14 248,-5-6-25,-1 0 1,13 24-1,-7-4 244,8 15 32,-21-45-635,-1 0 0,1 0-1,0 0 1,1-1 0,8 9-1,-12-13-77,1 0-1,-1 0 0,0 0 0,1 0 0,-1 0 0,0 0 0,1 0 0,-1 0 0,1-1 0,-1 1 0,1-1 1,0 1-1,-1-1 0,1 0 0,0 1 0,-1-1 0,1 0 0,0 0 0,-1 0 0,1 0 0,0 0 1,-1-1-1,1 1 0,-1 0 0,1-1 0,0 1 0,-1-1 0,1 0 0,-1 0 0,1 1 0,-1-1 1,0 0-1,1 0 0,-1 0 0,2-2 0,3-3 11,0-1 1,-1 0-1,1 0 1,-1 0-1,5-10 1,-10 16-31,4-7-110,-1 1 0,0-1-1,-1 1 1,1-1 0,-1 0 0,-1 0 0,0 0-1,1-13 1,0-2-1341,-2 21 1451,0 0-1,1 1 0,-1-1 0,0 1 0,1-1 0,-1 1 0,1-1 1,1-1-1,11-12-110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44 8402,'0'-3'936,"1"0"72,-1-1-1,0 0 1,1 0-1,-2 1 1,1-5 0,0 7-858,-1 1 0,1-1 0,0 0 1,0 1-1,0-1 0,0 0 0,-1 1 1,1-1-1,0 0 0,-1 1 1,1-1-1,-1 1 0,1-1 0,0 1 1,-1-1-1,1 1 0,-1-1 0,1 1 1,-1-1-1,0 1 0,1 0 0,-1-1 1,1 1-1,-1 0 0,0-1 0,1 1 1,-1 0-1,0 0 0,1 0 0,-1 0 1,0-1-1,1 1 0,-1 0 0,0 0 1,1 0-1,-2 1 0,-4 0 200,-1 0-1,1 1 1,0 0-1,0 0 0,0 1 1,0-1-1,0 1 1,1 1-1,-10 5 1,6-2-99,0 1 0,0 0 0,1 0 0,-12 15 0,13-12-174,1-1-1,0 1 0,0-1 1,1 2-1,1-1 0,0 0 0,0 1 1,1 0-1,0 0 0,1 0 0,1 0 1,0 0-1,1 24 0,1-27-61,0 0 0,1 0 0,0-1-1,0 1 1,1 0 0,0-1 0,0 0 0,8 13-1,-8-15-12,1 0 0,1-1 0,-1 1-1,1-1 1,0 0 0,0-1-1,0 1 1,0-1 0,1 0 0,0 0-1,11 6 1,-11-8-71,-1 0 0,0 0 0,1 0 0,-1 0-1,1-1 1,0 0 0,-1 0 0,1 0 0,0-1 0,0 0 0,0 0-1,-1-1 1,1 1 0,0-1 0,-1-1 0,1 1 0,0-1 0,-1 0 0,0 0-1,1 0 1,-1-1 0,0 0 0,0 0 0,7-6 0,14-12-1337,-6-3 542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10698,'-1'-3'4649,"5"2"-2056,4 2-361,-8-1-287,8 0-249,26 2-648,40-2-368,-45-6-351,3 2-193,0-2-769,1 0-431,12 4 576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 5593,'-9'-23'8235,"9"23"-8162,0 0-1,0 0 1,1 0-1,-1-1 0,0 1 1,0 0-1,0 0 1,0 0-1,0 0 1,0 0-1,0 0 1,0 0-1,1 0 0,-1 0 1,0 0-1,0 0 1,0 0-1,0 0 1,0 0-1,0 0 0,0 0 1,1 0-1,-1 0 1,0 0-1,0 0 1,0 0-1,0 0 0,0 0 1,0 0-1,1 0 1,-1 0-1,0 0 1,0 0-1,0 0 1,0 0-1,0 0 0,0 0 1,0 0-1,1 0 1,-1 0-1,0 0 1,0 1-1,1-1 438,1 14 3744,46 149-2320,-25-70-1247,12 106 0,-33-184-653,22 128 184,-24-139-336,1-1-1,0 1 1,0-1 0,0 0 0,4 6-1,-5-8 141,0-1 0,1 1-1,-1-1 1,1 0 0,-1 1-1,0-1 1,1 0 0,-1 1-1,1-1 1,-1 0 0,1 1-1,-1-1 1,1 0-1,-1 0 1,1 0 0,-1 1-1,1-1 1,-1 0 0,1 0-1,-1 0 1,1 0 0,0 0-1,-1 0 1,1 0-1,-1 0 1,1 0 0,-1 0-1,1 0 1,-1-1 0,1 1-1,-1 0 1,1 0 0,-1 0-1,1-1 1,-1 1 0,1 0-1,-1-1 1,1 0-1,13-7 328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91 200 8666,'-1'-1'4481,"-10"4"-608,-2 3-1057,-5 9-575,1 2-377,1 6-912,4 1-392,10-3-408,2 2-80,10-10-200,3-4-216,9-6-720,3-8-488,2-9-1377,-2-6 1761</inkml:trace>
  <inkml:trace contextRef="#ctx0" brushRef="#br0" timeOffset="1">276 1 10946,'1'5'1503,"0"-1"0,-1 1 0,1 0-1,-2 7 1,0 0 263,-5 20-1,3-15-882,-2 7 87,-19 111 2212,22-112-2746,0 0 0,1 0 0,5 42 0,-2-56-325,-1 0-1,2-1 0,0 1 1,4 10-1,-7-18-108,0-1 0,0 1 0,1-1 0,-1 0 0,0 1 0,0-1 0,0 0 0,0 1 0,1-1 0,-1 0 0,0 1 0,0-1 0,1 0 0,-1 0 0,0 1 0,0-1 0,1 0 0,-1 0 0,0 0 0,1 1 0,-1-1 0,0 0 0,1 0 0,-1 0-5,1 0-1,-1 0 1,0 0 0,1 0-1,-1-1 1,0 1-1,1 0 1,-1 0 0,0 0-1,0-1 1,1 1 0,-1 0-1,0 0 1,0-1-1,0 1 1,1 0 0,-1 0-1,0-1 1,0 1-1,0-1 1,8-23-314,-6 18 193,6-20-331,29-77-994,-35 99 1416,0 0 0,0 0 0,0 1 0,1-1 0,-1 1 0,4-5 0,-5 8 38,-1-1 0,1 1 0,-1-1 0,1 1 0,0-1 0,-1 1 0,1 0 0,-1-1 0,1 1 0,0 0 0,-1 0 0,1 0 0,0-1 0,-1 1 0,1 0 0,0 0 0,0 0 0,0 0 0,0 0 20,0 1-1,0-1 1,0 0 0,0 1 0,0-1-1,0 1 1,0-1 0,-1 1 0,1 0-1,0-1 1,0 1 0,-1 0 0,1-1-1,0 1 1,-1 0 0,1 0-1,0 1 1,6 10 309,-1 1 0,0 0 0,-1 0 0,0 1 0,3 18 0,0-2 8,-7-28-311,0 1-1,-1 0 1,2 0 0,-1 0 0,0 0-1,0-1 1,1 1 0,0-1 0,-1 1-1,1-1 1,0 0 0,0 1-1,0-1 1,1 0 0,-1 0 0,0 0-1,1-1 1,-1 1 0,1-1-1,0 1 1,-1-1 0,1 0 0,0 0-1,0 0 1,5 1 0,17-1 216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2 119 12491,'-2'-5'4673,"3"10"-2246,5 14-451,15 63 1014,-14-49-1985,22 59-1,-25-83-905,0 0-1,1 0 0,0 0 1,0-1-1,1 1 1,0-1-1,0 0 0,1-1 1,0 0-1,13 11 1,-16-16-82,1 1 1,-1 0 0,0-1 0,1 1 0,0-1-1,-1-1 1,1 1 0,0-1 0,9 2 0,-11-3-17,0 1 1,0-1 0,0 0 0,0-1-1,0 1 1,0 0 0,0-1-1,-1 0 1,1 1 0,0-1 0,0 0-1,-1-1 1,1 1 0,-1 0-1,1-1 1,-1 1 0,1-1 0,2-3-1,-1 1-29,0-1 0,0 1-1,-1-1 1,0 0 0,0 0 0,0 0-1,2-6 1,12-40-432,-10 29 227,14-49-348,-19 64 556,-2 5 45,0 8 32,0-3-32,-1 10 152,0 1 1,1-1 0,0 1-1,5 24 1,-3-32-36,-1 0 1,1 0-1,0 0 0,1 0 1,-1 0-1,1 0 0,0-1 1,1 0-1,0 1 0,-1-1 1,1-1-1,8 9 0,-10-12-90,0 0 0,0 1 0,1-1 0,-1 0 0,0 0 1,0 0-1,1 0 0,-1-1 0,0 1 0,1-1 0,-1 1 0,1-1 0,-1 0 0,1 0 0,-1 0 0,0 0 0,1 0 0,-1-1 0,1 1 0,-1-1 0,0 1 0,1-1 0,-1 0 0,0 0 0,1 0 1,-1 0-1,0 0 0,0-1 0,0 1 0,0-1 0,3-3 0,-1-1-7,0 0 0,-1 0 0,5-10 0,-3 4-13,44-108-63,-48 118 32,5-14-286,-2 0-1,1-1 1,-2 1 0,3-30 0,-4 10-586,-4-42-1,1 44 936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99 305 8410,'1'-1'441,"1"1"1,-1-1 0,1 0-1,-1 0 1,1 0 0,-1 1-1,0-1 1,1-1 0,-1 1-1,0 0 1,0 0 0,0 0-1,0-1 1,0 1 0,0 0-1,0-1 1,1-1 0,-1-1 9,0 1 0,0-1 0,0 0 0,0 1 0,0-1 0,0-6 1,-1-2-9,-1 0 1,0-1 0,0 1-1,-1 0 1,-1 0 0,-4-14 0,6 25-407,1 0 1,0 0 0,0 0-1,-1 0 1,1 0 0,-1 0 0,1 0-1,-1 0 1,1 0 0,-1 0 0,0 0-1,1 1 1,-1-1 0,0 0 0,0 0-1,1 1 1,-1-1 0,0 0 0,0 1-1,0-1 1,0 1 0,0-1 0,0 1-1,0 0 1,0-1 0,0 1 0,0 0-1,0 0 1,0-1 0,0 1-1,0 0 1,0 0 0,0 0 0,-2 1-1,0-1 7,0 1-1,1 0 0,-1 0 0,1 0 0,-1 0 0,1 1 0,0-1 1,-1 1-1,1-1 0,0 1 0,0 0 0,-3 3 0,-1 3 4,0 0 0,1 1 0,0 0-1,0-1 1,1 1 0,0 1 0,1-1-1,0 1 1,0-1 0,1 1 0,0 0-1,1 0 1,0 18 0,1-20 3,0 0 1,1 0-1,0 0 1,0 0-1,1 0 1,0-1-1,6 16 1,-7-20-34,0 0 1,1 0 0,-1 0 0,1-1 0,0 1 0,0 0 0,0 0 0,0-1 0,0 0 0,1 1 0,-1-1 0,1 0 0,-1 0 0,1 0 0,0 0 0,0-1 0,0 1 0,0-1 0,0 0 0,0 0 0,4 1 0,-6-2-12,1 0 0,0 0 1,-1 0-1,1 0 0,0-1 1,-1 1-1,1-1 0,-1 1 0,1-1 1,0 0-1,-1 1 0,1-1 1,-1 0-1,0 0 0,1 0 0,-1 0 1,0 0-1,0 0 0,1-1 1,1-1-1,5-9-6,-1 1 0,0-1 0,0 0 0,-1 0 0,0-1 0,6-23 0,-5 10-68,-1 0 1,4-45-1,-4-52-20,-6 113 105,0-1-1,-3-18 1,3 29-16,0-1 1,0 1 0,0 0-1,0 0 1,0 0 0,0 0-1,0-1 1,0 1 0,0 0-1,0 0 1,0 0 0,0-1-1,0 1 1,0 0 0,0 0-1,0 0 1,0 0 0,-1 0 0,1-1-1,0 1 1,0 0 0,0 0-1,0 0 1,0 0 0,0 0-1,-1-1 1,1 1 0,0 0-1,0 0 1,0 0 0,0 0-1,-1 0 1,1 0 0,0 0 0,0 0-1,0 0 1,0 0 0,-1 0-1,1 0 1,0 0 0,0 0-1,-1 0 1,-4 4 38,3-1-28,0 0 1,1 0 0,-1 0-1,1 0 1,-1 0 0,1 0 0,0 0-1,0 0 1,1 0 0,-1 4-1,-3 36 128,4-39-123,0 25 204,7 54 1,-4-55-99,-1-15-49,0 0 0,0 0 0,1 0 0,1 0 0,10 24 0,-12-32-130,1 0 1,-1-1-1,1 0 0,0 1 0,1-1 0,-1-1 0,0 1 0,1 0 1,0-1-1,0 0 0,0 1 0,1-2 0,-1 1 0,1 0 0,-1-1 0,1 0 1,0 0-1,7 2 0,-8-4 98,0 1 0,0 0 0,0-1 1,6 0-1,14-2-70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0 216 11298,'0'0'5670,"5"2"-3921,1 0-1322,0-1-1,0 0 1,0 0-1,0-1 1,0 0-1,0 0 0,0 0 1,0-1-1,0 0 1,0 0-1,0 0 1,6-3-1,-8 2-313,1 0-1,-1 0 1,0-1 0,1 1-1,-1-1 1,-1 0-1,1 0 1,0-1-1,-1 1 1,1-1 0,-1 0-1,3-4 1,-2 2-62,8-8 88,17-30 0,-25 37-125,0 0 1,-1-1 0,0 1 0,0-1 0,-1 1 0,3-16 0,-5 22-12,0-1 1,1 1-1,-1-1 1,0 1-1,0 0 0,0-1 1,-1 1-1,1-1 1,0 1-1,0 0 1,-1-1-1,1 1 1,-1 0-1,1-1 1,-1 1-1,0 0 1,0 0-1,1-1 1,-1 1-1,0 0 1,0 0-1,0 0 1,-2-1-1,1 0 2,0 1-1,0 0 1,0 0-1,0 1 1,0-1-1,0 0 0,-1 1 1,1-1-1,0 1 1,0 0-1,-1 0 1,1 0-1,0 0 1,-3 0-1,2 0 0,-1 1-1,1 0 1,0-1-1,0 1 1,0 0-1,0 0 1,0 1-1,0-1 1,0 1-1,0-1 1,0 1-1,1 0 0,-1 0 1,-2 3-1,1-2 5,1 1 0,0 0 0,1 0 0,-1 0-1,0 0 1,1 0 0,0 1 0,-3 7-1,3-2 37,-1 0 0,1 0 0,1 0 0,0 1-1,0-1 1,1 0 0,0 1 0,3 13-1,-2-19-6,0 1 0,0 0 0,1-1 0,0 1 0,0-1 0,0 0 0,0 1 0,1-1 0,0 0 0,0-1-1,1 1 1,7 8 0,-9-11-69,1 0 0,0 0-1,-1 0 1,1 0-1,0-1 1,0 1 0,0-1-1,0 1 1,0-1-1,1 0 1,-1 0 0,0-1-1,1 1 1,-1-1 0,0 1-1,1-1 1,-1 0-1,0-1 1,1 1 0,-1 0-1,0-1 1,1 0-1,3-1 1,-1 0-502,-1 0 0,0 0 0,7-4 0,11-11-660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8 256 11194,'10'10'2297,"15"11"-1,-24-20-2185,-1-1 0,1 0-1,-1 1 1,1-1-1,-1 0 1,1 0-1,-1 1 1,1-1 0,-1 0-1,1 0 1,-1 0-1,1 0 1,0 0 0,-1 0-1,1 0 1,-1 0-1,1 0 1,0 0-1,-1 0 1,1 0 0,-1 0-1,1-1 1,-1 1-1,1 0 1,-1 0 0,1-1-1,-1 1 1,1 0-1,-1-1 1,1 1 0,-1 0-1,1-1 1,-1 1-1,0 0 1,1-1-1,-1 1 1,0-1 0,1 1-1,-1-1 1,0 1-1,1-1 1,-1 1 0,0-2-1,2 0 424,15-23 2007,27-40 269,-40 57-2725,0 1 0,-1-1-1,1-1 1,-2 1 0,1 0 0,-1-1 0,1-8 0,-2 8-45,-1 1 1,0 0-1,0-1 1,-3-15 0,3 20-22,-1 1 0,0 0 0,0-1 1,0 1-1,-1 0 0,1 0 0,-1-1 1,1 1-1,-1 0 0,0 0 1,0 1-1,0-1 0,-1 0 0,-2-2 1,4 4-5,0 1 0,0-1 0,0 0 0,-1 1 0,1-1 1,0 0-1,0 1 0,0 0 0,-1-1 0,1 1 0,0 0 1,0-1-1,-1 1 0,1 0 0,0 0 0,-1 0 0,1 0 1,0 0-1,0 1 0,-1-1 0,1 0 0,0 1 1,0-1-1,-1 0 0,1 1 0,0-1 0,0 1 0,-2 1 1,0 0 13,1 0 0,-1 0 0,1 1 0,0-1 1,0 1-1,-1-1 0,2 1 0,-1 0 1,0-1-1,-2 6 0,0 4 39,0 0 1,0 0-1,1 1 0,1-1 0,-2 21 1,3-1 67,2 34 0,3-15 117,3 0 1,2 0 0,26 83-1,-31-121-186,19 65 300,-20-65-301,-1 0 0,0 0 0,-1 0 0,-1 15 1,0-25-57,0-1 0,0 1 1,-1-1-1,1 1 0,-1-1 1,1 0-1,-1 1 0,0-1 1,0 0-1,0 1 0,0-1 1,-1 0-1,1 0 0,-2 2 1,2-3-26,0 0 1,-1 0-1,1 0 1,0-1-1,0 1 1,0 0-1,0-1 1,-1 1-1,1-1 1,0 1-1,-1-1 1,1 0-1,0 1 1,-1-1-1,1 0 1,0 0-1,-1 0 1,1 0-1,-1 0 1,1-1-1,0 1 1,-1 0-1,1 0 1,0-1-1,-1 1 1,1-1-1,0 1 1,-2-2-1,-3-1-327,1-1 0,-1 1-1,1-1 1,0-1 0,0 1 0,0-1-1,-6-7 1,5 6-52,-18-18-317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14323,'-12'23'5777,"-8"5"-3616,-1 11-809,3 6 64,10 7-287,6 0-137,11-3-472,8-1-136,5-14-136,0-3-64,5-13 40,2-4-112,0-12-872,-2-6 576,-7-18-128</inkml:trace>
  <inkml:trace contextRef="#ctx0" brushRef="#br0" timeOffset="1">292 233 12427,'2'9'1678,"0"0"0,-1 0 0,0 0 1,-1 1-1,-1 16 0,2 19 1232,-1-41-2576,1 1-1,0-1 1,0 0 0,0 1-1,0-1 1,1 0 0,3 8-1,-3-10-279,-1 1 0,1-1-1,0 1 1,0-1 0,0 0-1,0 0 1,1 0-1,-1 0 1,1 0 0,-1 0-1,1-1 1,-1 1 0,1-1-1,0 0 1,0 0 0,0 0-1,0 0 1,0 0-1,0 0 1,0-1 0,0 0-1,0 1 1,0-1 0,0 0-1,0-1 1,0 1 0,0 0-1,0-1 1,0 0-1,0 1 1,0-1 0,0-1-1,-1 1 1,1 0 0,0-1-1,0 1 1,-1-1 0,1 0-1,-1 0 1,3-2-1,3-4-23,-1-1-1,0 1 0,0-1 1,-1-1-1,0 1 0,0-1 1,4-12-1,-4 8-274,-1 0 0,0-1 1,-1 0-1,3-26 0,-6-4-798,-1 40 983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14027,'41'24'7981,"-3"3"-4034,-16-9-2938,-1 1 1,35 42 0,-49-53-963,-1 1 0,0 0 0,0 0 0,-1 0 1,0 1-1,0-1 0,-1 1 0,-1 0 0,0 1 1,0-1-1,-1 0 0,0 1 0,0 0 0,-2-1 0,1 1 1,-1 0-1,-1-1 0,0 1 0,0 0 0,-1-1 1,0 0-1,-5 13 0,4-16-75,0 3-283,0-1 0,-1 0 1,0 0-1,-1 0 0,-9 14 1,14-23 177,0 1 0,-1-1-1,1 1 1,0-1 0,-1 1 0,1-1 0,-1 0 0,1 1 0,-1-1 0,1 1 0,-1-1 0,1 0 0,-1 0 0,1 1 0,-1-1 0,1 0 0,-1 0-1,0 1 1,1-1 0,-1 0 0,1 0 0,-1 0 0,0 0 0,1 0 0,-1 0 0,1 0 0,-1 0 0,0 0 0,1 0 0,-1-1 0,1 1 0,-1 0-1,1 0 1,-1 0 0,-1-1 0,-16-11-1512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19:4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12315,'8'7'2488,"-1"0"0,11 15 0,20 41 1006,-13-20-1970,34 43 320,5 6-644,-35-43-829,-2 2 0,-2 1 0,-2 1 0,-3 0 0,17 71 0,-27-78-284,-1 0 0,-2 1 0,-3 0 0,-2 0 0,-1 0 0,-11 88 0,3-102-62,0 0 0,-3-1 1,0 0-1,-2-1 0,-26 51 1,-4-9-431,-54 70 0,86-128 240,1-1-162,-1-1-1,0-1 1,0 0 0,-18 15 0,26-24 254,-1-1 0,0 0 0,0 0 0,0 0 0,0 0 0,0-1 0,0 1 0,0-1 0,-4 1 0,3-1 32,0-1-1,1 0 0,-1 0 1,1-1-1,-1 1 0,1-1 0,-1 0 1,-3-1-1,7 2 40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11002,'-7'-4'2698,"5"3"-1993,1 0 0,-1 0 0,1 0 0,-1 0 0,1 0 0,0 0 0,-3-2 0,4 3 941,0 0-163,12 4 799,7 5-1665,24 14 1,17 9 28,-20-15-263,43 11-1,-33-11-224,-47-17-144,0 2-1,0-1 1,0 0 0,1 0-1,-2 1 1,1 0 0,4 3-1,-6-5-9,-1 0-1,0 1 0,1-1 0,-1 1 1,0-1-1,1 1 0,-1-1 1,0 1-1,0-1 0,1 1 0,-1-1 1,0 1-1,0-1 0,0 1 1,0-1-1,0 1 0,0-1 0,0 1 1,0-1-1,0 2 0,0-1 4,-1 0-1,1 0 1,0 0 0,-1 1-1,0-1 1,1 0 0,-1 0-1,0 0 1,1 0-1,-1 0 1,-2 2 0,-6 5 20,-1-1 1,0 1 0,-1-1 0,1-1 0,-19 8 0,9-4-11,-189 108-140,205-115 40,-5 3-359,0-1 0,0 0 0,-1-1 0,0 1 0,-12 2 0,11-5-1209,10-4 253,5-2-792,10-6 406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 10626,'6'8'4481,"-4"-3"-2144,-4 0-313,-11 5-327,-4 2-201,-13 4-584,1 3-280,-8 7-224,0-5-64,5 3-120,-3-5-56,18-5-104,5 2-80,0-13-560,16 2-432,5-3 2824,10-9-1720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6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12123,'8'-13'3562,"-7"11"-2962,0 0-1,1-1 0,-1 1 0,1 0 0,-1 1 1,3-4-1,-3 5-473,0-1-1,-1 1 1,1-1 0,0 1 0,0-1-1,0 1 1,0 0 0,0-1 0,0 1 0,0 0-1,0 0 1,0-1 0,0 1 0,0 0-1,-1 0 1,1 0 0,0 1 0,0-1-1,0 0 1,2 0 0,-2 1-2,1-1 0,-1 1 0,1 0 0,-1-1 0,1 1 0,-1 0 0,1 0 0,-1 0 0,0 0 0,1 0 0,-1 0 0,0 0 0,0 0 0,0 0 0,0 1 0,0-1 0,0 0 0,0 1 0,0-1 0,0 3 0,2 3 179,-1 0 0,0 0 1,1 12-1,-2-14-179,7 91 960,-3-24-688,14 82 35,-13-75-747,-6-72 145,1-5-17,-1 0 1,0 1-1,1-1 1,-1 1-1,1-1 1,0 1-1,0-1 1,0 0-1,2 3 0,-2-1-230,1 6-753,-3-1 483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45 9106,'-9'2'10336,"8"-1"-10189,0 0 0,0 0 0,0 0 0,0 0 0,0 0 0,0 0 0,0 0 0,-1 2 0,-5 7 1153,-24 33 416,29-40-1555,0 1 0,1-1 0,-1 1 0,1-1 0,0 1 0,0 0 0,0 0 0,1-1 0,-1 1 0,1 0 0,0 0 0,0 0 0,0 0 0,0 0 0,2 6 0,-1-7-212,-1-1 55,0-1-1,0 1 1,1-1 0,-1 1 0,0-1 0,1 1 0,-1-1 0,1 0 0,0 1-1,0-1 1,-1 0 0,1 1 0,0-1 0,0 0 0,0 0 0,0 0 0,0 0-1,1 0 1,0 1 0,0-1-3,0 0-1,-1-1 1,1 1 0,0-1-1,-1 0 1,1 1-1,0-1 1,-1 0-1,1 0 1,0 0 0,0 0-1,-1 0 1,1-1-1,0 1 1,0 0 0,-1-1-1,4-1 1,1 0-9,1-1 0,-1 0 0,0-1 0,0 1 0,0-1 0,0 0 0,-1-1 0,1 1 0,-1-1 1,0-1-1,-1 1 0,8-11 0,-9 13 10,-2 0 0,1-1 0,0 1 0,-1-1 0,1 1 1,-1-1-1,0 1 0,0-1 0,-1 0 0,1 1 0,-1-1 0,0 0 0,0 1 1,0-1-1,0 0 0,-1 0 0,1 1 0,-1-1 0,0 0 0,0 1 1,0-1-1,-1 1 0,1 0 0,-1-1 0,0 1 0,-2-4 0,2 4 1,-1-1-1,0 1 1,0 0 0,0 0-1,0 0 1,0 0-1,-1 1 1,1-1-1,-1 1 1,0 0-1,1 0 1,-1 0 0,0 0-1,0 1 1,0 0-1,-1 0 1,1 0-1,0 0 1,0 0-1,-1 1 1,1 0 0,0 0-1,0 0 1,-1 0-1,1 1 1,0 0-1,0 0 1,-1 0-1,1 0 1,0 1 0,0-1-1,0 1 1,1 0-1,-1 0 1,-6 5-1,8-5-54,1-1 0,-1 1 0,1-1-1,-1 1 1,1 0 0,0-1 0,0 1 0,-1 0-1,0 4 1,2-6-27,-1 1 0,1 0 0,0 0 0,0 0-1,-1-1 1,1 1 0,0 0 0,0 0 0,0 0 0,0 0 0,0-1-1,0 1 1,1 0 0,-1 0 0,0 0 0,0 0 0,0-1 0,1 1-1,-1 0 1,1 0 0,-1-1 0,0 1 0,1 0 0,-1-1-1,1 1 1,0 0 0,-1-1 0,1 1 0,1 0 0,0 1-156,0-1 1,1 1-1,0-1 0,-1 0 1,1 0-1,0 0 1,3 0-1,30 3-1028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12875,'0'4'4865,"6"-2"-3249,7 0-32,17 2 57,7-4-105,28 0-536,6-4-279,5-5-377,2-3-104,-3 3-96,-4-2-40,-1 9-48,-7 2 8,-13 0-152,-8 4-320,-18 0-713,-13 1 2594,-24 17-1401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11939,'26'12'6106,"15"-1"-3595,-14-5-722,11 3-130,-9-3-583,35 13 0,-56-16-960,-1 1 0,1-1-1,-1 1 1,1 0 0,-1 1 0,0 0 0,0 0 0,-1 0 0,7 8 0,-11-10-97,1 0 0,0 0 1,-1 0-1,0 1 0,0-1 0,0 1 0,0 0 0,-1 0 0,1-1 1,-1 1-1,0 0 0,0 0 0,0 0 0,-1 1 0,1-1 0,-1 0 1,0 0-1,0 0 0,-1 0 0,1 0 0,-1 0 0,0 0 0,0 0 1,0 0-1,-1 0 0,1 0 0,-1 0 0,0-1 0,0 1 0,0-1 1,0 1-1,-1-1 0,-4 5 0,-1-2 9,0 0-1,-14 8 1,1-1 10,15-8-25,-3 1 11,0 0 1,0 0-1,-19 7 1,-36 9 191,54-17 2,10-5-204,-1 0 1,1 0-1,0 1 1,0-1-1,0 0 0,0 0 1,0 1-1,0-1 1,0 0-1,-1 0 0,1 0 1,0 1-1,0-1 0,0 0 1,0 0-1,0 1 1,0-1-1,0 0 0,0 0 1,0 1-1,0-1 1,0 0-1,0 0 0,1 1 1,-1-1-1,0 0 1,0 0-1,0 1 0,0-1 1,0 0-1,0 0 0,0 0 1,1 1-1,-1-1 1,0 0-1,0 0 0,0 0 1,1 0-1,-1 1 1,1-1 153,1 1 0,27 2 86,52-1 0,9-8-8,-18 0-159,-33 4-658,-26 3 841,-12 0-266,0-1 0,-1 1-1,1-1 1,0 1 0,-1 0 0,1-1 0,-1 1 0,1 0 0,0 0 0,0 1-1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38 11787,'0'-2'268,"0"1"1,0-1 0,0 1-1,-1-1 1,1 1 0,0-1 0,0 1-1,-1-1 1,1 1 0,-1-1-1,1 1 1,-1-1 0,0 1 0,0 0-1,1-1 1,-1 1 0,0 0-1,0 0 1,0-1 0,-2 0 0,1 1-81,0 0 1,0 0 0,0 0-1,-1 0 1,1 1 0,0-1-1,0 1 1,0 0 0,-1-1-1,1 1 1,0 0 0,0 0-1,0 0 1,-1 1 0,-2 0-1,0 0 15,1 0-1,-1 1 1,1-1-1,-1 1 1,1 0-1,0 0 1,0 1-1,0-1 1,0 1-1,1 0 0,-1 0 1,-5 6-1,-2 4 241,0 0 0,-9 17 0,19-30-435,-12 23 232,0 1 1,1 0-1,1 0 0,2 1 0,0 1 1,2 0-1,-6 35 0,5-6 30,2 0 1,3 85-1,7-60 19,3 0 1,20 96 0,-11-110-12,2-1 1,51 123-1,-54-157-197,1-1 1,23 35-1,-28-49-49,1-1 0,1 0-1,0-1 1,0-1 0,23 17 0,-7-9-463,-28-21 421,-1 1 0,0-1-1,0 0 1,0 0 0,0 0-1,0 0 1,1 0 0,-1 0-1,0 0 1,0 0 0,0 0-1,0 0 1,1 0 0,-1 0 0,0 0-1,0 0 1,0 0 0,0 0-1,1 0 1,-1 0 0,0 0-1,0 0 1,0 0 0,0 0-1,1-1 1,-1 1 0,0 0 0,0 0-1,0 0 1,0 0 0,0 0-1,1 0 1,-1 0 0,0-1-1,0 1 1,0 0 0,0 0-1,0 0 1,0 0 0,0 0 0,0-1-1,0 1 1,0 0 0,2-8 363,-2-8-321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 11034,'-2'0'437,"1"0"-1,0 0 1,0-1-1,-1 1 1,1 0-1,0 0 0,0-1 1,0 1-1,-1-1 1,1 1-1,0-1 1,0 0-1,0 1 1,-2-3-1,3 3-399,0 0 0,0 0 0,0 0 1,0 0-1,-1 0 0,1-1 0,0 1 0,0 0 0,0 0 0,0 0 0,0 0 1,0 0-1,0 0 0,0 0 0,0-1 0,0 1 0,0 0 0,0 0 0,0 0 0,0 0 1,0 0-1,0 0 0,0-1 0,0 1 0,0 0 0,0 0 0,0 0 0,0 0 1,0 0-1,0 0 0,0-1 0,0 1 0,0 0 0,0 0 0,1 0 0,-1 0 0,0 0 1,0 0-1,0 0 0,0 0 0,0-1 0,0 1 0,0 0 0,0 0 0,1 0 1,-1 0-1,0 0 0,0 0 0,0 0 0,0 0 0,0 0 0,0 0 0,0 0 0,1 0 1,-1 0-1,0 0 0,0 0 0,0 0 0,0 0 0,0 0 0,1 0 0,9 0 1017,-9 0-1010,29 4 1286,0 1-1,37 12 0,-10-3-697,-1-2-377,0-4 0,1-2 0,0-2 0,91-6 0,-137 2-634,1-2 1,15-3-1,-24 4-1326,-5 1 653,-10 0-565,11 0 1425,-25 1-1529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10186,'-15'3'4916,"15"-3"-4856,0 0 0,0 0 1,0 0-1,0 0 1,0 0-1,-1-1 0,1 1 1,0 0-1,0 0 1,0 0-1,0 0 0,0 0 1,0 1-1,0-1 1,0 0-1,0 0 1,0 0-1,0 0 0,0 0 1,0 0-1,-1 0 1,1 0-1,0 0 0,0 0 1,0 0-1,0 0 1,0 0-1,0 0 0,0 0 1,0 0-1,0 0 1,0 0-1,0 0 1,0 0-1,0 0 0,0 0 1,0 1-1,0-1 1,0 0-1,0 0 0,0 0 1,0 0-1,0 0 1,0 0-1,0 0 0,0 0 1,0 0-1,0 0 1,0 0-1,0 0 1,0 1-1,0-1 0,0 0 1,0 0-1,0 0 1,0 0-1,0 0 0,0 0 1,0 0-1,0 0 1,0 0-1,0 0 1,0 0-1,0 0 0,21 7 4103,-12-5-4045,9 3 392,-1 0-1,1 2 1,-1 0-1,0 1 1,18 11-1,-13-4-279,-1 0-1,0 2 1,20 20-1,-24-19-109,4 1 12,25 31 1,-42-44-120,0-1 1,0 1-1,0 0 0,-1 0 1,1 1-1,-1-1 1,-1 1-1,1-1 1,-1 1-1,-1 0 1,2 8-1,-3-11-4,1 1 0,-1-1 0,-1 1 0,1 0 0,-1-1 1,0 1-1,0-1 0,0 1 0,-3 6 0,0-3 6,0-1 0,0 1 1,-11 12-1,4-7 0,1-1-1,-2-1 1,0 0 0,0-1-1,-21 14 1,24-18-6,-1-1 0,1 0 0,-12 3 0,6-1 3,-31 11 25,46-17-36,-1-1-1,0 0 0,1 0 0,-1 0 1,0 1-1,0-1 0,1 0 0,-1 1 1,0-1-1,1 1 0,-1-1 0,1 0 1,-1 1-1,1-1 0,-1 1 0,1 0 1,-1-1-1,0 2 0,1-2 2,0 1 1,1-1-1,-1 0 0,0 1 0,0-1 0,0 1 1,1-1-1,-1 0 0,0 1 0,0-1 1,1 1-1,-1-1 0,0 0 0,1 0 0,-1 1 1,0-1-1,1 0 0,-1 1 0,1-1 0,-1 0 1,0 0-1,1 0 0,-1 0 0,1 1 0,-1-1 1,1 0-1,-1 0 0,1 0 0,-1 0 1,1 0-1,15 3 93,0 0 0,0-1 0,0 0 0,24-2 0,70-8 267,-10-1-156,-85 9-189,3-1-67,0 1 0,0 0-1,0 1 1,32 7 0,-41-3-737,-8-5 668,-1 0 0,0 0 0,0 0 0,0 0 0,0 1 0,0-1 0,0 0 0,0 0 0,0 0 1,0 0-1,0 1 0,1-1 0,-1 0 0,0 0 0,0 0 0,0 1 0,0-1 0,0 0 0,0 0 0,-1 0 0,1 1 0,0-1 0,0 0 0,0 0 0,0 0 0,0 0 0,0 1 0,0-1 0,0 0 0,0 0 0,0 0 0,0 0 0,-1 0 0,1 1 0,0-1 0,0 0 0,0 0 0,0 0 0,0 0 0,-1 0 0,1 1 0,-14 4-2435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8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12051,'0'0'105,"0"0"0,0 0 0,0-1 0,1 1 0,-1 0 0,0 0 0,0 0 1,0 0-1,0-1 0,0 1 0,0 0 0,1 0 0,-1 0 0,0 0 1,0 0-1,0-1 0,0 1 0,1 0 0,-1 0 0,0 0 0,0 0 0,0 0 1,1 0-1,-1 0 0,0 0 0,0 0 0,1 0 0,-1 0 0,0 0 0,0 0 1,0 0-1,1 0 0,-1 0 0,0 0 0,0 0 0,0 0 0,1 0 1,-1 0-1,0 0 0,0 0 0,0 0 0,1 0 0,-1 0 0,0 1 0,0-1 1,0 0-1,0 0 0,1 0 0,-1 0 0,0 1 0,0-1 0,0 0 0,0 0 1,0 0-1,0 0 0,1 1 0,-1-1 0,10 18 1168,-8-14-860,11 24 1306,17 55 0,-22-58-1102,0-1-1,2 0 1,22 40 0,-28-58-469,1 1 1,0-1 0,0 0-1,0-1 1,11 9-1,-14-12-117,-1-1-1,1 1 0,0-1 0,0 0 0,0 0 0,0 0 0,0 0 0,0 0 1,1 0-1,-1 0 0,0-1 0,0 1 0,1-1 0,-1 1 0,0-1 0,0 0 0,1 0 1,-1 0-1,0 0 0,1-1 0,-1 1 0,4-2 0,-4 1-15,-1 0-1,1 0 0,0 0 1,-1 0-1,0-1 0,1 1 1,-1 0-1,0-1 0,0 0 1,0 1-1,0-1 0,0 0 1,0 1-1,0-1 0,1-2 1,0-3 10,0 0 0,2-12 1,25-126-3463,-29 135 4169,0 13-315</inkml:trace>
  <inkml:trace contextRef="#ctx0" brushRef="#br0" timeOffset="1">555 109 9714,'-1'-3'722,"0"0"0,0 0 0,0 0 0,0-1 0,-1 1 0,1 0 1,-1 1-1,0-1 0,0 0 0,0 0 0,-3-2 0,3 4-544,1-1 0,-1 1 0,0 0 1,1 0-1,-1 1 0,0-1 0,1 0 0,-1 1 0,0-1 1,0 1-1,0-1 0,0 1 0,0 0 0,1 0 0,-1-1 1,0 2-1,0-1 0,0 0 0,0 0 0,0 0 0,0 1 1,-2 0-1,-1 1-16,0 0 0,0 0 0,0 0 1,0 1-1,0 0 0,0 0 0,1 0 0,-1 0 1,1 1-1,0 0 0,-4 4 0,3-1-43,0-1 0,1 1-1,-1 0 1,1 0 0,1 0-1,-1 1 1,-1 7 0,1-3-46,1 0 0,1 0 0,0 0 0,0 0 1,1 1-1,1-1 0,0 0 0,1 0 0,0 1 0,4 12 1,-4-18-52,1 0 1,1-1 0,-1 1-1,1-1 1,0 0 0,7 11 0,-8-15-26,0 1 1,0-1 0,0 1-1,0-1 1,1 0 0,-1 0-1,0 0 1,1 0 0,0 0-1,-1-1 1,1 1 0,0-1 0,0 1-1,0-1 1,0 0 0,0 0-1,4 0 1,-3-1-126,0 0 0,1 0 0,-1 0-1,0-1 1,0 1 0,1-1 0,-1 0 0,0-1 0,0 1 0,0-1-1,6-3 1,12-13-448</inkml:trace>
  <inkml:trace contextRef="#ctx0" brushRef="#br0" timeOffset="2">401 252 12411,'-4'5'4833,"6"-2"-3089,2 2-72,-4-5-239,0 0-233,18-1-600,6-2-272,34-5-224,-34 0-384,3-1-5289,1 1 4105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11690,'10'-34'4800,"-8"32"-2669,-1 5-893,2 10-64,-3-9-717,5 24 792,-1-1-534,1 0 0,1-1 0,1 1 0,15 34 0,-17-49-543,1-1 0,1 0 0,0 0 0,14 17 0,-18-25-147,-1 0 1,1 0-1,0 0 1,0 0-1,1-1 1,-1 0-1,0 1 1,1-1-1,-1 0 1,1-1-1,0 1 1,0-1-1,0 1 1,0-1-1,0 0 0,0-1 1,0 1-1,6 0 1,-7-2-44,0 1 1,0-1-1,0 0 1,0 1-1,0-1 0,0-1 1,0 1-1,0 0 1,-1-1-1,1 1 1,0-1-1,-1 0 0,1 0 1,-1 0-1,0 0 1,0 0-1,0-1 1,0 1-1,0-1 0,0 1 1,-1-1-1,3-5 1,1-1-175,-2 0 0,1-1 0,-1 0 0,-1 0 0,2-14 0,-2-10-329,-3 28 456,1-1-1,1 1 0,0-10 1,-1 16 65,0 0 1,0 0-1,0 0 0,0 0 1,0 0-1,0 0 1,0 0-1,0 0 0,0 0 1,0-1-1,0 1 1,0 0-1,0 0 0,0 0 1,0 0-1,1 0 0,-1 0 1,0 0-1,0 0 1,0 0-1,0 0 0,0 0 1,0-1-1,0 1 1,0 0-1,0 0 0,0 0 1,0 0-1,0 0 1,0 0-1,0 0 0,0 0 1,0 0-1,1 0 1,-1 0-1,0 0 0,0 0 1,0 0-1,0 0 1,0 0-1,0 0 0,0 0 1,0 0-1,0 0 1,0 0-1,1 0 0,-1 0 1,0 0-1,0 0 1,0 0-1,0 0 0,0 0 1,0 0-1,0 0 1,0 0-1,0 0 0,0 0 1,0 0-1,1 0 1,-1 0-1,0 0 0,0 1 1,3 4 84,1 6 87,-1-1 0,0 1 0,-1 0 0,0 0 0,0 13 0,-1-9 208,1 0 1,5 17-1,-5-27-255,0-1 1,0 1-1,0-1 0,0 1 1,1-1-1,0 0 1,0 0-1,0 0 0,0 0 1,1-1-1,4 5 0,-6-7-78,0 1-1,0 0 1,0-1-1,0 0 1,0 1-1,0-1 1,1 0-1,-1 0 0,0 0 1,1-1-1,-1 1 1,1 0-1,-1-1 1,1 0-1,-1 0 1,1 1-1,-1-1 0,1-1 1,-1 1-1,1 0 1,-1-1-1,1 1 1,3-2-1,-2 0-34,0 0 1,0-1-1,-1 1 0,1 0 0,-1-1 0,1 0 1,-1 0-1,0 0 0,0 0 0,-1-1 1,1 1-1,-1-1 0,1 1 0,-1-1 0,0 0 1,-1 0-1,1 0 0,-1 0 0,1 0 1,-1-1-1,-1 1 0,2-5 0,-1-10-226,0 1-1,-1-1 0,-4-34 1,3 51 164,-1-28-1377,0-29-1,5 21 519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0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26 10810,'10'-25'9349,"-12"35"-7270,1-4-1564,-1 0 0,1-1 0,-3 6 1,-6 13 283,-19 42 421,23-54-999,0 0 0,1 0 0,0 0 1,1 1-1,-4 23 0,7-32-176,1 1 0,-1 0 1,1-1-1,0 1 0,0-1 0,1 1 0,-1 0 0,1-1 0,0 1 0,1-1 1,-1 1-1,1-1 0,-1 0 0,1 0 0,1 0 0,-1 0 0,0 0 0,1 0 1,0 0-1,4 4 0,-2-4-12,1 0 1,-1 0-1,1 0 1,0-1-1,0 0 1,1 0-1,-1-1 1,1 1-1,-1-1 1,1-1-1,-1 1 1,1-1-1,8 0 1,13 1 40,52-4 1,-65 1-57,71-8 73,-74 6-339,0 1 0,1-2 0,-1 0 0,19-9-1,-14 3-503,-17 9 708,1 0 0,-1 1 0,1-1 0,-1 0 0,1 0-1,-1 0 1,1 0 0,-1 0 0,0 0 0,0 0 0,1-1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12675,'1'16'5617,"3"8"-2768,3 16-977,-2 2-128,-4 11-423,2 5-257,-3-2-464,1-2-184,1-7-216,3-6-64,2-16-176,1-1-184,1-21-600,-5-3 1872,0-8-1000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11274,'11'1'4385,"6"6"-2760,12 1-169,13-2 0,4 2-103,6-4-433,-1-2-264,1-5-368,-1 0-96,-8-2-288,-8 0-296,-13 2-896,-8 0-33,-16 3 681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4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37 7778,'0'-2'122,"0"-1"644,-1 0 1,0 0-1,1 0 0,-1 1 1,0-1-1,-3-5 1,3 7-549,1 0 1,-1 1 0,0-1 0,1 0 0,-1 1 0,0-1 0,0 0 0,1 1 0,-1-1-1,0 1 1,0-1 0,0 1 0,0 0 0,1-1 0,-1 1 0,0 0 0,0-1-1,0 1 1,0 0 0,0 0 0,0 0 0,0 0 0,0 0 0,0 0 0,0 0 0,0 1-1,0-1 1,-1 0 0,-3 2 56,1-1 0,0 1 1,0 0-1,0 0 0,0 1 0,0-1 0,1 1 0,-1 0 0,1 0 0,-1 0 1,1 0-1,0 0 0,0 1 0,-3 4 0,1 1-40,-1 0 0,1 0 0,0 1 0,1-1 0,-5 16 0,-1 15 130,2 0-1,2 1 1,-2 48-1,8-57-297,1-1 1,1 1-1,2-1 0,1 1 0,2-1 1,11 35-1,-15-60-108,-1 1-1,-1 0 1,1 0 0,-1 0 0,0 0 0,0 13 0,-5-8-259,4-11 319,0-1 1,0 0-1,0 0 1,0 0-1,-1 0 1,1 1-1,0-1 1,0 0-1,-1 0 1,1 0-1,0 0 1,0 0-1,0 0 1,-1 0-1,1 0 1,0 0-1,0 0 0,-1 0 1,1 0-1,0 0 1,0 0-1,-1 0 1,1 0-1,0 0 1,0 0-1,-1 0 1,1 0-1,0 0 1,0 0-1,-1 0 1,1 0-1,0 0 1,0-1-1,-1 1 1,1 0-1,0 0 1,0 0-1,0 0 1,0-1-1,-1 1 0,-7-11 267</inkml:trace>
  <inkml:trace contextRef="#ctx0" brushRef="#br0" timeOffset="1">0 227 8354,'26'7'5209,"-4"-3"424,1 1-3624,6-4-97,7-1-912,3-1-264,14-3-688,0 0 1577,2-7-1201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4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10314,'-4'0'4785,"0"4"-1976,1 16-873,-4 4-151,-2 15-337,0 6-256,-1 9-392,4 2-160,3-4-279,3-7-113,9-6-152,1-11-152,3-15-528,3-5 552,3-21-161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10050,'-4'1'1124,"0"0"0,1 0 0,-1 0-1,0-1 1,-6 1 0,5 0 868,7 0-326,11 2 244,110 19 1821,-65-14-2999,77 1-1,178-20-1959,-310 11-1607,-4-1 1085,-7 0-1071,-17 1 151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11442,'-7'6'4272,"6"-5"-3955,1-1 1,-1 1 0,0-1-1,1 1 1,-1-1-1,1 1 1,-1-1-1,1 1 1,-1-1-1,1 1 1,-1-1 0,1 2-1,0-1-205,-1-1-1,1 1 1,1 0-1,-1-1 1,0 1-1,0-1 1,0 1-1,0 0 1,0-1-1,1 1 1,-1 0-1,0-1 1,0 1 0,1-1-1,-1 1 1,0-1-1,1 1 1,-1-1-1,1 2 1,9 8 596,0 0 0,0-1 0,1 0 0,17 11 0,3 4-147,0 0-158,16 13 101,66 67 0,-107-97-489,1 0 1,-1 1 0,-1 0 0,1 0 0,-2 1 0,6 9 0,-8-13-15,-1 0 0,1 0 0,-1 0 0,0 1 0,0-1 0,0 0 0,-1 1 0,0-1 0,0 0 1,0 0-1,0 1 0,-3 9 0,0-7-26,0 1-1,-1-1 1,0 1 0,0-1-1,0 0 1,-1-1 0,-1 1-1,-8 9 1,-2 0-52,0 0 1,-21 14-1,22-19 58,-21 11-1,23-15 44,0 0 0,-21 18 0,34-25-18,-1-1 1,0 1 0,0-1 0,1 1 0,-1 0 0,0-1 0,1 1 0,-1 0 0,1 0 0,-1 0 0,1-1 0,-1 1 0,1 0 0,0 0-1,-1 0 1,1 0 0,0 0 0,0 0 0,0 0 0,0 0 0,-1 0 0,1 1 0,1-1 5,-1-1 0,1 1 1,-1 0-1,1 0 0,-1-1 0,1 1 1,-1 0-1,1-1 0,0 1 0,-1-1 1,1 1-1,0-1 0,-1 1 1,1-1-1,0 1 0,0-1 0,-1 1 1,3-1-1,4 2 62,0 0 1,0 0-1,1-1 0,7 0 1,-13-1-66,31 2 163,33-4 1,-38 0-131,108-7-17,-121 8 299,18-5 0,-20 3-20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10058,'-5'-2'5044,"5"2"-4836,0 1-1,0-1 1,-1 0-1,1 0 1,0 1-1,0-1 1,0 0 0,0 0-1,0 1 1,-1-1-1,1 0 1,0 0-1,0 1 1,0-1-1,0 0 1,0 1 0,0-1-1,0 0 1,0 1-1,0-1 1,0 0-1,0 0 1,0 1-1,0-1 1,0 0-1,0 1 1,1-1 0,-1 0-1,0 0 1,0 1-1,0-1 1,1 1-1,1 6 97,1 1 0,0 0 0,1-1 0,-1 0 0,1 0 0,8 10 0,4 8 200,-9-12-84,-1 0-1,6 20 1,-8-22-175,0-1-1,0 0 0,7 13 0,-5-15-105,0 1 1,1-1-1,0 0 0,16 14 0,-18-17-96,1-1-1,-1 0 0,1 0 0,0 0 0,1 0 1,-1-1-1,1 0 0,8 2 0,-13-4-27,0-1-1,-1 0 1,1 0 0,-1 0-1,1 0 1,0 0 0,-1 0-1,1 0 1,0 0-1,-1 0 1,1-1 0,-1 1-1,1-1 1,-1 1-1,1-1 1,-1 0 0,1 0-1,-1 0 1,0 1-1,1-1 1,-1 0 0,0-1-1,0 1 1,0 0-1,0 0 1,0 0 0,0-1-1,0 1 1,0 0-1,1-2 1,1-5 30,0 1 1,0 0-1,0-1 1,2-12-1,-5 19-45,7-32 7,5-64 0,-11 44-6383,-1 57 4855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8 10474,'-61'-7'4593,"42"14"-2048,-6 6-801,8 8-368,-2 6-167,-8 2-337,13 3-136,3-3-304,11-1-104,12 0-184,7-3-48,14-6-64,0-4-16,13-11-32,0-6-192,-1-6-560,-5-2-400,-10-4 648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30 300 11434,'-19'13'4994,"11"-10"-2274,6 1-896,10-4-287,1-1-225,20-5-384,5 4-272,3-4-368,3 0-39,-8-6-698,0-3-495,-12-6-5433,0 0 4360</inkml:trace>
  <inkml:trace contextRef="#ctx0" brushRef="#br0" timeOffset="1">34 2 9898,'-5'-1'4529,"5"15"-1760,2 8-617,5 10-375,-3 10-241,0 9-416,1 2-152,-1 3-240,4-3-111,7-5-201,1-9-112,8-7-168,3-7-48,-8-13-200,5 4-168,-5-19-584,1 0-241,3-10 649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7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63 13595,'-5'20'4843,"-1"23"0,5-27-4310,0 1-1,1 0 1,1 0 0,0-1-1,2 1 1,7 30 0,-8-40-477,1 1 0,0-1 0,1 0 0,-1 0-1,1-1 1,0 1 0,1-1 0,0 0 0,9 9 0,-10-10-48,1-1 0,0-1 0,0 1 0,0-1-1,0 1 1,1-1 0,-1-1 0,1 1 0,0-1 0,0 0 0,0-1-1,8 2 1,-12-2-16,-1-1 0,1 0-1,0 0 1,0 0 0,0 0 0,0 0-1,0 0 1,0 0 0,0-1-1,0 1 1,-1-1 0,1 1-1,0-1 1,2-1 0,-1 0-82,0-1 1,0 1-1,-1 0 0,1-1 1,-1 0-1,0 0 0,3-4 1,6-12-859,-1 0 1,0 0 0,-2-2 0,7-23-1,-5 17 318,-3 11 430,-7 16 207,0 0-1,0 1 0,0-1 1,0 0-1,0 0 0,0 0 1,0 1-1,0-1 0,1 0 1,-1 0-1,0 0 0,0 1 1,0-1-1,0 0 1,0 0-1,0 0 0,0 0 1,0 0-1,1 1 0,-1-1 1,0 0-1,0 0 0,0 0 1,0 0-1,0 0 0,1 0 1,-1 0-1,0 1 0,0-1 1,0 0-1,0 0 1,1 0-1,-1 0 0,0 0 1,0 0-1,0 0 0,1 0 1,-1 0-1,0 0 0,0 0 1,0 0-1,1 0 0,-1 0 1,0 0-1,0 0 0,0 0 1,0-1-1,1 1 1,-1 0-1,0 0 0,0 0 1,0 0-1,0 0 0,1 0 1,-1 0-1,0-1 0,0 1 1,0 0-1,0 0 0,0 0 1,0 0-1,1-1 0,-1 1 1,0 0-1,0 0 1,0 0-1,0-1 0,2 15 492,-5 1 46,1-9-302,1-1 0,0 1 0,1-1 1,-1 7-1,1-7-37,0 1 0,0-1 0,1 0 1,0 1-1,0-1 0,0 0 0,0 0 0,1 0 0,0 0 1,0 0-1,0-1 0,1 1 0,5 7 0,-6-8-39,1-1-1,0 0 1,0 0-1,0 0 1,0 0-1,1 0 1,3 2-1,-6-4-134,1-1-1,-1 1 1,1-1-1,-1 1 1,1-1-1,-1 0 1,0 1-1,1-1 1,-1 0-1,1 0 1,-1 0 0,1 0-1,-1 0 1,1 0-1,-1-1 1,1 1-1,-1 0 1,1-1-1,-1 1 1,1-1-1,-1 0 1,0 1-1,3-2 1,2-3 6,-1 1-1,1-1 1,0 0 0,-1-1 0,0 1-1,-1-1 1,1 0 0,6-13 0,-2 4-86,-2-1 0,11-31 0,-14 33-276,-1 1 1,-1-1-1,2-22 1,-4-43-1666,0 42 2400,0 8-147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5345,'-1'0'392,"0"-1"-1,1 0 1,-1 0 0,0 0-1,0 0 1,1 1 0,-1-1-1,1 0 1,-1 0 0,1 0-1,-1-1 1,1 1 0,0 0-1,-1 0 1,1 0 0,0 0-1,0 0 1,0-3 0,0 4-240,0-1 0,0 1 0,0-1 1,0 1-1,0-1 0,0 0 0,1 1 1,-1-1-1,0 1 0,1-1 0,-1 1 1,0-1-1,1 1 0,-1 0 0,0-1 1,1 1-1,-1-1 0,1 1 0,-1 0 1,1-1-1,-1 1 0,0 0 0,1-1 1,0 1-1,-1 0 0,1 0 0,-1 0 0,1-1 1,-1 1-1,1 0 0,-1 0 0,1 0 1,0 0-1,-1 0 0,1 0 0,-1 0 1,2 0-1,8 2 480,1-1 1,-1 1-1,15 5 0,-4-1-163,2 1-286,1 0 0,-1 2 0,0 0 0,-1 2 0,0 0 0,21 16 1,-41-26-179,0 1 0,1 0 1,-1 0-1,0 0 1,0 0-1,0 0 1,0 0-1,0 1 1,-1-1-1,1 1 0,-1-1 1,1 1-1,-1-1 1,0 1-1,0 0 1,0 0-1,0 2 1,0-2-2,-1 0 1,0 0-1,-1-1 1,1 1 0,0 0-1,-1 0 1,1-1-1,-1 1 1,0 0 0,0-1-1,0 1 1,0-1-1,-1 1 1,1-1 0,-1 0-1,1 0 1,-1 1-1,-2 1 1,-1 1 4,0 0 1,-1 0-1,1-1 0,-1 1 0,0-1 1,0-1-1,-1 1 0,-13 4 1,-3 0 20,-33 7 1,2-1 16,44-9-35,10-4-12,-1-1 0,1 0 0,0 0 0,0 0 1,0 0-1,0 0 0,0 1 0,0-1 0,0 0 0,0 0 0,0 0 0,0 0 0,0 1 1,0-1-1,0 0 0,0 0 0,0 0 0,0 0 0,0 1 0,0-1 0,0 0 0,0 0 0,0 0 1,0 0-1,0 0 0,0 1 0,0-1 0,1 0 0,-1 0 0,0 0 0,0 0 0,0 0 1,0 0-1,0 1 0,2 0 0,0 0 1,-1 0-1,1 0 1,0 0-1,0 0 1,0-1-1,0 1 1,2 0-1,22 4 34,1-1 0,28 0 0,-28-2 46,-1 1 0,28 6-1,-48-8-19,-1 1-1,0 0 1,1 0-1,-1 0 0,9 6 1,-13-8-42,0 1 0,0 0 0,0-1 0,0 1 0,0 0 0,0 0 1,0-1-1,-1 1 0,1 0 0,0 0 0,-1 0 0,1 0 0,-1 0 0,1 0 0,-1 0 0,1 0 1,-1 0-1,0 0 0,1 0 0,-1 0 0,0 0 0,0 1 0,0-1 0,0 0 0,0 0 1,0 0-1,0 0 0,0 0 0,0 0 0,0 0 0,-1 1 0,1-1 0,-1 0 0,1 0 0,-1 1 1,-2 2 22,0 0 1,1 0 0,-1-1 0,-1 1 0,1-1-1,0 0 1,-1 0 0,0 0 0,0-1 0,0 1-1,-6 2 1,-5 2 58,1-1 0,-17 4 0,11-4-9,1-1 0,-37 4 0,44-8-78,1-1 0,0 0 0,-1 0 0,1-1 0,0 0 0,-18-6 0,14 2-75,15 5-26,-1-1 0,0 1 1,1 0-1,-1-1 0,0 1 1,1-1-1,-1 1 0,0-1 1,1 1-1,-1-1 0,1 1 1,-1-1-1,1 1 0,-1-1 1,1 0-1,-1 1 0,1-2 1,0 2 77,0-1 1,1 1 0,-1 0-1,1-1 1,-1 1 0,1 0-1,-1-1 1,1 1 0,-1 0-1,1 0 1,-1-1 0,1 1-1,-1 0 1,1 0 0,-1 0-1,1 0 1,-1 0 0,1 0-1,-1 0 1,1 0 0,0 0-1,-1 0 1,2 0 0,0 0 113,23-1 353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3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19 10114,'-21'-5'2179,"4"1"-704,1 0 0,-26-1 1,37 5-1313,0 0 1,-1 0 0,1 0-1,0 1 1,0 0-1,0 0 1,0 0-1,0 1 1,0-1 0,0 1-1,0 1 1,-7 3-1,7-2-33,0 0-1,0 1 0,0-1 0,1 1 0,-1 0 0,1 0 1,0 1-1,1-1 0,-1 1 0,1 0 0,0 0 0,1 0 1,-1 0-1,-1 10 0,-1 6 65,1 0-1,1 0 1,-1 25 0,3-13-86,1 0-1,1 0 1,2-1-1,1 1 1,2-1 0,15 51-1,-14-65-54,0-1 1,2 0-1,-1-1 0,2 0 0,15 21 0,-15-26-23,0 0-1,1-1 1,0 0-1,1 0 1,0-1-1,1-1 1,18 11-1,-15-12-10,0 0 0,0-1 0,1-1-1,0-1 1,0 0 0,0-1 0,26 2 0,-18-4 7,1-1 0,-1-1 1,1-2-1,37-6 1,-45 4-7,0 0 0,0-1 0,0-1 1,-1-1-1,0 0 0,-1-1 0,0-1 0,20-14 1,-26 16-4,-1-1 1,1 0 0,-1-1 0,-1 0 0,0 0 0,0-1 0,-1 0 0,0 0 0,-1 0-1,0-1 1,-1 0 0,0 0 0,5-18 0,-7 15 2,0 1 1,-1-2-1,-1 1 0,0 0 1,-1 0-1,0 0 1,-2 0-1,1 0 0,-2 0 1,0 0-1,0 0 0,-1 1 1,-9-19-1,2 8-1,-1 0-1,-1 1 1,-2 1 0,0 0 0,-1 1-1,-23-23 1,25 29-10,0 2 1,-1-1-1,-1 2 0,0 0 0,-1 1 0,0 0 0,-1 1 1,0 2-1,0-1 0,-1 2 0,0 1 0,0 0 0,0 1 1,-1 1-1,0 1 0,-23 0 0,19 2-171,0 1-1,1 2 0,-1 0 1,0 2-1,1 0 1,0 2-1,0 1 1,0 0-1,-28 15 0,42-18-356,0 1-1,-12 9 0,18-12 382,0 1-1,1-1 0,0 1 0,-1 0 0,1 0 0,-3 4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3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22 11218,'-9'1'1719,"1"0"-1,-11 2 0,-4 1 501,82-14 1575,92-10-2418,-148 20-1338,0 0 0,0 0-1,0 0 1,0 0-1,0 0 1,0 1 0,0 0-1,0 0 1,0 0-1,0 0 1,0 0-1,0 0 1,-1 1 0,1-1-1,0 1 1,-1 0-1,0 0 1,1-1 0,-1 2-1,0-1 1,3 3-1,-1 1 97,-1-1-1,0 1 1,0-1-1,0 1 1,0 0-1,-1 0 1,0 0-1,0 0 1,1 8-1,4 19 317,-4-19-323,0-1 0,-1 1 0,0 0 1,-1 14-1,-7 27 150,3-39-242,4-11-399,2-7 31,7-10 14,-7 8 427,11-13-188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4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8154,'35'41'3523,"-34"-40"-3305,0 0 1,0 0-1,-1 0 0,1 0 0,0-1 1,0 1-1,0 0 0,0 0 0,0-1 1,0 1-1,0 0 0,1-1 0,-1 1 1,0-1-1,0 1 0,0-1 0,0 0 0,1 0 1,-1 1-1,0-1 0,0 0 0,1 0 1,-1 0-1,0 0 0,0 0 0,1-1 1,-1 1-1,3-1 0,-2-1 54,1 1 0,-1-1 0,1 0 0,-1 0 0,0 0-1,0 0 1,0 0 0,3-4 0,-3 4-162,3-5-65,-1 0 1,1 0-1,-1 0 1,-1-1-1,0 1 1,0-1-1,0 0 1,-1 0-1,0 0 0,0 0 1,-1 0-1,0 0 1,-1-1-1,0-12 1,0 18-54,0 0 1,-1 0 0,1 0 0,-1 0-1,0 0 1,0 0 0,-1-2 0,1 4 6,1 1 1,0-1 0,0 1 0,-1-1 0,1 1 0,0-1 0,-1 1 0,1-1-1,0 1 1,-1 0 0,1-1 0,0 1 0,-1 0 0,1-1 0,-1 1 0,1 0-1,-1 0 1,1-1 0,-1 1 0,1 0 0,-1 0 0,1 0 0,-1 0 0,1-1-1,-1 1 1,1 0 0,-1 0 0,1 0 0,-1 0 0,1 0 0,-1 0-1,1 1 1,-1-1 0,0 0 0,1 0 0,-1 0 0,1 0 0,-1 1 0,1-1-1,0 0 1,-1 0 0,1 1 0,-1-1 0,1 0 0,-1 1 0,1 0 0,-3 1 33,0 1 0,1 0 0,0 0 0,0 0 0,0 0 0,0 0 0,0 0 0,0 1 0,-1 5 0,-9 35 659,10-35-498,0-1-1,1 0 0,0 1 0,1-1 0,0 1 1,0-1-1,1 1 0,3 14 0,-3-19-144,0-1-1,0 1 1,0 0 0,1-1-1,0 0 1,-1 1-1,1-1 1,1 0 0,-1 0-1,0 0 1,1 0-1,-1 0 1,1-1 0,0 1-1,0-1 1,0 1-1,0-1 1,0 0 0,1-1-1,-1 1 1,1 0-1,3 0 1,-1 0-43,1-1-1,-1 1 1,1-2 0,0 1-1,-1-1 1,1 0-1,11-1 1,-5-2 470,0 1 0,24-9 1,0-3 171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4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8402,'7'11'2585,"0"1"1,0 0-1,7 19 1,11 39 1095,-1 1-2864,-19-60-373,1 1 0,0-1 0,13 19-1,-14-23-221,0-1 0,10 10 0,-14-15-182,1 1 0,0-1 0,-1 0 1,1 0-1,0 1 0,0-1 0,0-1 0,0 1 1,-1 0-1,1 0 0,1-1 0,-1 1 0,0-1 0,3 1 1,-3-1-25,-1 0 0,0 0 1,0 0-1,0-1 0,0 1 1,0 0-1,0 0 0,0-1 1,0 1-1,0-1 0,0 1 1,0-1-1,0 1 0,0-1 1,-1 0-1,1 0 1,1 0-1,10-17 106,-6 9-88,1-3-114,-1-1 0,0 0-1,-1 0 1,4-15 0,-4 13-755,1 0-1,0 0 1,8-15 0,9 0-338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5105,'0'0'2865,"0"0"-169,0 0-338,0 0-201,-4 1 2826,-8 8-4472,-1 0 0,1 2 0,1-1 0,-20 24 1,23-25-222,1 0 1,-13 21 0,18-26-195,0 0 1,0 1-1,0-1 1,1 1-1,0 0 1,0-1-1,0 1 0,-1 8 1,3-11-80,-1 0 1,0-1-1,1 1 0,-1-1 1,0 1-1,1 0 0,0-1 1,-1 1-1,1-1 0,0 1 1,0-1-1,0 1 1,0-1-1,0 0 0,0 0 1,0 1-1,1-1 0,-1 0 1,0 0-1,1 0 0,-1 0 1,1 0-1,-1-1 1,1 1-1,2 1 0,5 1 21,0 0-1,-1 0 1,13 1-1,34 4 96,1-3 0,80-2 0,-115-3-110,-20 0-27,5 0 6,0-1 0,0 2 0,0-1 0,-1 1 0,1 0 0,0 0 0,0 0 0,8 4 0,-14-5-20,0 0-1,0 0 0,0 0 0,0 0 0,0 0 1,0 0-1,0 0 0,0 0 0,0 0 0,0 0 0,0 0 1,0 0-1,0 0 0,0 1 0,0-1 0,0 0 0,0 0 1,0 0-1,0 0 0,0 0 0,0 0 0,0 0 1,0 0-1,0 0 0,0 0 0,0 0 0,0 0 0,0 0 1,0 0-1,0 1 0,0-1 0,0 0 0,0 0 1,0 0-1,0 0 0,0 0 0,0 0 0,0 0 0,0 0 1,0 0-1,0 0 0,0 0 0,0 0 0,0 0 0,0 0 1,0 0-1,0 0 0,0 0 0,0 0 0,0 0 1,1 0-1,-1 0 0,0 1 0,0-1 0,-7 0-989,-11-3-672,-6 1 550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1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11771,'0'9'4745,"0"7"-2769,-1 8-96,-3 16-247,0 2-273,0 5-664,2 2-256,2-9-304,2 0-56,3-8-40,1-7-24,-2-8-48,-2-7-272,0-10-936,-1 0-456,-1-8 927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1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27 11610,'-5'-1'748,"0"0"-1,0 1 1,0-1-1,0 1 0,0 0 1,-9 1-1,11 0-601,0 0 1,1-1 0,-1 1-1,1 0 1,-1 0-1,1 1 1,-1-1-1,1 0 1,0 1-1,0-1 1,0 1 0,-1 0-1,2 0 1,-1 0-1,-2 3 1,-1 2 64,1 0 0,-1 0 0,2 0 0,-1 1 1,1 0-1,1 0 0,-4 16 0,2-2 219,-2 41-1,4-2 35,2 0 1,11 87-1,-7-129-400,0-1 0,0 1 0,2 0 0,9 21 0,-9-28-38,0 0-1,1-1 1,1 0-1,-1 0 1,2 0-1,17 17 0,-14-16-13,2-1 0,-1-1 0,1 0 0,1-1 1,-1 0-1,2-1 0,-1-1 0,1 0 0,28 7 0,-32-11-9,1-1 1,-1 0-1,1 0 1,0-2-1,-1 1 1,1-2-1,0 1 1,-1-2-1,1 0 1,-1 0-1,1-1 1,-1-1-1,19-8 1,-19 7-7,-1-1 1,0-1 0,-1 0-1,0 0 1,0-1-1,0-1 1,-1 1 0,0-1-1,8-12 1,-8 9-10,-1-1 0,0 0 0,0-1-1,-2 0 1,1 0 0,7-29 0,-9 25 14,-2 0 1,0-1-1,-1 1 0,0 0 0,-2-1 0,0 1 0,-1-1 0,-1 1 0,-1 0 1,0 0-1,-2 0 0,0 0 0,-9-20 0,3 14 20,-2 0 0,0 1 1,-2 0-1,0 2 0,-2 0 0,0 0 0,-36-31 0,43 43 6,-1 0-1,0 1 0,0 0 0,-1 1 0,0 1 0,0 0 0,0 0 0,-15-4 1,16 7 4,1 1 0,-1 0 0,0 1 0,0 0 0,1 0 0,-1 1 0,0 1 1,0 0-1,1 0 0,-19 6 0,9-2-30,0 1 0,0 2 0,1 0 0,-25 14 0,36-17 13,1-1 1,0 1 0,0 1 0,0-1 0,0 1 0,1 1 0,0-1 0,1 1 0,-1 0-1,1 0 1,1 0 0,-1 1 0,-4 11 0,-2 15 129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41 7578,'-87'26'4413,"85"-25"-4156,0-1 0,0 1 0,0-1 0,0 1 1,0-1-1,0 0 0,0 0 0,0 0 1,0-1-1,0 1 0,0 0 0,0-1 1,0 1-1,0-1 0,0 0 0,0 1 0,0-1 1,0 0-1,1 0 0,-4-2 0,0-1 372,4 4-453,0-1 0,1 1 0,-1 0 0,1 0 0,-1-1 0,1 1 0,-1 0 0,1-1 0,-1 1 0,1 0 0,0-1 0,-1 1 0,1-1-1,-1 1 1,1-1 0,0 1 0,0-1 0,-1 0 0,1 1-39,1-1 0,-1 1 0,0 0 0,1-1 1,-1 1-1,1 0 0,-1-1 0,1 1 0,-1 0 0,1-1 0,-1 1 0,1 0 0,-1 0 0,1 0 0,-1 0 0,1 0 0,-1-1 0,1 1 0,0 0 0,0 0 1,67-9 496,-2 1-367,-12-3-95,-35 7-55,0 0 1,0 1-1,21-1 1,-39 4-104,0 0 0,-1 0 1,1 0-1,0 0 0,-1 0 0,1 1 1,0-1-1,-1 0 0,1 0 1,0 0-1,-1 1 0,1-1 1,0 0-1,-1 1 0,1-1 1,-1 0-1,1 1 0,-1-1 1,1 1-1,-1-1 0,1 1 1,-1-1-1,1 1 0,-1-1 1,0 1-1,1 0 0,-1-1 1,0 1-1,1-1 0,-1 1 1,0 0-1,0-1 0,1 1 1,-1 0-1,0-1 0,0 1 1,0 0-1,0 0 0,0-1 1,0 1-1,0 0 0,0-1 1,-1 2-1,0 5 107,-1-1 1,0 1-1,-4 11 0,2-8 6,-2 8 0,1 1-1,1 0 1,1 0-1,1 0 1,0 0-1,2 1 1,0-1-1,1 0 1,1 0-1,1 0 1,6 27-1,2-19-153,-11-28 19,0 1 0,0 0-1,0 0 1,0 0-1,0 0 1,0 0 0,0 0-1,0 0 1,0 0-1,0 0 1,0 0 0,0 0-1,0 0 1,0 0-1,1 0 1,-1 0 0,0 0-1,0 0 1,0 0-1,0 0 1,0 0-1,0 0 1,0 0 0,0 0-1,0 0 1,0 0-1,0 0 1,0 0 0,0 0-1,0 0 1,0 0-1,0 0 1,0 0 0,0 0-1,0 0 1,0 0-1,0 0 1,0 0 0,0 0-1,0 0 1,0 0-1,0 0 1,0 0 0,0 0-1,0 1 1,0-1-1,0 0 1,0 0 0,0 0-1,0 0 1,0 0-1,-1-4-985,0 3 592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3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66 103 3793,'-12'-8'748,"7"5"148,-1-1 1,1 1-1,0-1 1,0 0-1,0 0 1,1-1 0,-7-7-1,10 11-373,1-1 0,-1 0 0,0 0-1,0 0 1,1 0 0,-1 0 0,1-1 0,0 1 0,-1 0-1,1-4 1,-2-9 2512,3 15-2959,-1 0-1,0-1 0,0 1 1,0 0-1,0-1 1,0 1-1,0 0 1,0-1-1,1 1 1,-1 0-1,0-1 1,0 1-1,1 0 1,-1 0-1,0-1 1,0 1-1,1 0 0,-1 0 1,0-1-1,0 1 1,1 0-1,-1 0 1,0 0-1,1 0 1,-1-1-1,0 1 1,1 0-1,-1 0 1,1 0-1,-1 0 1,0 0-1,1 0 0,-1 0 1,0 0-1,1 0 1,20-2 429,-16 2-290,20-2 199,3 0-7,40 1 0,-59 1-362,0 1 0,-1 0-1,1 1 1,-1 0 0,0 0-1,1 1 1,-1 0 0,0 1-1,8 4 1,-14-6-32,1-1 1,0 1-1,-1 0 0,1 1 1,-1-1-1,1 0 1,-1 1-1,0-1 1,0 1-1,0 0 0,0-1 1,-1 1-1,1 0 1,-1 0-1,0 0 0,0 0 1,0 1-1,0-1 1,0 0-1,-1 0 1,1 1-1,-1-1 0,0 0 1,0 0-1,0 1 1,-1-1-1,1 0 1,-1 1-1,0 2 0,-3 6 11,0 0 0,0-1 0,-1 0 0,-1 0 0,0 0-1,-11 15 1,-60 76 80,63-86-82,-2 0 1,1-1-1,-34 24 1,42-34-13,-1-1 0,-10 5 0,18-9-10,-4 2 13,5-1 21,11-3 64,-5 1-45,138-24 827,67-9 276,-203 33-1092,-1 1-1,1-1 1,-1 1 0,1 1 0,-1 0-1,0 0 1,10 3 0,-18-4-93,1 0 0,-1 0-1,1 0 1,-1 0 0,1 1 0,-1-1 0,0 0 0,1 1 0,-1-1 0,1 0 0,-1 1 0,0-1 0,1 0 0,-1 1 0,0-1 0,1 0 0,-1 1 0,0-1 0,0 1 0,1-1 0,-1 1 0,0-1 0,0 1 0,0-1 0,0 1 0,0-1 0,0 1 0,0-1 0,0 0 0,0 1 0,0-1 0,0 1 0,0-1 0,0 2-1,0-1 22,-1 0 0,1 0 0,0 0 0,-1-1 0,1 1 0,-1 0 0,1 0 0,-1 0 0,1 0 0,-1-1-1,0 1 1,1 0 0,-1 0 0,0-1 0,-1 2 0,-14 6 68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3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 6353,'0'0'110,"1"0"0,-1-1-1,0 1 1,0 0-1,0 0 1,0 0 0,0 0-1,0 0 1,0 0-1,0 0 1,0 0 0,0 0-1,0 0 1,1 0-1,-1 0 1,0 0 0,0 0-1,0 0 1,0 0-1,0 0 1,0 0 0,0 0-1,0 0 1,1 0 0,-1 0-1,0 0 1,0 0-1,0 0 1,0 0 0,0 0-1,0 0 1,0 0-1,0 0 1,0 0 0,1 0-1,-1 0 1,0 0-1,0 0 1,0 0 0,0 0-1,6 6 1525,4 6-456,-10-12-1145,22 30 1819,2-1 0,41 39 0,-35-40-1267,-2 1 0,-1 2 0,-1 1 0,25 40 0,-36-47-302,-1 1 1,-1 0-1,-1 1 0,-1 0 0,-2 1 1,10 47-1,-14-40-58,-2-1 1,-1 1-1,-1-1 0,-8 62 1,-35 133 531,-45 76 179,75-270-748,-32 66 0,32-80-120,-1 1 0,-1-2 1,-30 37-1,-64 47 64,104-100-156,0 0 0,0 0 0,0-1 0,-1 0 0,1 0 0,-1 0 0,0-1 1,0 1-1,-6 1 0,11-4-20,0 0 0,0 1 0,-1-1 1,1 0-1,0 0 0,-1 0 0,1 0 0,0 0 0,-1 0 1,1 0-1,0 0 0,-1 0 0,1 0 0,0 0 0,0-1 0,-1 1 1,1 0-1,0 0 0,-1 0 0,1 0 0,0 0 0,0 0 1,-1-1-1,1 1 0,0 0 0,0 0 0,-1-1 0,1 1 1,0 0-1,0 0 0,0-1 0,0 1 0,-1 0 0,1 0 1,0-1-1,0 1 0,0 0 0,0 0 0,0-1 0,0 1 1,0 0-1,0-1 0,0 1 0,0 0 0,0-1 0,0 1 1,0 0-1,0-1 0,0 1 0,0 0 0,0 0 0,0-1 1,0 1-1,6-19-1553,-6 18 1645,10-21-781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5321,'-6'2'6841,"-2"3"-4100,0-1-1355,-12 1 1788,13-3 473,27 1-2597,-4 0-968,-1-2-1,1 0 1,30-2 0,150-17-233,-187 17-947,-15 3-2033,-17 2 2068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10130,'-8'17'4169,"9"-9"-2008,6 0-433,8-1 136,3-2-87,6-1-417,5-3-248,3-2-336,6 0-120,3-5-215,-1 4-105,-8-2-176,-6-2-40,-19 4-112,-6-3-184,-5 5-953,3 0 1466,-2 0-554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44 8594,'-2'-10'2182,"1"4"174,-1-1 1,1-12-1,1 17-124,2 5-992,3 10 292,22 120 2109,-18-77-3186,23 70 1,-29-117-547,1 5 235,5 19 0,-8-29-301,-1 0 0,1 0 0,-1-1 0,0 1 0,0 0 1,0 0-1,0-1 0,-1 1 0,0 0 0,-1 5 0,-1-6-1004,-1-4 367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11803,'16'1'6135,"-2"1"-3479,-6-1-2269,0 0 1,0-1-1,0 0 0,12-1 0,91-16 1238,29-3-1036,-75 12-429,64-4 58,-106 11-199,-1 1 0,1 1 0,38 7 1,-33-1-1131,40 14 1,-66-20 767,0-1 0,-1 1 0,1 0 0,0 0 0,-1 0 0,1 0 0,2 2 0,5 11-1255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170 154 11130,'1'-1'370,"0"1"0,0-1-1,-1 1 1,1-1-1,-1 1 1,1-1-1,0 0 1,-1 1 0,1-1-1,-1 0 1,1 1-1,-1-1 1,0 0-1,1 0 1,-1 0 0,1-1-1,-1 0 22,0 0-1,1-1 0,-1 1 1,0 0-1,0 0 1,-1-4-1,0 0 69,0-1 0,-1 0 0,-4-9 0,3 7-226,-1 1 1,-1-1-1,1 1 0,-11-14 1,13 20-220,0 0 0,0-1 0,0 1 0,0 0 1,0 0-1,0 0 0,-1 0 0,1 0 0,-1 1 1,0-1-1,1 1 0,-1 0 0,0-1 0,0 1 1,0 1-1,0-1 0,0 0 0,-4 0 0,4 1-3,1 1-1,-1-1 0,1 1 0,-1 0 1,1-1-1,-1 1 0,1 0 1,-1 0-1,1 1 0,0-1 0,0 0 1,-1 1-1,1 0 0,0-1 0,1 1 1,-1 0-1,0 0 0,0 0 1,-2 4-1,-1 2 54,0 0-1,1 0 1,0 0 0,-4 12-1,5-10 1,0-1 0,1 1 0,0 0 0,-1 10 0,3-16-50,0-1 1,-1 1-1,2-1 1,-1 1-1,0-1 1,1 1-1,-1-1 0,1 1 1,0-1-1,0 0 1,0 1-1,1-1 1,-1 0-1,5 6 1,-5-8-8,0 0 0,0 0 0,0 1 1,0-1-1,1 0 0,-1-1 1,0 1-1,1 0 0,-1 0 0,1-1 1,-1 1-1,1 0 0,-1-1 1,1 0-1,-1 1 0,1-1 0,-1 0 1,1 0-1,0 0 0,-1 0 1,1 0-1,-1 0 0,1 0 0,0 0 1,-1-1-1,1 1 0,-1-1 1,1 1-1,-1-1 0,2 0 0,4-3 18,-1 1 0,0-1 0,0 0 0,0 0 0,6-7-1,-2 1 34,-3 4-57,-1 0 0,1 0 0,11-7 0,-16 12 34,0 0 0,0 0-1,-1 0 1,1 0 0,0 0-1,0 1 1,0-1-1,0 1 1,1-1 0,-1 1-1,0 0 1,0 0 0,0 0-1,0 0 1,0 0 0,0 0-1,0 1 1,0-1-1,4 2 1,-4-1 37,-1-1 0,1 1 0,-1 0 0,0 0 0,1 0 1,-1 0-1,0 0 0,0 0 0,0 1 0,0-1 0,0 0 0,0 1 0,0-1 0,1 3 0,8 25 523,-9-24-555,1 0 0,-1 0-1,1 0 1,3 5 0,-4-9-94,-1 1 0,1-1 0,0 0 0,0 0 0,0 0 0,0 0 0,0 0 0,0 0-1,0 0 1,0 0 0,1 0 0,-1 0 0,0 0 0,1-1 0,-1 1 0,2 0 0,-2-1-30,0 0 1,0 0 0,1 0-1,-1 0 1,0 0 0,0 0-1,1-1 1,-1 1 0,0 0-1,0-1 1,0 1 0,1-1-1,-1 1 1,0-1-1,0 0 1,0 1 0,0-1-1,0 0 1,0 0 0,1-1-1,16-20-564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10658,'28'2'8057,"15"4"-5857,-7-1-758,-17-2-814,0 0-1,1 2 1,32 11 0,-45-13-547,0 0-1,0 0 1,-1 1-1,1-1 1,-1 2 0,0-1-1,0 1 1,0 0 0,0 0-1,-1 0 1,0 1 0,8 12-1,-10-14-62,-1 0 0,0 0 1,-1 0-1,1 1 0,-1-1 0,1 1 0,-2-1 0,1 1 0,0 0 0,-1-1 1,0 7-1,0-4-4,-1 0 0,0 0 1,0 0-1,-1-1 0,0 1 1,-5 12-1,0-6 0,0 0 0,-1 0 0,-1 0 0,1-1 0,-2-1 0,-15 16 0,6-10 20,-26 18-1,1-1 26,44-34-56,-2 2 55,-1 1-1,1-1 1,-1 0 0,1-1 0,-1 1-1,0 0 1,0-1 0,0 1 0,0-1 0,-3 1-1,74-4 984,74-5-417,-116 6-375,41 6 1,-62-5-251,-1 0 0,1 1 0,-1 0-1,0 0 1,1 0 0,-1 0 0,0 1 0,0 0 0,0 0 0,0 0 0,0 0 0,4 4 0,-5-2 492,-3 3-310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69 5377,'-6'-35'2746,"6"33"-2448,0 1 0,-1-1-1,1 1 1,-1-1 0,0 1 0,1-1-1,-1 1 1,0-1 0,0 1-1,0 0 1,0-1 0,0 1 0,0 0-1,0 0 1,0 0 0,-1 0 0,1 0-1,0 0 1,-4-2 0,2 2 31,0 0 1,0 0-1,-1 0 0,1 1 1,0-1-1,-1 1 1,-3-1-1,4 1-219,-1 1-1,0-1 1,0 1 0,1-1-1,-1 1 1,1 0 0,-1 0-1,1 1 1,-1-1 0,1 1-1,0-1 1,-1 1 0,1 0-1,0 1 1,0-1-1,0 0 1,1 1 0,-1 0-1,1-1 1,-1 1 0,-3 6-1,-2 4 46,1 0 0,0 1 0,1-1 0,-4 17 0,1-2 113,2 0-1,0 0 0,2 0 0,-1 40 1,4-17 370,8 80 1,24 48 581,-26-158-1096,1 3 85,11 32 0,-14-49-172,1 0 1,0 0-1,0-1 1,1 0-1,0 1 1,0-1-1,0 0 1,1-1-1,7 8 1,-2-5 48,1 0 1,0 0 0,17 9-1,-28-17-93,0-1 0,0 1 0,0 0 0,0 0 0,0 0 0,0 0 0,0 0 0,0 0 0,0 0 0,0 0 0,0 0 0,0 0 0,0 0 0,0 0 0,0 0 0,0 0 0,0 0 0,0 0 0,0 0 1,0 0-1,0 0 0,0 0 0,0 0 0,0 0 0,0 0 0,0 0 0,0-1 0,0 1 0,0 0 0,0 0 0,0 0 0,0 0 0,0 0 0,1 0 0,-1 0 0,0 0 0,0 0 0,0 0 0,0 0 0,0 0 0,0 0 0,0 0 0,0 0 0,0 0 0,0 0 0,0 0 0,0 0 0,0 0 0,0 0 0,0 0 0,0 0 0,0 0 0,0 0 0,0 0 0,0 0 0,0 0 0,0 0 0,0 0 0,1 0 0,-1 0 0,0 0 0,0 0 0,0 0 0,0 0 0,0 0 0,0 0 0,0 0 0,-2-3-1519,1 2 839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12 11554,'-7'-5'3300,"7"5"-3057,-1-1 0,0 0 0,0 1 1,1-1-1,-1 1 0,0-1 0,0 1 0,0-1 0,0 1 1,1 0-1,-1-1 0,0 1 0,0 0 0,0 0 0,0 0 0,0 0 1,0 0-1,0 0 0,0 0 0,-1 0 0,-3 1-9,0 1-1,0 0 1,0 0-1,0 1 1,1-1-1,-1 1 1,1 0-1,0 0 1,-8 7 0,0 2-11,-19 24 0,-49 77 317,75-106-493,-1 2 43,1-1 0,0 1 0,-7 16 1,11-23-72,0 0 1,0 0-1,1 0 1,-1 0-1,1 0 1,0 1-1,-1-1 1,1 0-1,0 0 1,0 0 0,1 0-1,-1 0 1,0 0-1,1 0 1,-1 0-1,1 0 1,-1 0-1,1 0 1,0 0-1,0 0 1,0 0-1,0 0 1,2 2 0,1-1 12,-1 0 1,0 0 0,1 0 0,-1-1 0,1 1 0,0-1 0,0 0-1,0 0 1,0-1 0,0 1 0,0-1 0,5 2 0,2-1 41,0-1 0,0 1 0,15-2 1,303-26 816,-313 24-1134,1 1 1,26 1 0,-40 1-1714,-8 0 643,-8-1 219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65 10714,'1'5'4513,"4"14"-2304,-2 3-305,-4 16-208,-1-1-191,-2 13-433,0 5-256,4-4-360,0 3-120,6-15-184,0-7-56,1-14-136,0-6-312,-2-7-904,2 1 432,1-6 272</inkml:trace>
  <inkml:trace contextRef="#ctx0" brushRef="#br0" timeOffset="1">334 6 10586,'4'-4'4737,"4"3"-2272,-1 10-481,-2 11 9,-2 13-337,0 11-248,-6 3-576,0 6-207,2-1-289,-2-7-112,6 2-144,4-9-16,-6-8-184,3-2-304,3-14-753,-6-7-279,14-10 800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4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13931,'-7'54'7048,"6"27"-3766,2-74-3109,-1 0 0,1 0 0,0 0 0,1-1-1,0 1 1,0-1 0,0 1 0,1-1 0,0 0 0,0 0-1,1 0 1,5 7 0,-6-9-129,1 1-1,0 0 1,0-1-1,1 0 1,0 0 0,-1 0-1,1-1 1,0 0-1,0 0 1,1 0-1,-1 0 1,1-1 0,0 0-1,6 2 1,-10-4-44,0 1 0,1-1 0,-1 0 1,0 0-1,1 0 0,-1 0 0,0 0 0,1-1 0,-1 1 1,0 0-1,0-1 0,1 0 0,-1 0 0,0 0 0,0 0 1,0 0-1,0 0 0,0 0 0,0 0 0,0-1 1,0 1-1,0-1 0,-1 0 0,1 1 0,1-3 0,3-5-163,-1 1 0,0-1-1,0-1 1,5-13 0,-1 2-305,13-28-718,-15 35 821,-7 14 362,0-1 1,0 1-1,0 0 1,0 0-1,0 0 1,0 0 0,0 0-1,0 0 1,0 0-1,0 0 1,0 0 0,1 0-1,-1 0 1,0 0-1,0-1 1,0 1 0,0 0-1,0 0 1,0 0-1,0 0 1,0 0 0,1 0-1,-1 0 1,0 0-1,0 0 1,0 0-1,0 0 1,0 0 0,0 0-1,0 0 1,0 0-1,1 0 1,-1 0 0,0 0-1,0 0 1,0 0-1,0 0 1,0 1 0,0-1-1,0 0 1,0 0-1,0 0 1,0 0-1,1 0 1,-1 0 0,0 0-1,0 0 1,0 0-1,0 0 1,0 0 0,0 1-1,0-1 1,0 0-1,0 0 1,0 0 0,0 0-1,0 0 1,0 0-1,0 0 1,0 0 0,0 0-1,0 1 1,0-1-1,0 0 1,0 0-1,0 0 1,0 0 0,0 0-1,0 0 1,2 11 31,-1 28 288,-1-17 305,6 39 0,-5-55-482,0 0 0,1 0 1,0-1-1,0 1 0,0-1 0,1 1 0,-1-1 0,1 0 0,1 1 1,-1-2-1,6 8 0,-7-10-107,-1-1 0,1 1 0,0-1 1,0 1-1,-1-1 0,1 0 0,0 0 1,0 0-1,0 0 0,1 0 0,-1 0 0,0 0 1,0-1-1,0 1 0,1-1 0,-1 0 0,0 0 1,0 1-1,1-1 0,-1-1 0,0 1 0,0 0 1,1 0-1,-1-1 0,0 0 0,0 1 0,0-1 1,1 0-1,-1 0 0,0 0 0,0 0 1,0 0-1,2-3 0,3-1-8,0-1 0,0 0 1,-1 0-1,0-1 0,0 0 0,0 0 1,4-8-1,-3 2-39,0 1 0,0-1 0,-1 0 0,-1 0 0,-1 0 0,1-1 1,1-17-1,-4 19-153,-1 1 0,0-1 0,-1 1 0,0-1 1,-1 1-1,-1-1 0,1 1 0,-2-1 1,-5-15-1,7 24-16,0-2-88,-1 0 0,0 0 0,-5-8 0,6 12 22,0-1-1,1 1 1,-1 0 0,0 0 0,0 0 0,0 0-1,0 0 1,-1 0 0,1 0 0,0 0 0,0 0 0,0 1-1,-1-1 1,1 0 0,0 1 0,-1-1 0,1 1-1,-1 0 1,-2-1 0,-19 3-1458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14243,'11'15'5689,"-1"14"-3576,4 11-169,-6 13-432,0 3-303,-7 4-593,2 1-208,-1-3-200,0-7-56,6-9-64,-4-13-16,4-12-392,-2-5-464,2-12 1904,6-2-1128</inkml:trace>
  <inkml:trace contextRef="#ctx0" brushRef="#br0" timeOffset="1">323 324 15971,'-1'0'5794,"1"0"-4442,0-2-56,32 2-8,46 4-175,-30-4-553,4 3-232,1-3-208,-6 0-16,-6 7-400,-1-1-432,-15 4 800,-7-2-344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12891,'2'25'5745,"-6"1"-2752,5 8-1033,-1 7-160,0 2-631,3 8-353,-3-2-536,0-3-136,2-8-96,1-8-304,2-9-800,3-5-481,11-10 809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1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11843,'0'0'213,"0"-1"1,0 1 0,0 0 0,0-1-1,0 1 1,0 0 0,0-1 0,1 1-1,-1 0 1,0-1 0,0 1 0,0 0-1,0 0 1,0-1 0,1 1 0,-1 0-1,0 0 1,0-1 0,1 1 0,-1 0 0,0 0-1,0 0 1,1-1 0,-1 1 0,0 0-1,0 0 1,1 0 0,-1 0 0,0 0-1,1-1 1,15 0 1735,-4 1-1578,1 1-1,-1 1 1,0 0 0,0 1 0,0 0 0,0 0 0,0 2-1,-1-1 1,1 1 0,-1 1 0,-1 0 0,11 8 0,-18-12-360,0 0 1,-1 0 0,1 0 0,-1 1-1,0-1 1,0 0 0,0 1-1,0 0 1,0-1 0,-1 1 0,1 0-1,-1 0 1,0 0 0,0 0-1,0 0 1,0 0 0,0 0-1,0 0 1,-1 0 0,0 0 0,0 1-1,0-1 1,0 0 0,0 0-1,0 0 1,-1 1 0,0-1 0,1 0-1,-1 0 1,0 0 0,-1 0-1,1 0 1,0 0 0,-1-1-1,-2 5 1,-8 9-18,0 1 0,-19 19 0,-33 27-57,55-55 59,0-1 15,-5 7-9,14-14-1,0 0 1,0 0-1,0 0 0,-1 0 0,1 0 0,0 0 1,0 0-1,0 0 0,0 0 0,0 0 0,0 1 0,0-1 1,0 0-1,0 0 0,0 0 0,0 0 0,0 0 1,0 0-1,0 0 0,0 1 0,0-1 0,0 0 0,0 0 1,0 0-1,0 0 0,0 0 0,0 0 0,0 0 0,0 0 1,0 1-1,0-1 0,0 0 0,1 0 0,-1 0 1,0 0-1,0 0 0,0 0 0,0 0 0,0 0 0,0 0 1,0 0-1,0 1 0,11-1 119,17-4 283,43-12 0,-46 9-371,0 2 0,39-5-1,-42 12 25,-6 5-46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6737,'33'-35'3452,"-25"19"-42,-7 15-1454,-1 4 1642,-17 286 1698,13-99-4460,4-158-837,-7 58 0,2-73-298,0-4-658,5-12 853,0-1 0,0 0 1,0 1-1,0-1 0,0 0 0,0 1 0,0-1 0,0 0 1,0 1-1,0-1 0,0 0 0,0 1 0,0-1 1,0 1-1,0-1 0,0 0 0,0 1 0,0-1 1,0 0-1,1 1 0,-1-1 0,0 1 0,1-2-987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7442,'-1'1'356,"0"-1"1,1 1-1,-1-1 1,0 0 0,1 1-1,-1-1 1,1 1 0,-1-1-1,1 1 1,-1 0-1,1-1 1,0 1 0,-1-1-1,1 1 1,0 0 0,-1-1-1,1 1 1,0 0 0,0-1-1,-1 1 1,1 1-1,3 16 800,0-8-175,5 27 816,29 113 2627,-29-126-3955,0 0 0,2-1 1,1 0-1,15 25 0,-22-42-348,0 1 1,1-1-1,0 0 1,1 0-1,9 8 0,-14-12-96,1-1 0,-1 0-1,1 0 1,-1 0-1,1 0 1,0 0 0,0 0-1,-1 0 1,1 0-1,0-1 1,0 1 0,0-1-1,0 0 1,0 1 0,0-1-1,0 0 1,-1 0-1,1 0 1,0 0 0,0 0-1,0-1 1,0 1-1,0-1 1,0 1 0,0-1-1,0 1 1,2-3 0,0 0 3,0 0 1,0 0-1,-1-1 1,1 0-1,-1 1 1,0-1 0,0 0-1,0 0 1,-1-1-1,1 1 1,-1-1-1,0 1 1,2-9-1,2-7 44,5-41 0,-8 43-43,5-31 13,13-67-327,-14 81-166,-5 25-332,0-1-1,1 1 1,6-17-1,-9 27 668,0-1 0,0 1 1,1-1-1,-1 0 0,0 1 0,0 0 0,1-1 0,-1 1 0,0-1 0,1 1 1,-1-1-1,1 1 0,-1 0 0,0-1 0,1 1 0,0-1 0,-1 1 47,1 0 0,-1 0 0,1 1 0,-1-1 0,1 0-1,-1 0 1,1 0 0,-1 0 0,1 1 0,-1-1-1,0 0 1,1 1 0,-1-1 0,1 0 0,-1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12683,'-9'26'5097,"-4"10"-2857,-6 2-719,7 13-57,0-3-392,10 6-664,3-1-144,2-3-160,-1-8-24,10-6-528,3-5-424,3-15-896,4-7-273,-1-16 1233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73 12707,'-18'-12'5305,"18"6"-2729,1-3-527,14 2-449,2-3-200,2 2-623,1 1-289,5 1-288,-2 3-136,3 0-792,1 2-633,1 5-4968,0 8 4241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3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12971,'-4'5'6591,"3"-4"-6510,1-1 0,0 0 0,-1 1 0,1-1 0,-1 1 0,1-1 0,0 1 0,0-1 1,-1 1-1,1-1 0,0 1 0,0-1 0,0 1 0,-1-1 0,1 1 0,0 0 0,0-1 0,0 1 1,0-1-1,0 1 0,0 0 0,0 13 1450,4 24 0,0-6-548,7 60 298,-10-83-1235,1 0 1,1 0 0,0 0-1,0-1 1,1 1-1,0-1 1,8 14-1,-10-20-36,0 1 0,0-1 0,0 0 0,0 1-1,0-1 1,4 3 0,-5-5-14,-1 0 0,1 1 0,-1-1 0,1 0-1,0 0 1,-1 1 0,1-1 0,-1 0 0,1 0 0,0 0 0,-1 0 0,1 0-1,-1 0 1,1 0 0,0 0 0,-1 0 0,1 0 0,0 0 0,-1 0 0,1-1 0,-1 1-1,1 0 1,-1 0 0,1 0 0,0-1 0,-1 1 0,1 0 0,-1-1 0,1 1-1,-1-1 1,1 1 0,-1 0 0,0-1 0,1 1 0,-1-1 0,0 1 0,1-1 0,-1 0-1,13-21-890,16-38-1,-19 38 315,23-40 1,-32 62 578,-1-1 1,0 1-1,1-1 1,-1 1-1,1-1 0,-1 1 1,1-1-1,-1 1 1,1-1-1,-1 1 1,1 0-1,-1-1 0,1 1 1,-1 0-1,1-1 1,-1 1-1,1 0 1,0 0-1,0 0 4,-1 0 0,1 0 0,-1 0 0,1 0 1,-1 0-1,1 0 0,-1 0 0,0 0 0,1 1 0,-1-1 0,1 0 0,-1 0 0,0 0 1,1 1-1,-1-1 0,1 0 0,-1 1 0,1 0 0,1 1 28,-1 0 0,1 0 0,-1 1 0,0-1 0,2 6 1,3 7 153,4 11 384,1 0 0,19 32 0,-26-51-428,0-1-1,1 0 1,-1 1 0,1-2 0,1 1 0,-1 0 0,1-1 0,0 0-1,0-1 1,1 1 0,-1-1 0,1 0 0,10 3 0,-14-6-94,0 1 1,0-2 0,0 1-1,0 0 1,0-1-1,0 0 1,1 1 0,-1-1-1,0 0 1,0-1 0,0 1-1,1-1 1,-1 1-1,5-3 1,-4 1-14,0 1 1,0-2-1,0 1 1,0 0-1,-1-1 0,1 0 1,-1 0-1,0 0 0,5-6 1,-1 0-2,0-1 1,-1 1-1,-1-2 1,1 1 0,-2-1-1,1 1 1,3-16-1,-6 16-7,0 1 0,0-1 0,-1 0 0,-1 0-1,1 0 1,-2 0 0,-1-18 0,0 20-132,1 0 0,-1 1-1,-1-1 1,1 1 0,-1 0 0,-1 0 0,1 0 0,-1 0-1,0 0 1,-8-8 0,12 15 88,0-1-96,-1 0 1,1 0-1,-1 1 1,1-1 0,-1 0-1,1 1 1,-1-1-1,0 0 1,1 1-1,-1-1 1,0 1-1,0-1 1,1 1-1,-1 0 1,0-1 0,0 1-1,0 0 1,1-1-1,-1 1 1,0 0-1,0 0 1,0 0-1,0-1 1,-2 2-1,-4 5-773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13051,'2'-6'5217,"0"24"-3185,-2 8-111,-2 29-105,2 13-248,-1 17-543,-4 7-241,-1-2-400,1-6-112,5-16-152,4-11-48,1-16-32,1-9-8,-5-14-280,-1-7-352,0-8-960,1-3 175,6-4 705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9986,'0'0'225,"0"-1"0,0 1 0,0-1 0,1 1 1,-1-1-1,0 1 0,1-1 0,-1 1 0,0-1 0,1 1 0,-1 0 0,0-1 0,1 1 0,-1-1 0,1 1 0,-1 0 0,0 0 1,1-1-1,-1 1 0,1 0 0,-1 0 0,1-1 0,0 1 0,-1 0 0,1 0 0,0 0 0,0 0-25,0 0 1,0 0-1,0 0 0,1 1 0,-1-1 0,0 0 1,0 1-1,0-1 0,0 1 0,0 0 0,0-1 1,1 2-1,4 3 185,0 1 0,0-1 0,5 8 0,-8-9 143,42 51 639,-2 2 1,-3 1 0,36 73-1,-62-105-977,-1 2 0,-2-1 0,-1 2 0,-1-1 0,-1 2 0,8 57 0,-14-51-76,-1-1 1,-1 0-1,-2 1 1,-2-1-1,-10 48 1,4-44-68,-2 1 0,-1-1 0,-2-1 0,-27 49 1,6-27-358,30-52-78,0 0 0,-1 0 0,0 0 1,-14 11-1,19-18 206,1 0 0,0 0-1,-1 0 1,1 0 0,-1-1 0,1 1-1,-1-1 1,1 1 0,-1-1-1,0 1 1,1-1 0,-1 0 0,0 0-1,1 1 1,-1-1 0,0-1 0,1 1-1,-1 0 1,0 0 0,-2-1 0,-10-4-835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 8882,'-12'-3'3849,"6"2"-1609,-4-2-575,16 4-169,3 3-112,8 2-360,6-4-191,8-2-289,6-1-120,7-6-232,5 1-64,2-1-296,-4 6-344,-11 2-777,-8 2-247,-14 9 864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0:56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 10354,'-4'1'4129,"9"3"-2425,-2-4-15,-3 0-25,7 0-135,19 2-385,46-2-232,-29-4-328,-7-4-144,1 4-256,-4 0-280,-12-2 96,-3 5-32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7714,'1'-3'7062,"0"2"-3366,2 8-1917,1 9-839,12 27 0,-12-33-720,0 0 1,0 0-1,-1 1 1,-1-1-1,1 1 1,0 21-1,1 126 1596,4 57-700,-8-211-1143,0-1-44,0 0-1,1-1 1,-1 1-1,0-1 1,1 1 0,0-1-1,-1 0 1,2 3-1,-1-4 35,-1-1 0,0 0 1,0 0-1,0 0 0,0 0 0,1 0 0,-1 0 0,0 0 0,0 1 1,1-1-1,-1 0 0,0 0 0,0 0 0,1 0 0,-1 0 0,0 0 1,0 0-1,0 0 0,1 0 0,-1 0 0,0-1 0,0 1 0,1 0 1,-1 0-1,0 0 0,0 0 0,0 0 0,1 0 0,-1 0 0,0 0 1,0-1-1,0 1 0,0 0 0,1 0 0,-1 0 0,0 0 0,0-1 1,0 1-1,0 0 0,0 0 0,1 0 0,-1-1 0,0 1 0,0 0 1,0 0-1,0-1 0,0 1 0,6-11-606,-2-3-351,-1-3-379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59 10602,'-2'12'1558,"0"0"-1,1-1 1,0 1-1,1 0 0,2 21 1,0-17-702,1 0 0,1 0-1,0-1 1,7 15 0,-5-14-534,2 0 1,0 0-1,1 0 0,1-2 0,0 1 0,1-1 0,0 0 1,21 18-1,-30-30-290,29 23 260,-29-24-273,0 0-1,-1 0 1,1 0 0,0 0 0,0 0 0,0 0 0,0-1 0,0 1 0,0-1 0,0 1 0,0-1 0,0 0 0,0 0 0,0 0 0,3 0 0,-4 0-11,0-1 0,1 1 1,-1-1-1,0 1 0,0-1 0,0 0 1,0 0-1,1 1 0,-1-1 1,0 0-1,0 0 0,0 0 1,-1 0-1,1 0 0,0 0 0,0-1 1,0 0-1,10-23 49,-10 21-50,86-298-1053,-84 289 648,-2 8 386,1-1 0,-1 1 0,0-1 0,0 1 0,-1-1 0,0 1 0,0-1 0,-1-10 0,-4 7-158,-3 6 116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11650,'6'15'5730,"-4"6"-2922,2 13-1551,-1 7 559,2 11-568,1 4-64,0 7-127,2 1-217,2-2-400,-2-5-120,4-8-128,2-4-56,1-14-264,-5-6-240,2-16 872,2-6-504,0-8 80,1-6 160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12723,'1'-8'5937,"10"6"-3376,2-1-1529,11 3 520,2 0-544,9 0-144,1 0-39,2 0-441,1 0-320,-7 0-776,-4 1-249,-11 2 705,-1 1-616,-10 3-448</inkml:trace>
  <inkml:trace contextRef="#ctx0" brushRef="#br0" timeOffset="1">112 1 12363,'19'13'6241,"-4"7"-3328,-3 6-1753,-11 4 736,0 4-663,-2 6-281,-4 1-112,5 6-368,-6-3-112,5-3-344,-2-8-224,11-6 752,3-6-504,7-6 112,6-4 160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9434,'0'10'2424,"-1"0"-1,0 0 1,-3 11-1,-10 28 2075,-2 13-2735,15-55-1531,0 1-1,0 0 0,1-1 1,0 1-1,0 0 0,2 10 0,-1-16-193,-1 0 0,1 0 0,-1 0 0,1 1 0,0-1 0,0 0 0,0 0-1,0 0 1,0 0 0,3 2 0,-3-3-39,-1 0 0,1-1 1,0 1-1,0 0 0,-1-1 0,1 1 0,0-1 0,0 0 1,0 1-1,0-1 0,0 0 0,0 1 0,-1-1 0,1 0 1,0 0-1,0 0 0,0 0 0,0 0 0,0 0 0,0 0 1,0 0-1,0 0 0,0 0 0,0-1 0,0 1 1,0 0-1,1-1 0,7-3-624,0-1 1,-1 0-1,1-1 1,-1 0-1,0 0 1,11-11-1,-14 12 243,-5 5 361,3-3-203,0 1 0,0-1 1,0 1-1,5-3 0,-8 5 230,1 0 1,-1-1-1,1 1 0,-1 0 0,1 0 1,-1 0-1,0 0 0,1-1 0,-1 1 1,1 0-1,-1 0 0,1 0 0,-1 0 1,1 0-1,-1 0 0,0 0 0,1 0 1,-1 0-1,1 0 0,-1 1 0,1-1 1,-1 0-1,1 0 0,-1 0 0,0 0 0,1 1 1,-1-1-1,1 0 0,-1 0 0,0 1 1,1-1-1,-1 0 0,0 1 0,1-1 1,-1 0-1,0 1 0,0-1 0,1 1 1,-1-1-1,0 0 0,0 1 0,0-1 1,0 1-1,1-1 0,-1 1 0,0-1 1,0 1-1,0 0 0,3 22 1524,-3-18-1243,1 0 0,0 0 0,0 0 0,0 0 1,0 0-1,1 0 0,-1 0 0,5 6 0,-4-7-227,0 0 0,1 0-1,0-1 1,-1 1 0,2-1-1,-1 0 1,0 0 0,0 0 0,1 0-1,0 0 1,-1-1 0,1 1-1,0-1 1,0 0 0,1-1 0,-1 1-1,0-1 1,0 1 0,1-1-1,-1-1 1,1 1 0,-1 0-1,1-1 1,-1 0 0,7-1 0,-7 0-83,-1 1 1,1-2 0,-1 1-1,0 0 1,1-1 0,-1 1-1,0-1 1,0 0 0,0 0 0,0 0-1,0 0 1,-1-1 0,1 1-1,-1-1 1,1 1 0,-1-1-1,0 0 1,3-6 0,2-3-127,-2 0 0,0 0-1,7-23 1,-10 28 120,0 1 0,-1-1 0,0 0 0,0-9-1,-1 13 33,0 0 0,0 0 0,0 0-1,-1 1 1,1-1 0,-1 0-1,0 0 1,0 1 0,0-1-1,0 1 1,0-1 0,0 1 0,-3-4-1,4 6 10,0-1 0,0 1 0,-1 0 0,1-1 0,0 1 0,-1-1 0,1 1 0,0 0 0,-1-1 0,1 1 0,0 0 0,-1-1 0,1 1 0,-1 0 0,1-1 0,-1 1 0,1 0 0,-1 0 0,1 0 0,-1 0 0,1-1-1,-1 1 1,1 0 0,-1 0 0,1 0 0,-1 0 0,1 0 0,-1 0 0,1 0 0,-1 0 0,1 1 0,-1-1 0,1 0 0,-1 0 0,1 0 0,-1 0 0,1 1 0,-1-1 0,1 0 0,-1 1 0,1-1 0,0 0 0,-1 1 0,1-1 0,0 0 0,-1 1 0,-1 2 91,0 0 1,0 0 0,0 0 0,1 0 0,-2 5 0,2-7-81,-4 10 175,1 1 1,0-1 0,1 1 0,0 0-1,1 0 1,1 0 0,-1 14 0,2-21-204,0-1 1,0 1 0,1-1-1,-1 0 1,1 0-1,0 1 1,1-1-1,-1 0 1,1 0 0,0 0-1,0 0 1,0 0-1,0-1 1,0 1 0,1 0-1,0-1 1,0 0-1,0 0 1,0 0 0,0 0-1,1 0 1,-1-1-1,6 4 1,0-2-9,-1 0 1,10 3 0,28 6-78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10530,'0'-1'5233,"2"6"-2696,0 7-1377,2 11 649,0 4-497,-1 10-80,0 7-64,-2 9-327,0 3-169,1 0-256,0-3-72,1-5-256,1-4-200,1-11-544,2-8 1312,0-11-680,-3-8 0,1-7 96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12475,'12'-1'906,"-8"1"-443,0-1 0,0 1 0,0 0 0,0 0 0,0 1 0,0-1 0,6 2 0,-9-1-358,0-1 0,-1 1 0,1-1 0,0 1 1,0-1-1,-1 1 0,1-1 0,0 1 0,-1-1 1,1 1-1,-1 0 0,1-1 0,-1 1 0,1 0 1,0 1-1,-1 0 42,1-1 0,0 1 1,-1 0-1,0 0 0,1 0 0,-1 0 1,0-1-1,0 1 0,-1 3 0,0 19 804,1 0 0,0 0-1,5 24 1,-3-35-626,1 1-1,0-1 1,0 0 0,2-1 0,-1 1 0,13 22-1,-14-31-251,0 0 0,0 0 0,0 0 0,0 0 0,7 6-1,-9-9-61,0 0-1,0 0 1,0-1-1,1 1 0,-1 0 1,0 0-1,0-1 0,1 1 1,-1-1-1,0 1 1,0-1-1,1 0 0,-1 1 1,1-1-1,-1 0 0,0 0 1,1 0-1,-1 0 0,1 0 1,-1 0-1,0-1 1,1 1-1,-1 0 0,0-1 1,2 0-1,0-1-28,0 0 1,0 0-1,0 0 1,0 0-1,0-1 0,-1 1 1,0-1-1,1 0 0,-1 0 1,3-5-1,3-6-167,6-16 0,-11 23 121,9-26-241,-8 23 161,-1 0-1,1 1 1,1-1-1,5-9 1,-9 18 134,-1 0 0,1 1 1,-1-1-1,0 1 0,1-1 0,-1 1 0,1-1 0,-1 1 1,1 0-1,-1-1 0,1 1 0,-1 0 0,1-1 0,0 1 0,-1 0 1,2-1-1,-2 1 8,1 0 1,-1 0 0,0 0 0,1 0-1,-1 0 1,0 0 0,1 1-1,-1-1 1,0 0 0,1 0-1,-1 0 1,0 0 0,1 0-1,-1 1 1,0-1 0,1 0-1,-1 0 1,0 1 0,0-1-1,1 0 1,-1 1 0,2 2 26,0 0 0,-1 0 0,1 0 0,-1 0 0,1 4 0,0-2 20,7 18 257,0-1 0,1 0 0,16 23 0,-21-37-190,0-1 0,1 0 0,0 0 0,0-1 0,8 7 0,-10-10-49,0 0 0,0 0 0,1-1 1,-1 1-1,1-1 0,0 0 0,0 0 0,0 0 0,8 1 0,-9-2-38,0-1-1,0 0 1,-1 0 0,1 0-1,0 0 1,-1 0 0,1-1 0,0 1-1,-1-1 1,1 0 0,0-1-1,-1 1 1,6-3 0,-5 1-4,1 0 0,0 0 0,-1-1 0,0 1 0,0-1 0,0 0 0,0 0 1,4-7-1,-1 0-21,-1 0-1,0-1 1,0 0 0,-1 0 0,-1 0 0,6-25 0,-7 24-96,-1 0 0,0 1 0,-1-1 0,0 0 0,-1 0 1,-1 0-1,0 0 0,-5-25 0,5 36-9,0-1 0,0 1-1,0-1 1,0 1 0,0-1 0,-1 1 0,1 0 0,-1 0-1,1-1 1,-3-1 0,3 3 57,0 1-1,0-1 1,1 1-1,-1-1 1,0 1-1,0-1 1,0 1-1,1 0 1,-1 0 0,0-1-1,0 1 1,0 0-1,0 0 1,0 0-1,0 0 1,0 0-1,1 0 1,-1 0-1,0 0 1,0 0 0,0 1-1,0-1 1,0 0-1,0 0 1,1 1-1,-1-1 1,0 1-1,0-1 1,1 0 0,-1 1-1,0 0 1,0-1-1,1 1 1,-2 0-1,-13 17-755,3 5-276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12763,'1'19'6161,"0"13"-3368,2 2-1625,2 13 640,1 2-599,-2 4-193,0 0-24,2-2-360,0-2-192,0-8-208,0-2-32,0-12-144,-1-5-128,-1-16 488,-2-4-368,0 2 112,-2-4 136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0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8058,'-67'51'5977,"50"-51"-2288,9 0-2137,1 0 1753,4 1-2065,5 0-72,-2-1-263,0 0-121,-2 0-328,2 0-248,0 0-616,0-1 1128,0 0-704,0-1 56,16-2 88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235 124 5033,'12'-6'1341,"16"-10"0,-28 15-1258,0 1 0,1 0 0,-1 0 0,0-1 0,1 1 0,-1 0 0,0-1 1,1 1-1,-1 0 0,0-1 0,0 1 0,0 0 0,1-1 0,-1 1 0,0-1 0,0 1 0,0-1 0,0 1 0,0 0 0,0-1 0,0 1 0,0-1 0,0 1 1,0-1-1,0 1 0,0 0 0,0-1 0,0 1 0,0-1 0,0 1 0,-1-1 0,-6-9 1691,5 8-1308,-7-7 1802,-1 0-1,-16-12 0,17 14-1698,4 3-306,-1 0 1,1 1-1,-1-1 0,0 1 0,0 0 0,-10-3 1,12 5-190,1 0 1,-1 1-1,0-1 0,1 1 1,-1 0-1,1 0 1,-1 0-1,0 0 1,1 1-1,-1-1 1,1 1-1,-1 0 0,-6 2 1,3 1-25,1-1 0,0 1 0,0 0 0,0 0 0,0 1 0,1-1 0,0 1 0,-1 1 0,2-1 0,-1 1 0,1 0 0,0 0 0,0 0 0,0 0 0,1 1 0,0-1 0,-2 8 0,1 0-4,0 0-1,1 0 1,0 0 0,1 0-1,1 0 1,0 0 0,2 25-1,0-26 16,1 0 0,0 0 0,1-1 0,0 1 0,1-1 0,0 1 0,1-1 0,0 0 0,11 16 0,-12-22-41,1 0-1,-1 0 1,1-1 0,0 0-1,0 0 1,1 0 0,0 0 0,-1-1-1,2 0 1,-1 0 0,0-1 0,1 0-1,-1 0 1,1 0 0,0-1-1,0 0 1,0 0 0,12 1 0,-5-2-15,-1-1 1,0 0-1,0-1 0,0 0 1,0-1-1,0-1 1,23-7-1,-27 7-2,0 0 0,-1-1 0,0 0 0,1-1 0,-1 1 0,-1-2 0,1 1 0,-1-1 0,0 0-1,0 0 1,11-15 0,-11 12 12,-1-1 0,0 0 0,0-1 0,-1 0 0,7-19 0,-10 21 8,0 0 0,-1 1 0,0-1 0,0 0 0,-1 0 1,0 0-1,0 0 0,-2-11 0,0 13-2,0 0 0,0 0 0,-1 0 0,0 0-1,0 1 1,0-1 0,-1 1 0,0 0 0,0 0 0,-1 0 0,0 0 0,0 1 0,0 0 0,-11-9 0,3 4 1,-1 1 0,0 0 1,0 1-1,0 1 1,-28-10-1,26 12-20,0 0 0,0 1 0,-1 1 0,-22-1 0,26 3-151,1 1 1,0 1-1,0 0 0,0 0 0,0 1 1,-21 7-1,32-9 30,-1 1 0,1-1 0,-1 1-1,1 0 1,-1-1 0,1 1 0,-1 0 0,1 0 0,0 0 0,-1 0-1,1 0 1,0 0 0,-1 2 0,1-2-5,1 0 1,-1 0-1,1 0 0,0 1 0,-1-1 1,1 0-1,0 0 0,0 0 1,0 0-1,0 0 0,0 0 1,0 1-1,0-1 0,1 0 1,-1 0-1,0 0 0,1 0 0,-1 0 1,0 0-1,1 0 0,-1 0 1,2 2-1,16 24-879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12099,'-6'-1'4857,"6"1"-4749,0 0 0,0 0 1,0 0-1,0 0 1,0 0-1,0 0 0,0 0 1,0 1-1,-1-1 1,1 0-1,0 0 0,0 0 1,0 0-1,0 0 1,0 0-1,0 1 0,0-1 1,0 0-1,0 0 0,0 0 1,0 0-1,0 0 1,0 0-1,0 1 0,0-1 1,0 0-1,0 0 1,0 0-1,0 0 0,0 0 1,0 1-1,0-1 1,0 0-1,0 0 0,1 0 1,-2 5 3258,0 67-1633,1-26-1175,0-30-362,1-1 1,5 30 0,-7-52-409,1 0 0,0-1 0,0 1 0,1 0 0,1-8 1,0 7 172,-1 0 10,0 0 0,1 1-1,0-1 1,0 1 0,1-1-1,0 1 1,8-13-1,-8 15 31,0 1-1,0 0 0,1 0 0,-1 0 0,1 0 0,0 0 0,1 1 0,-1 0 0,9-6 0,-11 8 26,1 0 1,-1 0-1,0 0 0,0 1 0,1-1 1,-1 0-1,0 1 0,1 0 0,-1-1 1,1 1-1,-1 0 0,0 0 0,1 0 1,-1 1-1,1-1 0,-1 1 1,0-1-1,1 1 0,-1 0 0,0-1 1,0 1-1,0 1 0,1-1 0,2 2 1,-1 1 71,0-1 1,0 1-1,0 0 1,-1 1 0,1-1-1,-1 1 1,4 5 0,16 39 350,-7-16-318,-10-20-207,-5-9-241,1 0 0,0 1 0,5 6 0,-2-10 741,4 0-334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63 11682,'14'-62'5154,"-25"61"-2458,7 10-911,1 10-17,-2 14-408,4 7-280,1 7-559,1-3-185,10-7-200,3-9-80,12-10-72,-1-4-144,3-9-633,-7-5-423,-4-4-512,2-4 912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12979,'-10'0'5057,"10"0"-3153,6 1-327,11 3-137,6-1-192,9 1-560,3-2-272,13 1-256,0-3-112,1 0-872,-1-3 1008,4-1-376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11811,'-2'2'533,"0"0"1,0 0-1,0 0 1,0 0-1,0 0 1,0 1-1,1-1 1,-1 1-1,1-1 1,0 1-1,0 0 1,0 0-1,0-1 1,0 1-1,1 0 1,-1 0-1,1 3 1,-11 74 3304,5-46-3266,2 0 0,1 0-1,2 48 1,3-51-494,-2-20-138,1 0-1,0 0 0,1 0 1,4 14-1,-6-24 33,0-1-1,0 0 1,0 0 0,0 1 0,0-1 0,0 0 0,0 1-1,0-1 1,1 0 0,-1 1 0,0-1 0,0 0-1,0 0 1,0 1 0,1-1 0,-1 0 0,0 0 0,0 0-1,1 1 1,-1-1 0,0 0 0,0 0 0,1 0-1,-1 0 1,0 1 0,1-1 0,-1 0 0,0 0 0,0 0-1,1 0 1,-1 0 0,0 0 0,1 0 0,-1 0 0,0 0-1,1 0 1,-1 0 0,0 0 0,1 0 0,-1 0-1,0 0 1,0 0 0,1-1 0,-1 1 0,0 0 0,1 0-1,0-1-63,-1 1 0,1-1 1,-1 1-1,1-1 0,0 1 0,-1-1 0,1 1 0,-1-1 0,0 0 0,1 1 0,-1-1 0,1 0 0,-1 0 0,0 1 0,0-1 0,1 0 0,-1 0 0,0 0 1,0-13-686,0 11 729,0-1 1,0 1 0,0 0 0,0-1-1,1 1 1,-1-1 0,1 1 0,0 0-1,0 0 1,0 0 0,0-1 0,3-4 0,-4 8 73,1 0-1,-1-1 1,1 1 0,-1-1 0,1 1 0,-1 0 0,1 0 0,-1-1 0,1 1 0,-1 0 0,1 0 0,-1-1 0,1 1 0,0 0 0,-1 0 0,1 0 0,-1 0 0,1 0 0,0 0 0,-1 0 0,1 0 0,-1 0 0,1 0 0,0 0-1,-1 0 1,1 0 0,0 1 0,18 8 802,-12-4-509,1-1-200,-1-1 0,1 0-1,0 0 1,0-1 0,0 0-1,0 0 1,1-1 0,-1 0-1,0-1 1,1 1 0,-1-1-1,0-1 1,1 0 0,-1 0 0,0-1-1,0 0 1,14-5 0,-7 0-124,0 0 0,-1-1 0,1 0 0,-2-1 0,1-1 0,-1 0 0,22-24 0,-32 32 1,-1-1 0,1 0 0,-1 0 0,0 0 0,1 0 0,-2 0-1,1-1 1,2-4 0,-4 6 5,1 1-1,-1-1 1,0 0-1,1 1 1,-1-1-1,0 0 0,0 1 1,0-1-1,-1 1 1,1-1-1,0 0 1,0 1-1,-1-1 1,1 1-1,-1-1 0,0 0 1,1 1-1,-1 0 1,0-1-1,0 1 1,-1-2-1,0 0 26,0 1-1,-1 0 0,1 0 1,0-1-1,-1 2 1,1-1-1,-1 0 1,0 0-1,0 1 0,0-1 1,1 1-1,-1 0 1,0 0-1,-1 0 1,1 0-1,0 1 0,0-1 1,0 1-1,0 0 1,-1 0-1,1 0 1,0 0-1,0 0 0,0 1 1,0 0-1,0-1 1,-1 1-1,1 0 1,0 1-1,1-1 0,-1 0 1,0 1-1,0 0 1,1-1-1,-1 1 1,1 0-1,-1 0 0,1 1 1,0-1-1,0 0 1,0 1-1,0 0 1,-3 4-1,3-1 56,-1 0 0,1-1-1,1 1 1,-1 0 0,1 0 0,0 0 0,0 0 0,1 0-1,0 0 1,0 0 0,0 0 0,1 0 0,0 0-1,2 7 1,-2-8-43,1 0-1,-1 0 1,1 0-1,0 0 1,1 0-1,-1-1 1,1 1-1,0-1 1,0 0-1,0 1 1,1-1-1,-1-1 1,1 1-1,0-1 1,0 1-1,9 4 1,-4-4-109,-1 0 0,1-1 0,1 0 0,-1 0 0,0-1 0,1 0 0,-1-1 0,1 0 0,18-1 0,3-2-191,56-12 0,-21 1 338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87 16283,'-2'0'476,"-1"1"0,0 0 0,0 0 0,1-1 0,-1 2 0,0-1 0,1 0 0,0 0 0,-1 1-1,1 0 1,0-1 0,-1 1 0,-1 2 0,1 0-256,0 0 1,0 1-1,0-1 0,1 0 0,0 1 0,0 0 1,-2 4-1,1 0-11,0 1 0,1-1 0,0 0 0,1 1 0,0-1 1,0 1-1,1-1 0,1 12 0,0-13-129,0-1 1,1 0 0,-1 1-1,1-1 1,1 0-1,-1 0 1,1 0-1,0-1 1,1 1-1,0-1 1,6 9 0,-9-13-74,1 0 1,0 0 0,0 0 0,1 0 0,-1 0-1,0 0 1,0 0 0,1-1 0,-1 1 0,1-1-1,0 0 1,-1 0 0,1 0 0,0 0 0,0 0-1,0 0 1,0-1 0,-1 1 0,1-1-1,0 0 1,0 0 0,0 0 0,0 0 0,0-1-1,3 0 1,2-1-31,-1 0 0,1 0-1,-1-1 1,0 0 0,0 0 0,0-1-1,0 0 1,0 0 0,-1-1-1,9-7 1,-11 8-25,1 0 0,-1-1 0,0 0 1,0 0-1,0 0 0,-1 0 0,1-1 0,-1 1 0,-1-1 0,1 0 0,-1 0 0,0 0 0,2-8 0,-4 10 32,0 1 0,1-1-1,-2 1 1,1-1 0,0 1-1,-1 0 1,1-1 0,-1 1-1,0 0 1,0-1 0,-1 1 0,1 0-1,-1 0 1,1 0 0,-1 0-1,0 0 1,0 0 0,0 1-1,-3-4 1,-1 0 13,-1 1 0,1-1 0,-1 1 0,0 0-1,0 0 1,-11-4 0,13 7 19,1 0-1,-1 0 0,0 0 0,0 1 0,0-1 0,0 1 1,0 1-1,0-1 0,-6 0 0,8 2 8,-1-1 0,0 1-1,0-1 1,0 1 0,0 0-1,1 0 1,-1 1 0,0-1-1,1 1 1,-1 0 0,1 0-1,-5 3 1,3 0 9,-1-1 1,1 1-1,0 0 0,1 0 0,-8 11 1,10-13-62,0 1 0,0-1 1,0 1-1,0-1 1,1 1-1,-1 0 1,1 0-1,0 0 0,0 0 1,1 0-1,-1 7 1,1-10-51,0 0 1,0 0 0,0 1-1,0-1 1,1 0 0,-1 0-1,0 0 1,1 0-1,-1 1 1,1-1 0,-1 0-1,1 0 1,-1 0 0,1 0-1,0 0 1,0 0-1,-1 0 1,1 0 0,0-1-1,0 1 1,0 0 0,0 0-1,1 0 1,1 0-381,1 1 0,-1-1 1,0 0-1,1 0 0,-1 0 1,0-1-1,7 1 0,30 0-1256</inkml:trace>
  <inkml:trace contextRef="#ctx0" brushRef="#br0" timeOffset="1">395 0 13163,'12'23'5401,"-1"10"-2929,-2 3-543,-6 16-273,1 3-271,1-4-609,2-3-280,5-13-320,4-7-40,-2-13-456,2-6-440,-5-10-953,-9-10 2978,-3-5-1297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88 8994,'-7'-3'2210,"5"2"-1312,0 0 1,1 0 0,-1 0 0,0 0-1,0 0 1,0 0 0,1 0 0,-1 0-1,-1-2 1,3 3 2591,0-1-3367,0 1 0,0 0 0,1 0 0,-1 0 0,0-1 0,0 1 0,0 0 0,0 0 0,0 0 0,0-1 0,1 1 0,-1 0 0,0 0 0,0 0 0,0 0 0,1 0 0,-1 0 0,0-1 0,0 1 0,0 0 0,1 0 0,-1 0 0,0 0 0,0 0 0,1 0 0,-1 0-1,0 0 1,17-4 233,93-30 378,-92 27-724,-1 1 1,1 1-1,-1 1 1,1 0-1,19 0 1,-34 3-11,12 2-16,-15-1 15,0 0 0,1 1 0,-1-1 0,0 0 0,0 0 0,1 0 0,-1 0 0,0 1 0,1-1 0,-1 0 0,0 0 0,0 1 0,1-1 0,-1 0 0,0 0 0,0 1 0,0-1 0,1 0 0,-1 1 0,0-1 0,0 0 0,0 1-1,0-1 1,0 0 0,0 1 0,0-1 0,0 0 0,0 1 0,0-1 0,0 0 0,0 1 0,0-1 0,0 0 0,0 1 0,0-1 0,0 0 0,0 1 0,-19 57-56,0-1 42,14-35 18,1 0 0,0-1-1,2 1 1,1 0 0,1 0 0,1 0 0,0 0 0,7 30-1,-6-45-314,1 8 181,-4-15 6,1 0 0,0 1 1,0-1-1,0 0 0,0 1 1,0-1-1,0 0 0,-1 0 0,1 1 1,0-1-1,0 0 0,0 0 0,-1 0 1,1 1-1,0-1 0,0 0 0,-1 0 1,1 0-1,0 0 0,0 1 0,-1-1 1,1 0-1,0 0 0,0 0 0,-1 0 1,1 0-1,0 0 0,-1 0 0,1 0 1,0 0-1,-1 0 0,1 0 0,0 0 1,0 0-1,-1 0 0,1 0 1,0 0-1,-1 0 0,1 0 0,0 0 1,-1-1-1,-11-2-4184,-3-2 1752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2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11939,'-7'-7'5177,"5"0"-2609,7 7-735,6 0-81,9 4-456,3 7-320,11-3-655,3 0-153,6-5-176,2-3-369,3-3-1039,-6-2-504,-6-3-3265,-4-3 3336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7554,'0'0'215,"0"-1"1,-1 1-1,1 0 1,0 0-1,-1 0 1,1 0-1,0 0 1,0 0-1,-1 0 1,1-1-1,0 1 1,-1 0-1,1 0 1,0 0-1,-1 0 1,1 0-1,0 1 1,0-1-1,-1 0 1,1 0-1,0 0 1,-1 0-1,1 0 1,0 0-1,0 0 1,-1 0-1,1 1 1,0-1-1,0 0 1,-1 0-1,1 0 1,0 1-1,0-1 1,-1 0-1,1 1 1,-1 0 146,1 0 1,-1 1-1,1-1 1,-1 0-1,1 1 1,0-1 0,-1 0-1,1 3 1,-6 115 6042,10 62-3387,-3-161-2686,-1-16-291,0 2 6,0-1 0,0 1 0,1 0 0,0-1 0,0 1 0,0 0 0,1-1 0,3 10 0,-4-15-56,-1 0-1,0 1 0,0-1 1,0 0-1,0 0 1,0 1-1,0-1 0,0 0 1,0 0-1,0 0 1,0 1-1,1-1 0,-1 0 1,0 0-1,0 0 1,0 1-1,0-1 0,1 0 1,-1 0-1,0 0 1,0 0-1,0 1 0,1-1 1,-1 0-1,0 0 1,0 0-1,1 0 0,-1 0 1,0 0-1,0 0 1,1 0-1,-1 0 0,0 0 1,0 0-1,1 0 1,-1 0-1,0 0 0,0 0 1,1 0-1,-1 0 1,0 0-1,0 0 0,1 0 1,-1 0-1,0-1 0,0 1 1,1 0-1,-1-1-56,1 1 0,-1-1 0,1 1 0,-1-1 0,0 0 0,1 1 0,-1-1 0,0 0 0,0 0 0,1 1 0,-1-1 0,0-1 0,1-11-317,1 0 1,0 1-1,1-1 0,1 1 0,0 0 1,0 0-1,11-20 0,-15 31 407,1 1-1,-1-1 0,1 0 0,-1 1 1,1-1-1,-1 1 0,1-1 1,0 1-1,-1 0 0,1-1 1,-1 1-1,1-1 0,0 1 0,0 0 1,-1 0-1,1-1 0,0 1 1,-1 0-1,1 0 0,0 0 1,0 0-1,-1 0 0,1 0 0,0 0 1,0 0-1,-1 0 0,1 0 1,0 0-1,-1 1 0,1-1 1,0 0-1,1 1 0,3 1 224,0 1 0,-1 0 0,9 6 0,2 1 393,-8-6-473,1 0 1,1-1-1,-1 0 1,0 0-1,1-1 1,0 0 0,-1-1-1,1 1 1,0-2-1,16 0 1,-18 0-157,1-1 0,-1-1 0,0 1 0,0-1 0,-1 0 0,1-1 0,0 0 0,-1 0 0,1 0 0,-1-1 0,0 0 0,0 0 0,10-9 0,-11 7-29,1 0 0,-1 0 0,0 0 0,-1-1 0,1 1 0,5-14-1,-9 18 10,0 0 0,0 0-1,0 0 1,0 0-1,0-1 1,-1 1-1,1 0 1,-1 0 0,0-1-1,0 1 1,0 0-1,0-1 1,0 1 0,0 0-1,-1-1 1,1 1-1,-1 0 1,1 0-1,-1-1 1,0 1 0,0 0-1,0 0 1,0 0-1,0 0 1,-1 0 0,1 0-1,-3-2 1,3 3 9,0-1 1,-1 1-1,1 0 1,0 1-1,-1-1 1,1 0-1,-1 0 1,1 1-1,-1-1 1,1 0-1,-1 1 1,1 0-1,-1-1 1,1 1-1,-1 0 1,0 0-1,1 0 1,-1 0-1,0 0 1,1 0-1,-1 0 1,1 0-1,-1 1 1,0-1-1,1 1 1,-1-1-1,1 1 1,-1 0-1,1 0 1,0-1-1,-1 1 1,1 0-1,-2 2 1,-1 0 22,0 1 0,0-1 0,1 1 1,-1 0-1,1 0 0,0 1 0,0-1 1,0 1-1,-2 4 0,2-1 32,1 0 0,-1 0 0,1 0 0,1 0 1,-1 0-1,1 0 0,1 1 0,-1-1 0,2 0 0,-1 0 0,1 1 0,2 8 0,-3-15-47,1 0 0,-1 0 0,1 0 0,0 0-1,-1 0 1,1-1 0,0 1 0,0 0 0,0 0-1,1-1 1,-1 1 0,0 0 0,1-1 0,-1 0 0,0 1-1,1-1 1,2 2 0,-1-2-18,-1 0 0,0 0 0,1 0 0,-1 0 0,0-1 0,1 1 0,-1-1 0,1 0 0,-1 0 0,1 0 0,-1 0 0,5 0 0,1-2-242,1 0-1,0-1 1,-1 1-1,1-2 1,-1 1-1,14-9 1,-2 0-658,43-23-2730,-56 32 3215,-1 1 0,1-1 1,-1 1-1,1 1 0,0-1 1,-1 1-1,1 0 0,8 1 0,-12 0 427,0 1 0,0-1-1,0 1 1,0 0 0,0 0-1,0 0 1,0 1 0,-1-1-1,1 0 1,-1 1 0,1 0-1,-1 0 1,1 0 0,-1 0-1,0 0 1,0 0-1,0 1 1,0-1 0,0 1-1,-1-1 1,3 4 0,1 5 837,1 0 1,-1 0-1,6 23 1,-10-30-447,0-2-179,0-1-1,-1 1 1,1-1-1,-1 1 1,0-1-1,1 1 1,-1 0-1,0-1 1,0 1-1,0-1 1,0 1-1,0 0 1,0-1-1,-1 1 1,1-1 0,-1 3-1,2-8 87,-1 1 0,0 0 0,0-1 0,-1-4 0,-1-16-216,0 5-70,1-33-1,1 45-111,1 0 0,0 0 1,1 0-1,-1 0 0,1 0 0,1 0 0,-1 0 1,5-6-1,-4 7 80,0 1 1,1-1-1,0 1 1,0 0 0,0 0-1,0 1 1,1-1-1,0 1 1,5-4-1,26-13 261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14283,'0'1'570,"-1"1"-1,1-1 1,-1 0-1,1 1 1,0-1-1,0 0 1,-1 1-1,1-1 1,0 2-1,4 13 1810,-2-5-1952,26 157 3481,-11-58-3142,-4-32-559,-13-78-211,0 0 1,0 1 0,0-1 0,0 0 0,1 0 0,-1 1-1,0-1 1,0 0 0,0 0 0,0 1 0,-1-1-1,1 0 1,0 1 0,0-1 0,0 0 0,0 0 0,0 1-1,0-1 1,0 0 0,0 0 0,0 1 0,-1-1-1,1 0 1,0 0 0,0 0 0,0 1 0,-1-1 0,1 0-1,0 0-45,-1 0 0,1 0 0,0 0 0,0 0 0,-1 0 0,1-1 0,0 1-1,0 0 1,0 0 0,0 0 0,-1 0 0,1-1 0,0 1 0,0 0-1,0 0 1,0-1 0,0 1 0,-1 0 0,1 0 0,0-1 0,0 1 0,0 0-1,0 0 1,0-1 0,0 1 0,0 0 0,0 0 0,0-1 0,0 1-1,0 0 1,0-1 0,0-13-311,1 0 0,0 0 0,1 0 0,8-26 0,-10 40 352,1-4-12,0 0 0,0 0 0,0 0 0,1 0 0,0 0 0,0 1 0,0-1 0,0 0 0,0 1 0,1 0 0,-1 0 0,4-3 0,-4 4 52,-1 1 0,1 0 0,-1 1 1,1-1-1,-1 0 0,1 0 0,0 1 0,-1-1 1,1 1-1,0-1 0,0 1 0,-1 0 0,1 0 1,0 0-1,0-1 0,0 2 0,-1-1 0,1 0 1,0 0-1,0 1 0,-1-1 0,1 1 0,0-1 1,-1 1-1,1 0 0,2 1 0,4 3 288,-1 0-1,0 0 0,0 1 1,10 11-1,-9-10-64,0 1-1,0-1 1,9 6 0,-7-7-128,0-1 1,1 0 0,0 0-1,0-1 1,0-1 0,20 5 0,-23-7-127,0 0 1,1 0 0,-1-1-1,0 0 1,0 0 0,0-1-1,0 0 1,1-1-1,-2 0 1,14-4 0,-13 3-104,1-1 0,0 0 0,-1 0 0,0-1 0,0 0 0,12-11 0,-18 15 65,0-1-1,-1 0 1,1 0 0,0 0-1,-1-1 1,1 1-1,-1 0 1,0 0 0,0-1-1,0 1 1,0-1 0,0 1-1,0-1 1,-1 1-1,1-1 1,-1 0 0,0 1-1,0-1 1,0 0-1,0 1 1,0-1 0,-1 1-1,1-1 1,-1 0 0,1 1-1,-1-1 1,0 1-1,-2-5 1,1 3 40,-1 0-1,1 0 1,-1 0-1,0 0 1,0 1-1,-1-1 1,1 1-1,-1 0 1,0 0-1,0 0 1,0 0-1,0 0 1,0 1-1,0 0 1,-1 0-1,1 0 1,-1 1-1,-8-3 1,12 4 21,-1 0-1,1 0 1,-1 0-1,0 0 1,1 0-1,-1 0 1,0 0-1,1 1 1,-1-1-1,1 1 1,-1-1-1,1 1 1,-1-1 0,1 1-1,-1 0 1,1 0-1,0 0 1,-1 0-1,1 0 1,0 0-1,0 0 1,-1 0-1,0 3 1,-2 1 102,1 0 0,0 0 0,0 1 0,-3 9 0,5-13-97,-3 8 151,0 0-1,1 1 1,-1 11 0,3-16-81,0 0 0,0 0 1,1 0-1,0 0 1,0 0-1,1 0 1,1 7-1,-2-11-86,1-1 0,-1 1 0,0-1 0,1 1 0,-1-1 0,1 0 0,0 1 0,-1-1 0,1 0 0,0 1 0,0-1 0,0 0 0,0 0 0,0 0 0,0 0 0,0 0 0,0 0 0,0 0 0,1 0 0,-1 0 0,0 0 0,1-1 0,-1 1 0,0 0 0,1-1 0,-1 1 0,1-1 0,-1 0 0,1 1 0,-1-1 0,1 0 0,-1 0 0,1 0 0,2 0 0,-1-1-28,1 0 1,-1 0 0,1 0-1,-1 0 1,1-1 0,-1 1 0,1-1-1,-1 0 1,0 0 0,0 0-1,0-1 1,0 1 0,2-3 0,1-2-143,-1 0 0,7-12-1,-7 12 10,-1 0-1,1 1 1,6-7-1,-11 12 148,0 1-1,1-1 0,-1 1 1,1-1-1,-1 1 1,1-1-1,-1 1 1,1 0-1,0-1 1,-1 1-1,1 0 0,-1-1 1,1 1-1,0 0 1,-1 0-1,1-1 1,0 1-1,-1 0 1,1 0-1,0 0 0,-1 0 1,1 0-1,0 0 1,-1 0-1,1 0 1,0 1-1,-1-1 1,1 0-1,0 0 1,-1 0-1,1 1 0,0-1 1,-1 0-1,1 1 1,-1-1-1,1 0 1,-1 1-1,1-1 1,-1 1-1,1-1 0,-1 1 1,1-1-1,-1 1 1,1-1-1,-1 1 1,1 1-1,1 1 30,0 1 0,0 0 0,-1 0 0,1-1 0,-1 1 0,1 6 0,0 3-48,-2-8 13,1 0-1,-1 0 0,1 0 0,0 0 1,3 7-1,-3-11-75,-1 0 1,0-1-1,1 1 0,-1 0 1,1-1-1,-1 1 1,1-1-1,-1 1 0,1 0 1,-1-1-1,1 1 1,0-1-1,-1 0 0,1 1 1,0-1-1,-1 1 1,2-1-1,-1 0-121,0 1 0,0-1 0,0 0 0,0 0 0,0 0 0,0-1 0,0 1 0,1 0 0,-1 0 0,0-1 0,0 1 0,0 0 0,0-1 0,-1 1 0,1-1 0,2 0 0,12-13-2945,1-6 1246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9778,'4'2'1224,"1"1"0,-1 0 1,1 0-1,-1 0 0,0 1 0,-1-1 0,8 9 0,-9-8-636,1 0-1,-1 1 1,1-1-1,-1 1 0,0-1 1,-1 1-1,1 0 1,-1-1-1,0 1 1,0 0-1,0 0 0,-1 0 1,0 6-1,-3-23-1324,4 2 520,-1 0 0,1 0 1,1 0-1,3-13 0,-5 22 202,1-1-6,-1 0 1,1 0-1,0 0 1,0-1-1,0 1 0,0 0 1,0 1-1,0-1 1,0 0-1,0 0 1,1 0-1,-1 1 0,1-1 1,-1 0-1,1 1 1,0 0-1,0-1 0,-1 1 1,1 0-1,0 0 1,0 0-1,0 0 1,0 0-1,1 1 0,-1-1 1,4 0-1,-4 0 65,1 1 0,0 0-1,-1 0 1,1 1 0,-1-1 0,1 1-1,-1-1 1,1 1 0,-1 0 0,1-1-1,-1 1 1,1 0 0,-1 1-1,0-1 1,0 0 0,0 1 0,0-1-1,0 1 1,0 0 0,3 3 0,12 18 430,7 10-114,-22-31-441,0 1 0,0-1 0,1 0-1,0 0 1,-1 0 0,1 0 0,0 0 0,0 0 0,4 1-1,-4-2-191,0 0-1,0-1 0,0 1 0,0-1 1,1 0-1,-1 0 0,0 0 1,0 0-1,6-1 0,28-10-2526,-28 8 2191,32-12-841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150 200 7378,'-29'-12'10668,"23"10"-9786,1 1-1,-1 0 0,-9-1 1,12 2-740,1 0 1,-1 0-1,0 0 0,0 0 1,0 1-1,1-1 1,-1 1-1,0 0 1,1 0-1,-1 0 0,0 0 1,1 0-1,-1 0 1,1 1-1,0-1 0,-1 1 1,1-1-1,0 1 1,0 0-1,-2 3 1,0-1 39,0 1 0,1 1 0,-1-1 0,2 0 0,-1 1 0,0-1 0,1 1 0,0 0 0,0 0 0,1 0 0,0 0 1,0 0-1,0 0 0,1 0 0,0 1 0,0 9 0,1-15-175,-1 1 1,0 0-1,1 0 0,-1-1 1,1 1-1,-1 0 0,1 0 1,0-1-1,0 1 0,-1-1 1,1 1-1,0-1 0,1 1 1,-1-1-1,0 1 1,0-1-1,1 0 0,-1 0 1,0 0-1,1 0 0,-1 0 1,1 0-1,0 0 0,-1 0 1,1-1-1,0 1 0,-1 0 1,1-1-1,0 0 0,0 1 1,-1-1-1,1 0 0,0 0 1,0 0-1,0 0 0,-1 0 1,1 0-1,0-1 1,0 1-1,-1 0 0,1-1 1,0 0-1,0 1 0,-1-1 1,1 0-1,-1 0 0,1 0 1,2-2-1,1-1-142,-1 0-1,1-1 1,-1 0-1,0 0 1,0 0-1,0 0 1,-1-1-1,0 1 1,0-1 0,0 0-1,3-11 1,-3 4-316,1-1 1,-2 1 0,1-1-1,-1-20 1,-2 7-139,-2-1-1,-1 0 1,-12-53-1,15 80 628,-1-1-1,1 1 1,0-1-1,-1 1 0,0-1 1,1 1-1,-1 0 1,-1-2-1,2 3-24,0-1 0,0 1 0,0 0-1,0 0 1,0 0 0,0 0 0,0 0 0,0 0 0,0 0 0,-1 0-1,1 0 1,0 0 0,0 0 0,0 0 0,0 0 0,0 0-1,0 0 1,0 0 0,0 0 0,0 1 0,0-1 0,-1 0 0,1 0-1,0 0 1,0 0 0,0 0 0,0 0 0,0 0 0,0 0-1,0 0 1,0 0 0,0 0 0,0 0 0,0 0 0,0 0 0,0 0-1,0 1 1,0-1 0,0 0 0,0 0 0,0 0 0,0 0-1,0 0 1,0 0 0,0 0 0,0 0 0,0 0 0,0 0-1,-3 13 779,3 3-177,0 0 1,1 0-1,0 0 0,6 22 1,21 66 1046,-19-76-1347,2 0 0,0-1 0,2 0 1,31 48-1,-40-68-340,0-1 1,1 1-1,0-1 0,1-1 1,-1 1-1,1-1 1,0 0-1,0 0 0,1 0 1,9 4-1,23 7-3867</inkml:trace>
  <inkml:trace contextRef="#ctx0" brushRef="#br0" timeOffset="1">843 506 19124,'6'18'6962,"-9"-8"-5802,-4-3-432,-11 4-792,-5-3-504,-1 3 1672,1 3-1088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11835,'1'4'5321,"11"4"-2633,-1 2-535,-2 6-97,1 1-528,0 1-359,-8-4-641,1 0-208,-2-4-208,3-3-88,3-2-624,0-3-488,-7-8-2097,0-6 1985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11482,'19'1'5445,"9"8"-1775,-4-1-2060,19 2 105,35 9-223,-67-16-1385,0 1-1,-1 1 1,0-1 0,0 2 0,10 6 0,-16-9-82,0 0-1,0 1 1,-1-1 0,1 1 0,-1 0-1,0 0 1,0 0 0,0 1 0,-1-1-1,1 1 1,-1-1 0,0 1 0,0 0-1,-1-1 1,0 1 0,1 5 0,1 9 59,-1 0 1,-2 0-1,0 20 1,0 15 60,0-54-149,0 1 0,-1-1 1,1 0-1,0 0 0,0 0 0,0 0 0,0 0 0,0 0 0,0 0 1,0 0-1,0 1 0,0-1 0,0 0 0,0 0 0,0 0 0,0 0 1,0 0-1,0 0 0,0 0 0,0 1 0,0-1 0,0 0 0,0 0 1,0 0-1,1 0 0,-1 0 0,0 0 0,0 0 0,0 0 0,0 0 1,0 1-1,0-1 0,0 0 0,0 0 0,0 0 0,0 0 1,0 0-1,0 0 0,1 0 0,-1 0 0,0 0 0,0 0 0,0 0 1,0 0-1,0 0 0,4-6-215,3-17-240,-5 16 309,2-2 34,-1-1 1,1 1-1,1 0 1,0 0 0,0 0-1,9-11 1,-11 17 127,0 0 1,-1 0-1,2 0 0,-1 0 0,0 1 1,1-1-1,-1 1 0,5-2 0,-6 3 30,1 0-1,-1 0 0,1 0 0,-1 1 1,1-1-1,-1 1 0,1-1 0,0 1 0,-1 0 1,1 0-1,-1 0 0,1 1 0,-1-1 1,4 1-1,-2 1 73,-1-1-1,1 1 1,-1 0 0,0-1-1,0 1 1,0 1 0,0-1-1,0 0 1,0 1 0,0 0-1,-1-1 1,1 1 0,-1 0-1,4 6 1,2 5 311,-1 0 1,7 18-1,-8-19-209,-1-1-243,-1-4-1940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235 209 12507,'0'0'145,"0"1"0,0-1 0,0 0 0,-1 0 0,1 0 0,0 0 0,0 0 0,0 0 0,-1 0 0,1 0 0,0 0 0,0 0 0,0 0 0,0 0 0,-1 0 0,1 0-1,0 0 1,0 0 0,0 0 0,-1 0 0,1 0 0,0 0 0,0 0 0,0 0 0,-1 0 0,1 0 0,0 0 0,0 0 0,0 0 0,0 0 0,-1-1 0,1 1 0,0 0 0,0 0 0,0 0 0,0 0 0,-8-10 1631,-3-13-815,2-4-120,-16-40 387,21 58-1115,0 1 1,-1 0 0,0 0 0,0 0 0,-10-10 0,14 16-74,-1 0 1,0 0 0,1 1-1,-1-1 1,0 1 0,0-1 0,0 1-1,0-1 1,0 1 0,0 0-1,-1 0 1,1 0 0,0 1-1,-1-1 1,1 0 0,0 1-1,-1-1 1,1 1 0,-1 0 0,1 0-1,-1 0 1,1 0 0,0 0-1,-1 1 1,1-1 0,-1 1-1,1 0 1,0-1 0,-1 1-1,1 0 1,0 0 0,0 0 0,0 1-1,0-1 1,0 1 0,-4 2-1,1 2 79,0-1-1,0 1 0,0 0 1,1 0-1,0 1 0,0-1 1,1 1-1,-1 0 1,1 0-1,1 0 0,0 1 1,0-1-1,0 1 0,1-1 1,0 1-1,0-1 0,1 1 1,0 0-1,0-1 0,1 1 1,0-1-1,0 1 1,5 13-1,-6-19-103,1 0 1,0 0 0,0 0-1,0 0 1,0 0-1,0 0 1,0-1-1,1 1 1,-1 0 0,0-1-1,1 1 1,0-1-1,-1 1 1,1-1-1,0 0 1,0 0-1,-1 0 1,1 0 0,0 0-1,0 0 1,0 0-1,0-1 1,0 1-1,1-1 1,-1 1-1,0-1 1,0 0 0,0 0-1,4 0 1,-2 0-10,1-1 0,0 0 0,-1 0 1,1 0-1,0 0 0,-1-1 0,7-3 1,28-19 24,-32 19-15,1-1 1,-1 2-1,1-1 1,0 1-1,15-5 1,-20 9 31,-1-1 1,0 1 0,1 0-1,0 0 1,-1 0 0,1 0-1,-1 0 1,1 0 0,-1 1 0,1-1-1,-1 1 1,0 0 0,1 0-1,-1 0 1,0 0 0,1 0-1,-1 0 1,0 1 0,0-1-1,0 1 1,0-1 0,0 1-1,1 2 1,4 4 212,0 0 0,-1 0 0,11 19 0,-14-22-222,0 1-11,1 0 0,9 10 1,-12-14-58,1 0 1,0 0 0,0-1-1,0 1 1,1-1 0,-1 1-1,0-1 1,0 0 0,1 0-1,3 1 1,16 2-71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14619,'11'4'2631,"17"7"-1,-27-10-2459,1-1 0,-1 1 0,0 0 0,0 0 0,0 0 0,0-1 0,0 1 1,0 0-1,0 1 0,-1-1 0,1 0 0,0 0 0,-1 0 0,1 0 0,0 2 0,8 22 995,-1 0 1,-1 0-1,7 51 1,-7-33-527,18 77 340,-19-96-887,1-1-1,20 44 1,-29-74-377,1 1 0,-1-1 0,1 1 0,0-1 1,1 1-1,0-13 0,0 12 196,1-1 1,-1 1 0,1-1-1,0 1 1,1 0 0,0 0-1,0-1 1,5-9-1,-4 13 77,-1-1 0,1 1 0,-1 0 1,1 1-1,0-1 0,0 0 0,1 1 0,-1 0 0,1 0 0,0 0 0,0 0 0,0 0 0,0 1 0,7-4 0,-4 4 39,0 0-1,-1 0 1,1 0 0,0 1-1,0 0 1,0 0 0,0 1-1,0-1 1,0 2 0,0-1-1,0 1 1,8 2 0,-12-3 53,1 1-1,-1 0 1,1 0 0,-1 1-1,0-1 1,0 1 0,1 0-1,-1 0 1,0 0 0,0 0-1,-1 0 1,1 0 0,0 1 0,-1-1-1,0 1 1,1 0 0,-1 0-1,0 0 1,0 0 0,-1 0-1,1 0 1,-1 1 0,0-1-1,1 0 1,0 5 0,-2-3-24,1-1 0,-1 1 0,0 0 0,0-1 0,0 1 0,0 0 0,-1-1 0,0 1 0,0 0 0,0-1-1,0 1 1,-1-1 0,0 0 0,0 1 0,0-1 0,0 0 0,-1 0 0,0 0 0,0-1 0,0 1 0,0-1 0,0 1 0,-1-1 0,1 0 0,-1 0 0,0-1 0,0 1 0,0-1 0,0 0 0,0 0 0,-8 3 0,-1-2-188,0 0 1,0 0 0,0-2-1,0 1 1,-1-2 0,1 1-1,-24-4 1,35 3 18,0-1 0,0 1-1,0 0 1,0-1 0,1 1 0,-1-1 0,0 0-1,1 0 1,-3-1 0,3 2 82,1-1 0,-1 1-1,1-1 1,-1 1 0,1-1-1,-1 0 1,1 1 0,-1-1 0,1 0-1,0 1 1,-1-1 0,1 0 0,0 0-1,0 1 1,0-1 0,-1 0 0,1 0-1,0 0 1,0 1 0,0-1-1,0 0 1,0 0 0,0 1 0,1-1-1,-1 0 1,0-1 0,8-20-114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94 169 14235,'1'1'685,"27"16"5502,-26-16-5940,0 0-1,-1 0 0,1-1 1,0 1-1,0-1 1,-1 1-1,1-1 0,0 0 1,0 0-1,0 0 0,-1 0 1,1 0-1,0 0 1,0 0-1,2-1 0,-3 1-173,0-1 0,0 1-1,0-1 1,0 0 0,-1 1 0,1-1-1,0 0 1,-1 1 0,1-1-1,0 0 1,-1 0 0,1 1-1,-1-1 1,1 0 0,-1 0 0,1 0-1,-1 0 1,0 0 0,1 0-1,-1 0 1,0 0 0,0-1-1,1-24 185,-1 18-228,-2-1 0,0 0 0,0 0 0,0 1 0,-1-1 0,0 1 0,-1 0 0,-9-16 0,10 19-22,0 0 0,-1 1-1,0-1 1,0 0 0,0 1 0,-7-5-1,8 7-3,0 0 0,1 0-1,-1 1 1,0-1-1,-1 1 1,1-1 0,0 1-1,0 0 1,0 1 0,-1-1-1,-6 0 1,9 1 0,-1 0 0,0 0 0,0 0 0,1 0 0,-1 0 0,0 1 0,0-1 0,1 1 0,-1-1 0,1 1-1,-1 0 1,0-1 0,1 1 0,-1 0 0,1 0 0,0 0 0,-1 0 0,1 0 0,0 1 0,-1-1 0,1 0 0,0 1 0,0-1 0,0 0 0,-1 4 0,-1 2 31,1-1 1,-1 1-1,2 0 1,-1 0-1,0 7 1,-2 7 225,2 0 1,1-1 0,0 1-1,4 33 1,-3-52-246,0-1-1,0 0 1,1 0 0,-1 1 0,0-1 0,0 0 0,1 0-1,-1 1 1,1-1 0,-1 0 0,1 0 0,0 0-1,-1 0 1,1 0 0,0 0 0,0 0 0,0 0-1,-1 0 1,1 0 0,0-1 0,2 2 0,-1-1-16,0-1 0,-1 1 0,1-1 0,0 0 0,-1 0 0,1 0 0,0 0 1,-1 0-1,1 0 0,0 0 0,-1 0 0,1-1 0,0 1 0,-1-1 0,1 1 0,2-2 1,11-5-84,-1-1 0,27-17 0,-27 15 69,1 0-1,25-11 1,-39 21 27,0-1-1,0 1 1,0-1-1,0 1 1,0-1-1,0 1 1,0 0-1,0 0 1,0-1 0,0 1-1,0 0 1,1 0-1,-1 0 1,0 0-1,0 0 1,0 1-1,0-1 1,0 0-1,0 0 1,0 1-1,0-1 1,0 1-1,0-1 1,0 1 0,0-1-1,0 1 1,0 0-1,0-1 1,0 1-1,0 0 1,0 0-1,0 1 1,2 2 64,-1 0 1,0 1 0,0-1-1,-1 1 1,0-1-1,2 8 1,3 10-118,-6-21 40,0-1 1,1 0-1,-1 1 0,0-1 0,0 0 0,0 1 0,0-1 0,1 0 0,-1 1 0,0-1 0,0 0 0,1 0 0,-1 1 1,0-1-1,0 0 0,1 0 0,-1 1 0,0-1 0,1 0 0,-1 0 0,0 0 0,1 0 0,-1 0 0,0 1 0,1-1 1,-1 0-1,0 0 0,1 0 0,-1 0 0,0 0 0,1 0 0,-1 0 0,1 0 0,-1 0 0,0 0 0,1 0 0,-1-1 1,0 1-1,1 0 0,-1 0 0,0 0 0,1 0 0,-1-1 0,0 1 0,1 0 0,-1 0 0,0-1 0,14-12 97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30 9714,'-25'-1'4881,"9"-1"-1248,8 5-640,9-2-641,6 1-272,14 3-647,3-5-257,17 1-568,5-3-208,5-6-320,4 2-200,-4-3 952,-1 5-6441,-10-5 4393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 13659,'-35'-1'8083,"26"1"-6756,0 1 1,-11 2-1,17-3-1133,-1 1 0,1 0 0,-1 0 0,1 0 1,0 1-1,-1-1 0,1 1 0,0-1 1,0 1-1,0 0 0,0 0 0,0 1 0,1-1 1,-1 1-1,1-1 0,-1 1 0,-3 5 1,5-6-166,0 0 1,0 0 0,1 0-1,-1-1 1,0 1 0,1 0-1,-1 0 1,1 1 0,-1-1-1,1 0 1,0 0 0,0 0 0,0 0-1,0 0 1,0 0 0,0 0-1,1 0 1,-1 0 0,1 0-1,0 0 1,-1 0 0,1 0-1,0 0 1,0 0 0,0 0-1,0-1 1,0 1 0,1 0 0,-1-1-1,1 1 1,-1-1 0,1 1-1,3 1 1,2 2-9,0 0 0,1-1-1,0 1 1,0-2 0,1 1 0,12 2-1,-1 0 21,22 6 56,-39-11-78,0 1 0,1-1 0,-1 1 1,0 0-1,0-1 0,0 1 0,-1 1 0,1-1 1,3 3-1,-5-3-9,-1-1 0,1 0-1,0 0 1,-1 0 0,1 1 0,-1-1 0,0 0 0,1 0 0,-1 1-1,0-1 1,0 0 0,1 1 0,-1-1 0,0 0 0,-1 1 0,1-1-1,0 0 1,0 1 0,0-1 0,-1 0 0,1 1 0,-1-1-1,1 0 1,-1 0 0,1 0 0,-2 2 0,0 0-7,0 0 0,0 0 0,0 0 1,0-1-1,0 1 0,-1-1 0,1 0 0,-6 4 1,6-4-70,0-1 0,-1 0 0,1 0 0,0-1-1,0 1 1,-1 0 0,1-1 0,0 0 0,-1 1 0,1-1 0,0 0 0,-1 0 0,1 0 0,-1-1 0,1 1 0,-4-1 0,2 0-2,1-1 1,0 1-1,0 0 0,0-1 1,0 1-1,0-1 0,0 0 0,1 0 1,-1 0-1,0 0 0,-2-4 1,-10-16 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13 224 12203,'13'16'5873,"-1"1"-2248,0 3-1193,-4 1-127,-4-1-849,-1-2-408,-1-9-712,0-8-440,-1-7-1104,-1-13-520,1-14 919</inkml:trace>
  <inkml:trace contextRef="#ctx0" brushRef="#br0" timeOffset="1">1 0 10602,'3'2'5265,"1"2"-1880,2 4-1304,4 2-409,0 6-808,4 0-560,7 2 1841,3 0-1641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12347,'-5'0'5073,"-16"2"-2833,2 1-79,-9 0-49,7 2-231,1 4-489,1 3-224,6 8-328,4 3-136,7 5-296,5 4-111,10-2-185,7-2-40,10-6-128,4-6-232,13-16 328,-2-8-4465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193 157 10626,'-8'-46'7408,"1"6"-3876,6 36-3294,0 0-1,-1 0 1,1 0 0,-1 0-1,0 0 1,0 0 0,0 1-1,-1-1 1,1 1 0,-1-1-1,0 1 1,0 0 0,0 0-1,0 1 1,-5-5 0,5 6-175,1-1 1,0 1-1,-1 0 1,1 0 0,-1 0-1,0 0 1,1 0 0,-1 1-1,0-1 1,1 1-1,-1-1 1,0 1 0,0 0-1,1 0 1,-1 0 0,0 1-1,1-1 1,-1 1-1,0-1 1,1 1 0,-1 0-1,0 0 1,1 0-1,-4 2 1,1 1-21,0-1-1,0 1 1,0 0-1,1 1 0,-1-1 1,1 1-1,0 0 1,1 0-1,-1 0 1,1 0-1,0 0 1,0 1-1,0 0 1,1-1-1,0 1 1,0 0-1,1 0 1,-1 0-1,1 1 1,1-1-1,-1 0 1,1 0-1,0 0 1,0 1-1,1-1 1,0 0-1,0 0 1,1 0-1,-1 0 0,1 0 1,0 0-1,1 0 1,4 8-1,0-5-27,-1-1-1,1 0 0,0-1 0,1 1 0,-1-1 1,2-1-1,-1 0 0,1 0 0,0 0 0,12 5 1,10 2 96,59 17 0,-67-23-40,-20-6-45,1 0-1,-1 1 1,0-1 0,0 1-1,5 3 1,-7-5-22,-1 0 0,0 0-1,0 0 1,0 0 0,0 0 0,1 1-1,-1-1 1,0 0 0,0 0 0,0 0-1,0 0 1,0 1 0,1-1 0,-1 0-1,0 0 1,0 0 0,0 0 0,0 1-1,0-1 1,0 0 0,0 0 0,0 1-1,0-1 1,0 0 0,0 0 0,0 0-1,0 1 1,0-1 0,0 0 0,0 0-1,0 0 1,0 1 0,0-1 0,0 0-1,-1 1 9,0-1-1,0 1 1,1-1-1,-1 1 1,0-1-1,0 1 1,0-1-1,0 0 1,0 1 0,0-1-1,0 0 1,0 0-1,-1 0 1,-24 3-197,1-2 0,-46-4 0,66 3-103,0-1 0,0 1 0,0-1 0,0 0 0,0-1 1,-7-2-1,12 4 303,-1 0-1,1 0 1,0 0 0,0 0 0,-1 0 0,1-1 0,0 1 0,0 0-1,0 0 1,-1 0 0,1-1 0,0 1 0,0 0 0,0 0 0,0 0-1,-1-1 1,1 1 0,0 0 0,0 0 0,0-1 0,0 1 0,0 0 0,0 0-1,0-1 1,0 1 0,0 0 0,0-1 0,1-9 93</inkml:trace>
  <inkml:trace contextRef="#ctx0" brushRef="#br0" timeOffset="1">385 192 9658,'2'0'482,"0"1"0,0 0-1,0 0 1,0 0 0,0 0-1,0 0 1,0 0 0,-1 0 0,1 1-1,0-1 1,-1 1 0,3 2 0,-2-1 99,-1-1 1,0 1-1,0 1 1,0-1 0,0 0-1,0 0 1,0 0 0,0 4-1,4 40 3637,-5-45-3993,0 1 0,0 0 0,0-1 0,1 1 0,-1-1 0,1 1 0,-1 0-1,1-1 1,0 1 0,0-1 0,0 1 0,0-1 0,1 0 0,-1 1 0,4 2 0,-5-4-208,0-1 0,1 0 1,-1 1-1,0-1 0,1 0 1,-1 1-1,0-1 0,1 0 1,-1 0-1,1 0 0,-1 1 1,0-1-1,1 0 0,-1 0 1,1 0-1,-1 0 0,1 0 1,-1 0-1,0 0 0,1 0 1,-1 0-1,1 0 0,-1 0 1,1 0-1,0 0 1,0-1-6,-1 1 0,1-1 0,0 1 0,0-1 1,0 1-1,0-1 0,-1 0 0,1 1 0,0-1 1,1-1-1,1-3-21,-1 1 0,1-1 0,2-6 0,-4 10 24,1-5-31,1 0 0,-1 1 0,-1-1 0,1 0 0,-1 0 0,0 0 0,0 0 0,-1 0 0,0 0 0,0-8 0,0 11 10,-1 0-1,0 0 0,1 0 0,-1 1 1,0-1-1,0 0 0,0 0 1,-1 0-1,1 1 0,-1-1 1,1 1-1,-1-1 0,0 1 1,0 0-1,0 0 0,0 0 0,-1 0 1,1 0-1,-1 0 0,1 0 1,-1 1-1,-5-3 0,5 3 4,-1 0 0,0 0-1,0 0 1,0 0 0,0 1-1,0 0 1,-1 0 0,1 0-1,0 0 1,0 0 0,0 1-1,0 0 1,0 0 0,-6 2-1,5-1-81,0 0-1,-1 1 0,1-1 0,0 1 0,0 0 0,1 0 1,-1 1-1,1-1 0,-8 9 0,11-11-53,0 0-1,0 1 0,0-1 1,0 0-1,0 1 1,0-1-1,1 1 1,-1-1-1,0 1 1,1-1-1,-1 1 1,1-1-1,0 1 1,-1 2-1,1-3 100,1 0 1,-1-1-1,0 1 0,0 0 1,1 0-1,-1 0 1,0 0-1,1-1 0,-1 1 1,1 0-1,-1 0 0,1-1 1,-1 1-1,1 0 0,-1-1 1,1 1-1,0 0 0,-1-1 1,1 1-1,0-1 1,0 1-1,-1-1 0,1 0 1,0 1-1,0-1 0,0 1 1,20 5-371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11562,'4'8'5114,"-1"11"-2154,-3 10-615,-3 20-345,-5 8-231,-1 10-585,1 2-304,7-8-440,1-6-136,10-17-224,4-7-152,3-19-552,2-11-400,-1-9 2048,1-12-1072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8 265 11747,'-4'50'8152,"0"1"-4161,4-45-3555,0-1 1,1 1-1,0-1 0,0 1 1,0-1-1,4 11 0,-4-14-371,0 0-1,0 0 0,0 0 1,0 0-1,0-1 0,0 1 0,1 0 1,-1-1-1,1 1 0,-1-1 0,1 0 1,-1 1-1,1-1 0,0 0 0,0 0 1,0 0-1,0 0 0,-1 0 1,1-1-1,0 1 0,0 0 0,0-1 1,1 0-1,-1 1 0,3-1 0,-2 0-67,0 0 0,1-1-1,-1 1 1,0-1-1,1 1 1,-1-1 0,0 0-1,0 0 1,0-1-1,0 1 1,0-1-1,0 1 1,0-1 0,0 0-1,2-2 1,0-2-103,0 1 0,-1-1 0,0 1 0,0-1 0,0-1 0,5-10 0,10-17-358,-13 25 377,1-1 173,-6 13 60,-2 7 71,-1 9 229,0 0 1,2 0 0,2 31 0,-2-50-440,0 1 0,0 0 0,0-1 0,0 1 0,1 0 0,-1-1 0,0 1 0,0 0 0,0-1 0,1 1 1,-1 0-1,0-1 0,1 1 0,-1-1 0,0 1 0,1 0 0,0 0 0,-1-1-17,1 0 0,-1 0 0,1 0 1,-1 0-1,0 1 0,1-1 0,-1 0 0,0 0 0,1 0 0,-1 0 0,0 0 1,1 0-1,-1-1 0,0 1 0,1 0 0,-1 0 0,0 0 0,1 0 0,-1 0 0,0 0 1,1-1-1,-1 1 0,1 0 0,2-3-210,0 0 1,1 0 0,-2 0-1,5-5 1,-5 6 84,20-24-1084,2-13 490</inkml:trace>
  <inkml:trace contextRef="#ctx0" brushRef="#br0" timeOffset="1">455 1 12979,'-1'30'5345,"-3"14"-2472,-2 5-785,1 14-32,2 2-247,5-5-777,4-4-424,8-14-392,0-11-96,5-15-424,-2-7-256,-1-14-736,-4-7 2208,-8-16-888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13043,'-2'2'5705,"6"1"-3266,7 1-1211,-10-4-845,16 6 1207,0-2 0,27 4 0,-25-6-1604,0-1 0,0-1 1,0 0-1,27-5 0,-29 2-277,3 0-309,23-2 0,-38 5 546,0 0-1,0 0 0,0 1 0,0-1 0,0 1 0,-1 0 1,1 0-1,0 0 0,9 5 0,-12-5 88,0 0 0,0 1 0,-1-1 0,1 0 0,0 1 0,0 0 0,-1 0 0,1-1 0,-1 1 0,0 0 0,1 0 0,-1 0-1,0 0 1,0 0 0,0 1 0,-1-1 0,1 0 0,0 0 0,-1 1 0,1 1 0,0 6 301,-1 0-1,0 0 1,-1 15-1,-1-3 284,3 24 604,-1-39-630,-1-28-111,0-6-276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15515,'28'37'8333,"-8"-10"-5325,-17-23-2701,1 0-1,-1 0 0,0-1 0,1 1 0,5 3 0,21 12-3037,-21-14 316,-1 0 1,14 12 0,-19-14 1888,-1-1 0,1 1 1,-1-1-1,0 1 0,0 0 1,0 0-1,0 0 0,-1 1 1,1-1-1,-1 0 0,2 7 1,0 3 881,-1 0 1,0 26 0,-2-28 643,0 0 0,1 0-1,0 0 1,1 0 0,4 13 0,-5-22-779,0 1 0,0-1 1,0 0-1,0 0 0,1 0 0,-1 0 0,0 0 0,1-1 1,-1 1-1,1 0 0,2 1 0,-4-2-169,1-1 0,-1 0 0,1 0 0,-1 0-1,0 1 1,1-1 0,-1 0 0,1 0 0,-1 0 0,1 0 0,-1 0 0,1 0 0,-1 1 0,1-1-1,-1 0 1,0-1 0,1 1 0,-1 0 0,1 0 0,-1 0 0,1 0 0,-1 0 0,1 0 0,0-1-11,0 0 1,-1 1-1,1-1 1,0 0 0,-1 0-1,1 1 1,0-1-1,-1 0 1,1 0 0,-1 0-1,1 0 1,-1 0-1,0 0 1,1 1 0,-1-3-1,2-3 29,-1 0 0,0 0 0,-1 0-1,0 0 1,0 0 0,0 0 0,0 0 0,-3-10 0,0 1-108,-1 0 0,-6-15 0,4 13-24,3 8 23,0 1-1,0-1 1,-1 1-1,0-1 1,-10-13-1,14 22 52,0 0-1,0 0 1,0 0-1,0 0 1,0 0-1,0 0 1,0-1 0,0 1-1,0 0 1,0 0-1,0 0 1,-1 0-1,1 0 1,0 0-1,0 0 1,0 0-1,0 0 1,0 0 0,0 0-1,0 0 1,0 0-1,-1 0 1,1 0-1,0-1 1,0 1-1,0 0 1,0 0-1,0 0 1,0 0 0,0 0-1,-1 0 1,1 0-1,0 1 1,0-1-1,0 0 1,0 0-1,0 0 1,0 0-1,0 0 1,-1 0 0,1 0-1,0 0 1,0 0-1,0 0 1,-2 7 816,1 6-159,2-10-610,-1 0 1,1 0-1,0 0 1,0 0-1,2 5 1,0-3-17,-2-2-29,0 0 1,0 0-1,0 0 1,1 0-1,-1 0 0,1-1 1,0 1-1,0 0 0,0-1 1,0 0-1,1 1 1,-1-1-1,0 0 0,1 0 1,0 0-1,-1-1 0,1 1 1,5 2-1,5-1 2,-1-1 0,1 0 1,14 0-1,-16-1 1,0 0 0,0 0 0,-1 1 1,15 4-1,-23-5-7,1 0 0,-1 0 0,0 1 0,1-1 0,-1 0 0,0 1 0,0-1-1,0 1 1,0 0 0,0 0 0,0 0 0,-1 0 0,1 0 0,0 0 0,-1 0 0,0 0 0,2 4 0,0 1 73,-1 0 0,0 0 0,-1 1 0,2 10 0,-2-13-28,3-9-268,0-1 0,1 0 0,0 1 0,8-6 0,1 0 203,15-9 1,-25 18 38,-1-1 1,1 1-1,0 0 1,-1 0-1,1 1 0,0-1 1,0 1-1,0-1 1,-1 1-1,1 1 0,0-1 1,0 0-1,0 1 1,-1 0-1,1 0 0,0 0 1,-1 0-1,5 2 1,-5-2 31,4 2 178,0-1-1,-1 1 1,1 1 0,-1-1-1,0 1 1,0 0-1,0 0 1,-1 1-1,9 9 1,-13-13-201,0 0 0,-1 0 0,1-1-1,-1 1 1,0 0 0,1 0 0,-1 0 0,0 0 0,1 0-1,-1 0 1,0 0 0,0 2 0,0-3-35,0 0 0,0 0 0,0 1 1,0-1-1,0 0 0,0 0 0,0 1 0,0-1 0,0 0 1,0 0-1,0 1 0,0-1 0,0 0 0,0 0 0,-1 0 0,1 1 1,0-1-1,0 0 0,0 0 0,0 0 0,0 1 0,-1-1 1,1 0-1,0 0 0,0 0 0,0 0 0,-1 0 0,1 1 0,0-1 1,0 0-1,0 0 0,-1 0 0,1 0 0,0 0 0,0 0 1,-1 0-1,1 0 0,0 0 0,0 0 0,-1 0 0,1 0 1,0 0-1,-1 0 0,0-1-21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5473,'2'-2'763,"0"1"0,0-1 0,-1 1-1,1-1 1,0 1 0,-1-1 0,1 0 0,-1 0 0,2-3-1,-3 5-510,1-1-1,-1 1 0,0-1 0,1 0 1,-1 1-1,0-1 0,1 1 0,-1-1 1,1 1-1,-1-1 0,1 1 0,-1-1 1,1 1-1,-1 0 0,1-1 0,-1 1 1,1 0-1,0-1 0,-1 1 0,2-1 1,-2 1-108,1 1 1,0-1 0,-1 0 0,1 0-1,-1 0 1,0 0 0,1 0 0,-1 1-1,1-1 1,-1 0 0,1 1-1,-1-1 1,1 0 0,-1 1 0,0-1-1,1 0 1,-1 1 0,0-1 0,1 0-1,-1 2 1,2 1 222,0 1-1,0-1 1,0 1-1,-1-1 1,0 1-1,1 5 0,2 18 848,1 43-1,-1-3-438,1-24-391,20 151 534,4-57-727,-26-124-323,1 0-1,1 0 1,0-1 0,7 14-1,-2-12-848,-9-13 938,-1-1 0,0 0 0,1 1 1,-1-1-1,0 0 0,1 0 0,-1 1 1,0-1-1,1 0 0,-1 0 0,0 0 0,1 1 1,-1-1-1,1 0 0,-1 0 0,0 0 1,1 0-1,-1 0 0,1 0 0,-1 0 1,1 0-1,-1 0 0,0 0 0,1 0 0,-1 0 1,1 0-1,0 0 0,0-1-34,1-1 0,-1 1 0,0 0-1,0 0 1,0 0 0,1-1 0,-1 1 0,1-3-1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13739,'8'-6'5241,"9"6"-3609,10 3 121,4 6-65,2-2-264,8-7-599,0 0-225,5-3-320,0 2-80,-9-2-80,1 1-128,-22 0-736,1 2 800,-22-2-264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6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17332,'0'0'6641,"1"3"-4584,5 6-609,-5 0-104,6 2-512,-5-6-616,-2-2 64,0 1-200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12211,'0'15'4785,"10"-3"-2465,0 4-503,-2 9 519,0 11-192,0 13-759,-1 5-393,1 7-544,-3-4-160,1-2-184,0-8-56,1-15-344,0-6-320,1-21-640,-3-6 2224,-4-25-952</inkml:trace>
  <inkml:trace contextRef="#ctx0" brushRef="#br0" timeOffset="1">34 309 13123,'14'3'5097,"13"-1"-2953,6 1-831,6-2 223,3 3-192,2-4-552,-7 3-279,-7-3-273,-4 0-376,-14 4-601,4 0-1103,-16 4 1088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3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1 689 12547,'8'2'5249,"4"-2"-2905,9 2-719,0-2 95,10 0-536,4 0-360,0 0-487,-5-2-105,-6 1 1520,8-4-1264</inkml:trace>
  <inkml:trace contextRef="#ctx0" brushRef="#br0" timeOffset="1">522 1 16051,'0'15'6146,"0"6"-4130,0 19-736,0 12 97,-4 15-145,2 11-224,3 8-496,4 3-120,5-5-168,-2-9-72,2-24-71,0-8-41,-4-23-153,1-5-127,-3-11-672,-1-7-456,-2-4 840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 2545,'0'0'2183,"0"0"275,0 0-141,0 0-288,0 0-125,0 0-39,0 0-34,0 0-144,0 0-136,0 0-170,0 0-128,0-1 1463,-6 2-2109,-16 8-409,-29 14 0,4 0-58,24-12-68,1 1 0,-23 15 0,-41 24 247,85-51-314,1 0 0,0 1 0,-1-1 1,1 0-1,0 0 0,-1 1 0,1-1 0,0 0 0,-1 0 1,1 1-1,0-1 0,0 0 0,-1 1 0,1-1 1,0 0-1,0 1 0,0-1 0,0 1 0,-1-1 0,1 0 1,0 1-1,0-1 0,0 0 0,0 1 0,0-1 0,0 1 1,0-1-1,0 1 0,0-1 0,0 0 0,0 1 1,0 0-1,1 0 12,0 0 1,-1 0-1,1 0 1,0 0 0,0 0-1,0 0 1,0 0-1,0-1 1,0 1 0,2 1-1,3 2 94,0-1 0,13 5 0,9 1 194,1-2 0,0-1 0,53 3 0,-80-9-290,62 2 239,-41-2-565,-23 0 288,0 0 0,0 0 0,0 0 0,0 0 0,0 0 0,0 0 0,0 0 0,0 0 1,0 0-1,0 0 0,0 0 0,0 0 0,0 0 0,0 0 0,0 0 0,0 0 0,0 0 0,0 0 0,0 0 0,0 0 0,0 0 0,0 0 1,0 1-1,0-1 0,0 0 0,0 0 0,0 0 0,0 0 0,0 0 0,0 0 0,0 0 0,0 0 0,0 0 0,0 0 0,0 0 0,0 0 0,0 0 1,0 0-1,0 0 0,0 0 0,0 0 0,0 0 0,0 0 0,0 0 0,0 0 0,0 0 0,0 0 0,0 0 0,0 0 0,0 0 0,1 0 1,-1 0-1,0 0 0,0 0 0,0 0 0,0 0 0,0 0 0,0 0 0,0 0 0,0 0 0,0 0 0,0 0 0,0 0 0,0 0 0,0 0 0,0 0 1,0 0-1,0 0 0,-3 1-82,2-1 29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11274,'11'7'4099,"0"0"-1,16 6 1,-13-7-1924,23 5-1,-1-3-1287,38 2 0,32 5-2687,-104-15 2028,2-1-175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78 8794,'-102'-6'3966,"90"4"-2115,-21-3 1,21 3-226,5 2 1614,10 2-2114,10 1-336,4-1-30,1 0-1,0-2 1,29-3 0,54-11-19,-59 7-610,199-38-1835,-238 44 1080,1 1 1,-1-1-1,0 1 0,1 0 1,5 0-1,-15 5-482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9802,'-17'8'4257,"12"0"-2145,5 0-135,12 5-289,0-5-119,8 0-233,9-2-152,4-5-352,5 2-200,3-6-344,-7 2-111,0-3-426,-5-2-431,-9 2-1016,-1 0 3392,-10 2-1640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 13467,'-3'10'5345,"3"10"-3185,5 10-655,-2 18-121,1 7-208,-1 9-439,-2 4-185,6-2-256,-1-2-88,7-14-200,-2-14-176,0-20-672,-2-9-385,0-18 697</inkml:trace>
  <inkml:trace contextRef="#ctx0" brushRef="#br0" timeOffset="1">182 1 13923,'-5'20'5865,"-3"5"-3344,1 19-881,-1 7-16,3 10-543,5 4-265,1-5-464,6-2-136,3-10-136,2-9-104,4-13-432,3-7-384,2-6 768,2-5-216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32 14683,'-1'-2'568,"1"0"-1,-1 0 1,0 0 0,0 0-1,0 0 1,0 0 0,-3-3-1,4 4-487,0 1-1,0 0 1,-1 0-1,1-1 1,0 1-1,0 0 1,-1 0-1,1 0 1,0 0-1,-1 0 1,1-1-1,0 1 1,-1 0-1,1 0 1,0 0-1,-1 0 1,1 0-1,0 0 1,-1 0-1,1 0 1,-1 0-1,0 1 30,0-1 0,0 0-1,0 1 1,1-1 0,-1 1-1,0-1 1,0 1 0,0-1-1,1 1 1,-2 1 0,-2 2 157,1 0 1,0 0-1,0 0 1,0 0-1,0 0 1,1 1-1,0 0 1,0-1-1,0 1 1,-2 8-1,2-4-52,1 0 0,-1-1 0,2 1-1,-1 0 1,2 12 0,-1-17-168,1-1 0,-1 0 0,1 0 0,0 1-1,0-1 1,0 0 0,0 0 0,0 0 0,1 0 0,-1 0 0,1 0 0,0-1 0,0 1-1,0 0 1,4 3 0,-2-3-8,-1-1 0,1 1 0,0-1 0,0 1 0,0-1 0,0 0-1,0-1 1,1 1 0,-1-1 0,9 2 0,-8-2-28,1 0-1,-1-1 1,1 0-1,-1 0 1,1 0 0,0-1-1,-1 0 1,0 0 0,1 0-1,-1-1 1,0 1-1,1-1 1,4-3 0,-6 3-24,0 0 0,-1-1 0,1 1 0,-1-1 1,0 0-1,0 0 0,1 0 0,-2 0 1,1 0-1,0-1 0,-1 1 0,0-1 0,1 0 1,-1 1-1,-1-1 0,1 0 0,1-7 1,-1 4-21,-1 0 1,0 0 0,-1-1 0,0 1-1,0 0 1,-1-10 0,0 12 25,0 1 0,1 0-1,-2-1 1,1 1 0,0 0 0,-1-1 0,0 1-1,0 0 1,0 0 0,-5-7 0,5 9 8,-1 0 0,1 0 0,0 0 0,-1 1 1,1-1-1,-1 1 0,0-1 0,1 1 0,-1 0 0,0 0 0,0 0 1,-4-1-1,0 1 3,-1 0-1,1 0 1,-9 1 0,8 0-1,0 0 0,1 1 0,-1 0 0,1 0 1,-1 1-1,-12 4 0,17-5-68,0 0 1,0 1 0,1-1 0,-1 1 0,0-1 0,1 1-1,-1 0 1,1 0 0,-1 1 0,1-1 0,0 0-1,0 1 1,0-1 0,0 1 0,1 0 0,-1-1-1,-2 7 1,4-8-25,0-1-1,0 1 0,-1 0 1,1-1-1,0 1 1,0 0-1,0-1 0,0 1 1,0 0-1,0 0 0,0-1 1,0 1-1,0 0 1,0-1-1,0 1 0,1 0 1,-1 0-1,0-1 1,0 1-1,1 0 0,-1-1 1,1 1-1,-1-1 1,0 1-1,1 0 0,-1-1 1,1 1-1,-1-1 0,1 1 1,0-1-1,-1 0 1,1 1-1,-1-1 0,1 0 1,1 1-1,18 5-946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 9386,'-2'-1'522,"1"1"0,0-1 0,0 0 0,-1 1 0,1-1 0,-1 1 0,1 0 0,0-1 0,-1 1 1,1 0-1,-1 0 0,1 0 0,-1 0 0,1 0 0,-1 0 0,-1 1 0,1-1-208,0 1 1,1 0-1,-1-1 1,0 1-1,1 0 0,-1 0 1,1 0-1,-1 1 1,1-1-1,0 0 1,-2 3-1,-1 1-17,0 0 0,1 0 0,0 0 0,1 1 0,-1-1 0,1 1 1,-2 6-1,-1 9 143,1-1 0,1 1 0,1-1 0,0 29 0,10 83 308,-4-95-724,2-1 0,1 1 0,2-1 0,1 0-1,2-1 1,2-1 0,21 40 0,-26-58-967,-7-13-1389,-4-8 455,-5-9 540</inkml:trace>
  <inkml:trace contextRef="#ctx0" brushRef="#br0" timeOffset="1">0 359 12107,'16'-10'5209,"6"5"-2609,0-3-271,4 8-601,-7 0-384,5 1-703,-1 2-561,8 0 752,2-2-672</inkml:trace>
  <inkml:trace contextRef="#ctx0" brushRef="#br0" timeOffset="2">1030 29 14171,'0'0'5665,"-4"1"-3296,4 7-433,0-8-352,0 35-143,3 55-521,-3-29-272,13-1-312,-4-4-64,9-3-152,0-10-56,-4-11-288,2-7-344,-8-13-1040,1-7 1144,6-9-8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13283,'0'15'5849,"2"4"-2856,-2 3-889,2 8 65,-2-2-625,0 0-408,0-9-728,0-5-240,1-12-680,2-3-480,1-11 1744,4-7-912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 10930,'-6'-11'4681,"4"5"-2408,2 2-545,0 4 145,0 0-273,2 13-336,-1 22-360,2 59-159,-5-42-297,4-1-112,8-12-200,2-3-56,0-12-104,-1-8-136,-7-8-752,2-5-609,0-8-1848,-1-9 2041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11210,'0'1'299,"-1"-1"0,1 1 0,0 0 0,-1-1 0,1 1 0,0 0 0,0 0 0,0-1 0,0 1 1,-1 0-1,1-1 0,0 1 0,0 0 0,1 0 0,-1-1 0,0 1 0,0 1 0,1-1 41,0 0 1,0 0 0,0 0 0,0-1 0,0 1 0,0 0 0,0 0 0,0-1-1,0 1 1,0-1 0,2 1 0,5 3 328,1-2-1,-1 1 1,1-1-1,0 0 1,-1-1-1,1 0 1,10-1-1,-7 1-407,1 0-1,23 5 0,-29-3-199,1-1-1,-1 1 0,0 0 0,0 1 0,0 0 0,-1 0 0,1 0 1,-1 1-1,0 0 0,0 0 0,0 0 0,-1 1 0,0 0 0,0 0 0,-1 0 1,1 1-1,-1 0 0,-1-1 0,1 1 0,4 14 0,-4-6 17,0-1 0,-2 1 0,1-1 0,-1 16 0,1-4-71,1-49-1348,-2 16 1065,0-11-575,7-20 0,-7 33 766,-1 0 0,1 1 1,0-1-1,0 1 0,0 0 0,1-1 1,0 1-1,0 0 0,5-5 0,-6 7 127,0 0-1,1 1 1,-1-1-1,1 1 0,-1 0 1,1-1-1,-1 1 1,4 0-1,-5 0 40,1 1 0,-1-1 1,0 1-1,0 0 0,1 0 0,-1 0 0,1-1 0,-1 1 0,0 1 0,1-1 0,-1 0 0,0 0 0,1 0 1,-1 1-1,0-1 0,1 1 0,-1-1 0,2 2 0,-1 0 163,0 1 0,0-1 1,-1 1-1,1 0 0,-1 0 0,1 0 1,-1 0-1,0 0 0,1 3 0,9 28 435,14 68-1,-25-100-587,4 13-458,-4-14 370,1-1 0,-1 1 0,0-1 1,1 1-1,-1-1 0,0 1 0,1-1 0,-1 0 0,1 1 0,-1-1 0,1 0 0,-1 1 1,0-1-1,1 0 0,-1 1 0,1-1 0,0 0 0,-1 0 0,1 0 0,-1 1 0,1-1 0,-1 0 1,1 0-1,-1 0 0,1 0 0,0 0 0,20-3 91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18820,'-8'2'7010,"7"0"-5418,0-2-248,1 0-480,0 0-288,0 0-440,0 0-208,0-2 136,0 1-4336,0 0 3199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8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12699,'0'0'5361,"0"0"-2713,8 26-439,35 41-281,-35-33-311,0-5-729,0-5-336,-3-11-392,0-1-256,-5-12-984,0-5-609,-4-8-4896,-1-9 4377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8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7594,'2'-2'834,"0"0"0,1 1 0,-1-1 0,0 0 0,1 1 0,-1 0 0,1-1 0,-1 1 0,1 0 0,3 0 0,-1 0-172,-1 0 0,1 0 0,0 1 0,0-1 0,6 2 0,3 0 203,0 1 0,-1 1 1,16 5-1,-11-3-198,-1 1 0,0 1 0,-1 1 0,26 15 0,-33-17-478,0 0-1,-1 1 1,0 0-1,-1 0 1,0 0-1,0 1 0,0 0 1,-1 0-1,8 14 1,-12-16-150,1 0 0,-1 0 0,0 1-1,-1-1 1,0 0 0,0 1 0,0-1 0,0 1 0,-1 0 0,0-1-1,-1 1 1,0-1 0,-2 12 0,2-8-61,1-9 8,0 0 1,0 0-1,0 0 1,0 0-1,0 0 0,0 0 1,0 0-1,-1 0 1,1 0-1,0 0 1,-1 0-1,0 0 0,1-1-1,0 0-1,0 0 1,0 0-1,0 0 1,0 1-1,0-1 1,0 0-1,0 0 1,0 0 0,0 0-1,0 0 1,-1 0-1,1 0 1,0 0-1,0 0 1,0 0-1,0 0 1,0 0-1,0 0 1,0 0-1,0 0 1,0 0-1,0-1 1,0 1-1,0 0 1,-1 0-1,1 0 1,0 0-1,0 0 1,0 0-1,0 0 1,0 0-1,0 0 1,0 0-1,0 0 1,0 0-1,0 0 1,0 0-1,0 0 1,0 0 0,0 0-1,0-1 1,0 1-1,0 0 1,0 0-1,0 0 1,0 0-1,0 0 1,0 0-1,0 0 1,0 0-1,0 0 1,0 0-1,0 0 1,0-1-1,0 1 1,0 0-1,0 0 1,0 0-1,0 0 1,0 0-1,0 0 1,0 0-1,0 0 1,0 0-1,0 0 1,-1-13-822,4-19-423,-2 26 1203,1 0-1,-1 0 1,1 0-1,1 1 1,-1-1-1,1 1 1,0-1-1,0 1 1,1 0-1,-1 0 1,1 1-1,0-1 1,0 1-1,7-6 1,-10 10 99,0-1 1,0 1-1,-1-1 1,1 1 0,0-1-1,0 1 1,0-1 0,0 1-1,0 0 1,0 0-1,0 0 1,0-1 0,0 1-1,0 0 1,0 0 0,0 0-1,0 1 1,0-1-1,0 0 1,0 0 0,0 0-1,0 1 1,0-1 0,0 0-1,0 1 1,0-1 0,0 1-1,0 0 1,0-1-1,-1 1 1,1-1 0,0 1-1,1 1 1,1 2 151,0-1 0,-1 1 0,1 0 0,-1 0 0,4 8 0,-1 1 216,6 19 0,-8-21-556,0 0 0,7 13 0,-9-22 126,0 0-1,0 0 1,0-1 0,0 1 0,1 0 0,-1-1 0,0 1 0,1-1-1,-1 0 1,1 0 0,-1 1 0,1-1 0,0 0 0,0 0-1,-1 0 1,4 1 0,14 4-12</inkml:trace>
  <inkml:trace contextRef="#ctx0" brushRef="#br0" timeOffset="1">829 228 11010,'-1'-4'600,"1"1"1,-2-1-1,1 0 0,0 1 0,-1-1 0,1 1 0,-1 0 0,0 0 0,0-1 0,0 1 0,-4-4 0,2 3-137,0 1-1,0-1 0,0 1 0,-1-1 0,1 1 1,-1 1-1,-9-6 0,10 7-292,0-1-1,0 1 0,0 0 1,0 0-1,0 0 1,-1 1-1,1-1 1,0 1-1,0 0 0,-5 1 1,6-1-70,0 1 0,0-1-1,1 1 1,-1 0 0,0 0 0,1 0 0,-1 0 0,1 1 0,0-1 0,-1 1-1,1-1 1,0 1 0,0 0 0,0 0 0,0 0 0,-2 2 0,-1 3 37,1 0 1,0 0 0,1 0-1,0 1 1,0-1 0,0 1-1,1 0 1,0 0-1,0 0 1,1 0 0,0 0-1,1 0 1,0 0 0,0 0-1,1 0 1,-1 0-1,2 0 1,-1 0 0,4 8-1,-4-13-112,-1-1-1,1 0 0,0 1 1,1-1-1,-1 0 1,0 0-1,1 0 0,-1 0 1,1 0-1,0 0 0,0 0 1,-1 0-1,1-1 1,0 1-1,0-1 0,1 1 1,-1-1-1,0 0 0,0 0 1,1 0-1,-1 0 1,1 0-1,-1-1 0,1 1 1,-1-1-1,1 1 0,-1-1 1,1 0-1,-1 0 1,1 0-1,2-1 0,0 0-31,0 0 1,0 0-1,0 0 0,0-1 0,-1 0 0,1 0 1,-1 0-1,1-1 0,-1 1 0,0-1 0,0 0 0,0 0 1,0-1-1,0 1 0,3-5 0,3-6-145,0 0 0,-2-1 0,1 0 0,-2 0 0,0-1 0,-1 0 0,0 0 0,-1-1 0,-1 1 0,-1-1 0,1-18 0,5-91 735,-1 271 2096,-7-138-2628,21 120 689,-19-118-675,0 0 0,0 0 1,2-1-1,5 11 1,-1-3 5,-7-12-67,0 0-1,1-1 0,-1 1 1,1 0-1,6 6 0,-8-9-63,0 0 0,1 0 0,-1 0-1,0 0 1,1 0 0,-1 0-1,1-1 1,0 1 0,-1 0 0,1-1-1,-1 1 1,1-1 0,0 0-1,0 0 1,-1 1 0,1-1-1,0 0 1,2-1 0,9-1-298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12051,'0'-9'4537,"3"9"-2953,5 5 72,2 22 265,-3 9-121,-6 17-536,-4 6-295,3 2-401,6-1-160,7-11-208,6-7-96,1-16-408,1-8-240,0-16-329,-1-8-431,-4-10 856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1:5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13691,'-1'4'5425,"4"-4"-3352,7 1-465,8 6-352,14-2-232,4 3-544,-2-5-175,2-3-225,-3 0-256,-1-6-1049,1 1-407,-3-6 864</inkml:trace>
  <inkml:trace contextRef="#ctx0" brushRef="#br0" timeOffset="1">444 1 9394,'15'28'4617,"-3"-8"-1376,-3 6-1225,-1 2 41,-4-6-281,7 9-264,-8-9-680,-1-4-279,2-3-553,-6-11-465,6-9-639,-4-6-1936,-2-14 1991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10730,'13'6'4737,"-3"2"-2080,-2 1-529,0 4-439,4-2-353,0 1-680,-3-4-568,4 3-872,-3-3-3713,2-4 3105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7 252 10122,'5'2'641,"1"0"0,0 0 0,0-1 0,0 1 0,0-1 0,0-1 0,0 1 0,0-1 0,0 0 0,9-2 0,-10 1-402,-1 0-1,1 0 1,-1-1 0,0 0 0,1 0 0,-1 0 0,0 0 0,0 0 0,0-1 0,-1 0 0,1 0 0,-1 0 0,1 0 0,3-6-1,-2 3-116,-1 0-1,0-1 1,0 1-1,-1-1 1,0 0-1,0 0 1,-1 0-1,1 0 1,-2-1-1,1 1 1,-1 0-1,0-1 1,0 1-1,-1-1 1,-1-13-1,0 16-42,1 1 1,-1-1-1,0 1 0,0 0 0,-1 0 1,1-1-1,-1 1 0,0 0 0,0 0 0,0 1 1,0-1-1,-1 0 0,1 1 0,-1-1 0,0 1 1,0 0-1,-1 0 0,1 0 0,0 0 0,-1 1 1,0-1-1,0 1 0,1 0 0,-1 0 1,-1 1-1,1-1 0,0 1 0,-6-2 0,7 3-6,0-1 0,-1 1 0,1 0-1,-1 0 1,1 0 0,-1 0 0,1 0-1,-1 1 1,1 0 0,0 0 0,-1 0 0,1 0-1,0 0 1,0 0 0,-1 1 0,1 0-1,0 0 1,1-1 0,-1 2 0,0-1-1,1 0 1,-1 1 0,1-1 0,-1 1-1,1-1 1,0 1 0,0 0 0,1 0 0,-1 0-1,0 0 1,0 4 0,0 0-20,0-1 0,1 1 0,0-1 0,1 1-1,-1-1 1,1 1 0,2 13 0,2 2 80,6 23 0,55 156 649,14-5 254,-75-185-982,4 6 15,-1 0-1,-1 0 0,6 29 0,-12-45-81,1-1-1,-1 1 1,0 0 0,0 0 0,0 0 0,0-1 0,0 1-1,0 0 1,-1 0 0,1-1 0,0 1 0,0 0-1,-1 1 1,1-2-5,0 0 0,-1 1 0,1-1-1,0 0 1,0 0 0,-1 0-1,1 1 1,0-1 0,0 0 0,-1 0-1,1 0 1,0 0 0,0 0 0,-1 1-1,1-1 1,0 0 0,0 0-1,-1 0 1,1 0 0,0 0 0,-1 0-1,1 0 1,-1 0 0,0 0-73,-1-1 0,1 1-1,0-1 1,-1 1 0,1-1 0,0 1 0,-1-1 0,1 0 0,0 0 0,0 0 0,-2-1-1,-5-5-181,0-2-1,0 1 0,1-1 0,0 0 0,1-1 0,0 1 0,-10-21 0,-2-26 540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12355,'4'1'593,"0"0"0,0 0-1,0 0 1,-1 1 0,1 0 0,0 0 0,-1 0 0,1 0 0,-1 0 0,0 1 0,0-1 0,3 4 0,-2-1-88,0 0 0,0 0 1,-1 0-1,0 0 0,0 0 0,0 1 1,2 6-1,1 9 273,-1-1-1,0 1 1,2 33-1,-5-38-285,0 7-162,9 59 465,-8-66-691,1 1 0,10 26 0,-14-41-116,1 0 1,0 0 0,0-1-1,0 1 1,0-1 0,0 1 0,3 2-1,-4-4 4,0 0 0,0 0 0,1 0 0,-1 1 0,0-1 0,0 0 0,0 0 0,1 0 0,-1 0 0,0 0 1,0 1-1,1-1 0,-1 0 0,0 0 0,0 0 0,1 0 0,-1 0 0,0 0 0,1 0 0,-1 0 0,0 0 0,0 0 0,1 0 0,-1 0 0,0 0 0,0 0 0,1 0 0,-1 0 0,0 0 0,0-1 0,1 1 0,-1 0 0,0 0 0,0 0 0,1 0 0,-1 0 0,0-1 0,0 1 0,0 0 0,1 0 0,-1 0 0,0-1 0,0 1 0,0 0 0,0 0 0,0-1 0,1 1 0,-1 0 0,0 0 0,0-1 0,0 1 0,0 0 0,0 0 0,0-1 0,0 0 0,7-33-812,-6 25 608,1 1-1,0 0 1,5-16-1,-3 16 121,0 0-1,0 0 0,1 0 0,7-9 0,-11 15 102,0 0 1,1 0-1,-1 0 0,1 1 0,0-1 0,-1 1 0,1-1 0,0 1 0,0 0 0,0 0 0,0-1 1,0 1-1,0 1 0,0-1 0,0 0 0,1 0 0,-1 1 0,0 0 0,0-1 0,1 1 0,-1 0 1,3 0-1,-3 1 36,0-1 1,-1 1 0,1 0-1,-1 0 1,0-1-1,1 1 1,-1 0 0,0 0-1,1 1 1,-1-1 0,0 0-1,0 0 1,0 1-1,0-1 1,0 1 0,0-1-1,0 0 1,-1 1-1,1 0 1,0-1 0,-1 1-1,0-1 1,1 4 0,1 4 194,0-1 0,-1 1 1,0 11-1,1 8-43,1-1-1,8 39 1,-8-61-1500,3-8 409,11-13 153</inkml:trace>
  <inkml:trace contextRef="#ctx0" brushRef="#br0" timeOffset="1">498 54 14827,'6'29'5745,"0"21"-3712,-1 3-137,2 4-199,3 3-377,5-15-752,2-2-232,2-18-376,1-8-296,2-15-768,-3-4-337,-8-10 833</inkml:trace>
  <inkml:trace contextRef="#ctx0" brushRef="#br0" timeOffset="2">397 149 12547,'-14'6'5593,"9"-4"-2600,10 2-1057,6 1-88,8 0-487,7 1-337,7-2-560,7-4-152,4 0-400,3-3 1288,7-12-960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151 102 12075,'-7'-10'2294,"-1"-4"-452,-2 0 0,1 1 0,-2 0 0,-13-13 1,23 25-1740,-1-1 1,1 1-1,0 0 1,0 0 0,-1 1-1,1-1 1,-1 0-1,1 0 1,-1 1 0,1-1-1,-1 1 1,1-1-1,-1 1 1,0 0 0,1-1-1,-1 1 1,1 0-1,-1 0 1,0 0 0,1 0-1,-3 1 1,2 0-39,0 0 1,0 0 0,0 0-1,0 0 1,0 0 0,1 0-1,-1 1 1,0-1 0,1 1-1,-1-1 1,1 1 0,-1-1-1,1 1 1,0 0 0,0 0-1,-2 3 1,0 3-3,0-1-1,0 1 1,1 1-1,0-1 1,0 0-1,1 0 1,0 1-1,0-1 1,1 1-1,0-1 1,1 1-1,0-1 1,0 0-1,1 1 1,5 15-1,-4-15-48,0 0 0,1 0 0,0 0 1,0-1-1,1 1 0,1-1 0,-1 0 0,1-1 0,0 1 0,1-1 0,0 0 0,0-1 1,14 10-1,-16-13-125,0 0 0,1-1 1,-1 0-1,1 0 1,0 0-1,-1-1 1,1 1-1,0-2 0,0 1 1,0 0-1,0-1 1,0 0-1,0-1 0,0 1 1,0-1-1,0 0 1,6-2-1,1-2-1016,1 1-1,-1-2 1,0 0-1,0-1 1,21-14-1,1-8-813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41 7106,'0'0'285,"-1"-1"0,1 1 0,0 0 0,-1 0 0,1-1 1,0 1-1,0 0 0,-1-1 0,1 1 0,0-1 1,0 1-1,0 0 0,0-1 0,-1 1 0,1-1 1,0 1-1,0 0 0,0-1 0,0 1 0,0-1 0,0 1 1,0-1-1,0 1 0,0 0 0,0-1 0,0 1 1,1-1-1,-1 0-27,1 0 0,-1 0 0,1 1-1,-1-1 1,1 0 0,0 1 0,-1-1 0,1 0 0,0 1 0,0-1 0,-1 1 0,2-1 0,3-1 264,0-1 0,0 2 0,8-3 0,5 0-4,-1 1-1,1 1 0,0 1 0,20 1 1,71 10 336,-99-9-807,18 2 62,-1 1 0,1 2 0,46 16 0,-70-21-92,-1 1 1,1-1-1,0 1 0,-1 0 1,0 0-1,1 1 0,-1-1 1,4 5-1,-5-5 31,0 1 0,0-1 0,-1 1 0,1-1 0,-1 1-1,0 0 1,0-1 0,0 1 0,0 0 0,0 0 0,-1 0 0,1 3 0,0 4 213,0 0 1,-1 0 0,-1 1-1,-2 17 1,-13 40 592,0 1-493,16-69-365,-2 12 26,1 0-1,-1 15 1,4-5-2445,-2-19 1974,-1-2 19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5297,'0'0'214,"0"0"0,1 0-1,-1-1 1,0 1 0,0 0 0,1 0-1,-1 0 1,0 0 0,0 0-1,1 0 1,-1 0 0,0 0 0,0 0-1,1 0 1,-1 0 0,0 0 0,0 0-1,0 0 1,1 0 0,-1 1-1,0-1 1,0 0 0,1 0 0,-1 0-1,0 0 1,0 0 0,0 0 0,1 1-1,-1-1 1,3 9 3485,-5 14-205,2-19-2578,-2 11 898,1-1 1,2 18 0,-1-27-1514,1 0 0,0 0 0,0 0 0,0 0 0,1-1 0,-1 1 0,1 0 0,0-1-1,5 8 1,-7-11-278,1 0-1,-1 0 1,1 0-1,-1-1 0,1 1 1,0 0-1,-1 0 0,1 0 1,0-1-1,0 1 1,0 0-1,0-1 0,0 1 1,-1 0-1,1-1 0,0 1 1,0-1-1,0 0 1,0 1-1,1-1 0,-1 0 1,0 1-1,0-1 0,0 0 1,0 0-1,0 0 1,0 0-1,0 0 0,0 0 1,0-1-1,0 1 0,0 0 1,0 0-1,1-1 1,-1 1-1,0-1 0,1 0 1,0-1-74,0 1 0,0-1 0,0 1 0,0-1 0,-1 0 0,1 0 0,0 0 0,-1 0 0,0 0 0,1-1 0,-1 1 0,0 0 0,0-1 0,0 1 0,0-4 0,0 3-150,-1-1 0,1 0 0,-1 1-1,0-1 1,-1 0 0,1 1 0,0-1 0,-1 1-1,0-1 1,0 0 0,0 1 0,0 0 0,-1-1 0,1 1-1,-1 0 1,0-1 0,-3-3 0,-4-4-62,0 1 1,0 0-1,-14-11 0,18 18 267,-2-4 26,7 7-27,0 0 0,-1 0 0,1 0 0,0 0 0,0 0 0,0-1 1,0 1-1,0 0 0,0 0 0,0 0 0,0 0 0,0-1 0,0 1 0,0 0 0,0 0 0,0 0 0,0 0 0,0-1 0,0 1 0,0 0 0,0 0 0,0 0 0,0-1 0,0 1 0,0 0 0,0 0 0,0 0 0,0 0 1,0-1-1,0 1 0,0 0 0,0 0 0,1 0 0,-1 0 0,0 0 0,0-1 0,0 1 0,0 0 0,0 0 0,1 0 0,4-4 51,0 0 1,0 0-1,0 1 1,1 0-1,0 0 1,-1 0-1,1 1 0,0 0 1,0 0-1,0 0 1,1 1-1,-1 0 0,0 0 1,13 1-1,-10 0 133,1 0 0,-1 1 1,1 1-1,-1-1 0,1 2 0,-1-1 0,16 8 0,-20-8-59,0 1 0,0 0 0,-1 0 0,1 0 0,-1 1-1,0 0 1,0 0 0,0 0 0,0 0 0,-1 0 0,0 1 0,0-1 0,0 1 0,0 0 0,1 5 0,0 1-31,-1-1-1,0 1 1,-1 0 0,0 0 0,0 0 0,-1 1 0,-1 11 0,1-30-546,0 1 1,1-1 0,0 0 0,0 0 0,1 1 0,-1-1 0,5-6 0,0-2-246,-3 7 461,0 1 0,0 0 0,0 0 0,1 0-1,6-7 1,-9 12 234,0 0 0,-1 0-1,1 0 1,0 1-1,0-1 1,0 1 0,0-1-1,0 1 1,1 0 0,-1 0-1,0 0 1,1 0 0,-1 0-1,0 0 1,1 1-1,-1-1 1,1 1 0,-1-1-1,1 1 1,4 0 0,-6 1 61,1-1 0,-1 0 0,1 1 0,-1-1-1,0 1 1,0 0 0,1-1 0,-1 1 0,0 0 0,0 0 0,0 0 0,0 0 0,0 0 0,0 0 0,0 0 0,0 0 0,0 0 0,0 0 0,0 0 0,-1 1 0,2 0 0,0 4 313,0-1-1,0 1 1,1 10 0,-1-7-59,-1-4-176,1 6 146,1-1 0,0 1 0,1-1-1,8 17 1,-12-26-316,1 0 0,0 1 0,-1-1-1,1 0 1,0 0 0,0 0-1,0 0 1,0 0 0,0 0 0,0 0-1,0 0 1,0-1 0,0 1 0,2 0-1,-1 0-90,0-1-1,0 1 1,0-1-1,0 0 0,0 0 1,0 0-1,0 0 1,1 0-1,2-1 1,19-5-391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12043,'-15'7'8290,"10"-5"-7380,0 1 0,0-1-1,1 1 1,-1 0 0,-7 6 0,7-5-563,0 0-1,1 1 0,0 0 0,0 0 1,0 0-1,1 0 0,0 1 1,0-1-1,-4 11 0,6-13-295,0-1 0,1 1 0,-1-1 0,1 1-1,-1 0 1,1-1 0,0 1 0,0 0 0,0 0 0,1-1 0,-1 1-1,0 0 1,1-1 0,0 1 0,0-1 0,0 1 0,0-1-1,0 1 1,0-1 0,1 0 0,-1 1 0,1-1 0,-1 0-1,1 0 1,3 2 0,2 2 25,1 0-1,0 0 1,0-1-1,1-1 1,-1 1-1,1-2 0,11 5 1,-11-6-35,-1 1 0,0 1 0,0 0 0,0 0 0,0 0 0,-1 1 0,0 0-1,13 11 1,-19-15-51,-1 0 0,1 0 0,0 0 0,0 0 0,-1 0 0,1 0-1,0 0 1,-1 0 0,1 0 0,-1 0 0,1 0 0,-1 0 0,0 0 0,0 0-1,1 0 1,-1 1 0,0-1 0,0 0 0,0 0 0,0 0 0,0 0 0,0 1-1,0-1 1,-1 0 0,1 0 0,0 0 0,-1 0 0,1 0 0,-1 1-1,1-1 1,-1 0 0,1 0 0,-1 0 0,0 0 0,0-1 0,1 1 0,-1 0-1,0 0 1,0 0 0,0-1 0,0 1 0,-1 1 0,-3 0-281,1 1 0,-1 0 1,1-1-1,-1 0 1,1 0-1,-1-1 0,0 1 1,-9 1-1,12-3 240,0 0 0,0 0 0,1 0 0,-1 0 0,0 0 0,0 0 0,1 0 0,-1 0 0,0-1 0,0 1 0,1-1 0,-1 1 0,0-1 0,1 0-1,-1 0 1,1 0 0,-1 1 0,1-2 0,-1 1 0,1 0 0,-2-1 0,-7-15 34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0 11779,'18'12'5529,"-9"7"-2361,-4 18-783,-2 9-65,-6 9-695,3 7-417,3-2-656,1-7-216,12-11-304,-8-16-192,5-20-544,-1-6-512,3-14 2208,2 2-1056</inkml:trace>
  <inkml:trace contextRef="#ctx0" brushRef="#br0" timeOffset="1">0 181 13427,'2'3'739,"-1"-1"0,1 1 0,-1-1-1,1 0 1,0 1 0,0-1 0,3 2 0,-1-1-116,0 0-1,0 0 1,8 3-1,0 0 14,1-1-1,15 3 0,0-2 361,57 5-1,-67-9-790,17 0 221,-20-2-135,21 4 0,-31-3-232,0 0 0,0 0 1,0 1-1,0 0 0,-1 0 0,1 0 1,-1 0-1,5 4 0,-4-2 10,0 0 0,-1 0 0,1 0 0,-1 1-1,0-1 1,-1 1 0,1 0 0,-1 0 0,0 1 0,0-1-1,-1 1 1,4 9 0,-2-2 68,-1 0 1,-1 0-1,0 1 1,1 19-1,-4-21-20,1-12-115,0 0-1,0 0 0,0 0 0,0 0 1,0 0-1,0 0 0,0 0 0,0 0 1,0 0-1,0 0 0,0 0 1,-1 0-1,1 0 0,0 0 0,0 0 1,0 0-1,0 0 0,0 0 0,0 0 1,0 0-1,0 0 0,0 0 1,0 0-1,0 0 0,0 0 0,0 0 1,0 0-1,0 0 0,0 0 0,0 0 1,-1 0-1,1 0 0,0 0 1,0 0-1,0 0 0,0 0 0,0 0 1,0 0-1,0 0 0,0 0 0,0 0 1,0 0-1,0 0 0,0 0 0,0 0 1,0 0-1,0 0 0,0 0 1,0 0-1,0 0 0,0 0 0,0 0 1,0 0-1,0-1 0,0 1 0,-1 0 1,1 0-1,0 0 0,0 0 1,0 0-1,0 0 0,0 0 0,0 0 1,0 0-1,0 0 0,0 0 0,1 0 1,-7-19 55,5 7-93,1-1-1,-1 1 1,2 0-1,0-1 1,0 1-1,1 0 0,1 0 1,6-20-1,-3 16-601,1 1 0,0 0-1,0 0 1,2 1 0,0 0 0,11-13-1,-19 25 315,1 0-1,0 1 1,-1-1-1,1 0 1,0 0-1,0 1 1,0-1 0,0 1-1,0 0 1,0 0-1,0-1 1,0 1-1,1 1 1,-1-1-1,0 0 1,5 0-1,13 3-1208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90 143 8946,'8'5'1635,"16"8"1532,-23-12-2936,1-1 0,0 1 1,-1 0-1,1-1 0,0 0 0,-1 1 0,1-1 0,0 0 0,-1 0 0,1 0 1,0 0-1,2 0 0,-3-1-151,-1 1 0,1 0 0,-1 0 0,1-1 0,-1 1 0,1 0 0,-1-1 0,0 1-1,1 0 1,-1-1 0,1 1 0,-1 0 0,0-1 0,1 1 0,-1-1 0,0 1 0,1-1 0,-1 1 0,0-1 0,0 1 0,1-1 0,-1 1 0,0-1 0,0 0 0,0 1 0,0-1 0,0 1 0,0-1 0,0 1-1,0-1 1,0 1 0,0-1 0,0 0 0,-6-22 850,5 17-680,-16-70 1153,16 73-1379,0 1-1,0-1 1,0 0 0,0 0-1,-1 1 1,0-1 0,1 1-1,-1 0 1,0-1 0,0 1-1,-2-2 1,2 3-4,1 0 0,0 0 0,0 0 0,0 0 0,-1 0 0,1 0 0,0 1 0,-1-1 0,1 0 0,0 1 0,-1-1 0,1 1 0,-1-1 0,1 1 0,-1 0 0,1 0 0,-1 0 0,0 0 0,1 0 0,-1 0 0,-2 1 0,1 0 67,0 0 0,0 1 0,1 0 0,-1 0 0,0 0 0,1 0 0,-1 0 0,1 1 0,-4 3 0,0 1 158,1 1 1,-6 9-1,7-10-28,0 1-1,0 0 1,1 1 0,-4 12 0,6-17-125,1-1 0,-1 1 1,1 0-1,-1-1 0,1 1 1,0 0-1,0-1 0,1 1 1,-1 0-1,1-1 0,0 1 1,0-1-1,2 5 0,-2-6-60,-1-1-1,1 1 0,0-1 0,1 0 0,-1 0 1,0 1-1,0-1 0,0 0 0,1 0 1,-1 0-1,0 0 0,1 0 0,-1 0 0,1-1 1,0 1-1,-1 0 0,1-1 0,-1 1 1,1-1-1,0 0 0,-1 1 0,1-1 0,0 0 1,-1 0-1,1 0 0,0 0 0,1-1 1,2 1-26,-1-1 1,0 0-1,0 0 1,1 0 0,-1-1-1,0 1 1,0-1-1,0 0 1,5-3 0,-1-2-13,1 0 1,-1 0 0,15-18-1,-22 24 6,1-1 1,-1 1-1,1 0 0,0-1 0,-1 1 0,1 0 0,3-1 0,-5 1 3,1 1-1,-1 0 0,1 0 1,0-1-1,-1 1 0,1 0 1,-1 0-1,1 0 0,0 0 0,-1 0 1,1 0-1,0 0 0,-1 0 1,1 0-1,0 0 0,-1 0 1,1 0-1,0 0 0,-1 0 1,1 1-1,-1-1 0,1 0 0,-1 1 1,1-1-1,0 0 0,-1 1 1,1-1-1,0 1 0,1 2 58,0 1 0,0-1 0,-1 1 0,1-1 0,-1 1 0,0 0 0,0-1 0,0 1 0,0 6 0,5 14 340,3 3-113,-9-21-416,-1-9 638,7-7-317</inkml:trace>
  <inkml:trace contextRef="#ctx0" brushRef="#br0" timeOffset="1">411 92 12267,'1'27'5233,"2"-2"-2097,-3-1-791,-2 1 7,-2-3-399,-2-9-993,-4-5-424,1-8-480,-3-7-208,3-9-720,-1-9-448,5-10-1089,0-7-431,-1-9 1807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9090,'8'8'2229,"1"0"1,0-1-1,1 0 1,12 6-1,42 19 1705,4 1-1054,-62-29-2717,0-1 0,0 1 0,-1 0 0,1 0 0,-1 0 1,0 1-1,0 0 0,0 0 0,-1 0 0,0 1 0,0-1 0,0 1 0,-1 0 0,1 0 0,-1 1 0,-1-1 0,4 14 0,-4-13-178,0-1 0,-1 1-1,0 1 1,0-1 0,-1 0-1,0 0 1,-1 11 0,0-15-205,0-4 31,2-4-180,3-2 222,0-1 1,1 1-1,0 0 0,0 0 0,1 1 0,0-1 1,0 1-1,0 1 0,1-1 0,0 1 1,0 0-1,1 1 0,-1-1 0,11-3 0,-18 8 169,1 0 0,-1-1 0,1 1 0,-1 0 0,1 0-1,-1-1 1,1 1 0,0 0 0,-1 0 0,1 0 0,-1 0 0,1 0-1,0 0 1,-1 0 0,1 0 0,-1 0 0,1 0 0,0 0 0,-1 0-1,1 0 1,-1 0 0,1 1 0,-1-1 0,1 0 0,-1 0-1,1 1 1,0-1 0,-1 0 0,0 1 0,2 0 0,-2 0 52,1 1 1,0 0 0,-1-1 0,0 1 0,1-1 0,-1 1 0,0 0-1,0-1 1,0 3 0,0-2-60,0 11 297,-1 0-1,-1 0 1,-4 18 0,-1 14-332,7-45-2,0 0 0,0 0 1,0 0-1,0 0 0,0 0 1,0 0-1,0-1 0,0 1 1,0 0-1,0 0 0,0 0 1,0 0-1,0 0 0,0 0 1,0 0-1,0 0 0,0 0 1,0 0-1,0 0 0,0 0 1,0 0-1,0 0 0,0 0 1,0 0-1,0 0 0,0 0 1,0 0-1,0 0 0,0 0 1,0 0-1,0 0 0,0 0 1,0 0-1,0 0 0,1 0 1,-1 0-1,0 0 0,0 0 1,0 0-1,0 0 0,0 0 1,0 0-1,0 0 0,0 0 1,0 0-1,0 0 0,0 0 1,0 0-1,0 0 0,0 0 1,0 0-1,0 0 0,0 0 1,0 0-1,0 0 0,3-6-330,5-18 619,10-5-282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 11106,'2'-3'5113,"8"26"-1640,-6 6-808,-4 20-401,-7 7-287,3 4-793,0 6-344,4-8-376,7-10-136,1-13-208,2-15-128,-2-12-376,2-1-336,-4-19-848,0-5 2440,0-5-960</inkml:trace>
  <inkml:trace contextRef="#ctx0" brushRef="#br0" timeOffset="1">11 172 12011,'-11'12'5273,"18"0"-2137,-4-4-807,17 12-233,-2-4-207,10-2-697,4-2-376,0-13-528,4-3-304,-3-6-920,1 4-568,-4-1-4474,5-1 3978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0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8306,'1'1'309,"-1"-1"1,0 1 0,1 0-1,-1 0 1,0-1 0,1 1-1,-1 0 1,0 0-1,0 0 1,0 0 0,0-1-1,0 1 1,0 0 0,0 0-1,0 0 1,0 0-1,0-1 1,0 1 0,-1 0-1,1 0 1,0 0 0,0-1-1,-1 1 1,1 0-1,-1 0 1,1-1 0,0 1-1,-1 0 1,0-1 0,1 1-1,-1-1 1,1 1 0,-1 0-1,-1 0 1,-36 32 5883,28-23-5091,0 0 1,0 1-1,-9 14 0,18-24-1038,0 1 0,0-1 0,0 1 0,0-1 0,0 1 0,1 0 1,-1-1-1,1 1 0,-1 0 0,1-1 0,-1 1 0,1 0 0,0 0 0,0 0 0,0-1 0,0 1 0,0 0 0,0 0 0,1 2 0,1 0 10,0 0 0,0 0 0,0-1 0,0 1 0,1-1 0,3 5 0,4 6 95,-4-5-83,1-1-1,-1 0 1,1-1-1,1 1 1,0-1-1,0 0 1,0-1-1,11 6 1,-15-10-180,-3-4-136,-7-4-202,2 4 223,0 1-1,0-1 1,0 1 0,0 0 0,0 1 0,-5-1 0,0 0-334,-22-2-1632,-1 7 940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15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12 2160,'12'1'443,"-6"0"497,0-1-1,0 1 0,0-1 1,0-1-1,9-1 0,-14 2-719,0 0 1,-1-1-1,1 1 0,0 0 1,-1 0-1,1-1 0,0 1 1,-1-1-1,1 1 0,-1 0 1,1-1-1,-1 1 0,1-1 1,-1 1-1,1-2 0,3-2 2602,-4 3-1474,0 1-101,0 0-17,0 0-9,-3 1 2051,1 0-3126,0 0 0,0 0 0,-1 0 1,1 0-1,0 0 0,-3 0 0,1 0-73,0 0 0,0 0 0,0 0 0,-5 3 0,-21 13 218,12-7 22,-25 11 0,20-10-109,1 0 0,0 1 0,1 2 0,1 0-1,-22 19 1,41-32-198,1-1-1,-1 1 1,1-1-1,-1 1 1,1-1-1,-1 1 1,1-1-1,-1 1 1,1 0-1,-1-1 1,1 1-1,0 0 1,0-1-1,-1 1 1,1 0-1,0-1 1,0 2-1,0-1-1,0-1-1,0 1 0,0-1 0,0 1 1,0-1-1,0 1 0,1-1 0,-1 1 0,0-1 1,0 1-1,1-1 0,-1 0 0,0 1 0,1-1 1,-1 1-1,0-1 0,1 0 0,-1 1 1,1-1-1,2 2 13,1 0 0,-1 0 0,1 0 0,-1-1 0,6 2 0,-3-1 15,24 7 134,1-2 0,0-1-1,33 3 1,19 2 110,-78-10-254,-1 0 1,0-1-1,0 1 0,0 0 1,0 0-1,0 0 0,0 1 0,-1 0 1,1-1-1,6 5 0,-10-6-31,0 0 0,0 0-1,0 1 1,1-1-1,-1 0 1,0 0 0,0 0-1,0 0 1,0 0 0,0 0-1,1 1 1,-1-1-1,0 0 1,0 0 0,0 0-1,0 0 1,0 1 0,0-1-1,0 0 1,0 0-1,0 0 1,1 1 0,-1-1-1,0 0 1,0 0 0,0 0-1,0 1 1,0-1-1,0 0 1,0 0 0,0 1-1,-1-1 1,1 0 0,0 0-1,0 1 1,-6 1-1049,4-2 558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1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12851,'-5'2'5137,"7"0"-2785,5 1-679,-7-3 191,0 0-224,16 1-567,5 2-241,31 4-352,-32-6-112,0 0-160,-3 2-72,1 3-88,-5-3-24,-4 0-128,2 2-272,-5-2-712,1-1-208,-4 0 695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6417,'0'-42'14083,"2"50"-11670,9 33-1336,-3-7-506,-1 1 0,2 56 0,-23 317 1220,12-374-3301,2-45 43,1-9 547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3:0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 11202,'-12'-1'5073,"7"2"-1824,2 2-920,6 1-273,-3-4-416,0 0-807,13 1-209,19 2-328,40 3-96,-32-6-32,1 0-48,-15 2-392,-7-2 1536,-14 4-1040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12283,'88'-20'4289,"-71"19"-3041,-11 6-415,-6-5-786,9 14 882,0-1 0,0 2 0,-2-1 1,0 1-1,-1 0 0,9 29 0,12 36 334,-20-57-904,1 0 0,18 35 1,-25-53-326,1-2 1,0 1 0,1 0 0,-1 0 0,1-1 0,-1 1 0,1-1-1,0 0 1,1 0 0,-1 0 0,0 0 0,1-1 0,-1 1-1,9 3 1,-11-5-26,0-1-1,0 0 1,0 1-1,0-1 0,0 0 1,0 1-1,0-1 0,0 0 1,1 0-1,-1 0 1,0 0-1,0 0 0,0 0 1,0 0-1,1 0 1,-1-1-1,0 1 0,0 0 1,0-1-1,0 1 1,0-1-1,0 1 0,0-1 1,0 0-1,0 1 1,0-1-1,0 0 0,0 0 1,1-1-1,1-2 17,1-1 0,-1 0 0,0 0 0,5-9 0,-7 11-16,18-39 53,-2-1 0,13-53 0,-20 63-50,-5 17-42,8-32 95,-12 43-128,0 0 0,0 0 0,-1 0 0,1 0-1,-1 0 1,-1 0 0,0-5 0,1 9-15,0 1 0,0-1 0,0 0 1,-1 0-1,1 1 0,0-1 0,-1 0 1,1 1-1,-1-1 0,1 0 0,0 1 1,-1-1-1,0 1 0,1-1 0,-1 1 1,1-1-1,-1 1 0,0-1 0,0 0 1,-3 3-391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11891,'-1'-1'6495,"0"1"-3883,-2 5-241,-1 22-728,-1 24-247,2 83 1,10-42-665,28 130 0,-10-133-605,-22-78-111,2 1-184,-4-12 134,-1 0 0,0 0 0,0 0 1,0 0-1,0 0 0,1 0 1,-1 0-1,0 0 0,0 0 0,0 0 1,0 0-1,1 0 0,-1 0 1,0 0-1,0 0 0,0 0 1,1 0-1,-1 0 0,0 0 0,0 0 1,0 0-1,0 0 0,0-1 1,1 1-1,-1 0 0,0 0 0,0 0 1,0 0-1,0 0 0,0 0 1,1 0-1,-1-1 0,0 1 0,0 0 1,0 0-1,0 0 0,0 0 1,0-1-1,0 1 0,0 0 0,0 0 1,0 0-1,0-1 0,2 0-173,12-16-412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 12611,'-8'-7'5929,"3"7"-1856,6-1-2337,6-5-127,6 0-329,3-4-240,9 2-504,3 2-168,7 3-200,0 0-64,-3 2 40,-3 0-128,-12-1-872,-1 4 432,0 11 24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1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13907,'0'0'204,"1"0"0,-1 1 1,0-1-1,0 0 0,0 0 0,0 1 1,0-1-1,0 0 0,0 1 0,0-1 1,-1 0-1,1 1 0,0-1 0,0 0 1,0 1-1,0-1 0,0 0 0,0 0 1,-1 1-1,1-1 0,0 0 0,0 0 1,0 1-1,-1-1 0,1 0 0,0 0 0,0 0 1,-1 1-1,1-1 0,0 0 0,0 0 1,-1 0-1,1 0 0,-1 1 0,0-1-41,1 1-1,-1-1 1,0 0-1,0 1 1,1 0-1,-1-1 1,0 1-1,1-1 1,-1 1-1,1 0 1,-1-1-1,0 3 1,-2 2 394,1 1 0,0 0 0,0-1 0,1 1 0,-2 10 0,-1 35 962,2-24-962,-3 36 108,2 0 0,12 121 0,-7-172-793,2 31-1984,-4-50 1489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9866,'10'5'6161,"5"12"-4528,-9-10-1012,-3-5-513,14 18 929,0 1 0,15 26 1,-14-17 37,15 25 377,-28-48-1277,0 0 0,1 0-1,0-1 1,0 0-1,7 6 1,-9-9-113,1 0-1,0 0 1,0 0-1,-1-1 1,7 2-1,-2-2 51,-10-8 14,-1-3-51,1-8-41,0 0 0,1 0 0,0 0 0,5-28 0,-4 41-40,0 1 1,1 0-1,-1-1 0,1 1 0,-1 0 1,1 0-1,0 0 0,0 0 0,1 1 0,-1-1 1,0 0-1,1 1 0,0 0 0,-1-1 1,1 1-1,0 0 0,0 1 0,4-3 0,3 0-6,-1 0-1,0 0 0,1 1 0,-1 1 0,16-3 0,0 2-1,1 2-1,-1 0 0,0 2 0,45 6 0,-27 1 20,-1 1 1,41 16-1,-34-6 286,71 41 1,-59-29 318,-49-25-455,23 12 323,-33-17-447,-1 0 1,1 1-1,0-1 1,-1 0-1,1 0 1,-1 1-1,0-1 1,1 1-1,-1-1 1,0 1-1,0 0 1,0-1-1,0 1 1,0 0-1,0 2 1,-1-4-26,0 0 0,0 1 1,0-1-1,0 0 0,0 1 1,0-1-1,0 1 0,0-1 1,0 0-1,0 1 1,0-1-1,0 1 0,-1-1 1,1 0-1,0 1 0,0-1 1,0 0-1,-1 1 0,1-1 1,0 0-1,0 1 1,-1-1-1,1 0 0,0 0 1,-1 1-1,1-1 0,0 0 1,-1 0-1,1 0 0,0 0 1,-1 1-1,1-1 0,0 0 1,-1 0-1,1 0 1,-1 0-1,0 0 0,-14 1 95,14-1-101,0-1-1,0 1 0,-1-1 1,1 1-1,0-1 1,0 1-1,0-1 0,0 0 1,0 0-1,0 1 0,0-1 1,0 0-1,0 0 0,0 0 1,0 0-1,0 0 0,0 0 1,1-1-1,-1 1 1,0 0-1,1 0 0,-1 0 1,1-1-1,0 1 0,-1 0 1,1-2-1,-1-2-52,0 1 0,1-1 0,-1 0-1,1 0 1,0 0 0,1-5 0,0 5 22,0-1-1,0 1 1,0 0 0,0 0-1,1 0 1,0 0 0,0 0-1,1 0 1,-1 0 0,1 1-1,0-1 1,0 1 0,0 0-1,1 0 1,0 0 0,-1 0-1,1 0 1,1 1 0,-1 0-1,0 0 1,1 0 0,0 1-1,-1-1 1,1 1-1,0 0 1,0 0 0,0 1-1,1 0 1,6-1 0,8 0 36,0 1 0,1 0 1,25 4-1,65 14 181,-57-8-26,47 3 398,191 1 0,-283-13-566,0 0 0,1-1 1,-1 0-1,12-4 0,-21 5-24,1 0 0,0 0 0,0-1 0,-1 1 0,1 0 0,0-1 0,0 1 0,-1 0 0,1-1 0,0 1 0,-1-1 0,2 0 0,-2 0 22,0 1 0,0 0 0,0 0 0,0 0 0,0-1 1,0 1-1,0 0 0,0 0 0,0-1 0,0 1 0,1 0 0,-1 0 0,0-1 0,0 1 0,0 0 0,-1 0 0,1-1 0,0 1 0,0 0 0,0 0 0,0 0 0,0-1 1,0 1-1,0 0 0,0 0 0,-1-1 0,1 0 46,-1 0 0,0 0 1,0 0-1,0 1 1,0-1-1,0 0 0,0 0 1,-1 1-1,1-1 0,0 1 1,-2-2-1,-18-2 140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83 10634,'1'-1'418,"0"0"0,1 0 0,-1 1 0,0-1 0,0 0 0,0 0 0,-1 0 0,1 0 0,0 0 0,0-1 0,0 1 0,-1 0 0,1 0 0,-1 0 0,1-1 0,-1 1 0,1-3 0,-1 3-287,0 0 0,0 0 0,0 0 1,-1-1-1,1 1 0,0 0 0,-1 0 0,1 0 0,-1 0 1,1 0-1,-1 0 0,1-1 0,-1 1 0,0 1 0,0-1 1,1 0-1,-1 0 0,0 0 0,0 0 0,-1 0 0,-4-4 74,0 1 0,0 0 0,-1 0 0,1 1 0,-1 0 0,0 0-1,0 0 1,0 1 0,0 0 0,-10-1 0,11 2-179,0 0 0,-1 1-1,1 0 1,0 0 0,-1 0 0,1 1 0,-1 0 0,1 0 0,0 1 0,0 0 0,0 0-1,-7 3 1,11-4-17,0 0 0,0 0 0,1 0 0,-1 0 0,0 1 0,0-1 0,1 1 0,-1-1 0,1 1 0,-1 0 0,1-1 0,0 1 0,-1 0 0,1 0 0,0 0 0,0 0 0,-1 4 0,2-3 2,-1 0 0,1 0 0,0 0 0,0 0 0,0 0 0,0 0 0,0 1 0,1-1 0,-1 0 0,1 0 0,1 4 0,2 1 19,-1 1-1,2-1 0,-1 0 1,1-1-1,0 1 1,0-1-1,13 12 1,30 23 182,-35-32-29,0 0 0,-1 0 1,-1 1-1,12 16 0,-21-25-121,0 1 0,-1-1 0,0 1 0,1 0 0,-1 0 0,0 0 0,-1-1 0,1 1 0,0 0-1,-1 0 1,0 0 0,1 0 0,-1 0 0,0 0 0,-1 0 0,1 0 0,-2 6 0,2-8-41,-1 1 0,1 0 0,-1-1 0,1 1 0,-1 0 0,0-1 1,0 1-1,0-1 0,0 1 0,0-1 0,0 0 0,-1 1 0,1-1 0,0 0 0,-1 0 0,1 0 0,-1 0 0,1 0 0,-1 0 1,1 0-1,-1-1 0,0 1 0,1-1 0,-1 1 0,0-1 0,1 1 0,-1-1 0,0 0 0,0 0 0,-3 0 0,2 0-136,0-1-1,0 0 0,0 0 1,0 1-1,0-2 1,0 1-1,0 0 0,1 0 1,-1-1-1,0 0 0,-3-3 1,4 4-274,0-1-1,0 1 1,0-1 0,1 0 0,-1 0 0,0 0 0,1 0 0,-1 0 0,1 0 0,0 0 0,0-1 0,0 1 0,-2-5 0,5-5-1013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16436,'0'3'463,"0"0"1,0 0-1,0 0 0,0 0 1,1 0-1,1 6 1,-1 0 466,0-6-681,0 1 0,0 0 0,1-1 0,-1 1 1,1-1-1,0 0 0,0 1 0,0-1 0,0 0 0,0 0 1,1 0-1,-1-1 0,6 5 0,-6-6-194,-1 1 0,1-1 0,0 0 0,-1 0 0,1 0 0,0 0 0,0-1 0,0 1-1,0 0 1,0-1 0,4 1 0,-5-1-40,0 0 0,1 0-1,-1 0 1,0 0 0,0-1 0,1 1-1,-1 0 1,0-1 0,0 1 0,1-1-1,-1 1 1,0-1 0,0 0 0,0 1-1,0-1 1,0 0 0,0 0 0,0 0-1,1-1 1,0 0-3,8-10 71,11-16 0,-18 24-73,-1 1 0,0 0 0,-1-1 0,1 1 0,-1-1 0,1 0 0,-1 0 0,0 1 0,0-1 0,0-7 0,-2 0 19,0-1 87,2 11 62,0 3 126,3 8 5,-1 0 0,0 0 0,-1 0 0,0 0 0,0 15 0,-1-18-224,0 0 0,0 1 1,0-1-1,4 10 0,-5-16-97,0 1 0,1 0 0,0-1 0,-1 1 0,1-1 0,0 1 0,0-1 0,0 0 0,0 1 0,0-1 0,0 0 0,0 1 0,0-1 0,0 0 0,1 0 0,-1 0 0,0 0 0,1 0 0,-1 0 0,1-1 0,-1 1 0,1 0 0,-1-1 0,1 1 0,1-1 0,-1 0-169,-1 0-1,1 0 0,0-1 0,-1 1 1,1-1-1,-1 1 0,0-1 0,1 0 1,-1 1-1,1-1 0,-1 0 0,0 0 1,2-1-1,10-14-748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10514,'26'63'9466,"-21"-46"-8157,0 0-1,-1 0 1,3 30 0,-3 13 64,-2-28-954,0-1 0,12 50 0,-8-64-370,-5-19-83,-4-9-67,0 0-5,-13-45-423,14 48 461,0-1 1,1 1 0,1-1 0,-1 1 0,2-9-1,-1 15 61,0-1-1,0 1 0,1 0 0,-1 0 1,1 0-1,0-1 0,0 1 0,-1 0 1,1 0-1,1 0 0,-1 0 1,0 0-1,0 1 0,1-1 0,-1 0 1,1 1-1,-1-1 0,1 1 0,0-1 1,0 1-1,-1 0 0,1-1 0,0 1 1,0 0-1,3 0 0,2-2 11,1 1 0,0 0 0,0 1 1,0 0-1,13 0 0,-15 1 41,-1 0 1,1 0 0,-1 0-1,0 1 1,0 0 0,1 0-1,-1 1 1,0-1-1,0 1 1,0 0 0,0 0-1,0 1 1,5 3 0,-7-3 18,0-1 0,1 1 1,-1 0-1,0 0 0,-1 1 0,1-1 1,-1 1-1,1-1 0,-1 1 1,0 0-1,0 0 0,-1 0 1,1 0-1,-1 0 0,0 0 0,0 0 1,1 5-1,-2-5-28,0 0 0,0 0 0,0-1 0,0 1 0,-1 0 0,1-1 0,-1 1 0,0 0 0,0-1 0,-1 1 0,1-1 0,-1 0 0,1 1 1,-1-1-1,0 0 0,0 0 0,-1 0 0,1 0 0,-4 3 0,2-2-65,0 0 0,-1-1 0,1 0 1,-1 0-1,0 0 0,1 0 0,-1-1 0,0 0 1,-1 0-1,1 0 0,0-1 0,-9 2 0,12-3-56,1 1-1,-1-1 0,1 0 0,-1 0 0,1 0 0,-1 0 0,1 0 0,-1 0 1,1 0-1,-1-1 0,1 1 0,-1 0 0,1-1 0,0 1 0,-1-1 1,1 0-1,-1 1 0,1-1 0,0 0 0,0 0 0,0 0 0,-1 0 0,1 0 1,0 0-1,0 0 0,0 0 0,1 0 0,-1-1 0,0 1 0,0 0 0,1-1 1,-1 1-1,0 0 0,1-1 0,-1-2 0,0-23-524</inkml:trace>
  <inkml:trace contextRef="#ctx0" brushRef="#br0" timeOffset="1">380 0 8938,'-1'35'5145,"1"-3"16,-3 12-2808,0 8-97,3 4-504,-5 0-455,6-3-737,2-9-240,0-15-240,9-9 16,2-16-440,5-5-392,5-14-785,-3-4 2682,-1-2-1153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6473,'4'3'10853,"1"0"-5796,22 5-5825,-13-4 2058,-5-2-1231,0 1-21,0 0 1,0-1-1,1 0 0,-1-1 1,15 0-1,76-9-3200,-2-1-4558,-93 9 7255,7 1 407,-12-1 109,0 0 1,1 0-1,-1 0 1,0 0 0,0 0-1,0 0 1,1 0-1,-1 0 1,0 0 0,0 0-1,0 0 1,1 1-1,-1-1 1,0 0-1,0 0 1,0 0 0,0 0-1,0 0 1,1 1-1,-1-1 1,0 0-1,0 0 1,0 0 0,0 1-1,0-1 1,0 0-1,0 0 1,0 0 0,0 1-1,0-1 1,0 0-1,0 0 1,0 1-1,0-1 1,0 0 0,0 0-1,0 0 1,0 1-1,-4 6 5675,-1 8-4740,1 0 0,1 0 0,0 0 0,-1 30 0,3-37-594,0 4 483,1 22 0,0-31-791,1 0 1,-1 0-1,1 0 1,-1 0 0,1 0-1,0 0 1,0 0-1,1 0 1,-1 0-1,0-1 1,1 1-1,2 4 1,-3-7-77,0 1 0,0 0 0,0 0 0,0 0 0,0 0 0,0 0 0,1-1 0,-1 1 0,0-1 0,0 1 0,0-1 0,1 1 1,-1-1-1,0 0 0,0 1 0,1-1 0,-1 0 0,0 0 0,1 0 0,-1 0 0,0 0 0,1 0 0,-1 0 0,0-1 0,0 1 0,1 0 0,-1-1 1,0 1-1,0-1 0,0 1 0,1-1 0,-1 0 0,0 1 0,1-2 0,2-1-25,-1 0 0,1 0 0,-1 0 0,0 0 0,0-1 0,0 1 0,0-1 0,3-6 0,-3 3-75,0 0 0,0 0 0,-1 0 1,0 0-1,-1 0 0,1 0 0,-1-1 0,-1 1 0,1-1 0,-1 1 1,-1-9-1,1 12 66,-1 0-1,0 0 1,1 0 0,-1 0 0,0 0 0,-1 0 0,1 0-1,-1 1 1,0-1 0,0 0 0,0 1 0,0 0 0,0-1-1,-1 1 1,0 0 0,0 0 0,1 0 0,-2 0 0,1 1 0,0-1-1,-5-2 1,6 4 31,0 0 0,0 0 1,0 0-1,0 1 0,-1-1 0,1 1 0,0-1 0,0 1 0,0 0 0,0-1 0,-1 1 1,1 0-1,0 1 0,0-1 0,0 0 0,0 1 0,-1-1 0,1 1 0,0-1 0,0 1 1,0 0-1,0 0 0,0 0 0,0 0 0,1 0 0,-1 1 0,0-1 0,0 1 0,1-1 0,-1 1 1,-1 2-1,0 0 16,0 1 0,0 0 0,0 0-1,1-1 1,0 2 0,0-1 0,0 0 0,0 0 0,1 1 0,0-1 0,0 9 0,0-9-78,1 0 1,0 0-1,1 0 0,-1 0 1,1 0-1,2 5 0,-3-8-39,1 1-1,0-1 1,0 0-1,0 0 1,0 1-1,1-1 1,-1 0-1,0 0 0,1 0 1,0 0-1,-1 0 1,1-1-1,4 4 1,-3-3-1,0-1 1,0 1 0,0-1 0,1 0-1,3 1 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8626,'3'10'3244,"0"1"-1,1 13 1,1 2-990,18 73 3897,-23-98-6132,1 0 1,-1 1-1,1-1 1,-1 0-1,1 0 1,-1 1-1,1-1 1,0 0-1,-1 0 1,1 0-1,0 0 1,0 0-1,0 0 1,0 0-1,0 0 1,0 0-1,0 0 1,0-1-1,0 1 1,1 0-1,-1-1 1,0 1-1,0-1 1,1 1-1,-1-1 1,0 1-1,1-1 1,-1 0-1,0 0 1,1 0-1,-1 0 1,0 0-1,1 0 1,-1 0-1,0 0 0,2-1 1,1 0-57,0 0 0,0 0 1,0 0-1,0-1 0,-1 0 0,1 1 1,-1-1-1,1-1 0,-1 1 0,0 0 1,4-4-1,-3 1-237,1 1 0,-1-2 0,-1 1 0,1 0 0,-1-1 0,0 0 0,0 1 0,0-1 0,2-11 1,-3 12 4,0 0 1,1 0 0,-1 0 0,6-8 0,-3 5 16,-8 13 639,1-1 0,0 1 0,1 0 0,-1 0 0,1 1 0,-1 7 0,-5 27 285,7-38-607,-1 0 0,1 0 0,0 0 0,0 0 1,0 1-1,1-1 0,-1 0 0,0 0 0,2 3 0,-2-5-64,0 0 0,0 1 0,0-1 0,0 0 0,0 1 0,1-1 1,-1 0-1,0 0 0,0 1 0,1-1 0,-1 0 0,0 0 0,0 0 0,1 1 0,-1-1 0,0 0 0,0 0 0,1 0 0,-1 0 0,0 0 0,1 0 0,-1 1 0,0-1 0,1 0 0,-1 0 0,0 0 0,1 0 1,-1 0-1,0 0 0,1 0 0,-1 0 0,0 0 0,1-1 0,-1 1 0,0 0 0,0 0 0,1 0 0,-1 0 0,0 0 0,1 0 0,-1-1 0,0 1 0,0 0 0,1 0 0,-1-1 0,0 1 0,0 0 1,0 0-1,1-1 0,-1 1 0,0 0 0,0-1 0,12-15-223,-1-1 940,12-6-406</inkml:trace>
  <inkml:trace contextRef="#ctx0" brushRef="#br0" timeOffset="1">364 68 9890,'0'75'13736,"0"-39"-8665,10-55-3758,-5 5-1345,1 0 0,1 0 0,1 1 0,11-17 0,-15 25-109,-1 1 1,1 0-1,1 0 0,-1 0 0,0 0 0,1 0 1,0 1-1,0 0 0,0 0 0,0 0 0,0 1 0,1 0 1,-1 0-1,9-2 0,-10 3-140,0 0-1,-1 1 1,1-1-1,0 1 1,0 0 0,0 0-1,-1 0 1,1 0-1,0 1 1,0-1 0,3 2-1,-2 0 37,-1 0 0,0 1 0,6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98 11082,'3'2'3263,"7"3"313,-10-5-3519,0 0 1,0 0-1,0 1 0,0-1 1,1 0-1,-1 0 0,0 0 1,0 0-1,0 0 0,0 0 1,0 0-1,0 0 1,1 0-1,-1 0 0,0 0 1,0 0-1,0 0 0,0 0 1,0 0-1,0 0 0,1 0 1,-1 0-1,0 0 0,0 0 1,0 0-1,0-1 0,0 1 1,0 0-1,0 0 0,1 0 1,-1 0-1,0 0 0,0 0 1,0 0-1,0 0 1,0 0-1,0 0 0,0-1 1,0 1-1,0 0 0,0 0 1,0 0-1,0 0 0,1 0 1,-1 0-1,0-1 0,0 1 1,0 0-1,0 0 0,0 0 1,0 0-1,0 0 0,0 0 1,0-1-1,0 1 0,0 0 1,-1 0-1,1 0 1,0 0-1,0 0 0,0 0 1,0-1-1,0 1 0,0 0 1,0 0-1,-6-12 978,2 5-986,1 1-30,-1 0 1,0 0-1,0 0 0,-1 0 0,1 1 1,-1-1-1,0 1 0,-10-7 0,10 8-5,2 2-11,0 0 0,0 0 0,0 0 1,0 0-1,0 0 0,-1 1 0,1-1 0,-1 1 1,1 0-1,-1 0 0,1 1 0,-1-1 0,0 1 1,1-1-1,-1 1 0,0 0 0,1 0 0,-1 1 0,0-1 1,1 1-1,-1 0 0,1 0 0,-1 0 0,1 0 1,-1 1-1,1-1 0,0 1 0,0 0 0,0 0 1,0 0-1,0 0 0,0 1 0,0-1 0,1 1 0,-1 0 1,1 0-1,0 0 0,0 0 0,0 0 0,-2 4 1,2-1 45,0 1 0,0-1 0,1 1 1,0 0-1,0-1 0,0 1 0,1 0 1,0 0-1,0-1 0,1 1 1,0 0-1,0 0 0,1-1 0,0 1 1,0-1-1,3 7 0,-4-11-43,-1-1 0,1 1 0,0-1 0,0 0 0,0 1 0,0-1 0,0 0 0,0 0 0,1 1 0,-1-1 0,0 0 0,0 0 0,1-1 0,-1 1 0,1 0 0,-1 0 0,1-1-1,-1 1 1,1-1 0,-1 1 0,1-1 0,-1 0 0,1 1 0,0-1 0,-1 0 0,1 0 0,0 0 0,-1 0 0,1 0 0,0-1 0,-1 1 0,1-1 0,-1 1 0,1-1 0,1 0 0,3-1-2,-1-1 0,1 0 0,-1 0 0,0 0 0,0-1 0,0 0 0,9-8 0,39-46 91,-53 57-87,1 0 1,0 0 0,0 0 0,0 1-1,0-1 1,0 0 0,0 1 0,0-1-1,0 1 1,0-1 0,0 1 0,0-1 0,0 1-1,0 0 1,0 0 0,0-1 0,0 1-1,0 0 1,3 0 0,-3 1 21,0-1 0,0 1 0,0-1 0,0 1 0,1-1 0,-1 1 0,0 0 0,0 0 0,0 0 0,0-1 0,-1 1 0,1 0 0,0 0-1,0 0 1,0 0 0,-1 0 0,2 2 0,0 2 127,1 0 0,-1 1 0,0-1 0,2 11 0,3 9 79,-4-21-530,-2-3-3097,-1-2 2467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60 254 8290,'-38'-34'3685,"37"34"-3434,0-1 0,0 0 0,0 0 0,0 0 0,0 0 0,0 0 0,1-1 0,-1 1 0,0 0 0,1 0 0,-1 0 0,0-1 0,1 1 0,-1 0 0,1-1 0,-1-1 0,-2-7 1994,2 8-2008,0-1 1,1 1 0,-1-1 0,0 1-1,1-1 1,-1 0 0,1 1-1,0-1 1,0 1 0,0-1 0,0 0-1,0 1 1,1-1 0,-1 1 0,1-1-1,0 1 1,0-1 0,0 1 0,1-4-1,4-5-93,0 0 0,12-16 0,-18 27-120,7-10 32,0 0 0,1 1 0,0 0 0,12-10 0,-16 16-43,0-1 1,1 2-1,-1-1 1,0 0-1,1 1 1,0 0-1,-1 0 1,1 0-1,0 1 0,0-1 1,0 1-1,9-1 1,-7 2 35,0 0 1,0 1 0,0-1-1,-1 1 1,1 1-1,0-1 1,-1 1-1,1 0 1,-1 1-1,1-1 1,-1 1 0,0 0-1,0 1 1,-1 0-1,1 0 1,-1 0-1,1 0 1,-1 1 0,-1 0-1,1 0 1,-1 0-1,0 1 1,4 6-1,3 7 207,-1 2-1,0-1 0,7 27 1,11 25 249,-17-49-348,2 1-1,27 38 1,-39-61-193,0 0 0,0 0 1,0 1-1,0-1 0,0 0 0,0 0 1,0-1-1,1 1 0,-1 0 0,0 0 1,1-1-1,-1 1 0,0 0 0,2 0 1,-2-1-129,0 0 1,-1 0-1,1 0 1,-1 0 0,1 0-1,-1 0 1,1 0 0,-1 0-1,1-1 1,0 1 0,-1 0-1,1 0 1,-1 0 0,1 0-1,0-1 1,-1 0-273,1 1 0,0-1 0,-1 1 0,1-1 0,-1 1 1,1-1-1,-1 1 0,0-1 0,1 0 0,-1 1 0,1-1 0,-1 0 0,0-1 0,4-8-2486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11458,'-3'24'4633,"-1"10"-2504,-2 9-689,-1 2-136,2 4-231,5-2-545,6-8-216,9-8-248,5-9-40,4-13-208,2-6-416,1-17-1241,1-4-2304,-8-9 2649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5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9570,'-3'-1'4273,"10"7"-1584,6 5-633,7 2-320,1-1-311,7-3-753,4-2-272,5-3-192,3-1-312,2-6-608,-9-2-3537,3-2 2905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9442,'-2'14'5605,"4"6"-2431,0 0-1683,-12 183 5234,4-107-5527,8-70-974,-2-33-397,1-1 0,-1 0 1,1 1-1,1-1 0,0 1 0,0-1 0,0 1 0,7-14 0,1 2-291,0 0 1,16-19-1,-25 37 471,-1 0 0,1-1-1,0 1 1,0 0 0,0 0 0,1 0 0,-1 0-1,0 0 1,0 0 0,1 0 0,-1 0 0,0 0 0,1 1-1,-1-1 1,1 0 0,-1 1 0,1-1 0,-1 1-1,1 0 1,-1-1 0,1 1 0,-1 0 0,1 0-1,0 0 1,-1 0 0,1 0 0,-1 1 0,1-1 0,-1 0-1,1 1 1,2 0 0,-2 0 68,0 1 0,1-1 0,-1 1-1,0-1 1,0 1 0,0 0 0,0 0 0,0-1 0,-1 1 0,1 1 0,0-1-1,-1 0 1,0 0 0,1 1 0,-1-1 0,0 0 0,1 6 0,2 10 397,-1 0-1,-1 0 1,0 23 0,0 2 153,-1-37-823,2-10-967,-1 0 843,9-9-265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2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12851,'4'16'2801,"0"0"0,1 24 1,-3-7 169,-3 41 1,-2-54-2194,0-11-476,3-9-297,0 0-1,0 0 0,0 0 1,0 1-1,0-1 1,0 0-1,0 0 1,0 0-1,0 0 0,0 0 1,0 0-1,0 0 1,0 0-1,0 0 1,0 0-1,0 0 0,0 0 1,0 0-1,0 0 1,0 0-1,0 0 0,0 0 1,0 1-1,0-1 1,0 0-1,0 0 1,0 0-1,0 0 0,0 0 1,0 0-1,0 0 1,0 0-1,0 0 1,0 0-1,0 0 0,-1 0 1,1 0-1,0 0 1,0 0-1,0 0 1,0 0-1,0 0 0,0 0 1,0 0-1,0 0 1,0 0-1,0 0 0,0 0 1,0 0-1,0 0 1,0 0-1,0 0 1,0 0-1,0 0 0,-1 0 1,1 0-1,0 0 1,0 0-1,0 0 1,0 0-1,0 0 0,0 0 1,0 0-1,0 0 1,0 0-1,0 0 1,0 0-1,0 0 0,-1-3-27,1 1 0,-1 0 0,1-1-1,-1 1 1,1 0 0,0-1 0,0 1-1,0 0 1,0-1 0,1-2 0,8-28-562,-5 18 244,2-6-254,0 0 1,2 1-1,0 0 1,17-29-1,-24 48 588,-1 1-1,1-1 0,-1 0 0,1 0 1,-1 1-1,1-1 0,0 0 1,-1 1-1,1-1 0,0 0 1,0 1-1,-1-1 0,1 1 1,0-1-1,1 1 0,-1-1 14,-1 1 0,1 0 0,-1 0 0,1 0 0,-1 0 0,1 1-1,-1-1 1,1 0 0,-1 0 0,1 0 0,-1 0 0,1 0 0,-1 1 0,0-1 0,1 0-1,-1 0 1,1 1 0,-1-1 0,0 0 0,1 0 0,0 1 0,0 2 67,1-1 1,0 1-1,-1-1 1,1 1-1,-1 0 1,0 0-1,0-1 1,1 5-1,2 14 588,-2-1 1,0 1-1,-1 35 0,0 3 467,0-15-304,0-36-643,3-11-86,7-14-80,1-8-154,-2 4-197,0 1 0,17-23 0,-23 37 261,1 0 0,0 1 0,0-1 0,1 1 0,-1 0 0,1 0 0,0 1 0,0 0 0,1 0 0,12-6 0,-17 9 79,0 0 0,0 1 1,0-1-1,0 0 0,0 1 0,0-1 1,0 1-1,0 0 0,1 0 1,-1-1-1,0 1 0,0 1 1,0-1-1,0 0 0,0 1 1,0-1-1,0 1 0,0-1 0,0 1 1,3 1-1,-3-1 39,0 1-1,0 0 0,-1 0 1,1 0-1,0 0 1,-1 0-1,1 0 1,-1 0-1,1 0 1,-1 1-1,0-1 0,0 0 1,0 1-1,0-1 1,0 6-1,3 13 425,2 26 0,-1-8-162,-4-34-331,3-11 425,5-16-250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3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34 4705,'-46'-18'2817,"41"16"-1716,0 1 1,0-1 0,0 1-1,0 1 1,-8-1-1,-2-1 1589,15 2-2643,0 0 0,0 0 0,0 0 0,-1 0 0,1 0 0,0 0 0,0 0 0,0 0 0,0 0 0,0 0 0,0 0 0,0 0 0,0 0 0,0 0 0,0 0 0,0 0 0,-1 0 0,1 0 0,0 0 0,0 0 0,0 0 0,0 0 1,0 0-1,0 0 0,0 0 0,0 0 0,0 0 0,0 0 0,0 0 0,0 0 0,0 0 0,0 0 0,-1 0 0,1 0 0,0 1 0,0-1 0,0 0 0,0 0 0,0 0 0,0 0 0,0 0 0,0 0 0,0 0 0,0 0 0,0 0 0,0 0 0,0 0 0,0 0 0,0 1 0,0-1 0,0 0 0,0 0 0,0 0 0,0 0 0,0 0 0,0 0 0,0 0 0,1 1 182,-1-1 1,0 0-1,1 1 0,-1-1 0,0 0 0,1 0 0,-1 1 0,1-1 0,-1 0 0,0 0 0,1 0 0,-1 0 1,1 1-1,-1-1 0,1 0 0,-1 0 0,1 0 0,0 0 0,7 1-61,1 0 1,-1 1-1,0 1 1,0-1-1,13 7 0,14 4 117,-25-11-193,1-1 0,-1 1 0,0-2 0,1 0 0,-1 0 0,1-1 0,19-3 0,-14 1-1,83-13 358,86-8 314,-181 24-808,-7 2-131,-10 0-363,-10-1-689,5 0-1094,-31 5 0,13 4 1027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3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6721,'-4'-23'6886,"4"28"208,0 4-4590,0 14-2536,9 197 3007,-9-199-2812,10 139 542,1-110-1071,-11-50 293,0 0 0,0 0 0,0 0 1,0 0-1,0 0 0,0 0 0,0 0 1,0 0-1,0 0 0,-1 0 0,1 0 1,0 0-1,0-1 0,0 1 0,0 0 1,0 0-1,0 0 0,0 0 0,0 0 1,0 0-1,0 0 0,0 0 0,0 0 1,0 0-1,0 0 0,0 0 0,0 1 0,0-1 1,0 0-1,0 0 0,-1 0 0,1 0 1,0 0-1,0 0 0,0 0 0,0 0 1,0 0-1,0 0 0,0 0 0,0 0 1,0 0-1,0 0 0,0 0 0,0 0 1,-1-1-817,0 0-97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4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 5673,'-3'-7'1790,"1"-1"0,0 1 0,-1-14-1,0 5 69,3 5-66,1 6-536,2 7 426,-1 1-1438,-1 0-1,1 0 0,-1 0 1,0 1-1,0-1 1,0 0-1,1 7 1,1 26 707,-3-24-663,1 38 628,-2 0 0,-13 83 0,9-102-800,2-1 0,1 1 1,2 0-1,4 45 0,5-9-1101,-9-67 966,0 0 1,1 0-1,-1 0 1,0 0-1,0 0 1,0 0 0,0 0-1,0 0 1,0 0-1,0 0 1,0-1-1,0 1 1,0 0-1,0 0 1,0 0-1,0 0 1,0 0 0,0 0-1,0 0 1,0 0-1,0 0 1,1 0-1,-1 0 1,0 0-1,0 0 1,0 0 0,0 0-1,0 0 1,0 0-1,0 0 1,0 0-1,0 0 1,0 0-1,0 0 1,0 0 0,0 1-1,0-1 1,0 0-1,0 0 1,1 0-1,-1 0 1,0 0-1,0 0 1,0 0-1,0 0 1,0 0 0,0 0-1,0 0 1,0 0-1,0 0 1,0 0-1,0 0 1,0 0-1,0 0 1,0 0 0,0 0-1,0 1 1,0-1-1,0 0 1,0 0-1,0 0 1,0 0-1,0 0 1,0 0 0,0 0-1,7-7-757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4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11354,'-1'1'383,"-1"0"-1,1 1 0,0-1 0,0 1 1,0-1-1,0 1 0,0 0 1,0-1-1,0 1 0,1 0 0,-1 0 1,1 0-1,-1-1 0,1 4 0,-1 3 454,1-1-1,1 12 0,0 4 575,-2-1-775,2 1 0,0-1-1,2 0 1,0 0 0,1-1-1,2 1 1,12 34 0,-15-50-595,-1-1 0,1 0 0,0 1 1,0-1-1,0-1 0,1 1 0,-1 0 1,1-1-1,1 0 0,-1 0 1,0 0-1,1 0 0,0-1 0,6 4 1,-10-7-37,0 1 0,1-1 0,-1 0 0,0 0 1,1 1-1,-1-1 0,0 0 0,1 0 0,-1 0 0,0 0 1,1-1-1,-1 1 0,0 0 0,0-1 0,1 1 1,-1 0-1,0-1 0,0 1 0,1-1 0,-1 0 0,0 0 1,0 1-1,0-1 0,0 0 0,0 0 0,0 0 0,1-2 1,3-2 7,-1-1 0,0 0 0,7-12 0,-2-3-8,0-1 0,11-38 0,-1 1-15,-15 50 7,-4 9 4,1 0 0,-1 0 0,0 0 0,0 0 0,0 0 0,0 0 0,0 0 0,0 0-1,0 0 1,1 0 0,-1 0 0,0 0 0,0 0 0,0 0 0,0 0 0,0 0 0,0 0 0,0 0 0,1 0 0,-1 0 0,0 0 0,0 0 0,0 0 0,0 0 0,0 0 0,0 0 0,0 0 0,0 0-1,1 0 1,-1 0 0,0 0 0,0 1 0,0-1 0,0 0 0,0 0 0,0 0 0,0 0 0,5 14 0,-2 6 4,1 6 45,1 0 0,13 38 0,-16-57-19,1 0 0,0-1 0,0 1 0,0-1 0,1 0 0,0 0 0,0 0 0,1 0 0,0-1 0,0 0 0,0 0 0,0 0 0,1 0 0,7 4 0,-10-7-16,0-1 0,0 1 0,0-1 0,0 0 0,1 0 0,-1 0 0,0 0 0,0 0 1,1-1-1,-1 0 0,0 1 0,1-1 0,-1-1 0,1 1 0,-1 0 0,0-1 0,1 1 0,-1-1 0,0 0 0,0 0 0,5-3 0,-3 2-2,-1-1-1,0 0 1,0 0-1,0-1 1,0 1-1,0-1 1,-1 0 0,0 1-1,0-2 1,0 1-1,0 0 1,0-1-1,2-6 1,-1 0 7,0 0 1,0 0-1,-1-1 1,-1 1-1,0-1 1,0-18-1,-5-72 91,2 93-100,0-6-5,-2 0 1,-4-16-1,6 29-67,1 0 0,-1 1 0,1-1 0,-1 1 0,0-1 0,1 1 0,-1-1-1,0 1 1,0-1 0,0 1 0,0 0 0,-1-1 0,1 1 0,0 0 0,-3-2 0,4 3-19,-1 0 0,0 0 1,1-1-1,-1 1 0,0 0 0,1 0 1,-1 0-1,0 0 0,1 0 0,-1 0 0,0 0 1,1 0-1,-1 0 0,0 0 0,1 0 1,-1 0-1,0 1 0,1-1 0,-1 0 1,0 0-1,1 1 0,-1-1 0,1 0 1,-1 1-1,1-1 0,-1 1 0,1-1 0,-1 1 1,1-1-1,-1 1 0,1-1 0,-1 1 1,1-1-1,0 1 0,-1 0 0,1-1 1,-1 2-1,-5 18-906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4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11634,'0'0'115,"0"0"-1,1 0 1,-1 1-1,0-1 1,0 0-1,0 0 1,0 0-1,0 0 1,0 0-1,0 0 1,0 0-1,1 0 1,-1 0-1,0 0 1,0 0-1,0 0 1,0 0-1,0 0 0,0 0 1,1 0-1,-1 0 1,0 0-1,0 0 1,0 0-1,0 0 1,0 0-1,0 0 1,1 0-1,-1 0 1,0 0-1,0 0 1,0 0-1,0 0 1,0 0-1,0 0 1,0 0-1,1 0 1,-1 0-1,0 0 0,0 0 1,0-1-1,0 1 1,0 0-1,0 0 1,0 0-1,0 0 1,0 0-1,0 0 1,0 0-1,0-1 1,0 1-1,1 0 1,-1 0-1,0 0 1,0 0-1,0 0 1,0 0-1,0-1 0,0 1 1,0 0-1,0 0 1,8 13 2294,-4 1-1388,0 0 0,0 1 0,2 26 0,0 49 679,-5-62-1305,2 234 1357,1 19-1006,-4-277-776,1 13 122,-1-16-112,1-1 0,-1 1 1,0-1-1,0 1 0,0-1 1,0 1-1,1-1 0,-1 1 0,0-1 1,0 1-1,1-1 0,-1 0 1,0 1-1,1-1 0,-1 1 0,0-1 1,1 0-1,-1 1 0,1-1 1,-1 0-1,0 0 0,1 1 0,-1-1 1,1 0-1,-1 0 0,1 1 1,0-2-63,0 1 0,-1 0 0,1 0 0,0-1 0,-1 1 0,1-1 0,0 1 0,-1 0 0,1-1 0,-1 1 0,1-1 0,-1 1 0,1-1 0,-1 0 0,1 1 0,-1-1 0,1 1 0,-1-1 0,0 0 0,0 1 0,1-1 0,-1 0 0,0-1 0,8-21 219,-3-13-112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48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11074,'13'40'3945,"-12"-24"-2801,-1-4-359,0 4 311,-3 1 240,-11-5-168,-2 4-271,-12-3-433,-3 1-112,-10-1-864,-1-4-361,-4 0 521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7802,'-1'12'4489,"-13"0"-352,-10 5-2201,2 6-16,-9 6-575,-1 4-233,7 2-560,0-5-168,7 2-208,4-2-72,3-8-56,6 0-16,-2-8-200,3-3-280,1-4-896,1-3-489,6-7 1065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4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47 5801,'4'-19'5041,"-4"18"-4498,1-1 1,-1 0 0,1 0 0,-1 0 0,0 0 0,1 1-1,-1-1 1,0 0 0,0 0 0,-1-3 0,1 5-480,0 0 0,0-1 0,-1 1 0,1 0 0,0-1 0,0 1 0,-1 0 0,1 0 0,0 0 0,0-1 0,-1 1 0,1 0 0,0 0 0,-1 0 0,1-1 0,0 1 0,-1 0 0,1 0 0,0 0 0,-1 0 0,1 0 0,0 0 0,-1 0 0,1 0 0,0 0 0,-1 0 0,1 0 0,0 0 0,-1 0 0,1 0 0,0 0 0,-1 1 0,-11 3 619,1 3-467,1 1 1,0 1-1,0-1 1,1 2-1,-11 13 1,9-10-99,2 0 0,0 0 0,0 1 0,-9 20-1,14-24-74,0 0 0,1 0 0,0 1 0,1-1 0,0 1-1,0 0 1,0 17 0,2-23-32,1 1 0,0-1-1,0 1 1,0-1 0,0 1 0,1-1 0,0 1 0,0-1-1,0 0 1,1 0 0,-1 0 0,1 0 0,1-1-1,-1 1 1,1-1 0,-1 0 0,1 0 0,0 0 0,8 5-1,-6-5-74,-1 0 0,0-1 1,1 0-1,0-1 0,-1 1 0,1-1 0,0 0 0,0 0 0,0-1 0,0 0 0,1 0 0,-1-1 0,0 1 0,1-1 0,-1 0 0,0-1 0,9-1 0,-1-2-874,-1 0 0,1-1 0,23-13-1,2-3-292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 5385,'-1'2'1203,"1"1"0,-1 0-1,0-1 1,1 1 0,-1 4-1,3 25 1623,-1-20-1717,0 0-490,1 0-1,0 0 1,1-1-1,0 1 1,8 19-1,-9-26-544,0 0-1,1 0 1,-1 0-1,1-1 1,0 0 0,1 1-1,-1-1 1,1 0-1,0 0 1,0-1 0,0 1-1,0-1 1,1 0-1,-1 0 1,6 2 0,-8-4-63,9 3 61,-11-4-73,1 0 1,-1 0 0,0 0-1,1-1 1,-1 1 0,0 0-1,1 0 1,-1 0 0,0 0-1,0 0 1,1 0 0,-1 0-1,0-1 1,0 1 0,1 0-1,-1 0 1,0 0 0,0-1-1,0 1 1,1 0 0,-1 0-1,0-1 1,0 1 0,0 0-1,0 0 1,1-1 0,-1 1-1,0 0 1,0-1 0,0 1-1,0 0 1,0 0 0,0-1 0,0 1-1,0 0 1,0-1 0,0 1-1,0 0 1,0-1 0,0 1-1,0-1 1,-1-5-52,0 1 0,-1-1 1,1 0-1,-1 0 0,0 1 0,-1-1 0,-5-9 1,-26-37-334,8 19 228,-43-44 1,69 77 162,0 0 1,0 0-1,-1-1 0,1 1 1,0 0-1,0 0 0,0 0 1,0 0-1,0 0 1,-1 0-1,1 0 0,0-1 1,0 1-1,0 0 0,0 0 1,0 0-1,0 0 0,0-1 1,0 1-1,0 0 0,0 0 1,-1 0-1,1 0 0,0-1 1,0 1-1,0 0 0,0 0 1,0 0-1,0-1 0,0 1 1,1 0-1,-1 0 1,0 0-1,0-1 0,7 1 83,18 4-56,-16-2-15,75 11 12,22 4 230,-91-14-126,0 1 1,0 1-1,-1 0 0,25 14 0,-34-17-67,-1 1 1,0 0 0,0 0-1,-1 1 1,1-1-1,-1 1 1,1-1 0,-1 1-1,0 0 1,-1 1 0,1-1-1,-1 0 1,1 1 0,-1-1-1,-1 1 1,1 0-1,-1 0 1,1-1 0,-1 1-1,-1 0 1,1 0 0,-1 0-1,0 0 1,0 0 0,0 0-1,-1 0 1,0 0-1,0 0 1,-2 8 0,2-12-47,1 1 0,-1-1 1,0 1-1,1-1 0,-1 1 1,0-1-1,0 1 0,-1 0 0,2-1-8,-1-1-1,0 1 1,1-1 0,-1 1-1,0-1 1,0 0-1,0 1 1,1-1-1,-1 0 1,0 0-1,0 1 1,0-1-1,1 0 1,-1 0-1,0 0 1,-1 0-1,2 0-9,0 0 0,0 0-1,-1 0 1,1 0-1,0 0 1,0 0-1,0 0 1,0 0-1,0 0 1,0 0-1,0 0 1,0 0 0,0 0-1,0 0 1,0 0-1,0 0 1,0-1-1,0 1 1,0 0-1,0 0 1,0 0-1,0 0 1,0 0-1,0 0 1,0 0 0,-1 0-1,1 0 1,0 0-1,0 0 1,0 0-1,0 0 1,0 0-1,0 0 1,0 0-1,0 0 1,0 0 0,0 0-1,0-1 1,0 1-1,0 0 1,0 0-1,0 0 1,0 0-1,0 0 1,0 0-1,0 0 1,0 0 0,0 0-1,1 0 1,-1 0-1,0 0 1,0 0-1,0 0 1,0 0-1,0 0 1,3-5 31,6-4-14,-7 6-19,1 1 0,0-1 0,-1 0-1,1 0 1,2-6 0,3-2-7,2-2-2,0 1-1,1-1 1,0 2-1,1 0 1,0 0-1,1 1 1,26-16-1,-37 26 21,-1-1 0,1 0 0,0 0 0,-1 1 0,1-1 0,0 1 0,0 0 0,0-1 0,-1 1 0,1 0 0,0 0 0,0 0 0,0 0 0,2 1 0,-3-1 2,0 0 1,0 1 0,0-1 0,0 1 0,0-1 0,0 1 0,0-1-1,0 1 1,-1 0 0,1-1 0,0 1 0,0 0 0,0 0-1,-1 0 1,1-1 0,0 1 0,-1 0 0,1 0 0,-1 0 0,1 0-1,-1 0 1,0 0 0,1 0 0,-1 2 0,3 10 368,-2 0 0,1 14 1,-2-13-157,4 20 0,-2-23-178,3 11-312,-5-22 196,1 1 0,-1-1 0,0 0 0,0 1 0,0-1 0,1 0-1,-1 1 1,0-1 0,1 0 0,-1 0 0,0 1 0,0-1 0,1 0 0,-1 0 0,1 0 0,-1 1 0,0-1 0,1 0 0,-1 0 0,0 0 0,1 0 0,-1 0 0,1 0-1,-1 0 1,0 0 0,1 0 0,-1 0 0,1 0 0,-1 0 0,0 0 0,1 0 0,-1 0 0,1 0 0,-1 0 0,14-8-2935,6-8 1309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8634,'8'5'4505,"-7"22"-568,0 6-1289,-3 15-839,-6 7-137,-4 10-640,1-2-288,7-10-344,4-11-136,13-11-176,1-8-23,5-15-218,-1-1-343,-8-14-984,-3-1-600,-14-8-1913,-7-6 2448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 9810,'-11'-3'6293,"22"2"-1210,2 0-4891,22-3 726,-22 1-800,1 1 0,0 1 0,-1 1 0,1 0 0,22 3 0,-22 0-83,0 1 1,0 1-1,0 0 1,16 9 0,50 33 151,-67-40-61,-1 2 1,-1-1-1,0 1 1,18 19-1,-25-24-40,-1 0 0,0 1 0,1-1 0,-2 1 0,1 0 0,0 0 0,-1 0 0,0 0 0,0 0 0,-1 0-1,1 1 1,-1-1 0,0 0 0,-1 1 0,1 10 0,-2-14-40,1 0-1,0 0 1,-1 0-1,1 0 1,-1 0 0,-1 3-1,-1 5 334,4-25 102,0-4-497,-1 9-8,2-1 1,-1 0-1,1 1 0,1-1 1,-1 1-1,2 0 0,4-10 1,0 3-339,0 1-483,12-20 0,-18 32 141,1 0 1,0 0-1,0 1 0,0-1 0,1 1 0,-1 0 0,1 0 0,0 0 1,7-5-1,16-2-1953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148 162 7258,'0'1'330,"1"0"1,-1-1 0,1 1 0,0 0 0,-1 0 0,1-1 0,0 1 0,-1 0 0,1-1 0,0 1 0,0-1 0,0 1 0,0-1 0,0 1 0,0-1-1,0 0 1,0 1 0,0-1 0,0 0 0,1 0 0,-2 0-181,1 0 1,-1 0-1,0 0 0,1 0 1,-1 0-1,0-1 0,0 1 0,1 0 1,-1 0-1,0 0 0,1-1 1,-1 1-1,0 0 0,0 0 1,1-1-1,-1 1 0,0 0 0,0 0 1,1-1-1,-1 1 0,0-1 1,0 0-5,1 0 0,-1 0 0,0 0 0,1-1 0,-1 1 0,0 0 0,0 0 0,0-1 1,0 0-1,-1-8 83,-1 0 0,0 0 0,0 1 0,-1-1 0,0 1 0,-1-1 0,0 1 0,0 0 1,-1 1-1,0-1 0,-1 1 0,0 0 0,-10-12 0,14 19-188,0-1 1,0 1-1,0-1 0,0 1 1,0 0-1,0 0 0,-1 0 1,1 0-1,0 0 0,-1 0 0,1 0 1,0 1-1,-1-1 0,1 1 1,-1 0-1,1 0 0,-1 0 1,1 0-1,-1 0 0,1 0 0,0 1 1,-1-1-1,1 1 0,-1 0 1,1 0-1,0 0 0,0 0 1,-1 0-1,1 0 0,0 0 0,0 1 1,0-1-1,-3 4 0,2-2-12,0-1-1,1 1 0,-1 0 0,1-1 1,0 1-1,0 0 0,0 1 0,0-1 1,1 0-1,-1 0 0,1 1 0,-1-1 0,1 1 1,1-1-1,-1 1 0,0 0 0,1-1 1,0 1-1,-1 0 0,2-1 0,-1 1 1,1 4-1,0-5-6,0 0 0,0-1 0,0 1 0,0-1 0,0 1-1,1-1 1,0 1 0,-1-1 0,1 0 0,0 0 0,0 1 0,0-2 0,4 4 0,-2-2-1,0-1 1,0 1-1,0-1 0,0 0 1,1-1-1,-1 1 1,1-1-1,4 1 0,-3 0-6,0-2-1,0 1 0,0-1 1,-1 0-1,1 0 0,0 0 1,0-1-1,0 0 1,0 0-1,-1-1 0,1 1 1,-1-1-1,1-1 0,5-2 1,-9 4-2,17-9 39,-19 10-49,0 0 1,1-1 0,-1 1-1,0 0 1,0 0-1,1 0 1,-1 0 0,0 0-1,1 0 1,-1 0-1,0 0 1,0 0-1,1 0 1,-1 0 0,0 0-1,1 0 1,-1 0-1,0 0 1,1 0 0,-1 1-1,1-1 1,-1 0 4,0 1-1,0-1 1,0 0 0,0 1 0,0-1 0,0 1 0,0-1 0,0 0 0,0 1 0,0-1-1,0 0 1,0 1 0,0-1 0,0 1 0,0-1 0,0 0 0,0 1 0,0-1 0,0 0-1,-1 1 1,1-1 0,0 1 0,-4 6 531,3-5-590,1 0-1,-1 0 1,0 0 0,0 0 0,1 0 0,-1 0 0,1 0 0,0 0 0,-1 3 0,1-5-1297,3 2-771,12 5-862,9 2 1201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160 251 9010,'1'-1'502,"-1"-1"0,0 0 0,0 0 1,0 1-1,0-1 0,0 0 0,0 0 0,0 0 1,0 1-1,-1-1 0,1 0 0,-1 0 0,0-2 0,0 3-324,1 0 0,-1 1-1,0-1 1,0 0-1,0 0 1,1 0-1,-1 1 1,0-1-1,0 0 1,0 1 0,0-1-1,0 1 1,0-1-1,0 1 1,0-1-1,0 1 1,-1 0 0,1 0-1,0-1 1,0 1-1,0 0 1,-2 0-1,-2 0 126,-1 1-1,1-1 1,0 1-1,0 0 1,1 0-1,-1 1 1,0-1-1,0 1 1,-7 4-1,2-1 0,0 1 0,1 1 0,-11 9 0,18-14-268,-1 1 0,1-1 0,-1 1 0,1 0 0,0-1 0,0 1 0,0 0 0,1 0 0,-1 1 0,1-1 1,0 0-1,0 0 0,0 1 0,0-1 0,0 1 0,1-1 0,-1 5 0,1-6-32,0 0 0,0 0 1,1 0-1,-1-1 1,0 1-1,1 0 0,-1 0 1,1 0-1,0 0 0,0-1 1,0 1-1,0 0 0,0 0 1,0-1-1,0 1 1,0-1-1,0 1 0,1-1 1,-1 0-1,1 1 0,-1-1 1,1 0-1,0 0 0,-1 0 1,1 0-1,0 0 1,-1-1-1,1 1 0,0 0 1,0-1-1,3 1 0,0 0-45,0-1 0,0 1 0,0-1 0,0 0 0,0 0 0,-1-1 0,1 1 0,0-1 0,0 0 0,0-1 0,-1 1 0,1-1-1,-1 0 1,5-2 0,-3 1-105,-1-1-1,0 1 0,-1-1 1,1 1-1,-1-1 0,1-1 0,-1 1 1,0-1-1,-1 1 0,7-11 1,4-13-524,20-56 1,1-30 80,-21 51 971,-12 54 133,-3 9-159,-2 3 75,-14 48 1067,-19 70 121,33-107-1470,0-1 1,1 1-1,1 0 1,0 0-1,1 0 1,1-1-1,2 18 1,-2-25-111,1 5 57,1-1 0,5 16 0,-7-23-94,0 0-1,1-1 1,-1 1 0,0-1 0,1 1 0,0-1 0,-1 0 0,1 1 0,0-1 0,0 0 0,1 0 0,-1 0 0,0-1 0,5 3-1,-5-2-184,1-1 0,0-1 0,-1 1 0,1 0 0,0-1 0,0 1 0,0-1 0,0 0 0,-1 0 0,1 0 0,0-1 0,0 1 0,0 0 0,-1-1 0,1 0 0,0 0 0,0 0 0,3-1-1,2-3-1115,0 1-1,1-1 1,-2 0-1,12-10 1,5-5-389</inkml:trace>
  <inkml:trace contextRef="#ctx0" brushRef="#br0" timeOffset="1">487 282 10690,'8'19'4817,"-2"2"-2080,-2 8-497,-4 1-623,2-1-321,2-7-624,2-6-256,3-12-280,-4-6-336,2-13-1224,0 0-745,-6-10-1815,-1-3 2279</inkml:trace>
  <inkml:trace contextRef="#ctx0" brushRef="#br0" timeOffset="2">477 140 8770,'-4'2'4153,"4"10"-1097,3 3-967,2 2-513,-1-2-272,2 4-591,0-6-513,6-4-1089,4 2 1098,10-5-490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159 166 9874,'-1'-1'428,"0"1"0,0 0-1,0 0 1,0-1 0,0 1 0,0 0 0,1 0-1,-1 0 1,0 0 0,0 0 0,0 0 0,0 0-1,0 0 1,0 0 0,0 0 0,0 0 0,0 1-1,-1 0 1,-16 10 1575,11-6-1069,-4 4-252,-1 0 0,1 1 0,1 0 0,-12 14 1,16-16-502,0 0 0,0 0 1,1 1-1,0 0 0,0 1 0,-6 17 1,10-23-150,0-1 1,0 0 0,1 1-1,-1-1 1,1 0 0,0 1-1,0-1 1,0 7 0,1-8-24,-1 0 0,1 0 0,0 0 0,0 0 0,0 0 1,-1 0-1,2-1 0,-1 1 0,0 0 0,0 0 0,1-1 0,-1 1 0,0-1 1,1 1-1,1 1 0,1-1-44,0 1 0,0-1 0,0 0 0,0 0 1,1 0-1,-1-1 0,0 1 0,1-1 0,-1 0 0,1-1 0,0 1 1,-1-1-1,1 1 0,-1-1 0,1-1 0,0 1 0,5-2 0,2-1-570,0 0 0,0 0-1,0-1 1,-1-1 0,15-7-1,13-13-2013,2-5 1203</inkml:trace>
  <inkml:trace contextRef="#ctx0" brushRef="#br0" timeOffset="1">410 1 13363,'-8'24'5433,"-8"16"-3473,-1 6-239,-7 10-441,1 0-280,10 0-344,4-4-119,9-10-257,5-2-104,7-12-96,0-4-112,4-12-705,-2-7-503,-6-8 704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94 8706,'-3'2'855,"-7"7"2369,10-9-3092,0 0 0,0 1 0,0-1 0,0 0 1,0 0-1,0 1 0,0-1 0,0 0 0,0 1 1,0-1-1,0 0 0,0 1 0,0-1 0,0 0 1,0 1-1,0-1 0,0 0 0,0 1 0,0-1 1,0 0-1,1 1 0,-1-1 0,0 0 0,0 0 1,0 1-1,1-1 0,-1 0 0,0 0 0,0 1 1,0-1-1,1 0 0,-1 0 0,0 0 0,1 1 1,-1-1-1,4 3 639,0-1 0,1 1 0,-1-1 0,1 0 0,4 2 0,3 0-198,1-1 0,13 1 0,3 2-400,35 4-101,-25-4-137,-36-5 61,-1-1-1,0 1 0,1 0 1,-1 0-1,0 0 1,0 0-1,0 0 0,0 0 1,0 0-1,0 1 1,0-1-1,0 1 0,0 0 1,0-1-1,-1 1 1,1 0-1,-1 0 1,0 0-1,1 0 0,-1 0 1,0 0-1,0 1 1,0-1-1,0 0 0,-1 0 1,1 1-1,0 3 1,1 6 166,-1 0 1,-1 0-1,0 0 1,-1 16-1,0-12 261,-3 71 1874,3-77-2138,-1-9-179,1-3-211,0-2 50,1-1 0,-1 1 1,1 0-1,0 0 1,0-1-1,1 1 1,-1 0-1,2-5 1,-1 4 474,4-22-178</inkml:trace>
  <inkml:trace contextRef="#ctx0" brushRef="#br0" timeOffset="1">293 0 7714,'5'19'4353,"3"-3"96,-1 3-2753,0 1-144,-3-7-528,0-2-287,2-3-1001,0-3-585,3 2 569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8722,'27'73'4043,"-25"-67"-3341,-1 1-1,0-1 0,0 1 0,0 8 0,1 4 825,1-5-95,0 1 0,6 15 0,-8-26-1147,0 0 1,1 0 0,0 0 0,0 0 0,0-1 0,1 1-1,-1 0 1,1-1 0,0 0 0,-1 0 0,2 0-1,3 3 1,-6-5-266,0 0 0,0 0 0,0-1 0,1 1 0,-1-1 0,0 1 0,1-1 0,-1 1 0,1-1 0,-1 0 0,0 0 0,1 0 0,-1 1 0,1-1 0,-1-1 0,0 1 0,1 0 0,-1 0 0,1 0 0,-1-1 0,0 1 0,1-1 0,-1 1 0,0-1 0,1 0 0,-1 1-1,0-1 1,0 0 0,0 0 0,0 0 0,0 0 0,0 0 0,0 0 0,0 0 0,0 0 0,1-2 0,1-2-113,0 1 0,0-2-1,0 1 1,-1 0 0,1 0 0,-1-1-1,2-11 1,-3 11-49,-1 0 0,1-1-1,-1 1 1,-1-1 0,1 1-1,-1 0 1,0-1 0,-1 1 0,1 0-1,-1 0 1,0 0 0,-1 0-1,0 0 1,0 0 0,0 1 0,0-1-1,-1 1 1,0 0 0,0 0-1,0 0 1,-1 1 0,-8-7 0,8 7 105,-1 0 1,1 0-1,-1 0 1,0 1-1,0 0 1,-1 0-1,1 1 1,-1 0-1,-9-2 1,11 3 93,0 0 0,0 1 1,-1-1-1,1 1 0,0 1 1,0-1-1,0 1 0,-1 0 1,1 0-1,0 0 0,0 1 1,-9 4-1,13-6-21,1 0-1,-1 1 1,1-1 0,-1 0-1,1 1 1,-1-1-1,1 0 1,-1 1 0,1-1-1,-1 0 1,1 1-1,-1-1 1,1 1 0,0-1-1,-1 1 1,1-1-1,0 1 1,-1 0 0,1 0-15,0-1 1,0 0-1,0 1 1,0-1-1,0 0 1,0 1-1,0-1 1,0 1 0,1-1-1,-1 0 1,0 0-1,0 1 1,0-1-1,0 0 1,1 1-1,-1-1 1,0 0 0,0 1-1,1-1 1,-1 0-1,0 0 1,1 1-1,1 0 42,1 1 0,-1-1 0,1 0 0,-1 0 0,1 0-1,3 1 1,17 3-23,0-2 0,27 2 0,25 3 11,-66-7-47,1 2 0,-1-1 0,0 1 0,0 0-1,14 8 1,-21-10 2,0 0 1,0 0-1,0 0 0,0 0 0,-1 1 0,1-1 1,0 0-1,-1 1 0,1-1 0,-1 1 0,0 0 1,1 0-1,-1-1 0,0 1 0,0 0 0,0 0 1,0 0-1,0 0 0,-1 0 0,1 0 0,-1 0 1,1 1-1,-1-1 0,0 0 0,0 0 0,0 0 1,0 0-1,0 4 0,-1 3 142,0 0 1,-1 0-1,0 0 1,0 0-1,0 0 1,-1-1-1,-1 0 1,0 1-1,-5 8 1,9-17-144,0 0 1,0 1-1,-1-1 0,1 0 1,0 1-1,0-1 0,0 0 1,-1 1-1,1-1 0,0 0 1,0 1-1,0-1 0,0 0 1,0 1-1,0-1 0,0 1 1,0-1-1,0 0 0,0 1 1,0-1-1,0 1 0,6-2 16,9-10-128,0-5-167,1 1 1,0 1-1,30-21 1,-37 29 215,-4 2 49,0 0 0,0 1 0,0 0 0,1 0 0,-1 0 0,1 0 0,0 1 0,10-3 0,-15 5 27,0 0 0,-1 0 1,1 0-1,-1 0 1,1 0-1,0 0 1,-1 0-1,1 0 0,-1 0 1,1 1-1,0-1 1,-1 0-1,1 0 0,-1 0 1,1 1-1,-1-1 1,1 0-1,-1 1 1,1-1-1,-1 0 0,1 1 1,-1-1-1,1 1 1,-1-1-1,0 1 0,1-1 1,-1 1-1,0-1 1,1 1-1,-1-1 0,0 1 1,0-1-1,1 1 1,-1 0-1,0-1 1,0 1-1,0-1 0,0 1 1,0 0-1,0-1 1,0 1-1,0-1 0,0 1 1,0 1-1,-1 3 197,0 0 0,0 0 0,0 0 0,-2 6 0,2-8-50,0-1-107,-2 6 125,0 0 0,1 0 0,0 0 0,1 0 1,-1 1-1,2-1 0,-1 13 0,3-14-988,3-4-2946,6 4 1681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17404,'9'2'5929,"-5"-4"-5481,-4-2-144,0-4-536,-1 6 2489,-1 1-1769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7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 13315,'-48'-23'5385,"50"22"-3401,3 1-503,2 0-153,-7 0-352,9 0-256,23 0-440,36 1-72,-32-2-119,0 1-25,-6 1 24,-6 3-136,-11 2-793,-5-1-559,-6 0-1201,-4 1 1457</inkml:trace>
  <inkml:trace contextRef="#ctx0" brushRef="#br0" timeOffset="1">74 61 10242,'-12'14'4281,"10"12"-2200,-2 3-449,6 5 16,-2 4-191,0 1-353,6 2-288,-4-6-368,0-3-128,6-7-176,-6-9-40,7-5-712,-1-5-560,-4-6-1009,1-5 1161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12635,'-18'-8'4769,"18"16"-2841,3 10-424,4 12 113,-3 9 119,-4 9-480,-2 4-351,1-7-449,1-4-104,4-13-168,1-7-16,-1-10-368,-4-8-512,0-10-1089,2-13-551,-4-7-993,2 1-2224,7-9 3881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2:5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10802,'0'0'107,"0"0"1,-1 0-1,1 0 0,0 0 0,-1 0 0,1 0 1,0 0-1,0 0 0,-1 0 0,1 1 0,0-1 1,0 0-1,-1 0 0,1 0 0,0 0 0,0 0 1,0 0-1,-1 1 0,1-1 0,0 0 0,0 0 0,0 0 1,-1 0-1,1 1 0,0-1 0,0 0 0,0 0 1,0 1-1,0-1 0,-1 0 0,1 0 0,0 0 1,0 1-1,0-1 0,0 0 0,0 1 0,0-1 0,0 0 1,0 0-1,0 1 0,0-1 0,0 0 0,0 0 1,0 1-1,0-1 0,0 0 0,0 0 0,0 1 1,1-1-1,-1 0 0,0 0 0,0 1 0,0-1 0,0 0 1,0 0-1,1 0 0,-1 1 0,0-1 0,0 0 1,1 0-1,1 2 311,-1 0 0,1 0 0,0 0 0,0 0 0,5 2 1,-2-1-80,0-1 0,-1 0 0,1-1 1,0 1-1,1-1 0,-1 0 0,0 0 0,10 0 1,45-3 816,-59 2-1123,122-14 871,2 0-681,-115 14-174,0-1 0,0 1 1,-1 1-1,1 0 1,10 2-1,-17-2-14,0-1-1,0 1 1,-1 0-1,1 0 1,0 1 0,-1-1-1,1 0 1,-1 1-1,1-1 1,-1 1 0,1 0-1,-1 0 1,0 0-1,0 0 1,0 0 0,0 1-1,-1-1 1,1 1-1,-1-1 1,3 5 0,-2 2 57,1 0 1,-2 0 0,1 0 0,-1 0 0,0 0 0,-1 0 0,0 1 0,-3 13-1,2 22 120,1-37-177,1 36 207,-7 56 1,5-81-158,1 27 0,0-23-143,0-22 57,0 0-1,0 0 1,0-1 0,0 1 0,-1 0 0,1 0 0,0 0 0,0-1-1,-1 1 1,1 0 0,0-1 0,-1 1 0,1 0 0,-1-1 0,1 1-1,0 0 1,-1-1 0,0 1 0,1-1 0,-1 1 0,1-1 0,-1 1-1,0-1 1,1 1 0,-1-1 0,0 0 0,0 1 0,1-1 0,-1 0-1,0 0 1,0 1 0,1-1 0,-1 0 0,-1 0 0,-11 2 254</inkml:trace>
  <inkml:trace contextRef="#ctx0" brushRef="#br0" timeOffset="1">96 442 10234,'-6'0'5121,"12"4"-640,14-4-2648,4 1 127,4 2-256,3-3-431,6 1-713,0-2-240,2 0-224,-2 1 32,-12 0-312,-3 4-344,-16-2-3417,-4 10 2721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68 484 4569,'1'34'5286,"1"-16"-3150,8 31 0,-8-37-301,0-6-913,-2-4-612,0-1 0,0 1 0,0-1 0,1 1 0,-1-1 0,1 1 0,-1-1 0,1 1 0,-1-1 1,1 1-1,0-1 0,0 1 0,0-1 0,0 0 0,2 2 0,-3-3-262,0 0 0,0 0 0,0 0 0,0 0 0,0 0 0,0 0 1,0 0-1,1 0 0,-1 0 0,0 0 0,0 0 0,0 0 0,0 0 0,0 0 1,0 0-1,0 0 0,0 0 0,1 0 0,-1 0 0,0 0 0,0 0 0,0 0 1,0 0-1,0-1 0,0 1 0,0 0 0,0 0 0,0 0 0,0 0 0,0 0 1,0 0-1,0 0 0,0 0 0,0 0 0,0-1 0,0 1 0,0 0 0,0 0 1,0 0-1,0 0 0,0 0 0,0 0 0,0 0 0,0 0 0,0-1 0,0 1 1,1-9 24,-1 3 50,2-58 6,0-62-100,-4 73-301,-3-1-1,-2 1 1,-3 1-1,-2 0 1,-27-75-1,30 105-291,9 21 523,0 1 1,0 0-1,0-1 1,0 1-1,-1 0 1,1-1-1,0 1 0,0 0 1,0 0-1,-1-1 1,1 1-1,0 0 0,0 0 1,-1-1-1,1 1 1,0 0-1,-1 0 0,1 0 1,0-1-1,-1 1 1,1 0-1,0 0 0,-1 0 1,1 0-1,-1 0-5,1 0 0,0 0-1,-1 0 1,1 0 0,0 1-1,-1-1 1,1 0 0,0 0-1,-1 0 1,1 1 0,0-1 0,0 0-1,-1 0 1,1 1 0,0-1-1,0 0 1,0 1 0,-1 0-1,-4 14-1419,4 5-211,3 2 808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40 337 10778,'-2'-1'423,"0"0"-1,-1 0 1,1 0 0,0 0-1,0-1 1,0 1-1,0-1 1,0 1-1,0-1 1,0 0 0,1 0-1,-1 0 1,1 0-1,-3-3 1,2 1-115,1 0 0,0-1 0,-1 1 0,1 0 0,1 0 0,-1-1 0,1 1 1,-1-5-1,1-4 2,0 1 0,1 0-1,1-1 1,-1 1 0,5-13 0,-4 18-244,0 1-1,1-1 0,0 0 1,0 1-1,0 0 0,1 0 0,0 0 1,1 0-1,-1 0 0,7-6 0,1 2 8,-1 1 0,1 0-1,1 1 1,-1 0 0,1 1-1,24-9 1,-13 7 80,1 2-1,-1 0 1,30-4-1,-38 9 19,1 0 0,-1 1 0,33 2 0,-44-1-107,0 1 0,0 0 0,0 0 0,0 0 0,0 0 0,-1 1-1,1 0 1,0 0 0,-1 0 0,1 1 0,-1-1 0,0 1 0,0 0 0,0 0-1,0 1 1,0-1 0,4 6 0,-3-1 30,-1 0 1,0 0-1,0 0 0,0 0 1,-1 1-1,0-1 0,-1 1 0,0 0 1,0 0-1,0 9 0,0 13 68,-5 49 0,3-66-172,-1-12-10,1 1 0,0 0 0,1 0 0,-1-1 0,0 1 0,1 0 0,0 0 1,-1-1-1,1 1 0,0-1 0,0 1 0,1-1 0,-1 1 0,0-1 0,1 1 0,0-1 0,-1 0 0,1 0 0,0 0 0,3 2 0,8 8 202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13787,'8'17'3748,"8"26"0,8 46-1793,-12-41-797,49 186 730,-58-225-1857,-2-6-21,0 0 0,0-1 0,-1 1 0,1 0-1,0 0 1,-1 0 0,0 0 0,0-1-1,0 1 1,-1 6 0,1-9-12,0 0 0,0 0 1,0 0-1,0 0 0,0 0 0,0 0 0,-1 0 1,1 0-1,0 0 0,0 0 0,0 1 0,0-1 1,0 0-1,0 0 0,0 0 0,-1 0 0,1 0 1,0 0-1,0 0 0,0 0 0,0 0 0,0 0 0,-1 0 1,1 0-1,0 0 0,0 0 0,0 0 0,0-1 1,0 1-1,0 0 0,0 0 0,-1 0 0,1 0 1,0 0-1,0 0 0,0 0 0,0 0 0,0 0 1,0 0-1,0 0 0,0-1 0,-1 1 0,-4-5-105,4 5 96,-2-5-69,-1 1-1,1-1 1,0 0 0,0 0-1,0 0 1,0 0 0,1 0-1,-3-11 1,2 3-69,0 1-1,-2-25 1,4 29 121,1 1 1,0 0-1,0 0 1,0 0-1,1-1 0,0 1 1,1 0-1,0 0 0,0 0 1,5-11-1,-5 14 29,1 0-1,-1 1 0,0 0 1,1 0-1,0 0 0,0 0 1,0 0-1,0 0 1,0 1-1,1-1 0,-1 1 1,1 0-1,-1 0 0,1 0 1,0 1-1,0-1 0,-1 1 1,1 0-1,0 0 1,8-1-1,-1 1 72,0 0 0,0 1-1,0 0 1,1 1 0,-1 0 0,0 1 0,0 0 0,0 0 0,-1 1-1,1 1 1,0 0 0,15 9 0,-20-10-8,0 1 0,0 0 0,0 0-1,-1 0 1,0 1 0,0 0 0,0 0 0,0 0 0,-1 1 0,0-1 0,0 1-1,0 0 1,-1 1 0,0-1 0,0 0 0,-1 1 0,1 0 0,-1-1 0,-1 1-1,1 0 1,-1 8 0,-1-9-33,0 0-1,0 0 1,-1 1-1,0-1 0,0 0 1,-1 0-1,1 0 1,-1 0-1,-1-1 1,1 1-1,-1 0 1,0-1-1,0 0 1,-1 0-1,1 0 1,-1 0-1,-1 0 1,-6 6-1,7-8-64,0 1 0,0-1 0,-1 0-1,1 0 1,-1 0 0,0-1 0,1 1 0,-1-1 0,0 0 0,-1-1 0,1 1-1,0-1 1,0 0 0,-1 0 0,1-1 0,0 0 0,-1 0 0,1 0-1,0 0 1,-1-1 0,-7-2 0,10 3-204,1-1 0,0 0 0,0 0 0,0 0 0,0 0-1,0 0 1,0 0 0,0 0 0,0-1 0,1 1 0,-1-1 0,0 1 0,1-1 0,-1 0-1,1 0 1,0 0 0,-1 0 0,1 0 0,0 0 0,0 0 0,0 0 0,1 0 0,-2-3 0,4-13-1275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147 154 13387,'4'-4'1019,"-1"0"0,0 0 0,0 0 0,0 0 0,3-8 0,-5 10-937,0 0 0,0-1 0,-1 1 0,1 0 1,-1 0-1,0-1 0,1 1 0,-1 0 1,0-1-1,0 1 0,-1 0 0,1-1 0,0 1 1,-2-4-1,0 1 38,0-1 1,0 1-1,-1-1 1,0 1-1,0 0 0,0 0 1,-1 1-1,0-1 1,1 1-1,-2 0 1,-4-4-1,7 5-101,-1 1 0,0 0-1,0 0 1,0 0 0,0 1 0,0-1 0,0 1 0,0-1-1,-1 1 1,1 0 0,0 0 0,-1 1 0,1-1 0,-1 1-1,1 0 1,-1 0 0,1 0 0,-1 0 0,-6 2-1,8-2-7,-1 1-1,1 0 0,0 0 0,0 0 0,0 0 0,-1 1 0,1-1 0,0 0 0,1 1 0,-1 0 0,0-1 0,0 1 0,-2 4 0,1-2 21,0 0 0,1 1-1,0-1 1,0 1 0,0 0-1,-1 6 1,0 2 83,0 1-1,2-1 0,0 0 1,0 15-1,1-20-45,1-1 0,0 0 1,0 1-1,1-1 0,0 0 0,0 0 0,1 0 0,-1-1 0,1 1 0,6 8 0,-8-13-60,0 0 1,1 0 0,-1 0-1,1 0 1,0 0-1,-1 0 1,1 0-1,0-1 1,0 1-1,0-1 1,1 1-1,-1-1 1,0 0-1,0 0 1,1 0-1,-1 0 1,0 0-1,1 0 1,-1-1-1,1 1 1,-1-1-1,1 0 1,0 0-1,-1 1 1,1-2-1,-1 1 1,1 0-1,-1-1 1,1 1-1,-1-1 1,1 1-1,2-3 1,-2 2-8,0-1-1,0 0 1,0 1 0,0-1 0,0-1 0,0 1-1,-1 0 1,0-1 0,1 1 0,3-6 0,1-3 8,9-20 1,1 1 21,-16 28-18,1-2-7,0 1-1,1 0 1,-1 0-1,4-4 1,-5 7-1,-1 0 0,0-1 1,0 1-1,1 0 1,-1-1-1,0 1 1,1 0-1,-1 0 1,0 0-1,1-1 1,-1 1-1,1 0 1,-1 0-1,0 0 1,1 0-1,-1 0 1,1 0-1,-1-1 1,0 1-1,1 0 1,-1 0-1,1 0 1,-1 1-1,0-1 1,1 0-1,-1 0 1,1 0-1,-1 0 1,0 0-1,1 0 1,-1 1-1,1-1 1,-1 0-1,0 0 1,1 0-1,-1 1 1,0-1-1,1 0 1,-1 1-1,0-1 1,0 0-1,1 1 1,-1-1-1,0 0 1,0 1-1,0-1 1,1 0-1,-1 1 1,0-1-1,0 0 1,0 1-1,3 7 119,-1 0 0,1 0-1,-2 0 1,1 0 0,0 10-1,-1-8-111,0 0-1,1-1 1,3 11-1,-3-15-323,0 1-1,0-1 0,0 0 0,6 8 0,4-3-263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53 15403,'-1'-4'739,"1"0"0,-1 1 1,-1-1-1,1 1 0,0 0 0,-1-1 0,0 1 0,1 0 0,-5-5 0,5 7-602,0 0-1,0 0 1,0 0 0,0 0-1,0 0 1,-1 0 0,1 0-1,0 0 1,-1 1-1,1-1 1,-1 0 0,1 1-1,0-1 1,-1 1 0,0 0-1,1-1 1,-1 1-1,1 0 1,-1 0 0,1 0-1,-1 0 1,1 0 0,-1 0-1,1 1 1,-1-1-1,1 0 1,-1 1 0,-1 0-1,0 0-8,-1 1 1,1-1-1,1 1 0,-1 0 0,0 0 0,0 0 0,1 0 0,-1 0 1,1 1-1,-1-1 0,-3 6 0,4-5-97,1 0-1,-1 0 1,0 0 0,1 0-1,0 0 1,0 0 0,0 1-1,0-1 1,0 1 0,1-1-1,-1 1 1,1-1 0,0 0-1,0 1 1,0-1 0,1 1-1,-1-1 1,1 1 0,0-1 0,0 0-1,0 1 1,0-1 0,1 0-1,2 5 1,10 17 4,2 0 0,28 35 0,-25-37 48,-2 1 0,19 33 1,-34-54-83,-1 1 1,0-1 0,0 1 0,0-1-1,0 1 1,-1-1 0,0 1 0,1 0-1,-1-1 1,0 1 0,-1 0 0,1-1 0,-1 1-1,1-1 1,-1 1 0,0-1 0,-1 1-1,1-1 1,0 1 0,-1-1 0,0 0-1,0 0 1,0 0 0,0 0 0,0 0-1,-1-1 1,1 1 0,-1 0 0,0-1 0,-5 4-1,7-6-111,0 1-1,0-1 1,0 1-1,0-1 1,0 0-1,0 0 0,0 0 1,0 0-1,0 1 1,0-1-1,0-1 1,0 1-1,0 0 0,0 0 1,0 0-1,0 0 1,0-1-1,0 1 1,-2-1-1,3 0 49,0 1-1,-1-1 0,1 0 1,0 0-1,0 1 1,-1-1-1,1 0 1,0 0-1,0 0 0,0 1 1,0-1-1,0-1 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9 268 13899,'15'14'5657,"-3"14"-2824,1 1-937,-5 3-47,-6 0-193,1-8-736,-2-6-344,1-10-384,0-5-152,1-10-712,1-6-560,0-12-1473,0-7-751,0-3 2135</inkml:trace>
  <inkml:trace contextRef="#ctx0" brushRef="#br0" timeOffset="1">5 1 11466,'-4'3'5018,"5"3"-2114,-1-2-1031,0-4-753,0 0-184,3 13 352,5 17-960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35 13763,'-4'-3'1021,"0"0"0,-1 1 0,1-1 0,0 1 0,-1 0-1,1 0 1,-8-1 0,-34-6 905,25 5-799,18 4-1054,0-1 0,0 1 1,0-1-1,1 1 1,-1 0-1,0 0 0,0 0 1,0 1-1,0-1 1,0 1-1,0-1 0,0 1 1,0 0-1,1 0 1,-1 0-1,0 1 0,1-1 1,-1 1-1,1-1 1,-1 1-1,1 0 0,0 0 1,0 0-1,0 0 0,0 0 1,0 0-1,0 1 1,0-1-1,1 1 0,-3 4 1,-1 4 0,1 0 1,0 0-1,1 0 1,0 0-1,1 0 1,0 0-1,1 1 1,0-1-1,1 1 0,0-1 1,3 18-1,-2-25-61,-1 0-1,1 0 0,1-1 0,-1 1 0,0 0 0,1-1 0,0 1 1,0-1-1,0 0 0,0 1 0,1-1 0,-1 0 0,1 0 0,3 2 1,-2-1-3,1-1 1,-1 0-1,1 0 1,0-1 0,0 1-1,0-1 1,0 0-1,11 2 1,4-1 4,0-1 0,0-1 0,-1 0 0,28-4 0,-44 3-13,43-4 315,54-10 1,-68 7 11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143 103 7442,'0'-11'1573,"0"1"0,1 0 0,4-18 0,-5 26-1331,1-1 0,-1 1 0,1 0 0,0-1 0,0 1 0,0 0 0,0 0-1,0 0 1,1 0 0,-1 0 0,1 0 0,-1 0 0,1 0 0,0 1 0,-1-1 0,1 0 0,0 1-1,0 0 1,0-1 0,0 1 0,4-1 0,-6 1-186,1 1 1,-1 0-1,1 0 0,-1 0 1,1 0-1,-1 0 0,1 0 0,-1 0 1,1 0-1,-1 0 0,1 0 1,-1 0-1,0 0 0,1 0 1,-1 0-1,1 0 0,-1 0 0,1 1 1,-1-1-1,1 0 0,-1 0 1,0 1-1,1-1 0,-1 0 1,0 0-1,1 1 0,-1-1 0,0 0 1,1 1-1,-1-1 0,0 1 1,1-1-1,-1 0 0,0 1 1,0-1-1,0 1 0,1-1 0,-1 1 1,0-1-1,0 1 0,0-1 1,0 1-1,0-1 0,0 0 1,0 1-1,0-1 0,0 2 0,0 2 152,0 0 0,0 0 0,-1 0 0,0 6 0,-2 2 33,-1 0-1,0-1 0,0 1 0,-10 17 1,-30 43 64,21-36-201,15-23-98,-1 2 1,-1 1-1,0-1 1,-23 24-1,32-38-113,0 0-1,0 0 0,0 0 1,0 0-1,0 0 1,0-1-1,0 1 1,0 0-1,-1-1 0,1 1 1,0-1-1,0 1 1,-1-1-1,1 0 1,0 1-1,-1-1 0,-1 0 1,-3-4-601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11578,'4'0'4826,"11"0"-2770,2 0 96,3 0-575,3-2-225,2 1-560,-4 1-192,-2 0-280,-2 0-64,-3 3-792,-4-3-728,-3 0 808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6:24:1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11586,'-5'18'4649,"13"6"-2688,5 3-305,5 2-327,0 1 95,6-1-288,3-3-200,5 0-368,0-5-128,4-5-223,-2 0-57,-6-7-344,0-2-377,-12-2-615,-1-3 1120,-17-2-216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47 8010,'1'-4'2669,"0"1"-1348,0 1 0,-1-1 0,1 0-1,-1 0 1,1-5 0,-1 7-1174,-1 0 0,1 1 0,0-1 0,0 0 0,0 0 0,0 1-1,-1-1 1,1 0 0,0 1 0,-1-1 0,1 0 0,-1 1 0,1-1 0,-1 0 0,1 1 0,-1-1 0,1 1 0,-1-1 0,1 1 0,-1-1 0,0 1 0,1-1 0,-1 1-1,0 0 1,1-1 0,-1 1 0,-1-1 0,-3 0-82,-1 0 0,1 0 0,0 1 0,0 0 0,0 0 0,-1 0 0,1 0 0,0 1 0,0 0 0,0 0 0,0 0 0,0 1 0,-8 3 0,6-2-40,1 1-1,0-1 1,0 1 0,1 1 0,-1-1 0,1 1-1,0 0 1,0 0 0,-7 10 0,9-11-20,-2 2-3,1 0-1,0 1 1,0-1-1,0 1 1,1 0-1,0 0 1,0 1-1,1-1 1,0 1-1,0-1 1,0 1-1,1-1 1,1 1-1,-1 12 1,1-15-10,1 0 0,-1 0 0,1 0 0,0 0-1,1-1 1,-1 1 0,1 0 0,-1-1 0,2 1 0,-1-1 0,0 0 0,1 0 0,0 0 0,0 0 0,0 0 0,0 0 0,0-1 0,1 0 0,0 1 0,0-1 0,0-1 0,0 1-1,0 0 1,7 2 0,-4-2-200,2 0-1,-1-1 0,0 0 1,0 0-1,1-1 0,-1 0 0,0-1 1,15 0-1,-15-1-722,-1 0 0,1 0 1,-1-1-1,0 1 0,0-2 0,7-2 1,6-6-1128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37 375 9850,'-16'0'4313,"0"0"-2241,12 0-199,4-2-145,3 0-367,-3 0-305,0 1-520,20-2-96,45-7-224,-33 4 32,5 1-728,-2 1-528,4 4 656</inkml:trace>
  <inkml:trace contextRef="#ctx0" brushRef="#br0" timeOffset="1">677 4 10946,'0'-2'4393,"1"1"-2552,-2 1 63,1 0-200,-1 6-231,-1 29-561,1 57-192,-2-34-200,1 5-88,2-5-200,-2 0-88,4-10-96,0-6-16,5-13-72,-3-5-224,2-14-776,0-8-432,3-15 824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10506,'0'14'5217,"-1"-2"-1112,-2 19-2472,-2 7-65,-3 12-456,1 7-248,2 3-544,2 1-144,5 1-112,3-2-16,3-9-24,1-7 0,2-11 8,-1-6-160,-2-11-648,-2-7-360,-5-13-392,-1-9 792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4:5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11843,'-1'-2'4656,"5"-2"-3172,8-4-456,8 3-155,1 2 0,0 0 0,1 1 0,29 2 0,-39 0-769,-1 0 0,1 1 1,-1 1-1,20 4 0,-26-4-80,0 0-1,0 0 1,0 0-1,0 0 1,0 1-1,0 0 0,0 0 1,-1 1-1,0-1 1,0 1-1,7 7 1,-7-6-22,0 0 1,-1 0 0,0 0 0,0 1-1,0-1 1,-1 1 0,1-1 0,-1 1 0,-1 0-1,1 0 1,-1 0 0,0 0 0,0 0 0,-1 0-1,0 0 1,0 0 0,0 0 0,-1 0 0,0 0-1,0 0 1,0 0 0,-1 0 0,0 0 0,0-1-1,0 1 1,-1 0 0,0-1 0,0 0-1,0 0 1,-1 0 0,-4 5 0,0-1-56,-1-1-1,-1 0 1,1-1-1,-1 0 1,0 0 0,-1-1-1,0 0 1,0-1 0,0 0-1,0-1 1,-1 0 0,1-1-1,-23 4 1,23-6 56,-25 6 7,35-7-8,1 0 0,0 0 1,-1 0-1,1 0 0,0 0 0,-1 0 0,1 0 0,0 0 0,-1 1 0,1-1 0,0 0 0,-1 0 0,1 0 0,0 0 0,-1 0 0,1 1 0,0-1 0,0 0 0,-1 0 1,1 1-1,0-1 0,0 0 0,0 0 0,-1 1 0,1-1 0,0 0 0,0 0 0,0 1 0,0-1 0,0 0 0,-1 1 0,1-1 0,0 0 0,0 1 0,0-1 0,0 0 1,0 1-1,0-1 0,0 0 0,0 1 0,0-1 0,0 0 0,0 1 0,0-1 0,1 0 0,-1 1 0,0-1 0,0 0 0,0 0 0,0 1 0,1-1 0,1 3 40,0 0-1,1-1 0,-1 1 0,5 2 1,-5-3-29,26 20 430,2-1-1,52 28 1,72 23 852,-140-66-1172,67 31 508,-74-32-559,0-1-1,0 1 1,0 0 0,0 0-1,-1 1 1,0 0 0,0 0 0,5 7-1,-10-11-39,0 0-1,1 0 0,-1 0 0,0 0 1,-1 1-1,2 2 0,-2-5-36,0 1-1,1 0 1,-1 0-1,0 0 1,0 0-1,0 0 1,0 0-1,0 0 1,0 0-1,0 0 1,-1 0-1,1 0 1,0 0-1,0 0 1,-1-1-1,1 1 1,-1 1-1,1-2 16,0 1 0,-1-1 0,1 0-1,0 0 1,0 0 0,-1 1 0,1-1-1,0 0 1,0 0 0,-1 0 0,1 0-1,0 0 1,-1 0 0,1 0 0,0 0 0,-1 0-1,1 0 1,0 0 0,0 0 0,-1 0-1,1 0 1,0 0 0,-1 0 0,1 0-1,0 0 1,-1 0 0,1 0 0,0 0-1,0 0 1,-1-1 0,1 1 0,0 0-1,0 0 1,-1 0 0,1-1 0,0 1-1,0 0 1,0 0 0,-1 0 0,1-1 0,0 1-1,0 0 1,0 0 0,0-1 0,0 1-1,-1 0 1,1-1 0,0 1 0,0-1-1,-5-13 234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0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 5713,'-3'-5'2634,"-3"-6"1602,2 7 2009,3 13-3807,3 41-1182,-2 28-386,-4-27-551,1-20-262,2 0-1,1-1 0,6 50 0,-6-76-160,1 0 0,0 0 0,0-1 0,2 7 0,-2-10 14,-1 1 1,0-1-1,0 1 1,1-1-1,-1 1 1,0-1-1,0 0 1,1 1-1,-1-1 1,1 1-1,-1-1 1,0 0-1,1 1 1,-1-1-1,1 0 1,-1 1-1,1-1 1,-1 0-1,1 0 0,-1 1 1,1-1-1,-1 0 1,1 0-1,-1 0 1,1 0-1,-1 0 1,1 0-1,-1 0 1,1 0-1,-1 0 1,1 0-1,0 0 1,-1 0-1,1 0 1,-1 0-1,1 0 1,-1-1-1,1 1 0,0 0 1,9-7-870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0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10122,'-1'-1'4289,"0"0"-2104,-1-1-513,1 2-280,1 0-200,0 0-439,15 3-217,19 1-184,37 3-56,-27-5-96,-12-2-40,-3 5-184,-5-3-232,-13-1-840,-1-1-497,-11-1 921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5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11939,'13'18'5097,"-9"0"-2481,2 10-535,-5 17-441,-1-2-328,0 11-616,4 1-191,3-10-225,-2-3-56,-1-16-136,7-9-48,-7-13-232,4-5-256,0-15-873,-8-7-623,4-12-1937,0-3 2377</inkml:trace>
  <inkml:trace contextRef="#ctx0" brushRef="#br0" timeOffset="1">156 1 8818,'10'5'4785,"-3"6"-1176,-6 10-1113,-1 11-175,2 15-809,0-1-352,6 6-592,2-1-136,2-7-183,8-3-81,0-16-112,-3-8-48,3-11-641,-13-9-319,7-10 552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0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8618,'-1'12'4401,"-3"5"-1265,3 5-1319,-3 3-209,4 8-424,-2 1-159,2 1-337,4-3-128,2 0-160,0-1-80,0-8-160,-4-4-56,1-8-248,0-6-336,-1-3-912,0-5-401,-4 2 1009</inkml:trace>
  <inkml:trace contextRef="#ctx0" brushRef="#br0" timeOffset="1">0 225 8130,'2'-55'3913,"4"55"-1129,4 2-671,7-2-345,3-3-256,5-2-471,8 5-257,-1 1-336,-5 3-128,-6 4-240,-6-5-232,-7 2-976,0 0-593,-7 9 977</inkml:trace>
  <inkml:trace contextRef="#ctx0" brushRef="#br0" timeOffset="2">0 338 8514,'0'4'3785,"3"-4"-1425,5-1-303,-8-1-73,0 1-232,31-2-623,38-3-305,-29 2-384,-2 1-104,-3 3-120,-12 0-136,-5 3-504,-1 2-376,-2-2-841,8 1-3624,-2-4 3681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01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14851,'-6'18'5321,"1"9"-4120,-2 10-49,1 3 56,2 7-144,4 1-512,4-6-224,1 3-183,2-3-33,1-6-48,-2-3-8,-2-9-24,0-2-16,-2-4-56,-1-5-72,0-5-553,-1-4-463,0-9 688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0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82 144 11771,'-44'-51'4212,"40"46"-3349,-1 0-1,0 1 0,-6-5 0,0-2 2000,10 11-2812,1 0 0,0 0-1,0-1 1,0 1 0,0 0 0,0 0-1,0-1 1,0 1 0,-1 0 0,1 0 0,0-1-1,0 1 1,0 0 0,0 0 0,0-1-1,0 1 1,0 0 0,0 0 0,0-1-1,0 1 1,0 0 0,1 0 0,-1-1 0,0 1-1,0 0 1,0 0 0,0-1 0,0 1-1,0 0 1,1 0 0,-1 0 0,0-1-1,0 1 1,0 0 0,0 0 0,1 0 0,7-5 127,26-8-50,0 2 0,48-8-1,-79 18-123,-1 1 0,1-1 0,0 1 0,0 0 0,-1 0 0,1 0 0,0 0 0,0 1 1,-1-1-1,1 1 0,0-1 0,-1 1 0,4 1 0,-4 0 8,0-1 0,0 0 0,0 1 0,0-1 0,-1 1 0,1-1 0,0 1 0,-1 0 0,1 0 0,-1 0 0,0-1 0,0 2 0,1-1 0,-1 0 0,0 0 0,0 4 0,4 12 198,-1 1-1,-1 0 1,0 36 0,0-8 52,-1-22-136,2 0 1,11 45-1,-13-63-140,0 0-1,1-1 1,-1 0-1,1 0 1,0 0-1,1 0 1,0 0-1,0-1 1,0 1-1,0-1 0,1 0 1,0 0-1,0-1 1,0 0-1,10 7 1,-14-10-132,1 0 0,-1-1 0,0 1 0,1 0 1,-1-1-1,0 1 0,1-1 0,-1 0 0,1 1 0,-1-1 0,0 0 1,1 0-1,-1 0 0,1 0 0,-1 0 0,1 0 0,-1 0 0,0 0 0,1-1 1,-1 1-1,1-1 0,-1 1 0,0-1 0,1 1 0,-1-1 0,0 0 1,0 0-1,1 1 0,-1-1 0,0 0 0,2-2 0,4-14-1160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0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 9474,'-4'15'4649,"-7"-7"-1000,0 6-1617,-14 11-359,4 1-129,-14 16-392,-7 5-280,2-1-480,-4 4-136,17-9-167,7-7-49,8-12-169,4-8-439,8-10-1096,2-4-488,6-12 1175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13995,'-4'-4'5273,"11"4"-3649,5 1-591,5-1-105,7 3-144,7-3-360,3 0-168,1 0-160,-5-3-32,-4 2-144,-4-1-320,-11 2-992,-6 0-665,-9 0 1185</inkml:trace>
  <inkml:trace contextRef="#ctx0" brushRef="#br0" timeOffset="1">81 42 9154,'0'13'4585,"0"4"-1488,2 7-945,-1 5-104,-1 7-551,-1 3-321,1-3-624,0 2-208,1-10-208,0-2-48,2-10-208,1-4-344,0-10-976,-4-8 48,5-12 687</inkml:trace>
  <inkml:trace contextRef="#ctx0" brushRef="#br0" timeOffset="2">71 145 11835,'2'10'5257,"6"-4"-2433,7 1-1335,1 0-89,3-3-408,2-3-216,6-1-352,-4 0-136,-3 0-184,-4 0-320,-6 3 448,-1-1-240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11234,'-1'1'5376,"1"-1"-5143,0 0 1,0 0 0,0 1 0,0-1-1,-1 0 1,1 1 0,0-1 0,0 0-1,-1 0 1,1 0 0,0 1 0,0-1-1,-1 0 1,1 0 0,0 0-1,-1 1 1,1-1 0,0 0 0,-1 0-1,1 0 1,0 0 0,-1 0 0,1 0-1,0 0 1,-1 0 0,1 0 0,-1 0-1,0 0-194,1 0 0,-1 0-1,0 1 1,0-1 0,0 0-1,1 0 1,-1 1 0,0-1-1,0 0 1,1 1 0,-1-1-1,0 1 1,1-1 0,-1 1-1,-1 0 1,-9 15 223,5-5-160,-1-1-27,2-4-36,1 1 0,0-1 0,1 0-1,-1 1 1,1 0 0,1 0 0,-1 0-1,1 0 1,0 0 0,-1 11 0,2 4 11,0 0 1,1 0 0,1 0-1,9 42 1,-9-60-70,0 0 1,0-1-1,0 1 0,1-1 0,-1 1 1,1-1-1,0 0 0,0 1 1,0-1-1,1 0 0,-1 0 0,1-1 1,0 1-1,-1 0 0,1-1 0,0 0 1,0 0-1,1 0 0,-1 0 1,0 0-1,1-1 0,-1 1 0,1-1 1,0 0-1,-1 0 0,7 1 1,20-1 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1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12 201 10538,'0'0'48,"0"0"252,-1 0 1,1 0 0,-1 0-1,1 0 1,0-1-1,-1 1 1,1 0 0,-1 0-1,1 0 1,-1 0 0,1 0-1,0 0 1,-1 0-1,1 0 1,-1 1 0,1-1-1,0 0 1,-1 0-1,1 0 1,-1 0 0,1 0-1,0 1 1,-1-1-1,1 0 1,0 0 0,-1 1-1,0-1 1,1 1 1090,0-1-308,2 1-972,1-1 1,-1 0 0,0 0-1,1 0 1,-1 0-1,0 0 1,5-1 0,1 0-8,2 1-73,-1-2-1,0 1 0,0-1 1,0 0-1,0-1 0,0 0 1,0-1-1,9-5 1,-9 2-72,0 0 1,0-1-1,-1 0 1,0 0-1,0-1 1,-1 0-1,0 0 1,-1 0-1,0-1 1,5-11-1,-10 19 7,0 0-1,0-1 1,0 1-1,-1-1 1,1 1-1,-1-1 0,0 1 1,1 0-1,-1-1 1,0 1-1,-1-1 1,1 1-1,-1-3 1,1 3 33,-1 0 0,1 1 0,-1-1-1,0 1 1,0-1 0,1 1 0,-1-1 0,0 1 0,0 0 0,-1-1 0,1 1 0,0 0 0,0 0-1,-1 0 1,1 0 0,0 0 0,-1 0 0,-2-1 0,0 0 37,0 0-1,-1 1 1,1 0 0,0 0-1,0 0 1,-1 0 0,1 1-1,0-1 1,-7 2 0,8-1 2,0 0 0,1 0 1,-1 1-1,1 0 1,-1-1-1,1 1 1,-1 0-1,1 0 0,-1 0 1,1 1-1,0-1 1,0 0-1,0 1 0,-1 0 1,1-1-1,-3 5 1,1-1 64,1 0 0,0 1 0,0-1 0,0 1 0,0-1 0,1 1 0,0 0 1,-2 10-1,1-3 111,2 0 1,-1 27 0,2-30-153,1 0 0,0-1-1,1 1 1,0 0 0,0-1 0,1 1 0,4 9-1,-4-13-44,0 1 0,0-1 0,1 0 0,0 0 0,0 0 0,0-1 0,1 0 0,-1 1 0,1-1 0,9 6 0,-11-9-73,0 0 0,0 0 0,1 0 0,-1 0 0,0-1 0,1 1 0,-1-1 0,1 0 0,0 0 0,-1 0 0,1-1 0,0 1 0,-1-1 0,1 0 0,0 0 0,-1 0 0,1-1 0,0 1 0,0-1 0,5-1 0,20-14-312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13883,'7'2'1095,"1"-1"0,-1 1 0,0 1 0,0 0 0,1 0 0,-2 0-1,1 1 1,0 0 0,11 9 0,-10-6-759,0 0-1,-1 0 1,0 1-1,-1 0 1,0 0-1,0 1 1,4 9-1,-4-7-320,-1 0 0,0 0 0,-1 1 0,0 0-1,-1 0 1,-1 0 0,1 0 0,-2 1-1,0-1 1,0 1 0,-1-1 0,-3 22 0,-4-3-57,-19 54 1,25-81 0,-8 18-677,8-21 580,1 0 0,-1 0 1,1-1-1,-1 1 0,0 0 0,0 0 0,1 0 0,-1 0 0,0-1 0,0 1 0,0 0 0,0-1 0,0 1 0,0-1 0,0 1 0,0-1 0,0 0 0,-2 1 1,-6-1-745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42 12635,'-32'-37'5017,"36"33"-3065,5 4-167,4 0-433,1 1-264,4 6-648,0-6-224,-1 3-208,0 0-264,-4 0 184</inkml:trace>
  <inkml:trace contextRef="#ctx0" brushRef="#br0" timeOffset="1">6 182 12195,'-5'2'5217,"7"-2"-2561,9 0-1103,4 0-25,2-1-392,2-3-360,5-3-472,-3 2-88,0-2-592,-1 1 2193,0 0-1473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313 159 11322,'-1'-11'1491,"0"0"0,0 1 0,-2-1 0,-3-13-1,4 19-1263,0 0 0,0 0 0,-1 0 0,0 0-1,0 0 1,0 1 0,-1-1 0,1 1 0,-1 0-1,-5-5 1,3 5-52,1 0-1,-1 0 1,0 1-1,1 0 1,-2 0 0,1 0-1,0 1 1,0 0-1,-1 0 1,0 0-1,1 1 1,-14-1 0,15 2-127,0 0 0,0 0 0,0 0 0,-1 1 0,1 0 1,0 0-1,0 0 0,0 1 0,0-1 0,0 1 1,1 0-1,-1 1 0,0-1 0,1 1 0,0 0 1,-1 0-1,-4 6 0,3-3-44,0 1 1,1 0-1,-1 0 1,2 0-1,-1 1 0,1 0 1,0 0-1,-4 13 1,5-10-12,0 1 1,1 0-1,0-1 1,0 1-1,2 21 1,1-10-5,2 1 1,1-1-1,0 0 0,2-1 1,1 1-1,9 21 1,-10-29 9,6 14 12,15 55-1,-25-73-2,0 0 1,-1 0-1,0 0 0,0 1 0,-1-1 0,-1 0 0,0 0 0,-4 21 0,2-21-1,-1 0-1,1 0 1,-2 0 0,0-1-1,0 1 1,-1-1 0,0 0-1,0-1 1,-1 1 0,-1-1-1,1-1 1,-14 12 0,17-16-28,-5 4 29,9-8-15,0 0 0,0 0 0,0 0 0,0 0 0,0 0 0,0 0 0,0 0 0,0 1 0,0-1 0,0 0 0,-1 0 0,1 0 0,0 0 0,0 0-1,0 0 1,0 0 0,0 0 0,0 0 0,0 0 0,0 0 0,0 0 0,-1 0 0,1 0 0,0 0 0,0 1 0,0-1 0,0 0 0,0 0 0,0 0 0,0 0 0,-1 0 0,1 0 0,0 0 0,0 0-1,0 0 1,0-1 0,0 1 0,0 0 0,0 0 0,0 0 0,-1 0 0,1 0 0,0 0 0,0 0 0,0 0 0,0 0 0,0 0 0,0 0 0,0 0 0,0 0 0,0 0 0,0 0 0,0-1 0,-1 1 0,1 0-1,0 0 1,0 0 0,0 0 0,0 0 0,0 0 0,0-1 0,3 2-38,4 1 48,1 0 0,-1 1 0,1 0-1,-1 0 1,0 1 0,0 0 0,-1 0 0,1 1 0,-1 0 0,9 8 0,-12-10 8,1 1 1,-1 0-1,1 0 1,-1 1-1,0-1 1,-1 1 0,5 8-1,-3-2 54,5 23 1,-9-34-65,4 24 108,0 0 1,-2 0-1,0 41 0,-12 76 364,3-63-182,6-66-238,-10 171 637,13-4-374,-1-173-328,0 7 47,5 28 0,-5-38-79,0 0 0,0 1 0,0-1 0,1 0 0,-1 0 0,1 0 0,0 0 0,-1 0 0,1 0 0,1-1 0,-1 1 0,4 3 0,-5-5-24,0 0 1,0 0-1,0 0 1,1 0-1,-1-1 1,0 1-1,0-1 1,1 1-1,-1-1 1,0 1-1,1-1 1,-1 0-1,0 1 1,1-1-1,-1 0 1,1 0-1,1 0 1,1-1-183,0 0 1,-1 0 0,1 0 0,-1-1 0,6-2 0,29-17-866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582 109 5505,'-40'-42'3072,"32"29"-5,8 8 1169,0 5-4112,0-1-1,0 1 1,1 0-1,-1 0 1,0 0 0,0-1-1,0 1 1,0 0-1,0 0 1,0-1-1,0 1 1,0 0-1,0 0 1,0-1 0,0 1-1,0 0 1,0 0-1,0 0 1,0-1-1,-1 1 1,1 0-1,0 0 1,0 0 0,0-1-1,0 1 1,0 0-1,0 0 1,-1 0-1,1-1 1,0 1 0,0 0-1,0 0 1,0 0-1,-1 0 1,1-1-1,-2 0 30,0-1 0,0 1 0,0-1 1,0 1-1,0 0 0,-1-1 0,1 1 0,0 0 0,-1 0 0,-3 0 0,-12-5-6,6 0-95,5 3-30,1 0-1,-1 1 0,-7-3 1,11 5-16,0-1 0,0 1 0,0 0 0,1 0 1,-1 0-1,0 0 0,0 0 0,0 0 0,1 1 0,-1-1 1,0 1-1,-4 2 0,-5 3-7,1 1-1,-1 0 1,1 1 0,-18 17 0,16-14-13,4-3-3,0 1 0,1 0 1,0 0-1,0 1 0,1 0 0,0 0 1,1 1-1,0 0 0,1 0 1,0 0-1,0 1 0,2-1 0,-1 1 1,-2 22-1,0 7-3,0 66 0,10 42-11,28 111 8,-19-173 56,-11-71-17,0 0 0,-1 1 0,-1-1 0,0 0 0,-2 0 1,0 0-1,0 0 0,-2 0 0,-9 28 0,4-19 20,-2 1-1,-1-2 0,-17 26 1,23-41-23,0 1-1,-1-1 1,0-1 0,-1 1-1,0-1 1,0-1 0,-1 0-1,0 0 1,0 0 0,-14 6-1,19-11-40,-1 0-1,-1 0 1,1 0 0,0-1-1,0 0 1,0 0-1,-1 0 1,1-1-1,-1 0 1,-5 0-1,10 0 12,1 0-1,0 0 1,-1 0-1,1 0 1,-1 0-1,1-1 1,0 1 0,-1 0-1,1 0 1,-1 0-1,1 0 1,0 0-1,-1-1 1,1 1 0,0 0-1,-1 0 1,1-1-1,0 1 1,-1 0-1,1 0 1,0-1 0,0 1-1,-1 0 1,1-1-1,0 0 8,0 1-1,0 0 1,0-1 0,0 1-1,1 0 1,-1 0-1,0-1 1,0 1-1,0 0 1,0 0 0,1-1-1,-1 1 1,0 0-1,0 0 1,1 0-1,-1-1 1,0 1 0,0 0-1,1 0 1,-1 0-1,0 0 1,0-1 0,1 1-1,-1 0 1,0 0-1,1 0 1,-1 0-1,0 0 1,1 0 0,-1 0-1,0 0 1,0 0-1,1 0 1,-1 0-1,0 0 1,1 1 0,12-2-6,0 1 1,1 1 0,13 2 0,-22-2 12,2 0 13,-1 0 0,0 1 0,1 0 0,-1 0 0,0 0 0,0 1 0,0 0 0,-1 0 0,1 0 0,-1 1 0,1 0 0,-1 0-1,0 0 1,-1 0 0,1 1 0,-1 0 0,0 0 0,0 0 0,4 8 0,0 2 76,-1 1 0,0-1-1,-2 1 1,0 0-1,6 33 1,22 188 583,-26-172-483,-1-28-52,1 0 0,20 61 0,40 65 41,-58-145-165,0 0-1,21 27 0,-23-36-11,0-1-1,0 0 0,0 0 1,1-1-1,1 0 0,12 9 1,-18-14-29,-1-1 1,1 1 0,0-1-1,0 1 1,0-1-1,0 0 1,1 0 0,-1-1-1,0 1 1,0 0-1,1-1 1,-1 0 0,0 0-1,1 0 1,-1 0-1,0-1 1,0 1 0,1-1-1,5-1 1,-5 0-94,0 0-1,0-1 1,0 1 0,-1-1 0,1 0 0,0 0-1,-1 0 1,0 0 0,0 0 0,0-1-1,0 0 1,0 1 0,-1-1 0,4-8-1,21-58-643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11586,'48'-25'6865,"-2"-4"-5171,-35 22-1691,0-2 0,-1 0 0,1 0-1,-2-1 1,16-18 0,-23 25 18,0 0 0,-1 0 0,1 0 0,0 0 0,-1 0 0,0-1 0,1 1 0,-1 0 0,0-6 0,-1 8-13,1 0 0,-1 0 0,0 0 0,0 0 0,0 0 1,0 0-1,-1 0 0,1 0 0,0 0 0,0 0 0,-1 0 0,1 0 0,0 0 0,-1 0 0,1 0 0,-1 0 0,1 1 1,-1-1-1,0 0 0,1 0 0,-1 1 0,0-1 0,1 0 0,-1 1 0,0-1 0,0 0 0,0 1 0,0-1 1,1 1-1,-1 0 0,0-1 0,0 1 0,0 0 0,0-1 0,-2 1 0,-1-1 6,0 1 1,0 0-1,0 0 0,0 0 1,0 1-1,0 0 0,0-1 1,-5 3-1,-1 0 17,0 1 0,-10 4-1,15-5 0,0-1-1,1 1 1,-1 0-1,1 0 0,-7 6 1,9-7-4,0 1 0,0-1 1,0 0-1,0 1 0,1 0 1,-1-1-1,1 1 1,0 0-1,0-1 0,0 1 1,0 0-1,-1 3 0,1 1 46,0 1 0,1-1 0,0 0 0,0 0-1,1 1 1,-1-1 0,1 0 0,1 0 0,0 0 0,0 0-1,5 12 1,-5-15-54,0 1 0,0-1 0,1 0-1,-1-1 1,1 1 0,0 0 0,0-1 0,0 0-1,0 0 1,1 0 0,-1 0 0,1 0-1,0 0 1,0-1 0,0 0 0,0 0 0,0 0-1,1 0 1,5 1 0,-1-2-119,-1 0 0,1 0 1,0 0-1,-1-1 0,1-1 0,10-1 0,50-14-2429,-66 15 2357,38-11-979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12579,'8'0'5257,"-8"11"-2801,14 9-503,-14 16-393,4 10-72,0 15-415,0 6-337,0-2-440,-6-4-104,0-13-104,-3-11-8,5-14-240,1-10-264,-1-9-856,7-5-497,0-10 1049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12835,'4'20'5057,"6"6"-3233,-2 4-103,2 4-497,-1-1-264,-5-5-608,0-8-184,-4-7-144,-1-9-408,-1-9 288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14219,'3'5'5097,"-1"2"-4385,4 2-128,4 0-352,3-1-576,14-5 1289,4-2-849</inkml:trace>
  <inkml:trace contextRef="#ctx0" brushRef="#br0" timeOffset="1">538 43 12747,'-11'-10'3595,"6"5"-2354,0 0 0,0 1 1,-12-8-1,15 11-1082,0 0 1,0 0-1,-1 0 0,1 0 1,0 1-1,0-1 0,-1 1 0,1 0 1,0-1-1,-1 1 0,1 0 1,-1 0-1,1 0 0,0 1 0,-4 0 1,3 0-49,0 0 0,0 0-1,0 0 1,1 0 0,-1 1 0,0-1 0,1 1 0,-1-1 0,1 1 0,0 0-1,-1 0 1,-2 5 0,1-3-18,1 0 0,0 1 1,1 0-1,-1-1 0,1 1 0,-3 8 0,1 4 16,0-1-1,1 0 0,-1 27 1,3-30-70,-1 17 59,2 54 0,7-27-215,3 1 1,2-1 0,32 88-1,-42-133-292,-1-9-999,0 1-3280,-4-13 1989</inkml:trace>
  <inkml:trace contextRef="#ctx0" brushRef="#br0" timeOffset="2">298 320 13531,'8'-8'5089,"1"4"-3681,16 6-456,2-2-407,6 0 23,14-4-960,2 0 1248,7 7-752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6 235 11194,'-5'-8'2833,"5"8"-2762,0 0 0,0 0 1,0 0-1,0 0 0,0 0 1,0 0-1,0-1 1,0 1-1,0 0 0,0 0 1,0 0-1,0 0 0,0 0 1,0 0-1,0 0 1,0 0-1,0-1 0,0 1 1,0 0-1,0 0 0,0 0 1,0 0-1,0 0 1,0 0-1,0 0 0,0 0 1,0 0-1,0-1 0,0 1 1,0 0-1,1 0 1,-1 0-1,0 0 0,0 0 1,0 0-1,0 0 0,0 0 1,0 0-1,16 1 3836,-7 0-3502,-4-1-242,-1 0 0,1 0-1,0 0 1,0-1 0,0 1 0,-1-1 0,1-1 0,0 1-1,-1-1 1,1 1 0,-1-1 0,1 0 0,-1-1 0,7-5-1,4-3-221,0-1 0,18-21 0,-27 27 116,2-3-132,0 0 0,0 0 0,9-17 0,-14 22 50,-1 1-1,0-1 1,-1 0-1,1-1 1,0 1-1,-1 0 1,0 0-1,0-1 1,-1 1-1,1-1 1,-1 1-1,0-8 1,0 11 29,0-1 0,0 1 0,-1 0 0,1 0 0,0 0 0,-1 0 0,1 0 0,-1 0 0,1 0 0,-1 0 0,1 0 0,-1 0 0,0 0 0,1 0 1,-1 0-1,0 0 0,0 1 0,0-1 0,0 0 0,-1-1 0,0 2 18,0-1 1,0 0-1,0 1 1,0-1-1,0 1 1,0 0-1,0-1 1,0 1 0,1 0-1,-1 0 1,-3 1-1,-1-1 61,1 2 0,0-1 0,0 0 0,0 1 0,0 0 0,0 0 0,0 0 0,-7 5-1,7-3 38,-1 1 0,1-1 0,0 1-1,0 1 1,0-1 0,0 0-1,1 1 1,0 0 0,0 0-1,1 1 1,0-1 0,0 0-1,-3 9 1,5-9-77,-1 0 1,1 0-1,1 0 0,-1-1 0,1 1 0,-1 0 0,2 0 1,-1 0-1,1 0 0,0 0 0,0-1 0,0 1 1,1 0-1,0-1 0,0 1 0,5 7 0,-4-8-53,0 0 1,1 0-1,-1 0 0,1-1 0,0 0 0,0 0 1,1 0-1,0 0 0,-1 0 0,1-1 0,0 0 0,0 0 1,1-1-1,6 3 0,-1-1-229,1 0 0,0-2 0,0 1 0,0-2 0,1 1 0,12-1 0,34-3-380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14875,'-10'6'5625,"-5"-1"-4128,-4 2-289,-5 14-456,-3 4-136,14 3-304,2 5-72,3-6-128,2-11-56,14 4-80,2-1 24,18-5-512,12 6-376,-1-12-328,2-9 552</inkml:trace>
  <inkml:trace contextRef="#ctx0" brushRef="#br0" timeOffset="1">17 140 11763,'-6'5'4737,"2"-6"-2433,4 1-904,0 0-191,0-1-105,0 1-592,27 0-144,50-4-408,-28-4-440,6-4 320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13723,'0'0'5273,"7"0"-3601,5 0-599,10 4-417,10 1-64,8 2-296,4-2-96,-5-1-256,6-2-256,-16-5-824,-10-1-313,-11-4-983,-8 4 1408</inkml:trace>
  <inkml:trace contextRef="#ctx0" brushRef="#br0" timeOffset="1">25 61 7178,'0'18'3568,"2"1"-431,3 2-1225,3 13-103,-3 2 55,1 6-344,-4 3-295,1-9-513,1 3-208,-1-9-264,3-6-104,-3-9-488,0-4-416,-2-13 480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12251,'22'0'5201,"9"0"-2553,9 3-871,5 1-617,-1 0-192,-3-4-552,-6-2-96,-15-4-504,-4-5-208,-2 3 232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57 9162,'-4'-17'4452,"3"12"-3078,0 0 0,0 0 1,-3-6-1,3 10-1247,1 0 1,-1 0-1,1 0 1,-1 1-1,1-1 1,-1 0-1,0 1 0,1-1 1,-1 0-1,0 1 1,1-1-1,-1 1 1,0-1-1,0 1 1,0-1-1,1 1 1,-1-1-1,0 1 0,0 0 1,0 0-1,0-1 1,0 1-1,0 0 1,0 0-1,1 0 1,-1 0-1,0 0 1,0 0-1,0 0 1,0 0-1,0 1 0,0-1 1,-1 1-1,0-1-51,0 1 0,0 0-1,0 0 1,0 0-1,0 0 1,0 0 0,0 0-1,1 1 1,-1-1 0,0 1-1,1-1 1,-1 1-1,1-1 1,-2 4 0,0 1-24,0 1 0,0 0 1,1 0-1,-1 0 0,2 1 1,-1-1-1,0 11 0,0 0-21,3 35 0,0-47-34,-1 0 1,1-1 0,0 1 0,1 0 0,-1-1-1,1 1 1,0-1 0,1 0 0,-1 0-1,4 6 1,-3-7-4,0-1 0,0 1 1,0-1-1,1 1 0,-1-1 0,1 0 0,0-1 0,0 1 0,0-1 0,0 1 1,0-1-1,0 0 0,5 1 0,-1-1-14,-1 0 1,0 0-1,1-1 1,0 0-1,-1 0 1,1-1-1,-1 0 1,1-1-1,0 1 1,-1-1-1,1-1 1,-1 1-1,8-4 1,-10 3-16,-1 1 0,1-2 0,0 1 0,-1 0 0,1-1 0,-1 0 0,0 0 0,0 0 0,0-1 0,-1 1 0,1-1 0,-1 0 1,1 0-1,-1 0 0,-1 0 0,1-1 0,-1 1 0,1-1 0,-1 0 0,2-7 0,-3 6 36,1-1-1,-1 1 1,0 0-1,-1-1 1,0 1-1,0-1 1,0 1 0,-1 0-1,0-1 1,0 1-1,0 0 1,-1-1-1,0 1 1,0 0 0,-1 0-1,0 1 1,0-1-1,0 0 1,0 1-1,-1 0 1,0 0-1,0 0 1,-1 0 0,1 1-1,-1-1 1,0 1-1,0 0 1,-1 1-1,1-1 1,-1 1 0,1 0-1,-1 1 1,0-1-1,0 1 1,-1 0-1,1 1 1,-7-2-1,5 2 10,-1 0-1,-14 1 0,20 0-22,0 1 0,0-1-1,1 0 1,-1 1 0,0 0 0,0 0 0,0 0-1,0 0 1,1 0 0,-1 1 0,-3 1 0,6-2 57,-1-1-1,1 0 1,-1 1 0,1-1 0,-1 1-1,1 0 1,-1-1 0,1 1 0,-1-1-1,1 1 1,0 0 0,-1-1 0,1 1-1,0 0 1,0 0 0,-1-1 0,1 1-1,0 0 1,0-1 0,0 1 0,0 0-1,0 0 1,0-1 0,0 1 0,0 0-1,0 0 1,0-1 0,1 1 0,-1 0-1,0-1 1,0 1 0,1 0 0,-1-1-1,0 1 1,1 1 0,2 0 105,-1 0 0,0 0 1,1 0-1,4 3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40 10810,'-37'-7'4175,"36"7"-4070,1 0 0,-1 0 0,0 0 0,0 0 1,1 0-1,-1 0 0,0 0 0,1 0 0,-1 1 1,0-1-1,0 0 0,1 0 0,-1 1 0,0-1 1,1 0-1,-1 1 0,1-1 0,-1 1 0,0-1 1,1 0-1,-1 1 0,1-1 0,-1 1 1,1 0-1,-1-1 0,1 1 0,0-1 0,-1 1 1,1 0-1,0-1 0,-1 1 0,1 0 0,0 1 1,-1 0 233,-1 4-18,0-1 0,0 0 0,1 1-1,0-1 1,0 0 0,0 1 0,1 8-1,0-3-8,1-1-1,0 1 0,3 10 1,-4-18-286,1 0 0,1 0 1,-1 0-1,0 0 0,1 0 1,-1 0-1,1 0 0,0 0 0,0-1 1,0 1-1,0-1 0,0 1 0,1-1 1,-1 0-1,1 0 0,0 0 1,-1 0-1,1 0 0,0-1 0,0 1 1,0-1-1,0 0 0,0 0 1,1 0-1,-1 0 0,0-1 0,0 1 1,1-1-1,-1 0 0,0 0 0,1 0 1,-1 0-1,0-1 0,0 1 1,1-1-1,-1 0 0,0 0 0,0 0 1,0 0-1,0 0 0,0-1 1,0 1-1,3-3 0,-2 1-27,0 0 1,0 0-1,0 0 0,-1-1 0,1 1 0,-1-1 1,0 0-1,0 0 0,3-5 0,-5 7-3,0 0 0,0 0 0,0-1 1,0 1-1,0-1 0,-1 1 0,1 0 0,-1-1 0,0 1 0,0-1 0,0 1 1,0-1-1,0 0 0,0 1 0,0 0 0,-1-1 0,0 1 0,1-1 0,-1 1 1,-2-5-1,-1 1 7,1 0 1,-1 1 0,0-1-1,-1 1 1,0 0-1,0 0 1,0 0 0,0 0-1,-9-5 1,2 3-4,0 0 1,0 0-1,-25-8 0,32 13-9,-1 0 0,1 1 0,-1 0 1,-7-1-1,11 2-1,0-1-1,0 1 1,0 1 0,0-1 0,0 0 0,0 0-1,0 1 1,1-1 0,-1 1 0,0-1-1,0 1 1,0 0 0,1 0 0,-1 0 0,0 0-1,1 0 1,-4 3 0,4-2-33,-1 0 1,0 0-1,0 1 0,1-1 1,-1 0-1,1 1 0,0 0 1,-1-1-1,1 1 0,0 0 1,1-1-1,-1 1 0,0 0 1,1 0-1,0 0 0,0 0 1,0 5-1,1-3-7,1-1 0,-1 1 0,1 0 0,5 7 0,-7-11 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12171,'13'14'5201,"-22"-3"-2569,8 9-887,1 13-689,0 7-160,5 9-408,-5-2-160,1-5-152,5-2-72,3-10-24,5-5-72,0-12-512,-6-5 2489,-18-7-1657</inkml:trace>
  <inkml:trace contextRef="#ctx0" brushRef="#br0" timeOffset="1">1 136 13987,'5'3'5321,"7"1"-3857,8 1-183,7 5-313,2-1-240,6 0-432,-2 2-72,-1-13-384,-2 2-296,-6-1-800,0-2-473,-1 1 1041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6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122 244 9138,'0'-4'606,"-1"1"1,0-1-1,0 1 0,0-1 1,0 1-1,0 0 1,-1-1-1,0 1 0,0 0 1,0 0-1,0 0 0,-3-3 1,4 4-459,0 1 0,0 0 1,0 0-1,0 0 0,0 0 0,0 0 1,-1 0-1,1 1 0,0-1 1,0 0-1,-1 0 0,1 1 0,-1-1 1,1 1-1,0 0 0,-1-1 1,1 1-1,-1 0 0,1 0 1,-1 0-1,1 0 0,-1 0 0,1 0 1,-1 0-1,1 0 0,-1 0 1,1 1-1,-1-1 0,1 1 0,0-1 1,-3 2-1,0 1-31,-1 1 1,1-1-1,0 1 1,0 0-1,0 0 1,1 1-1,0-1 1,-1 1-1,1 0 1,1-1-1,-1 1 0,1 0 1,0 1-1,0-1 1,-2 10-1,3-11-106,1-1 0,-1 1-1,1 0 1,0 0 0,0-1-1,0 1 1,1 0 0,-1-1-1,1 1 1,2 7 0,-2-9-8,0 1 1,1-1 0,-1 1-1,1-1 1,-1 0 0,1 1-1,0-1 1,0 0 0,0 0-1,0 0 1,0 0 0,1-1-1,-1 1 1,0-1-1,5 3 1,-5-3-6,0 0 1,1 0-1,-1-1 1,0 1-1,0 0 0,1-1 1,-1 0-1,0 1 1,1-1-1,-1 0 0,0 0 1,1 0-1,-1-1 1,0 1-1,1-1 0,-1 1 1,0-1-1,1 0 0,-1 1 1,0-1-1,0 0 1,0-1-1,0 1 0,0 0 1,0-1-1,0 1 1,0-1-1,-1 1 0,1-1 1,-1 0-1,3-3 0,1-2-43,0-1-1,0 0 1,-1 0-1,0 0 1,-1 0-1,1-1 1,1-8-1,23-105-578,-23 97 650,-2 0 0,0-48-1,-3 73-23,-2-14 357,2 14-339,0 0 0,-1 1 0,1-1 0,-1 0 0,1 1 1,0-1-1,-1 0 0,1 1 0,0-1 0,-1 1 0,1-1 0,0 1 0,0-1 0,0 1 0,-1-1 1,1 1-1,0-1 0,0 1 0,0-1 0,0 1 0,-4 10 128,1 0 0,1 0 1,0 1-1,0-1 0,0 21 0,2-22-70,0 9-7,0 0 0,2-1 0,0 1 1,1 0-1,1-1 0,0 0 0,2 0 0,0 0 0,1-1 1,10 18-1,-15-31-137,0 0 1,0 0 0,1 0-1,0-1 1,-1 1 0,2-1-1,-1 0 1,5 5 0,-5-6-265,0-1 1,0 1-1,0-1 0,0 1 1,0-1-1,0 0 0,1 0 1,-1 0-1,0-1 0,1 1 1,4-1-1,17 0-4326,-1-6 2084</inkml:trace>
  <inkml:trace contextRef="#ctx0" brushRef="#br0" timeOffset="1">359 361 5881,'10'-8'7670,"1"3"-3880,-8 4-3451,1-1-1,-1 1 1,0-1 0,0 0 0,1 0 0,-1-1 0,-1 1 0,1-1 0,4-4 0,29-37 445,-32 39-683,0-1 0,-1 0 0,1 1-1,-1-1 1,0 0 0,-1 0 0,0-1 0,3-11 0,-4 15-70,-1 0 0,0 0 0,0 0 0,0-1 0,0 1 0,0 0 0,-1 0 0,1 0 0,-1-1 0,0 1 0,0 0 0,0 0 0,0 0 0,-1 0 0,1 1 0,-1-1 0,-3-4 0,2 3 4,-1 0 1,0 0-1,0 1 1,0-1 0,0 1-1,0 0 1,-1 0-1,1 0 1,-1 1 0,0-1-1,0 1 1,-8-2-1,11 3-8,0 1 0,0 0-1,0-1 1,0 1 0,0 0-1,0 0 1,-1 0 0,1 0-1,0 0 1,0 1 0,0-1-1,0 0 1,0 1 0,0 0-1,0 0 1,0-1 0,0 1-1,0 0 1,0 1 0,0-1-1,0 0 1,1 0 0,-1 1-1,0-1 1,1 1 0,-1-1-1,1 1 1,0 0 0,0 0 0,0 0-1,-1-1 1,2 1 0,-2 3-1,0 1 25,0 0 0,0 0-1,1 1 1,0-1 0,0 1 0,0-1-1,1 1 1,0-1 0,1 1-1,-1-1 1,3 10 0,1 3 58,2-1-1,11 30 1,57 104 760,-30-67-367,-40-77-459,11 26 98,-14-32-121,0 1-1,-1 0 1,1 0-1,-1 0 1,1-1-1,-1 1 1,0 0-1,0 0 1,0 0-1,-1 4 1,0-6-32,1 0-1,0 0 1,0 0 0,-1-1 0,1 1 0,-1 0-1,1 0 1,-1 0 0,1 0 0,-1 0 0,0-1 0,1 1-1,-1 0 1,0-1 0,1 1 0,-1 0 0,0-1-1,0 1 1,0-1 0,0 1 0,0-1 0,0 0-1,1 1 1,-1-1 0,0 0 0,0 0 0,0 1-1,0-1 1,0 0 0,0 0 0,0 0 0,0 0 0,0 0-1,0 0 1,0-1 0,0 1 0,-2-1 0,1 1-199,-1-1 0,1 0 0,0 0 0,-1 0 0,1 0 0,0 0 0,0 0 0,0-1 0,0 1 0,0 0 0,0-1 0,0 0 0,1 0 0,-4-3 0,4 3-37,0-1 0,0 1 0,0-1-1,0 1 1,0-1 0,0-2 0,-1-19-717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16187,'2'3'314,"-1"1"0,0 0 0,0 0-1,0 0 1,0 0 0,-1 0-1,1 7 1,0 4 480,7 150 3793,-2-30-3282,-6-121-1273,-2-12-175,-2-6-169,4 2 218,-1 0 1,1 1-1,0-1 1,0 0-1,0 1 0,0-1 1,0 0-1,0 1 1,0-1-1,0 0 1,1 0-1,0-2 0,0 1-4,5-12 59,10-11 86,-16 25-39,0 1 1,0 0-1,1-1 0,-1 1 1,0 0-1,1-1 0,-1 1 1,0 0-1,1 0 0,-1-1 1,0 1-1,1 0 0,-1 0 1,1 0-1,-1-1 0,1 1 1,-1 0-1,0 0 1,1 0-1,-1 0 0,1 0 1,-1 0-1,1 0 0,-1 0 1,0 0-1,1 0 0,-1 0 1,1 0-1,-1 0 0,1 0 1,-1 0-1,0 1 0,1-1 1,-1 0-1,1 0 0,-1 0 1,1 1-1,10 11 314,-8-9-221,1 1-33,0 0 1,1-1-1,0 1 0,0-1 0,0 0 0,0 0 1,0-1-1,1 1 0,-1-1 0,1 0 0,-1-1 1,1 1-1,0-1 0,0 0 0,0-1 1,7 1-1,-2-1-54,0-1 0,1 0 0,-1-1 0,0 0 0,1 0 0,-1-1 0,14-7 0,-17 7-44,-1 0 0,0-1-1,-1 0 1,1 0-1,-1-1 1,10-8 0,-14 12 27,0-1-1,0 0 1,0-1 0,0 1 0,-1 0 0,1 0 0,-1-1 0,0 1 0,1-1-1,-1 1 1,0-1 0,-1 1 0,1-1 0,0 0 0,-1 0 0,1 1 0,-1-1 0,0 0-1,0 0 1,0 1 0,-1-7 0,0 7 14,0 0 0,0-1 0,0 1 0,0 0 0,-1 0 0,1 0 0,-1 0 0,1 0 0,-1 0 0,0 0 0,0 1 0,0-1 0,0 0 0,0 1 0,0 0 0,0-1 0,0 1 0,-4-1 0,5 1 7,-1 0 0,0 1-1,1-1 1,-1 0 0,0 1 0,0 0 0,0-1-1,1 1 1,-1 0 0,0 0 0,0 0 0,0 0-1,0 0 1,1 0 0,-1 1 0,0-1 0,0 1-1,0-1 1,1 1 0,-1-1 0,0 1 0,1 0-1,-1 0 1,1 0 0,-1 0 0,-1 1 0,-1 4 24,0-1 0,0 1 1,1-1-1,0 1 0,0 0 1,0 0-1,1 0 1,-1 1-1,2-1 0,-1 1 1,1-1-1,0 1 1,0-1-1,0 1 0,1 0 1,0-1-1,2 10 0,-2-15-79,0 0 0,1 0 0,-1 0 0,1 0-1,-1 0 1,0 0 0,1 0 0,0 0-1,-1 0 1,1 0 0,0-1 0,-1 1 0,1 0-1,0 0 1,0-1 0,-1 1 0,1 0-1,0-1 1,0 1 0,0-1 0,0 0 0,0 1-1,0-1 1,0 1 0,0-1 0,0 0-1,0 0 1,0 0 0,0 0 0,0 0 0,0 0-1,0 0 1,1 0 0,4-1-340,-1 0-1,0 0 1,-1 0 0,1 0 0,8-4 0,47-24-4884,-32 15 3666</inkml:trace>
  <inkml:trace contextRef="#ctx0" brushRef="#br0" timeOffset="1">417 279 5545,'2'0'578,"0"1"1,0-1-1,0 1 0,0 0 0,0 0 0,2 1 1,3 3 734,0-1 0,9 9 0,-14-10-718,1-1-1,-1 1 0,0 0 1,0 0-1,-1 0 0,1 0 1,-1 0-1,1 1 1,-1-1-1,1 6 0,-1-6 50,0 1-1,1-1 0,-1 1 0,3 4 0,-2-6-342,-2-1-174,1 0 1,-1 0 0,1-1-1,-1 1 1,1 0-1,-1 0 1,1-1-1,-1 1 1,0 0-1,0 0 1,1 0-1,-1 0 1,0 0 0,0 1-1,0-2 214,-1-1-315,1 1 0,-1-1 0,1 0 1,0 1-1,-1-1 0,1 1 0,0-1 0,-1 0 0,1 1 0,0-1 0,0 0 1,-1 1-1,1-1 0,0 0 0,0 0 0,0 1 0,0-1 0,0 0 0,0 1 1,0-2-1,2-15-55,0 1 1,0 0-1,2 0 1,7-21-1,-8 25-64,-2 8 20,6-14-463,-7 17 447,1 0 0,-1 1 1,1-1-1,-1 0 0,1 1 1,-1-1-1,1 1 0,-1-1 1,1 1-1,0-1 0,0 1 1,-1-1-1,1 1 1,0 0-1,-1-1 0,1 1 1,0 0-1,0-1 0,0 1 1,-1 0-1,2 0 0,11 0-548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7930,'-2'1'741,"1"0"-1,0 0 1,0 0 0,0 1 0,0-1 0,0 0-1,0 0 1,1 0 0,-1 1 0,0-1 0,0 2 0,-4 19 3792,5-13-3349,-1 1 1,3 14 0,-2-23-1155,0 0 0,0 0 0,0 0 0,1 1 0,-1-1 0,0 0 0,1 0 0,-1 0 0,0 0 1,1 0-1,0 0 0,-1 0 0,1 0 0,-1 0 0,1 0 0,1 1 0,-1-2-37,0 1-1,-1-1 1,1 0-1,0 0 1,-1 1-1,1-1 1,0 0-1,0 0 1,-1 0-1,1 0 1,0 0-1,0 0 1,-1 0-1,1 0 1,0-1-1,-1 1 1,1 0-1,0 0 1,0-1-1,-1 1 1,1 0-1,0-1 1,-1 1-1,1 0 1,-1-1-1,1 1 1,0-1-1,7-6-278,-1 1-1,-1-1 0,1-1 1,-1 1-1,0-1 1,6-11-1,0 1-185,-8 14 83,-3 7 951,-1-2-537,-1-1 0,1 1 0,0-1 1,0 1-1,0-1 0,0 0 0,0 1 1,0-1-1,1 1 0,-1-1 0,0 1 1,0-1-1,0 0 0,0 1 0,0-1 1,1 1-1,-1-1 0,0 0 0,0 1 1,1-1-1,-1 0 0,0 1 0,0-1 1,1 0-1,-1 0 0,0 1 0,1-1 1,-1 0-1,1 0 0,-1 1 0,0-1 0,1 0 1,3 0-170,0 0 0,0 0 1,0 0-1,0-1 0,0 1 1,0-1-1,5-2 0,-8 3 128,-1 0-83,0 0-335,15 4-3454,-6 0 3879,1 0 0,-1 0 0,0 1 0,0 0 0,15 12 0,-12-7 230,3 2 1100,-15-12-1322,0 0-1,0 0 1,0 0 0,0 0 0,0 0-1,1 0 1,-1 0 0,0 0 0,0 1-1,0-1 1,0 0 0,0 0 0,0 0-1,1 0 1,-1-1 0,0 1 0,0 0-1,0 0 1,0 0 0,0 0-1,0 0 1,1 0 0,-1 0 0,0 0-1,0 0 1,0 0 0,0 0 0,0 0-1,0 0 1,0 0 0,0-1 0,1 1-1,-1 0 1,0 0 0,0 0-1,0-10-1220,-1 0-956,-4-6 926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7970,'2'7'4465,"-2"-2"-120,1-1-1929,-1-4-848,0 0-151,0 0-561,2 3-256,-1-1-960,14 2 32,2-2 168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1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 10050,'-5'0'793,"-5"-2"1371,-1 1 1,0 1-1,1 0 0,-1 0 1,-17 3-1,21-1-1503,4-2-491,0 1 0,1-1 0,-1 1-1,0 0 1,-3 2 0,5-3-142,0 1 0,1-1-1,-1 0 1,1 1 0,-1-1-1,1 1 1,-1-1 0,1 1-1,-1-1 1,1 1 0,0-1-1,-1 1 1,1 0 0,0-1-1,0 1 1,-1 0 0,1-1 0,0 1-1,0 0 1,0-1 0,0 1-1,0 0 1,0-1 0,0 1-1,0 0 1,0-1 0,0 2-1,2 5 23,0-1 0,1 0-1,-1 0 1,1 0 0,0 0-1,1 0 1,0-1 0,0 0-1,8 9 1,12 18 32,-23-30-48,0 1-1,0-1 1,0 1 0,0 0 0,0 0-1,0-1 1,-1 1 0,1 0-1,-1 0 1,0 0 0,1 0-1,-2-1 1,1 1 0,-1 6 0,1-9-23,0 1 0,-1-1 0,1 1 0,0-1 0,-1 1 0,1-1 0,-1 1 0,1-1 0,0 1 0,-1-1 0,1 1 0,-1-1 0,1 0 0,-1 1 0,0-1 0,1 0 0,-1 1 0,1-1 0,-1 0 0,0 0 0,1 0 0,-2 1 0,-17 1 58,10-2-63,-7 0-160,15 0 133,1 0 0,0 0 0,-1 0 1,1 0-1,-1 0 0,1 0 0,0 0 0,-1 0 0,1 0 0,0 0 0,-1 0 0,1 0 0,0 0 0,-1 0 0,1 0 0,0 0 1,-1-1-1,1 1 0,0 0 0,-1 0 0,1 0 0,0-1 0,0 1 0,-1 0 0,1 0 0,0-1 0,0 1 0,-1 0 0,1-1 0,0 1 1,0 0-1,0-1 0,0 1 0,0 0 0,-1-1 0,1 1 0,0 0 0,0-1 0,0 1 0,0 0 0,0-1 0,1 0-23,-1 0 0,1 1 0,-1-1-1,1 0 1,0 0 0,-1 1-1,1-1 1,0 1 0,0-1 0,-1 0-1,1 1 1,0 0 0,0-1 0,0 1-1,0-1 1,-1 1 0,1 0-1,0 0 1,0-1 0,0 1 0,0 0-1,0 0 1,1 0 0,15-4 23,9-4 2,0-1 0,38-20 0,-55 25-18,0-1-1,-1-1 0,0 0 1,0 0-1,0 0 0,-1-1 1,0 0-1,0-1 1,7-10-1,-13 18 44,-1-1 1,1 1-1,-1-1 1,0 1-1,1-1 1,-1 1-1,0-1 0,1 1 1,-1-1-1,0 1 1,0-1-1,0 0 0,1 1 1,-1-1-1,0 1 1,0-1-1,0 0 1,0 1-1,0-1 0,0 1 1,0-1-1,0 0 1,0 1-1,0-1 0,-1 1 1,1-1-1,0 0 1,0 1-1,-1-1 1,1 1-1,-1-2 0,0 2 22,0 0-1,0-1 1,0 1 0,0 0-1,0 0 1,0 0-1,0-1 1,0 1-1,0 0 1,0 0 0,0 1-1,0-1 1,0 0-1,0 0 1,0 0-1,0 1 1,0-1 0,0 0-1,1 1 1,-2 0-1,-1 0 51,0 1 0,0 0 0,0 0-1,0 0 1,1 0 0,-1 0 0,1 1-1,-1-1 1,1 1 0,0-1 0,0 1 0,0 0-1,1 0 1,-1 0 0,1 0 0,-1 0-1,0 5 1,0-2 55,0 1 0,1 0 0,-1 0 0,2 0 1,-1 0-1,1 0 0,0 11 0,1-14-102,0-1-1,0 1 1,0-1 0,0 1 0,0-1 0,0 0 0,1 1 0,0-1-1,0 0 1,0 0 0,0 0 0,0-1 0,0 1 0,1 0 0,-1-1-1,1 0 1,5 4 0,-3-2-175,0-1-1,0 0 0,1-1 1,-1 1-1,1-1 0,-1 0 1,1-1-1,0 1 1,11 0-1,-1-3 582,-1-4-342</inkml:trace>
  <inkml:trace contextRef="#ctx0" brushRef="#br0" timeOffset="1">435 192 15995,'90'-3'6218,"-79"11"-4490,-7-1-488,-8-6-1128,0-1-472,2-1 128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66 9170,'-33'-40'4182,"32"38"-3649,-1 0-1,1 0 1,0 0-1,0 0 1,-1 0-1,1 0 0,-1-4 1,2 6-461,0-1 0,0 1 0,0 0 0,0 0-1,0 0 1,0 0 0,0 0 0,0-1 0,0 1 0,0 0 0,0 0 0,0 0 0,0 0 0,0-1 0,0 1-1,0 0 1,0 0 0,0 0 0,0 0 0,0-1 0,0 1 0,0 0 0,0 0 0,0 0 0,0 0 0,1 0-1,-1-1 1,0 1 0,0 0 0,0 0 0,0 0 0,0 0 0,0 0 0,1 0 0,-1 0 0,0 0 0,0 0-1,0-1 1,0 1 0,0 0 0,1 0 0,-1 0 0,0 0 0,0 0 0,0 0 0,0 0 0,1 0 0,-1 0-1,0 0 1,0 0 0,0 0 0,0 0 0,1 0 0,-1 0 0,0 1 0,0-1 0,0 0 0,0 0-1,1 0 1,-1 0 0,0 0 0,0 0 0,1 1 1366,2 1-355,20 20-393,27 33 1,-22-22-369,13 14-141,21 25 35,-48-58-389,0 0 0,28 20 0,-40-32-62,3 0-83,-5-2 287,0 0 0,0 1-1,0-1 1,0 0 0,0 0 0,0 0 0,0 0 0,1 0 0,-1 0 0,0 0 0,0 0 0,0 0 0,0 0 0,0 0 0,0 0 0,0 0 0,0 0-1,0 0 1,0 0 0,0 0 0,0 0 0,1-1 0,-1 1 0,0 0 0,0 0 0,0 0 0,0 0 0,0 0 0,0 0 0,0 0 0,0 0-1,0 0 1,0 0 0,0 0 0,0 0 0,0 0 0,0 0 0,0 0 0,0 0 0,0 0 0,0-1 0,0 1 0,0 0 0,0 0 0,1 0-1,-1 0 1,0 0 0,0 0 0,0 0 0,1-6-789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 12627,'6'0'5057,"-22"19"-2897,-7 8-407,-11 10-209,-10 6-176,4 2-600,0 0-263,11-6-329,7-3-80,8-14-80,6-2-8,8-9-441,2-7-343,5-4-728,2-4-448,9-5 1223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4 10906,'0'0'409,"-1"-1"0,0 1 0,0-1 0,0 1 0,0 0-1,0-1 1,0 1 0,0 0 0,0 0 0,1-1 0,-1 1 0,0 0-1,0 0 1,0 0 0,0 0 0,0 0 0,0 0 0,-2 1 0,2 0-100,-1-1 0,0 1 1,1 0-1,-1 0 1,0 0-1,1 0 1,-1 0-1,1 0 0,-2 2 1,-3 4-30,0-1 0,1 1 1,-6 11-1,7-12 300,-7 13-376,1 1 1,1 0-1,0 1 0,2 0 0,0 0 0,2 0 0,0 1 0,1 0 1,2-1-1,-1 34 0,3-28-182,1-1 0,2 0 0,0 0 0,2-1 0,1 1 1,1-1-1,1 0 0,18 38 0,-21-53-12,0-1 0,0 1 0,1-1 0,1-1 0,-1 1 1,16 13-1,-17-18-86,-1 0 1,1-1 0,0 1-1,0-1 1,0-1 0,0 1-1,0-1 1,1 0 0,-1 0 0,1 0-1,0-1 1,-1 0 0,1 0-1,8 0 1,18-1-784,-2-6 283</inkml:trace>
  <inkml:trace contextRef="#ctx0" brushRef="#br0" timeOffset="1">362 203 14627,'-2'5'5689,"-13"-5"-3984,15-1-521,1 3 24,9 0-392,12 4-167,3-3-401,7-2-64,10-1-64,-4-2-32,6-4-40,0 0 8,-15 2-232,-6-4-352,-11 5-905,-8 3 1377,-8 3-296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8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9626,'0'3'4345,"-1"2"-1961,1 7-215,5 8 15,1 9-303,0 7-369,-4 7-664,3 2-248,2-1-303,-1-3-81,9-6-144,-8-8-24,-1-9-144,4-5-401,-6-12-1047,1-2-104,3-15 824</inkml:trace>
  <inkml:trace contextRef="#ctx0" brushRef="#br0" timeOffset="1">61 184 10002,'-5'-2'4649,"16"2"-1640,-6-2-1393,19 2-416,-8 0-351,1 2-393,3 0-144,-3 1-912,2 1-345,-4 1 561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 11274,'-8'17'4489,"19"-11"-2400,6 0-665,5-4 168,4-1-191,3-6-545,-4-6-312,1 0-408,-4-2 112,-2 4-736,-1-5 2713,-6-3-1769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16019,'-11'2'6401,"-2"9"-4341,7-5-1312,-6 6-611,0 1 0,1 0 0,1 1 0,0 0 0,1 1 0,1 0 0,0 0 0,1 1 0,1 0 0,0 0 0,1 0 0,1 1 0,1-1 0,0 1 0,1 0 0,0 29 0,3-24-135,1 0 1,1-1 0,1 1-1,1-1 1,10 27 0,-13-41-45,1 0 0,1 0 0,-1 0 0,1-1 0,0 1 1,1-1-1,0 0 0,0 0 0,0 0 0,7 5 0,-9-9 44,-1 0-1,1 0 1,0 0-1,0 0 1,0-1-1,0 1 1,0-1-1,0 0 1,0 0-1,0 0 1,1 0-1,-1 0 1,0-1-1,1 0 1,-1 1-1,0-1 1,1 0-1,-1-1 1,0 1-1,1-1 1,-1 1-1,0-1 1,0 0-1,0 0 1,5-2-1,-1-1 76,0-1 0,10-8 0,-17 13-77</inkml:trace>
  <inkml:trace contextRef="#ctx0" brushRef="#br0" timeOffset="1">418 119 13475,'-4'0'653,"0"0"0,1 0-1,-1 0 1,0 1 0,0-1 0,0 1 0,0 0 0,1 0 0,-1 0-1,0 1 1,1-1 0,-6 4 0,-4 3 27,1 0 1,-11 11-1,13-12-58,1 0-329,1 1-1,-1 0 1,1 0 0,0 1-1,1 0 1,0 0-1,-7 13 1,13-20-279,0 1 0,0-1-1,0 0 1,0 1 0,1-1 0,-1 0 0,1 1 0,0-1 0,0 1 0,0-1 0,0 1 0,0-1 0,0 0 0,1 1-1,-1-1 1,1 1 0,-1-1 0,1 0 0,0 1 0,0-1 0,0 0 0,0 0 0,1 0 0,-1 0 0,1 0-1,-1 0 1,1 0 0,-1 0 0,4 2 0,2 2-1,1 0 0,1 0 0,-1 0 0,1-1 0,17 7 0,27 8 48,-35-14 71,-1 0-1,-1 1 1,31 17 0,-45-23-100,-1 0 0,0-1-1,0 1 1,0 0 0,0 0 0,1 0 0,-2 0 0,1 0 0,0 1 0,0-1 0,0 0 0,0 0 0,-1 0 0,1 1 0,0-1-1,-1 2 1,0-2-12,0 0-1,0 0 0,0-1 0,0 1 1,0 0-1,0 0 0,-1 0 0,1 0 1,0 0-1,-1-1 0,1 1 0,0 0 1,-1 0-1,1-1 0,-1 1 0,0 0 1,1-1-1,-1 1 0,1 0 0,-1-1 1,0 1-1,1-1 0,-1 1 0,0-1 1,0 1-1,0-1 0,0 1 0,-83 36 234,53-25-796,30-12 403,-11 5-606,9-6-1005,5-4-2459,12-11 1989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11330,'32'-19'5000,"-24"14"-4152,0-1 0,-1 0 1,12-12-1,-9 8-90,-4 4-349,-1 1 0,0-1 0,0 0 0,5-9 0,18-34 685,-26 47-1072,-1-1 1,0 1-1,0-1 1,0 1-1,0-1 1,-1 1 0,1-1-1,-1 0 1,0 1-1,1-1 1,-1 0-1,0 1 1,-1-6-1,1 7-16,-1-1 0,1 1-1,-1 0 1,1-1 0,-1 1-1,1 0 1,-1-1 0,0 1-1,0 0 1,0 0 0,1 0-1,-1-1 1,0 1 0,0 0-1,-1 0 1,1 1 0,0-1-1,0 0 1,0 0 0,-1 0-1,1 1 1,0-1-1,-1 1 1,1-1 0,-3 0-1,1 1 1,0-1 0,0 1-1,-1 0 1,1 0 0,0 0-1,0 0 1,0 0 0,0 1-1,0 0 1,0-1 0,0 1-1,0 0 1,0 1 0,0-1-1,0 0 1,0 1 0,0 0-1,1-1 1,-1 1 0,1 0-1,0 0 1,-1 1-1,1-1 1,0 0 0,0 1-1,0-1 1,-2 5 0,1-2 19,0 1 0,1-1 0,0 0 0,0 1 0,0-1 0,0 1 0,1 0 0,0 0 0,0-1 0,0 1 0,1 0 0,0 0 0,0 0 0,2 8 0,-1-7-5,1 0 0,0 0 0,1 0-1,0-1 1,0 1 0,0-1 0,1 0 0,-1 0 0,1 0 0,1 0-1,5 5 1,-7-7-93,1-1 0,-1 0 0,1-1 0,-1 1 0,1 0 0,0-1 0,0 0 0,0 0 0,0 0 0,0-1 0,0 1 0,1-1 0,-1 0 0,1 0 0,-1 0 0,1-1 0,-1 0 0,1 0 0,4 0 0,1-2-470,0 0 0,0-1 0,-1 0 0,1-1 0,-1 0 0,13-7 1,25-16-656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2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14411,'9'3'2164,"0"0"0,-1 1 0,12 6 0,42 33 789,-48-32-2624,0 1 0,-1 0 0,-1 1 1,0 0-1,0 1 0,17 27 0,-23-30-265,0 0 0,-1 0 0,0 1 0,-1-1 0,0 1 0,-1 0 0,0 0 0,-1 0 0,-1 1 0,1 20 0,-2-18-31,-2-1 0,0 1 0,0-1 0,-1 1 1,-1-1-1,0 0 0,-1-1 0,-1 1 1,0-1-1,-15 24 0,18-32-83,0 0-1,0-1 1,-1 1 0,0-1 0,0 0 0,-7 6-1,9-9-102,0 0-1,0 1 0,0-1 0,0 0 0,0 0 0,-1 0 1,1-1-1,0 1 0,-1 0 0,1-1 0,0 1 1,-1-1-1,1 0 0,0 0 0,-1 0 0,1 0 1,-1 0-1,-1-1 0,2 0-49,0 1 1,1-1 0,-1 1-1,1-1 1,-1 1-1,1-1 1,-1 0 0,-1-1-1,-7-12-817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14547,'26'27'7389,"10"16"-5166,-7-9-1241,0 1-273,-1 1-1,38 65 1,-54-79-569,-1 1 1,-1 0 0,-1 0-1,-1 1 1,-1 0 0,6 37-1,-10-29-92,-1 0 0,-1 0-1,-2 0 1,-1 0-1,-1 0 1,-2 0 0,-2 0-1,0-1 1,-19 47-1,22-67-221,-1 0-1,0-1 0,-8 12 0,12-20-30,-1 1 0,0-1 0,0 0 0,0 1 0,0-1 0,0 0 0,0 0 0,-1 0 0,1-1 0,-1 1 0,1 0 0,-1-1 0,0 0 0,1 0 0,-1 0 0,-4 1 0,-7-2-757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8114,'0'0'4041,"1"-2"-1457,8 0-431,7 0-185,9 0-272,7 2-231,10 0-545,0 0-208,-2 0-392,0 0-120,-4 0-120,-5-2-16,-10 0-232,-5 0-480,-11 1-1120,-5 2 1096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9906,'-11'9'4393,"11"-2"-1792,9-3-657,5 0-80,0 2-119,5-3-361,8 0-336,3-3-464,3-2-167,2 1-193,-2 1-40,-6-3-80,-4 3-24,-10-4-96,-5 0-288,-4 0-945,-4 2 289,-1-4 360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14 7826,'9'-9'6953,"-9"9"-6826,0 0 0,0 0 0,0 0 0,0 0 1,0-1-1,0 1 0,0 0 0,0 0 0,0 0 0,0 0 1,0-1-1,0 1 0,0 0 0,0 0 0,0 0 1,0 0-1,0 0 0,0-1 0,0 1 0,0 0 0,0 0 1,0 0-1,0 0 0,0 0 0,-1 0 0,1-1 0,0 1 1,0 0-1,0 0 0,0 0 0,0 0 0,0 0 1,0 0-1,-1 0 0,1 0 0,0 0 0,0-1 0,0 1 1,0 0-1,0 0 0,-1 0 0,1 0 0,0 0 0,0 0 1,0 0-1,0 0 0,0 0 0,-1 0 0,1 0 1,0 0-1,0 0 0,0 0 0,0 0 0,0 0 0,-1 0 1,1 1-1,0-1 0,0 0 0,-5 2 887,-12 7-777,0 0 0,1 1 1,0 1-1,1 1 0,-17 16 0,26-23-173,-21 18 87,4-4-51,1 1 1,-27 32-1,38-40-73,2 1 0,-1 1 0,-13 27 0,22-39-24,1-1 1,0 1-1,-1 0 1,1-1-1,0 1 1,0 0-1,0 0 1,0-1 0,0 1-1,1 0 1,-1-1-1,1 1 1,-1 0-1,1-1 1,-1 1-1,2 1 1,1 2 36,0 1 0,0-1 1,5 6-1,11 11 353,1 0 0,35 28 0,50 31 1082,-96-76-1309,-6-3-115,-1-1 0,1 1 0,0 0 0,-1 0 0,0 0 0,1 0 1,-1 0-1,0 0 0,0 1 0,2 3 0,-4-6-60,0 0-1,0 0 0,0 1 0,0-1 1,0 0-1,0 0 0,0 0 1,0 0-1,0 0 0,0 0 1,0 0-1,0 0 0,0 0 1,0 0-1,0 0 0,0 0 1,0 0-1,0 0 0,0 0 1,0 0-1,0 1 0,0-1 1,0 0-1,0 0 0,0 0 1,0 0-1,0 0 0,0 0 1,-1 0-1,1 0 0,0 0 1,0 0-1,0 0 0,0 0 1,0 0-1,0 0 0,0 0 1,0 0-1,0 0 0,0 0 1,0 0-1,0 0 0,0 0 1,0 0-1,0 0 0,-1 0 1,1 0-1,0 0 0,0 0 1,0 0-1,0 0 0,0 0 1,0 0-1,0 0 0,0 0 1,0 0-1,0-1 0,0 1 1,-4-1-2437,3-1 1585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6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23 10346,'0'-15'7044,"0"7"1948,-19 8-7456,13 1-1175,10 0-139,-3 0-201,1-1-1,-1 0 1,0 0-1,0 1 0,0-1 1,0 1-1,0-1 1,0 1-1,0 0 1,1 1-1,0 1-13,0 0 0,0-1 0,0 1-1,0 0 1,0 0 0,0-1 0,1 1-1,2 1 1,0 0-3,35 38 6,25 22 28,-10-2 41,-42-45-48,2 0-1,0-1 1,1 0 0,33 24 0,-48-39-28,0-1 1,1 1 0,-1 0-1,1-1 1,-1 1 0,1-1 0,0 0-1,-1 1 1,1-1 0,-1 0-1,3 0 1,9 2 20,-12-1 188,-1-1-325,0 0 1,0-1-1,0 1 1,0 0-1,0 0 1,0 0 0,0 0-1,0 0 1,0 0-1,0 0 1,0 0-1,0 0 1,0 0-1,0 0 1,0 0 0,0 0-1,0 0 1,0 0-1,0 0 1,0 0-1,0 0 1,0 0-1,0 0 1,0 0 0,0 0-1,0 0 1,0 0-1,0 0 1,0 0-1,0 0 1,1-1-1,-1 1 1,0 0 0,0 0-1,-1-1-850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12011,'-1'0'407,"1"0"0,-1 1 0,0-1 0,0 0 0,0 0 0,0 0 0,0 1 0,0-1 0,1 0 0,-1 1 0,0-1 0,0 1 0,1-1 0,-1 1 0,0-1 0,0 2 0,-5 2 607,-32 24 2125,-63 58 0,85-70-3109,1 1 1,0 0-1,1 1 0,2 1 0,0 0 0,-10 21 1,16-29-52,3-4-113,0-1 1,0 1 0,0 0 0,1 0 0,0 0-1,-2 10 1,4-17 83,0 0 0,0 0 0,0 1-1,0-1 1,0 0 0,0 0 0,0 1 0,0-1-1,0 0 1,0 0 0,0 1 0,0-1 0,0 0-1,0 1 1,0-1 0,0 0 0,0 0 0,0 1-1,0-1 1,0 0 0,0 0 0,0 1 0,0-1-1,1 0 1,-1 0 0,0 0 0,0 1 0,0-1 0,0 0-1,1 0 1,-1 0 0,0 1 0,0-1 0,1 0-1,-1 0 1,0 0 0,0 0 0,1 0 0,-1 0-1,0 0 1,0 1 0,1-1 0,-1 0 0,0 0-1,0 0 1,1 0 0,-1 0 0,0 0 0,1 0-1,0-1-152,0 1 0,1-1 0,-1 1 0,0-1 0,0 0 0,1 1 0,-1-1 0,2-2 0,9-8-440</inkml:trace>
  <inkml:trace contextRef="#ctx0" brushRef="#br0" timeOffset="1">649 333 11010,'-5'19'5914,"5"-7"87,-10 3-4625,2 1 0,-12 3-399,-8-3-233,-2-5-608,-3-6-224,3-4-640,5-2-96,4-14 423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7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46 188 7218,'-31'0'3432,"30"0"-3262,1 0-1,-1-1 0,0 1 1,1 0-1,-1 0 0,1-1 1,-1 1-1,1-1 1,-1 1-1,0 0 0,1-1 1,0 1-1,-1-1 0,1 1 1,-1-1-1,1 1 0,-1-1 1,1 1-1,0-1 1,0 0-1,-1 1 0,1-1 1,0 0-1,-1 0 0,-1-14 1957,2 14-2012,0-9 356,0 0 1,0 0 0,1 0 0,1 0-1,-1 0 1,2 0 0,3-10 0,-5 16-353,1-1 0,0 1-1,0-1 1,0 1 0,1 0 0,0 0 0,0 0 0,0 1 0,0-1 0,0 1 0,1 0 0,-1-1 0,1 2-1,0-1 1,0 0 0,7-3 0,-8 5-43,-1 0 0,0 1-1,0-1 1,0 1 0,0-1-1,0 1 1,1 0 0,-1 0-1,0 0 1,0 0 0,0 0-1,0 0 1,1 1 0,-1-1-1,0 1 1,0 0 0,0-1-1,0 1 1,0 0 0,0 0-1,0 0 1,0 1 0,-1-1 0,1 0-1,0 1 1,-1-1 0,3 3-1,3 4 113,-1 0-1,0 0 1,0 1 0,6 12-1,-10-19-156,126 207 1504,-79-135-1423,-49-74-139,0 0 0,0 1 0,0-1 0,0 0 0,0 0 0,0 1 0,0-1 0,0 0 0,0 0 0,0 0 0,1 0 0,-1 1 0,0-1 0,0 0 0,0 0 0,0 0 0,0 0 0,1 1 0,-1-1 0,0 0-1,0 0 1,0 0 0,0 0 0,1 0 0,-1 0 0,0 1 0,0-1 0,0 0 0,1 0 0,-1 0 0,0 0 0,0 0 0,0 0 0,1 0 0,-1 0 0,0 0 0,2-11 302,-1-10-146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1 12907,'-15'0'5617,"-2"8"-2968,-6 10-649,-2 8-256,-11 12-567,-1 6-361,-4 7-568,2-4-104,12-7-112,2-8-24,17-13-192,7-4-328,6-14-857,14 2-367,7-9 984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12451,'-25'6'5201,"37"-4"-2921,10 2-631,8 4-217,-1-2-408,4-2-320,6-2-496,-6-2-72,0-1 16,-6 0-112,-14-2-904,-5 4-360,-14 1 632</inkml:trace>
  <inkml:trace contextRef="#ctx0" brushRef="#br0" timeOffset="1">53 40 11162,'0'6'4737,"5"6"-2416,-4 0 119,1 9-439,-2 4-329,-3 10-808,0 2-239,5-1-337,2 0-96,4-6-104,1-6-32,-2-1-56,1-10-248,-2-5-809,2-4 9,3-8 472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11322,'-2'1'572,"0"-1"-1,0 0 1,-1 0-1,1 1 1,0-1-1,0 1 1,-1 0-1,1 0 1,0-1-1,0 1 1,0 1-1,-3 1 1,2 0-101,0-1 0,0 1 0,0 0 1,0 0-1,1 0 0,-4 6 0,1 0-12,1-1-1,-1 1 1,2 0-1,0 0 1,-3 13-1,4-16-349,1-1-1,1 0 1,-1 1-1,1 0 0,0-1 1,0 1-1,0-1 1,1 1-1,0-1 1,0 1-1,0-1 1,1 0-1,0 0 0,0 1 1,3 4-1,-2-4-49,2 0-1,-1 0 1,0 0-1,1-1 1,0 0-1,0 0 1,1 0-1,-1 0 0,1-1 1,0 0-1,7 3 1,4 1 62,-13-6-75,1 0 0,-1 1 0,0-1 0,7 6 0,-11-8-43,0 0 1,0 0-1,0 0 1,0 0-1,0 0 1,0 0-1,1 0 1,-1 0 0,0 0-1,0 0 1,0 0-1,0 0 1,0 1-1,0-1 1,0 0-1,0 0 1,0 0 0,0 0-1,0 0 1,0 0-1,0 0 1,0 0-1,0 0 1,0 0-1,0 1 1,0-1-1,0 0 1,0 0 0,0 0-1,0 0 1,0 0-1,0 0 1,0 0-1,0 0 1,0 0-1,0 1 1,0-1 0,0 0-1,0 0 1,-1 0-1,1 0 1,0 0-1,0 0 1,0 0-1,0 0 1,0 0 0,0 0-1,0 0 1,0 0-1,-7 3 114,-11 0-9,-2-2-661,-1-1-1,1-1 0,-32-5 0,44 4 151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9858,'-9'11'4801,"17"-7"-1528,3 5-1777,8-7-544,3 6-328,-2-7-215,-2-2-33,-6 1-784,-2-4-457,-9 2 561</inkml:trace>
  <inkml:trace contextRef="#ctx0" brushRef="#br0" timeOffset="1">2 179 11562,'-2'8'4641,"8"-2"-2744,7-2-105,8-4-399,3-4-177,6-4-584,1-1-240,-1 4-240,-6 5-24,-7-3-504,-1 3-832,-1 9 800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14779,'-23'16'7979,"3"4"-5662,-15 24-1364,27-33-866,1 1 0,1-1 0,-1 1 0,2 0 0,0 1 0,0-1 0,1 1 0,-3 19 0,6-25-63,0 0 1,0 1-1,1-1 1,0 0-1,1 1 1,-1-1-1,1 0 1,1 1-1,0-1 1,0 0-1,0 0 1,1 0-1,-1 0 1,2-1-1,-1 1 1,9 10-1,-2-4-107,1-1 1,1 0-1,0-1 0,1-1 1,0 0-1,20 12 0,-27-19-421,0 0 1,0-1-1,0 1 0,0-1 0,0-1 0,0 1 0,1-1 0,-1 0 0,1-1 1,-1 0-1,8 0 0,21-1-1390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13907,'-41'18'8518,"27"-13"-7357,-16 10 1,20-9-692,4-3-286,1 0 0,-1 0 0,1 1 0,0 0 0,-10 9 0,14-12-177,0 0 0,0 0 0,0 1 0,1-1 0,-1 0 0,0 1 0,1-1 0,-1 1 0,1-1 0,-1 1 0,1-1 0,0 1 0,0 0 0,-1-1 0,1 1 0,0-1 0,0 1 0,1-1 0,-1 1 0,0 0 0,0-1 0,1 1 0,-1-1 0,1 1 0,-1-1 0,1 0 0,0 1 0,0-1 0,1 3 0,6 6-5,0-1-1,1 1 0,0-1 1,1-1-1,18 14 0,-25-20 2,22 16 41,-13-9 131,1 0 0,17 18 0,-29-26-126,0 0-1,0 0 0,0 1 0,0-1 0,0 0 0,0 1 1,0-1-1,0 1 0,-1-1 0,1 1 0,0-1 0,-1 1 1,1 2-1,-1-3-13,0 1 1,0-1 0,0 0-1,-1 0 1,1 0 0,0 1-1,-1-1 1,1 0-1,-1 0 1,1 0 0,-1 0-1,1 0 1,-1 0 0,0 0-1,1 0 1,-1 0-1,0 0 1,0 0 0,-1 1-1,-11 9-94,0-2-1,-1 1 0,1-2 0,-24 12 1,30-19-577,5-2 576,5-2 462,11-5-255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39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13419,'18'-1'8366,"2"0"-5672,-14 2-2330,0 1 1,1 0 0,-1 0 0,0 0 0,0 1 0,7 5-1,33 22 372,-41-26-641,4 2 42,0 1 0,0 0 0,-1 1 0,0 0 0,-1 1 0,10 12 0,-14-15-65,1 0 0,-1 0 0,0 0-1,0 0 1,-1 1 0,0-1 0,0 1 0,0-1-1,-1 1 1,0 0 0,0 10 0,-1-18 175,-1-2-562,0 0 1,0 1 0,0-1-1,0 1 1,0 0-1,-1-1 1,1 1 0,-1 0-1,-3-4 1,2 3-418,-2-1-5561,0-1-2110,1 3 6294,0 0 4715,0 2 5589,4 0-6901,0 0 5,0 0-17,0 0-105,5 3 490,-4-3-1618,0 0 1,0 1-1,0 0 0,0-1 1,0 1-1,0-1 0,0 1 1,0 0-1,0 0 1,0-1-1,-1 1 0,1 0 1,0 0-1,0 0 1,-1 0-1,1 0 0,-1 0 1,2 2-1,7 14 172,16 21 43,-25-36-254,1-1 1,-1 0 0,1 0-1,-1 1 1,0-1 0,1 0-1,-1 1 1,0-1 0,0 0-1,0 1 1,0-1 0,0 1-1,0-1 1,-1 0 0,1 1-1,0-1 1,-1 0 0,1 0-1,-1 1 1,1-1 0,-1 0-1,1 0 1,-1 0 0,0 1-1,0-1 1,0 0 0,1 0-1,-3 1 1,-1 3 26,-4 7 17,5-7-36,-1 0 0,1 0 0,-1 0 0,-7 6 0,5-6-231,1-1-1,-1 0 1,0 0-1,-1-1 0,1 1 1,-1-1-1,1-1 0,-1 1 1,-10 1-1,-8-1-1165,7-2 528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0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13243,'0'0'362,"-1"0"0,1 0 0,0 0-1,0 0 1,0 0 0,0 0 0,-1 0 0,1 0 0,0 0 0,0 0 0,0 1 0,0-1 0,0 0-1,-1 0 1,1 0 0,0 0 0,0 0 0,0 0 0,0 1 0,0-1 0,0 0 0,0 0 0,0 0 0,0 0-1,0 1 1,-1-1 0,1 0 0,0 0 0,0 0 0,0 1 0,3 5 2191,13 11-3948,-13-15 2146,5 6-647,-1-1-7,0 0 1,1-1 0,0 0 0,0 0 0,1 0-1,17 8 1,31 9 317,23 12-40,-67-29-312,-1 1 0,0 1 0,0 0 1,11 10-1,-21-16-35,1 0-1,-1 1 1,0-1 0,0 1 0,-1-1 0,1 1 0,0-1-1,-1 1 1,0 0 0,1 0 0,-1 0 0,0 0 0,-1 0 0,1 0-1,0 0 1,-1 0 0,0 0 0,1 0 0,-1 0 0,-1 0 0,1 0-1,0 0 1,-1 0 0,1 1 0,-1-1 0,0-1 0,0 1-1,0 0 1,-1 0 0,1 0 0,-1 0 0,1-1 0,-3 3 0,-11 15-188,-1 0 1,0-2 0,-2 0 0,0-1-1,-1 0 1,0-2 0,-1 0 0,-1-1-1,-27 12 1,28-14-1361,17-12 1219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30 6649,'2'-1'737,"0"0"0,0 0 0,0 0-1,0 0 1,4-4 0,-6 5-572,1 0 1,-1 0-1,0-1 0,1 1 1,-1 0-1,0-1 0,0 1 1,1 0-1,-1-1 0,0 1 1,0-1-1,0 1 0,1 0 1,-1-1-1,0 1 0,0-1 1,0 1-1,0 0 0,0-1 1,0 1-1,0-1 1,0 1-1,0-1 0,0 1 1,0 0-1,0-1 0,0 1 1,0-1-1,0 1 0,-1 0 1,1-1-1,0 1 0,0-1 1,0 1-1,-1 0 0,1-1 1,0 1-1,0 0 1,-1-1-1,1 1 0,0 0 1,-1-1-1,1 1 0,-1 0 1,0-1 75,-1 0 1,0 1-1,1-1 1,-1 1-1,1 0 1,-1-1 0,0 1-1,0 0 1,1 0-1,-1 0 1,0 0-1,1 1 1,-1-1-1,1 0 1,-1 1 0,0-1-1,1 1 1,-3 0-1,-7 2 529,-18 4 314,-34 11-1,50-13-861,-1 1-1,1 0 0,1 1 1,-21 14-1,31-20-195,0 0 1,1 0-1,-1 1 0,1-1 0,-1 1 0,1-1 0,0 1 0,0-1 0,-2 4 0,2-4-22,1 0 0,0-1 0,0 1 0,0 0 0,0 0 0,-1 0 0,1-1 0,0 1 0,0 0 0,1 0 0,-1 0 0,0-1 0,0 1 0,0 0 0,0 0 0,1 0 0,-1-1 0,0 1 1,1 0-1,-1-1 0,1 1 0,-1 0 0,1-1 0,-1 1 0,1 0 0,0 0 0,7 6-3,0 0 0,0-1 1,0 0-1,1-1 0,0 1 1,0-2-1,0 1 0,19 5 1,4 0-13,46 7 1,-42-10-787,-36-7 813,0 0 0,0-1 0,0 1 0,0 0 0,0 1 0,0-1 0,1 0 0,-1 0 0,0 0-1,0 0 1,0 0 0,0 0 0,0 0 0,0 0 0,0 0 0,0 0 0,1 0 0,-1 0 0,0 0 0,0 0 0,0 0-1,0 0 1,0 0 0,0 1 0,0-1 0,0 0 0,0 0 0,0 0 0,0 0 0,0 0 0,0 0 0,0 0-1,1 0 1,-1 1 0,0-1 0,0 0 0,0 0 0,0 0 0,0 0 0,0 0 0,0 0 0,0 0 0,0 1 0,-6 4 213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12763,'4'13'5097,"2"-7"-2857,6 0-679,7-3 175,2-2-160,4 2-391,3-3-345,2 1-432,-3 1-136,-1-2-120,-10-3-80,-3 0-704,-5-2-440,0 0 599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10394,'0'-1'291,"0"1"-1,1 0 1,-1-1 0,0 1-1,0 0 1,0 0-1,1-1 1,-1 1 0,0 0-1,0 0 1,1 0-1,-1-1 1,0 1 0,1 0-1,-1 0 1,0 0-1,1 0 1,-1-1 0,0 1-1,1 0 1,2 6 5906,4 41-4494,3 87-1,5 228-714,-8-387-6578,-2-6 3713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41 9578,'0'-1'671,"0"0"0,0 0-1,0-1 1,0 1 0,-1 0 0,1 0 0,0 0-1,-1-1 1,1 1 0,-1 0 0,0-2 0,0 2-369,0 0 0,0 0 0,0 0 1,1 0-1,-1 1 0,0-1 0,0 0 0,0 0 1,0 1-1,-2-1 0,-1-1-181,-1 0 0,1 1 0,-1 0-1,0 0 1,-5 0 0,-1 0 685,10 1-797,-15-3 408,-26 0-1,36 3-382,1 0 0,0 1 0,-1-1 0,1 1-1,0 0 1,0 1 0,0-1 0,0 1 0,-7 3 0,10-4-21,0 0 0,1 0 0,-1 1 0,0-1 0,1 1 0,-1-1 0,0 1 0,1-1 0,0 1 0,-1 0 0,1 0 0,0 0 0,0 0 0,-1 3-1,0-1-1,1 0-1,0 0 0,1-1 0,-1 1 0,1 0 0,0 0 0,0 8 1,1-5 10,0 0 0,0 1 1,1-1-1,0 0 0,1 0 1,-1 0-1,1 0 0,6 10 1,-5-12 29,0 0 0,0 0-1,0 0 1,1 0 0,0-1 0,10 8 0,34 17 479,1 1 300,-45-26-674,0 0 1,0 0-1,0 0 1,-1 1-1,0-1 0,0 1 1,4 6-1,-7-9-82,0 0 0,0 0-1,0-1 1,0 1 0,0 0 0,0 0-1,-1 0 1,1 1 0,-1-1 0,0 0-1,1 0 1,-1 0 0,0 0 0,0 3-1,-1-3-33,1-1 0,-1 1 0,1-1 0,-1 1 0,1-1 0,-1 1 0,0-1 0,0 0 0,0 0 0,0 1 0,0-1 0,0 0 0,0 0 0,0 0 0,0 0 0,-1 0 0,1 0 0,0 0 0,-3 1 0,-4 2 35,-1-1 0,1 0 0,-1 0 0,0 0 0,-12 1 0,-48 3-127,42-5-139,20-2 65,2 1-279,0-1-1,0 1 1,-8-2 0,12 1 374,1 0 1,0 0 0,0 0 0,0 0 0,0 0 0,0 0 0,0 0 0,0 0 0,-1 0 0,1 0 0,0 0-1,0 0 1,0 0 0,0-1 0,0 1 0,0 0 0,0 0 0,0 0 0,0 0 0,-1 0 0,1 0 0,0 0 0,0 0-1,0 0 1,0-1 0,0 1 0,0 0 0,0 0 0,0 0 0,0 0 0,0 0 0,0 0 0,0-1 0,0 1-1,0 0 1,0 0 0,0 0 0,0 0 0,0 0 0,0 0 0,0 0 0,0-1 0,0 1 0,0 0 0,0 0 0,0 0-1,0 0 1,0 0 0,1 0 0,-1 0 0,0 0 0,0-1 0,0 1 0,0 0 0,0 0 0,0 0 0,8-7-76,17-11-189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15011,'13'8'5753,"-10"8"-3872,0 4-121,-3 13-343,8 11-257,-10 6-616,5 5-176,2 2-104,-2-2-24,2-7-88,-2-2-24,1-11-64,1-6-32,-1-10-256,-4-6-368,0-12 1568,3-9-936</inkml:trace>
  <inkml:trace contextRef="#ctx0" brushRef="#br0" timeOffset="1">293 321 14931,'5'-9'6386,"4"5"-3242,3-1-1647,2-3 47,2 0-576,4 1-248,4 2-480,1-1-120,5 0-80,-2-1-184,-2-1-968,-5 3 1904,-5 10-920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12331,'0'0'5596,"4"1"-4092,-2 0-1300,-1 1 0,0-1-1,1 0 1,-1 0 0,0 1 0,0-1 0,0 1 0,0-1 0,0 1-1,0-1 1,0 3 0,7 20 773,-5-14-563,10 28 549,-8-19-642,1-1 0,0-1 0,18 32 0,-23-46-301,1-1 0,0 1-1,-1-1 1,1 0 0,0 1 0,1-1 0,-1 0 0,3 2 0,-4-3-19,1 0 1,-1-1 0,0 1 0,1 0-1,-1-1 1,1 0 0,-1 1 0,1-1-1,-1 0 1,1 1 0,0-1 0,-1 0-1,1 0 1,-1 0 0,1 0 0,-1-1-1,1 1 1,2-1 0,0-1-54,0 1 0,0-1-1,0 0 1,0 0 0,0-1 0,0 1 0,-1-1 0,7-6-1,25-30-713,-27 30 594,4-7-71,-10 13 219,0 0 0,0 0 1,0 0-1,0 1 0,1-1 0,-1 0 0,1 1 0,0 0 1,0 0-1,0-1 0,0 2 0,0-1 0,7-3 0,-9 5 32,-1 0 0,1 0 0,0-1-1,0 1 1,0 0 0,-1 0 0,1 0 0,0 0-1,0 0 1,0 0 0,0 0 0,0 0-1,-1 1 1,1-1 0,0 0 0,0 0 0,0 1-1,-1-1 1,1 0 0,0 1 0,0-1-1,-1 1 1,1-1 0,0 1 0,-1-1-1,1 1 1,-1-1 0,1 1 0,-1 0 0,1-1-1,-1 1 1,1 0 0,-1 0 0,1 0-1,1 4 99,-1-1-1,0 0 0,0 1 0,0-1 0,0 7 0,0-2 74,0-3-56,19 113 2230,-19-115-2275,0 1-1,1-1 1,0 1-1,0-1 1,0 1-1,1-1 1,3 5-1,-5-8-69,-1 0-1,1-1 0,0 1 1,-1 0-1,1-1 1,0 1-1,0 0 1,-1-1-1,1 1 1,0-1-1,0 1 1,0-1-1,0 0 1,0 1-1,-1-1 1,1 0-1,0 0 0,1 1 1,-1-2-13,0 1 0,0 0 0,0 0 0,0-1 0,0 1 0,0-1 0,0 1 0,0-1 0,0 1 0,-1-1 0,1 1 0,0-1 0,0 0 0,-1 0 0,1 1-1,0-1 1,-1 0 0,1 0 0,-1 0 0,1 0 0,0-1 0,9-17-450,42-67-3984,15 2-1348,-61 77 5512,-6 7 285,0-1-1,0 1 1,0 0 0,1-1 0,-1 1 0,0 0 0,0-1-1,1 1 1,-1 0 0,0-1 0,0 1 0,1 0 0,-1 0-1,0-1 1,1 1 0,-1 0 0,0 0 0,1 0 0,-1 0-1,0-1 1,1 1 0,0 0 0,0 16 1030,-1-16-1009,-1 27 1359,2-1 0,1 1 0,1-1-1,7 26 1,-9-48-1281,1 0 0,-1 0-1,1 0 1,0 0 0,0-1 0,1 1-1,-1 0 1,1-1 0,3 4-1,-5-6-122,-1-1 0,1 1-1,0 0 1,0-1 0,-1 1-1,1-1 1,0 1 0,0-1 0,0 0-1,0 1 1,-1-1 0,1 0-1,0 1 1,0-1 0,0 0-1,0 0 1,0 0 0,0 0-1,1 0 1,-1 0-50,0-1 1,0 1-1,0-1 0,0 1 0,0-1 0,0 0 1,0 1-1,0-1 0,0 0 0,0 0 1,0 0-1,0 0 0,-1 0 0,1 1 0,0-1 1,-1-1-1,1 1 0,0 0 0,0-1 1,6-23-523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4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15667,'11'24'6362,"-3"-4"-3690,-3 11-1255,-4 5 23,-5 9-384,-1 6-256,4 3-472,1-1-104,1-3-104,2-6-40,2-10-200,3-6-264,1-11-696,1-5-336,0-10-1505,-10-2 1833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5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 3969,'-1'0'2324,"-16"-3"4701,17 3-5856,0 0-138,0 0-113,0 0-80,0 0-761,-1 0 0,1 0 0,0 0 0,-1 0 0,1 0 0,0 0 0,-1 0 0,1 0 0,0 0 0,-1 1 0,1-1 0,0 0 0,-1 0 0,1 0 0,0 0 0,0 0 0,-1 0 0,1 1 0,0-1 0,0 0 0,-1 0 0,1 0 0,0 1 0,0-1 0,-1 0 0,1 0 0,0 1-1,-1 6-14,1 0 0,0 0 0,0 0-1,1 0 1,-1 0 0,2 0 0,-1 0-1,4 9 1,-3-9 2,-1 0 0,2 11 1,-3-17-48,0 1 0,0-1 0,0 1 0,0-1 0,-1 0 0,1 1 0,-1-1 0,0 2 0,0 3 63,1-4-44,0 1-1,0-1 1,0 0 0,0 1-1,1-1 1,0 1-1,0 2 1,3 9 110,10 82 385,-8-56-418,-4-22-47,1-1 0,-2 25-1,-3 2 29,0-16-32,1 0 1,3 29 0,6 159 145,1-96-88,-2-60-60,-1-6-22,1 16-2,10 163 55,-16-215-84,38 269 70,-12-111-42,21 413 37,-46 2-12,-3-316-32,-5 358 23,2 320-13,44-66 30,-19-650-59,6 75 10,-21-218 13,-4 1-1,-4 0 0,-19 130 1,15-189-29,2-7-189,-9 33 1,8-50-280,2-9 398,1-4 338,0-18-225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5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4073,'-11'3'4009,"0"-1"1,-15 1 0,14-3 1253,12 0-4966,0 0 3,3 0-9,27 0 86,0 2 1,33 5-1,-10-1-41,0-2 0,54-3-1,-3-1-98,172 27-27,-59-12-77,3-18 52,-115 0-1,1 5-1,105 15 0,-138-6-86,204 19 103,-196-27-127,126-11 0,-162 4-29,74 4 1,42 13-16,-74-5-5,-83-8-23,17 3 4,1-2-1,-1 0 1,0-2 0,36-5-1,-46 5-7,-1-1 0,1 1 0,-1 1 0,19 1 0,41 11 6,-37-6 3,-20-4-12,-4 0-191,1 0 0,0 0 0,-1-2-1,1 1 1,0-1 0,11-1 0,-10-3-322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5:5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6153,'-73'21'2544,"71"-21"-2324,0 1 0,0-1 1,0 1-1,0 0 1,0 0-1,0 0 1,0 0-1,1 0 1,-1 0-1,0 0 1,1 0-1,-1 1 0,-2 2 1,3-3-69,1 0 0,0-1 0,-1 1 0,1-1 1,-1 1-1,1-1 0,-1 0 0,0 1 0,1-1 0,-1 1 0,1-1 1,-1 0-1,0 0 0,1 1 0,-1-1 0,0 0 0,1 0 0,-1 0 1,0 0-1,0 1 0,0-1-36,1 0 1,0 0-1,0 0 0,0 0 1,-1 0-1,1 0 0,0 0 1,0 0-1,0 0 0,-1 0 1,1 0-1,0 0 1,0 0-1,0 0 0,-1 0 1,1 0-1,0 0 0,0 0 1,0 0-1,0 0 0,-1 0 1,1 0-1,0 0 1,0-1-1,0 1 0,-1 0 1,1 0-1,0 0 0,0 0 1,0 0-1,0-1 0,4-4 2144,-2 4-2097,-1 0-1,2 0 1,-1-1 0,0 1 0,0 1 0,0-1 0,4-1-1,0 1-92,1 0 0,0 0 0,0 1 0,10 1 0,23-1 54,198-20 99,-195 19-143,0 3 0,52 7 0,-81-6-754,-13 0-894,-5 0-1182,2-3 1418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01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 6313,'-14'-2'1301,"9"2"-410,0-1 0,1 0-1,-1 0 1,-6-2 0,17 10 3573,0 9-3063,-5-12-851,9 32 1542,8 58 1,-14-71-1685,0 5-6,-3-17-213,0 0 0,5 13 0,-6-23-178,0-1-1,0 0 1,0 1-1,0-1 1,0 1-1,0-1 1,0 0-1,1 1 1,-1-1-1,0 1 1,0-1-1,1 0 1,-1 1-1,0-1 1,0 0-1,1 1 1,-1-1-1,0 0 1,1 0-1,-1 1 1,1-2-3,-1 1 1,0 0-1,1-1 0,-1 1 0,0 0 1,0-1-1,0 1 0,1-1 0,-1 1 1,0-1-1,0 1 0,0-1 0,0 1 1,0-1-1,0 1 0,0-1 1,0 1-1,0-1 0,0 1 0,0 0 1,0-2-1,0-24-7,0 6-13,0-1 0,6-27 0,-5 30-2,0 12 7,-1 0 0,1-1 1,0 1-1,2-7 0,-1 9 3,-1-1-1,1 1 1,0 0 0,0 0-1,1 0 1,-1 0-1,1 1 1,0-1 0,0 0-1,0 1 1,4-4-1,-4 5 7,0 1-1,-1-1 0,1 0 0,0 1 0,0 0 0,1 0 0,-1 0 1,0 0-1,0 0 0,1 0 0,-1 1 0,0 0 0,1 0 0,-1 0 1,0 0-1,5 1 0,-3-1 31,-1 1-1,1 0 1,-1 0 0,0 0-1,0 1 1,1-1 0,-1 1-1,0 0 1,0 0 0,-1 1-1,1-1 1,0 1 0,-1 0-1,1 0 1,4 5 0,-5-4 54,0 1 0,0-1 0,-1 1 1,1 0-1,-1 0 0,0 0 0,0 0 0,-1 0 1,1 0-1,-1 0 0,0 1 0,-1-1 0,1 6 1,0 15 142,0 0 1,-2 1 0,-6 33-1,7-59-225,0-1 0,0 0 0,0 1-1,0-1 1,-1 1 0,1-1 0,0 0-1,0 1 1,0-1 0,0 0-1,0 1 1,-1-1 0,1 0 0,0 1-1,0-1 1,-1 0 0,1 1 0,0-1-1,-1 0 1,1 0-3,-1 0 1,1 0-1,0 0 0,0 0 0,0 0 1,-1 0-1,1 0 0,0 0 1,0 0-1,0 0 0,-1 0 0,1 0 1,0 0-1,0 0 0,0-1 1,0 1-1,-1 0 0,1 0 0,0 0 1,0 0-1,0 0 0,0-1 1,0 1-1,-1 0 0,1 0 0,-1-2-9,0 1-1,1-1 0,-1 0 0,0 1 0,1-1 0,-1 1 0,1-1 0,-1-2 0,1-6-24,0 1-1,0-1 1,1 1-1,0-1 1,4-15-1,-4 20 21,1-1 1,0 1-1,1 0 0,-1 0 0,1 0 1,0 1-1,0-1 0,0 1 1,1-1-1,0 1 0,0 0 0,0 0 1,0 1-1,5-4 0,-2 1 10,0 1 1,0 0-1,1 0 0,0 1 0,0 0 0,13-4 0,-17 6 22,-1 1 0,0 0 0,1 1 0,-1-1 0,1 1 0,-1-1 0,1 1 0,-1 0 0,1 0 0,-1 1 0,1-1 0,-1 1-1,1 0 1,-1 0 0,0 0 0,1 0 0,-1 0 0,0 1 0,5 2 0,-3 0 76,0 1 1,0-1-1,0 1 0,0 0 1,-1 1-1,0-1 0,0 1 1,-1-1-1,1 1 0,2 7 1,-2-2 32,0 0 1,0 0-1,-1 0 0,-1 0 1,2 14-1,-3-21-398,0 7 987,-1-10-1486,0-6-2220,0 4 2279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0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4721,'-7'-1'8453,"7"1"-8275,0 0 1,0 0-1,-1 0 0,1 0 0,0 0 0,0-1 1,-1 1-1,1 0 0,0 0 0,0 0 1,-1 0-1,1 0 0,0 1 0,0-1 0,-1 0 1,1 0-1,0 0 0,0 0 0,0 0 1,-1 0-1,1 0 0,0 0 0,0 0 1,-1 1-1,1-1 0,0 0 0,0 0 0,0 0 1,0 0-1,-1 1 0,1-1 0,0 4-41,0 0-1,0 0 0,1-1 0,0 1 0,-1 0 1,1-1-1,2 5 0,15 61 479,-8-20-27,-1 1 1,1 69-1,0-7-277,11 138 149,-9-86-248,29 207-66,-27-247-128,14 105 29,-24-208-40,30 196 29,-12-1-8,17 232 45,27 178-27,-58-544-43,81 484 20,-56-421-25,20 135-3,-46-206 11,8 64 2,22 198 17,-37-334-25,6 147 14,3 24-5,24 85 0,-11 38 12,-18-189-18,-3-6 1,1 8 1,18 92 3,9-34 16,-11-26 6,-12-70-29,9 81-52,-12-84-34,-3-46-115,1-1 0,1 0 1,5 23-1,-5-34-32,13 64-831,-14-64 1106,4 30-102,-4-36 138,0 0 1,0 0-1,0 0 0,1 0 0,-1 0 0,1 0 1,3 3-1,-5-7-35,0 0 1,0 1 0,0-1 0,0 0-1,0 0 1,0 0 0,0 0-1,0 0 1,0 0 0,0 0 0,0 1-1,0-1 1,0 0 0,0 0-1,1 0 1,-1 0 0,0 0-1,0 0 1,0 0 0,0 0 0,0 0-1,0 0 1,0 0 0,1 0-1,-1 0 1,0 0 0,0 0 0,0 0-1,0 0 1,0 0 0,0 0-1,1 0 1,-1 0 0,0 0 0,0 0-1,0 0 1,0 0 0,0 0-1,0 0 1,1 0 0,-1 0-1,0 0 1,0 0 0,5-8 1000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0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11122,'-1'0'99,"1"0"0,0-1 0,0 1 0,0 0-1,-1 0 1,1 0 0,0-1 0,0 1-1,0 0 1,-1 0 0,1-1 0,0 1 0,0 0-1,0 0 1,0-1 0,0 1 0,0 0 0,0-1-1,-1 1 1,1 0 0,0 0 0,0-1 0,0 1-1,0 0 1,0-1 0,0 1 0,1 0 0,-1 0-1,0-1 1,0 1 0,0 0 0,0-1-1,0 1 1,0 0 0,0 0 0,1-1 0,-1 1-1,0 0 1,0 0 0,0-1 0,0 1 0,1 0-1,-1 0 1,0 0 0,0-1 0,1 1 0,-1 0-1,0 0 1,0 0 0,1 0 0,-1 0 0,0 0-1,1 0 1,-1-1 0,0 1 0,0 0-1,1 0 1,-1 0 0,0 0 0,1 0 0,2 0 49,-1-1 1,1 1-1,0 0 1,0-1-1,4 2 1,8 1 209,0 1 0,22 8 0,-7-2-111,38 7 126,2-2-1,73 3 0,144-4-124,168-34 356,-146 2 259,-21 14-291,495 9 454,-596-2-602,609 13 836,-726-14-1142,368-7 396,-348 1-441,-37 3-33,0-2 1,57-12 0,-93 13-30,0 0 0,20 0 0,-30 2-13,1 1 0,-1 1 1,0-1-1,0 1 0,1 1 0,-1-1 0,9 4 0,-16-5 2,0 0-1,0 0 0,0 0 1,0 0-1,0 0 1,0 0-1,0 0 0,0 0 1,0 0-1,0 0 0,0 0 1,0 0-1,0 0 1,0 0-1,0 0 0,-1 0 1,1 0-1,0 1 0,0-1 1,0 0-1,0 0 1,0 0-1,0 0 0,0 0 1,0 0-1,0 0 0,0 0 1,0 0-1,0 0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0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15 8066,'-45'8'3495,"44"-8"-3224,-1 0-1,0 0 1,0 0 0,1 0-1,-1 0 1,0 0 0,0-1-1,1 1 1,-1-1 0,0 1-1,1-1 1,-1 0 0,0 1-1,1-1 1,-1 0 0,1 0-1,0 0 1,-1 0 0,1 0-1,0-1 1,-2 0 0,3 1-154,0 1 1,1-1 0,-1 1-1,0 0 1,0-1 0,0 1 0,1 0-1,-1-1 1,0 1 0,0 0-1,1-1 1,-1 1 0,0 0-1,1 0 1,-1-1 0,0 1-1,1 0 1,-1 0 0,1 0-1,-1-1 1,0 1 0,1 0-1,-1 0 1,1 0 0,-1 0-1,0 0 1,1 0 0,0 0-1,9-1 359,1 0 1,13 2-1,-11-1-270,18 1 257,0 2-1,1 0 0,57 16 0,-74-14-358,0 0-1,0 1 1,0 1 0,21 12-1,-32-16-82,0 0-1,1 0 1,-2 1-1,1-1 0,0 1 1,-1 0-1,1 0 0,-1 0 1,0 0-1,-1 0 0,1 1 1,-1 0-1,0-1 1,0 1-1,0 0 0,0 0 1,-1 0-1,1 6 0,-1 4 18,-1 0-1,-1 0 0,0 0 1,-1 0-1,-1-1 0,-5 17 1,4-17-22,0-1 0,-2 0 1,1 0-1,-2-1 1,0 0-1,0 0 0,-13 15 1,-2-1 35,-46 43 0,63-65-41,-1 0 1,1 0-1,-11 5 1,7-4 0,3 0-7,9-1-8,10-1-8,-13-3 11,10 1 9,-1 0 0,0-1 0,0 0 0,0-1 0,15-3 0,45-14 218,-46 11 72,38-7 0,-54 13-193,0 0-1,1 1 1,-1 0 0,0 0 0,1 0-1,-1 1 1,0 0 0,1 1 0,8 3-1,-12-4-104,-1 1 0,1 0 0,-1-1-1,1 1 1,-1 1 0,0-1 0,0 0 0,0 1-1,-1 0 1,1-1 0,0 1 0,-1 0-1,0 0 1,0 1 0,0-1 0,2 5 0,-4-8-11,0 0 1,0 0-1,0 0 1,0 0 0,0 0-1,0 0 1,0 0-1,0 0 1,0 0-1,0 0 1,0 1 0,0-1-1,0 0 1,0 0-1,0 0 1,0 0 0,1 0-1,-1 0 1,0 0-1,0 0 1,0 0-1,0 0 1,0 0 0,0 0-1,0 0 1,0 0-1,0 0 1,0 0 0,0 0-1,0 0 1,0 0-1,0 1 1,0-1-1,0 0 1,0 0 0,0 0-1,0 0 1,0 0-1,1 0 1,-1 0 0,0 0-1,0 0 1,0 0-1,0 0 1,0 0-1,0 0 1,0 0 0,0 0-1,0 0 1,0 0-1,0 0 1,0 0 0,0 0-1,0 0 1,0-1-1,1 1 1,-1 0-1,0 0 1,0 0 0,0 0-1,0 0 1,0 0-1,1-5 334,-1 3-174,4-8-77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0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8266,'1'1'4344,"1"0"-1954,2 1-649,-2 1-1342,0 0-1,-1 0 1,1 0 0,0 0-1,-1 0 1,0 0 0,0 0 0,0 0-1,0 0 1,0 1 0,0 3-1,1 7 542,-2 19 0,0-28-732,1 17 348,-1-9-247,0 1-1,0-1 1,-1 1 0,-5 21-1,6-35-303,0 0 0,0 1 0,0-1 0,0 0 0,0 0 0,-1 0 0,1 0 0,0 1 0,0-1 0,0 0 0,0 0 0,0 0 0,0 0 0,0 0 0,0 1 0,0-1 0,-1 0 0,1 0 0,0 0 0,0 0 0,0 0 0,0 0 0,0 0 0,-1 1 0,1-1 0,0 0 0,0 0 0,0 0 0,0 0 1,-1 0-1,1 0 0,0 0 0,0 0 0,0 0 0,0 0 0,-1 0 0,1 0 0,0 0 0,0 0 0,0 0 0,0 0 0,-1 0 0,1 0 0,0 0 0,0 0 0,0-1 0,0 1 0,-1 0 0,1 0 0,0 0 0,0 0 0,0 0 0,0 0 0,0 0 0,0-1 0,-1 1 0,1 0 0,0 0 0,0 0 0,0 0 0,0-1 0,-1 0-10,0 0 0,1 0 0,-1 0 0,0 0 0,1 0-1,-1 0 1,1 0 0,-1-1 0,0 0 0,0-5-8,1 0 0,-1-1 1,1 1-1,0 0 0,1 0 0,0 0 0,0 0 0,4-12 0,-3 9 6,2 1-1,-1 0 1,1 1 0,1-1-1,0 1 1,0-1-1,0 1 1,12-12 0,-14 17 6,-1-1 0,1 1 1,1 0-1,-1 1 1,0-1-1,1 1 0,-1-1 1,1 1-1,-1 0 1,7-2-1,-8 3 12,0 1-1,0-1 1,1 1-1,-1-1 1,0 1-1,0 0 1,0 0-1,0 0 0,0 0 1,1 1-1,-1-1 1,0 0-1,0 1 1,0 0-1,0-1 1,0 1-1,0 0 1,0 0-1,0 0 1,0 0-1,-1 0 1,3 2-1,0 1 66,0 0-1,0 1 1,0-1-1,0 1 1,-1-1-1,0 1 1,0 0-1,3 8 1,2 6 300,5 20 1,-7-19-124,23 75 516,-28-92-942,-2-4 110,0-4-738,0 3-4404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4465,'13'-13'2288,"3"9"-775,-4 1-593,-1 4-1336,2 3 312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12947,'-12'12'5217,"12"-3"-2881,1-3-815,8 3-241,-1 0-320,4-2-624,4 4-672,6-5 2353,3-2-1633</inkml:trace>
  <inkml:trace contextRef="#ctx0" brushRef="#br0" timeOffset="1">332 1 9082,'15'20'4545,"-6"-6"-640,4 6-1401,-7 12-159,2 10-377,-6 7-848,-2 7-383,8 1-433,2-1-104,2-8-112,8-8-48,-1-14-112,8-9-224,0-17-769,-11-9-279,4-16 728</inkml:trace>
  <inkml:trace contextRef="#ctx0" brushRef="#br0" timeOffset="2">252 260 10770,'0'-4'5193,"2"4"-1536,10 0-2233,2 3-119,11 0-577,7-6-248,10 0-472,0-2-432,-5-6 424,2-2-144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3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25 8698,'-6'-10'9802,"2"2"-4646,3 8-5053,0-1-1,1 1 0,-1-1 1,0 1-1,0 0 0,1-1 1,-1 1-1,0 0 0,0-1 1,0 1-1,0 0 0,-1 0 1,-6-1-27,0 0 0,0 1 0,-1 0 0,1 0 0,-10 2-1,5 0-9,2-1-9,-1 1-1,1 1 1,-19 7 0,3-2-5,-48 9 72,15-4-679,60-13 420,0 0 0,0 0 0,0 0 0,0 0 0,0 1 0,0-1 0,0 0 0,1 0 0,-1 0 0,0 0 0,0 0 0,0 0 0,0 1 0,0-1 0,0 0 0,0 0 0,1 0 0,-1 0 0,0 0 0,0 0 0,0 0 0,0 0 0,0 0 0,1 0 0,-1 0 0,0 0 0,0 0 0,0 0 0,0 0 0,0 0 0,1 0 0,-1 0 0,0 0 0,0 0 0,0 0 0,0 0-1309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5 10434,'0'0'226,"0"0"0,0 0 0,-1 0 0,1-1 0,0 1 0,0 0-1,0 0 1,0-1 0,0 1 0,0 0 0,-1 0 0,1 0 0,0-1 0,0 1 0,0 0 0,0 0-1,-1 0 1,1 0 0,0 0 0,0-1 0,-1 1 0,1 0 0,0 0 0,0 0 0,0 0-1,-1 0 1,1 0 0,0 0 0,0 0 0,-1 0 0,1 0 0,0 0 0,0 0 0,-1 0-1,1 0 1,0 0 0,0 0 0,-1 0 0,1 0 0,0 0 0,-1 1 0,-1-1 130,0 0 1,0 0-1,0 1 0,0-1 1,0 1-1,-3 0 1,-22 16-33,16-9-283,-11 8 25,-22 20-1,40-32-59,-1 1 0,1 0 1,0 0-1,0 0 0,0 0 1,1 1-1,-1 0 0,1-1 1,1 1-1,-3 8 0,4-11 19,0 1 0,0 0 0,0 0 0,1 0 0,-1 0 0,1 0-1,0 0 1,0 0 0,1 0 0,-1 0 0,1 0 0,0 0 0,0 0 0,0 0 0,1-1 0,-1 1-1,4 6 1,2-1 150,-1-1 0,2 1 0,-1-1 0,1-1 0,0 1 0,0-1 0,1-1 0,0 1 0,1-2-1,-1 1 1,1-1 0,18 6 0,-28-11-178,0 0 0,1 1 0,-1-1 1,0 0-1,0 0 0,0 0 0,0 0 0,0 0 0,0 0 0,0 0 0,0 0 0,0 0 0,0 0 1,0 0-1,0 0 0,1 0 0,-1 0 0,0 0 0,0 0 0,0 0 0,0 0 0,0 0 0,0 0 1,0 0-1,0 0 0,0 0 0,0 0 0,0 0 0,1 0 0,-1 0 0,0 0 0,0 0 0,0 0 0,0 0 1,0 0-1,0-1 0,0 1 0,0 0 0,0 0 0,0 0 0,0 0 0,0 0 0,0 0 0,0 0 1,0 0-1,0 0 0,0 0 0,0 0 0,0 0 0,0-1 0,0 0-52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214 132 7490,'69'-36'3766,"-68"35"-3591,0 1 0,0-1 1,1 0-1,-1 0 0,0 0 0,0 0 1,0 0-1,0 0 0,0 0 0,0 0 1,-1 0-1,1 0 0,0 0 0,0-1 1,0 0-1,-1 1-46,0 0 0,0 0 0,0 1 1,0-1-1,0 0 0,0 0 0,0 0 0,0 1 0,0-1 0,0 0 1,-1 0-1,1 0 0,-1 0 0,0-3 500,0-2 565,0 4-823,1 1 1,0-1-1,-1 0 1,1 1 0,0-1-1,0 0 1,0 1-1,0-1 1,0 0-1,1-3 1,-1 5-304,0-1 0,0 0 0,0 0-1,0 1 1,0-1 0,0 0 0,0 1 0,-1-1 0,1 0 0,0 1 0,0-1-1,-1 1 1,1-1 0,0 0 0,-1 1 0,1-1 0,-1 1 0,1-1-1,0 1 1,-1-1 0,0 1 0,1-1 0,-1 1 0,1 0 0,-1-1-1,0 0 1,-19-8 501,19 9-520,-6-3 32,0 1 1,0 1 0,-1-1-1,1 1 1,0 1-1,-1-1 1,1 1 0,-1 1-1,1-1 1,-1 1-1,1 0 1,0 1 0,0 0-1,-10 4 1,8-3-75,-1 1 1,1 0 0,1 1-1,-1 0 1,1 1 0,0-1-1,0 2 1,0-1 0,1 1-1,-9 10 1,13-13-12,1-1-1,-1 1 1,1 0-1,-1 1 1,1-1-1,0 0 1,1 1-1,-1-1 1,1 0-1,0 1 1,0 0-1,0-1 1,1 1-1,-1 0 1,1-1 0,0 1-1,2 8 1,0-4 4,0 0 1,1 0 0,0 0 0,1-1-1,0 1 1,0-1 0,11 15-1,4 3 132,2-1 0,1-1 0,31 26 0,-44-41 17,-5-5 10,0 0 1,0 0 0,0 0-1,-1 1 1,1-1-1,4 9 1,-8-12-114,0 0 1,1 0-1,-1 0 0,0 0 0,1 0 0,-1 0 1,0 0-1,0 0 0,0 0 0,0 0 0,0 0 1,0 0-1,0 0 0,0 0 0,0 0 0,-1 0 1,1 1-1,-1 0-13,0-1 1,1 0-1,-1 0 1,0 0-1,0-1 1,0 1-1,0 0 1,0 0-1,0 0 1,0-1-1,0 1 1,0 0 0,0-1-1,0 1 1,-1-1-1,1 1 1,-2-1-1,-6 3-73,-1-1-1,0-1 1,1 1-1,-1-2 1,0 0 0,0 0-1,0 0 1,1-1-1,-1-1 1,0 0-1,1 0 1,-1-1 0,1 0-1,0 0 1,-10-6-1,3 2 459,1 2-345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8034,'-10'-3'3949,"7"3"-1374,5 0 2303,64 19-3239,-27-7-1380,31 4 250,75 7 0,-76-14-314,-7-2-9,-33-4-57,0 1-1,40 11 0,-67-14-321,-7 1-324,-13 1-874,8-2 748,-18 5-215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26 152 8274,'-1'0'2067,"-1"-1"3219,-3-5-2069,2-1-3054,0 1 0,1 0 0,0-1 1,0 0-1,0 1 0,1-1 0,0 0 0,0-11 0,1 15-109,0 0-1,0 0 0,1 0 1,-1 0-1,1 0 0,0 0 0,0 1 1,0-1-1,0 0 0,1 1 1,-1-1-1,1 0 0,-1 1 1,1 0-1,0-1 0,3-2 0,-3 3 26,1-1-1,0 1 1,0 0-1,0-1 1,0 1-1,1 1 0,-1-1 1,0 0-1,1 1 1,-1-1-1,5 0 0,-3 2-11,1-1 1,-1 1-1,0 0 0,1 0 0,-1 1 0,0 0 0,1-1 0,-1 2 0,0-1 0,0 1 0,0 0 0,0 0 1,0 0-1,0 1 0,6 3 0,1 2 100,-1 1 0,0 0 0,0 0 0,15 18 0,-17-14 27,1 1 1,-2-1-1,0 1 1,9 20-1,15 27 247,14 8-144,-44-67-325,-1 0 0,0-1 0,0 1 0,1 0 0,-1 0 0,1-1 0,-1 1 0,1-1 0,2 2 0,-3-3-39,-1 1-1,1-1 0,-1 0 0,1 0 1,0 0-1,-1 0 0,1 0 1,-1 1-1,1-1 0,0 0 0,-1 0 1,1 0-1,0-1 0,-1 1 0,1 0 1,-1 0-1,1 0 0,-1 0 1,1 0-1,0-1 0,-1 1 0,1 0 1,-1-1-1,1 1 0,-1 0 1,1-1-1,-1 1 0,1 0 0,-1-1 1,0 1-1,1-1 0,-1 1 1,1-1-1,-1 1 0,0-1 0,0 1 1,1-2-1,7-12-924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0 8754,'-20'8'4737,"-1"11"-328,-3 9-2985,-5 2 40,1 6-455,2 0-201,5-5-504,4-2-168,6-6-120,5-3-8,6-7-256,4-5-344,0-8-881,5-3 905</inkml:trace>
  <inkml:trace contextRef="#ctx0" brushRef="#br0" timeOffset="1">345 155 10738,'-7'0'4473,"6"0"-2264,1 1-593,0-1-128,0 0-191,3 0-433,17 7-264,38 10-288,-30-16-40,2-2-96,-3-3-32,-8-3-264,-3 2-296,-16 1-1008,-7 0-1057,-11 5 1529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7458,'-4'3'4000,"2"4"-999,2 2-672,2 6-129,0 6-520,1 3-303,-3 8-537,0 4-160,1-3-224,-1-2-120,2-3-176,0-6-72,2-6-72,0-4-216,3-8-792,-2-8 3016,-1-13-1808</inkml:trace>
  <inkml:trace contextRef="#ctx0" brushRef="#br0" timeOffset="1">12 163 11098,'8'10'5017,"3"-4"-2344,6 2-993,-1-4-79,7-2-617,1-2-264,-1-2-456,-1-1-80,-9-2-296,-5 3-528,-8 2 1880,-4 4-1152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9322,'-33'34'4361,"34"-33"-1793,6 6-695,1-3-57,4-3-615,5-1-401,2-5-488,3-2-136,1 2-120,-2-6-24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7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12459,'-29'4'12926,"27"-1"-12744,2-2-174,0 2 3,-1-1 0,0 0 0,0 1 0,0-1 0,0 0 0,0 0 1,0 0-1,-2 3 0,-14 16 21,11-14-22,-1 1 1,1-1-1,1 2 1,0-1-1,-5 10 1,6-8-5,0-1 1,0 1-1,1-1 1,1 1-1,-2 12 1,3-17-6,1-1-1,0 0 1,0 0 0,0 0 0,0 1 0,1-1-1,-1 0 1,1 0 0,0 0 0,1 0 0,-1 0-1,1 0 1,-1 0 0,1-1 0,3 5 0,1 1-104,1-1 1,-1-1-1,1 0 1,16 13-1,-19-17-165,0 0 0,0-1-1,0 1 1,1-1 0,-1 0 0,1 0-1,-1-1 1,1 1 0,0-1 0,0 0-1,-1 0 1,6 0 0,18-5-734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23 8914,'-1'0'1111,"-1"-1"1,0 1-1,0 0 0,0-1 1,0 1-1,0 0 1,0 0-1,0 0 0,-2 1 1,1-1-518,0 1-1,0 0 1,0 0 0,0 0 0,-3 2 0,-1 1-211,1 0 0,-1 1 1,-9 9-1,15-13-342,-1 0 0,1 1 0,-1-1 1,1 1-1,0-1 0,-1 1 0,1 0 0,0 0 0,0 0 0,0-1 0,1 1 1,-1 0-1,0 0 0,1 0 0,-1 0 0,1 0 0,0 0 0,0 0 0,-1 0 1,1 1-1,1-1 0,-1 0 0,0 0 0,0 0 0,1 0 0,0 2 0,1 0 5,0 0-1,0 1 1,0-1-1,0 0 0,1 0 1,0-1-1,0 1 1,0 0-1,0-1 0,6 5 1,45 33 731,-36-28-397,-17-13-366,-1 1-1,1-1 0,-1 1 0,0-1 0,1 0 1,-1 1-1,0-1 0,1 1 0,-1-1 1,0 1-1,1-1 0,-1 1 0,0-1 1,0 1-1,0-1 0,0 1 0,0-1 1,1 1-1,-1-1 0,0 1 0,0-1 0,0 1 1,0-1-1,0 1 0,-1 0 0,1-1 1,0 1-1,0-1 0,0 1 0,0-1 1,-1 1-1,1-1 0,0 1 0,0-1 1,-1 0-1,1 1 0,0-1 0,-1 1 0,1-1 1,-1 0-1,1 1 0,-1 0 0,-3 3 37,-1 0 1,1-1-1,-7 5 0,6-4-29,-7 4 2,2 0-434,0-1-1,-1 0 1,-16 7-1,22-14 942,5-4-361</inkml:trace>
  <inkml:trace contextRef="#ctx0" brushRef="#br0" timeOffset="1">227 1 12379,'12'1'5465,"-3"0"-3017,4 9-511,1 6-281,-6 4-528,1 8-239,-4 2-313,-1 1-72,-1 1-192,-6-3-72,-5-5-136,-5 1-32,-6-5-160,3-1-328,2-6-776,-2-5 952,5 1-137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11282,'0'12'2842,"1"0"0,5 20 0,0 3-675,6 101 1693,-7-68-2850,27 133 0,-27-187-951,-5-14-62,0 0 1,0 0-1,0 0 0,0 0 1,0 0-1,0 0 0,0 0 1,0 0-1,0 0 1,0 1-1,0-1 0,0 0 1,0 0-1,0 0 0,0 0 1,1 0-1,-1 0 0,0 0 1,0 0-1,0 0 0,0 0 1,0 0-1,0 0 1,0 0-1,0 0 0,0 0 1,0 0-1,1 0 0,-1 0 1,0 1-1,0-1 0,0 0 1,0 0-1,0 0 0,0 0 1,0-1-1,0 1 0,0 0 1,1 0-1,-1 0 1,0 0-1,0 0 0,0 0 1,0 0-1,0 0 0,0 0 1,0 0-1,0 0 0,1 0 1,0-2-90,0-1 1,0 1-1,0-1 0,-1 1 1,2-5-1,-1 3 10,17-64-1455,-14 57 1369,0 0 1,1 0 0,0 1-1,7-11 1,-11 20 178,-1 0 0,1 0-1,0 0 1,0 0 0,-1 0 0,1 0 0,0 0-1,0 0 1,0 0 0,2 0 0,-3 1 6,1-1 0,-1 1 0,1 0 1,-1 0-1,0 0 0,1 0 0,-1 0 0,1 1 1,-1-1-1,1 0 0,-1 0 0,0 0 0,1 0 0,-1 0 1,1 0-1,-1 1 0,0-1 0,1 0 0,-1 0 1,0 1-1,1-1 0,-1 0 0,0 0 0,0 1 1,1-1-1,-1 0 0,0 1 0,0-1 0,1 0 0,-1 1 1,0-1-1,0 1 0,0-1 0,0 0 0,1 1 1,-1 0-1,5 13 445,0 0 0,-1 0 0,0 1 0,2 21 0,-4-19-418,2 1 1,9 28-1,-13-45-89,0 0 0,0-1 0,0 1 0,1 0 0,-1 0 0,0 0 0,1 0-1,-1-1 1,1 1 0,-1 0 0,1 0 0,-1-1 0,1 1 0,0 0 0,-1-1 0,1 1 0,0-1 0,-1 1 0,1-1 0,0 1 0,0-1 0,0 1-1,-1-1 1,1 0 0,0 1 0,0-1 0,0 0 0,1 0 0,13-1-456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1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13755,'-60'18'5393,"67"-14"-3176,3 2-721,8-1 8,2-1-264,8-1-591,5-3-289,5-3-280,1 0 64,-4-1-520,-5 0 464,-14 2-144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2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61 4577,'-34'-40'2865,"32"38"-2394,1 1 1,0 0-1,-1-1 1,1 1 0,-1 0-1,1 0 1,-1 0 0,-3-1-1,5 2-354,0-1-1,0 1 0,0 0 1,-1 0-1,1 0 1,0 0-1,0 0 0,0 0 1,0-1-1,-1 1 0,1 0 1,0 0-1,0 0 1,0-1-1,0 1 0,0 0 1,0 0-1,0 0 1,-1-1-1,1 1 0,0 0 1,0 0-1,0 0 0,0-1 1,0 1-1,0 0 1,0 0-1,0-1 0,0 1 1,0 0-1,0 0 1,0 0-1,0-1 0,0 1 1,1 0-1,-1 0 0,0-1 1,0 1 408,0 0-17,0 3 8,2 112 979,-10 55-223,0-26-871,7 221-92,1-278-290,23 434 45,-7-235-29,3 676 125,-21-888-147,5 311 38,1-319-126,-5 97 0,0-156-67,1 2-817,4-17-2853,7-20 1777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2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28 135 8634,'-6'-42'4369,"5"31"-4113,-1 0 1,0 0-1,-5-14 0,-1-1 440,6 18 2128,5 8-2145,31 4-159,49 8-103,-50-5-172,-15-2-76,1-1 0,-1-1 0,1-1 0,-1-1 0,24 0 0,32-14 97,-50 9-189,37-4 0,-58 7-65,0 1 0,0 0-1,0 1 1,0-1 0,0 0-1,0 1 1,0 0 0,0-1-1,-1 1 1,1 0 0,0 1-1,2 0 1,-3-1 17,-1 0 0,0 1 0,1-1 0,-1 0 0,0 0 0,0 0 0,0 1 0,0-1 0,0 0 0,-1 1 0,1-1 0,0 1 0,-1-1-1,1 1 1,0-1 0,-1 1 0,0 0 0,1-1 0,-1 1 0,0 0 0,0-1 0,0 1 0,-1 3 0,0 8 256,-2 0 1,-5 20-1,-3 9 87,7-17-219,-4 12-15,-2 57-1,7-54-123,0 36-2,5-30-11,-1 50 7,-8 309 16,28-157-23,-10-161 7,17 217 30,-11-111-29,8 67 7,-22-244-16,35 275 23,-9-92-5,-18-137-18,17 87 8,-19-102-4,-3 1 0,1 56-1,1 10 17,4 62-57,4-89 12,-1-14 20,-11-48-195,-3-17-603,-2-18-1189,1-3 1357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2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66 14083,'-6'13'5105,"20"-8"-3849,9-2-688,16-4 241,10-7-17,13-10-144,4-2-208,3 2-248,-4 5-64,-15 6-88,-9 6 0,-11 3-32,-8 1-144,-9 1-448,-8-3-240,-6-5 432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24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11739,'7'13'4544,"-17"8"-3023,-4 7-305,-6 15-96,-11 1-240,5 1-399,0-1-177,8-12-176,6-6 0,2-7-520,4-8-297,-2-2 425</inkml:trace>
  <inkml:trace contextRef="#ctx0" brushRef="#br0" timeOffset="1">1 11 12603,'8'12'5097,"3"6"-3049,3 0-191,2 4-385,1 1-248,3-4-512,2 1-248,-1-3-248,0 3-23,-7-2-426,-2-5-191,-2 6 256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2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3761,'0'-1'312,"2"-2"989,0-1 0,-1 1 0,1 0 0,0 0 0,5-6 1,-4 7-920,0 0 1,0 0 0,0 0 0,0 0-1,0 0 1,1 1 0,6-2 0,28-9 888,-35 11-1136,0 1 1,0 0-1,0 0 1,0 0-1,0 0 1,0 0-1,0 0 1,0 1-1,-1 0 1,1-1-1,0 1 1,0 0-1,0 1 1,-1-1-1,1 0 1,-1 1-1,5 3 1,-2-2 31,1 1-91,0 0-1,0 1 1,0 0 0,0 0 0,-1 1 0,0-1 0,-1 1 0,1 0-1,-1 1 1,0-1 0,0 1 0,-1 0 0,0 0 0,0 0 0,-1 0-1,0 0 1,0 1 0,0-1 0,-1 0 0,0 1 0,-1 0 0,0-1-1,0 1 1,-2 11 0,-2 10-26,-2 0 0,-13 36-1,0 4 2,14-50-39,-43 214 95,24 3-80,21-161-32,-1 45-17,4-83-12,3 46-6,-2-73-24,0 0 0,1 0 0,0 0 0,1 0 0,7 17 0,-8-24-25,-1 0-1,1 0 0,0 0 0,0 0 0,0 0 1,0-1-1,1 1 0,-1-1 0,1 1 1,0-1-1,-1 0 0,1 0 0,0 0 0,0-1 1,0 1-1,0-1 0,1 1 0,-1-1 1,0 0-1,0 0 0,1-1 0,-1 1 0,1-1 1,-1 1-1,1-1 0,-1 0 0,1-1 1,3 1-1,6-2-195,-1-1 1,1 0-1,-1-1 0,0 0 1,0-1-1,14-7 1,-24 11 286,3-1 142,-6 5 430,-1 4 475,-8 26-375,-8 62-1,10-12-114,3 0-1,4 0 0,3 1 0,23 143 1,9 43 573,-25 2-263,-12-231-626,-1 1 0,-2 0 0,-2-1-1,-1-1 1,-19 49 0,27-85-224,0-1 0,0 0 0,0 1 0,0-1 0,-1 0 0,0 0 0,1 0 0,-1 0 0,0 0 0,-1-1 0,1 1 0,0-1 0,-1 1 0,1-1 0,-6 4 0,7-6-38,0 1 0,1-1 0,-1 0 0,0 0 0,0 1-1,1-1 1,-1 0 0,0 0 0,1 0 0,-1 0 0,0 0 0,0 0 0,1 0 0,-1 0 0,0 0 0,0 0 0,1-1 0,-1 1 0,0 0 0,1 0 0,-2-1 0,0 0-106,1 0 1,-1 0 0,1 0-1,-1-1 1,1 1 0,0 0 0,0-1-1,-2-2 1,0 0-662,0-1 0,0 0 0,1 0-1,0 0 1,-2-7 0,3 5 149,0 1 0,0-12-1,1 18 638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6:26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14667,'0'18'4782,"1"11"-2517,1 3-1085,-2-5-268,1-11-614,-1-1-1,-1 1 1,-4 23-1,5-39-293,0 1 1,0-1-1,0 1 1,0-1-1,0 1 1,0-1-1,-1 1 1,1-1-1,0 1 1,0-1-1,0 1 1,-1-1-1,1 1 1,0-1-1,-1 1 1,1-1-1,-1 0 1,1 1-1,0-1 0,-1 1 1,0-1-1,1 0-7,0 0 0,-1-1 0,1 1-1,0 0 1,-1-1 0,1 1 0,0 0-1,0-1 1,-1 1 0,1 0 0,0-1-1,0 1 1,0 0 0,-1-1 0,1 1-1,0-1 1,0 1 0,0 0 0,0-1-1,0 1 1,0-1 0,0 1 0,0-1-1,0 1 1,0 0 0,0-1-1,0 1 1,1-1 0,-1-13-180,2 0-1,0 1 1,1-1 0,0 1 0,1-1-1,9-20 1,-11 30 178,-1 0 0,1 0-1,1 1 1,-1-1 0,0 1 0,1 0 0,0-1-1,4-3 1,-5 6 19,0-1-1,1 1 0,-1-1 1,0 1-1,0 0 1,1 0-1,-1 0 1,1 0-1,-1 1 0,0-1 1,1 1-1,0-1 1,-1 1-1,1 0 1,3 0-1,-5 0 11,0 0 0,1 1 0,-1-1 1,0 1-1,1-1 0,-1 1 0,0-1 0,1 1 0,-1 0 0,0-1 1,0 1-1,0 0 0,0 0 0,0 0 0,0 0 0,0 0 0,0 0 0,0 0 1,0 1-1,0-1 0,-1 0 0,1 0 0,0 1 0,-1-1 0,1 0 1,-1 1-1,1 2 0,1 5 147,0 0 1,-1 0-1,1 12 1,-1-6 48,0 6 170,0 24-1,-1 0-80,0-45-309,0 0 0,0 0 1,0 0-1,0 0 0,0 0 0,0 0 0,0 0 0,0 0 1,1 0-1,-1 0 0,0 0 0,0 0 0,0 0 1,0 0-1,0 0 0,0 0 0,0 0 0,0 0 0,0 0 1,0 0-1,0 0 0,0 0 0,0 0 0,0 0 0,0 0 1,0 0-1,0 0 0,0 0 0,0 0 0,0 0 1,0 0-1,0 0 0,0 0 0,0 0 0,0 0 0,0 0 1,0 0-1,0 0 0,0 0 0,0 0 0,0 0 0,1 0 1,-1 0-1,0 0 0,0 0 0,0 0 0,0 0 1,0 0-1,0 0 0,0 0 0,0 0 0,0 0 0,0 0 1,0 0-1,0 0 0,0 0 0,0 0 0,0 0 1,0 0-1,0 0 0,0 0 0,0 0 0,0 0 0,3-5-39,2-7-125,-1-2 52,0 1 0,1 0 1,0 0-1,1 1 0,0-1 0,1 1 1,1 0-1,0 1 0,0 0 0,1 0 0,1 1 1,-1 0-1,2 1 0,-1 0 0,13-8 1,-21 16 129,-1 0 0,1 0 0,-1 0 1,1 1-1,-1-1 0,1 0 0,0 0 1,-1 1-1,1 0 0,0-1 0,-1 1 0,1 0 1,0-1-1,0 1 0,0 0 0,-1 0 1,1 1-1,0-1 0,0 0 0,-1 1 1,1-1-1,0 1 0,-1-1 0,1 1 1,0 0-1,-1-1 0,1 1 0,-1 0 1,1 0-1,-1 0 0,0 1 0,1-1 1,1 3-1,1 0 97,-1 1 1,0 0 0,0 0-1,-1 0 1,1 0-1,-1 1 1,0-1 0,-1 1-1,2 5 1,3 30 291,-1 1 0,-2 72 0,-3-106-715,-1-24-2596,0-4 1181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1T14:48:38.3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28078 5953 593 0,'0'1'387'15,"0"-1"-10"-15,0 0-131 16,0 0-19-16,0-1-48 16,0 0-16-16,-1-7-28 15,-4-14-10-15,-13-34-27 16,2 26-21-16,-1-3-30 16,-8-4-10-16,2 1-9 15,-6-3 5-15,-6 4 12 16,4 5 6-16,-13 2-2 15,-3 7-8-15,-9 6-12 0,-3 6-5 16,-5 6-8-16,0-1-1 16,7 4-8-16,6-5-4 15,4 4-3-15,0-1 0 16,1 4 0-16,-3 6-2 16,2 7 0-16,4 7-2 15,3 0 0-15,0 2 0 16,6 2-2-16,2 2 0 0,2 5-2 15,5 0-1-15,8 9 2 16,3 3 0-16,4 6 2 16,4 5 2-16,-8-8 2 15,7 2-1-15,3-4-1 16,-2-4 0-16,4 3-2 16,5 0-1-16,4 3 1 15,5 1 0-15,1 4-1 16,3 2 2-16,11-1-1 15,2 0 0-15,14-1 2 16,-3-2 1-16,5 0 1 16,1-1 1-16,6-4 0 15,3 3-1-15,0-1 1 16,0-4 0-16,1-2 0 16,-3-9 0-16,5-2 1 0,7-2-1 15,7-4 0-15,4 1 0 16,-7-16 2-16,-4 0 1 15,-9-12 2-15,-6-7 1 16,3-6 0-16,-7-10 1 16,0-5-1-16,0-4-1 15,-3-11 2-15,-2 0-1 16,-10-10 2-16,-13-3 1 16,-18-8 0-16,-8-4-3 0,-16-5-2 15,3-2-2-15,-5 0 1 16,2 5-1-16,0 8 3 15,-2 9 1-15,2 12 3 16,-4 2 1-16,-4 12-2 16,-5-5-2-16,0 6-3 15,4 5-3-15,10 4-2 16,10 9-5-16,6 3-4 16,2-1-22-16,2 7-61 15,2-3-39-15,5 3-123 16,-4 1 155-16</inkml:trace>
  <inkml:trace contextRef="#ctx0" brushRef="#br0" timeOffset="1286.42">27994 5816 318 0,'9'-3'251'0,"-2"2"46"16,2 0-8-16,-5 1-50 0,-3 0-24 15,5 3-29-15,0 1-10 16,-1 6-7-16,0 3-5 15,0 8-17-15,-1 3-12 16,4 5-33-16,1 2-17 16,2 3-20-16,5 2-7 15,-1 7-10-15,1-2-7 16,-1 0-11-16,-2 0 0 0,-4-7-3 16,-4-1 1-16,-4-6-3 15,-3-4-6-15,-4-6-5 16,0-5-1-16,0-8-49 15,2-5-54-15,2-12-64 16,2-6 80-16</inkml:trace>
  <inkml:trace contextRef="#ctx0" brushRef="#br0" timeOffset="2113.78">27097 5273 1020 0,'-3'-2'432'16,"0"-1"-194"-16,-5-14-18 16,-8-30 0-16,14 29-24 15,-6 0-64-15,-3-4-32 16,-7 7-28-16,-7-3-3 16,-6 8-18-16,1 9-10 15,0 2-22-15,4 9-8 16,0 3-6-16,1-1-2 0,2 3-4 15,3 1-5-15,7 1-4 16,6 6-2-16,13 3-1 16,6-3 0-16,11 2 5 15,5 0 2-15,-8 1 4 16,11-1 2-16,-11-2 9 16,-6-2 3-16,2-3 8 15,-10-1 8-15,-6-4 12 16,1 3 8-16,-2-3 18 15,-7-2 5-15,6-3-2 16,-12-4-5-16,-5-4-20 16,1-1-10-16,-12-2-17 15,3-1-6-15,-4 1-7 16,-2-1-4-16,7-2-26 16,7 1-47-16,8-4 0 15,7-3 31-15</inkml:trace>
  <inkml:trace contextRef="#ctx0" brushRef="#br0" timeOffset="3795.08">28874 5699 325 0,'4'-9'280'15,"2"-1"11"-15,17-23-18 16,-24 24-18-16,2 3-52 16,3 2-16-16,-1-2-19 15,-4-1-10-15,-5 1-23 16,-3 2-15-16,-7 2-34 16,2 5-18-16,-5 2-26 15,-9 5-10-15,-6-1-12 0,-2 2-4 16,-1 2-4-16,6-2-2 15,0 5 0-15,-2 0-1 16,-1 2 0-16,-6 2 1 16,6 1-1-16,2 2 0 15,2 1-2-15,-1 0-1 16,4 3-1-16,-5 1-1 16,-4 1 0-16,-2-2-2 15,-4-1 0-15,1 0-1 0,4 2 0 16,5 1 0-16,0 0 0 15,2-1-1-15,2-2 0 16,-1 3-1-16,6-1-1 16,4 2 1-16,-3 3-1 15,6-2 0-15,-1 2 1 16,5 1-2-16,1-1 1 16,1 0 0-16,1 2 0 15,-3-3 1-15,6 1 0 16,-3-2 1-16,3-1 0 15,-1 2 0-15,-1 2 0 16,-2-2 0-16,-4 0 0 16,5 1 1-16,-1-3-1 15,4 1-1-15,5 3-1 16,2-2-3-16,5 5 1 16,4-1 0-16,1 0 0 15,-2 1 2-15,12-1-3 0,-4-1 0 16,6-1 1-16,4 0-1 15,-4-5 5-15,6-1 1 16,4-4 0-16,1-4 1 16,-1-3 0-16,-1-4-1 15,4-3 1-15,0-6 0 16,10-4 5-16,3-4 1 16,6-8 4-16,1-5 1 0,-1-6-3 15,6-4-1-15,2-9-3 16,1-4 11-16,5-1 7 15,2-3 3-15,-4-4 3 16,-3-4-10-16,-6-9-8 16,-4-3-1-16,0-7-3 15,-2-2 2-15,-8-4 1 16,-4-2 2-16,-12-7 1 16,-3 2-1-16,-6 0-3 15,-6 3-2-15,-9 13 1 16,-3 9 1-16,-11 8 8 15,-4 6 7-15,-3 4 1 16,-4-1 0-16,-2 8-7 16,-5 0-8-16,-4 3-4 0,-2 3-2 15,2 1-3-15,1 4 0 16,6 3-2-16,0 4-1 16,8 5-1-16,0 2-1 15,2 2-2-15,-2 3-3 16,1-1-3-16,8 4 0 15,4 2-37-15,4-1-36 16,3 4-80-16,-3-4-31 16,0 0 116-16</inkml:trace>
  <inkml:trace contextRef="#ctx0" brushRef="#br0" timeOffset="4287.6">29360 5183 1416 0,'-3'-16'509'15,"-4"10"-343"-15,6 2-37 16,1 1 18-16,7 3 5 16,9 0-64-16,-1 0-38 15,20 3-37-15,-3-1-2 16,14-2-1-16,5 2 1 16,-5-2-1-16,5 0-1 15,-8-1-3-15,-4 1 0 16,-3-1 0-16,-11 2 1 0,-13 0-21 15,-6-1-54-15,-14 0-144 16,-2 0 137-16</inkml:trace>
  <inkml:trace contextRef="#ctx0" brushRef="#br0" timeOffset="4571.2">29616 5167 1182 0,'-3'3'505'0,"1"5"-245"16,0 0-25-16,-1 7-15 16,0 1-32-16,0 5-57 15,2 2-20-15,-1 2-18 16,0 5-12-16,0 5-22 0,0 4-11 16,0 7-23-16,0-3-6 15,-1-3-10-15,1-2-3 16,2-12-1-16,0-4-1 15,1-9-1-15,-1-3 0 16,0-4-17-16,1-1-43 16,-1-3-86-16,0-2 368 15,0 0-206-15</inkml:trace>
  <inkml:trace contextRef="#ctx0" brushRef="#br0" timeOffset="5418.77">27896 6480 1292 0,'-17'5'533'0,"6"-4"-267"15,-2 1-75-15,11-4-36 16,9 2-35-16,11-8-75 16,7-4-31-16,16-3-11 15,-1-8 0-15,7 2 0 16,0 3-1-16,-1-2 3 0,-3 5-15 15,-11 5-90-15,-3 3-68 16,-13 8-272-16,-6 2 273 16</inkml:trace>
  <inkml:trace contextRef="#ctx0" brushRef="#br0" timeOffset="5631.79">27886 6656 838 0,'-3'0'349'0,"5"0"-109"16,10 0-63-16,7-5 30 16,-5 0-4-16,12-3-69 15,1-4-32-15,3 0-50 16,8-1-13-16,-7-1-21 16,-2 1-7-16,-12 4-4 15,-1 5-4-15,-13 8-63 16,-1 6-15-16,-10 14 39 15</inkml:trace>
  <inkml:trace contextRef="#ctx0" brushRef="#br0" timeOffset="5822.77">27885 6867 1313 0,'5'9'523'15,"1"-4"-333"1,2-4 17-16,9-4-10 0,4-7-38 15,8-6-62-15,9-6-28 16,5-5-36-16,5-2-10 16,1 6 8-16,-6 3-49 15,-6 12-427-15,-7 4 335 16</inkml:trace>
  <inkml:trace contextRef="#ctx0" brushRef="#br0" timeOffset="7290.1">27094 6038 888 0,'-19'10'444'16,"8"-5"-108"-16,1-4-86 15,7 0-74-15,3-2-14 16,13-6-49-16,10-4-32 16,17-11-41-16,11-7-13 15,16-5-15-15,-1-3-3 16,6 0-5-16,0 2 1 0,-11 5-1 16,-1 6 6-16,-17 9-65 15,-10 8 43-15,-19 12-4 16</inkml:trace>
  <inkml:trace contextRef="#ctx0" brushRef="#br0" timeOffset="7471.21">27195 6293 1192 0,'0'5'438'0,"7"-13"-261"16,8-4-26-16,14-9 2 15,5-6 2-15,13-8-78 16,6-3-36-16,4-6-32 0,1 1-3 16,-4 4 17-16,-4 1-44 15,-10 12-142-15,-7 6-194 16,-11 11 207-16</inkml:trace>
  <inkml:trace contextRef="#ctx0" brushRef="#br0" timeOffset="7644.93">27240 6487 1147 0,'-7'25'487'0,"7"-16"-204"15,6-7-124-15,17-6-30 16,9-3 11-16,6-12-27 16,3-4-41-16,6-9-45 15,1-4-6-15,6-6 5 16,2 3-57-16,-11 6-35 15,-5 11 44-15</inkml:trace>
  <inkml:trace contextRef="#ctx0" brushRef="#br0" timeOffset="7807.55">27320 6700 1039 0,'6'4'502'0,"6"-2"1"16,10-7-414-16,0-6 18 15,10-9 35-15,4-3-22 16,13-5-55-16,8-5-21 16,-2-1-239-16,-4-3 147 15</inkml:trace>
  <inkml:trace contextRef="#ctx0" brushRef="#br0" timeOffset="8849.15">28409 6103 1340 0,'-20'9'515'0,"6"-5"-348"16,2-2-31-16,19-7-20 15,6-4-22-15,25-9-53 16,16-7-9-16,8-1-17 31,-32 13-6-31,2 1-5 0,95-42-2 0,2 3 3 16,-5 7-45-16,-69 26-21 16,-9 9 36-16</inkml:trace>
  <inkml:trace contextRef="#ctx0" brushRef="#br0" timeOffset="9045.34">28458 6438 1444 0,'-18'23'502'16,"36"-24"-437"-16,12-8-12 16,19-11 35-16,4-5 19 15,14-10 6-15,4-2-25 16,-3 1-47-16,-8 2-17 0,-18 10-12 15,-14 3-36-15,-9 13-98 16,-7 5-138-16,-4 12 154 16</inkml:trace>
  <inkml:trace contextRef="#ctx0" brushRef="#br0" timeOffset="9208.41">28524 6693 1449 0,'-9'11'513'0,"23"-6"-346"16,7-3-73-16,7-6 21 16,6-7 10-16,7-5-62 15,6-4-26-15,6-4-31 16,0 3 21-16,-2 8-21 16</inkml:trace>
  <inkml:trace contextRef="#ctx0" brushRef="#br0" timeOffset="9372.64">28591 7058 1665 0,'8'-3'596'16,"24"-7"-525"-16,6-5-7 16,11-7-54-16,6-2 0 0,1-9 1 15,3-7 52-15,10-7-47 16</inkml:trace>
  <inkml:trace contextRef="#ctx0" brushRef="#br0" timeOffset="46841.71">5392 9539 466 0,'41'0'292'0,"-41"-6"46"16,-1 3-89-16,3-3-9 16,-2 5-10-16,0 0-36 15,0 0-27-15,-1 0-36 16,0-3-10-16,-1-5-22 0,-2-2-8 15,-2 0-19 1,-29-26-7-16,10 26-7 0,0 2 0 16,0 1-2-16,-3 2 0 15,-1 0-10-15,2 3-5 16,-3 3-12-16,1 0-4 16,-4 3-6-16,-2 2-2 15,7-1-3-15,0 2-3 16,2 1-2-16,0-1-1 0,-7 1-2 15,-2 2 0 1,-1 1-1-16,-1 1 1 0,5 0 1 16,1 1 0-16,4 1-1 15,1 0 1-15,2 3-1 16,1-2 0-16,5 2-4 16,-2 1-1-16,1 3-2 15,0 3-2-15,0 2 0 16,3 5-1-16,-1 2 3 15,2 0-1-15,4 4 1 16,-1-3 1-16,4 0 0 16,-1-2 0-16,1 0 0 15,0-1 0-15,-2 0-1 16,8 3 0-16,1 0-1 16,-3 1-1-16,8 2 2 15,0-3-1-15,-4 2 1 16,1 0 1-16,-1-1 0 0,3 3 0 15,0-1 1-15,0 0 0 16,3-1 0-16,-6-1 0 16,2-2 0-16,5 0 1 15,0-5 0-15,1 1-1 16,0-2 1-16,2-2 0 16,7 4-1-16,0 4 1 0,4-1 1 15,-1 2-1-15,1 1 0 16,-2-3 1-16,2 2-2 15,1 0 0-15,0-6 0 16,1 4 1-16,2-4-1 16,0 3 0-16,7 1 0 15,1-1 0-15,6 1-1 16,0-4 0-16,-4 0 0 16,0-3 1-16,-4 1 1 15,6-4 0-15,0 2 0 16,-2-1 1-16,0-3-1 15,-2 1-1-15,1-6 1 16,2 0 0-16,5-3-1 16,1 1 2-16,0-1-1 15,-1 0-1-15,-7 0 0 16,1 0 0-16,-2-1 1 0,1-2-1 16,3-5 1-16,-1-3 1 15,0 0-1-15,1-1-1 16,-1-6 1-16,3 4 0 15,4-7-1-15,-2 0 0 16,-1-2 0-16,-6-2 1 16,-6 0 1-16,-9-4 2 15,4 1-1-15,0-1 0 16,-3 1 0-16,6-4-1 0,-6 1 1 16,-2-1 0-16,1-4 0 15,0 2 0-15,-1-5 0 16,-3-3-1-16,1-5-1 15,0 0-1-15,1-2 1 16,-2-4 1-16,-1 1 0 16,-1 2 0-16,-2-3 1 15,0 4 0-15,0 0-1 16,-2-5 1-16,0-1 0 16,-3 2-1-16,-1-7 2 15,0 5 0-15,-7-4 1 16,-1-1 0-16,-8-1 1 15,-3 2 0-15,-1 3 2 16,-2 1 0-16,-3 3 0 16,-4-1 0-16,-4-3-1 15,-2-1 0-15,-6-8-2 0,-2 4-2 16,0-3 0-16,-5 7-1 16,3 4 1-16,2 2 0 15,-7 7-1-15,3-3 0 16,-1 6-2-16,0-1 1 15,8 2-1-15,4 2-1 16,2 4 0-16,3 3-1 0,-2 6 0 16,-1 4 1-16,2 3 0 15,2 0 0-15,-2 2 0 16,9-1-1-16,-2 1 0 16,4-2-1-16,5-1-2 15,-6 0 0-15,8 1-4 16,-3 2 1-16,0 2-21 15,7 4-19-15,-6 2-67 16,5 4-47-16,2 3-69 16,0 2 132-16</inkml:trace>
  <inkml:trace contextRef="#ctx0" brushRef="#br0" timeOffset="47781.04">4326 9264 903 0,'9'-11'414'0,"-9"-2"-143"16,0 4-48-16,-1 0-10 16,-6 5-18-16,1 1-54 15,-1-2-30-15,-4 3-51 0,-2-5-15 16,-4 6-20-16,-2 0-6 16,-4 6-11-16,0 2-5 15,-1 5-3-15,0 4-2 16,5 0 0-16,-2-1 0 15,6 3 2-15,4-1 1 16,5 0-2-16,4 0-4 16,7 2-2-16,1-1 1 15,9-1 3-15,6 6 1 16,3 0 3-16,3 0 2 0,1 0 4 16,-2-2 3-16,-2-3 8 15,-3 0 6-15,-9 1 17 16,-2-2 14-16,-10-2 20 15,-5 1 8-15,-6-3 4 16,-5-4-6-16,0-2-17 16,-4-1-14-16,-2 0-21 15,-1 1-9-15,-2-4-9 16,1 1-3-16,0-4-3 16,1-3-1-16,3 4-4 15,-2-1 0-15,9-3-17 16,3 1-37-16,8-6-121 15,6-2-55-15,15-3 127 16</inkml:trace>
  <inkml:trace contextRef="#ctx0" brushRef="#br0" timeOffset="48733.31">5473 10167 683 0,'0'-13'417'16,"-5"2"-69"-16,-6 0-64 15,-1-3-17-15,-15 5-61 16,3 0-27-16,-6 3-49 16,-5 4-18-16,0 1-18 15,0 2-6-15,3 10-25 16,1-2-15-16,8 10-26 16,4 1-9-16,2 3-10 15,5 3-3-15,5 4 0 16,3 7 0-16,4 4 1 15,6 6 1-15,7 7 1 16,2-4-1-16,10 3-2 16,2-1 0-16,4-8 0 15,5 0 0-15,7-5 0 16,3-2 0-16,2-8 0 16,3-1 0-16,-7-15 2 0,-5-8 1 15,4-4 1-15,-2-6 2 16,0-8 3-16,2-3 5 15,-7-10 9-15,-7-1 3 16,-2-7 7-16,-9-3 0 16,-9-8-3-16,-5-5-2 15,-7-5-5-15,-6 0-1 16,-7 1-2-16,-5-1 0 0,-9 9 6 16,-3 3 1-16,-5 9 2 15,1 7-3-15,-2 9-10 16,1 3-3-16,3 2-8 15,1 1-2-15,9-1-2 16,-1 2-2-16,5 2-4 16,5 0-3-16,2 4-7 15,7 0-6-15,7 7-21 16,0 4-22-16,10 3-94 16,-1 3-7-16,10 5 92 15</inkml:trace>
  <inkml:trace contextRef="#ctx0" brushRef="#br0" timeOffset="49285.74">5064 9745 1314 0,'-24'5'559'15,"7"-5"-324"-15,10 3-34 0,-1-3 3 16,3 0-31-16,2 0-28 16,6-5-63-16,-3 4-26 15,3 0-30-15,22-6-2 16,38-10-8-16,-25 6-2 16,2-1-7-16,-2-2-2 15,-4 5 1-15,-4-5 3 16,-9 7-51-16,-5 2-45 15,-9 5-131-15,-7 5-495 16,-10-1 495-16</inkml:trace>
  <inkml:trace contextRef="#ctx0" brushRef="#br0" timeOffset="49518.34">5153 9742 1319 0,'-7'-4'538'0,"6"0"-266"15,1 2-64-15,2 5-3 16,-2-3-26-16,0 0-77 16,1 2-32-16,7 13-25 15,14 33-4-15,-17-21-6 16,2-2-4-16,-3 5-15 16,1-3-4-16,0-6-5 15,-1-3-2-15,3-4 4 16,-1-5-13-16,-2-2-73 0,2-1-14 15,0-8 43-15</inkml:trace>
  <inkml:trace contextRef="#ctx0" brushRef="#br0" timeOffset="67554.66">7904 9278 411 0,'0'-1'271'0,"0"0"10"15,0 0-29-15,0 0-56 16,0 0-17-16,0 0-30 0,0-1-18 15,0 1-26-15,0 0-13 16,0 0-18-16,1-4-7 16,-1 2-9-16,0-2 0 15,0 3 0-15,0 1 0 16,0 0-1-16,-1 0-3 16,0-1-6-16,0 1-3 0,0 0-13 15,0 0-4 1,-1 0-9-16,0 0-1 0,-1-1-4 15,-1 0-1-15,-1 0-3 16,-1 0-2-16,1 1-2 16,0-1-1-16,0 0-1 15,1 1-1-15,2 0 0 16,1 0 0-16,0 1 1 16,-1 0 1-16,0 0 0 15,-1 0 2-15,2 0-2 16,0 0 0-16,0 0-2 15,0 0-1-15,0 0-1 16,0 0 1-16,0 0-1 16,-2 0 0-16,1 0 1 15,-1 0 0-15,1 0 0 16,-3 1 2-16,0 1 3 16,-2 1 4-16,2-1 1 0,-1 0 2 15,1 1-3-15,1-1-2 16,1-2-3-16,0 1-1 15,0 2-2-15,-3-2 2 16,0 4-2-16,1 2 1 16,-1-1-1-16,3 3-1 15,-2-4 0-15,1-4 0 16,0 1 0-16,2 1 0 16,-1 1-1-16,2-4 0 0,-2 3 0 15,2-2 0-15,-3 3-1 16,1-1 0-16,2-3 0 15,0 0-2-15,0 0 0 16,0 0 0-16,-1 0 1 16,1 1 1-16,0-1 0 15,0 2 1-15,0-2-1 16,0 0 0-16,0 0 0 16,0 0 0-16,0 0 0 15,0 0 0-15,1 0 0 16,0 0 0-16,0 0 0 15,0 0 0-15,0 0 1 16,0 0-1-16,0 0 1 16,0 0 0-16,0 0-1 15,0 0 1-15,0 0 1 0,0 0 1 16,0 0 2-16,0 0 1 16,0 0 2-16,0 0 0 15,0 0 0-15,0 0-1 16,0 0-3-16,-1 0 0 15,-1 0-2-15,1 2 1 16,0 3 0-16,0-3-2 0,0 3 1 16,0-1-1-16,-1-1 0 15,-1 5 0-15,-1-1 1 16,-1 4 0-16,-16 31-1 16,14-29 0-16,-1 6-1 15,-2 1 0-15,0 3 0 16,-1 0 0-16,-2 4 0 15,2 1-1-15,-1 3 0 16,1 2 0-16,4 3 0 16,-3-2 1-16,4 1 0 15,2 2-1-15,-3-2 1 16,4 2 0-16,3 5 0 16,-3-2 0-16,7 6 0 15,-4 4 0-15,0 1 0 16,4 3 0-16,-4-1 0 15,8 0 0-15,-3 2 0 16,-4-3 1-16,5 1 0 0,-1-2-1 16,3-3 1-16,3-2-1 15,4-1 1-15,1-1-1 16,8 4 1-16,-1-2 1 16,5 9-1-16,3 1 1 15,-2-2 0-15,2 2-1 16,3-3 0-16,-1-6 0 15,3-4 0-15,1-4 0 0,-7-7 0 16,4 1 0-16,1 0 0 16,-2 1 1-16,7 0-1 15,-4-2 0-15,-1-6 0 16,0-5 0-16,1-6 1 16,2-3 0-16,7-6-1 15,2-1 1-15,2-5-1 16,2 0 1-16,-4-5 0 15,3-2 0-15,-2-5 1 16,-3-4 0-16,1-3 0 16,-2-6 0-16,0-4 0 15,2-3 2-15,-7-7 2 16,-4-3 0-16,-8-8 2 16,-9-6-2-16,-1-9-1 15,3-4-2-15,0-7 0 16,0 0 0-16,-8 4 0 15,-2 0 3-15,-6 5 1 0,-2-2 0 16,-4-7 1-16,-6 2-1 16,-9-4 0-16,1-1 0 15,-7 2 0-15,-4-2 1 16,-7 0 2-16,-10 4-1 16,-8 12 2-16,-2 4-1 0,-5 4-3 15,1 6 0-15,4 3-3 16,5 3-1-16,6 8-1 15,1 2 0-15,-4 6 1 16,-5 1 0-16,-3 4 0 16,2-1-1-16,4 1-1 15,2 0-1-15,4-1-1 16,0 1 0-16,5 0 0 16,1 3-1-16,10 3-2 15,2 3-1-15,8 9-2 16,2-1-2-16,4 10-5 15,6 7-7-15,2-4-54 16,2 1-42-16,1-1-120 16,0-7-66-16,6 1 187 15</inkml:trace>
  <inkml:trace contextRef="#ctx0" brushRef="#br0" timeOffset="67972.11">8353 8910 1360 0,'-5'-12'546'0,"-4"3"-288"16,6 4-63-16,3 5-12 15,4 1-24-15,9 2-66 16,7 2-36-16,12-4-25 15,-1-2-7-15,-1-3-10 16,8-1-3-16,3 3-4 16,-1-2-1-16,5 1 1 15,-10 2-3-15,-13-4-43 0,-3-1-34 16,-11 4-109-16,-5-4-118 16,-8 9 193-16</inkml:trace>
  <inkml:trace contextRef="#ctx0" brushRef="#br0" timeOffset="68175.3">8568 8869 982 0,'-1'3'545'15,"1"5"-40"-15,2 8-285 16,3 5-5-16,-4 6-43 16,6 4-27-16,1 6-52 15,-6 1-21-15,8 2-34 16,-4-5-11-16,2-3-13 15,2-5-10-15,-4-5-56 16,1-1-40-16,-4-13-62 16,0 6 81-16</inkml:trace>
  <inkml:trace contextRef="#ctx0" brushRef="#br0" timeOffset="68973.19">8179 10053 719 0,'0'0'353'0,"0"0"-64"15,0-1-50-15,4-2 7 16,0-1-13-16,2-9-35 16,0-2-15-16,-1-23-28 15,-17 28-12-15,-3 1-37 16,-5 4-20-16,-5 5-38 16,2 3-15-16,-3 8-17 0,0 4-7 15,6 8-7-15,1 0-1 16,6 6-1-16,1 1 0 15,3 5-1-15,1 4 0 16,10 6-1-16,-1 4 0 16,6 8-1-16,2 4-1 15,6 2-1-15,6-1 0 16,10-7 1-16,4-6 0 0,6-12 1 16,3-3 2-16,8-10-1 15,1-5 1-15,0-7 1 16,5-9 1-16,-4-6 2 15,-4-5 1-15,-5-16 3 16,-6 1 2-16,-9-17 5 16,-5-10 2-16,-10-9 2 15,-6-10-1-15,-12-1-1 16,-8 0 1-16,-16 3 2 16,-7 3 0-16,-15 4-2 15,-5 4-2-15,-3 14-4 16,-5 8 0-16,8 12-4 15,9 8-2-15,4 9-5 16,11 2-4-16,8 6-9 16,1 2-17-16,11-2-58 15,5 0-28-15,5-2-70 0,3-1-37 16,-3 0-269-16,0 0 324 16</inkml:trace>
  <inkml:trace contextRef="#ctx0" brushRef="#br0" timeOffset="69470.81">8080 9508 1249 0,'-6'-17'573'16,"5"0"-269"-16,-8 5-94 15,-6 2-21-15,-3 11-77 16,-7 3-35-16,1 10-50 16,4 6-13-16,-7-2-8 15,3 2-2-15,-1-2-3 16,0 0 0-16,11-4-4 15,7-2-5-15,11-1-3 0,10-2 1 16,9 0 3-16,2 2 7 16,5-3 3-16,-4 1 5 15,-2 2 11-15,1-2 4 16,-7 2 5-16,1 0 4 16,-11 0 6-16,-3 1 6 15,-10-3 20-15,-3-1 6 16,-2 0-3-16,-6 0-5 15,2-1-20-15,-3-1-12 0,-2-3-13 16,-2-3-5-16,-2 0-7 16,0-2-2-16,7-1-39 15,-1-1-44-15,11 1-114 16,6-1-9-16,1-4 112 16</inkml:trace>
  <inkml:trace contextRef="#ctx0" brushRef="#br0" timeOffset="71909.99">10580 9889 431 0,'-1'-2'324'0,"-1"-6"56"16,0-1-18-16,-1-3-64 16,-6-27-30-16,3 25-54 15,0-3-23-15,-3 2-41 16,-3 1-18-16,-8 3-30 16,0-1-13-16,-3 6-27 15,0 5-11-15,-5 3-17 16,-4 5-5-16,-5 2-7 15,1 3-3-15,6 6-8 16,4 8-3-16,4 5-4 16,1 8 0-16,6 4-4 15,3 7 0-15,7 10 0 0,5-1 0 16,7 9 0-16,3 2 0 16,7 0 0-16,5-1 0 15,10-7-2-15,6-5 0 16,9-11 0-16,4-5 1 15,4-12 1-15,0-3 0 0,6-11 2 16,-1-5 1-16,-1-10 1 16,2-8 0-16,-9-15 3 15,4-3 1-15,-13-11 4 16,-9-4 2-16,-5-10 2 16,-11-6 0-16,-10-8 0 15,3-2 1-15,-14-2 3 16,-14-3 1-16,-3-3-1 15,-17-4-2-15,-11 11-5 16,2 7 0-16,-10 18-1 16,5 9-1-16,3 12-5 15,0 6-2-15,6 5-4 16,4 5 0-16,11 3-2 16,4 5-3-16,6-2-17 15,3 4-24-15,6 2-93 16,10-1-45-16,4 9-91 0,10-1-56 15,10 6 222-15</inkml:trace>
  <inkml:trace contextRef="#ctx0" brushRef="#br0" timeOffset="72641.45">10417 9169 824 0,'26'0'401'15,"-10"-7"-85"-15,-9 0-69 0,0 1-7 16,-3-2-11-16,-6-2-49 16,-2-1-32-16,-5 2-54 15,-6-1-12-15,-8 5-28 16,-8 5-9-16,-9 6-20 15,-1 5-11-15,5 4-10 16,9 2-2-16,10 1-5 16,4 0-3-16,11 4-4 15,3 1-2-15,14-3 3 16,6 1 1-16,13-1 4 16,2-5 2-16,8 3 2 15,-5-3 5-15,-8-5 9 16,-4 2 7-16,-13-1 8 15,-3-1 3-15,-3-4 24 16,-8 1 10-16,-11-4 8 0,-3 0-1 16,-7 2-26-16,-5-5-15 15,-1 0-16-15,-3 0-5 16,-2-5-6-16,9 5-7 16,9-2-54-16,5 1-51 15,11 1-121-15,6 0 36 16,8 3 102-16</inkml:trace>
  <inkml:trace contextRef="#ctx0" brushRef="#br0" timeOffset="73551.42">11881 9596 793 0,'-9'-6'450'0,"-14"-4"-50"16,2 4-80-16,-4-1-71 15,-4 4-31-15,-2 4-44 16,-3 6-21-16,-3 7-40 15,1 5-20-15,2 9-40 16,0 5-19-16,7 13-25 16,4 6-7-16,9 16-4 15,8 8-2-15,6 9 1 16,3 2-1-16,6-3 2 16,4-2 0-16,9-6 1 0,5-5 1 15,9-8-1-15,3-8-1 16,7-12 0-16,4-6 0 15,10-13 2-15,-1-5 0 16,1-19 3-16,1-2 0 16,-4-17 1-16,1-9 1 15,-7-18 3-15,-3-12 0 16,-14-16 1-16,-5-7 1 16,-16-8 2-16,-7-4 2 15,-14-5 1-15,-9-3-1 0,-8 14 0 16,-8 10 1-16,-6 24 0 15,-9 10 1-15,-4 18-3 16,-4 7-3-16,-1 12-5 16,3 6-4-16,1 2-2 15,6 4-5-15,11-2-30 16,7 1-21-16,15 0-56 16,9-2-40-16,9 3-57 15,6-2 139-15,6-3 24 16</inkml:trace>
  <inkml:trace contextRef="#ctx0" brushRef="#br0" timeOffset="73922.21">11708 8967 1305 0,'-12'-14'544'0,"4"6"-303"16,4 1-22-16,4 2-39 15,5 2-27-15,13 3-43 16,8 2-31-16,20 2-37 16,7 3-8-16,6-5-19 15,-3-2-3-15,-1 0-2 16,-4-3 0-16,-9 1 2 15,-1-2 2-15,-18 0-63 16,-6 1-55-16,-13 1-151 16,-8 2 147-16</inkml:trace>
  <inkml:trace contextRef="#ctx0" brushRef="#br0" timeOffset="74119.46">11975 8954 789 0,'-3'2'493'0,"-1"5"18"0,7 5-263 15,-2 5-12 1,-3 9-41-16,-3 2-12 0,10 8-42 16,-1-1-14-16,3-1-29 15,-1-2-24-15,-6-7-36 16,0-3-15-16,0-6-26 16,3-1-24-16,7-4-80 15,-5-4-54-15,8-2 94 16</inkml:trace>
  <inkml:trace contextRef="#ctx0" brushRef="#br0" timeOffset="98161.5">27516 8677 752 0,'-4'-1'377'15,"-2"0"-110"-15,-4-2-8 16,-4-5-40-16,-27-20-33 15,26 15-55-15,2 0-20 0,-8 2-35 16,-6 0-9-16,-8 0-9 16,-3-1-4-16,-3 1-8 15,5 2-7-15,-4 0-16 16,0 1-8-16,-3-1-7 16,-3 2-2-16,3 0-2 15,-3 3-1-15,-2 2-1 16,-3 2-1-16,-11 1 0 15,-3 3 0-15,-4 3 0 16,1 1-1-16,8-1 1 16,4-1 0-16,8 5-1 15,-2 0 1-15,-2 3 0 16,-1 0 0-16,-3 3-1 16,5 3 0-16,1 6-1 15,0 2 0-15,-3 1 0 16,5 3 0-16,1 4 1 0,-1 2 0 15,1 1 0-15,-6-4 1 16,4-2-1-16,2-1 1 16,5 3 1-16,3 3 1 15,-1 0 3-15,5 1 0 16,3 5-1-16,-2 3-1 16,8 0-2-16,-3-2 0 15,-1 0-1-15,5 2 1 0,-7 3 0 16,3-2 0-1,1 1 2-15,2-1 1 0,4 0 6 16,2 2 1-16,3 0-1 16,-2-4 0-16,3 0-2 15,-1 1 1-15,4-2 0 16,4 3 0-16,3-1-2 16,1-1-2-16,1 7 1 15,1-3-1-15,3 3 3 16,2 2 2-16,3-2 3 15,3 3 0-15,3 1-1 16,2-2-3-16,0 1-1 16,3-2-1-16,3-4 4 15,4 0 1-15,5-4 0 16,4 1 0-16,4 2-5 16,3 1-1-16,2 4 0 0,0 2 3 15,4 3 3-15,0 1 1 16,4-2 0-16,1-4-3 15,1-4-1-15,4-3-1 16,3-2-3-16,1 2 0 16,-9 0 0-16,1 3-1 15,1 0 0-15,3 0-1 0,6-1 0 16,3 0-1-16,-1-3 0 16,3-5 0-16,0-1 0 15,-2-5 1-15,1-3 1 16,2-2 2-16,4-3 3 15,7-2 1-15,3-5-1 16,-7-1 1-16,6-5 0 16,-5-1-2-16,-2-3-1 15,9 1-1-15,-2 0-3 16,0-1 0-16,-1 0 1 16,-1-6 0-16,-2 0-2 15,1-4 1-15,8-1-2 16,-5 0 0-16,-5-6 0 15,-1 0 0-15,-10-8 1 16,1-4-1-16,7-1 1 16,1-6-1-16,-1-2 2 0,-3-3 0 15,-6-8 0-15,-1-3 0 16,1-7-1-16,4 0 0 16,10-6 0-16,-3 5-1 15,-5 3 3-15,-6-3 1 16,-9 5 3-16,-3-5 2 15,-1 1 1-15,-2 0-1 16,-5-1-1-16,1-1-1 16,-4-4-1-16,3 0-1 0,-5-6-2 15,-5-3-2-15,-6-4 1 16,-3-7-1-16,-2 6-1 16,-1-1 0-16,0 4 1 15,-5 3 1-15,-4-2 2 16,-1 4 1-16,-6 0 1 15,-4-1-1-15,-8 3-1 16,-6-3 0-16,-4 4-1 16,1-1 0-16,1-3-1 15,1 2 1-15,-5 0 0 16,3 2-1-16,-11 2-1 16,-2 3 0-16,-5 2-1 15,-6 2 1-15,5 2-1 16,3 0 1-16,-2-2 0 15,-1 2 2-15,1 2 0 0,-4 2 2 16,2 5 0-16,3 3 0 16,4 4-1-16,-1-2 0 15,-1 3-1-15,-11 0 0 16,-6 1-2-16,1 3 1 16,0-2-1-16,4 4 0 15,0 2-1-15,-1 4 0 16,1-4-2-16,1 1 1 15,7-1 0-15,2 0-1 0,-1 1 1 16,-2 2-1-16,-9-2 0 16,-3 1 0-16,1 3-1 15,3 1 0-15,5 2-1 16,0 0 2-16,3-2-2 16,-1-2 0-16,3 3 0 15,0-2 0-15,2 0 1 16,2 0 0-16,-4 0 1 15,0-1 0-15,-5 4-2 16,1 0-1-16,-1 4-1 16,0 2-1-16,2 5-1 15,0 1 0-15,-1-3-11 16,0 2-6-16,11 0-7 16,2-3-6-16,6 0-9 15,7-2-2-15,-1-2-11 16,3 3-11-16,6 2-42 0,1 3-42 15,1 4-95-15,1-2-449 16,0 0 485-16</inkml:trace>
  <inkml:trace contextRef="#ctx0" brushRef="#br0" timeOffset="101657.22">27069 8982 640 0,'0'-1'339'0,"0"-2"-54"15,2-3-15-15,-1-1-33 16,0-1-21-16,-1 2-45 15,-1-1-18-15,-2 2-27 16,2 4-19-16,-5-3-35 16,-15-3-13-16,-27-23-19 15,25 25-5-15,1-2-9 16,1 7-5-16,-3-5-5 16,7 0-3-16,-10 3-1 15,-3 0 2-15,-3 0 0 16,-9 2-1-16,5 0-3 15,0 2-1-15,-5 2-6 16,0-3-1-16,2 7-1 16,-5-4-1-16,7 2 0 15,2 3-1-15,-1-2-1 0,7 6 1 16,-4 3-1-16,-2-2 0 16,1 3 0-16,1 1-1 15,0 3 1-15,2 1 0 16,1 3-1-16,2 3 0 15,-2 3 0-15,4 0 0 16,-1-1 2-16,3-1 0 16,1-3 0-16,2 5 1 0,4-2-1 15,1 0-1-15,10 2-2 16,1-2-1-16,5-1 0 16,1 3-1-16,4-1 3 15,-4-3 0-15,5 3 0 16,4 0 0-16,-1 1 0 15,3 1 0-15,11-3 1 16,-3 4 1-16,6-2 1 16,6 0 0-16,-3 1 1 15,1-3 0-15,3-1-1 16,1-2 2-16,6-5 3 16,5 1-2-16,4-5 1 15,2-3-3-15,-3-4-1 16,2-4 1-16,7-3 1 15,1 2 1-15,11-2 1 16,-1 2 1-16,-1-1 1 16,3-3 1-16,-8-3 6 0,-3-4 3 15,-8-5 2-15,-5-1 1 16,3-5-4-16,0-1-1 16,-1-1-2-16,0-2 0 15,-4 0-1-15,1-3 0 16,-13-6-3-16,-1 2-1 15,-2-3-1-15,-6-1 0 0,-1-1 8 16,-6-3 4-16,-2 0 5 16,0 5 3-16,0-1 1 15,-4-3 0-15,-9 1 0 16,-3-3-2-16,-11-2-6 16,3 1-3-16,-7-1-7 15,1-1-1-15,0 3-4 16,-2 1 0-16,2 6 0 15,0 0 2-15,-2 4 4 16,-8 4 2-16,1 3 1 16,-8 1-2-16,2 1-4 15,4-1-3-15,-3 3-4 16,2 1-2-16,-2 5-4 16,0 0 0-16,1 1-2 15,3 0-8-15,4 1-36 0,11 4-18 16,7 3-48-16,3-2-29 15,6 3-61-15,-4-1 65 16,0 0 76-16</inkml:trace>
  <inkml:trace contextRef="#ctx0" brushRef="#br0" timeOffset="103091.63">26298 10395 707 0,'36'-40'400'15,"-31"31"-91"-15,-5-3-57 16,0 0-7-16,0 1-56 16,-8-1-22-16,-2-3-33 15,-7 1-8-15,-4 0-10 16,-2 1-10-16,-4 0-27 16,0 5-16-16,-7-1-25 15,-1 4-9-15,-7 5-11 16,-1 0-2-16,-1 3-5 15,5 0-2-15,3-1-2 16,2 3-2-16,3-1 0 16,-6 2-1-16,0 4 0 15,-1 3-1-15,3 3 1 0,5 2-2 16,3 1 0-16,3 2-2 16,1 4 0-16,0-1 0 15,6 5 0-15,3-2-1 16,5 2 0-16,4-1-2 15,4 3-1-15,1 4 1 16,1 1 1-16,2 2 0 16,0 5 1-16,0-4 1 0,5 3-1 15,-1 3 1-15,5-7-1 16,3 5 0-16,6-4-1 16,3-1 1-16,3 0 1 15,3 1 2-15,4-5 0 16,2 5 0-16,2-3 0 15,0-1 1-15,0 5-1 16,-3-6 1-16,10 7-2 16,4-6 1-16,-1 0-1 15,9 1-1-15,-3-8 1 16,1 2-1-16,6-3 1 16,-5-3 1-16,-5-4-1 15,0-5 2-15,-4-6 0 16,0-2 1-16,1-4 5 15,-1 3 3-15,-2-5 3 16,0 1 2-16,-5-2 0 0,1-1 0 16,-6-3 1-16,-6 3 0 15,-5-4 0-15,-1-2-1 16,-1-5-2-16,2-4-3 16,1-6-3-16,-2-2 0 15,-2 1-1-15,1-3 1 16,-3 3 7-16,-3-2 6 15,-4 1 7-15,-3 0 2 0,-2-1-6 16,-1 1-5-16,-1-3-9 16,-2-3-3-16,-2 1-2 15,-2-5-1-15,-5 0 0 16,-2-1-1-16,-9-8 1 16,0 0-1-16,-5-2-2 15,1 3 1-15,0 3-1 16,0 2 0-16,2 1 0 15,0 1-1-15,-4 1 0 16,3 1 0-16,3 0-1 16,-9-1 2-16,2-3-1 15,-9 0 1-15,-13 2 0 16,4 2 1-16,-3 8-2 16,6 3 0-16,2 9-1 15,0 3-3-15,5 2 1 16,0 2-2-16,7-4 0 0,5 1 0 15,0-3-2-15,6 0 0 16,2 0-7-16,-6-3-5 16,14 5-22-16,0 2-15 15,0 6-34-15,4 3-28 16,2 2 79-16,-2-3-730 16,0 0 585-16</inkml:trace>
  <inkml:trace contextRef="#ctx0" brushRef="#br0" timeOffset="105237.38">28411 9646 679 0,'1'-1'351'0,"-2"-2"-81"15,1 0-16-15,0 3-37 16,-1-1-27-16,0 0-36 16,-1 0-10-16,1 0-19 0,0 0-13 15,0 0-33-15,-3 0-18 16,-18-3-30-16,-33 1-12 15,28 6-11-15,-4 4-3 16,0 3-2-16,1 0-1 16,1 1 0-16,0 2 1 15,4-3 0 1,11-5 0-16,2 1 0 0,-37 17 0 0,-1 6-2 16,-3-5 0-16,19-4 0 15,-2-1 1-15,-10-4 0 16,1 2 0-16,-2 2 0 15,1 1-1-15,7 2-1 16,-2 1 0-16,7 2-2 16,0-2 2-16,4 2 0 15,2 1 0-15,8 2 2 16,0 1-1-16,6 1 1 16,-3 0 0-16,3 4 0 15,-4-5 0-15,5 4 0 16,2-2 1-16,-3-1 1 15,6 2 0-15,-1-3 4 16,1-2-1-16,0-1 3 0,4 1 2 16,1 0-1-16,3-1 1 15,4 4-3-15,1-1-1 16,9 2 0-16,-6-1 0 16,9-2 3-16,-2-1 0 15,0-3-3-15,4-2 0 16,0 1-4-16,7-3 0 15,0-2 0-15,7 2-1 16,-1-2 1-16,-2-2 0 0,5-3 2 16,2-1 0-16,3-3 6 15,3-1 0-15,2-3 2 16,2-3-1-16,3-1-4 16,-6-1-1-16,5 0-2 15,6 0-1-15,-2-2-1 16,7-3-1-16,1-10 1 15,0 0 0-15,3-7 0 16,-6-2-1-16,-6-1-1 16,2 0 0-16,-5 1 1 15,4 1 0-15,-4 0 2 16,-6-4 0-16,0-4 2 16,-3-2 0-16,3-8 1 15,0 2 0-15,-12-8-1 16,-7-2-1-16,-9 4 1 15,-3-4 11-15,-1 11 11 0,-3-1 5 16,-3-4 11-16,-9 1-8 16,-6-8-9-16,2 0-7 15,-4 1-13-15,3 0-4 16,-4 9-4-16,-5 4-1 16,-5 6-1-16,3 6-2 15,-9 2 2-15,3 0 0 0,-3 7 0 16,-3-3-1-16,1 4-4 15,-1 7-3-15,-1 2-11 16,-2 1-8-16,3 7-26 16,-6-7-15-16,5 4-28 15,6 3-7-15,7-4-16 16,10 7-18-16,7-6-43 16,1 2-14-16,-2 2-136 15,4-4 210-15</inkml:trace>
  <inkml:trace contextRef="#ctx0" brushRef="#br0" timeOffset="106728.71">28364 11295 828 0,'1'-3'405'0,"3"-3"-113"16,-2 1-24-16,-2-2-36 15,-1-1-33-15,-2 0-62 16,-4 0-17-16,4 1-26 16,-6-2-10-16,-1 1-15 15,1-2-8-15,-11-1-10 16,2 2-3-16,-11 1-10 16,-4 2-3-16,0 2-7 15,-2 2-2-15,0 2-4 16,0-3-1-16,-2 2-5 15,-4 3-5-15,2 1-3 16,6 2-1-16,-1 1-4 0,-2-5 0 16,-5 1-2-16,-1-2-1 15,-1 5 0-15,8 3-1 16,1 2-1-16,1 4 0 16,-1-1 1-16,3 4-1 15,2 1 0-15,3-1 1 16,3 2-2-16,1-1 1 15,-2 2 0-15,1 0 0 16,10 5-1-16,1-4 1 0,5 4 1 16,-3-2 0-16,-2-1 0 15,-1 5 0-15,-2-3 0 16,9 2 0-16,1-5-1 16,5-1 1-16,4-1-2 15,-3-4 0-15,6 1 0 16,-5-2 0-16,6 3-2 15,3-3 1-15,0 3-1 16,3 1 0-16,-2-6 1 16,6 4 2-16,6 1 1 15,4 0 1-15,4 0 0 16,-3-2 1-16,0-5-1 16,2 0 1-16,2-5-1 15,2-3 0-15,4-2 0 16,1 0 0-16,8-3 0 0,-4-2 0 15,3-2 0-15,-3-2 1 16,-1-2 1-16,5 3 1 16,-8-5-1-16,-1-3 2 15,-2-1 0-15,-2-5-1 16,4-2 1-16,6 3 0 16,-2-1-1-16,-7 1 3 15,-7 1 3-15,-3 0 1 16,-3 1 2-16,3 3-3 0,0-3 4 15,-2-1 4-15,-3 1 5 16,-1-4 2-16,-4 1-1 16,-1 0 1-16,-7-3-2 15,-3 3 0-15,-4 2-4 16,-3 1-3-16,-6 3-4 16,-1 1 0-16,-7 0 0 15,-1 1-1-15,0 1-2 16,-3 2-2-16,0-1-5 15,2 3-1-15,-1 1-1 16,4 2-3-16,7 4-2 16,-4-1-2-16,3 3-3 15,-1 0-16-15,-4 1-47 16,1 4-37-16,1 3-88 16,3 0 75-16,3 7 65 0</inkml:trace>
  <inkml:trace contextRef="#ctx0" brushRef="#br0" timeOffset="110564.48">26914 9153 541 0,'-1'0'315'16,"1"0"-30"-16,0 0-29 15,0 0-57-15,0 0-22 16,0 0-37-16,0 0-12 16,0 0-13-16,0 0-8 15,0-1-18-15,0 0-9 0,0 0-12 16,0 0-5-1,-1 0-3-15,-2-7-4 0,0 3-7 16,0-1-3-16,1 1-3 16,-9 1 0-16,-9-7-6 15,-25-5-4-15,19 20-13 16,1 2-5-16,2 0-7 16,-1 1-3-16,6 1-1 15,0-1 0-15,-2 1-1 16,2 3 0-16,-2 2 0 15,0 1 0-15,1 3-1 16,2-4-1-16,5 2-1 16,0-1-1-16,7 3-4 15,0-2 1-15,5 2-3 16,1-3 2-16,3 0 0 16,3 3 2-16,2-6 1 0,2 3 0 15,0-4 2-15,2-3 0 16,1 1 0-16,1 0 0 15,4-3-2-15,3 2-1 16,5-7 1-16,5 0 0 16,5-4 1-16,0-1 1 15,-1-2 1-15,-1-3 0 16,-10 2 1-16,0-2 1 0,-3-3 0 16,-5 1 0-16,2-5 3 15,-5 3 0-15,-5-1 4 16,-2 0-1-16,-5 4 10 15,-1-3 6-15,-6 3 6 16,2 0 1-16,-8 0-7 16,1 5-6-16,-3-3-9 15,1-2-3-15,-2 0-4 16,-2-2-1-16,1 1-2 16,1 1 0-16,1 2-4 15,0 2-1-15,-1 1-2 16,0 2-1-16,2 3-8 15,-2 1-8-15,4 4-31 16,-3 0-28-16,0 6-64 16,2 1-39-16,-2 1 115 15</inkml:trace>
  <inkml:trace contextRef="#ctx0" brushRef="#br0" timeOffset="111283.25">26422 9512 476 0,'31'-6'303'0,"-28"-3"35"0,-3 0-54 15,-5 1-13 1,3 0-28-16,-5 2-63 0,-3 3-29 16,-3 3-56-16,-4 0-22 15,0 3-32-15,3 2-8 16,-6 1-11-16,4 2-4 16,-5 1-6-16,0 1-3 15,6 4-3-15,-2 1-1 16,9 6-3-16,2 3-1 15,4-2-2-15,2 3-1 16,7-4-3-16,4-2-1 16,9 0-1-16,3-2-1 0,10-3 2 15,-2-5 2-15,5-9 3 16,0-5 1-16,-5-5 3 16,0-3 2-16,-5-3 3 15,-4 0 2-15,-11-6 2 16,-5 2 2-16,-6-2 10 15,-2 0 6-15,-8 1 13 16,-4 2 6-16,-3 3 1 16,-3 2-1-16,-2 3-8 15,-2 2-9-15,-2 5-14 16,6 3-8-16,1 4-12 16,7 4-4-16,-1 3-6 15,3-1-2-15,1-1-22 16,2 0-21-16,3 0-63 0,4 2-46 15,10 1 102-15</inkml:trace>
  <inkml:trace contextRef="#ctx0" brushRef="#br0" timeOffset="111940.06">27078 9570 629 0,'0'0'408'0,"0"0"35"16,0-1-120-16,0 0-64 0,0 0-34 15,-1-1-61-15,-2-6-28 16,-2 3-51-16,-7-1-22 15,-39-21-30-15,25 29-9 16,3 6-12-16,0 3-5 16,2 4-5-16,6 2-1 15,0 3-1-15,5 2 0 0,6 2-2 16,2 3-1-16,5 0-2 16,7-1 0-16,8-5-1 15,-1-3 2-15,7-10 2 16,2 0 1-16,6-6 2 15,1-3 1-15,-2-2 1 16,-2-6 1-16,-5-4-1 16,-1-4 1-16,-5-3 3 15,-4-3 0-15,-6 2 3 16,-3 2 7-16,-6 2 15 16,-4-1 7-16,-8 2 7 15,-5 0-4-15,-3 3-18 16,-2 5-9-16,4 2-14 15,0 4-3-15,4 2-9 16,4 2-14-16,2-1-51 16,3 2-36-16,5 5-81 0,1-1 170 15,10-1-10-15</inkml:trace>
  <inkml:trace contextRef="#ctx0" brushRef="#br0" timeOffset="113480.03">26398 10710 378 0,'1'-2'285'0,"5"1"72"15,3-5-61-15,-7 1-49 16,0-2-26-16,-2 1-44 15,0 0-14-15,3 1-18 16,-4-4-8-16,1-2-18 16,-5-2-9-16,-2-3-23 15,-3-1-8-15,-2 0-16 16,-1-4-6-16,-8 0-13 16,2 0-7-16,-9-1-14 15,-1 2-6-15,-1 2-7 16,1-1-3-16,-4 3-4 15,1 4-1-15,-3 2-3 16,1 4 0-16,0 3-1 16,-2 3-2-16,3 4 0 0,6 1 1 15,5 6 0 1,3 0 1-16,-7 1 0 0,2 2-1 16,-5-1-1-16,3 4 0 15,11 0-1-15,-6 1 0 16,6 5 1-16,-1 0-2 15,9 1 1-15,1 3 1 16,2-1-1-16,4-5 2 0,1 7 0 16,1-3 0-16,3 1 0 15,-1 7 1-15,0-3 0 16,5 4-1-16,5-2 0 16,4-2 0-16,4 0 0 15,3-2 0-15,5 5 1 16,0 2 0-16,6-1 1 15,-3-5 1-15,3-3 0 16,3-4 0-16,-2-10 1 16,4 1 1-16,0-9 0 15,-2-2 0-15,6-2 0 16,0-1-1-16,-3-3 2 16,-6-4-1-16,-2-1 2 15,-7 1 1-15,-4-4 2 16,-1-6 1-16,-6-6 1 15,3-1 5-15,-5-5 3 16,-5-2 3-16,-9 0 0 16,-6-3-5-16,-1-4-5 0,-2 3-3 15,-1 0-4-15,1 2 3 16,-3 3 2-16,4 1 1 16,-8 0 1-16,4 2-2 15,0 0-5-15,1 5-1 16,6 6-2-16,-3 0-1 15,-2 3-2-15,0 1-2 16,-4 4-2-16,9-1-2 0,1 6-16 16,0 1-10-16,4 3-30 15,-1 0-24-15,0 0-45 16,0 0-27-16,-9 16 101 16</inkml:trace>
  <inkml:trace contextRef="#ctx0" brushRef="#br0" timeOffset="114177.2">26847 11091 784 0,'-2'-2'457'15,"-1"-2"-108"-15,-1-4-51 16,-7-1-21-16,3-3-72 16,-8 3-28-16,-2 2-58 15,-2 2-24-15,1 9-37 16,-1 3-15-16,1 10-24 0,3 4-6 16,2 8-7-16,4 3-1 15,4 0-3-15,6 5-1 16,7-5-1-16,4-3 0 15,8-1 0-15,2-8 0 16,5-4 0-16,3-5 1 16,6-7 2-16,-4-6 1 15,-8-11 3-15,-6-5 2 16,-9-7 2-16,-2-5 1 0,-6 2 0 16,1-4 1-16,-5-1-2 15,-5 5-2-15,-5 1-3 16,-2 2-3-16,-9 9-4 15,4 1-5-15,0 6-12 16,0 9-33-16,7 5-65 16,-2 7 74-16</inkml:trace>
  <inkml:trace contextRef="#ctx0" brushRef="#br0" timeOffset="115323.09">27929 11500 692 0,'0'0'348'0,"1"0"-36"15,2-1-78-15,-3-1 8 0,0 1-19 16,4-6-59-16,-2-2-19 15,-2 5-34-15,-1 1-17 16,0 2-25-16,0 0-12 16,-10-1-22-16,-6 5-10 15,-23 24-17-15,32-6-4 16,-5 1-4-16,13-1-4 16,3 0-3-16,4-1 2 0,11-1 1 15,-6-2 2-15,9-2 3 16,-7-6-1-16,7-6 1 15,2-4 1-15,-1-11 2 16,4-2 1-16,-4-4 2 16,-4 0 2-16,-6-6 2 15,-2-2 1-15,-7 0 10 16,-4 0 4-16,-8 3 9 16,-2 2 2-16,-3 10-10 31,6 6-5-31,2-1-14 0,-22-10-6 0,4 7-8 15,-4 5-3-15,21 9-18 16,2 3-34-16,5 4-72 16,6 1 250-16,12-1-120 15</inkml:trace>
  <inkml:trace contextRef="#ctx0" brushRef="#br0" timeOffset="119126.19">26110 10756 394 0,'0'0'174'16,"0"0"-78"-16,0 0-174 15,0 0-46-15,0 0-8 16,0-1 20-16,0 0 114 15,0 0 76-15,0 0 100 16,0 0 44-16,0 0 36 16,0 0-10-16,0-2-17 15,-1-5-18-15,0 3-25 16,-1 0-12-16,-1-2-23 0,-1 2-8 16,0-2-13-16,1 3-14 15,-3-1-27-15,-5 2-14 16,1 0-27-16,-29-28-13 15,28 34-17-15,0 2-8 16,-2 2-7-16,2 2 0 16,-2 1-3-16,4 2 0 15,4 6-2-15,-4-1-2 0,7 5 0 16,-2-2-2-16,8-1 1 16,3 2 0-16,5-1 0 15,0 2 2-15,-1-5-1 16,4 2 1-16,5-5 0 15,5-2 1-15,2-3-1 16,0-2 1-16,-5-7 2 16,-2-6 2-16,-4-4 3 15,0-2 1-15,-7-3 2 16,-2-2 4-16,-7-4 18 16,-3-1 6-16,-6-2 7 15,-3 1-3-15,-3-1-18 16,-1-1-8-16,1 2-10 15,1 2-2-15,1 7-4 16,-1 2-4-16,5 9-6 16,2-2-4-16,2 5-19 15,5 3-28-15,0 6-72 0,3 6-57 16,6 3 114-16</inkml:trace>
  <inkml:trace contextRef="#ctx0" brushRef="#br0" timeOffset="120221.79">26264 10754 443 0,'0'-1'329'16,"0"0"6"-16,0 0-69 15,0 0-29-15,0 0-46 16,0-1-16-16,0 1-30 15,0 0-14-15,0 0-32 16,0 0-17-16,-1 0-33 16,-1 0-11-16,1 0-17 15,-3 2-4-15,3-1-6 16,-9 15 0-16,-5 30 0 16,21-24 0-16,5-2-1 15,2-4 0-15,5-1-2 16,2-2-1-16,0-6 1 15,0-3-2-15,-6-4 2 16,3-4 1-16,-7-1 4 16,-5-4 3-16,-5-3 2 15,-2-1 1-15,-4-4 6 0,1 1 0 16,2 0-3-16,-8-3-1 16,-1 2-13-16,2 2-3 15,-3 1-5-15,5 4-1 16,-5 7-6-16,3-3 0 15,0 9-68-15,2 5-59 16,6 1-34-16,1 7 77 16</inkml:trace>
  <inkml:trace contextRef="#ctx0" brushRef="#br0" timeOffset="135258.72">30111 9336 517 0,'8'1'333'0,"1"-2"67"16,-3-2-107-16,0 1-43 15,-4-6-6-15,-2 8-34 16,0-3-13-16,-6 5-20 15,5-2-20-15,-1 0-52 16,-28 11-29-16,-45 13-41 16,25-10-10-16,0 1-15 15,4-1-3-15,9-1-5 16,0-6-2-16,6 3-7 16,3-2-21-16,9-1-88 0,5-1-63 15,5-3-249 1,4-2 266-16</inkml:trace>
  <inkml:trace contextRef="#ctx0" brushRef="#br0" timeOffset="135544.07">29759 9307 1083 0,'0'-12'512'16,"0"6"-188"-16,-3 3-36 0,-6 1-67 16,-5 0-34-16,-4 9-61 15,-4 1-23-15,-3 11-36 16,-3 3-15-16,3 5-25 15,0 0-9-15,10-6-12 16,5 0-3-16,10-5-3 16,4 0-1-16,11 0-1 15,7 0 1-15,10-2 0 16,10 1 1-16,10-2 0 16,3-1 1-16,-6-3 3 15,-5-3-37-15,-7-5-20 16,-5-2-669-16,4-7 518 15</inkml:trace>
  <inkml:trace contextRef="#ctx0" brushRef="#br0" timeOffset="136006.53">30608 9048 1044 0,'0'0'452'0,"0"2"-176"15,0 4-68-15,0-6 4 16,0 0-16-16,0 25-48 16,-1 35-19-16,-1-17-32 15,0-1-16-15,0 1-31 16,-1 1-16-16,2-8-18 16,1 3-8-16,4-9-7 15,0-3-21-15,2-7-63 16,2-3-40-16,1-8 68 0</inkml:trace>
  <inkml:trace contextRef="#ctx0" brushRef="#br0" timeOffset="136437.16">30908 9402 1040 0,'4'-21'530'16,"-3"6"-100"-16,-8-3-205 0,2 0-96 16,-1-2-9-16,-9 1-41 15,-2 3-20-15,-7 8-26 16,-3 4-11-16,1 9-4 16,0 7-2-16,5 4-4 15,2 4-4-15,8 2-3 16,2 0 1-16,8 0 0 15,1-2-1-15,8-7-1 16,4-1 0-16,8-8 0 16,1-4-2-16,3-5-1 15,2-6-1-15,-2-3 0 16,0 3 0-16,-9-1 2 16,-4 4-2-16,-4 9 20 15,-4 2 17-15,0 8 26 16,-2 1 13-16,-3-3-5 0,-3 1-15 15,1-4-24-15,3 0-10 16,-1-3-31-16,4-2-46 16,-3-1-111-16,1 0-63 15,0 0 128-15</inkml:trace>
  <inkml:trace contextRef="#ctx0" brushRef="#br0" timeOffset="136991.23">31025 9324 1302 0,'0'10'589'0,"0"2"-269"15,-4 1-37-15,2 1-81 16,-5 1-53-16,3-2-75 16,2 2-22-16,1-1-24 15,1-2-9-15,-2-4-12 16,2-6-1-16,-1-3-4 15,1-4-2-15,0 4-25 16,0-1-18-16,3-3-25 16,5-10-7-16,25-28 14 15,-17 25 18-15,-2 4 28 16,2 1 9-16,1 5 13 0,-3 4 14 16,-1 6 37-16,-3 4 16 15,-5 6 16-15,-1 7-2 16,-4-2-11-16,-3 3-11 15,1-5-13-15,-1-3-8 16,2-4-25-16,0-2-5 16,1-4-12-16,0-1-3 15,0-2-19-15,0 0-15 16,0 0-25-16,6-3-7 0,9-5 3 16,26-22 14-16,-28 23 27 15,-2-2 10-15,-3 5 13 16,0 4 2-16,-4 1 11 15,0 6 11-15,-4 4 24 16,-1 4 9-16,-3 6 5 16,-3-1-6-16,3 2-23 15,1-2-9-15,2-6-13 16,1-2-15-16,1-6-73 16,0 0-41-16,1-3-99 15,-2-2-589-15,0-1 577 16</inkml:trace>
  <inkml:trace contextRef="#ctx0" brushRef="#br0" timeOffset="137170.13">31388 9382 1269 0,'1'4'578'16,"-1"13"-169"-16,-1-2-119 16,-2 2-39-16,-1 1-40 15,4-2-106-15,-1 0-29 16,3-5-36-16,-4-2-8 15,4-6-40-15,-5-2-49 16,-2-4-139-16,3 2-79 0,1 0 156 16</inkml:trace>
  <inkml:trace contextRef="#ctx0" brushRef="#br0" timeOffset="137635.39">31389 9268 1166 0,'6'13'551'15,"-3"-3"-205"-15,0 4-134 16,-2-1-20-16,4-4-61 16,5 8-47-16,3-6-44 15,-2-1-19-15,4-1-64 16,-3-5-23-16,4-2-38 16,3-2-10-16,-4 0 41 15,0 1 19-15,-7 3 35 0,-1 4 17 16,-6 4 32-16,-1 0 22 15,-2 3 40-15,-1 3 15 16,-1 0 1-16,-1-3-5 16,2-4-23-16,1-2-13 15,2-7-27-15,3-1-14 16,1-4-16-16,-4 1-4 16,0 1-9-16,3-2-14 15,15-8-17-15,25-33-1 16,-27 33 8-16,-2 3 11 0,-4 4 17 15,-5 4 7-15,-3 6 20 16,-2 0 9-16,-5 9 26 16,2 0 8-16,-1 2-7 15,3 1-4-15,1-5-25 16,4-1-11-16,4-4-14 16,2-2-9-16,2-2-62 15,-1-3-44-15,-2-1-116 16,-1-2-233-16,-4-4 307 15</inkml:trace>
  <inkml:trace contextRef="#ctx0" brushRef="#br0" timeOffset="138333.74">31862 9486 1001 0,'5'-10'562'16,"3"0"-115"-16,-6 4-135 15,-2 4-32-15,-1 1-89 16,1 1-44-16,0 0-76 16,-1 0-25-16,0 0-20 15,0 0-6-15,0 6-6 16,2 3-2-16,-1-1-6 16,0 0 0-16,1 3-3 15,0 26-3-15,4-24 0 16,-1-4-2-16,-4-4-1 15,7-2-1-15,-2-5-4 16,-4-6 0-16,5-3 2 16,-7-4 1-16,-2-6 7 0,0 0 2 15,-2-2 1 1,-2 3 0-16,-7 2-1 0,3 4 0 16,-10 7 1-16,3 4 1 15,5 7 0-15,-3 4 0 16,5 4-3-16,3 6-2 15,5-2 0-15,3 3 0 16,7-3 0-16,2-4 1 16,5-2 1-16,1-5-2 0,-3-2 0 15,3-3-5-15,-1 0-21 16,2-5-11-16,-5-2-25 16,2-1 0-16,-2 0 20 15,-5 4 10-15,6 6 29 16,-7 2 9-16,-5 5 25 15,2 1 11-15,-5 0 13 16,-3 0-2-16,3-3-21 16,-3 0-4-16,4-3-57 15,2 0-41-15,0-2-95 16,0-2-38-16,0 0 121 16</inkml:trace>
  <inkml:trace contextRef="#ctx0" brushRef="#br0" timeOffset="138618.1">32066 9495 857 0,'2'1'485'16,"1"4"16"-16,1 4-144 15,-1 1-67-15,-1 2-30 16,-2 2-102-16,0-1-44 16,-2 0-58-16,-1-5-13 15,0-2-19-15,0-3-6 16,-5-3-6-16,0-2-2 15,2-6-4-15,0-2-2 0,8-3-5 16,2-2-3-16,8 1-1 16,1-1 1-16,7 2 1 15,1 2 0-15,-1 5 0 16,0 0-1-16,1 6 3 16,-1 0-21-16,2 4-39 15,-4 0 293-15,-9 3-195 16</inkml:trace>
  <inkml:trace contextRef="#ctx0" brushRef="#br0" timeOffset="139207.32">31023 10241 1190 0,'10'-8'538'0,"-3"-4"-204"16,-5 1-61-1,-3-2-61-15,-7-3-44 0,-6 0-71 16,-7-5-17-16,-6 0-19 16,3 7-8-16,-4 5-28 15,7 7-9-15,10 12-6 16,-6 5-3-16,2 16-2 16,4 6-1-16,-6 9-1 15,16 9 0-15,5 0-1 16,-4-1 1-16,15 2 0 15,-12-4 2-15,4 0-1 16,-2-5 0-16,-5-10 2 16,0-5-9-16,-3-22-70 15,3-4-43-15,-8-13 64 16</inkml:trace>
  <inkml:trace contextRef="#ctx0" brushRef="#br0" timeOffset="139355.72">30679 10292 1526 0,'5'1'647'16,"6"6"-373"-16,4-3-4 15,14 3-77-15,-1-3-50 0,9 0-77 16,2 1-13-16,-2 2-83 16,7 4-60-16,-4 4 57 15</inkml:trace>
  <inkml:trace contextRef="#ctx0" brushRef="#br0" timeOffset="139752.6">31280 10452 1342 0,'-8'-14'647'15,"-2"-4"-240"-15,-8-2-163 16,-2 1-30-16,-6 4-70 15,2 3-36-15,-2 9-47 0,4 3-16 16,0 8-20-16,2 3-5 16,10 7-9-16,0 2-4 15,9 0-5-15,3-1 0 16,9-4 0-16,3-5-2 16,7-3-1-16,1-2-2 15,2-7-8-15,-1-2-10 16,1-4-6-16,0 1 1 15,-3-1 9-15,0 3 10 16,-9 1 9-16,-1 3 3 0,-10 5 15 16,-1 3 6-16,-6 5 11 15,-3 4 2-15,0-3-14 16,-1-2-7-16,4-5-12 16,4-4-18-16,2-2-66 15,2-3-57-15,-2 2 44 16,0 0 26-16</inkml:trace>
  <inkml:trace contextRef="#ctx0" brushRef="#br0" timeOffset="140245.81">31389 10436 1126 0,'4'10'609'16,"-4"5"-139"-16,1 2-168 15,-1 3-39-15,-4-4-87 0,4 1-52 16,-1-5-58-16,-2-4-19 15,4-4-29-15,-1-3-8 16,3-3-14-16,-3 1-20 16,0-1-46-16,0 0-12 15,8-15-16-15,27-28 10 16,-13 28 41-16,2 3 12 16,0 8 25-16,-7 0 16 0,-5 8 42 15,-1 4 21-15,-7 3 38 16,-4 4 4-16,-2 3-13 15,-2 1-11-15,-2 1-23 16,1-4-12-16,1-7-24 16,2-3-10-16,2-3-14 15,1-3-4-15,-1 1-40 16,0 0-27-16,0 0-37 16,11-2-4-16,3-6 23 15,25-27 26-15,-28 33 37 16,-3-1 8-16,-2 4 26 15,-2 2 15-15,-3 1 27 16,-1-3 15-16,0 0 14 16,0 0-5-16,0 0-22 15,0 6-15-15,0 1-26 16,0-2-5-16,0 1-32 0,0-4-40 16,0-1-93-16,0-1-58 15,0 0-16-15,0 0 122 16</inkml:trace>
  <inkml:trace contextRef="#ctx0" brushRef="#br0" timeOffset="140404.24">31718 10525 1405 0,'33'46'634'0,"-38"-29"-277"16,0-2-53-16,3-6-111 15,1-5-54-15,1-4-85 16,0-9-35-16,1-8-126 15,1-5-96-15,4-5 117 16</inkml:trace>
  <inkml:trace contextRef="#ctx0" brushRef="#br0" timeOffset="140556.04">31766 10316 981 0,'9'1'572'15,"-4"4"-13"-15,-4 5-242 16,-1 0-21-16,-6 0-78 15,6 1-61-15,0-5-123 16,0 0-63-16,1 1-761 16,-3 2 576-16</inkml:trace>
  <inkml:trace contextRef="#ctx0" brushRef="#br0" timeOffset="141219.62">31888 10387 1160 0,'-3'10'656'0,"-6"5"-96"16,7 8-227-16,-4 7-39 16,-7 2-109-16,5 1-61 0,0 3-67 15,1-7-20-15,10-2-18 16,-3-8-6-16,1-11-13 16,2-2-18-16,1-8-46 15,7-5-49-15,0-9-96 16,3 0-31-16,-3-4 0 15,4 3 42-15,-3 4 101 16,-7-1 40-16,6 8 73 16,-7 1 31-16,4 8 76 15,-8 2 48-15,-3 5 27 16,-3 5-4-16,-1 2-45 16,8 5-33-16,-1 3-44 15,1-6-13-15,0 1-27 16,2-6-9-16,10-4-11 15,2-1-7-15,4-8-19 0,1-1-11 16,-1-10-16-16,1-2-5 16,-3-6 14-16,-5 1 9 15,-4 8 17-15,-5 5 6 16,-4 5 4-16,-3 4 2 16,3-5 5-16,0 0 3 15,-6 13 4-15,-5 11 2 16,-14 30 2-16,17-18 0 0,-1 4-1 15,0 4-2-15,-1 4 0 16,0-2 2-16,-3 0-1 16,1 0 2-16,-5-10-5 15,-2-5-4-15,2-13 0 16,-1-6 1-16,-2-8-2 16,-1-6 0-16,-1-13-1 15,2-6-3-15,10-7-6 16,7-2-3-16,12 0-6 15,7 0-2-15,13 8 0 16,-1 6 0-16,7 7 0 16,2 3 2-16,8 4-9 15,0 4-18-15,-5 2-93 16,-7 0 271-16,-14-3-138 16</inkml:trace>
  <inkml:trace contextRef="#ctx0" brushRef="#br0" timeOffset="155540.41">1293 14596 1315 0,'-34'1'579'15,"3"2"-318"-15,11 2-31 16,0-1 2-16,10 2-53 16,6-1-39-16,8-1-68 15,9 2-26-15,15-1-36 16,8 1-2-16,20-4-4 16,2-2-1-16,1-2 0 15,-1 0-1-15,-10-3 0 0,-1 1 0 16,-11 2 5-16,-5 1-4 15,-17 1-87-15,-12 3-67 16,-12 1 89-16</inkml:trace>
  <inkml:trace contextRef="#ctx0" brushRef="#br0" timeOffset="155741.75">1337 14644 1375 0,'-4'8'573'0,"4"8"-346"15,3 4 7-15,4 10-40 16,3 3-43-16,0 2-49 16,2 4-10-16,-2 2-28 15,-1 0-12-15,1-2-29 16,2 1-11-16,-1-15-8 16,-3-4 10-16,1-10-81 15,-3-8-48-15,-2-4 73 16</inkml:trace>
  <inkml:trace contextRef="#ctx0" brushRef="#br0" timeOffset="155921.51">1361 14876 1459 0,'11'0'574'0,"5"0"-394"0,8 1 9 15,3-1-41-15,-5 0-43 16,3 1-66-16,-3-1-10 15,-4 0-16-15,2 5 16 16,-4-4-43-16,-6 7-460 16,3 8 356-16</inkml:trace>
  <inkml:trace contextRef="#ctx0" brushRef="#br0" timeOffset="156079.65">1447 15047 1087 0,'8'3'519'15,"-6"0"-144"-15,10-2-228 16,3-1 12-16,4-1-68 16,4-3-43-16,4-1-31 15,-7-2 26-15,9 0-62 16,0-4 23-16</inkml:trace>
  <inkml:trace contextRef="#ctx0" brushRef="#br0" timeOffset="156295.88">1741 14804 1327 0,'2'9'572'0,"8"3"-230"0,2 3-115 16,4 2-8-16,3 12-41 16,4 0-87-16,3 0-24 15,4-1-30-15,-2-8-13 16,-2-2-14-16,-2-6-4 15,-7-4-20-15,-4-3-50 0,-2-5-112 16,-3 1-392-16,10-1 380 16</inkml:trace>
  <inkml:trace contextRef="#ctx0" brushRef="#br0" timeOffset="156460.91">1996 14841 1340 0,'-12'4'609'0,"-2"8"-265"15,-4 4-48-15,-5 5-83 16,1 0-56-16,-3 5-87 16,2 2-27-16,6 0-36 15,2-3 1-15,10-6-81 16,3-6-57-16,4-5 82 16</inkml:trace>
  <inkml:trace contextRef="#ctx0" brushRef="#br0" timeOffset="156798.64">2137 14998 1223 0,'27'-9'556'16,"-1"-2"-279"-16,-1-1 0 16,-2-3-105-16,-2-3-51 15,-6-4-60-15,-3 3-3 0,-9-2-3 16,-4 1 1-16,-10 8 5 15,-2 2-3-15,-8 8-10 16,-2 3-7-16,0 5-13 16,2-1-5-16,4 2-1 15,4 0-6-15,9 3-7 16,3 5-2-16,4 7-5 16,7 5-1-16,4-1-1 15,0-2-2-15,5-8-2 16,-1-4-1-16,3-6-21 15,2-4-39-15,-2-2-100 16,1-8-88-16,3-6 150 16</inkml:trace>
  <inkml:trace contextRef="#ctx0" brushRef="#br0" timeOffset="157041.06">2493 14871 994 0,'12'13'493'0,"-6"3"-62"0,-6 0-103 16,0 3-25-16,2-2-27 15,-2-4-107-15,2-2-34 16,-1-7-36-16,-7 0-19 16,4-3-21-16,-3-1-12 15,1-5-24-15,1-5-10 0,-3-5-12 16,6-5-2-16,3-4-5 16,0 1-2-16,4-3-11 15,-2 2-11-15,4 6-24 16,-1-1-20-16,6 12-66 15,-1-1-49-15,0 7-126 16,5 6-294-16,-2-2 408 16</inkml:trace>
  <inkml:trace contextRef="#ctx0" brushRef="#br0" timeOffset="157342.51">2758 14808 862 0,'-5'-6'465'0,"-1"-3"-100"16,0 8-29-16,-1-2-80 0,-1 3-40 15,1 1-60-15,-2-1-22 16,1 3-40-16,-2 0-15 16,2 5-22-16,0 2-7 15,1 5-11-15,2-1-10 16,3 5-17-16,2 1-6 15,4-2-6-15,3 2-4 16,7-2-2-16,2-3 0 0,2-4-2 16,3 0 3-1,-2-7-25-15,1-4-47 0,1-4-56 16,-1-5-261-16,-2-7 264 16</inkml:trace>
  <inkml:trace contextRef="#ctx0" brushRef="#br0" timeOffset="157503.54">2937 14797 1318 0,'1'10'633'16,"-1"2"-252"-16,2 4-134 15,0 1-16-15,-2 3-77 16,2 1-35-16,-2-5-49 16,-1-3-27-16,2-5-21 15,-3-4-14-15,1-4-118 16,2-2-77-16,-2 1 111 15</inkml:trace>
  <inkml:trace contextRef="#ctx0" brushRef="#br0" timeOffset="157637.82">2862 14703 1317 0,'4'2'516'15,"3"4"-390"-15,0 1 1 16,0 2-543-16,6 0 318 0</inkml:trace>
  <inkml:trace contextRef="#ctx0" brushRef="#br0" timeOffset="158226.31">3158 14761 1383 0,'-13'4'683'16,"-5"-2"-261"-16,-2-2-138 15,1 2-38-15,1 1-99 16,10 3-47-16,0 1-57 16,8 0-19-16,1 5-22 15,4 3-3-15,11 3-4 16,-2 0 1-16,4 0 1 16,0-4 2-16,-1 0 2 15,-1 2 0-15,-3-4 3 0,-3 2-1 16,-7-3 4-16,-2-3 2 15,-5-4 0-15,-4 0 2 16,-3-4-3-16,-1-3-2 16,2-1-4-16,3-6-2 15,4 4-6-15,3 3-2 16,10 3-2-16,2 0 0 16,7 1 5-16,3-1 0 15,2-4 3-15,2-2 0 0,3-6 2 16,-4-4 0-16,-3-2 0 15,-3 0 1-15,-9-4 1 16,-5 3 1-16,-10 2 4 16,-5 1 1-16,-6 9 3 15,-3 1-1-15,2 7-1 16,0 3-1-16,8 7 10 16,3 3 7-16,6 6 9 15,5 1 3-15,7 2-9 16,5 2-4-16,10-5-11 15,5-4-5-15,1-9 10 16,2-3 6-16,0-10 104 16,3 0-86-16</inkml:trace>
  <inkml:trace contextRef="#ctx0" brushRef="#br0" timeOffset="198367.14">1793 16411 714 0,'-1'0'373'15,"0"0"-87"-15,0 0-47 0,-8-1-40 16,1-1-9-16,2 1-5 15,4 0-8-15,1 0-11 16,0 1-11-16,-2 5-26 16,0 24-14-16,9 34-43 15,1-29-16-15,1-1-33 16,0-6-7-16,-3-10-4 16,0-6-10-16,-5-10-96 15,-1-7-79-15,-7-9 102 16</inkml:trace>
  <inkml:trace contextRef="#ctx0" brushRef="#br0" timeOffset="198551.47">1672 16188 1395 0,'5'8'530'0,"6"-5"-314"0,0 0-62 16,2 3 19-16,-2-1-30 15,4 0-76-15,1 3-65 16,3-2-137-16,0 1 98 16</inkml:trace>
  <inkml:trace contextRef="#ctx0" brushRef="#br0" timeOffset="198886.66">1970 16347 1314 0,'10'18'502'0,"-7"6"-299"15,-3 3-7-15,0 2 52 16,-2 2-41-16,-4-2-102 16,4 1-34-16,-2-6-51 15,-1-4-8-15,3-10-8 16,-2-7-4-16,2-9-6 16,3-2-9-16,5-11-28 15,0-3-2-15,4-6 3 16,-5-5 6-16,4-3 29 15,6 4 4-15,-3 6 3 16,2 2 11-16,2 14 22 16,-4 3 22-16,1 13 27 0,2 6 5 15,-4 4 7-15,-3 7-12 16,-1 2-21-16,-2-1-15 16,-3-2-25-16,0-2-19 15,0-7-69-15,4-1-55 16,3-5 70-16</inkml:trace>
  <inkml:trace contextRef="#ctx0" brushRef="#br0" timeOffset="199355.79">2406 16410 1546 0,'4'-9'648'16,"-11"-1"-347"-16,-3-4-126 15,-5-4 16-15,-5-2-81 16,-1 5-55-16,3-3-39 16,1 7-5-16,3 7-4 15,2-4-4-15,5 15-3 16,0 8-3-16,5 12 0 16,2 12 2-16,4 4 3 15,3-6 3-15,2-9 5 16,-1-6 0-16,2-12 0 15,1-6 0-15,2-5-3 16,0-8-2-16,-1-7-3 0,2-5-1 16,-6-11-10-16,1-4-5 15,-4-1 0-15,-2-1 0 16,0 4 8-16,-2 3 4 16,-1 9 4-16,-2 8 4 15,-2 13 1-15,-4 6 0 16,4 15 1-16,-3 6 6 0,5 13 17 15,5 5 7-15,4 0 3 16,1-1-6-16,6-11-17 16,-6-6-9-16,5-10-27 15,3-4-40-15,-1-8-103 16,3-5 365-16,-6-11-192 16</inkml:trace>
  <inkml:trace contextRef="#ctx0" brushRef="#br0" timeOffset="199667.37">2565 16302 1671 0,'-3'14'720'15,"0"4"-401"-15,-3 12-103 16,5 6 26-16,-3-1-95 16,6 0-41-16,5-12-52 0,-5-5-16 15,10-8-21-15,-3-10-11 16,2-8-26-16,2-6-27 15,-1-12-50-15,2-2-11 16,-2 0-7-16,-3-1 21 16,-3 10 51-16,-3 5 16 15,-3 8 31-15,0 4 8 16,0 6 19-16,1 5 13 16,1 7 22-16,-1 6 7 0,4 4-7 15,2 0-12-15,2-6-26 16,3-3-9-16,3-8-44 15,2-4-31-15,6-9-113 16,2-4 346-16,-1-8-168 16</inkml:trace>
  <inkml:trace contextRef="#ctx0" brushRef="#br0" timeOffset="199886.6">2952 16255 1428 0,'-9'11'613'0,"-11"8"-224"16,5 4-142-16,-4 4 1 16,5 2-27-16,8-2-101 15,7 0-41-15,9-5-53 16,1-3-14-16,7-4-13 0,2-5-4 16,2-6-24-16,-1-4-25 15,5-6-80-15,0-3-57 16,7-9-14-16,3-2 104 15</inkml:trace>
  <inkml:trace contextRef="#ctx0" brushRef="#br0" timeOffset="200073.06">3140 16155 1741 0,'-4'22'676'0,"1"12"-465"15,-1 4 11-15,0 8-31 16,4 2-50-16,5-4-77 15,2-4-24-15,2-15-24 16,2-7-7-16,-3-12-33 16,1-5-37-16,-1-5-92 15,-5-6 348-15,0-3-179 16</inkml:trace>
  <inkml:trace contextRef="#ctx0" brushRef="#br0" timeOffset="200251.84">3037 16234 1760 0,'1'9'691'0,"6"-1"-483"0,4 3 16 15,4-6-51-15,6 2-57 16,2-7-74-16,0 2-16 16,3-2-19-16,-3-7-44 15,-2 4-103-15,-3-3 346 16,-4-3-198-16</inkml:trace>
  <inkml:trace contextRef="#ctx0" brushRef="#br0" timeOffset="200412.69">3353 16365 3091 0,'3'12'39'0,"-3"0"-2"16,4 10 40-16,-4-6-46 15,-1-4-16-15,0-9-103 16,-5-3-40-16,1-10 66 16</inkml:trace>
  <inkml:trace contextRef="#ctx0" brushRef="#br0" timeOffset="200596.84">3288 16124 1689 0,'8'10'656'15,"-4"-5"-339"-15,0-1-122 16,2 4-6-16,-3-2-36 16,3 1-118-16,0 2-63 15,4-1-454-15,-4 0 352 16</inkml:trace>
  <inkml:trace contextRef="#ctx0" brushRef="#br0" timeOffset="200835.19">3468 16196 1480 0,'5'27'610'0,"-2"-2"-269"15,3 5-118-15,-3 3-13 16,6 1-17-16,0-4-83 16,-1-6-28-16,9-6-26 15,-3-5-11-15,1-7-12 16,1-3-5-16,-4-9-9 15,-2-6-4-15,-1-6-7 16,2-3-3-16,3-3-3 16,-1-2-4-16,2 1-43 15,-2-1-26-15,-3 2-42 16,-1-1 215-16,-3-6-91 0</inkml:trace>
  <inkml:trace contextRef="#ctx0" brushRef="#br0" timeOffset="201151.45">3782 16377 1690 0,'14'3'632'0,"2"-6"-432"16,2-2-25 0,-3-9 7-16,3-3-51 0,-4-6-97 15,-1-3-15-15,-6 1-15 16,-7 2-6-16,-6 3-5 15,-2 7-1-15,-10 6 3 16,1 7 5-16,-1 10 4 16,-1 1 9-16,10 10 18 15,1 2 14-15,8 5 24 16,4 5 0-16,13 3-3 16,7-1-8-16,8-7-19 15,7-5-8-15,-3-13-14 16,-1-7-2-16,0-10-33 15,0-5 24-15,3-6-8 16</inkml:trace>
  <inkml:trace contextRef="#ctx0" brushRef="#br0" timeOffset="210107.41">23702 13619 1156 0,'33'-43'476'16,"-29"47"-223"-16,1 4-54 16,4 6 27-16,-1 4-16 15,0 5-51-15,-1 4-25 16,-5-3-45-16,0-2-20 16,1-6-33-16,-2-3-13 15,1-7-12-15,-1-3 0 16,-3-5-5-16,1 1-2 0,0 0-7 15,-1-11-8-15,5-18-9 16,8-29-1-16,1 21 3 16,3-3 5-16,7 12 8 15,-5 1 3-15,-2 12 8 16,1 9 9-16,-3 8 16 16,0 11 10-16,0 15 15 15,-5 3 5-15,-8 3 5 16,8 1-2-16,-7-3-17 15,1-2-11-15,2-2-18 16,-6-8-7-16,2-3-6 16,1-6 0-16,-1-4-12 15,1-4-25-15,2-2-73 16,-3-1-54-16,0 0 145 16,0 0-33-16</inkml:trace>
  <inkml:trace contextRef="#ctx0" brushRef="#br0" timeOffset="210306.44">24144 13594 1718 0,'3'0'664'0,"4"0"-458"15,1-1-5-15,5-2-32 16,3 2-48-16,5 0-79 15,0-2-18-15,4 2-14 16,4 1-36-16,-7-2-121 16,-1 2-61-16,-12 6 110 15</inkml:trace>
  <inkml:trace contextRef="#ctx0" brushRef="#br0" timeOffset="210485.46">24194 13685 1551 0,'-2'7'619'0,"3"-3"-397"16,4 0 0-16,3 1-28 15,4-3-45-15,6-1-75 16,6 0-23-16,0-2-25 0,3-1-15 16,-3 0-99-16,-5-3-17 15,5 4 51-15</inkml:trace>
  <inkml:trace contextRef="#ctx0" brushRef="#br0" timeOffset="211068.45">24752 13586 1305 0,'12'-8'664'16,"-6"1"-13"-16,7-4-493 16,0-3 5-16,4-6-22 15,-1 1-45-15,1-8-57 16,1 0-11-16,-9-4-8 16,-9-2-1-16,-8 6-3 15,-10 2-1-15,-13 6-5 16,-1 5-3-16,-6 9-3 15,3 5-2-15,8 9-1 16,3 8 0-16,7 7-1 16,6 2 0-16,10 7-1 0,5 2 1 15,10 2-1-15,1-2 0 16,5-3 1-16,-1-2 0 16,3-2 0-16,-1 3 2 15,1-7 1-15,-2 1 0 16,-7-4 1-16,-6 0 1 15,-10-2 5-15,-7-2 3 16,-8-4 4-16,-3-5 0 0,-4-10 0 16,1-4-3-16,7-9-6 15,0-2-2-15,11 0-6 16,4-2-2-16,4 3-1 16,9-3-2-16,6 1 0 15,6 2-1-15,12 4 3 16,3 0 1-16,4 1 1 15,-7 1 2-15,-3 0-21 16,-2 4-22-16,-12 1 208 16,1 2-141-16</inkml:trace>
  <inkml:trace contextRef="#ctx0" brushRef="#br0" timeOffset="214258.88">28042 14273 257 0,'10'-2'122'16,"-2"-4"35"-16,1 2-33 16,-3 0 53-16,-2 0 22 15,0 3-16-15,-3-3-2 16,-1 1 0-16,-1 1 0 16,0 1-13-16,0 0-14 15,-3-2-41-15,-20-9-18 16,-40-12-11-16,35 16 3 0,-10-2 7 15,-2 2-3-15,-7-1-27 16,-15-2-14-16,-6 2-19 16,1-4-6-16,-2 1-6 15,1 1-1-15,-2-2-6 16,-2 0-2-16,0 1-3 16,-5 0-2-16,-1 0 1 15,0 1-1-15,4 0-1 16,8 2 1-16,-8 5-1 15,2 4 0-15,-14 4 0 16,-1 2 0-16,5 3-2 16,2-4 1-16,-2 2 0 15,-1 1-1-15,-6 6-1 16,3 3 0-16,7 1 0 16,-4 2 0-16,2 0-1 0,-4 2 1 15,-5 3 0-15,5 1-1 16,8 4 0-16,1 1 0 15,3 1 0-15,2 2-1 16,-6 6 1-16,0-1-1 16,8 4 1-16,2-1 0 15,0-1 0-15,-2-1 0 16,1 2 0-16,-2 2 0 16,11-2-1-16,6 3 1 0,-1 1 0 15,8 0-1-15,-3 5 0 16,-2 0 0-16,3 5 0 15,-7 3 1-15,9 6-1 16,2-2 1-16,7 1-1 16,4-1 0-16,0-6 0 15,1 1-1-15,2 0 1 16,3 1-1-16,12 6 1 16,-1-1 0-16,11 4 0 15,-6-1-1-15,2-2 0 16,6 4 1-16,4 2 0 15,4 1 0-15,6 0-1 16,5 1-1-16,1-4 1 16,7 1 2-16,0-5 0 15,1 0 2-15,6 1 0 0,-1-2-1 16,9-5 1-16,0 0-1 16,13-2 3-16,3-1 0 15,9 6 4-15,-3-1 2 16,0-1 0-16,3 5 0 15,2-3 1-15,5-1 0 16,9 0 3-16,2-4 3 16,2-2-2-16,0 0-1 0,-5-1-3 15,3-4-2-15,10-6 0 16,7 3-1-16,1-6-1 16,2-1 0-16,2-1-1 15,4-6 0-15,6-4-1 16,-1-3 1-16,-4-2 2 15,-2 0 0-15,-2 1 0 16,2 0 1-16,-2-4 0 16,0 1 1-16,10-4 1 15,-4-3-1-15,6-3 0 16,-6-4 0-16,-2-2-2 16,1 11 0-16,-9-4-3 15,3 1 0-15,-9-1 1 16,2-13-1-16,4-6 1 15,3-8-1-15,-1-6 0 16,-8-5 0-16,7 0 1 0,-1-3 0 16,-1-6-1-16,6-1 0 15,-8-2 1-15,1 0 0 16,3-5 2-16,-9 3 1 16,1-8 2-16,-10-4 1 15,-3 3-2-15,5-3 1 16,-9-3 2-16,-2 4 2 15,-7-7 4-15,-4 1-1 16,-8 2-2-16,-1 6-3 0,-11-2-4 16,-6-1-1-16,-3 1-1 15,-3-8-1-15,2 0-1 16,-2-1-1-16,1 0-1 16,-7-4 1-16,1 12 0 15,-5-3 1-15,-9 2 1 16,-1 4 0-16,-9-8 1 15,3 1-1-15,-5 0 0 16,1-1-2-16,-1 5 0 16,-4-1 0-16,2 5 0 15,1 0 1-15,-7-1 0 16,1-1 1-16,-4-2 1 16,-7 1-1-16,-1 1-1 15,-8 0-1-15,-1 3-1 16,-3 1 0-16,1 1-1 0,1 0 1 15,-1-4-1-15,1 1 0 16,-3-5-2-16,0 3 1 16,-2 2 0-16,1 3 1 15,-5 2 0-15,0 3 1 16,1 3-2-16,-4-5 0 16,5 6 1-16,-2-1-1 15,-2 0 0-15,3 2 0 0,-3 1-1 16,1 3 0-16,1 2 1 15,0 2 0-15,-1 1 0 16,2 0 1-16,2-1-1 16,2 0 0-16,9 3 0 15,-3-2-1-15,-2 1 1 16,-1 0 0-16,-5-1 0 16,3 2-1-16,3 0 1 15,3 4 0-15,0 0 0 16,1 3 0-16,3 2 0 15,-1-2-1-15,2 4-1 16,1-1 1-16,-4 3-2 16,4-1 2-16,6 1 0 15,-4-1 0-15,2-1 0 0,1 2 0 16,-3 2-1 0,4-1 1-16,1 0 0 0,2 1 0 15,-1-5 0-15,-1-1 0 16,2-1 0-16,-1-1-1 15,0-3 0-15,4 3-1 16,-2 3 2-16,-1-3 0 16,2 6 0-16,-6-1 0 15,0 3 0-15,0 1 0 0,-3-1-1 16,3 2 0-16,-2-1 1 16,3 2-1-16,0 5 0 15,1-2 1-15,2 2 0 16,0 0-1-16,2-5 0 15,0 3 1-15,-3 0 0 16,2 0-1-16,-2-3 1 16,0 4 0-16,-1-5-1 15,1 1-1-15,3 4 0 16,2-3-11-16,5-2-52 16,-1-1-56-16,5-5-98 15,4-2 348-15,12-3-135 16</inkml:trace>
  <inkml:trace contextRef="#ctx0" brushRef="#br0" timeOffset="-211334.34">26663 14828 797 0,'0'0'348'0,"0"0"-85"16,7-1-62-16,-2-1 34 16,-1 0-11-16,-3 1-71 0,6-13-24 15,-2 0-27-15,3-29-12 16,-17 25-17-16,-3 1-6 16,-5 0-15-16,-3-2-6 15,-3 5-5-15,-2-1-1 16,-9 2-6-16,-3-2-4 0,-3 2-10 15,-4-1-4-15,-4 2-3 16,-2 2-2-16,-9 2 1 16,0 4-2-16,1 1-1 15,3-1 0-15,5 4-2 16,7 0-1-16,5 0-2 16,2 2-2-16,7-2 0 15,-5 0-1-15,-5-3-1 16,-4 3 0-16,-3 1 0 15,0 3-2-15,-3 5 1 16,-1-1-1-16,-3 5 1 16,3 3 0-16,8 0 0 15,2-1-1-15,1 0 1 16,3 0 1-16,-3 3-1 16,3 1 0-16,3 2 0 15,-1-1-1-15,2 3 0 16,3-5 1-16,1 6 0 0,1-1 0 15,2-1-1-15,-4 2-1 16,2 1 0-16,0 4 1 16,1 1 0-16,0 1 1 15,0 3 1-15,-8-2 0 16,-2 4 0-16,-2-1 1 16,-1-1 0-16,5 1-1 15,4 1 0-15,2 2 0 16,1-1-3-16,1 2 1 0,7 0-1 15,2-2-1-15,8 2 0 16,4 1 1-16,1 2 1 16,-1 1 1-16,2 6 1 15,-4 3 0-15,0 0 0 16,1 3 1-16,-5-3-1 16,4 0 1-16,-2-4 0 15,0 2-1-15,8-6 0 16,1 1 0-16,4 2-1 15,3 2 0-15,2-2 1 16,3 2 0-16,5-5 0 16,4 0 2-16,4-2 0 15,3-2 2-15,5-1 0 16,2 0 0-16,11 2 0 16,1-2 1-16,4 1 1 15,-3 0 1-15,-3-1 2 0,0 3 0 16,-1 0 0-16,4-2-1 15,-4 0-2-15,1-2-1 16,2-3-1-16,1-1 0 16,1-4-1-16,1-1 1 15,1-5-1-15,-6 2 1 16,-1-7-1-16,-4-1 1 0,-2-4 0 16,3 0 0-16,1-2-1 15,0 1-1-15,1-2 0 16,2 0 0-16,0 0 0 15,-4-3 0-15,-3-3 0 16,-3-2 0-16,-1-3 0 16,2 1 2-16,-1-1-1 15,1 1 1-15,-7-1 0 16,0-3-1-16,0 3-1 16,-1-2 0-16,3 0 0 15,0 3 1-15,5-4 0 16,-2-4-1-16,-4-1 1 15,-2-2 1-15,1-4-2 16,-4-3 0-16,7-4 0 16,-4-2-1-16,2-3 1 15,3 0 0-15,1-2 2 16,0-1-1-16,-2 0 2 0,1-1 0 16,3-5-1-16,1-1 1 15,3-6-1-15,-5-1 1 16,-3-4-1-16,0-1 0 15,-9-3-1-15,5-6 0 16,-3 3 1-16,0 0 1 16,-1 7 3-16,-4 6 1 15,-7-3 2-15,-4 2-1 0,-7-4-2 16,-1-3-1-16,0-6-3 16,2-6-1-16,3-1-1 15,1-1-2-15,-1 7 1 16,0 8 2-16,-5 4 2 15,0 4 3-15,-4-6 5 16,-3-2 1-16,-5-9 0 16,-1-6-4-16,-2 1-6 15,0-4-2-15,1 6-1 16,0 4 0-16,0 8 1 16,-1 6-1-16,4 6 2 15,-3 3 3-15,0 4 5 16,1 0 1-16,-2 1-1 15,0 1-2-15,-3-1-5 16,4 4-2-16,1 2-1 0,0 1-1 16,0 1-1-16,-1 0-4 15,1-3-17-15,8 0-9 16,4 4-22-16,0 0-15 16,0 11 1-16,3 2-16 15,-9 4-28-15,-3 2-9 16,-5 4 16-16,-4 1-4 15,6-1 80-15</inkml:trace>
  <inkml:trace contextRef="#ctx0" brushRef="#br0" timeOffset="-209374.71">28192 14835 1015 0,'-13'-22'473'16,"-1"0"-214"-16,0 5-98 16,-1-1 6-16,-4 6-62 15,-2 3-20-15,-8 9-9 16,-3 4-9-16,-6 7 0 16,0 5-7-16,1 2-17 15,0 3-8-15,-2 4-20 16,0 3-5-16,0 2-2 15,-1 2 0-15,4 6 1 16,1 2 1-16,3 7 0 16,-2 4-2-16,1 4-3 15,2 3 0-15,3 0 3 0,1-4 3 16,9-5 5-16,1 0 3 16,1 1-1-16,2 3-1 15,-4 5 0-15,4 0-1 16,-1 1 0-16,0 1-1 15,6-7-3-15,2 1 0 16,7-4-4-16,-3 0-1 16,-1 3-2-16,-1-1-2 0,2-2 0 15,-1-1 0-15,3-4 2 16,-1-2 0-16,2 1 5 16,3 2 1-16,5-1 1 15,-1-4-2-15,2 1-2 16,5-2-2-16,1 1-3 15,1 3 0-15,4-2-1 16,-6-3 0-16,2-8 0 16,5 1 0-16,0-3 4 15,2-1 1-15,8 5 2 16,-4 0 1-16,1 1-3 16,1 0-1-16,-1 2-3 15,1-2 1-15,5-3-3 16,1 2 2-16,1-5-1 15,2-3 0-15,-7-5 1 0,-2 0-2 16,-5-1 1-16,-3-2 0 16,3 1 1-16,2-3-2 15,4-3 1-15,1 3 0 16,1-3 0-16,0 0 1 16,1-2-2-16,2-1 1 15,3 3-1-15,4-2 0 16,0 2 1-16,-2-3-1 15,-4-8 2-15,-8-1 1 16,-1-5 3-16,2-6 0 0,6-3 2 16,8-2 0-16,3-6 0 15,1 3 2-15,4-3 6 16,1 1 4-16,0 2 11 16,1 2 0-16,-7-2 0 15,-19 5-2 1,2 1-7-16,19-14-1 0,5-4-5 15,-4 0-2-15,-9 5-6 16,-1 0-1-16,-1-3-1 16,-2 1-2-16,2-2 0 15,-1-2-2-15,-2-3 1 16,-5-2-1-16,-8 1 1 16,2 1 1-16,-9 2 0 15,0-1 2-15,-3 2 2 16,-4 2 1-16,-11-1 13 0,2 0 3 15,-5 1 2-15,-1-3-1 16,4-6-11-16,-5-2-6 16,-1-6-4-16,2 2-2 15,2 2-3-15,0 3 0 16,3 6 0-16,-4 0 0 16,1 3 0-16,-3 4 1 15,-3-4-1-15,3 3 1 0,-7-4 0 16,0-1 0-16,-7-4 0 15,-1-3-1-15,-2 2 1 16,-2-1-1-16,4 9 0 16,-1 1 0-16,1 4 0 15,-1 4 1-15,0-2 1 16,-2 0 0-16,1-3 1 16,-2 0 0-16,4-2 2 15,1 1 1-15,1-1-1 16,1 3 1-16,2 1-1 15,0-2 0-15,3 5-1 16,-1-2-1-16,3 3 0 16,0 0 0-16,-3-1-1 15,-1-1-1-15,-9-1 0 16,3 3-1-16,-1-3 0 16,0 2 0-16,3-1-1 0,-2-1 1 15,2 1-1-15,-3-3 0 16,3-1 0-16,-1-2 0 15,3 2 1-15,0 4-1 16,-2 0 0-16,0 6 0 16,1 2-1-16,-3-1 1 15,2 4-1-15,-2-2 1 16,-1-1 0-16,0 2-1 0,-6-2 1 16,-2-2 0-16,-5 1 0 15,1-6 0-15,1 3 0 16,6 1-1-16,6-3 0 15,6 2 0-15,5-1 0 16,1 0-2-16,3 2 0 16,2 4 0-16,-2 6-6 15,2 1-10-15,0 6-18 16,-4 0-10-16,-1 0-1 16,-2 3-22-16,-1 2-74 15,-4 1-34-15,5 9 96 16</inkml:trace>
  <inkml:trace contextRef="#ctx0" brushRef="#br0" timeOffset="-205974.25">26115 14972 512 0,'0'-4'311'0,"1"-2"-22"15,-1 5-12-15,0-3-62 16,0 2-25-16,0 1-40 16,-1-1-15-16,0 1-31 15,0 0-16-15,-22-11-32 16,-29-4-14-16,22 20-15 15,4-1-3-15,-3-3-3 16,-2 0-2-16,0 0-1 16,-4-1-2-16,5 3 1 0,-3 2 1 15,0-3 1-15,0-1 0 16,1 3-1-16,-3-3-6 16,-1 5 7-16,0 2 3 15,-3-2 3-15,-2 1 5 16,6 0-9-16,3 1-3 15,1 3-2-15,-2-1-1 16,-2 2-4-16,-6 3-1 0,2 0 0 16,4 1-1-16,2 0 0 15,7 2-2-15,2 0-4 16,3 3 0-16,1 2-2 16,2 2-1-16,1 0 1 15,-1 4-1-15,3-3 1 16,-1-2-1-16,0 0 0 15,0-4 0-15,4 5 0 16,-2 2 0-16,4-1 1 16,0-2-1-16,1-2 0 15,9-1-1-15,6 0 1 16,1 0 0-16,4 0 0 16,-2 0 0-16,1 0 3 15,4 3 1-15,-1-1 3 0,5 2 0 16,0-2 0-16,0 0-1 15,2-1 0-15,-1 1 0 16,2-1-2-16,1-2 1 16,5-1-1-16,1-5 0 15,-2-3 0 1,-13-6-2-16,1 1 0 0,41 17 0 16,-1-2-1-16,-4-1 0 15,-18-12 2-15,-1-2 2 16,7-2 2-16,6-3 2 0,4-2 1 15,6-2-1-15,5 1-1 16,4 1-2-16,5 2-3 16,-3 0 0-16,-4 0-1 15,-3-3 2-15,-10-5 1 16,0-3 5-16,-5-6 7 16,-1-3 3-16,0-3 1 15,1-1-1-15,-7-8-6 16,-6-2-2-16,-11-3 0 15,-5 0 2-15,2-2 2 16,-8 3 3-16,-3 0-1 16,-4-6-2-16,-13 2-3 15,2-1-2-15,-6-3-3 16,3 7-2-16,-7 0-3 16,-1 2-1-16,0 8-1 0,-4-4 0 15,5 7-1-15,0 0 1 16,-1 2-1-16,1 2 0 15,-2 4 0-15,2 2-3 16,-2 6-1-16,-1 3 0 16,-5 1-1-16,0 3 2 15,-1 1 0-15,3 0-1 0,8 0-15 16,0 0-10-16,6 0-35 16,-2-2-20-16,1 2-42 15,-3 1-31-15,2 7 14 16,1 6 74-16</inkml:trace>
  <inkml:trace contextRef="#ctx0" brushRef="#br0" timeOffset="-204566.49">26033 16178 1018 0,'-2'0'449'0,"1"-1"-231"16,0 0-4-16,0 0-41 15,-10-2-39-15,-2-8-36 16,-26-29-6-16,20 29-5 16,2 0-1-16,-2 1-5 15,-8 2-2-15,-4-2-11 16,-5 1-10-16,-7 1-23 15,1 2-10-15,1 1-15 0,0 1-3 16,2 3-4-16,1 1-1 16,-2 5 1-16,4 6 2 15,1 6 1-15,1-1 1 16,-3 2-1-16,0-2-2 16,-4-4 1-16,2 0 2 15,7 0 7-15,-3-1 0 0,10 1 4 16,1-2-2-1,5 0-5-15,5 0 0 0,1 4-5 16,3 1-2-16,2 4-3 16,2 3 0-16,-1 0-1 15,2 3 1-15,-3 0 1 16,1-1-1-16,1 0 0 16,1 0 0-16,3-4 0 15,1-1 1-15,0-3 0 16,2 1 0-16,2-1 0 15,3 2-1-15,4 1-1 16,2 1 0-16,6-3 0 16,0 1 0-16,4 2 0 15,-1-1 1-15,0 3 0 16,4 1-1-16,-2-6 0 16,3-2 0-16,0-2 0 15,6 0 0-15,3 3 0 0,-4-2 0 16,-3-1 1-16,-1-1 0 15,3 0-1-15,4 3 0 16,6-1 0-16,-2 1 1 16,0-2 0-16,-2-4 1 15,5 0-1-15,2-3 0 16,6-1 0-16,-2-2 0 0,-7-1 1 16,0-1 0-16,-12 1-1 15,4 2 0 1,1-3 0-16,-2-2 1 0,7-6 0 15,-7-3 1-15,1-4 0 16,0 1-1-16,1-3 0 16,6 3-2-16,4-2 1 15,-4-1-1-15,0-1 1 16,-8 2 0-16,-4-2 1 16,-1 4 0-16,-7 0 2 15,-1-1 1-15,-5 1 0 16,-2 0 2-16,-2-2 2 15,-1 0 1-15,-8-1 2 16,-3-5 0-16,-1-2-2 16,-8-1-1-16,-1-7-3 15,0 5-2-15,1-3-2 0,1 2 0 16,4 4-1-16,-2-1 1 16,-2 3 1-16,2 6-1 15,-8-1 1-15,0 1-1 16,-9 3 1-16,2 1 1 15,-7 1-1-15,-3 4 1 16,-2 1-2-16,-4 0-1 16,6 2-1-16,2-3 0 15,5-2-2-15,4 2 0 0,3-2 3 16,3 1-15-16,8 1-76 16,1-2-56-16,12-1-79 15,3 0-393-15,11-9 436 16</inkml:trace>
  <inkml:trace contextRef="#ctx0" brushRef="#br0" timeOffset="-203366.24">28322 15245 778 0,'6'-1'465'16,"-13"-7"10"-16,-7 1-280 15,-6 5 1-15,-11 1-48 16,0-1-25-16,-7 4-40 15,0-1-17-15,-2-1-19 16,1 4-5-16,-1 1-8 16,0 3-1-16,4 3-4 15,-2-4-2-15,0 4 2 16,0-3-1-16,-3 3-8 16,2 1-4-16,7 3-9 0,-1-2-2 15,10 3-2-15,2 3-2 16,6 3 0-16,1 4-1 15,7 5 1-15,1 0 2 16,6 2 1-16,2 1 0 16,6 0 0-16,1 1-2 15,4 2-2-15,6-1 1 16,4 3-1-16,4 0 1 16,5-4 0-16,2 0-1 0,2-4 1 15,2-4-1-15,4 0 2 16,0-5 0-16,12-4 1 15,1-3 1-15,6 1-1 16,5-4 1-16,0-5 0 16,7-1 2-16,0-5 4 15,1-3 1-15,1-6 0 16,-4-2-1-16,5-9-1 16,-3-2-2-16,-8-7 3 15,-8-2-2-15,-16 0 1 16,-4 0 1-16,-6 4 2 15,-3 3 3-15,-10-1 14 16,-5 2 7-16,-17-6 8 16,-5-2 1-16,-8-2-10 15,-8-6-7-15,3 1-12 0,2-1-3 16,1 2-7-16,1 4-1 16,-7 3-1-16,-8 3 0 15,-12 4-1-15,-1 1 0 16,-7 4-3-16,0-2 0 15,1 3 0-15,0-2-1 16,3 1 0-16,7 2-1 16,3-2 1-16,5 4-2 0,1 2-2 15,-3 1-2-15,5 8-2 16,1 2-9-16,5 7-29 16,5-2-17-16,6 2-37 15,3 1-26-15,9 3-606 16,2-1 526-16</inkml:trace>
  <inkml:trace contextRef="#ctx0" brushRef="#br0" timeOffset="-202291.16">28675 16398 1004 0,'5'-7'514'16,"-2"-3"-169"-16,-5 2-95 15,-4-2 2-15,-12 0-84 16,-3 0-46-16,-7 2-24 16,-3 3-9-16,-6 0-12 15,-5 0-5-15,6 1-23 16,-7-3-11-16,-6 7-15 0,-2 0-5 15,-15 4-5-15,4 5-2 16,6 1-5-16,3 5-2 16,8 0-3-16,2 1 0 15,9 4 0-15,1 0 0 16,5 1 0-16,-1-1-1 16,-7 3 1-16,4 3-1 15,1 2 2-15,7 1-1 0,11-1-1 16,3 1 1-16,7-6-1 15,3 1-2-15,5 0 0 16,3-2 1-16,3 3 1 16,3 2-1-16,10 1 1 15,5 0-1-15,-4 0-1 16,7-1 1-16,-1 0-1 16,-1-1 1-16,15 3 1 15,-1-2 0-15,0-5 0 16,2-2 0-16,4-7-1 15,4-2-1-15,12-6 1 16,-3-4 1-16,4-6-1 16,2-5 1-16,-4-5 1 15,5-3 0-15,-2-1 2 16,-3-3-1-16,-6-5 1 16,1-1 0-16,-13-3-1 15,-4-2 1-15,-1 0-1 0,-7-3 1 16,-5 8 2-16,-5 4 2 15,-11 9 3-15,-7-3 2 16,-2 2 2-16,-4-1 6 16,-4-2 3-16,-3 1-1 15,-11-6-1-15,-3-3-7 16,-12-4-5-16,-3-1-1 0,-1 3-4 16,0 1-1-16,7 8-3 15,2 5 0-15,-5 6-3 16,1 4 0-16,-3 2-3 15,4 2 1-15,7-1-24 16,4 4-16-16,5-1-46 16,3 0-36-16,3-1-100 15,2-1-64-15,4-2 182 16</inkml:trace>
  <inkml:trace contextRef="#ctx0" brushRef="#br0" timeOffset="-200070.18">25477 15373 839 0,'-1'-1'426'0,"0"0"-123"16,1-3-5-16,0-6-42 16,-1 1-46-16,-1 4-61 15,0 1-24-15,1 3-34 16,0 0-19-16,-6-3-30 15,-7-1-15-15,-34 7-18 16,33 13-5-16,-1 2-2 16,5 0-2-16,8 3 0 15,1-2 0-15,8 2 0 16,6-2 1-16,5-2 2 0,2-4-1 16,4-6 0-16,-1-1 1 15,3-5 0-15,3-3 1 16,-3-6 1-16,0-2 0 15,-6-7 3-15,-5 1 1 16,-7-3 3-16,-7 3 2 16,-7 0-1-16,-5 0 0 15,-9 1-3-15,0 4-2 16,-2 5-1-16,-2 0-1 0,1 3-1 16,7 1-3-16,0 3-6 15,3 2-5-15,14 7-13 16,0 0-29-16,6 4-80 15,8 0-17-15,10-1 78 16</inkml:trace>
  <inkml:trace contextRef="#ctx0" brushRef="#br0" timeOffset="-199547.65">25899 15368 1063 0,'13'-34'501'0,"-13"27"-217"16,-2 4-11-16,-6 0-84 16,3 3-44-16,-9 5-49 15,3 4-20-15,-7 7-11 16,8 2-3-16,8 3-9 15,0 0-1-15,11-2-15 16,-4-1-7-16,10-5-3 16,4-5-4-16,0-6-4 15,10 0-2-15,-2-9-3 16,-4-2-2-16,1-7 1 16,-8-2 1-16,-5-3 2 15,-1-3 0-15,-10 3 1 16,-6-2-1-16,-7 1-1 0,-4 9 0 15,-8 3-4-15,-2 7-4 16,-2 8-7-16,0 2 0 16,8 9-65-16,1-2-58 15,6 9-99-15,6 2 121 16</inkml:trace>
  <inkml:trace contextRef="#ctx0" brushRef="#br0" timeOffset="-198749.25">25526 16389 934 0,'-39'-15'454'0,"33"12"-140"15,-8-2-23-15,5 5-46 16,5 3-44-16,-5 6-66 15,1 2-24-15,-3 8-26 16,7 2-12-16,6 0-25 16,-1-1-9-16,8-4-14 15,1-3-4-15,2-5-7 16,8-6-2-16,6-2-3 0,-5-5-1 16,7-4 0-16,-5-2 0 15,-7-5 3-15,-4-2 0 16,-8-4 2-16,-4-1 1 15,-9 0-2-15,0 3-1 16,-7 6-2-16,-2 3-2 16,-5 5-2-16,-3 5-3 15,3 2-4-15,1 5-1 0,2 2-28 16,11 1-29-16,-1 5-76 16,2-1-50-16,12-1-79 15,-2 1 127-15,23 0 73 16</inkml:trace>
  <inkml:trace contextRef="#ctx0" brushRef="#br0" timeOffset="-198192.85">26007 16465 1042 0,'-34'-26'511'0,"22"29"-206"0,-5 5-92 16,4 4-15-16,-3 4-75 16,1 1-32-16,10 0-31 15,-1-1-8-15,7-2-8 16,7-2-1-16,1-4-6 16,13 0-4-16,-3-8-12 15,3 0-6-15,0-3-6 16,-2-4-1-16,1-2 1 15,-3-5 0-15,-2-1 2 16,-9 1 3-16,-5-4 1 16,-4 3 0-16,-8-1 17 15,-1 0 5-15,-6 7 1 16,0 3 1-16,-6 5-21 16,8 2-9-16,1 3-8 15,0 2-22-15,9 2-58 16,0 0-42-16,11 2 66 15</inkml:trace>
  <inkml:trace contextRef="#ctx0" brushRef="#br0" timeOffset="-197481.11">28059 15569 916 0,'-1'-1'472'0,"0"0"-129"16,-7-5-18-16,-6 0-86 15,-30-25-36-15,31 31-58 16,-3 4-24-16,4 4-41 16,-1 5-17-16,2 4-32 15,7 2-10-15,7 1-12 0,3 1-2 16,8-2-4-16,1-2-1 16,2-6 1-16,5-4-1 15,4-9 2-15,1-4 1 16,-7-5 2-16,0-1-1 15,-9-3 3-15,-5-1 0 16,-6-3 2-16,-3 1 0 16,-7 5-1-16,-4 0 0 15,-5 5-2-15,-2 2-1 16,0 5-4-16,0 1-3 0,4 2-4 16,3 1 3-16,6 5-64 15,6 0-71-15,14 1-586 16,7-1 491-16</inkml:trace>
  <inkml:trace contextRef="#ctx0" brushRef="#br0" timeOffset="-196886.42">28620 15610 1052 0,'0'0'483'0,"0"0"-193"15,0-1-30-15,0 0-33 16,-1 0-47-16,0 1-72 15,-12 4-24-15,-8 0-32 16,-25 42-10-16,38-25-10 16,3 0-4-16,10-1-10 15,6-3 0-15,4-3 0 16,6-2-2-16,1-6-3 16,2-5-1-16,-3-4-1 15,-2-4-1-15,-6-4 3 16,-1-1 0-16,-6-4 1 15,-1-2 2-15,-8 0 1 0,-2 1 4 16,-8 3 1-16,-1 1-3 16,-6 4-6-16,0 2-7 15,1 4-32-15,3 3-32 16,4 7-76-16,0 0 380 16,9 2-213-16</inkml:trace>
  <inkml:trace contextRef="#ctx0" brushRef="#br0" timeOffset="-196112.57">28153 16627 1544 0,'0'-1'597'0,"0"0"-404"16,-1 0-26-16,0 0 3 15,-15-6-46-15,-29 9-63 16,28 19-20-16,8 8-18 15,3-4-6-15,9-1-4 16,7-1-2-16,8-9-1 16,0-3 1-16,5-8-1 0,2-3 0 15,0-6 0-15,-1-6 0 16,-3-4 2-16,-4-3 1 16,-6-2 2-16,-3 2 0 15,-8-4-1-15,-7-2 2 16,-8 0 3-16,-3 0 1 15,-4 6-1-15,2 5-2 16,1 8-10-16,0 4-4 16,7 4-1-16,1 4-18 0,5 3-86 15,3 4-68-15,7 0 96 16</inkml:trace>
  <inkml:trace contextRef="#ctx0" brushRef="#br0" timeOffset="-195509.08">28674 16612 949 0,'0'3'448'0,"-2"-3"-143"16,1 0-49-16,0 0-8 15,0 0-43-15,0 0-58 16,-1 0-14-16,-10 1-24 16,2 12-13-16,-31 29-31 15,29-25-15-15,4-1-25 16,1-2-6-16,6-1-10 15,3 1-3-15,6-2-3 16,3-3-1-16,5-3 1 16,3-6 0-16,2-6-1 15,-2-2 1-15,1 1 1 16,-4-3 0-16,-2-2 1 16,-3-2 2-16,-8-4 3 0,-3 2 1 15,-7-1 3-15,-4 1-2 16,-2 3 3-16,0 2 1 15,1 5-4-15,1 4-1 16,1 2-9-16,1 3-2 16,0 3-26-16,2 0-39 15,4 2 2-15,2-1-521 16,4-2 425-16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1T14:55:36.5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26538 3773 963 0,'-9'-8'452'15,"5"7"-140"-15,1 5-58 0,-7 6-33 16,4 7-17-16,-9 9-60 16,-7 2-33-16,4 5-37 15,-6 3-12-15,7-3-17 16,6-2-7-16,2-5-19 16,3-2-2-16,1-5-66 15,-5-4-74-15,-5-11-597 16,1-4 491-16</inkml:trace>
  <inkml:trace contextRef="#ctx0" brushRef="#br0" timeOffset="224.11">26165 3934 1125 0,'0'12'558'15,"2"4"-176"-15,4 10-125 0,0 1 2 16,1 8-70-16,-2-3-42 15,5 2-70-15,0-7-14 16,5-6-16-16,4-1-7 16,4-13-12-16,1-6-9 15,6-7-10-15,4-8 2 16,-2-11-42-16,5-2-48 16,-5-11 299-16,7-3-196 0</inkml:trace>
  <inkml:trace contextRef="#ctx0" brushRef="#br0" timeOffset="855.79">26280 2962 1012 0,'-1'-15'482'15,"-1"1"-206"-15,-3-2-70 16,-1-2-19-16,-5 7-76 15,-6 0-33-15,-2 5-28 16,-2 4-2-16,-1 7 1 0,2 7-6 16,6 7-9-16,2 4-6 15,5 2-12-15,6-1-6 16,5-2-9-16,4-2 0 16,9-3 0-16,3 0 0 15,5-3 14-15,0-2 13 16,-4-1 33-16,-4 0 15 15,-9 0 12-15,-4 0-2 16,-6-3-7-16,-4 0-6 0,-8-1-17 16,-2-2-11-16,-2-2-23 15,2-2-9-15,0-1-28 16,-1-1-38-16,6-1-107 16,4-3-35-16,8-7 108 15</inkml:trace>
  <inkml:trace contextRef="#ctx0" brushRef="#br0" timeOffset="1089.7">26423 2981 1448 0,'4'8'605'0,"-3"11"-351"15,4 6-22-15,-5 11-74 0,1 6-37 16,4 5-57-16,-2-2-18 15,8-3-17-15,-2-2-6 16,-5-12-7-16,3-2-4 16,-5-9-32-16,-5-6-47 15,-4-10-132-15,2-4-62 16,-4-15-150-16,3-5-212 16,2-13 427-16</inkml:trace>
  <inkml:trace contextRef="#ctx0" brushRef="#br0" timeOffset="1299.25">26441 2954 854 0,'19'-3'506'16,"1"2"-71"-16,2 2-172 15,3 1-44-15,-5 4-53 16,2 1-17-16,-7 4-34 16,-3 2-13-16,-8 2-25 15,-8 2-9-15,-10 0-20 16,-8 1-8-16,-5-2-19 15,-4-3-7-15,1-6-59 16,10 0-33-16,6-4-83 16,6-2 142-16,18-1-9 15</inkml:trace>
  <inkml:trace contextRef="#ctx0" brushRef="#br0" timeOffset="1700.48">26855 3024 1166 0,'6'-3'573'15,"-8"-10"-154"-15,-3-2-181 0,-5-2-91 16,3-2-38-16,-5 5-51 16,-3 2-14-16,-3 9-15 15,0 3-1-15,1 10-8 16,2 5 0-16,5 8 3 15,-1 2-1-15,7 1 1 16,1-3-1-16,5-5-8 16,4-7-3-16,4-10-7 15,3-1-3-15,6-11-1 16,-1-2-5-16,0-4-2 16,4 1 1-16,-2 2 2 15,2 1 4-15,-6 6 1 16,-8 3 1-16,-1 7 5 15,-2 7 6-15,-4 6 11 16,2 4 2-16,-3 2-5 16,-8-2-7-16,4-7-21 0,3-2-40 15,0-8-104-15,3-3-2 16,6-8 73-16</inkml:trace>
  <inkml:trace contextRef="#ctx0" brushRef="#br0" timeOffset="2046.81">27045 2953 1046 0,'-2'8'581'0,"2"8"-42"15,2 3-204-15,-1 1-99 16,1 1-48-16,-1-3-89 16,1-1-38-16,-2-8-40 15,-1-5-7-15,0-5-7 16,1-5-11-16,3-8-30 15,2-4-13-15,6-2-17 16,-1-2 8-16,2 3 24 16,1 1 13-16,3 5 16 15,-2 4 1-15,-1 9 22 16,-2 5 16-16,-2 8 25 16,-3 4 14-16,-1 4 2 15,-3 0-4-15,0 0-14 16,0 0-10-16,1-4-22 15,-1-1-9-15,-2-5-19 16,0-2-26-16,-1-6-87 0,1 1-76 16,1-10 112-16</inkml:trace>
  <inkml:trace contextRef="#ctx0" brushRef="#br0" timeOffset="2420.62">27325 2964 1304 0,'9'9'613'0,"-10"2"-193"16,2 0-115-16,-5 2-89 15,-4 3-44-15,7 3-97 16,-1-3-31-16,1-3-29 16,1-3-6-16,-1-8-5 15,1-2-4-15,3-5-17 16,-3 4-11-16,0 0-17 15,3-17-3-15,16-27 10 16,-7 29 7-16,0 2 16 16,-3 3 5-16,2 6 6 15,0 4 10-15,-3 3 26 16,2 3 17-16,-8 1 30 16,2 2 4-16,-2 3-7 15,5 1-10-15,-7 2-22 16,0 0-11-16,-1-2-15 0,-7-2-20 15,9-4-57-15,1-2-41 16,7-4 263-16,4-4-154 16</inkml:trace>
  <inkml:trace contextRef="#ctx0" brushRef="#br0" timeOffset="2716.76">27604 3037 1127 0,'6'5'650'16,"2"-3"-31"-16,2-4-363 16,-1-2-48-16,-1-6-94 15,3-3-47-15,-1-5-54 16,-1-3-9-16,-1 0-5 16,-4 1-8-16,-3 7-8 15,-2 2-1-15,-7 11-1 16,-3 3 6-16,-5 5 9 15,0 4 4-15,0 4 11 16,3 0 4-16,8 3 5 16,0-1-2-16,5 2-6 15,2-4-6-15,4-2-6 16,6-5-32-16,5-9-112 0,6-2 28 16,11-9 44-16</inkml:trace>
  <inkml:trace contextRef="#ctx0" brushRef="#br0" timeOffset="3090.02">27953 2911 1351 0,'-16'-1'595'0,"-3"2"-282"16,-2 6-36-16,4 7-66 16,-2 3-33-16,5 4-73 15,5 0-38-15,3-2-43 16,4-4-10-16,6-2-5 15,7-3-2-15,0-8-5 16,4-1-1-16,5-8-1 16,3-6-12-16,7-8-58 15,-1-4-33-15,-1-8-28 16,-3-4 9-16,-3-1 55 16,-1 1 34-16,-10 9 30 15,-5 9 6-15,-6 11 39 16,-5 7 25-16,-4 8 46 15,0 4 23-15,-3 10 10 16,2 5-6-16,5 10-23 16,5 2-15-16,6-2-41 15,3 0-16-15,6-10-39 0,0-4-32 16,3-12-39-16,2-7-199 16,2-11 181-16</inkml:trace>
  <inkml:trace contextRef="#ctx0" brushRef="#br0" timeOffset="3748.59">28711 2737 1311 0,'10'12'560'0,"-3"8"-277"16,0 3-67-16,-3 10-33 15,-4 4-24-15,-3 2-52 16,1 0-27-16,-4-6-44 16,2-2-12-16,-2-8-12 15,1-3-3-15,2-9-4 16,-1-3 1-16,2-8-20 15,1-2-21-15,1-13-35 16,2-4-20-16,6-8 5 16,3 0 15-16,7 3 35 15,3 2 17-15,1 11 16 16,0 3 5-16,-4 8 27 16,1 6 16-16,-8 3 39 0,-1 3 18 15,-6 1 19-15,-10 2-1 16,-5 3-18-16,-1-2-14 15,-15-1-35-15,2 0-13 16,-1-3-19-16,-2-3-8 16,10-1-20-16,4-3-24 15,5-5-94-15,5-3-73 16,9-8 117-16</inkml:trace>
  <inkml:trace contextRef="#ctx0" brushRef="#br0" timeOffset="4141.3">28979 2891 1509 0,'-1'8'662'0,"1"8"-303"15,1 2-55-15,2 3-78 16,-2 0-43-16,7-4-91 16,-2-2-30-16,3-6-39 15,4-1-10-15,7-5-17 16,4-3-20-16,4-7-45 15,0-5-21-15,0-9-28 16,-1-2 14-16,-9 0 45 16,-4 1 25-16,-10 10 38 15,-4 3 14-15,-5 10 27 0,-3 6 13 16,-1 9 23-16,3 7 0 16,0 8-12-16,4 3-8 15,2 9-18-15,3-3-5 16,4 3-5-16,-1-6-4 15,1-4-3-15,-3-3-3 16,-3-5-6-16,-1-1-3 16,-4-9 0-16,-4-2 0 0,-4-5 1 15,-2-2 0-15,-8-8-2 16,-4-3-2-16,-4-10-12 16,0-4-12-16,3-2-29 15,5 1-21-15,14 3-60 16,8 6-19-16,19 0-626 15,13-6 541-15</inkml:trace>
  <inkml:trace contextRef="#ctx0" brushRef="#br0" timeOffset="4507.39">29801 2777 1406 0,'7'-1'635'0,"0"1"-296"0,0 9-92 16,-7 3-6-16,0 17-59 15,-5 7-40-15,0 12-50 16,3 3-23-16,-1-3-33 16,5-4-13-16,9-12-15 15,6-2-14-15,6-19-72 16,3-9-42-16,-1-15 66 15</inkml:trace>
  <inkml:trace contextRef="#ctx0" brushRef="#br0" timeOffset="4686.95">29691 2931 1417 0,'0'-2'640'16,"4"2"-271"-16,14 2-151 0,5 1-30 15,14 1-58-15,3-3-46 16,5-4-49-16,2 0-4 16,0-2-120-16,-2-2 37 15,-4 3 16-15</inkml:trace>
  <inkml:trace contextRef="#ctx0" brushRef="#br0" timeOffset="5206.41">30099 2784 1440 0,'0'22'646'0,"1"1"-297"15,0 11-42-15,-1 4-85 16,0-1-43-16,0 1-82 16,0 1-25-16,-1-8-40 15,0-5-13-15,0-9-9 16,-1-7-5-16,0-10-31 15,-1-3-22-15,3-10-29 16,3-4-6-16,1-5 20 16,0-2 17-16,1 5 27 15,0 6 6-15,0 10 32 16,0 4 15-16,4 11 27 0,1 4 17 16,6 7 3-16,7 5-1 15,9-2-9-15,6-3-11 16,6-8-24-16,0-7-10 15,-3-9-18-15,-4-10-9 16,-6-13-21-16,-1-5-6 16,-8-4-11-16,-1 1 5 15,-14 1 19-15,-6 5 7 0,-9 7 8 16,-5 8 5-16,-6 10 11 16,-5 2 2-16,4 8 13 15,-2 4 7-15,8 9 2 16,5 6 0-16,1 5-6 15,12 0-8-15,3-1-12 16,5-3-3-16,16-6-10 16,-2-7-18-16,16-4-50 15,4-4-6-15,1-11 35 16</inkml:trace>
  <inkml:trace contextRef="#ctx0" brushRef="#br0" timeOffset="5654.92">30942 2962 1144 0,'6'-7'566'0,"1"10"-137"16,3 6-71-16,9 10-67 16,-4 6-39-16,3 6-97 15,1 3-47-15,-4-3-54 16,-4-2-16-16,-2-8-14 15,-3-6-5-15,-4-11 0 16,-2-4 0-16,-4-11-3 16,-2-5-1-16,-4-11-10 15,3-6-4-15,-2-6-10 16,2 0-8-16,5 1-10 16,2 4 0-16,7 9 3 15,3 6 6-15,7 13-29 16,3 1-31-16,5 9-70 0,2 3-39 15,3 5 114 1</inkml:trace>
  <inkml:trace contextRef="#ctx0" brushRef="#br0" timeOffset="6341.22">31412 2965 1678 0,'-3'4'709'0,"-1"7"-382"16,1 4-35-16,-7 8-68 16,5 3-58-16,0-2-90 15,4 1-25-15,7-9-23 16,-1-2-7-16,8-9-11 16,3-3-4-16,1-8-20 15,2-9-12-15,-5-5-17 16,-2-8-4-16,-5 0-2 15,-7-1-3-15,-11 0 0 16,-1 1 5-16,-14 5 17 16,5 6 12-16,0 9 18 15,-2 8 9-15,11 7 10 16,-6 1 4-16,16 2 0 16,0-1-7-16,6-2-10 15,4 2-4-15,8-6-1 0,5-3-9 16,13-2-31-16,8-4-16 15,1 0-19-15,3-1 7 16,-11 4 31-16,-2 3 18 16,-10 3 17-16,-1 7 13 15,-8 4 20-15,-4 4 13 16,-6 1 35-16,-4 0 4 0,-2-2-1 16,1 0-12-16,2-3-33 15,4 0-15-15,1-5-18 16,3-2-3-16,5-8-17 15,5-7-8-15,6-7-10 16,-5-4-3-16,0 1 15 16,-3 4 10-16,-12 7 11 15,3 3 2-15,-7 8 5 16,-3 2 8-16,8 8 15 16,-4 2 13-16,-2 2 7 15,5 0-9-15,1-6-17 16,4-2-11-16,3-12-10 15,4-5-1-15,6-8-2 16,2-6 1-16,6 0 0 16,-3 2-1-16,-10 7 2 0,-1 6-2 15,-10 6 4-15,-5 0-7 16,-6 1-27-16,-3-1 158 16,5-1-107-16</inkml:trace>
  <inkml:trace contextRef="#ctx0" brushRef="#br0" timeOffset="6670.24">32314 2914 1843 0,'-6'-3'782'16,"-2"3"-431"-16,-13 6-182 15,-4 3-48-15,-7 4-47 16,0 1-20-16,9 0-7 15,5-2 2-15,9 0-9 16,6 1-6-16,5 2-12 16,6 1-5-16,5 4-1 15,2 3 2-15,5 1 8 16,-1 2 1-16,-3-1 1 16,-5-4 1-16,-11-7-7 15,0-5 2-15,-11-10-3 16,-2-1-1-16,-7-5-9 15,-2-2-17-15,-4 1-51 16,-5-4-34-16,-8 7 20 16,-2 5-367-16,-3 0 328 0</inkml:trace>
  <inkml:trace contextRef="#ctx0" brushRef="#br0" timeOffset="7458.74">27401 3884 1105 0,'4'0'511'16,"-3"1"-186"-16,1 3-105 0,-2-4 15 15,0 0-38-15,-1 11-44 16,0 8-80-16,-2 26-31 15,3-29-32-15,0-4-3 16,6-7-4-16,0-3 0 16,3-5-1-16,1-4 2 15,2-5 0-15,1-3 0 16,0-2-2-16,-1-1-3 16,-7-1-2-16,-6-1 1 0,-8-1 2 15,-2 1 4-15,-7 4 3 16,4 3-1-16,-2 7 3 15,-1 6 0-15,4 6-4 16,-1 4-3-16,9 5-9 16,5 1-3-16,6 2-21 15,4-3-32-15,9-4-102 16,1-2-68-16,21-9 137 16</inkml:trace>
  <inkml:trace contextRef="#ctx0" brushRef="#br0" timeOffset="7696.8">27910 3628 1294 0,'-6'-8'638'0,"-5"0"-253"16,-1 9-113-16,-4 10-31 16,-3 10-76-16,6 12-27 15,-3 8-30-15,0 4-11 16,8 14-32-16,2-3-16 15,5 2-29-15,6 0-8 16,0-16-7-16,3-2 3 16,0-13-22-16,-9-9-28 0,-6-9-118 15,-6-9-52-15,-2-11 123 16</inkml:trace>
  <inkml:trace contextRef="#ctx0" brushRef="#br0" timeOffset="7839.28">27654 3885 1585 0,'3'-3'634'0,"9"0"-390"16,6 2-43-16,8-2-50 15,7 0-33-15,11-2-65 16,-1 1-3-16,3 4 141 16,5 6-137-16</inkml:trace>
  <inkml:trace contextRef="#ctx0" brushRef="#br0" timeOffset="8214">28594 3634 1169 0,'-3'23'615'16,"-2"1"-124"-1,3-12-212-15,0 0-29 0,-6 47-81 0,0 1-45 16,7 1-65-16,11-23-13 15,9-11-18-15,5-1-6 16,3-14-39-16,3-6-37 16,-1-8-114-16,-3-8-76 15,-8-3-178-15,-6-3 251 16</inkml:trace>
  <inkml:trace contextRef="#ctx0" brushRef="#br0" timeOffset="8350.29">28546 3806 994 0,'-27'-6'537'15,"6"2"-87"-15,15 5-196 16,2 0-18-16,10 5-54 16,4-3-38-16,10 2-64 15,6-2-26-15,8-1-17 16,2-2-52-16,1-3-147 16,2-1-88-16,0-2 131 15</inkml:trace>
  <inkml:trace contextRef="#ctx0" brushRef="#br0" timeOffset="8812.41">28914 3660 1336 0,'0'8'592'0,"0"9"-265"16,-3 0-33-16,3 12-53 16,0 5-32-16,0 1-75 0,-2 1-28 15,1-3-42-15,0-5-18 16,-3-7-21-16,4-5-8 15,-2-11-18-15,-3-3-13 16,5-7-24-16,-6-5-10 16,6-4-5-16,4-2 5 15,-2 1 18-15,5 6 7 0,-4 4 10 16,0 5 7-16,1 6 5 16,0 3 8-16,5 9 23 15,3 1 7-15,7-4 5 16,4-2-6-16,12-10-19 15,2-3-8-15,6-8-4 16,-1-8-1-16,-7-3 0 16,-7-4 1-16,-9-2 3 15,-8 5 3-15,-11 1 3 16,-6 6 1-16,-6 6-2 16,-3 3 5-16,-2 8 15 15,0 6 4-15,3 7 6 16,2 3-5-16,5 6-14 15,5-1-4-15,7 0-9 16,5-5-3-16,13-5-8 16,5-3-17-16,13-8 137 0,12-2-94 15</inkml:trace>
  <inkml:trace contextRef="#ctx0" brushRef="#br0" timeOffset="9523.46">29922 3726 1091 0,'-6'-15'518'0,"3"9"-149"16,2 2-71-16,0 11-24 15,0 10-23-15,1 9-70 16,-8 10-34-16,0 4-61 16,7 1-22-16,1-2-31 15,5-8-12-15,6-7-18 16,-3-7-22-16,12-13-83 0,-2-4-58 15,2-9-419-15,2-1 384 16</inkml:trace>
  <inkml:trace contextRef="#ctx0" brushRef="#br0" timeOffset="9853.78">29799 3801 1368 0,'-5'-2'631'16,"0"2"-283"-16,9 2-124 15,-4-2-41-15,0 0-82 16,21 4-44-16,39 0-44 16,-30-6-7-16,6-2-22 15,4-2-28-15,-2 3-31 16,1 4-4-16,-6 4 19 16,-6 3 26-16,-8 2 31 15,-3 1 6-15,-8 2 32 16,-1 3 18-16,-7 3 46 15,0 0 25-15,-2-1 6 16,-4-2-14-16,3-3-43 16,0-5-23-16,-1-5-50 15,4-3-50-15,-2-9-139 0,1-6-84 16,1-8-291-16,-2-5 347 16</inkml:trace>
  <inkml:trace contextRef="#ctx0" brushRef="#br0" timeOffset="9972.96">30123 3669 899 0,'6'7'453'16,"1"-4"-79"-16,1 1-91 0,1 3-92 15,-2 0-48 1,2 3-143-16,-1 0-72 0,-1 0-177 16,2 10 159-16</inkml:trace>
  <inkml:trace contextRef="#ctx0" brushRef="#br0" timeOffset="10332.06">30243 3895 431 0,'10'18'344'0,"6"-6"97"16,1-2-91-16,4-6-95 15,2-2-46-15,4-7-98 16,-4-3-27-16,0-5-26 16,-6-3-1-16,-8-3 11 15,3-3-9-15,-10-1-6 16,-2 0 6-16,0 5 12 15,-10 4 9-15,-3 5-3 16,0 8-3-16,-4 5-5 16,2 5-3-16,5 12 0 0,5 5-4 15,5 12-15-15,0 8-7 16,3 7-10-16,1 2 0 16,6-3 10-16,-1-5 1 15,-2-3 3-15,-4-6-2 16,-10-9-6-16,5-3-1 15,-8-11-7-15,-2-3-3 0,-6-11-6 16,-11-5-8-16,-6-12-38 16,-3-8-41-16,3-14-117 15,9-3 53-15,17-17 61 16</inkml:trace>
  <inkml:trace contextRef="#ctx0" brushRef="#br0" timeOffset="10636.06">30618 3597 1205 0,'6'28'618'0,"-6"4"-129"15,-2 4-127-15,-4 5-130 16,-3 1-45-16,-1-3-99 16,2-5-36-16,2-9-31 15,3-6-7-15,3-10-8 0,2-3-10 16,1-7-25-16,4-4-6 15,3-4-3-15,-1-3 9 16,4 1 22-16,-3-1 6 16,-1 4 8-16,0 2 14 15,-4 7 29-15,0 5 18 16,-3 8 33-16,-2 3 0 16,-5 5-20-16,-1 0-18 15,1-3-37-15,0-5-27 16,5-7-78-16,2-6-42 0,8-9 67 15</inkml:trace>
  <inkml:trace contextRef="#ctx0" brushRef="#br0" timeOffset="10828.4">30909 3649 1610 0,'-3'22'741'16,"-1"7"-345"-16,-2 7-160 15,-6 5-48-15,3-1-85 16,7-3-33-16,1-5-36 16,9-3-6-16,-1-8-50 15,-4-6-55-15,5-11-36 16,0-5-531-16,-1-7 460 0</inkml:trace>
  <inkml:trace contextRef="#ctx0" brushRef="#br0" timeOffset="10971.96">30749 3761 1531 0,'2'-2'703'0,"2"2"-318"15,8 1-165-15,5 3-38 0,10-3-97 16,3 0-21-16,12 2 178 16,7-3-176-16</inkml:trace>
  <inkml:trace contextRef="#ctx0" brushRef="#br0" timeOffset="11954.02">31624 3749 1007 0,'6'-18'600'0,"-2"4"-28"0,-5 9-292 16,-6-2-30-16,-5 8-86 15,-4 8-38-15,-7 4-61 16,-3 7-14-16,-1 8-21 16,3 1-7-16,12 5-15 15,7-1-6-15,10-5-3 16,7-3-2-16,9-8 1 15,5-4-1-15,7-11-33 16,5-2-39-16,8-10-107 16,3-6-48-16,-1-4-26 15,2 0 35-15,-16 4 107 16,-7 3 48-16,-14 6 57 16,-12 3 18-16,0 6 73 15,-7 4 45-15,3 10 94 16,0 6 21-16,-4 4-20 0,6 2-27 15,3-1-63 1,4-4-29-16,3-10-43 0,-2-2-17 16,-3-11-24-16,0-2-4 15,-1-9-10-15,6-6-5 16,-9-5-9-16,3-1-2 16,-7-2-10-16,-5 1-6 15,-1 4-4-15,-6 3 1 16,-5 5 12-16,2 2 9 0,2 2 9 15,-3 3 1-15,16 2-6 16,-2 1-7-16,10 1-4 16,-4 1 0-16,7 0 3 15,22 0 4-15,30 0 2 16,-22 0 3-16,10 3 4 16,-2 1 9-16,-3 7 22 15,-11 1 12-15,-13 9 21 16,-7 3 1-16,-11 3-11 15,-2 1-11-15,-7-5-20 16,-1-4-9-16,4-6-7 16,1-4-1-16,5-9-3 15,3-3-3-15,7-11-13 16,2-4-8-16,7-3-3 16,1 1 2-16,0 3 12 15,0 8 7-15,-5 7 3 0,-1 4 0 16,-12 8 10-16,-2 1 3 15,-6 9 5-15,-5-3 0 16,3 3-6-16,1 0-19 16,4-9-75-16,3-4-50 15,11-7-137-15,7-6 105 16,12-12 83-16</inkml:trace>
  <inkml:trace contextRef="#ctx0" brushRef="#br0" timeOffset="12245.94">32530 3774 1782 0,'0'0'732'0,"-8"2"-432"15,-5 3-53-15,-12 8-96 16,-4-1-48-16,0 3-68 16,7 4-7-16,10-4 0 15,7 2 1-15,9-1-9 16,2 1-4-16,9 1 0 15,-2 1 2-15,7-4 10 16,1-1 3-16,-2-3 1 16,-2 0-2-16,-14-2-5 15,-9-2-5-15,-12 2-3 16,-7-2-2-16,-3 0-7 0,1-1-10 16,4-4-39-16,8-3-32 15,12-9-138-15,10-5-70 16,15-9 170-16</inkml:trace>
  <inkml:trace contextRef="#ctx0" brushRef="#br0" timeOffset="12769.95">32766 3711 2532 0,'-2'16'98'0,"-9"6"-12"15,-3 17 77-15,-9 14-41 16,-3 2-25-16,5 3-26 15,3-5-12-15,13-13-33 16,5-6-12-16,11-18-20 16,3-10-21-16,0-15-65 15,2-11-42-15,-8-14-49 16,-2 2-5-16,-12-3-45 16,-8 3-34-16,-7 5-75 15,-3 2 12-15,-1 6 200 16,4 4 143-16,5 4 247 15,4 3 59-15,5 3-2 16,3 3-34-16,5 1-65 16,3 1-35-16,-4 0-68 0,0 0-31 15,23 1-36-15,36 5-11 16,-19 2-12-16,4 0-4 16,1 3 1-16,-3 1 1 15,-19 5 3-15,-3 1 6 16,-18 8-1-16,-8 1-3 15,-7 1-4-15,0-2-6 0,-3-7-5 16,3-5 0-16,11-12-1 16,-10-3 0-16,9-9-2 15,2-5-1-15,2-3-2 16,10-3-2-16,-2-1-3 16,2 0 0-16,11-4-3 15,2 3-1-15,1 3-32 16,-2 2-22-16,-14 12-60 15,-8 4 253-15,0 14-121 16</inkml:trace>
  <inkml:trace contextRef="#ctx0" brushRef="#br0" timeOffset="128879.79">3970 16238 820 0,'-26'13'455'0,"0"3"11"0,0 0-145 15,-2 1-38-15,5 1-18 16,4-7-80-16,5-2-28 16,9-7-46-16,1-3-19 15,5-4-36-15,-1 3-14 16,3-2-24-16,9-25-10 16,47-47-6-16,-20 22-2 0,6-9-1 15,1-6 1-15,2 1 0 16,-3 4 0-16,-5 17 2 15,-5 11 0-15,-12 15 0 16,-4 7 1-16,-10 9-1 16,-2 1 0-16,-4 8 3 15,-3-1 0-15,-1 4 0 16,-2-2 0-16,-3 2-21 16,2 3-48-16,-5-4-127 15,2 2 385-15,4 2-194 16</inkml:trace>
  <inkml:trace contextRef="#ctx0" brushRef="#br0" timeOffset="129186.51">3989 15736 1396 0,'-16'5'552'15,"13"-5"-299"-15,4 1-100 16,7-4-19-16,7-6-27 15,9-1-75-15,4-4-15 16,8 2-11-16,3 4-1 16,2 0-1-16,0 4-1 15,-7 2 15-15,-4 2 12 0,-10 8 28 16,-5 2 17-16,-5 15 26 16,-4 5 5-16,-3 7-5 15,-3 4-9-15,-2-6-35 16,2-3-14-16,3-7-22 15,-1-4-9-15,3-7-12 16,0-2-26-16,0-6-108 16,0-2-69-16,-3-4 115 15</inkml:trace>
  <inkml:trace contextRef="#ctx0" brushRef="#br0" timeOffset="130086.31">2147 16862 1064 0,'-5'-3'453'15,"4"3"-218"-15,-1 3-12 16,2-3 11-16,0 2-35 15,7 26-56-15,8 33-16 16,-6-19-28-16,0 3-18 16,1-4-28-16,-2-1-12 15,1-11-16-15,1-3-4 16,-4-11-5-16,-4-4-1 16,-2-9 3-16,0-2-1 0,-4-5-6 15,3 3-2-15,0 1-11 16,-1-4-5-16,-2-17-2 15,-3-32-1-15,13 28 2 16,1 1 2-16,5 5 0 16,6 5 2-16,3 8 1 15,3 5 0-15,2 6 3 16,-1 8 5-16,-1 6 13 16,-3 2 7-16,-10-1 16 15,-4 2 5-15,-11-2 3 16,-6-3-1-16,-6 0-11 15,-5-4-6-15,-1-6-14 16,2 2-5-16,1-7-5 16,1-2-10-16,4-6-65 15,2-4-56-15,3-1-133 0,6 6-69 16,6 0 200-16</inkml:trace>
  <inkml:trace contextRef="#ctx0" brushRef="#br0" timeOffset="130418.13">2487 17118 998 0,'17'9'438'15,"-1"-6"-135"-15,-6-3-75 16,1-8 11-16,2 1-33 0,-2-3-94 16,5 0-28-16,3-7-37 15,-3-2-18-15,-2-6-19 16,0 1-4-16,-6 0 1 15,-2 2 0-15,-9 7 4 16,-5 3 1-16,-7 9-2 16,0 4 1-16,-3 10 11 15,2 5 8-15,6 9 15 16,0 3 0-16,7 2-8 16,4 0-9-16,6-5-14 15,1-3-4-15,9-5-5 16,4-3-5-16,8-8-67 15,5-3-54-15,4-7-154 16,2-5 162-16</inkml:trace>
  <inkml:trace contextRef="#ctx0" brushRef="#br0" timeOffset="131003.56">3030 16981 960 0,'-7'-4'494'16,"-3"-2"-63"-16,5-1-159 15,-6 1-32-15,-1 3-45 0,6 3-86 16,-10 2-33-16,0 4-38 16,1 3-8-16,-3 5-7 15,4 4-4-15,8 5-7 16,1 1-2-16,7 1-7 16,3-3 0-16,8-2-2 15,11-2-1-15,0-6-1 16,5-2-1-16,6-6 0 15,0-2 1-15,12-5 0 16,6 0 1-16,-5-8 0 16,-6-1 1-16,-9-5 2 15,-11-3 2-15,-12-3-1 16,-8-1-1-16,-12 0 1 16,-6 0 0-16,-4 7 4 15,-3 3 0-15,0 8 6 16,2 4 5-16,4 6 18 0,3 2 8 15,7 8 5-15,3 3 0 16,4 1-17-16,3 2-9 16,6-2-8-16,1-1-3 15,7-5-4-15,2-6-2 16,2-9-2-16,-1-9-2 16,-2-6 1-16,-2-1 0 15,-5-2 1-15,-3 4 0 16,-6 6-1-16,-1 4 1 0,-1 6-3 15,0 5 1-15,-1-4 0 16,1 0 0-16,0 21 2 16,0 30 0-16,4-29-3 15,4-6-1-15,7-3-1 16,2-7 1-16,6-5-47 16,0-4-46-16,-2-10-114 15,4 3-73-15,-7-6 170 16</inkml:trace>
  <inkml:trace contextRef="#ctx0" brushRef="#br0" timeOffset="131316.35">3494 16961 1275 0,'0'10'613'16,"-1"4"-223"-16,1 9-131 16,0 4-3-16,2-1-74 0,2 2-48 15,4-7-68-15,4-6-25 16,2-2-25-16,4-8-8 15,3-9-14-15,4-2-20 16,-6-9-40-16,-1-2-6 16,-7 2 5-16,-6-3 18 15,-5 2 40-15,0 2 8 16,-1 6 6-16,0 5 9 16,1 5 17-16,1 5 14 0,-1 10 24 15,0 4 3-15,4 5-5 16,1-3-11-16,7-7-26 15,2-1-11-15,6-9-11 16,2-4-19-16,2-5-79 16,2-7-72-16,-3-1-200 15,-4-2-128-15,-9-3 302 16</inkml:trace>
  <inkml:trace contextRef="#ctx0" brushRef="#br0" timeOffset="131916.48">3873 16978 812 0,'1'-10'434'0,"-2"2"-64"16,0 1-22-16,-6 5-23 16,-2 1-30-16,-4 2-62 15,-2 2-24-15,-2 4-55 0,2 2-31 16,4 1-52-16,3-1-21 16,6 3-25-16,2 1-9 15,5 4-11-15,2 2-2 16,6 3-2-16,6-3-1 15,5-3 1-15,1-1 0 16,1-7-1-16,1 0 2 0,-10 2 0 16,-5-2 0-16,-7-4 1 15,-5 2 1-15,-5-5 0 16,-4-1 0-16,-6 0-3 16,-1-1-1-16,0 1-3 15,6 3 0-15,5-2-2 16,2 2-1-16,5 0-1 15,-2-3-2-15,0 0 0 16,8-3-2-16,13-3 1 16,29-14 1-16,-28 4 2 15,2 3 3-15,-5-6 4 16,-6-2 0-16,-6 4 4 16,-5 0 1-16,-6 7 2 15,-3 4 1-15,-2 4 1 16,-2 4-1-16,4 9 2 15,2 3 2-15,2 6 10 16,4 6 4-16,0 0 4 0,4 0 1 16,8-4-6-16,-1-6-2 15,10-5-8-15,7-6-4 16,1-4-6-16,4-1 0 16,-3-2-15-16,-5 0-28 15,-3 5 74-15,-2 1-819 16,-15 17 597-16</inkml:trace>
  <inkml:trace contextRef="#ctx0" brushRef="#br0" timeOffset="132334.79">2271 17838 1082 0,'23'-50'506'0,"-14"35"-168"16,-3 6-66-16,-3 11-7 15,-3 9-43-15,-4 16-70 16,-1 10-32-16,-2 9-49 15,3 6-19-15,6-6-23 16,3-6-10-16,11-7-14 16,1-2-2-16,7-12-24 15,5-4-32-15,-3-16-91 16,0-14-71-16,-4-8 129 16</inkml:trace>
  <inkml:trace contextRef="#ctx0" brushRef="#br0" timeOffset="132512.15">2151 17897 1566 0,'-2'7'596'0,"12"4"-411"0,5 1-52 16,8 0-5-16,7-1-35 16,7-7-56-16,6-4-16 15,5-7-15-15,-1-5-29 16,-8-4-114-16,-8-2-79 15,-12-1 121-15</inkml:trace>
  <inkml:trace contextRef="#ctx0" brushRef="#br0" timeOffset="133196.01">2552 17679 1256 0,'4'18'570'0,"-1"13"-268"15,0 8-25-15,-3 10-76 16,3 1-34-16,1 5-52 15,-4-4-17-15,3-9-37 16,-1-7-20-16,1-16-23 16,4-4-8-16,-4-10-8 15,-1-4-16-15,1-1-44 16,-3-1-20-16,0-1-25 16,1-7 8-16,1-14 37 15,3-24 18-15,-1 35 26 16,2 4 7-16,5 8 8 15,1 6 10-15,5 4 27 16,1 5 14-16,7-3 17 16,0-3 3-16,5-7-12 0,4-4-8 15,2-10-11-15,7-4-8 16,-10-7-10-16,-5-4-2 16,-10-1-5-16,-12 2-1 15,-6 5-1-15,-9 5-1 16,-11 7-3-16,-2 5-2 15,-2 6-1-15,4 5-2 0,5 9 2 16,4 5 2-16,3 5 2 16,6 2 0-16,5 1 0 15,7-6-3-15,10-7-3 16,1 0-1-16,9-11-2 16,1-3 1-16,-7-3-1 15,2-8 0-15,-3-2-29 16,-2 2-14-16,2-2-17 15,-1 1-1-15,-3 3 26 16,-3 1 15-16,-1 8 17 16,-1 5 2-16,-7 8 5 15,2-3 2-15,-5 1 11 16,1-4 5-16,-4-2 5 16,-1 0 5-16,0-4 4 15,-5-3-1-15,-2-5-3 16,-1-3-6-16,-2-8-18 0,5-5-6 15,5-6-6 1,5-4-2-16,8-1-24 0,4 0-33 16,1 4-94-16,2 5-44 15,0 7-104-15,-4 9 177 16</inkml:trace>
  <inkml:trace contextRef="#ctx0" brushRef="#br0" timeOffset="133504.98">3252 17877 1040 0,'21'100'546'15,"-11"-77"-124"-15,6-5-174 16,4-6-23-16,7-10-80 16,2-6-43-16,8-17-58 15,-8-4-14-15,-4-8-13 16,-3-2-4-16,-12 2-5 16,3 2-1-16,-13 9 0 15,-8 7 1-15,-8 10 2 16,0 6 1-16,-4 10 21 15,9 6 13-15,-2 7 24 16,0 4 7-16,12 7-6 16,-6-2-7-16,13 1-13 15,7-3-4-15,2-9-12 16,6-6-9-16,-1-14-15 16,-4-2-3-16,5-11-33 0,4-3-44 15,4-4-122-15,-2-8 361 16,4-2-170-16</inkml:trace>
  <inkml:trace contextRef="#ctx0" brushRef="#br0" timeOffset="134287.64">4405 17939 1218 0,'15'0'526'0,"-4"-3"-230"16,-2-1-32-16,-5-2-9 15,-4-5-32-15,2-4-79 16,0 0-28-16,-7-5-50 15,-6 3-17-15,-6 0-21 16,-5 3-11-16,-2 12-10 16,2 5-4-16,-3 14-3 15,2 8 0-15,1 10 0 0,5 3 1 16,9 1 2-16,3-4-1 16,7-11 0-16,4-6 0 15,3-7-1-15,0-5 1 16,6-6-1-16,1-2 0 15,5-15-1-15,2 0 0 0,1-8 1 16,-2 4 0-16,-6 7 1 16,-5 7 0-16,-4 7 4 15,-1 3 8-15,0 6 19 16,-4 1 6-16,-3 0-2 16,-3 0-7-16,0-2-16 15,4-1-20-15,4-4-73 16,0-3-60-16,8-2 145 15,-2-5-49-15</inkml:trace>
  <inkml:trace contextRef="#ctx0" brushRef="#br0" timeOffset="134536.22">4573 17912 1049 0,'16'14'552'15,"-5"4"-124"-15,-3 5-142 0,0 0 7 16,-5 0-63-16,1-4-42 15,-2-5-70-15,-1-6-27 16,-1-5-31-16,-2-3-12 16,-5-6-21-16,1-2-7 15,-3-10-11-15,-2-4-3 16,5-7-6-16,3-1 0 16,6 0-4-16,5-1 0 15,6 7-24-15,3 3-30 0,-1 5-83 16,4 5-63-16,0 6-247 15,-3 5 288-15</inkml:trace>
  <inkml:trace contextRef="#ctx0" brushRef="#br0" timeOffset="134786.29">4814 17976 955 0,'19'25'506'16,"3"-5"-78"-16,3-10-204 15,-1-4 0-15,2-12-73 16,-3-9-47-16,0-10-66 15,-5-8-11-15,-12 3-10 16,-1-2 0-16,-11 6 0 16,-5 6-3-16,-1 11 29 15,-13 9 13-15,-2 12 31 16,-3 8 19-16,2 11-8 16,10 4-8-16,12 3-25 0,10-1-13 15,8-3-22-15,7-8-8 16,9-1-4-16,5-7-13 15,16-21 33-15,5-9-592 16,11-33 419-16</inkml:trace>
  <inkml:trace contextRef="#ctx0" brushRef="#br0" timeOffset="135574.28">5709 17930 1314 0,'-1'-1'563'0,"0"0"-311"16,0 0 16-16,-1 0-40 15,1 1-47-15,0 0-65 16,-7 14-15-16,-14 36-35 16,21-27-18-16,1-4-24 15,0-4-8-15,0-5-10 16,1-2-1-16,-1-8 1 15,0-3 0-15,-1-5 0 16,-1-8-2-16,4-6-5 16,2-1-2-16,4-6-1 15,4-2 1-15,1 5 2 16,1 3 1-16,2 10 0 16,-1 5 0-16,-2 10 9 15,-3 7 10-15,-4 10 23 0,0 4 9 16,-3 4 7-1,0-2-7-15,-1-1-20 0,3-3-8 16,-4-11-12-16,2-1-5 16,-1-9-69-16,-1 2-56 15,7-6-168-15,1-5-114 16,10-5 249-16</inkml:trace>
  <inkml:trace contextRef="#ctx0" brushRef="#br0" timeOffset="135828.5">5974 17904 1183 0,'7'5'561'0,"-1"12"-203"16,-1 0-38-16,-2 5-57 16,-2 0-36-16,5-7-70 15,1-2-31-15,1-9-55 16,2-7-21-16,1-9-24 16,0-5-6-16,-2-9-7 15,-2-4-3-15,-11 4-2 16,-3 2 0-16,-5 6-2 15,-4 4 0-15,2 8-4 16,3 6-1-16,-1 8-2 16,4 3-1-16,3 4-36 15,2 3-39-15,-1-3-87 16,6 1 202-16,14-12-61 16</inkml:trace>
  <inkml:trace contextRef="#ctx0" brushRef="#br0" timeOffset="136086.43">6186 17705 1556 0,'0'26'624'16,"-5"22"-379"-16,-3 0-51 16,2 10-5-16,9-23-49 15,-2-17-74-15,1-1-22 0,18 36-26 16,4-8-25-16,8-29-24 15,-9-21-293-15,-11-17 230 16</inkml:trace>
  <inkml:trace contextRef="#ctx0" brushRef="#br0" timeOffset="136232">6042 17853 1358 0,'5'-4'585'0,"11"3"-276"0,2-1-109 16,3-2-60-16,0 0-49 16,7-3-58-16,1 1-13 15,-3 4-12-15</inkml:trace>
  <inkml:trace contextRef="#ctx0" brushRef="#br0" timeOffset="137356.19">5779 17931 1074 0,'-30'5'505'16,"-2"-3"-134"-16,4 1-87 0,7 0-34 15,7-2-11-15,14-1-92 16,8-5-27-16,22-7-52 16,14-6-23-16,30-3-13 15,7-2-11-15,9 0-12 16,2 3-3-16,-14-1-1 16,-7 3 1-16,-10 5 1 15,-13 6 2-15,-26 8 7 16,-12 2 6-16,-33 12 2 15,-18 7-2-15,-19 7-8 16,-7 2-7-16,-4 2-3 16,5-5 0-16,-5-7 1 15,2-1 0-15,11-10 1 16,4-1 8-16,29-8 6 16,13-1 0-16,21-3 0 15,9-5-7-15,25-2-9 0,12-3 0 16,8-6-2-16,7-1 0 15,-1-6 0-15,-5 0 1 16,-7 2 2-16,-11 5 2 16,-23 8 7-16,-13 4 5 15,-26 13 1-15,-18 7 0 16,-27 14-7-16,-8 8-5 0,-2 4-4 16,1-2-1-16,14-4 0 15,9-3 3-15,16-15 9 16,13-3-2-16,21-7 0 15,15-9-5-15,20-2-9 16,11-6-1-16,14-11 0 16,3-6 1-16,1-1 1 15,-4 0-9-15,-9 8 133 16,-6 8-915-16</inkml:trace>
  <inkml:trace contextRef="#ctx0" brushRef="#br0" timeOffset="137790.41">6658 17708 1334 0,'-14'10'569'0,"10"14"-210"16,2 1-133 0,6 10-59-16,2-2 10 0,3 3-64 15,1 0-25-15,-1-9-31 16,-1-4-11-16,-1-11-25 16,-4-6-4-16,1-9-3 15,-2-7-1-15,0-10-2 16,0-3-4-16,-1-5-5 15,4-3-1-15,3 1-1 16,4 0 0-16,5 6 0 16,-1 4 0-16,4 9 1 15,-1 2 3-15,-2 11 15 16,1 9 8-16,-11 10 17 16,0 10 2-16,-10-2-3 15,-2 2-7-15,0-4-14 16,-3-6-7-16,4-6-6 15,-3-5-3-15,5-6-58 0,2-2-57 16,4-7 257-16,-4 4-152 16</inkml:trace>
  <inkml:trace contextRef="#ctx0" brushRef="#br0" timeOffset="138066.32">7028 17768 1572 0,'-2'20'638'0,"0"12"-339"15,-7 8-32-15,7 0-9 16,2-4-44-16,4-8-109 16,9-7-34-16,5-15-40 15,1-1-9-15,5-17-8 16,2-7-1-16,1-10-5 16,1-4-2-16,-12 3 3 15,-9 3 2-15,-14 7 4 16,-5 5 0-16,-9 6-1 15,0 7-3-15,-2 6-5 16,-1 4-1-16,5 3-2 16,1-2-4-16,8-1-69 15,11 1-51-15,14-3 72 16</inkml:trace>
  <inkml:trace contextRef="#ctx0" brushRef="#br0" timeOffset="138612.51">7938 17801 955 0,'6'-4'585'16,"-6"3"28"-16,3-7-348 15,-3-3-24-15,-3 3-57 16,-25-25-40-16,4 35-56 15,0 6-20-15,-2 7-33 16,2 2-11-16,11-1-12 16,6 2-5-16,12-3-4 15,9 0-3-15,10 1 1 0,6-2 0 16,0 0 3-16,1 0 1 16,-7 0 13-16,-9-2 7 15,0 1 12-15,-11-2 8 16,-10 0-2-16,-4 2-3 15,-13-2-12-15,4-4-10 16,-8-1-22-16,3-5-34 16,9-7-99-16,4 0-62 15,15-5 71-15,7-7 41 0</inkml:trace>
  <inkml:trace contextRef="#ctx0" brushRef="#br0" timeOffset="138721.43">8054 17877 1096 0,'15'5'554'0,"0"5"-125"15,-7 3-90-15,-1 6-65 16,-6 1-36-16,1-5-89 16,-2 0-41-16,0-11-65 15,-1 0-14-15,-3-6-54 16,-1-2-52-16,3-8-138 16,-2-7-110-16,2-2 195 15</inkml:trace>
  <inkml:trace contextRef="#ctx0" brushRef="#br0" timeOffset="139122.04">8032 17692 1175 0,'6'-17'546'0,"7"10"-165"0,3 2-116 15,4 7-48-15,1 3-29 16,2 1-80-16,1 3-36 16,1-1-39-16,-3 7-15 15,2 2-19-15,-2 1-12 16,-6 5-13-16,0 1-2 15,-12 4 7-15,-4 2 12 0,-4 2 12 16,-3-3 9-16,4-3 18 16,1-4 12-16,2-9 15 15,2-3-2-15,2-11-12 16,1-5-9-16,2-10-14 16,1-5-3-16,2-5-7 15,1-1-3-15,2-1-4 16,2 5 6-16,-3 6 21 15,-1 6 13-15,-5 8 18 16,-2 4 1-16,0 11-14 16,-4 1-10-16,2 9-15 15,-2 3-7-15,0 2-7 16,5 0-2-16,6-8-6 16,1-5-1-16,10-11-42 0,-7-5-49 15,4-8 124 1,1-3-55-16</inkml:trace>
  <inkml:trace contextRef="#ctx0" brushRef="#br0" timeOffset="139526.6">8537 17932 1357 0,'-1'3'638'0,"0"-3"-191"15,1 0-206-15,0 0 5 16,0 0-48-16,0-1-57 0,14-4-72 15,6-20-19-15,21-30-30 16,-29 30-5-16,-10 2-1 16,-7 4 0-16,-9 6-1 15,-5 4-2-15,1 6-4 16,-3 4-2-16,6 8-2 16,5 3 0-16,2 10 1 15,8 4-1-15,1 16 0 16,1 6 1-16,10 8 4 15,1 1 6-15,9-6 12 16,4-5 4-16,-1-9 4 16,-3-2-1-16,-7-7-7 15,-5-2-2-15,-10-5 1 16,-8-5-2-16,-9-8-2 0,-6-4-4 16,3-8-21-1,1-5-23-15,11-8-64 0,2-5-50 16,5-7 227-16,10-3-101 15</inkml:trace>
  <inkml:trace contextRef="#ctx0" brushRef="#br0" timeOffset="139718.6">8760 17670 1558 0,'0'2'681'16,"-5"10"-293"-16,-1 11-200 15,1 6-12-15,1 15-35 16,1 3-34-16,3 7-54 16,7-3-15-16,5-7-20 15,3-6-6-15,4-15-15 16,-2-4-38-16,-1-14 223 16,-3-6-149-16</inkml:trace>
  <inkml:trace contextRef="#ctx0" brushRef="#br0" timeOffset="140064.54">8909 17986 1771 0,'7'3'695'16,"-1"-1"-453"-16,8-2-23 16,1-10-33-16,1-3-56 15,-4-12-90-15,5-2-18 16,-5-1-11-16,-3 2-2 15,-6 9 3-15,-9 1 3 16,-8 10-2-16,2 1-1 16,-5 7-1-16,0 6 3 0,3 6 6 15,-9 3 4-15,8 8 1 16,6 3-1-16,4 9-2 16,10 0-2-16,11-2-8 15,-5-6-3-15,11-10-8 16,-2-3 2-16,5-16-21 15,9-3-28-15,4-14 180 16,9-15-119-16</inkml:trace>
  <inkml:trace contextRef="#ctx0" brushRef="#br0" timeOffset="140244.07">9238 17668 1984 0,'-7'20'747'0,"-3"11"-504"0,3 8-97 16,1 11-9-16,2 6-24 15,6 6-64-15,5-7-18 16,7-10-19-16,6-9-6 16,7-21-20-16,2-9-23 15,-1-12-99-15,-6-10-55 0,-15-10 111 16</inkml:trace>
  <inkml:trace contextRef="#ctx0" brushRef="#br0" timeOffset="140935.47">9113 17803 1276 0,'-12'-7'596'0,"8"7"-138"16,4 0-180-16,4 3-90 15,-4-3-3-15,3 0-82 16,23 1-44-16,41-2-32 15,-23-4-8-15,5 0-10 16,2 0-4-16,-10 3-2 16,-7 2-2-16,-17 10-1 15,-7 3 1-15,-10 14 1 16,-4 4 1-16,-5 9 4 16,4 2 8-16,4-5 20 15,0 3 4-15,8-14 8 0,2-9-6 16,2-4-17-16,3-13-5 15,-2-4-8-15,-2-4-2 16,2-15-3-16,-4-2-1 16,-8-7-3-16,1 1 0 15,-12 5 1-15,0 4 0 16,-4 8 0-16,-9 3-1 16,-4 6 1-16,-3 5 1 0,-1 3 0 15,3 3 0-15,11 4-2 16,7 1-2-16,9-1-2 15,5-1-2-15,13-5-1 16,8-2-1-16,9-2 2 16,1-3 0-16,2-4 0 15,6 1 2-15,1 1 2 16,2 3 0-16,-3 7 0 16,-8 4 3-16,-11 6 3 15,-3 1 1-15,-11 4 13 16,-6-2 0-16,-3-2 0 15,-3-3-2-15,-1-7-11 16,1-3-3-16,1-10-18 16,2-7-13-16,1-11-24 15,5-5-7-15,2-1 15 0,3 5 11 16,0 7 22-16,-2 9 6 16,0 10 16-16,-2 6 14 15,0 12 24-15,2 6 12 16,-2 7 9-16,2 3-6 15,-2-2-17-15,3-7-10 16,0-8-18-16,4-4-20 16,0-14-70-16,3-4-47 15,4-12 65-15</inkml:trace>
  <inkml:trace contextRef="#ctx0" brushRef="#br0" timeOffset="142335.13">10691 17815 1205 0,'1'-9'548'0,"2"-23"-187"16,-9 27-115-16,-4 2-48 16,-6 3-27-16,-2 1-62 15,-1 4-19-15,3 6-21 16,3 0-11-16,3 9-20 16,4 2-8-16,6 4-14 15,2 1-6-15,9-2-8 16,4-4-2-16,3-15-1 31,-9-4-5-31,1 1-45 0,31-2-40 0,11-10-154 16,3-11-81-16,-15-5-141 15,-4 1-14-15,-12 2 116 16,-7 4 89-16,-15 6 202 0,2 2 129 16,0 7 161-16,-5 4 48 15,1 7 66-15,-3 4-33 16,3 3-59-16,4 2-20 15,-3-1-37-15,3-2-18 16,-1-2-51-16,2-2-24 16,1-5-46-16,0-3-17 15,-7-6-12-15,4-3 1 16,0-5-25-16,-1-4-17 0,-5 0-27 16,-6 0-18-16,-9-4-14 15,-7 3 6-15,9 1 20 16,-4 0 13-16,9 6 35 15,7 0 3-15,6 5 1 16,7 2-1-16,11 1 3 16,0 2 6-16,5 2 16 15,0 3 12-15,0 2 35 16,5 3 18-16,-4 2 24 16,-2 2 4-16,-6 5-8 15,-7 1-14-15,-9-2-26 16,-2 1-10-16,-7-2-23 15,2-3-7-15,3-6-10 16,-3-2-4-16,5-6-22 16,0-2-12-16,0 1-18 0,0-1-5 15,0 1 14-15,0-1 11 16,8-7 19-16,2 1 6 16,27-29 1-16,-26 31 0 15,-1 4 17-15,-2 2 6 16,1 4 12-16,0 6 8 15,0 3-7-15,-2 2-5 16,0 4-7-16,-3-3-18 16,3-2-68-16,1-5-35 0,4-9 52 15</inkml:trace>
  <inkml:trace contextRef="#ctx0" brushRef="#br0" timeOffset="142619.6">11481 17741 1487 0,'-7'-14'643'0,"-7"14"-245"15,-3 0-149-15,0 6-65 16,-6 2-10-16,6 5-77 16,1 3-27-16,8 3-25 15,2-1-8-15,6 3-15 16,6-3-4-16,6-4-5 15,5 1 6-15,6-3 5 0,3 1 1 16,-14 2 5-16,-4-2-4 16,-2 0-1-16,-4-1 0 15,2-1-4-15,-5 0-1 16,-8-6-4-16,-4 0-11 16,-7-6-48-16,1-4-38 15,3-5-96-15,1-2 195 16,10-5-42-16</inkml:trace>
  <inkml:trace contextRef="#ctx0" brushRef="#br0" timeOffset="142812.84">11684 17593 1538 0,'2'26'710'15,"-2"5"-298"-15,0 17-184 16,-2 4-21-16,3 7-89 15,3-3-50-15,10-9-39 16,6-6-12-16,6-19-18 16,1-8-23-16,-6-14-84 15,-7-7-43-15,-13-9 85 16</inkml:trace>
  <inkml:trace contextRef="#ctx0" brushRef="#br0" timeOffset="143173.17">11550 17755 1126 0,'-10'-6'623'16,"14"6"-3"-16,7 1-336 15,9-1-115-15,6 0 5 0,8 1-41 16,5 2-26 0,5 1-36-16,0 2-15 0,4 4-27 15,-8 1-6-15,-7 5-11 16,-8 2-3-16,-12 2-1 15,-3 4 1-15,-10 4 2 16,2 2 0-16,-7-6 0 16,-2-2 1-16,0-13 8 15,1-7 3-15,3-5 12 16,1-5 0-16,1-9-9 16,-2-3-6-16,5-7-14 15,3-4-3-15,6-3-3 16,2-3-14-16,8-3-72 15,0 4-73-15,7 9 267 16,4 10-130-16</inkml:trace>
  <inkml:trace contextRef="#ctx0" brushRef="#br0" timeOffset="143524.43">12268 17870 1536 0,'9'1'626'16,"-5"-3"-380"-16,-2-7-17 15,-4-8-41-15,-4-2-59 16,-6-9-78-16,-4 3-17 16,-6 1-7-16,-1 3-2 15,-3 14 4-15,4 7-1 0,-4 14 0 16,0 7-1 0,5 10-1-16,3 2 2 0,8-2 0 15,10-4-2-15,5-10-7 16,7-5-4-16,7-8-2 15,-3-3-2-15,6-6-3 16,2-5 0-16,1-3-4 16,3-1 0-16,-7 5-2 15,-4 4 0-15,-5 9 7 16,-3 2 11-16,-4 8 18 16,-1 1 5-16,-3-2-6 15,0-2-11-15,1-6-16 16,-2-1-16-16,0-7-70 15,0 2-50-15,0 0 234 16,0-2-123-16</inkml:trace>
  <inkml:trace contextRef="#ctx0" brushRef="#br0" timeOffset="144052.01">12401 17841 1217 0,'17'6'553'15,"-13"5"-112"-15,5 1-145 16,-4 1-44-16,-1 0 10 15,4 1-99-15,-6-2-52 0,-1-4-55 16,0-5-26-16,-3-8-90 16,-5-6-57-16,0-9-127 15,-6-2-64-15,-1-3-70 16,-1-1-12-16,-5-5 65 16,5 2 65-16,4 3 243 15,6 7 122-15,10 10 157 16,2 1 47-16,14 8-26 15,1 0-23-15,-3 1-37 16,8 5-24-16,-3-3-47 16,-6 4-24-16,11 4-26 15,-7-2-6-15,-3 6-10 16,4 0-8-16,-7 6-32 16,-5 2-11-16,-8 3-17 15,-3 0-5-15,-7-4-5 16,5-3-2-16,-1-9-7 0,3-6-9 15,3-10-14-15,2-5-8 16,1-6-4-16,2-3 6 16,0 3 12-16,-1 0 7 15,0 8 10-15,0 0 1 16,-1 9 0-16,-2 2 8 16,0 7 11-16,-3 5 6 15,-2 6 3-15,-3-2-6 0,1-2-10 16,0-4-15-16,3-10-73 15,2-2-37-15,6-13-10 16,1-4 53-16</inkml:trace>
  <inkml:trace contextRef="#ctx0" brushRef="#br0" timeOffset="144257.84">12950 17550 1822 0,'8'37'742'0,"-8"5"-365"16,-4 7-148-16,-4 6-69 16,-1-2-10-16,1-4-85 15,0-10-26-15,5-15-26 16,3-6-6-16,-4-15-26 16,4-4-19-16,2-10-54 0,-2-2-55 15,3-4-127-15,-1 2-57 16,-2 2-455-16,-3-1 511 15</inkml:trace>
  <inkml:trace contextRef="#ctx0" brushRef="#br0" timeOffset="144687.5">12879 17785 750 0,'-55'-80'459'15,"31"55"10"-15,2 1-93 16,13 13-65-16,6 8-19 0,5 0-50 16,4 5-35-16,5 3-72 15,7 0-22-15,3 2-46 16,6-1-18-16,0-5-25 15,1 0-8-15,-2 2-32 16,-3 1-32-16,4 2-57 16,-3 0-40-16,2-1-35 15,-4-2 20-15,-8 1 56 16,-3-2 37-16,-3-4 58 16,-2 1 12-16,-3-2 0 15,1 1 21-15,-6 2 34 16,1 0 18-16,0 0 36 15,0 0-6-15,-7 5-13 16,0-3-5-16,4 9-13 0,-26 29-7 16,30-23-4-16,7 0-1 15,4 2 2-15,7-1-1 16,3-1-2-16,-1-3-4 16,-2-2-17-16,-6-3-4 15,-8-3-8-15,-2 0-3 16,-9-1-4-16,-4-1-2 15,-8-2-7-15,-1 0-17 16,-3-3-62-16,-1-1-35 16,4-1-85-16,7-2 232 0,2 3-57 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999 51 7962,'-4'-4'2273,"-12"-11"2922,13 13-4856,0-1 1,0 1-1,0 0 0,0 0 1,-1 0-1,-4-2 0,-3 1 12,0 0 0,0 0 0,0 1 0,0 0 0,0 1-1,0 1 1,0 0 0,-1 0 0,-14 3 0,-38 12 278,19-8-258,-63 18-1,88-19-345,-1 1 0,1 1 1,1 1-1,-1 1 0,-20 15 1,-15 12-10,-94 71-15,74-38-1,42-37 0,11-12-1,1 1 0,1 1 0,-26 38 0,39-50-3,1-1 0,1 2 1,-1-1-1,2 0 0,-1 1 0,2 0 0,-1 0 1,2 0-1,0 1 0,0-1 0,0 20 1,3-19-6,0 0 1,1 0-1,0-1 1,1 1-1,0 0 1,1-1-1,1 0 1,0 0 0,0 0-1,1-1 1,1 1-1,0-1 1,0-1-1,18 19 1,-8-9-6,1-1 0,2-1 1,-1-1-1,24 15 0,-34-26 8,0-1 0,1 0 0,-1 0 1,1-1-1,0 0 0,1-1 0,-1 0 0,0-1 0,1 0 0,0-1 0,-1 0 0,21 0 0,-5-4-10,0-1-1,-1-1 0,42-13 1,73-35-18,19-21 37,-131 59 8,-1-2-1,0-2 1,35-31 0,-31 21 8,-2-2 0,-1-1 0,-2-1 0,-1-2 0,-1 0 0,26-55 0,-39 67 12,-1 0 0,-1-1 0,-2 0 0,0-1 0,4-26 0,-9 35 33,0-1 0,-1 1 0,-1-1 0,-1 0 0,0 1 0,-1-1 0,0 1 0,-9-27 0,8 35 4,1 0 1,-1 1 0,-1 0 0,1 0 0,-9-11-1,9 14-31,0 0 0,0 1 0,-1 0 0,1-1 0,-1 2-1,0-1 1,1 0 0,-2 1 0,1-1 0,0 1 0,-5-2 0,-5 0-16,1 1 0,-1 0 0,0 1 0,0 1 0,-24-1 0,29 3-100,0 0 0,0 0 0,1 0-1,-1 1 1,1 0 0,0 1 0,-1 0-1,1 0 1,-10 6 0,17-8-22,0-1 0,0 0 0,0 1 0,0-1 0,0 1 0,0 0 0,1-1 1,-1 1-1,0 0 0,0-1 0,0 1 0,1 0 0,-1 0 0,0 0 0,1 0 0,-1 0 0,1-1 0,-1 1 0,1 0 0,-1 0 0,1 1 0,0-1 0,-1 0 1,1 0-1,0 0 0,0 0 0,0 0 0,0 0 0,0 0 0,0 0 0,0 1 0,8 17-642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 12291,'-7'0'5377,"1"6"-2801,-9 14-703,-6 4-17,-2 16-664,1 5-359,-2-2-593,8 1-152,4-11-272,0-8-337,14-13-847,-8-8 40,3-10 672</inkml:trace>
  <inkml:trace contextRef="#ctx0" brushRef="#br0" timeOffset="1">1 1 12739,'14'10'5441,"-7"4"-2633,10 6-775,5 10-345,-10 1-359,5 5-593,-1 0-216,3-4-248,7-5-88,-6-4-296,0-4-240,-8-10 1592,1-2-1072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179 101 4065,'1'-10'7980,"1"2"-4488,-2 6-3273,1-1 0,-1 0 0,1 1 0,-1-1 0,0 0 0,0 1 0,0-1 0,0 0 0,0 0 0,-2-3 1,2 2-58,0 2-114,-1 0 1,1 0-1,0 0 0,0 0 0,-1 1 1,1-1-1,-1 0 0,1 0 0,-1 1 1,0-1-1,0 1 0,0-1 0,0 0 1,0 1-1,0-1 0,0 1 1,0 0-1,-1-1 0,1 1 0,0 0 1,-1 0-1,1 0 0,-1 0 0,0 0 1,1 0-1,-3 0 0,-2-1 47,1 1-1,-1 0 1,0 0 0,0 0-1,1 1 1,-9 0 0,11 1-86,0-1 0,-1 1 0,1-1 0,0 1 0,0 0 1,-1 0-1,1 1 0,0-1 0,0 1 0,1-1 0,-1 1 0,-5 4 1,2 0-13,0 0 1,1 1-1,-1-1 0,2 1 1,-1 0-1,1 0 1,0 1-1,0-1 0,1 1 1,0 0-1,0 0 1,1 0-1,-3 16 1,5-20-1,0 1 0,0-1 0,0 1 1,1 0-1,0-1 0,0 1 0,0-1 0,0 1 1,0-1-1,1 0 0,0 1 0,0-1 0,0 0 1,1 0-1,-1 0 0,1-1 0,0 1 1,0-1-1,6 6 0,-6-7 1,0 1 0,0 0-1,0-1 1,0 0 0,1 0 0,-1 0 0,1 0 0,-1 0 0,1-1-1,0 1 1,0-1 0,-1 0 0,1 0 0,0-1 0,0 1-1,0-1 1,0 0 0,0 0 0,0 0 0,0 0 0,0-1-1,7-1 1,-6 0 4,0 0 0,0-1 0,-1 1 0,1-1 0,0 0 0,-1 0 0,0 0-1,8-8 1,-5 3 7,-1 0 0,1 0 0,7-14-1,-12 18 12,0-1 1,0 1-1,0 0 0,-1-1 0,1 1 0,-1-1 1,0 1-1,0-1 0,-1 1 0,1-1 0,-1 0 0,0 1 1,-1-1-1,1 0 0,-1 1 0,0-1 0,0 1 1,0-1-1,-2-4 0,1 5 27,1 1-1,-1-1 1,0 1 0,0 0 0,-1 0-1,1 0 1,-1 0 0,1 0 0,-1 0-1,0 0 1,0 1 0,0 0 0,0-1-1,-1 1 1,1 0 0,-1 1 0,1-1-1,-1 1 1,0-1 0,1 1 0,-1 0-1,0 0 1,-5 0 0,6 1 25,1 0 0,-1-1 1,1 1-1,-1 0 0,1 0 0,-1 1 0,1-1 1,-1 0-1,1 1 0,-1 0 0,1 0 0,-1-1 1,1 1-1,0 1 0,-1-1 0,1 0 0,0 0 1,0 1-1,0-1 0,0 1 0,0 0 0,0 0 1,1 0-1,-1 0 0,1 0 0,-1 0 1,-1 3-1,-6 12 873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58 9018,'0'0'177,"1"0"1,0 0-1,-1-1 1,1 1-1,-1-1 1,1 1-1,-1 0 1,0-1-1,1 1 1,-1-1 0,1 1-1,-1-1 1,0 0-1,1 1 1,-1-1-1,0 1 1,0-1-1,1 1 1,-1-1-1,0 0 1,0 1-1,0-1 1,0 0-1,0 1 1,0-1-1,0 0 1,0 1-1,0-1 1,0 1-1,0-1 1,0 0-1,0 1 1,-1-1-1,1 1 1,0-1-1,0 0 1,-1 1-1,1-1 1,0 1-1,-1-1 1,1 1-1,-1-1 1,1 1-1,-1-1 1,1 1-1,-1 0 1,1-1-1,-1 0 1,-5-3 242,-1 1 0,1 0 1,0-1-1,-1 2 0,0-1 0,1 1 1,-10-2-1,3 2-123,0 0 1,1 1-1,-17 0 0,14 1-243,0 1 1,0 1-1,0 1 0,1 0 0,-1 1 0,1 0 0,0 1 0,0 1 0,0 0 0,1 1 0,0 1 0,1 0 1,-1 0-1,1 1 0,1 1 0,0 0 0,-16 18 0,11-7-68,1 1 1,1 1-1,0 0 1,-12 31-1,19-36 7,1 0 0,0 1 0,1 0 0,1-1 0,1 1 0,-2 31 0,5-40 1,1 0 1,0 1-1,0-1 1,1 0-1,1 0 1,0 0-1,0-1 1,0 1-1,1-1 1,1 0-1,0 0 1,0 0-1,1 0 1,0-1-1,0 0 1,1 0-1,0-1 1,0 0-1,13 10 1,-10-10 0,0 0 1,0-1-1,1 0 0,0-1 1,0 0-1,0 0 1,1-1-1,-1-1 0,1 0 1,0 0-1,0-1 1,0-1-1,0 0 0,0-1 1,0 0-1,13-2 1,-8-1 8,0-1 1,-1-1 0,0 0 0,0-1 0,-1-1 0,1-1 0,-1 0 0,-1-1-1,18-13 1,-15 9 13,0-2 0,-1 0 0,0-1 0,-1 0 0,-1-1 0,20-32 0,-25 33 5,0 0-1,-1-1 0,-1 0 0,6-23 0,-10 27 11,0 0-1,-1 1 0,0-1 1,-1 0-1,0 0 0,-3-25 1,1 32 4,0 1 0,0-1 0,-1 0 0,0 1 0,0-1 0,0 1 0,-1 0 0,0-1 0,0 1 0,0 0 0,-1 1 1,0-1-1,1 1 0,-2-1 0,1 1 0,0 0 0,-1 1 0,-8-6 0,3 3-9,0 1 0,0 0 0,0 1-1,-1 0 1,1 1 0,-1 0 0,0 0 0,-22-1 0,28 4-163,0-1 0,0 1 0,0 0 0,0 1 1,0-1-1,0 1 0,0 0 0,0 0 0,0 1 1,0-1-1,1 1 0,-1 0 0,1 1 1,-7 3-1,4 1-393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263 133 8770,'1'-16'5853,"2"-7"-4393,-4-13 3,1 34-1396,-1 1 0,1 0 0,0 0 0,0 0 0,-1 0 0,1 0 0,-1 0 0,1 0 0,-1 0-1,0 0 1,1 0 0,-1 0 0,0 0 0,1 0 0,-1 0 0,0 0 0,0 1 0,0-1 0,0 0 0,0 1-1,0-1 1,0 1 0,0-1 0,0 1 0,-2-1 0,0 0 43,0 0 0,-1 1 0,1 0-1,0-1 1,-1 1 0,-5 1 0,2 0-41,-1 0-1,1 1 1,0 0-1,0 0 1,-1 1-1,2 0 1,-1 0 0,0 0-1,-8 7 1,1 0-16,0 0 0,1 1 1,-13 15-1,19-18-38,-1 1-1,1 0 1,1 1 0,0 0 0,0 0 0,1 0 0,1 1-1,-1-1 1,2 1 0,-1 0 0,2 0 0,-1 0 0,0 19-1,2-23-12,1 1 0,0-1 0,0 1 0,1-1 0,0 0 0,0 1 0,1-1 0,0 0 0,0 0-1,1 0 1,-1 0 0,2 0 0,-1-1 0,1 1 0,0-1 0,0 0 0,1 0 0,-1-1-1,1 1 1,1-1 0,10 9 0,-5-7-2,-1-1-1,1-1 0,0 0 1,1 0-1,-1-1 0,1 0 1,0-1-1,-1 0 0,2-1 0,-1-1 1,13 1-1,-8-2 10,1 0 1,-1-2-1,0 0 0,0 0 0,0-2 0,0 0 0,20-9 1,-29 10 2,0 0 1,-1-1 0,0 0 0,0 0 0,0-1 0,0 0 0,-1 0-1,1 0 1,-2-1 0,1 0 0,0 0 0,-1-1 0,0 1-1,-1-1 1,0 0 0,0 0 0,0-1 0,-1 1 0,0-1 0,0 0-1,2-10 1,-3 5 46,0 0-1,0 0 1,-1 0-1,-1 0 1,0 0-1,-1-1 1,0 1-1,-5-16 1,4 20-3,0-1 0,-1 1 0,-1 1 0,1-1 0,-2 0 0,1 1 0,-1 0 0,0 0 0,-1 0 0,0 1 0,0 0 0,-8-8 0,4 7-15,0 0-1,-1 0 0,0 1 0,-1 0 1,-21-9-1,27 13-109,0 1-1,-1 0 1,1 0-1,-1 1 1,1 0-1,-1 0 1,0 0-1,1 1 1,-1 0-1,0 0 1,1 1-1,-1-1 1,-7 3-1,10-2-54,1 1 0,0-1-1,0 1 1,0-1-1,0 1 1,-5 4 0,-15 15-437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42 6649,'-1'-17'2933,"-2"-7"2428,3 24-5232,-1 0 0,1 0 0,0 0-1,0 0 1,-1 0 0,1 0 0,0 0 0,0 0 0,0 0-1,-1 0 1,1 0 0,0 0 0,0 0 0,-1 0-1,1 0 1,0 0 0,0 0 0,0 0 0,0 0 0,-1 0-1,1 1 1,0-1 0,0 0 0,0 0 0,-1 0 0,1 0-1,0 1 1,0-1 0,0 0 0,0 0 0,0 0-1,0 0 1,0 1 0,-1-1 0,1 0 0,0 1 0,-3 26 271,1 46 0,2-51-294,10 265 808,-2-104-458,9 525 471,-15-643-896,27 567 619,-28-622-642,41 390 283,-33-313-723,-10-76 130,0-11 270,1 0 0,0 1 0,0-1 1,0 0-1,0 0 0,0 0 0,0 0 0,0 0 0,0 1 1,0-1-1,0 0 0,0 0 0,-1 0 0,1 0 0,0 0 1,0 0-1,0 1 0,0-1 0,0 0 0,0 0 0,-1 0 1,1 0-1,0 0 0,0 0 0,0 0 0,0 0 0,-1 0 1,1 0-1,0 0 0,0 0 0,0 0 0,-1 0-77,0-1 0,0 1-1,1-1 1,-1 0 0,0 1-1,1-1 1,-1 0 0,1 1-1,-1-1 1,0 0 0,1 0-1,0 0 1,-1 0 0,1 1-1,0-1 1,-1 0 0,1 0-1,0-2 1,-6-24-606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8 226 1168,'-1'-12'235,"-3"-13"2525,2-1 0,1-1 0,4-37 0,-3 64-2593,0-1 0,0 1 0,0 0 0,0-1 0,0 1 0,0 0 0,0 0 0,0-1 0,0 1 0,0 0 0,1-1 1,-1 1-1,0 0 0,0 0 0,0-1 0,1 1 0,-1 0 0,0 0 0,0 0 0,0-1 0,1 1 0,-1 0 0,0 0 0,1 0 1,-1 0-1,0-1 0,0 1 0,1 0 0,-1 0 0,0 0 0,1 0 0,-1 0 0,0 0 0,1 0 0,-1 0 0,14 3 2450,-5 0-3113,14 2 530,1-1 0,0-2 0,0 0 0,33-2 0,140-15 51,134-1 56,-251 19 49,120-12 0,-194 8-128,-1 1 0,1-1 0,-1-1 0,0 1 0,1-1 0,-1 0 0,0 0 0,0 0 0,0-1 1,0 1-1,-1-1 0,7-5 0,-8 5-44,6-6 536,-9 9-543,0 0 0,0 0 0,0 0-1,0 0 1,0-1 0,0 1 0,0 0 0,0 0-1,0 0 1,0 0 0,0 0 0,0 0 0,0 0-1,0 0 1,0-1 0,0 1 0,0 0 0,0 0-1,0 0 1,0 0 0,0 0 0,0 0 0,0 0 0,0 0-1,0 0 1,0-1 0,0 1 0,0 0 0,0 0-1,-1 0 1,1 0 0,0 0 0,0 0 0,0 0-1,0 0 1,0 0 0,-10-2 354,6 2-354,3 0-16,0 0 1,0 0-1,0 0 0,0 0 1,0 0-1,0 0 0,0 0 1,0 0-1,0 0 0,0 0 1,0 1-1,0-1 0,0 0 1,0 1-1,0-1 0,0 0 1,0 1-1,0-1 0,1 1 1,-1 0-1,0-1 0,0 1 1,1 0-1,-1-1 0,0 1 1,1 0-1,-1 0 0,0 0 1,1 0-1,-1-1 0,1 1 1,0 0-1,-1 1 0,-10 23-15,8-19 15,0 1 0,1 0 0,-1 0 0,1 0 0,0 0 0,1 0 0,0 0 0,0 9 0,-10 141-90,7-106 73,5 79 0,15 50 17,0-3-3,-11-95 7,9 204 19,-17-189-6,1-19-1,2-51-9,-4 238 12,4-212-8,3 1-1,13 74 1,-7-65 1,-5-16 6,-2 50 1,1 19-1,-1-94-12,24 202 39,-21-190-29,1 46-1,-5-50 3,10 58 0,-10-82-10,2 5 2,-1-1 0,0 1 1,-1-1-1,0 1 0,0 0 1,-1-1-1,-2 14 0,3-16 78,-1-8-128,0 0 1,0 0-1,0 0 1,0 0-1,0 0 1,0 0-1,0 0 1,0 0-1,0 0 1,0-1-1,0 1 1,0 0-1,0 0 1,0 0-1,0 0 1,0 0-1,0 0 1,0 0-1,0 0 1,0 0-1,0 0 1,0 0-1,0 0 1,0 0-1,1 0 1,-1 0-1,0 0 1,0 0-1,0 0 1,0 0-1,0 0 1,0 0-1,0 0 1,0 0-1,0 0 1,0 0-1,0 0 1,0 0-1,0 0 1,0 0-1,0 0 1,0 0-1,0 0 1,0 0-1,0 0 1,0 0-1,1 0 1,-1-1-453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51 5121,'-9'1'1868,"4"0"-1059,0 0 0,0 0 0,0 0-1,-1-1 1,1 0 0,0 0 0,0 0 0,-1 0-1,1-1 1,-9-2 0,14 3-775,0 0 1,-1 0-1,1 0 0,0 0 1,0 0-1,-1 0 0,1-1 0,0 1 1,0 0-1,-1 0 0,1 0 1,0 0-1,0 0 0,-1 0 0,1 0 1,0-1-1,0 1 0,0 0 1,-1 0-1,1 0 0,0-1 0,0 1 1,0 0-1,0 0 0,-1 0 1,1-1-1,0 1 0,0 0 0,0 0 1,0-1-1,0 1 0,0 0 1,0 0-1,0-1 0,0 1 1,0 0-1,0 0 0,0-1 0,0 1 1,0 0-1,0-1 0,0 1 1,0 0-1,0 0 0,0-1 0,0 1 1,0 0-1,0 0 0,1-1 1,-1 1-1,0 0 0,0 0 0,0 0 1,0-1-1,1 1 0,-1 0 1,0 0-1,0 0 0,0 0 0,1-1 1,-1 1-1,0 0 0,0 0 1,1 0-1,-1 0 0,0 0 1,20-9 589,-19 9-613,80-25 1316,-72 23-1240,0 1 0,-1-1 0,1 2-1,-1-1 1,1 1 0,0 0 0,16 3-1,-18 0-42,1-1 1,0 1-1,12 7 0,7 3 13,8-1-33,1-1 1,0-2 0,0-2-1,1-1 1,52 2 0,-7-6-1,112-13 1,-129 6 143,-53 6-85,-12-1-82,0 0 1,0 0-1,0 0 1,0 0-1,0 1 1,0-1-1,0 0 1,0 0-1,0 0 1,0 0-1,0 0 1,0 0-1,0 0 0,0 1 1,0-1-1,0 0 1,0 0-1,0 0 1,0 0-1,0 0 1,0 0-1,-1 0 1,1 0-1,0 0 1,0 1-1,0-1 1,0 0-1,0 0 0,0 0 1,0 0-1,0 0 1,0 0-1,-1 0 1,1 0-1,0 0 1,0 0-1,0 0 1,0 0-1,0 0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53 4001,'-2'-6'8827,"-1"-2"-6538,3 6-2040,-1 0 0,1 0-1,0 0 1,-1 1 0,0-1 0,1 0 0,-1 0 0,0 0 0,0 1 0,0-1 0,0 0 0,0 1 0,0-1 0,0 1 0,-1-1 0,-1-1 0,1 2-196,0 0 0,0 0 0,0 0-1,0 0 1,0 1 0,-1-1 0,1 1 0,0-1-1,-1 1 1,1 0 0,0 0 0,-1 0 0,1 0 0,0 0-1,-1 0 1,-2 1 0,-4 1-39,-1-1 0,-10 5-1,16-5-10,0 1 0,0 0-1,0-1 1,0 2 0,0-1-1,0 0 1,1 1 0,-1 0-1,-3 3 1,5-4-4,0 1 0,0-1 0,0 1 0,0 0 0,1-1 0,-1 1 0,1 0 0,0 0 0,0 0 0,0 0 0,0 0 0,0 1 0,1-1-1,-1 0 1,1 0 0,0 0 0,0 1 0,0-1 0,0 0 0,1 0 0,-1 0 0,3 6 0,1 4 10,1-1 1,0 0-1,1 0 0,9 13 0,-7-11 4,2 3-10,-2-5 77,-1 0 1,-1 1-1,6 15 0,-10-24-48,-1-1-1,0 0 1,-1 1-1,1-1 1,-1 1 0,1-1-1,-1 1 1,0-1 0,0 1-1,-1-1 1,1 1-1,-1-1 1,1 1 0,-1-1-1,0 1 1,-1-1 0,-2 6-1,0-3 8,0 0 0,0 0-1,-1-1 1,0 1 0,0-1 0,0-1-1,-1 1 1,0-1 0,0 1-1,0-2 1,0 1 0,0-1 0,-8 3-1,-5 1-8,-1-1 0,0 0 0,-26 3 0,41-7-143,14-1-112,-6-1 235,8 1-9,-1 1 0,1 0 0,0 0 0,11 5 0,-19-6 18,-1 0-1,1 0 1,0 0-1,0 0 1,-1 1 0,1-1-1,-1 1 1,1 0-1,-1 0 1,0 0 0,0 0-1,0 0 1,0 1 0,0-1-1,0 0 1,-1 1-1,1 0 1,-1-1 0,1 1-1,-1 0 1,0 0-1,0-1 1,-1 1 0,2 6-1,-1 3 140,-1-1 0,0 1-1,0 0 1,-1-1 0,-3 13-1,0 9 232,3-21-246,0-1 0,3 25 0,-1-31-122,0-1 1,0 1-1,0 0 0,1-1 0,-1 0 0,1 1 0,0-1 0,1 0 1,-1 0-1,5 7 0,-2-5 2,0 0-1,1 0 1,-1-1 0,10 8 0,-13-12-47,-1 0 1,1 0 0,-1 0 0,1-1 0,-1 1 0,1 0-1,-1-1 1,1 1 0,0-1 0,-1 1 0,1-1 0,0 0-1,-1 1 1,1-1 0,0 0 0,-1 0 0,1-1 0,0 1-1,0 0 1,-1 0 0,1-1 0,0 1 0,-1-1 0,1 1-1,-1-1 1,1 0 0,1-1 0,-2 2-97,0-1 0,0 0 0,-1 0-1,1 0 1,0 1 0,-1-1 0,1 0 0,0 0 0,-1 0-1,1 0 1,-1 0 0,0 0 0,1 0 0,-1 0 0,0 0-1,0 0 1,1 0 0,-1-3 0,-1-10-646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110 188 6385,'0'0'460,"-1"0"-1,1-1 1,-1 1-1,1 0 0,0 0 1,-1-1-1,1 1 1,-1 0-1,1 0 0,0-1 1,-1 1-1,1 0 1,0-1-1,-1 1 1,1-1-1,0 0 0,0 1-361,0 0 0,0 0 0,0 0 0,0-1-1,0 1 1,0 0 0,0 0 0,0 0 0,0 0 0,0-1-1,0 1 1,0 0 0,1 0 0,-1 0 0,0 0 0,0-1-1,0 1 1,0 0 0,0 0 0,1 0 0,-1 0 0,0 0-1,0 0 1,0 0 0,0 0 0,1-1 0,-1 1 0,22-5 196,-21 4-225,201-38 932,-177 35-951,-14 2-11,1 0 1,-1 0 0,0-1 0,18-8 0,-28 10-28,1 1 1,0-1-1,-1 0 0,1 0 1,-1 0-1,1-1 0,-1 1 1,1 0-1,-1 0 0,0-1 1,0 1-1,0-1 0,0 1 1,0-1-1,0 1 0,0-1 1,0 0-1,-1 0 0,1 1 1,-1-1-1,1 0 0,-1 0 1,0 0-1,1 1 0,-1-1 1,0 0-1,0 0 0,0 0 1,-1 0-1,1 1 0,0-1 1,-1 0-1,1 0 0,-1 0 1,1 1-1,-1-1 0,0 0 1,0 1-1,0-1 0,0 1 1,0-1-1,0 1 0,-3-3 1,-1-1 1,-1 1 1,0 0-1,0 1 1,0 0-1,0 0 1,-1 0-1,1 0 1,-1 1-1,1 0 1,-9-1-1,8 2-8,1 0 1,-1 0-1,1 1 0,-1 0 0,1 0 1,-1 0-1,1 1 0,-1 0 1,1 0-1,0 1 0,-7 2 0,9-2 9,0 0-1,0 0 1,0 0-1,1 1 1,-1 0-1,1-1 0,0 1 1,0 1-1,0-1 1,0 0-1,0 1 0,1-1 1,-1 1-1,1 0 1,0 0-1,0 0 1,-2 8-1,1-4 23,1 1 1,1 1 0,-1-1-1,1 0 1,1 0-1,0 0 1,1 16 0,17 165 256,-17-180-275,-1 0-1,0 0 0,0 0 0,-3 17 1,3-24-7,-1 0 0,0 0 0,0 0 0,0 0 0,0 0 0,0-1 0,-1 1 0,1 0 0,-1-1 0,0 1 0,0-1 0,0 0 0,0 0 0,0 1 0,0-1 0,-1 0 0,1-1 0,0 1 0,-1 0 0,-3 1 0,-1 0 3,0-1-1,1 0 1,-1 0-1,0 0 1,0-1-1,0 0 1,-1 0-1,1-1 1,0 0 0,0 0-1,0 0 1,0-1-1,-8-2 1,10 2-20,0-1 0,0 1 1,0-1-1,0 0 0,1 0 1,-1-1-1,0 0 0,1 1 1,0-1-1,0-1 0,0 1 1,0-1-1,0 1 0,0-1 1,1 0-1,0-1 0,0 1 1,-4-8-1,6 10-4,0-1-1,0 1 1,0 0-1,0-1 1,1 1-1,-1-1 1,1 1-1,-1-1 1,1 1-1,0-4 1,0 5 5,0 1 1,1-1-1,-1 0 1,0 0 0,0 0-1,1 0 1,-1 1-1,0-1 1,1 0-1,-1 0 1,1 1 0,-1-1-1,1 0 1,0 1-1,-1-1 1,1 0-1,0 1 1,-1-1 0,1 1-1,0-1 1,-1 1-1,1 0 1,0-1 0,0 1-1,0 0 1,0-1-1,-1 1 1,1 0-1,0 0 1,0 0 0,0 0-1,1 0 1,12-1 45,1 1 0,22 3 0,3-1 257,-16 0-114,0 0-1,-1 1 1,1 2-1,-1 0 1,0 2 0,-1 0-1,1 1 1,-2 2-1,27 14 1,-45-22-177,-1-1 12,0 0 0,0 1 1,0-1-1,1 0 1,-1 0-1,0 0 1,1-1-1,-1 1 0,6 0 1,-8-1-30,0 0-305,0 0-139,-1-1 177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7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26 4961,'26'-19'2746,"-21"15"153,-7 2 941,-5 3 2494,-13 9-5800,-20 14-1,24-14-390,-31 15 0,25-11-12,18-11-118,0-1 1,-1 1 0,1-1 0,0 0 0,-1 0 0,1 0 0,-1 0-1,0-1 1,-5 1 0,9-2-132,0 0-1,0 0 0,-1 0 1,1-1-1,0 1 1,0 0-1,0-1 0,-1 1 1,1-1-1,0 1 1,0-1-1,-2-1 0,3 1-1702,0 1 674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0 10322,'-2'2'1147,"-1"0"0,-1 0 0,1-1-1,0 1 1,0-1 0,-4 1 0,3 0-725,0-1 0,0 1 1,-8 3-1,-1 4-185,0 1 1,1 0 0,1 1-1,0 0 1,0 0-1,1 1 1,-11 17-1,19-26-238,1 0 0,0 0-1,-1 0 1,1 0 0,1 0-1,-1 0 1,0 0-1,1 0 1,-1 0 0,1 0-1,0 0 1,0 0 0,0 1-1,2 5 1,-1-3 3,1 1 0,0 0 0,0-1 0,1 0 0,6 12 0,-8-17-2,0 1-1,0-1 1,0 1-1,0-1 1,0 0 0,0 0-1,1 0 1,-1 1-1,0-1 1,1-1-1,-1 1 1,1 0-1,0 0 1,2 1-1,2-1 8,-1 1 0,1-1 0,6 0 0,8 2 135,-14 1 246,-2 7-169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5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14155,'12'10'2455,"18"13"-1,-28-22-2289,-1 0 0,1 0 0,-1-1 0,1 1 0,0-1 0,-1 1 0,1-1 0,0 0 0,-1 1 1,1-1-1,0 0 0,0 0 0,-1 0 0,1 0 0,0-1 0,0 1 0,-1 0 0,1-1 0,2 0 0,1-2 139,-1 1 1,1-1-1,-1 1 0,7-6 1,-5 3 19,4-3-118,0 0 0,-1 0 1,0-1-1,0 0 0,10-17 1,-15 21-187,0-1 1,-1 0-1,1 0 1,-1 0 0,-1 0-1,1-1 1,-1 1 0,0-1-1,-1 1 1,1-1 0,0-10-1,-2 15-13,0 1-1,0-1 0,0 1 1,0 0-1,0-1 0,0 1 1,-1-1-1,1 1 0,0-1 1,-1 1-1,1-1 0,-1 1 1,0 0-1,1-1 0,-1 1 1,0 0-1,0 0 0,0 0 1,0-1-1,0 1 0,0 0 1,0 0-1,0 0 1,0 0-1,0 1 0,-1-1 1,1 0-1,0 0 0,-1 1 1,1-1-1,0 1 0,-1-1 1,1 1-1,-1 0 0,1-1 1,0 1-1,-1 0 0,1 0 1,-1 0-1,-2 0 0,-1 1 4,0 0 0,1-1 0,-1 1 0,1 1 0,-1-1 0,1 1 0,-1 0 0,1 0 0,0 0 0,0 0 0,-6 5 0,5-2 21,0 0-1,1 1 0,-1-1 1,1 1-1,0 0 0,1 0 1,-1 0-1,1 1 0,1-1 1,-1 1-1,1 0 1,0 0-1,0-1 0,1 1 1,0 0-1,0 1 0,1-1 1,0 13-1,1-14-2,0 0 0,0 0-1,0 0 1,0 0 0,1 0 0,0 0 0,1-1 0,-1 1-1,7 10 1,-6-13-22,-1 1 1,2 0-1,-1-1 0,0 1 0,1-1 0,-1 0 0,1 0 1,0 0-1,0-1 0,0 1 0,1-1 0,-1 0 1,8 3-1,-7-4 65,0 0 0,0 0 0,1 0 0,-1-1 0,0 1 0,0-1 0,1 0 0,-1-1 0,0 1 0,0-1 0,1 0 0,6-3 0,3-2 153,16-9 1</inkml:trace>
  <inkml:trace contextRef="#ctx0" brushRef="#br0" timeOffset="1">584 43 16099,'-59'-36'6202,"56"37"-4226,6 3-648,9-4-359,3-1-281,6-3-456,4 0-120,6 1-232,1 3-280,0 2-1049,-4-2-567,-10 10 1160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15 6569,'-9'-8'11302,"1"4"-8258,5 3-3078,0 0 1,-1 1-1,1 0 1,0 0-1,0 0 1,-4 0-1,-1 0 62,4 0-18,1 0 1,0 0-1,0 0 0,-1 1 1,1-1-1,0 1 0,0 0 0,-1 0 1,1 0-1,0 0 0,0 0 1,0 1-1,0-1 0,0 1 1,1 0-1,-5 3 0,4-2 5,1-1-1,-1 1 0,1 0 1,-1 0-1,1 0 0,0 1 1,0-1-1,1 0 1,-1 1-1,1-1 0,-2 6 1,3-7-12,-1 1 1,1 0 0,-1 0-1,1 0 1,0 0-1,1 0 1,-1 0 0,0 0-1,1 0 1,0 0-1,-1 0 1,1 0 0,1 0-1,1 4 1,0-2 14,0-1 0,0 0 0,1 0 0,-1-1 1,1 1-1,0-1 0,0 0 0,0 0 0,0 0 0,0 0 0,7 2 1,-6-3 97,-1 0 0,1 1 0,-1 0 0,0 0 0,0 0 0,0 0 0,0 1 0,-1-1 1,1 1-1,3 6 0,-6-10-89,-1 0-1,0 1 1,0-1 0,0 0 0,1 1 0,-1-1 0,0 0-1,0 1 1,0-1 0,0 1 0,0-1 0,0 0-1,0 1 1,0-1 0,0 1 0,0-1 0,0 0 0,0 1-1,0-1 1,0 1 0,0-1 0,0 0 0,0 1 0,0-1-1,0 0 1,-1 1 0,1-1 0,0 1 0,0-1-1,0 0 1,-1 1 0,1-1 0,0 0 0,-1 0 0,1 1-1,0-1 1,-1 0 0,1 0 0,0 1 0,-1-1-1,1 0 1,0 0 0,-1 0 0,-20 5 609,15-4-541,-22 5 174,21-4-281,0 0 0,0 0 0,-1-1 0,1 0-1,-1-1 1,1 1 0,0-1 0,-1-1 0,-12-1 0,18 1-59,0 1-3201,2-1 2403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6945,'-2'-9'9284,"1"10"-4861,0 5-3218,1 11-1366,1 0 1,1 0 0,0 0-1,5 18 1,-7-29-999,0 0 419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2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27 6969,'61'6'3367,"-58"-6"-2835,-1 0 1,0 0 0,1 0-1,-1 0 1,0 0 0,5-2 0,-7 2-458,0 0 1,0 0 0,0 0 0,1 0-1,-1 0 1,0 0 0,0 0 0,0 0 0,0 0-1,1 0 1,-1 0 0,0-1 0,0 1 0,0 0-1,0 0 1,0 0 0,0 0 0,0 0 0,1 0-1,-1-1 1,0 1 0,0 0 0,0 0 0,0 0-1,0 0 1,0-1 0,0 1 0,0 0-1,0 0 1,0 0 0,0 0 0,0-1 0,0 1-1,0 0 1,0 0 0,0 0 0,0 0 0,0-1-1,0 1 1,0 0 0,0 0 0,0 0 0,0 0-1,-2-2 246,1 1-1,0 0 0,0-1 0,-1 1 1,1 0-1,0 0 0,-1 0 0,1 0 0,-2 0 1,-4-2-160,1 1 0,0 0 0,-1 0 0,1 1 1,-1 0-1,1 0 0,-1 0 0,1 1 0,-1 0 0,0 0 0,-6 2 1,-5 1-85,0 0 0,-30 11 1,-7 8-712,55-22 559,0 0 1,0 0-1,0 1 0,0-1 0,0 0 1,-1 0-1,1 0 0,0 0 1,0 0-1,0 0 0,0 0 0,-1 0 1,1 0-1,0 0 0,0 0 1,0 0-1,0 0 0,-1 0 0,1 0 1,0 0-1,0 0 0,0 0 0,0 0 1,-1 0-1,1 0 0,0 0 1,0 0-1,0 0 0,0 0 0,0 0 1,-1 0-1,1 0 0,0 0 1,0-1-1,3-1-808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 7938,'0'0'107,"0"0"1,0 0 0,-1 0 0,1 0-1,0 0 1,0 0 0,0-1-1,0 1 1,0 0 0,0 0-1,0 0 1,0 0 0,0 0 0,0 0-1,0 0 1,0-1 0,0 1-1,-1 0 1,1 0 0,0 0 0,0 0-1,0 0 1,0 0 0,0 0-1,0 0 1,0 0 0,-1 0-1,1 0 1,0 0 0,0 0 0,0 0-1,0 0 1,0 0 0,-1 0-1,1 0 1,0 0 0,0 0 0,-9 1 1508,-9 7-200,5-2-993,1 1 0,0 0 0,1 1 0,0 0 0,0 1 0,0 0 0,-11 15 0,20-23-384,1 1 0,-1 0 0,1 0 0,0 0 0,-1 0 0,1 0 0,0 1 1,1-1-1,-1 0 0,0 0 0,1 1 0,-1 2 0,1-3-23,0-1-1,0 0 0,0 1 1,0-1-1,0 1 0,1-1 1,-1 0-1,1 0 1,-1 1-1,1-1 0,-1 0 1,1 0-1,0 0 0,0 1 1,-1-1-1,1 0 1,0 0-1,0 0 0,0 0 1,0 0-1,0-1 0,0 1 1,2 1-1,4 2-70,1 0-1,-1 0 1,0-1 0,1 0-1,-1-1 1,1 0 0,0 0-1,0 0 1,0-1 0,0 0-1,0-1 1,0 0 0,11-1-1,7-3-313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25 12803,'-3'-2'535,"1"0"1,0 0 0,0 0 0,-1 0-1,1 0 1,-1 0 0,1 1 0,-1 0-1,0-1 1,0 1 0,-4-1-1,3 1-298,0 0 0,-1 0 0,1 1 0,0 0 0,-1 0 0,1 0 0,-8 1 0,8 0-226,-1 0-1,0 0 1,1 0-1,-1 1 0,1 0 1,-1 0-1,1 0 1,0 0-1,0 1 0,0 0 1,0-1-1,0 1 1,1 1-1,-1-1 0,-3 5 1,6-7-15,1 0 0,-1 1 0,0-1 0,1 0-1,-1 0 1,1 0 0,-1 0 0,1 1 0,0-1 0,-1 0 0,1 0 0,0 1 0,0-1 0,0 0 0,0 0 0,0 1 0,0-1-1,1 3 1,0-2-2,0 1 0,0-1 0,0 1 0,0-1 0,1 0-1,-1 0 1,1 1 0,2 2 0,2 1 16,-1-1 1,1 0-1,0-1 0,0 1 1,11 5-1,2-1 140,-14-7-5,0 0-1,1 0 0,-1 1 0,0 0 1,-1 0-1,1 1 0,0-1 0,6 8 1,-11-11-111,1 1 1,0 0 0,-1 0 0,1 0-1,-1 0 1,0 0 0,1 0 0,-1 0-1,0 0 1,0 0 0,1 0 0,-1 0 0,0 0-1,0 0 1,0 0 0,0 0 0,0 0-1,0 0 1,0 0 0,-1 0 0,1 0 0,0 0-1,-1-1 1,1 1 0,0 0 0,-1 0-1,1 0 1,-1 0 0,0 0 0,1 0-1,-1-1 1,1 1 0,-1 0 0,-1 1 0,-2 1 22,1 0 1,-1 0 0,0-1 0,0 1 0,-8 3 0,4-2-95,0-1 0,0 0 0,0-1 0,-15 4-1,22-6 118,1 0 0,-1 0 0,1 0 0,-1 0 0,1 0 0,-1 0-1,1 0 1,-1 0 0,1 0 0,-1 0 0,0-1 0,1 1 0,-1 0 0,1 0-1,0 0 1,-2-1 0,-2-7 542</inkml:trace>
  <inkml:trace contextRef="#ctx0" brushRef="#br0" timeOffset="1">260 137 9874,'2'0'366,"5"0"1327,0 0 1,0 0-1,0 1 0,13 3 1,-19-4-1595,1 1 0,-1-1 0,0 0-1,1 1 1,-1 0 0,0-1 0,1 1 0,-1 0 0,0 0 0,0-1 0,0 1 0,0 0-1,0 0 1,0 0 0,0 0 0,0 1 0,0-1 0,-1 0 0,1 0 0,0 0 0,-1 1-1,1-1 1,-1 0 0,1 1 0,-1-1 0,0 0 0,1 1 0,-1-1 0,0 1 0,0-1-1,0 3 1,-1-1-84,0 0-1,0 0 1,0 0-1,0-1 1,-1 1-1,1 0 0,-1-1 1,0 1-1,0-1 1,0 1-1,0-1 1,0 0-1,-3 2 0,-8 11 38,10-11-27,0-1 1,1 1-1,-1 1 1,1-1 0,-2 5-1,4-9-16,0 0 0,0 0 0,0 0 0,0 0 0,0 0 0,0 0 0,0 1 1,0-1-1,0 0 0,0 0 0,0 0 0,0 0 0,0 0 0,0 0 0,0 0 0,0 1 0,0-1 0,0 0 0,0 0 0,0 0 0,0 0 0,0 0 0,0 0 0,0 0 0,0 0 0,0 0 1,0 1-1,0-1 0,0 0 0,1 0 0,-1 0 0,0 0 0,0 0 0,0 0 0,0 0 0,0 0 0,0 0 0,0 0 0,1 0 0,6 1 214,15-4-76,-18 2-149,8 0 2,-4 0-9,1 0 0,0-1 0,-1 0 0,13-5 1,-18 5 244,-12 1-127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9626,'-6'12'8049,"5"-11"-7878,0 0 1,0 0-1,0 0 0,0-1 1,0 1-1,0 0 1,0 0-1,0-1 0,0 1 1,-1-1-1,1 1 0,0-1 1,0 0-1,-3 1 1,-10 2 244,0 0 0,-1-1-1,1-1 1,-1 0 0,1-1 0,-1 0 0,-26-5 0,31 3-399,-1 0-1,1 0 1,-1 2-1,0-1 1,1 1-1,-22 3 1,27-3-81,-1 1-340,6-1 380,-1 0 0,1 0-1,0 0 1,0 0 0,0 0-1,0 0 1,0 0 0,0 0 0,0 0-1,0 0 1,0 1 0,0-1-1,0 0 1,0 0 0,0 0-1,0 0 1,0 0 0,0 0-1,0 0 1,0 0 0,0 0-1,-1 0 1,1 0 0,0 0 0,0 0-1,0 1 1,0-1 0,0 0-1,0 0 1,0 0 0,0 0-1,0 0 1,1 0 0,-1 0-1,0 0 1,0 0 0,0 0-1,0 0 1,0 1 0,0-1-1,0 0 1,0 0 0,0 0 0,0 0-1,0 0 1,0 0 0,0 0-1,0 0 1,0 0 0,0 0-1,0 0 1,0 0 0,0 0-1,1 0 1,-1 0 0,0 0-1,0 0 1,0 0 0,0 0 0,0 0-1,0 0 1,0 0 0,0 0-1,0 0 1,0 0 0,5 3-1549,-4-4 629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7330,'0'0'181,"0"1"0,0-1 1,0 0-1,0 0 1,1 0-1,-1 1 1,0-1-1,0 0 0,0 0 1,0 0-1,0 1 1,0-1-1,0 0 1,0 0-1,0 0 0,0 1 1,0-1-1,0 0 1,0 0-1,0 1 0,0-1 1,0 0-1,0 0 1,-1 0-1,1 1 1,0-1-1,0 0 0,0 0 1,0 0-1,0 1 1,0-1-1,-1 0 1,1 0-1,0 0 0,0 0 1,0 0-1,0 1 1,-1-1-1,1 0 1,0 0-1,0 0 0,0 0 1,-1 0-1,1 0 1,-16 7 2197,0-1-1084,11-4-1034,-9 7 613,-17 11-1,27-18-789,1 1-1,0 0 0,0-1 1,0 1-1,0 0 0,0 1 1,1-1-1,0 0 0,-1 1 0,-2 6 1,5-8-57,-1-1 0,1 1 0,0 0 0,0 0 0,0 0 0,0 0 0,0 0 0,0 0 0,0 0 0,1-1 1,-1 1-1,1 0 0,-1 0 0,1 0 0,0-1 0,-1 1 0,1 0 0,0-1 0,0 1 0,0 0 0,1-1 0,-1 1 0,0-1 1,1 0-1,1 2 0,1 1 30,1 0 0,0-1 0,-1 0 0,1 1 0,0-2 0,11 5 0,-5-3-1,81 33 208,-82-31-271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0:38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7570,'8'28'2970,"-8"-28"-2902,0 0 0,0 0 0,0 0 0,0 0 1,0 0-1,0 1 0,0-1 0,0 0 1,0 0-1,0 0 0,0 0 0,1 0 0,-1 0 1,0 0-1,0 1 0,0-1 0,0 0 1,0 0-1,0 0 0,0 0 0,1 0 0,-1 0 1,0 0-1,0 0 0,0 0 0,0 0 0,0 0 1,0 0-1,1 0 0,-1 0 0,0 0 1,0 0-1,0 0 0,0 0 0,0 0 0,1 0 1,-1 0-1,5-4 1551,2-6 590,-7 9-2083,1 1 0,-1 0 1,0-1-1,0 1 0,0 0 0,0-1 1,1 1-1,-1 0 0,0-1 1,0 1-1,1 0 0,-1-1 0,0 1 1,1 0-1,-1-1 0,0 1 1,1 0-1,-1 0 0,0 0 1,1-1-1,-1 1 0,1 0 0,-1 0 1,1 0-1,13-1 1654,-5 1-2099,120-16 858,65 4 26,-142 11-141,92 12 0,-125-8-327,0 0-1,1-2 0,21-1 1,-41 0-97,1 0 0,-1 0 0,1 0 0,0 0 0,-1 0-1,1 0 1,-1 0 0,1 0 0,-1 0 0,1-1 0,0 1 0,-1 0 0,1 0 0,-1-1 0,1 1 0,-1 0 0,1-1 0,-1 1 0,1 0 0,-1-1 0,0 1 0,1-1 0,-1 1-1,1-1 1,-1 1 0,0-1 0,1 1 0,-1-1 0,0 1 0,0-1 0,0 1 0,1-1 0,-1 0 0,0 1 0,0-1 0,0 1 0,0-2 0,0 1-15,-1 0 1,1 0-1,0 0 1,-1 0-1,1 0 1,-1 0 0,0 0-1,1 0 1,-1 0-1,0 0 1,0 0-1,1 0 1,-1 0-1,0 1 1,0-1 0,0 0-1,0 0 1,0 1-1,0-1 1,-2 0-1,-28-11-78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5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88 4481,'-6'-26'912,"-5"-24"2293,10 39 2172,2 22-645,5 17-3996,-4-13-556,32 191 2019,-11 62-531,-7-67-951,-9-110-532,25 177 166,-30-263-364,-1-5-216,-1-13-530,0-3 159,3-24 39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10466,'1'-1'295,"0"1"0,0-1-1,-1 0 1,1 0 0,0 1-1,0-1 1,0 0 0,0 1-1,0-1 1,0 1 0,0-1-1,0 1 1,0 0 0,0-1-1,0 1 1,0 0-1,0 0 1,0 0 0,2 0-1,28 0 428,-20 0-46,6 0-218,83 3 878,-86-2-1175,0 1 1,0 1 0,0 0 0,25 10 0,-34-11-94,1 1-1,-1 0 0,-1 0 1,1 0-1,0 0 1,-1 1-1,0 0 0,0 0 1,0 0-1,0 0 0,0 1 1,-1-1-1,0 1 0,0 0 1,0 0-1,-1 0 1,1 0-1,-1 1 0,-1-1 1,1 1-1,-1-1 0,0 1 1,1 10-1,-1-5-4,-1 0 0,-1 0 0,1-1 0,-2 1-1,0 0 1,0-1 0,0 1 0,-2-1 0,1 0 0,-1 0 0,-10 17 0,7-16-17,-1 1 0,0-1 0,0-1 1,-1 0-1,-1 0 0,0-1 0,0 0 1,-14 9-1,15-12-99,0-1 1,1 0-1,-2-1 1,1 0-1,0 0 0,-1-1 1,0 0-1,0-1 1,0 0-1,0 0 0,-14-1 1,15-2-1335,9 1 1335,0 0 1,-1 0-1,1 0 1,0 0-1,0 0 1,0 0-1,0-1 1,0 1-1,0 0 1,0 0-1,-1 0 1,1 0-1,0 0 1,0-1-1,0 1 1,0 0-1,0 0 1,0 0-1,0 0 1,0-1-1,0 1 1,0 0-1,0 0 1,0 0-1,0 0 1,0-1-1,0 1 1,0 0-1,0 0 1,0 0-1,0 0 1,0-1-1,0 1 1,1 0-1,-1 0 1,0 0-1,0 0 1,0 0-1,0-1 1,0 1 0,0 0-1,0 0 1,1 0-1,10-11-1256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00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15 245 10906,'-12'3'4801,"10"2"-1928,2-1-761,8 0-191,2-1-337,10-3-680,2-2-368,5-2-239,1 0-193,0 0-352,3 3-5474,-12 1 4122</inkml:trace>
  <inkml:trace contextRef="#ctx0" brushRef="#br0" timeOffset="1">591 28 10010,'-5'-3'1194,"0"1"1,-1-1-1,0 1 0,1 0 1,-1 0-1,0 1 0,-9-2 1,13 3-1050,-1 0 0,1 0 1,0 0-1,0 1 0,0-1 0,-1 0 1,1 1-1,0 0 0,0-1 1,0 1-1,0 0 0,0 0 0,0 0 1,0 0-1,0 1 0,0-1 1,1 0-1,-1 1 0,0-1 0,1 1 1,0 0-1,-1-1 0,1 1 1,-2 3-1,0 1-21,0-1 1,1 0-1,0 1 1,0 0-1,0-1 1,1 1-1,0 0 1,0 0-1,0 0 0,1 0 1,0 9-1,0-8-40,1 1 1,1-1-1,-1 1 0,1-1 0,0 1 0,1-1 0,0 0 1,6 12-1,-6-14-58,1 0 0,-1 0-1,1 0 1,0 0 0,0-1 0,1 1 0,-1-1 0,1 0 0,0-1 0,0 1-1,6 2 1,-7-4-16,1 0 1,0 0-1,-1 0 0,1-1 0,0 0 0,0 0 1,0 0-1,0-1 0,0 1 0,0-1 0,0 0 0,0-1 1,0 1-1,8-3 0,-8 1-12,0 1-1,0-1 1,0-1 0,-1 1 0,1 0 0,-1-1-1,1 0 1,-1 0 0,0-1 0,0 1 0,0-1-1,-1 0 1,1 0 0,-1 0 0,0 0-1,0 0 1,-1-1 0,1 0 0,-1 1 0,0-1-1,0 0 1,-1 0 0,1 0 0,0-6 0,-1 6-1,0 0 0,0 0 1,-1 0-1,0 0 1,0 0-1,0-1 0,-1 1 1,0 0-1,0 0 1,0 0-1,0 0 0,-1 1 1,0-1-1,0 0 1,0 1-1,-1-1 1,1 1-1,-1-1 0,0 1 1,0 0-1,-1 0 1,1 1-1,-1-1 0,-8-5 1,3 3-3,0 1 0,0 1 0,-1-1 0,0 1 0,1 1 0,-2 0-1,1 1 1,0 0 0,0 0 0,-1 1 0,1 0 0,-1 1 0,-15 1 0,24-1-65,0 1 0,0-1 0,0 0 0,0 1 1,0-1-1,0 1 0,0 0 0,1-1 0,-1 1 0,0 0 0,0 0 0,1 0 0,-1 0 0,0 1 0,1-1 0,-1 0 0,0 3 0,1-3-23,0 1 0,0 0-1,1-1 1,-1 1 0,1 0-1,-1 0 1,1 0 0,0 0-1,0-1 1,0 1-1,0 0 1,0 0 0,0 0-1,0 0 1,1 0 0,-1-1-1,1 1 1,-1 0 0,1 0-1,1 2 1,16 30-443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8994,'2'0'386,"-1"1"-1,1-1 1,-1 0-1,1 1 1,-1-1 0,1 1-1,-1 0 1,1-1 0,-1 1-1,0 0 1,1 0 0,-1 0-1,0 0 1,0 0-1,2 2 1,1 1 203,-1 0-1,0 0 1,4 7-1,0 4 34,0 0-1,-2 1 1,0-1 0,-1 1-1,4 24 1,-7-33-448,1 2 109,-1 0-1,1 13 1,-2-19-189,0-1 0,-1 1 0,1-1-1,0 1 1,-1 0 0,1-1 0,-1 1 0,0-1 0,0 1 0,0-1 0,0 0-1,-3 4 1,4-5-80,0-1 0,0 0-1,0 0 1,-1 1 0,1-1-1,0 0 1,0 0-1,0 1 1,-1-1 0,1 0-1,0 0 1,0 0 0,0 1-1,-1-1 1,1 0 0,0 0-1,0 0 1,-1 0 0,1 0-1,0 0 1,-1 0-1,1 0 1,0 0 0,0 1-1,-1-1 1,1 0 0,0 0-1,-1 0 1,1-1 0,0 1-1,0 0 1,-1 0-1,1 0 1,0 0 0,-1 0-1,1 0 1,0 0 0,0 0-1,-1 0 1,1-1 0,0 1-1,0 0 1,0 0 0,-1 0-1,1-1 1,0 1-1,0 0 1,0 0 0,-1-1-1,1 1 1,0 0 0,0 0-1,0-1 1,0 1 0,0 0-1,0 0 1,0-1-1,-1 1 1,-4-19 111,5 19-124,-2-11 8,0-1-1,2 1 1,-1-1-1,1 0 0,3-21 1,2 7-24,11-36 1,-12 48 12,0 1 1,1 1 0,1-1 0,7-12 0,-10 21-51,-1 0 0,1 0 0,0 0 0,0 0 0,1 0 0,-1 1 0,1 0-1,0-1 1,-1 2 0,1-1 0,1 0 0,-1 1 0,0-1 0,10-2 0,-12 4-136,0 1 0,1-1 0,-1 1 1,0 0-1,1-1 0,-1 1 0,0 0 0,1 1 0,-1-1 1,0 0-1,0 1 0,1-1 0,-1 1 0,0 0 1,0 0-1,3 1 0,15 8-1087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73 10666,'-3'-1'637,"-1"0"1,1 0-1,0 1 0,-1-1 0,1 1 0,-1-1 0,1 1 0,-6 1 0,8-1-523,0 0 0,0 0 0,0 1-1,0-1 1,0 0 0,0 1 0,0-1-1,0 1 1,0-1 0,0 1 0,0-1-1,0 1 1,0 0 0,1 0 0,-1-1-1,0 1 1,0 0 0,1 0 0,-1 0-1,0 0 1,1 0 0,-1 0 0,1 0-1,0 0 1,-1 0 0,1 0 0,0 0-1,-1 0 1,1 0 0,0 0 0,0 2-1,-1 8 284,1 0 0,2 21 0,-1-26-377,0 0 0,0-1 1,1 1-1,-1 0 0,1-1 0,1 1 0,2 5 1,-4-10-20,0 1-1,1 0 1,-1-1 0,1 1 0,0-1 0,-1 0 0,1 1 0,0-1 0,0 0 0,0 0 0,-1 0 0,1 0 0,0 0 0,1-1 0,-1 1 0,0 0 0,0-1 0,0 0 0,0 1 0,0-1 0,0 0 0,5-1 0,-1 1 2,0-1 1,1 0 0,-1 0-1,0-1 1,0 0 0,9-3 0,-11 3 11,0 0 0,-1 0 0,1 0 1,-1-1-1,1 1 0,-1-1 0,0 0 0,0 1 1,0-2-1,-1 1 0,1 0 0,-1 0 1,1-1-1,-1 0 0,0 1 0,0-1 1,-1 0-1,1 0 0,-1 0 0,0 0 1,0 0-1,0 0 0,-1 0 0,1 0 0,-1 0 1,0-1-1,0 1 0,0 0 0,-1 0 1,0 0-1,0 0 0,-2-8 0,0 6 33,0 0 1,-1 0-1,0 0 0,0 0 0,-1 0 0,1 1 0,-10-9 0,10 11-27,0 0-1,1 0 0,-1 0 0,0 1 1,0-1-1,-1 1 0,1 0 0,0 0 1,-1 1-1,1-1 0,-1 1 0,-7-1 0,10 2-22,0 0-1,0 0 0,0 0 0,0 1 0,0-1 0,0 0 0,0 1 0,0 0 0,0-1 0,0 1 0,0 0 0,0 0 0,0 0 0,1 0 0,-1 0 1,0 1-1,1-1 0,-1 0 0,1 1 0,0-1 0,-1 1 0,1 0 0,0-1 0,-2 4 0,2-2-33,-1 0-1,1 1 1,-1-1 0,1 1-1,0-1 1,0 1-1,1-1 1,-1 1 0,1-1-1,0 1 1,0 0-1,0-1 1,1 6 0,-1-7-60,1-1 0,-1 1 1,1 0-1,0-1 0,-1 1 1,1-1-1,0 1 0,0-1 1,0 1-1,0-1 0,1 1 1,-1-1-1,0 0 0,0 0 1,1 1-1,-1-1 0,1 0 1,-1 0-1,1-1 0,-1 1 1,1 0-1,0 0 0,-1-1 1,1 1-1,2 0 0,3 0-665,0 0 0,0 0 0,0 0 1,14-1-1,16-3-793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80 304 9034,'0'-1'363,"-1"1"-1,0-1 1,0 1 0,0-1 0,0 1 0,0-1-1,0 1 1,0 0 0,1-1 0,-1 1-1,0 0 1,0 0 0,0 0 0,0 0 0,0 0-1,0 0 1,0 0 0,0 0 0,-2 0-1,1 1-77,0 0 0,1 0-1,-1-1 1,1 1-1,-1 0 1,0 0-1,1 0 1,0 0-1,-1 1 1,-1 1-1,-2 3 188,0 1 0,1 0-1,-8 13 1,11-17-136,-1 1-285,0 0 0,0 0 0,0 1 0,1-1 1,0 1-1,0-1 0,0 1 0,0-1 0,1 1 0,-1-1 0,1 1 0,1-1 1,-1 1-1,1 0 0,-1-1 0,1 1 0,0-1 0,1 0 0,-1 1 0,1-1 1,0 0-1,0 0 0,0 0 0,1 0 0,-1 0 0,1-1 0,0 1 0,0-1 0,4 4 1,-4-5-50,-1 0 1,1 0 0,-1 0 0,1 0 0,-1-1 0,1 0-1,0 1 1,0-1 0,0 0 0,0 0 0,0-1 0,0 1-1,0-1 1,0 1 0,0-1 0,0 0 0,0 0-1,0 0 1,4-1 0,-4 1 4,-1-1-1,1 1 0,-1-1 1,0 0-1,0 0 1,1 0-1,-1 0 1,0 0-1,0 0 0,0 0 1,0-1-1,0 1 1,0-1-1,0 0 1,0 1-1,-1-1 1,1 0-1,-1 0 0,1 0 1,-1 0-1,0 0 1,0-1-1,0 1 1,1-4-1,-1 2 16,0-1 0,-1 1 0,1-1 0,-1 0 1,0 1-1,0-1 0,-1 0 0,0 1 0,0-1 0,0 1 0,0-1 0,0 1 1,-1 0-1,-2-5 0,0 1 17,-1 0 1,0 0-1,0 0 0,-1 1 1,-11-13-1,15 18-32,0 1 1,1-1-1,-1 1 1,0-1-1,0 1 0,0 0 1,0-1-1,-1 1 0,1 0 1,0 1-1,-4-2 0,5 2-8,0-1 0,1 1 0,-1 0 0,0 0-1,1 0 1,-1 1 0,1-1 0,-1 0 0,0 0-1,1 0 1,-1 0 0,1 0 0,-1 1 0,0-1-1,1 0 1,-1 1 0,1-1 0,-2 1 0,2 0-8,-1 0 1,0 0-1,1-1 1,-1 1-1,1 0 1,-1 0-1,1 0 1,0 0-1,-1 0 1,1 0 0,0 0-1,-1 0 1,1 0-1,0 2 1,0-1-60,0 0 0,0 0 0,0 0 0,0 0 0,0 0 0,1 0 0,-1 0 0,0 0 0,1-1 0,0 1 0,-1 0 0,1 0 0,0 0 0,0-1 0,0 1 0,0 0 0,0-1 0,1 1 0,-1-1 0,0 1 0,1-1 0,-1 0 0,1 0 1,-1 0-1,1 1 0,0-1 0,-1-1 0,1 1 0,0 0 0,3 1 0,2 0-579,1 0 0,-1-1 1,0 1-1,1-1 1,-1-1-1,15 0 0,23-5-2796,6-5 1607</inkml:trace>
  <inkml:trace contextRef="#ctx0" brushRef="#br0" timeOffset="1">473 38 7338,'-8'-8'2068,"3"4"-734,0-1 0,0 1 0,-1 0 1,-6-4-1,11 8-1170,0-1 0,0 0 0,-1 1 0,1-1 0,0 1 0,0 0 0,-1-1 0,1 1 0,0 0 0,-1 0 0,1 0 0,0 0 0,-1 0 0,1 0 0,-1 0 0,1 0 0,0 0 0,0 1 0,-1-1 0,1 0 0,0 1 1,-1-1-1,1 1 0,0 0 0,0-1 0,-2 2 0,0 2-46,0-1-1,0 0 1,0 1 0,0-1 0,0 1-1,1 0 1,0 0 0,0 0 0,0 0 0,0 0-1,1 1 1,-1-1 0,1 1 0,0 4 0,-2 10 28,1-1 0,1 23 0,1-35-85,2 73 330,3 0 0,4-1 1,35 146-1,-34-185-335,15 65 104,-23-92-151,-1 1 0,0-1 1,-1 0-1,0 0 1,-1 0-1,-3 20 1,3-30-77,1 0 0,0 0 0,-1 0 1,1 0-1,-1 0 0,0 0 0,0 0 1,0 0-1,0 0 0,0 0 0,0-1 1,0 1-1,0 0 0,-1-1 0,1 1 1,-1-1-1,1 1 0,-3 0 0,4-1 20,-1-1 0,1 0 0,0 0 0,-1 0 0,1 0 0,-1 0 0,1 0 0,-1 0 0,1 0 0,-1 0 0,1 0-1,0 0 1,-1 0 0,1 0 0,-1 0 0,1 0 0,-1 0 0,1 0 0,0 0 0,-1 0 0,1-1 0,-1 1 0,1 0 0,0 0 0,-1-1-1,0 1 1,-11-18-747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11554,'15'-7'4545,"6"0"-2944,1 2 79,6 4-448,0-1-183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1:5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7762,'0'-1'259,"0"0"1,0 0 0,0 1-1,0-1 1,1 0-1,-1 1 1,0-1 0,1 0-1,-1 1 1,0-1 0,1 0-1,-1 1 1,1-1-1,-1 1 1,1-1 0,-1 1-1,1-1 1,0 1 0,-1-1-1,1 1 1,16-9 761,-15 8-669,25-9 557,48-12-1,-39 13-680,3-1-27,1 2 1,51-4 0,82 7 181,385 21 158,-440-12-443,157 8 239,352 2 551,-57-36 18,-494 18-789,14 2 19,-38 2 126,65-9-1,-117 9-247,1 0 0,-1 0 1,1 0-1,-1 0 0,1 0 1,-1 0-1,1 0 0,-1 0 1,1 0-1,-1 0 0,1-1 1,-1 1-1,0 0 0,1 0 1,-1-1-1,1 1 0,-1 0 1,1-1-1,-7-3 73,-16-2-374,1 2 101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3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3897,'-1'0'327,"1"1"0,0-1 1,0 0-1,0 0 0,0 1 0,0-1 1,-1 0-1,1 0 0,0 0 0,0 1 1,0-1-1,-1 0 0,1 0 1,0 0-1,0 0 0,-1 0 0,1 0 1,0 1-1,0-1 0,-1 0 0,1 0 1,0 0-1,0 0 0,-1 0 0,1 0 1,0 0-1,0 0 0,-1 0 0,1 0 1,0 0-1,-1 0 0,-3 0 4433,2 6-3763,2-5-759,2 12 1600,-1-11-1824,-1-1 0,1 0 0,0 0 0,0 1 0,0-1 0,0 0 1,0 0-1,1 0 0,-1 0 0,0 0 0,0-1 0,1 1 0,1 1 0,20 8 36,-21-10-36,84 33 216,-63-25-171,-15-6-40,0 1 1,0 0-1,-1 0 0,1 1 0,13 9 1,-16-9-13,1-1 1,-1 1-1,1-1 1,0 0-1,7 2 0,-6-2 8,0 0 0,-1 1 0,8 4 0,-3-1-1,0 0 0,0-1 0,13 6 0,33 18 42,-50-26-48,-1 0 1,1 0 0,-1 1 0,10 9 0,8 6 19,35 20 21,-54-37-45,-1 0 0,1 0 1,7 3-1,-7-4 0,1 0 1,-2 1 0,1 0-1,5 4 1,9 8 4,-11-7 26,1 0 1,0-1 0,0 0-1,0-1 1,1 0-1,0-1 1,13 6-1,-19-10-27,0 1-1,0 0 1,0 0-1,0 0 1,0 0-1,0 0 1,0 1-1,-1 0 1,4 3-1,61 47 122,-59-44-79,-8-8-40,0 0 0,0 0 0,0 0-1,0 0 1,1 0 0,-1 0 0,0 0 0,0 0 0,1-1 0,1 2 0,7 2 41,-7-3-2,1 0 1,-1 0-1,0 1 0,6 3 1,-8-4 30,-1-1 5,0 0-8,15 6 145,32 22 238,-18-10-387,-23-16-5,-4-4-43,-3-8 147,1 9-60,-4-20 1213,6-13-625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3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1 501 3601,'8'15'940,"-5"-10"-192,-1-1 0,1 0 0,0 1 0,0-1 0,7 6 0,-13-15 6619,3-1-3567,7-7-2551,1-4-869,-5 11-339,0-1 0,0 1 0,0 0 0,1 0 0,0 0 0,0 1 0,0-1 0,9-7 1,-6 5-12,9-10-7,1 2 0,0 0 0,1 1 0,25-16 0,76-36-46,-75 44 24,130-60 7,-162 78-7,25-10 89,0-1 1,64-37-1,-90 45 45,1 0 0,0 1 0,0 1 0,1 0 1,-1 1-1,19-5 0,-28 9-71,1 0 0,-1-1 0,0 1 0,1 0 0,-1-1 0,0 0 0,0 0 0,0 0 0,0 0 0,5-4 0,-8 5-115,3-2 431,-5 2-967,-3-1-3761,4 2 3526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46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5649,'0'0'2687,"-2"-1"3813,-4-3-2141,6-4-1068,1 9-1657,0 16-994,0-7-485,1 35 511,-5 61 1,-4-12-106,-4 47-56,11-141-505,0 4 13,-1 0 0,1 0 0,-1 0 1,0 1-1,0-1 0,0 0 0,0 0 1,-1-1-1,0 1 0,-2 4 0,3-8-81,1-7-38,6-32 19,6-58-84,-4-158-130,-9 255 366,0 2-31,-2 12 65,-4 139 396,1 150 315,7-293-819,0-23-52,-1-1 25,-1-103-283,1-2-12,6 44 213,2-53 226,-10 119-8,-1 9-56,1 5 36,-4 21-30,1 0-1,-2 36 0,6-42-3,-6 238 491,7-197-448,1-61-106,1-2 7,1-6-7,10-41-52,9-80 0,-7 29-2,-10 77 55,1-6 8,-2 1 1,0-1-1,-1-36 0,-3 63 17,0 1-5,0 1-1,1-1 0,-1 0 1,0 1-1,0-1 1,-1 0-1,1 1 1,0-1-1,0 0 1,0 1-1,0-1 0,0 1 1,-1-1-1,1 0 1,0 1-1,-1-1 1,1 0-1,-1 1-1,1 0 1,-1 0-1,1 0 1,0 1-1,-1-1 1,1 0-1,0 0 0,-1 0 1,1 1-1,0-1 1,-1 0-1,1 0 0,0 1 1,-1-1-1,1 0 1,0 1-1,0-1 1,0 0-1,-1 1 0,1-1 1,0 1-1,0-1 1,0 0-1,0 1 0,0-1 1,-1 0-1,1 1 1,0-1-1,0 1 1,0 0-1,-4 22 2,3-13 8,-23 215 338,0-28 159,22-191-474,2-16-117,14-89-21,-4 35 30,-4 27 21,13-107-191,-16 108 193,-3-70-1,-4 91 74,4 14-23,0 1 1,0 0-1,0 0 1,0 0-1,0 0 1,0 0-1,0 0 1,0 0-1,0 0 1,0 0-1,0 0 1,-1 0-1,1 0 1,0 0-1,0-1 1,0 1 0,0 0-1,0 0 1,0 0-1,0 0 1,0 0-1,0 0 1,0 0-1,0 0 1,0 0-1,0 0 1,0 0-1,0 0 1,0 0-1,0 0 1,0 0-1,-1 0 1,1 0-1,0 0 1,0 0-1,0 0 1,0 0-1,0 0 1,0 0 0,0 0-1,0 0 1,0 0-1,0 0 1,0 0-1,0 0 1,-1 0-1,1 0 1,0 0-1,0 0 1,0 0-1,0 0 1,0 0-1,0 0 1,0 0-1,0 0 1,0 0-1,-2 11 40,-9 155 236,7-47 18,-5 80 40,11-255-439,22-173-170,-18 190 209,-2 8 29,2-44 1,-5 75 38,-1 0-1,0-1 0,0 1 0,0 0 1,0-1-1,0 1 0,0 0 1,-1-1-1,1 1 0,0 0 0,0-1 1,0 1-1,0 0 0,0-1 0,0 1 1,-1 0-1,1 0 0,0-1 1,0 1-1,0 0 0,-1-1 0,1 1 0,-1 1 0,1-1 0,-1 1 0,1-1 0,0 1 0,-1-1 0,1 0 0,0 1 0,-1-1 0,1 1 0,0-1 0,0 1 0,0 0 0,-1-1 0,1 1 0,0-1 0,0 1 0,0-1 0,0 1 0,0-1 0,0 2 0,-20 147 48,12-75 14,-16 148 190,20-179-354,15-108 52,-6 43 13,2-39-1,27-236-514,-33 292 557,2-15 2,-2 14 26,-1 6-32,0 0-1,0-1 0,0 1 0,0 0 0,0 0 0,0 0 1,0 0-1,0 0 0,0 0 0,0 0 0,0 0 0,0 0 1,-1 0-1,1 0 0,0 0 0,0 0 0,0 0 1,0 0-1,0 0 0,0 0 0,0 0 0,0 0 0,0 0 1,0 0-1,0 0 0,0-1 0,0 1 0,0 0 1,0 0-1,0 0 0,0 0 0,0 0 0,0 0 0,0 0 1,0 0-1,0 0 0,0 0 0,0 0 0,0 0 0,-1 0 1,1 0-1,0 0 0,0 0 0,0 0 0,0 0 1,0 0-1,0 0 0,0 0 0,0 0 0,0 0 0,0 0 1,0 0-1,0 1 0,0-1 0,0 0 0,0 0 0,0 0 1,0 0-1,0 0 0,0 0 0,0 0 0,0 0 1,0 0-1,0 0 0,0 0 0,0 0 0,-1 0 1,0 7 32,-13 122 160,12-113-156,-3 46 118,-22 171 391,26-219-514,1-11-49,1-9-117,27-157-180,11-90-386,-38 249 697,1-7 14,-1 1 0,0 0-1,-1-14 1,-3 15 48,3 9-57,0 0-1,0 0 1,0 0-1,0 0 1,0 0-1,0 0 1,-1 0-1,1-1 1,0 1-1,0 0 1,0 0-1,0 0 1,-1 0-1,1 0 1,0 0-1,0 0 1,0 0-1,0 0 1,0 0-1,-1 0 1,1 0-1,0 0 1,0 0-1,0 0 1,0 0-1,-1 0 1,1 0-1,0 0 1,0 0-1,0 1 1,-1-1 7,0 1 0,0 0 0,0 0 0,1 0 0,-1 0 0,0 0 0,1 0 0,-1 0 0,1 0 0,-1 0 0,1 0 0,-1 0 0,1 0 0,0 0 0,0 1 0,-1 0 0,-23 161 424,4 181 351,27-380-920,18-142-393,-19 132 279,19-171-554,-25 213 799,1-12 34,-2 14 6,-1 8 9,-5 14 162,2 0 0,-5 33 0,0 44 379,5-31-326,4-62-248,-11 168 213,11-168-243,2 19 41,-1-22-36,0-1 0,0 1 1,0 0-1,0 0 0,1-1 1,-1 1-1,0 0 0,0 0 0,0-1 1,1 1-1,-1 0 0,0-1 1,1 1-1,-1 0 0,1-1 1,-1 1-1,1-1 0,-1 1 1,1-1-1,-1 1 0,1-1 0,-1 1 1,2 0-1,-2-1-9,0 0 1,1 0-1,-1 0 1,0 0-1,0 0 0,0 0 1,1 0-1,-1 0 0,0 0 1,0-1-1,0 1 0,1 0 1,-1 0-1,0 0 1,0 0-1,0 0 0,1 0 1,-1 0-1,0-1 0,0 1 1,0 0-1,0 0 1,0 0-1,1-1 0,-1 1 1,0 0-1,0 0 0,0 0 1,0 0-1,0-1 0,0 1 1,0 0-1,0-1 1,3-10-506,1-15 90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58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2721,'0'-10'13130,"0"-6"-7032,0 16-5864,0 0-64,0 0-37,0 0-30,0 0-8,0 0-6,0 0 0,0 0 6,0 0 4,0 0 11,0 0 10,0 0 8,0 0 11,0 0 17,0 0 4,0 0 0,0 0-4,0 0-18,0 0-18,0 0-16,0 2 58,23 61 309,12 39 585,-27-69-914,-3-13-28,11 32 1,-12-40-101,1 0 31,9 20-1,-1-9 35,-7-15-22,-1 1 0,7 17 0,-4-10 29,-6-14-72,-1 0 1,1 0 0,-1 0-1,0 1 1,1 3 0,1 0 6,-1 0 0,1 0 1,0 0-1,0-1 0,0 1 1,1-1-1,0 0 0,7 8 1,-9-10-15,0-1 0,-1 1-1,1 0 1,-1-1 0,2 6 0,1 2 7,13 18 16,-14-24-22,0 0-1,0 1 0,0 0 1,0 0-1,-1 0 1,0 0-1,0 0 0,0 0 1,-1 1-1,2 7 1,-3-9-3,1 0 1,0 0 0,0 0 0,0-1 0,0 1 0,1-1 0,0 1 0,-1-1 0,1 1-1,0-1 1,1 0 0,4 5 0,9 16 39,-16-23-40,1 0 0,-1 1 0,1 0 1,-1-1-1,1 1 0,-1-1 0,0 1 0,0 2 0,0-2 0,0-1-1,0 0 0,0 1 0,0-1 0,0 0 0,1 1 0,-1-1 0,0 0 1,1 1-1,-1-1 0,2 2 0,10 12 29,-9-12-24,-1 0 0,0 0 0,0 0 0,0 0 0,0 0 0,0 0 0,0 1-1,1 3 1,0 2 23,1 1 0,1-1 0,0 0 0,8 11 0,-5-8-2,-1-3-4,13 15 0,-2-3 3,1 2 9,2-1 0,23 20-1,-34-33-13,15 9 0,-14-11-8,17 15 0,-7-5-10,1 0 0,0-2 0,1-1 0,30 14-1,0 1 6,-33-19 1,31 12 0,-34-16 2,1 1-1,31 20 0,-38-21-3,-1 0 0,1-1 0,1 0-1,16 5 1,49 8 13,80 14 24,-120-26-44,1-1-1,76-2 1,-98-4 6,0-2 0,0 0-1,0-1 1,25-10 0,29-7 27,-40 13-20,0-1 0,49-22 0,-66 24 1,0 0 0,15-11-1,15-10 1,98-48 53,-128 69-58,-1 0-1,0-1 0,0 0 0,-1-1 0,0 0 1,0-1-1,-1 0 0,0-1 0,9-14 1,-14 18-3,-1 3 5,-1-1 0,0 1 0,-1-1 1,1 0-1,1-5 0,-2 4 5,1 0 0,-1 1 0,1-1 0,0 1 0,1 0 0,6-9-1,29-24 74,-2 0-37,-32 33-49,105-131 252,-93 111-155,21-45 0,-26 45-58,2 1-1,20-28 1,52-71 104,-64 93-37,31-60 0,-38 54 32,6 4-41,-20 30-95,0-1 0,0 1 0,0 0 0,0-1 0,0 1 0,0-1 0,-1 0 0,1-3 0,-1 4 9,1-1-1,-1 1 0,1-1 1,-1 1-1,1 0 1,2-4-1,-3 5 4,0-1-1,1 1 1,-1-1 0,0 1 0,0 0-1,0-1 1,0 1 0,0-1 0,0-1 0,-1-3-247,1 5-858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1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12603,'6'45'4129,"-20"-38"-4618,-1 1-303,2-7-1280,6 1 1280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55 1432,'0'0'7,"-2"0"200,1 0 0,-1 0 0,0 0 0,1 0 0,-1-1 0,0 1 0,0 0 0,1-1-1,-1 1 1,1-1 0,-1 0 0,1 1 0,-1-1 0,1 0 0,-1 0 0,1 0 0,-1 0 0,-1-2-1,9-8 4310,-7 8-3943,2 0 3583,3 9-2030,22 40-614,-14-26-771,11 22 0,-12-14-317,0 2 0,-1-1-1,-2 1 1,6 46 0,-12-62-335,-3-13 69,-2-4-91,-3-7-10,-5-11-55,1 0 1,2-1 0,0 0-1,1-1 1,1 0 0,-4-38-1,10 54-11,0 0-1,0-1 0,1 1 0,0 0 0,0 0 1,0 0-1,1 0 0,0 0 0,1 0 1,0 0-1,3-6 0,-4 9 5,0 1 1,0 0-1,1-1 1,-1 1-1,1 0 1,0 0-1,0 0 1,0 1-1,0-1 1,0 1-1,0-1 0,1 1 1,-1 0-1,1 0 1,0 1-1,-1-1 1,1 1-1,0 0 1,0 0-1,0 0 1,5 0-1,1 1-239,0 0 0,-1 1-1,1 1 1,0 0 0,-1 0 0,13 5-1,-14-5-244,13 4-238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8290,'-1'-16'1519,"2"-6"481,3 4 2198,-3 18 847,1 6-3265,5 14-1855,30 146 1163,-15 21-784,-20-113-216,-2-74-87,0 0-1,0 0 1,0-1-1,0 1 1,0 0-1,0 0 1,0 0-1,0 0 1,0 0 0,0 0-1,0 0 1,-1 0-1,1 0 1,0 0-1,0 0 1,0-1-1,0 1 1,0 0-1,0 0 1,0 0-1,0 0 1,-1 0-1,1 0 1,0 0 0,0 0-1,0 0 1,0 0-1,0 0 1,0 0-1,0 0 1,0 0-1,-1 0 1,1 0-1,0 0 1,0 0-1,0 0 1,0 0-1,0 0 1,0 0 0,0 0-1,0 1 1,-1-1-1,1 0 1,0 0-1,0 0 1,0 0-1,0 0 1,0 0-1,0 0 1,0 0-1,0 0 1,0 0-1,0 0 1,0 1 0,0-1-1,-1 0 1,1 0-1,0 0 1,0 0-1,0 0 1,0 0-1,0 0 1,0 1-1,0-1 1,-18-39-217,11 25 74,1-1 1,0 0 0,1 0-1,-2-16 1,5 23 79,0 0-1,0-13 1,2 19 50,0 0 0,0 0 1,0 0-1,0 0 1,0 0-1,1 0 0,-1 0 1,1-1-1,-1 1 0,1 1 1,0-1-1,0 0 0,0 0 1,0 0-1,2-2 1,0 0-5,1 1 0,0 0 1,0 1-1,0-1 0,0 1 1,1 0-1,-1 0 1,0 0-1,1 0 0,4 0 1,0 0 13,-1 0 1,0 0 0,1 1-1,15 0 1,-19 2 19,0-1 1,0 1-1,0 0 0,0 1 1,0-1-1,0 1 1,0 0-1,-1 0 0,1 0 1,-1 1-1,1-1 1,-1 1-1,0 0 0,6 6 1,-7-7 13,-1 1 1,1 0 0,-1 0 0,0 0-1,0 0 1,0 0 0,0 1 0,0-1-1,-1 1 1,1-1 0,-1 1 0,0-1-1,0 1 1,0 0 0,-1 0 0,1-1-1,-1 1 1,0 0 0,-1 6 0,1-6-1,-1 0 0,0 0 0,-1 0 0,1-1 1,-1 1-1,1 0 0,-1-1 0,0 1 0,0-1 0,-1 0 0,1 1 1,-1-1-1,1 0 0,-1-1 0,-5 5 0,-4 1 26,0 0 0,0 0 0,-14 5-1,12-5-22,-15 8 0,12-4-287,14-12-2721,2-1 1827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0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2351 511 3937,'10'-1'2363,"-10"1"-2249,1 0 1,-1 0 0,0 0-1,1 0 1,-1 0-1,0 0 1,1 0 0,-1 0-1,0 0 1,1 0 0,-1 0-1,0 0 1,1 0 0,-1-1-1,0 1 1,1 0 0,-1 0-1,0 0 1,1-1 0,-1 1-1,1 0 1,0-15 3940,-1 13-3670,-1-1-1,1 0 0,-1 0 1,1 0-1,-1 1 0,-2-6 0,-3-12 1343,4 14-1413,0 0 0,-1 0 0,0 1 0,0-1 0,-6-8 0,-22-27 777,25 34-937,-17-20 186,-2 1 0,0 2 0,-1 0 1,-53-35-1,39 34-76,0 1 1,-2 3 0,-46-18-1,54 27 36,0 2-1,-59-11 0,-71 1 224,137 17-461,-548-20 630,523 24-691,0 2-1,-57 10 0,78-6-16,-1 0 0,1 2 0,0 2 0,-45 21-1,35-12-8,-71 38-55,91-46 49,1 2-1,0 0 0,-20 19 0,8-1-26,1 1 1,2 1-1,1 1 0,-37 63 0,50-73 30,2 1-1,0 0 1,2 0 0,-10 34 0,8-10-16,1 0 1,-8 94 0,11 160 19,6-162-5,3-107 24,7 51 1,12 34-20,-12-78 14,3 11 0,3 0 0,1 0 0,3-2 0,3 0 0,1-1 0,47 78 0,-4-16 15,19 31 14,-55-99-31,40 47 0,30 15-16,-19-21 22,203 191 30,-231-236-28,1-3-1,67 37 0,-46-31 2,-9-7 3,2-3 1,77 28-1,-107-46 6,72 24 11,-32-18-16,76 23 9,-134-38-5,1-1 0,38 6 0,38-4 1,-41-4 3,1-1-3,-1-2 0,0-3 0,82-14 0,-82 11-9,12-3-2,123-46 36,-163 46-30,-4 1 4,-1 0 0,0-2 0,34-21 1,52-47 20,-86 60-18,-1-2 0,-1-1 1,-1 0-1,21-31 0,-11 15 8,-13 16 4,-1-1-1,-1 0 1,-1 0-1,-1-1 0,-1-1 1,13-44-1,-9 19-22,57-232 303,-58 216-154,-3 0 0,2-94 0,-11 101-119,1-5 7,-3 0-1,-11-78 0,0 62 15,-33-174 53,37 221 57,-1 1-1,-2 0 0,-1 1 1,-28-52-1,3-3 57,27 60-169,-1-4 8,-6-13 6,0 6 17,-20-57 0,33 81-64,-1 1 0,0-1 0,-1 1 0,0 1 0,-1-1 0,-8-10 0,-51-52 61,54 61-61,-25-26 23,-52-58 26,84 90-53,-1 0 0,0 0-1,1 1 1,-2 0 0,1 0-1,-1 0 1,-8-4 0,-7-2 22,-25-8 1,-15-8 12,55 22-42,-1 1 0,1-1 1,1-1-1,-1 1 1,1-1-1,0 0 1,0-1-1,0 1 1,1-1-1,0 0 0,-7-13 1,8 10-2,1 3 1,0 1 0,-1-1 0,1 1 0,-1 0 0,0 0-1,-1 0 1,0 0 0,-5-5 0,8 10 0,1 0 0,-1 0 0,1-1 0,-1 1 0,1 0 0,0-1 0,-2-2 0,-13-5-6158,14 9 4568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0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2822 107 4105,'4'-4'1384,"-2"3"-861,0-1 0,0 1 0,0-1 0,0 1 0,0 0 0,3-1 0,-5 2-393,0 0-1,0 0 1,0-1 0,1 1-1,-1 0 1,0 0 0,0 0-1,0 0 1,0 0 0,1 0-1,-1 0 1,0-1 0,0 1-1,0 0 1,0 0-1,0 0 1,1 0 0,-1-1-1,0 1 1,0 0 0,0 0-1,0 0 1,0-1 0,0 1-1,0 0 1,0 0 0,0 0-1,0-1 1,0 1 0,0 0-1,0 0 1,0 0 0,0-1-1,0 1 1,0 0 0,0 0-1,0 0 1,0-1 0,0 1-1,0 0 1,0 0 0,0 0-1,0 0 1,-1-1 0,1 1-1,0 0 1,0 0 0,0 0-1,0 0 1,0 0 0,-1-1-1,1 1 1,0 0-1,0 0 1,-1 0 0,-11-10 4020,11 9-4531,-11-7 731,-25-12 0,22 13-216,3 1 7,-1 1 0,0 0 0,0 1 0,0 1 0,0 0 0,-1 0 0,1 2 0,-1-1 0,-22 2 0,1 3 106,0 1-1,-48 12 1,-54 14 115,-144 35-3,233-50-304,-56 25-1,-43 29 40,74-34-48,-22 9 18,-212 112 105,253-124-124,-41 26 11,-32 36-15,56-40-29,31-26-14,-56 54-1,-62 87-27,114-114 17,-49 76 0,76-104 14,-1-1-1,-2-1 1,-41 42 0,27-34-2,1 1 0,-38 51 0,44-47-23,2 2 0,1 0 1,2 2-1,2 1 0,-19 60 0,24-57 12,-23 80-34,31-98 28,1 1-1,-3 44 1,6 21-34,15 151 1,-5-193 34,2 0 0,2-1 0,3 0 0,1-1 0,38 81-1,50 71-17,-82-167 21,1-1 0,1-1 0,45 47-1,64 45-22,-92-92 39,0-3 0,2-1 0,89 44 0,66 11 25,7-14 8,-197-68-33,75 24 5,0-3-1,2-4 0,1-4 1,114 7-1,-151-22-1,0-2 1,74-11-1,94-31 39,-134 26-32,-81 18-12,140-33 20,-106 23-9,64-27-1,139-90 45,-174 90-35,-13 6 60,57-45 0,38-45 158,41-72 83,-124 123-176,-3 3 160,59-89 0,-53 65-123,41-64 103,36-88 77,-103 174-278,-21 37-40,-2-1-1,-1-1 1,-1 0-1,16-60 1,3-103 76,-17 82-74,-2 6 16,1-111-1,-16 172-26,-8-56 1,3 74-4,-17-59 1,12 56-17,-42-124 88,37 121-71,-2 2 1,-27-41-1,23 40-15,-9-12 11,-2 1 0,-46-50 1,61 76-26,-90-95 16,62 71-16,27 25 2,-1 0 0,0 1-1,-2 2 1,-27-19 0,-79-31 0,101 54-63,-1 2 1,-55-14 0,75 23-63,0-1 0,0 0 0,0 0 0,0-1 0,0 0 0,1 0 0,-11-7 0,9 4-465,1 1-1,0-1 1,-9-11-1,14 14 214,6 6 170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0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421 108 8050,'61'3'2795,"-60"-3"-2708,0-1-1,0 1 1,0 0-1,0 0 1,0 0-1,0 0 1,0-1-1,0 1 1,0 0 0,0-1-1,0 1 1,0-1-1,0 1 1,0-1-1,0 0 1,-1 1 0,1-1-1,0 0 1,0 1-1,-1-1 1,1 0-1,-1 0 1,1 0 0,0 0-1,-1 1 1,1-1-1,-1 0 1,0 0-1,1 0 1,-1 0-1,0 0 1,0 0 0,0 0-1,1 0 1,-1 0-1,0 0 1,0 0-1,0 0 1,-1 0 0,1-1-1,0 1 1,0 0-1,-1-1 1,-2-3 205,1 0-1,-1 0 1,-1 0 0,1 1 0,-1-1 0,0 1 0,0 0-1,0 0 1,0 0 0,-1 0 0,1 1 0,-1 0-1,0 0 1,0 0 0,0 1 0,-1-1 0,1 1 0,-1 1-1,-10-3 1,7 2-225,-1 1 0,1 0 0,0 1 0,-1 0 0,1 0 0,0 1 0,0 1 0,0-1 0,0 1 0,0 1 0,-14 5 0,7-1-28,1 1 1,0 0 0,0 1-1,0 1 1,-22 20-1,33-27-38,1 1 0,0-1-1,0 1 1,0 0 0,0 0-1,1 0 1,0 0 0,0 0-1,0 0 1,0 1 0,-2 8-1,3-7-4,0 1 0,0-1 1,1 1-1,0-1 0,0 1 0,0 0 0,3 10 0,1-1 0,1-1-1,0-1 1,1 1 0,0-1-1,1 0 1,13 18 0,2-2 33,1 0 0,33 31 0,-27-30 67,-22-23-6,0 0 1,0 1 0,9 16-1,-14-21 6,0-1-1,0 1 1,-1-1-1,0 1 1,1 0-1,-1 0 1,0 0-1,-1-1 1,1 1-1,-1 0 1,0 0-1,0 0 1,0 0-1,-1 4 1,1-6-11,-1 0 0,0 0 1,0 0-1,0 0 0,0-1 1,0 1-1,0 0 0,-1-1 1,1 1-1,0-1 0,-1 1 1,1-1-1,-1 0 0,0 1 1,1-1-1,-1 0 0,0 0 1,-3 1-1,-4 2 214,1-1 1,-17 4-1,2-2-46,0-2-1,0 0 1,-36 0 0,44-3-257,0-1 0,0 0 1,0-2-1,0 1 1,0-2-1,-21-8 0,32 11-128,0-1-1,0 0 1,0-1-1,-7-4 0,9 5 7,1 1 0,-1 0 0,1-1 0,0 1 0,-1-1 0,1 0 0,0 1-1,0-1 1,0 0 0,0 0 0,0 0 0,1 0 0,-2-2 0,1-16-593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0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 11578,'-5'-4'4089,"7"0"-3152,5-4-17,8 5 136,7-1-32,13 3-400,6 2-248,23 0-208,2-2-56,8 2-72,-5-1-8,-12 0-8,-4 2 16,-10 0 25,-6 4-226,-18-1-687,-7 0 600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0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9338,'-1'0'4063,"-3"2"-1812,3 0 1344,1 4-3303,1 0 0,-1 0 1,2 7-1,1 6-66,6 34 204,0-7 224,3 71 1,-12-71-406,-1-16-107,2 0 0,8 58 0,-4-71-107,-4-13-189,0-1 0,0 1 0,0 0 0,-1 0 0,1 5 0,0-22-152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13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1271 13 4865,'0'-2'4737,"-2"-6"6225,2 8-10801,-1-1 0,1 1 1,-1 0-1,0-1 1,0 1-1,1 0 1,-1 0-1,0-1 0,1 1 1,-1 0-1,0 0 1,0 0-1,1 0 0,-2 0 1,-9 0 76,0 1 1,0 0-1,1 0 0,-1 1 1,-19 6-1,18-5-74,-20 7 444,-46 21 0,21-8-181,-182 54 348,32-12-537,-34 30-60,-8 3-138,228-88-71,18-8-10,-1 0 0,0 0 0,0-1 0,0 1 1,0-1-1,0 0 0,-6 1 0,17-10-1315,23-13-1378,-8 7 1854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1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 4873,'-9'-7'7676,"9"7"-7542,0 0-1,0 0 1,-1-1-1,1 1 1,0 0 0,0 0-1,0 0 1,0 0-1,0 0 1,0 0-1,0 0 1,0 0-1,0 0 1,0 0 0,-1-1-1,1 1 1,0 0-1,0 0 1,0 0-1,0 0 1,0 0-1,0 0 1,0 0 0,0-1-1,0 1 1,0 0-1,0 0 1,0 0-1,0 0 1,0 0 0,0 0-1,0-1 1,0 1-1,0 0 1,0 0-1,0 0 1,1 0-1,-1 0 1,0 0 0,3-1 129,-1 0 0,1 1 1,0-1-1,0 1 1,0 0-1,0 0 1,4 0-1,32 1 351,0 2 1,57 13-1,204 41 713,-221-43-1080,-2 4 0,0 4 0,78 32 0,-106-34 47,54 13-1,-103-33-291,0 0 0,0 0-1,1 0 1,-1 0 0,0 0 0,0 0 0,1 0 0,-1 0-1,0 1 1,0-1 0,0 0 0,1 0 0,-1 0 0,0 0-1,0 0 1,0 0 0,0 0 0,1 0 0,-1 0 0,0 1 0,0-1-1,0 0 1,0 0 0,1 0 0,-1 0 0,0 1 0,0-1-1,0 0 1,0 0 0,0 0 0,0 1 0,0-1 0,0 0-1,0 0 1,0 0-9,0 1-1,0-1 0,0 0 1,0 0-1,0 0 1,0 0-1,0 0 1,0 0-1,0 0 0,0 0 1,-1 0-1,1 0 1,0 0-1,0 0 1,0 0-1,0 0 0,0 0 1,0 0-1,0 0 1,0 0-1,-1 0 1,1 0-1,0 0 0,0 0 1,0 0-1,0 0 1,0 0-1,0 0 1,0 0-1,0 0 0,-1 0 1,1 0-1,0 0 1,0 0-1,0 0 1,0 0-1,0 0 0,0 0 1,0 0-1,-2-2-92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2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 4929,'28'0'3446,"-28"0"-3288,0 0 1,0 0-1,1 0 0,-1 0 0,0 0 1,0 0-1,1 0 0,-1 0 0,0-1 1,0 1-1,0 0 0,1 0 0,-1 0 1,0 0-1,0-1 0,0 1 0,0 0 1,1 0-1,-1 0 0,0-1 0,0 1 1,0 0-1,0 0 0,0-1 0,0 1 1,0 0-1,0 0 0,0-1 1,0 1-1,0 0 0,0 0 0,0-1 1,0 1-1,0 0 0,0 0 0,0-1 1,0 1-1,0 0 0,0 0 0,0-1 1,0 1-1,-1 0 0,1-1-9,0 1 0,0 0 0,0 0 0,0 0 0,0 0 0,0-1 1,0 1-1,0 0 0,0 0 0,0 0 0,0 0 0,-1 0 0,1-1 0,0 1 0,0 0 0,0 0 0,0 0 0,0 0 0,0 0 0,-1 0 0,1-1 1,0 1-1,0 0 0,0 0 0,0 0 0,-1 0 0,1 0 0,0 0 0,0 0 0,0 0 0,0 0 0,-1 0 0,1 0 0,0 0 0,0 0 0,0 0 1,-1 0-1,1 0 0,0 0 0,0 0 0,0 0 0,0 0 0,-1 0 0,1 1 0,0-1 0,0 0 0,0 0 0,0 0 0,0 0 0,-1 0 0,1 0 0,0 0 1,0 1-1,0-1 0,0 0 0,-3 4-14,0 1 1,1-1 0,-4 10-1,-1 1-17,-4 8 218,2 0 1,0 1-1,2 1 0,-7 39 1,-33 269 892,43-293-1086,-7 89 1,14-230-1500,-3 80 1348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2:2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 3545,'-7'-2'10010,"-2"-2"-4581,7 3-4434,0 1-529,0-1 1,0 1-1,0-1 0,0 1 1,0 0-1,0 0 0,-3 0 1,0 1 880,5-1-1327,0 0-5,0 0-6,0 0 1,0 1-1,0 1 0,1 0 0,-1 0 0,1 0 0,-1 0 0,1 0 0,0 0 0,1 2 0,3 6 56,1 4 10,3 8 108,-1 0-1,8 38 0,19 135 863,-18-96-807,28 151-9,-26-105-103,-19-135-108,-2-14-121,0-15-614,-4-35 500,1 23 381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36 4841,'-29'-28'2873,"24"21"1070,6 7-1589,0 1 2335,5 28-3392,2 52 0,-6-53-848,0-14-302,-1 0-1,-1 0 1,0 0 0,-3 22 0,1-21-60,0-3-21,2-11-1333,0-5-1520,1 0-367,4-11 1391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156 108 8698,'1'1'172,"0"-1"200,1 1 0,-1 0-1,0-1 1,1 0 0,-1 1-1,0-1 1,1 0 0,-1 1 0,2-1-1,-2 0-220,0-1-1,-1 1 0,1 0 0,-1 0 1,1-1-1,-1 1 0,0 0 1,1-1-1,-1 1 0,1 0 0,-1-1 1,0 1-1,1-1 0,-1 1 1,0-1-1,1 1 0,-1-1 1,0 1-1,0-1 0,1 1 0,-1-1 1,0 1-1,0-1 0,0 1 1,0-1-1,0 0 0,0 0 1,1-4 112,0 0 0,-1 1 0,0-1 1,0 0-1,0 0 0,-1 1 1,1-1-1,-1 0 0,0 0 1,-1 1-1,1-1 0,-1 1 0,0 0 1,-2-5-1,3 7-252,-1 0 1,1 0-1,0 1 0,-1-1 0,1 0 1,-1 1-1,1 0 0,-1-1 1,0 1-1,1 0 0,-1 0 0,0-1 1,0 2-1,0-1 0,0 0 0,0 0 1,0 1-1,0-1 0,0 1 1,-1-1-1,1 1 0,0 0 0,0 0 1,0 0-1,0 0 0,0 0 1,-1 0-1,1 1 0,0-1 0,0 1 1,0 0-1,0-1 0,-3 3 1,0-1 26,0 1 0,1 0 1,-1 0-1,1 1 1,-1-1-1,1 1 0,0 0 1,0 0-1,1 1 1,-1-1-1,1 1 0,0 0 1,-3 7-1,-2 4 115,1-1 0,1 1 0,-4 20 0,6-23-1,-2 25 1,5-35-131,1 1 1,0-1-1,0 0 0,0 0 1,0 0-1,1 1 0,-1-1 1,1 0-1,0 0 0,0 0 1,0 0-1,0 0 0,3 5 1,-4-8-20,1 1 0,-1 0 0,1 0 0,0-1 0,-1 1 0,1 0 0,0-1 0,0 1 0,-1-1 0,1 1 0,0 0 0,0-1 0,0 0 0,0 1 0,-1-1 0,1 0 0,0 1 0,0-1 0,0 0 0,0 0 0,0 0 0,0 0 0,0 0 0,0 0 0,0 0 0,0 0 0,0 0 0,0 0 0,0 0 0,0-1 1,0 1-1,-1 0 0,1-1 0,0 1 0,0-1 0,0 1 0,0-1 0,-1 1 0,2-2 0,4-3 5,-1 1 1,0-2 0,0 1-1,6-8 1,-5 5 0,35-37 11,-36 40-3,0 1 0,0 0 0,1 0 0,-1 0 0,1 0 0,11-4 0,-17 8 0,1-1 0,0 1 0,0 0 0,0 0 0,0-1 0,0 1 0,0 0 0,0 0 0,0 0 0,0 0 0,0 0 0,0 0 0,0 0 0,0 1 0,0-1 0,0 0 0,0 0 0,0 1 0,-1-1 0,1 1 0,0-1 0,0 1 0,0-1 0,0 1 0,0 0 0,2 2 56,-1-1-1,0 1 0,0 0 0,0 0 1,3 5-1,5 8 14,-8-13-334,0 0 0,1-1-1,-1 1 1,1-1 0,-1 0-1,1 0 1,0 0 0,0 0-1,-1-1 1,2 1-1,-1-1 1,0 1 0,0-1-1,0 0 1,0-1 0,5 2-1,3-2-759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 6073,'-1'-1'1059,"-6"-10"5287,6 10-5777,0-1 0,0 0 0,0 1-1,1-1 1,-1 0 0,0 1 0,1-1 0,-1-3-1,1 4-517,0 1 0,0 0 0,0-1 0,1 1 0,-1 0 0,0 0 0,0-1 0,0 1 0,1 0 0,-1 0 0,0-1 0,0 1 0,1 0 0,-1 0 0,0-1 0,0 1 0,1 0 0,-1 0 0,0 0 0,1 0 0,-1-1 0,0 1 0,1 0 0,-1 0 0,1 0 0,5-2 37,0 0 0,0 1 0,0 0-1,1 0 1,-1 0 0,0 1 0,1 0 0,9 1 0,-14-1-63,1 0 1,-1 1-1,0-1 0,1 1 1,-1 0-1,0-1 1,1 1-1,-1 0 0,0 0 1,0 0-1,0 1 1,0-1-1,0 1 1,4 2-1,-3 0 18,1 1 0,-1-1 0,0 1 0,4 7 0,-6-9-33,0-1 1,0 0 0,-1 0-1,1 1 1,-1-1-1,0 0 1,1 0-1,-1 1 1,0-1 0,0 0-1,-1 1 1,1-1-1,0 0 1,-1 1-1,1-1 1,-1 0 0,0 0-1,0 0 1,0 0-1,0 1 1,0-1-1,-3 3 1,-3 5 17,0-1-1,0 0 1,-11 9-1,16-16-24,-11 11 19,1-2 0,-18 13-1,29-23-19,0 0-1,0-1 0,0 1 1,0 0-1,0 0 0,0 0 0,0 0 1,0 1-1,0-1 0,-1 2 1,2-3-2,0 0-1,0 1 1,-1-1 0,1 0 0,0 0 0,0 1 0,0-1 0,0 0 0,0 0 0,0 1 0,0-1 0,0 0 0,0 0-1,1 1 1,-1-1 0,0 0 0,0 0 0,0 0 0,0 1 0,0-1 0,0 0 0,0 0 0,0 1 0,1-1-1,8 5 1,3-3 51,1-1-1,-1 0 1,0 0-1,0-1 0,1-1 1,-1 0-1,0 0 1,0-1-1,16-5 0,-27 7 53,0-1 0,0 1-1,0 0 1,-1 0 0,1-1-1,0 1 1,0 0-1,0-1 1,0 1 0,0-1-1,-1 1 1,1-1 0,0 0-1,0 1 1,-1-1-1,1 0 1,0 1 0,-1-1-1,1 0 1,-1 0 0,1 0-1,0-1 1,3-7 886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9682,'0'-1'215,"0"0"-1,0 1 0,0-1 1,0 0-1,0 0 1,0 0-1,0 1 1,0-1-1,1 0 1,-1 0-1,0 1 1,1-1-1,-1 0 1,0 0-1,1 1 1,-1-1-1,1 0 1,-1 1-1,1-1 0,-1 1 1,1-1-1,0 1 1,-1-1-1,1 1 1,0-1-1,-1 1 1,1-1-1,0 1 1,-1 0-1,1 0 1,0-1-1,0 1 1,-1 0-1,1 0 1,0 0-1,0 0 0,0 0 1,1 0-1,2-1 30,-1 1 1,1 0-1,0 0 0,0 1 0,-1-1 0,1 1 0,0 0 0,4 1 0,-5-1-172,-1 1-1,1-1 1,0 0-1,0 1 1,-1-1-1,1 1 1,-1 0-1,4 2 1,-5-2-48,0-1 0,0 0 0,0 1 0,0-1 0,-1 1 0,1-1 0,0 1 0,-1-1 0,1 1 0,-1 0 0,1-1 0,-1 1 0,0 0 0,1 0 0,-1-1 0,0 1 0,-1 2 0,1 2 3,-1 0-1,0 0 1,0 0-1,-1 0 1,1 0-1,-1 0 0,-1 0 1,-4 9-1,-3 0 9,-18 23 1,21-27-27,4-8-2,0 0 1,0-1-1,0 1 1,0 0 0,-1-1-1,1 0 1,-1 0 0,-6 3-1,2 0-1,8-5-7,-1 0 0,1 0 0,0 0 1,0 0-1,0 0 0,0 0 0,0 0 0,-1 0 0,1 0 0,0 0 0,0 0 0,0 0 0,0 1 0,0-1 0,0 0 0,-1 0 0,1 0 0,0 0 0,0 0 1,0 0-1,0 1 0,0-1 0,0 0 0,0 0 0,0 0 0,0 0 0,0 1 0,0-1 0,0 0 0,0 0 0,0 0 0,0 0 0,0 1 0,0-1 0,0 0 1,0 0-1,0 0 0,0 0 0,0 0 0,0 1 0,0-1 0,0 0 0,0 0 0,0 0 0,0 0 0,0 0 0,0 1 0,1-1 0,-1 0 0,0 0 0,0 0 1,0 0-1,0 0 0,0 0 0,0 0 0,1 1 0,9 3-58,-4-2 56,1-2 0,0 1-1,8 0 1,-7-1 121,-1 0 1,1 1-1,10 2 1,-17-3-53,1 1 1,0-1-1,0 1 1,-1 0-1,1-1 1,0 1-1,-1 0 1,1 0-1,-1 0 1,1 0 0,-1 1-1,1-1 1,-1 0-1,0 1 1,0-1-1,0 1 1,0-1-1,1 3 1,-1-3-39,-1-1 0,0 1 0,1 0 0,-1 0 0,0 0 0,0 0 0,0 0 0,0-1 0,0 1 0,0 0 0,0 0-1,0 0 1,0 0 0,0 0 0,0 0 0,-1-1 0,1 1 0,0 0 0,-1 0 0,1 0 0,-1 0 0,1-1 0,-1 1 0,0 1 0,-17 15 358,12-11-258,-18 20 165,17-18-237,0 0 1,-13 11-1,17-17-96,0 0-1,1 0 1,-1-1-1,-1 1 0,1-1 1,0 1-1,0-1 0,0 0 1,-1 0-1,1 0 1,-7 0-1,10-1 12,0 0 0,-1 1 1,1-1-1,0 0 0,0 0 0,0 0 1,-1 0-1,1 0 0,0 0 0,0 0 0,-1 0 1,1 0-1,0 0 0,0 0 0,-1 0 1,1-1-1,0 1 0,0 0 0,-1 0 1,1 0-1,0 0 0,0 0 0,-1 0 0,1-1 1,0 1-1,0 0 0,0 0 0,0 0 1,-1 0-1,1-1 0,0 1 0,0 0 1,0 0-1,0 0 0,0-1 0,-1 1 0,1 0 1,0 0-1,0-1 0,0 1 0,0 0 1,0 0-1,0-1 0,0 1 0,0 0 1,0 0-1,0-1 0,0 1 0,0 0 0,0 0 1,0-1-1,0 1 0,0 0 0,1 0 1,-1-1-1,5-9-1892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10274,'-30'21'6643,"3"4"-3567,20-17-2878,1-1 0,0 1 0,1 0 0,0 0 0,0 1 0,0-1 0,1 1 0,1 0 0,-4 12 0,7-19-183,-1 0-1,1 0 1,0 1 0,-1-1 0,1 0 0,0 0 0,0 1-1,1-1 1,-1 0 0,0 0 0,1 0 0,-1 1-1,1-1 1,0 0 0,0 0 0,0 0 0,0 0 0,0 0-1,0 0 1,1 0 0,-1-1 0,0 1 0,1 0 0,-1-1-1,1 1 1,0-1 0,0 0 0,0 1 0,-1-1 0,1 0-1,3 1 1,2 2-8,1-1 0,0 0 0,1 0 0,-1-1 0,0 0 0,15 1-1,-5-2 18,0 0 0,0-2-1,0 0 1,-1 0-1,24-6 1,-23 3-1885,-13 4 1289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12043,'0'0'4657,"-1"1"-2905,1 5-32,-2-6-199,1 0-233,0 0-744,-10 34-192,-9 55-176,4-35-72,16-24-64,4-4-40,-5-9-40,10-4-184,-9-6-576,0-5-336,9-7 632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22 4977,'11'-3'1011,"16"-4"3633,-27 7-4551,0 0 1,0-1-1,1 1 1,-1 0-1,0 0 1,0 0-1,0 0 1,0 0-1,1 0 1,-1 0 0,0 0-1,0 0 1,0-1-1,0 1 1,0 0-1,0 0 1,1 0-1,-1 0 1,0 0-1,0-1 1,0 1 0,0 0-1,0 0 1,0 0-1,0 0 1,0-1-1,0 1 1,0 0-1,0 0 1,0 0-1,0 0 1,0-1-1,0 1 1,0 0 0,0 0-1,0 0 1,0-1-1,0 1 1,0 0-1,0 0 1,0 0-1,0 0 1,0-1-1,0 1 1,0 0-1,-1 0 1,1 0 0,0 0-1,0 0 1,0 0-1,0-1 1,0 1-1,0 0 1,-1 0-1,1 0 1,0 0-1,0 0 1,0 0 28,-1-1 1,1 1-1,0 0 1,0 0-1,0 0 0,0-1 1,0 1-1,-1 0 1,1 0-1,0 0 0,0 0 1,0 0-1,0 0 1,-1-1-1,1 1 0,0 0 1,0 0-1,0 0 1,-1 0-1,1 0 1,0 0-1,0 0 0,0 0 1,-1 0-1,1 0 1,0 0-1,0 0 0,-1 0 1,1 0-1,0 0 1,0 0-1,0 0 0,-1 0 1,1 0-1,0 0 1,0 0-1,0 1 0,-1-1 1,1 0-1,0 0 1,0 0-1,0 0 0,0 0 1,-1 1-1,1-1 1,0 0-1,-5 20 15,-5 34-1,9-49-131,1 1-1,-1-1 0,1 0 0,1 0 0,-1 1 0,3 8 1,0 6-3,-3-18 57,0 0 0,1 1-1,0-1 1,-1 0-1,1 0 1,0 0-1,0 0 1,0 0 0,1 2-1,0-2 14,-1 0 1,0 1-1,1-1 0,-1 0 1,-1 1-1,1-1 0,0 1 1,0-1-1,-1 1 0,0-1 0,1 1 1,-1 4-1,-3 24 60,2-29-201,0-1 1,1 0-1,-1 0 0,0 0 0,1 1 1,-1-1-1,0 0 0,0 0 1,0 0-1,0 0 0,0-1 0,0 1 1,0 0-1,0 0 0,0-1 1,-1 1-1,1 0 0,0-1 0,0 1 1,-1-1-1,1 0 0,0 1 1,-1-1-1,1 0 0,0 0 0,-1 0 1,1 0-1,0 0 0,-1 0 1,1 0-1,-1 0 0,1-1 0,0 1 1,0 0-1,-3-2 0,-7-3-682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8690,'19'-5'3833,"2"-2"-1737,-6 1-199,5 4-241,0 2-296,-7 0-552,3 0-264,-3 0-327,-5-2-105,-4 0-104,-1 2-425,-3 0-895,0 0 872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10082,'-2'0'1265,"-9"1"5235,3 1-4210,7-1-2198,0-1 0,0 1 0,0 1 0,0-1-1,0 0 1,0 0 0,0 0 0,0 0 0,1 1 0,-1-1 0,0 0-1,0 2 1,-8 18 14,0 1 0,1-1 0,1 2 0,2-1 0,0 1 0,1-1 0,-1 42 0,5-54-115,0 0-1,1 0 1,0 0-1,1 0 1,0 0-1,0 0 1,1-1-1,0 1 1,1-1-1,0 0 1,1 0-1,0 0 1,6 8-1,-10-15 7,0-1 1,0 0-1,0 0 0,0 0 1,0 1-1,0-1 0,0 0 1,1-1-1,-1 1 0,0 0 1,1 0-1,-1 0 0,1-1 1,-1 1-1,0-1 0,1 1 1,0-1-1,-1 1 0,1-1 1,-1 0-1,1 0 0,-1 0 1,1 0-1,-1 0 0,1 0 1,0 0-1,-1 0 0,1-1 1,-1 1-1,1-1 0,-1 1 1,1-1-1,-1 0 0,0 1 1,1-1-1,-1 0 0,0 0 1,1 0-1,-1 0 0,0 0 1,0 0-1,0 0 0,1-2 1,2-3 9,0 1-1,-1-1 1,0 0 0,-1 1 0,1-1 0,2-12 0,2 0 41,-6 15-32,-1 1 0,1 0 1,0-1-1,-1 0 0,0 1 1,1-1-1,-1 1 0,0-1 0,0 0 1,0 1-1,-1-1 0,1 1 1,-1-1-1,-1-4 0,2 6 5,-1 0-1,0 0 0,1 0 0,-1-1 1,0 1-1,0 0 0,1 0 0,-1 1 1,0-1-1,0 0 0,0 0 1,0 0-1,0 1 0,0-1 0,-1 0 1,1 1-1,0-1 0,0 1 0,0-1 1,-1 1-1,1 0 0,0-1 1,0 1-1,-1 0 0,1 0 0,0 0 1,0 0-1,-1 0 0,1 0 0,0 1 1,0-1-1,-2 1 0,0 0 19,1 0-1,-1 0 0,1 0 1,-1 1-1,1-1 1,0 1-1,-1 0 0,1 0 1,0 0-1,0 0 1,0 0-1,-2 3 0,-6 6-7,-33 37-221,38-39-55,5-9 178,0 0 0,0 0 0,0 1 0,0-1 0,0 0 0,0 0 0,0 0 0,0 0 0,0 0 0,0 1 0,-1-1 0,1 0 0,0 0 0,0 0 0,0 0 0,0 1 0,0-1 0,1 0 0,-1 0 0,0 0-1,0 0 1,0 1 0,0-1 0,0 0 0,0 0 0,0 0 0,0 0 0,0 1 0,0-1 0,0 0 0,0 0 0,1 0 0,-1 0 0,0 0 0,0 0 0,0 0 0,0 1 0,0-1 0,1 0 0,-1 0 0,0 0 0,14-1-947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2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11987,'-27'38'4186,"22"-31"-1763,4-6-1172,7-5 1405,18 3-2234,36 3-1,-38-1-355,7 0-15,-11-1-7,17 3-1,-34-3-35,-1 0-1,1 1 1,0-1 0,0 0-1,0 0 1,0 0-1,-1 1 1,1-1-1,0 0 1,0 1 0,-1-1-1,1 1 1,0-1-1,-1 1 1,1-1-1,0 1 1,-1-1-1,1 1 1,-1 0 0,1-1-1,-1 1 1,1 0-1,-1-1 1,1 1-1,-1 0 1,0 0-1,1 0 1,-1-1 0,0 1-1,0 0 1,1 1-1,-1 2 40,0 0-1,-1 0 1,1 0 0,-1 0-1,-1 6 1,-1 3 49,-1 55 521,3-37-303,4 37 207,0-4-366,-4-57-344,1-3 233,5-8 618,-2 2-318,12-10 178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71 193 7114,'7'1'3512,"1"-1"-23,-2-3 5582,5-3-8724,-8 5-321,1-1-1,-1 1 0,0-1 0,0 0 0,4-3 0,14-12 55,26-26 1,-45 41-72,0 0 1,0 0-1,0-1 0,-1 1 0,1-1 0,-1 1 1,1-1-1,-1 1 0,0-1 0,0 0 1,0 0-1,-1 1 0,1-1 0,-1 0 1,1 0-1,-1 0 0,0 0 0,0 0 1,-1-4-1,1 4 3,0 1-1,-1 0 1,0-1 0,1 1 0,-1 0 0,0-1-1,0 1 1,-1 0 0,1 0 0,0 0 0,-1 0-1,1 0 1,-1 0 0,1 0 0,-1 0 0,0 1 0,0-1-1,0 1 1,0-1 0,0 1 0,0 0 0,0 0-1,-3-1 1,0 0-4,0 0 1,0 1-1,0 0 0,0 0 0,0 0 1,0 1-1,0 0 0,0 0 0,-9 1 1,10 0-19,0 0 0,1 0 0,-1 0 0,0 0 1,1 1-1,0 0 0,-1-1 0,1 1 0,0 0 0,0 1 1,0-1-1,0 1 0,0-1 0,1 1 0,-4 5 1,2-3-1,1 0 1,0 0-1,0 1 1,0-1-1,1 1 1,0-1-1,0 1 1,-1 8-1,2-10 5,0-1 0,1 0 0,0 1 0,0-1 0,0 1 0,0-1 0,0 1 0,1-1 0,-1 0 0,1 1 0,0-1 0,0 0 0,0 0 0,1 1 0,-1-1 0,1 0 0,3 5-1,12 11-8,2 0-1,29 23 0,-27-24 25,0 0-1,17 22 0,-31-32 8,0 1 0,-1-1 0,0 1 0,-1 0 0,8 18 0,-12-25-3,0 1-1,-1-1 1,1 1 0,-1 0 0,1 0-1,-1-1 1,0 1 0,0 0-1,0-1 1,0 1 0,-1 5 0,0-6 1,0 0 1,0 0-1,0 0 1,0 0-1,0 0 1,0 0-1,-1-1 1,1 1-1,0 0 1,-1-1-1,1 1 1,-1-1-1,0 0 1,0 1-1,1-1 1,-1 0-1,-3 1 1,1 0-2,0-1-1,0 1 1,0-1 0,-1 0 0,1-1-1,0 1 1,-1-1 0,1 0-1,-1 0 1,1 0 0,0 0 0,-1-1-1,1 0 1,0 0 0,-1 0-1,1 0 1,0-1 0,-6-2 0,-5-4-13,0 0 1,1 0-1,-19-16 1,23 16-11,-1 0-1,-16-19 1,25 24-2,-1 1 0,1 0 0,1-1 0,-1 0-1,0 1 1,1-1 0,-1 0 0,1 0 0,0 0-1,0 0 1,0 0 0,0 0 0,0 0 0,1 0-1,-1 0 1,1-1 0,0 1 0,0-3 0,1 4 1,-1 1 1,1 0 0,-1 0 0,1-1-1,-1 1 1,1 0 0,-1 0 0,1 0-1,0 0 1,0-1 0,0 1 0,0 0-1,0 1 1,0-1 0,0 0 0,0 0-1,0 0 1,0 1 0,0-1 0,0 0-1,0 1 1,1-1 0,-1 1 0,2-1-1,4-1-33,0 1 0,0 0 0,12-1 0,-14 2 19,61-2-1186,-36 1 770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8618,'13'-36'3613,"-9"25"2921,-4 16-1627,0 3-5063,-1 153 2884,1-160-2713,6 252 1696,-5-247-1677,1 15-110,-2-19-27,1-3-48,-1-12-321,2-47-1737,-1 19 1477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31 6913,'1'-2'1016,"-1"-1"-1,0 0 0,0 0 1,1 0-1,-2-4 0,1 6-882,0 1 0,0-1 0,0 1 0,0 0 0,0-1 0,-1 1 0,1-1 0,0 1 0,0 0-1,0-1 1,-1 1 0,1-1 0,0 1 0,0 0 0,-1-1 0,1 1 0,0 0 0,-1-1 0,1 1-1,0 0 1,-1 0 0,1-1 0,0 1 0,-1 0 0,1 0 0,-1 0 0,1 0 0,-1 0 0,1-1-1,0 1 1,-1 0 0,1 0 0,-1 0 0,1 0 0,-1 0 0,1 0 0,0 0 0,-1 0 0,1 1-1,-1-1 1,1 0 0,-1 0 0,1 0 0,0 0 0,-1 0 0,1 1 0,0-1 0,-1 0 0,-2 2 83,1-1 0,0 1 0,-1 0 1,1-1-1,0 1 0,0 0 0,0 0 1,1 0-1,-1 0 0,0 1 0,1-1 1,-1 0-1,1 1 0,0-1 1,0 1-1,0-1 0,0 1 0,-1 4 1,0 0-62,1 0 1,0 0-1,0 0 1,1 0 0,-1 0-1,2 8 1,0-11-142,-1 1 0,1-1 0,0 0 1,0 0-1,1 0 0,-1 0 0,1 0 0,0-1 0,0 1 1,0 0-1,0-1 0,1 1 0,0-1 0,-1 0 0,1 0 1,0 0-1,1 0 0,-1 0 0,0-1 0,1 0 1,-1 1-1,1-1 0,7 2 0,-3 0-13,-3-3 53,-1 1 1,1 0-1,-1-1 1,0 2-1,0-1 0,0 0 1,0 1-1,0 0 1,0 0-1,-1 0 1,1 0-1,-1 1 0,6 7 1,-8-9-10,0 0 0,0 1 0,0-1 1,0 0-1,0 1 0,0-1 0,0 1 0,-1-1 1,0 1-1,1-1 0,-1 1 0,0-1 0,0 5 0,-1-5-26,1 0 0,-1-1 0,1 1 0,-1 0 0,0 0 0,0-1-1,0 1 1,0 0 0,0-1 0,0 1 0,-1-1 0,1 0 0,0 1-1,-1-1 1,1 0 0,-1 0 0,1 0 0,-4 2 0,4-2-57,0-1-38,0 0-1,1 1 0,-1-1 1,0 0-1,1 1 0,-1-1 0,1 0 1,-1 1-1,0-1 0,1 1 1,-1-1-1,1 1 0,-1 0 1,1-1-1,-1 1 0,1-1 1,0 1-1,-1 0 0,1-1 1,0 1-1,-1 0 0,1 0 1,0-1-1,0 1 0,0 1 1,1-2-1643,7-5 712</inkml:trace>
  <inkml:trace contextRef="#ctx0" brushRef="#br0" timeOffset="1">284 74 10194,'11'3'4777,"-4"7"-1656,0 5-457,-3 13-479,0 3-417,2-1-848,-2-6-327,4-12-385,0-4-88,-4-11-680,1-3-393,-5-17 577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42 8962,'-47'-31'3645,"45"29"-2945,0 1 1,-1-1-1,1 1 1,-1 0-1,1 0 1,-5-1-1,6 2 1432,2 1-338,9 0-621,3 0-1026,-1 1 0,1 0 1,20 7-1,-20-5-79,-5-1-32,0-1 0,0 1 0,0 1 0,-1 0 0,1 0 0,-1 0 0,0 1-1,8 7 1,-11-9-18,0 1 1,-1 0-1,1-1 0,-1 2 0,0-1 0,0 0 0,0 1 0,-1-1 0,0 1 0,1 0 0,-2 0 0,1 0 0,1 6 0,-3-8 0,1 0-1,-1 0 1,0 0-1,0 0 1,-1 0-1,1 0 0,-1 0 1,1 0-1,-1 0 1,0 0-1,0 0 0,0 0 1,-1 0-1,1 0 1,-1-1-1,-3 6 1,-2 1 49,-1 0 0,0 0-1,-11 7 1,4-1 16,-2 1 17,6-4 270,-24 18 0,34-29-338,0-1 1,0 1-1,0-1 0,1 1 0,-1 0 0,0 0 0,0-1 0,1 1 0,-1 0 0,0 0 0,1 0 0,-1 0 0,1-1 0,-1 1 0,1 0 0,0 0 0,-1 2 0,1-2-17,0 0-1,0 0 0,1-1 0,-1 1 1,0 0-1,1 0 0,-1-1 0,0 1 0,1 0 1,-1-1-1,1 1 0,-1-1 0,1 1 1,0 0-1,-1-1 0,1 1 0,-1-1 0,1 1 1,0-1-1,-1 0 0,1 1 0,0-1 1,0 0-1,-1 0 0,2 1 0,8 2 51,0-1-1,0 0 0,0 0 1,0-1-1,1-1 0,-1 1 1,10-2-1,1 0 48,26-2 179,-30 1-57,23 1 0,-31 2-30,-16 0-490,-18-1 645,13-2-148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9242,'0'-1'194,"0"1"0,0-1 0,-1 0 0,1 1-1,0-1 1,0 0 0,0 1 0,0-1 0,0 0 0,0 0 0,0 1 0,0-1-1,0 0 1,0 1 0,0-1 0,0 0 0,1 1 0,-1-1 0,0 0 0,0 1 0,1-1-1,-1 0 1,0 1 0,1-1 0,-1 1 0,1-1 0,-1 1 0,1-1 0,-1 1-1,1-1 1,-1 1 0,1-1 0,-1 1 0,1 0 0,0-1 0,-1 1 0,1 0 0,0 0-1,-1-1 1,1 1 0,0 0 0,-1 0 0,1 0 0,0 0 0,0 0 0,5 0 307,0 0 0,-1 0 1,1 1-1,9 2 1,-7-2-28,5 2 63,2-1 85,21 7 0,-31-7-530,0-1 1,-1 1-1,1 0 1,-1 1 0,0-1-1,1 1 1,-1 0-1,5 5 1,-7-6-58,-1 0-1,1 0 1,0 0 0,-1 1 0,0-1-1,1 0 1,-1 1 0,0-1 0,0 1 0,0-1-1,-1 1 1,1 0 0,-1-1 0,1 1 0,-1 0-1,0-1 1,0 1 0,0 0 0,0 0 0,-1-1-1,0 5 1,-2 4 44,0 1 0,-1-1 0,-8 16 0,12-26-75,-6 9 35,1-1-1,-2 0 1,1-1-1,-1 1 1,-1-1-1,1 0 1,-1-1 0,-10 8-1,17-15-35,1 0-1,-1 0 1,1 0-1,0 1 1,-1-1-1,1 0 1,-1 1 0,1-1-1,0 0 1,0 1-1,-1-1 1,1 0-1,0 1 1,-1-1-1,1 1 1,0-1 0,0 0-1,0 1 1,0-1-1,-1 1 1,1-1-1,0 1 1,0-1-1,0 1 1,0-1 0,0 0-1,0 1 1,0-1-1,0 1 1,0-1-1,0 1 1,1-1-1,-1 1 1,0-1 0,0 0-1,0 1 1,0-1-1,1 1 1,-1-1-1,0 0 1,0 1 0,1-1-1,-1 1 1,0-1-1,1 0 1,-1 0-1,0 1 1,1-1-1,3 3 14,-1-1-1,1 0 0,0-1 0,6 3 0,-9-3-12,12 3 65,26 4 0,-24-5 140,19 5 0,-32-7-138,0-1 0,0 1 0,0 0 0,0 0 0,0 0 0,0 0 0,-1 0 0,1 0 0,0 1 0,-1-1 0,1 1 0,-1-1 0,1 1 0,-1 0 0,0-1 0,1 1 0,-1 0 0,0 0 0,0 0 0,-1 0 0,1 0 0,0 0 0,0 0 0,-1 2 0,1-1 1,-1-1-1,0 1 1,0-1 0,0 1-1,-1-1 1,1 1 0,-1-1-1,1 1 1,-1-1 0,0 0-1,0 1 1,0-1 0,0 0 0,0 0-1,0 1 1,-1-1 0,1 0-1,-1 0 1,-3 3 0,2-3-33,0 1 0,0-1 0,0 0 0,0 0 0,0 0 0,-1 0 0,1-1 0,-1 1 1,1-1-1,-1 0 0,0 0 0,1 0 0,-6 0 0,2-1-243,1 0-1,-1 0 0,0 0 1,1-1-1,-1 0 1,-8-3-1,11 4-3101,12 0 2305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 10130,'10'-12'5244,"-8"10"-893,-7 7-1933,-4 5-1906,2 0-1,0 1 0,0 0 0,1 1 0,0 0 0,-6 19 0,10-24-476,-1 0-1,1-1 0,1 2 0,0-1 0,0 0 0,-1 12 0,3-16-27,-1-1 0,0 1 0,1 0 0,-1 0 1,1 0-1,0 0 0,0-1 0,0 1 0,0 0 0,0-1 0,1 1 0,-1-1 0,1 1 0,-1-1 0,1 0 0,0 0 0,0 0 0,0 0 1,4 3-1,3 1 12,0 0 1,1-1 0,0 0 0,0 0 0,14 3 0,54 12 58,-63-17-64,-1-1-1,1 0 1,21-1 0,-28-1-48,0 0 0,1-1 1,-1-1-1,0 1 0,1-1 1,-1-1-1,9-3 0,-17 6 51,1-1 0,0 1-1,0-1 1,0 1 0,-1-1-1,1 1 1,0-1 0,-1 1-1,1-1 1,0 0 0,-1 1-1,1-1 1,-1 0-1,1 0 1,-1 1 0,1-1-1,0-1 1,0-1 394,5-6-24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 11666,'-8'-5'4938,"12"16"-2130,-2 5-767,-1 12-73,-8 6-216,-3 10-671,-3 5-305,1 3-408,6 0-112,-2-13-152,7-6-48,1-17-48,4-4-136,8-7-752,1-5-152,16-16 519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 13387,'0'-1'228,"-1"1"0,1 0 0,0-1 0,0 1 0,0 0-1,0 0 1,0-1 0,0 1 0,-1 0 0,1 0 0,0-1 0,0 1 0,0 0 0,-1 0 0,1 0 0,0-1 0,0 1 0,0 0 0,-1 0-1,1 0 1,0 0 0,-1-1 0,1 1 0,0 0 0,0 0 0,-1 0 0,1 0 0,0 0 0,-1 0 0,1 0 0,0 0 0,0 0 0,-1 0 0,1 0-1,-1 0 1,-6 11 1336,-2 6-1530,-27 33 198,33-46-202,1 0 0,0 0 0,0 0 0,0 0 0,0 0 0,0 0 0,1 1 0,0-1 0,0 0 0,0 1 0,0-1 0,1 1 0,-1-1 0,1 1 0,0-1 0,1 1 0,-1-1 0,1 1 0,0-1 0,2 5 0,1 2 53,1 0-1,1 0 0,0 0 1,0-1-1,14 16 1,11 9 352,-24-30-227,-1 1 1,0 0-1,-1 1 0,0 0 0,0 0 1,0 0-1,-1 0 0,6 12 0,-10-18-168,1 0 0,-1 0 0,0 1 0,0-1 0,0 0 0,1 0 0,-1 0 0,0 1 0,-1-1 0,1 0 0,0 0 0,0 0 0,0 0 0,-1 1 0,1-1 0,0 0 0,-1 0 0,1 0 0,-1 0-1,0 0 1,1 0 0,-1 0 0,0 0 0,1 0 0,-1 0 0,0 0 0,0-1 0,0 1 0,0 0 0,-1 0 0,-2 2 17,-1-1 0,1 0-1,0-1 1,0 1 0,-1-1 0,-7 2 0,-3 0-108,1-1 0,-1-1 0,0 0 0,0-1 1,0-1-1,0 0 0,0-1 0,-22-5 0,8-6 158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13779,'8'-3'5337,"15"3"-3449,0 3-367,-1 1-201,2-3-240,3-2-608,-1-3-200,1 0-240,-2 3-208,-3 1 128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12219,'-5'3'1369,"0"1"1,1 0 0,-1 0 0,-6 7 0,1 2-572,-15 23 1,14-18 10,-1 1-632,1 0 0,1 1 0,0 1 0,2-1 0,0 1 1,2 1-1,0 0 0,1 0 0,1 0 0,2 0 0,0 0 0,1 1 0,1-1 0,5 35 0,-4-49-130,0 0 0,0-1 0,1 1 0,1 0 0,5 12 0,-8-18-41,1 0 0,1 0-1,-1-1 1,0 1-1,0 0 1,1-1 0,-1 1-1,1-1 1,-1 1-1,1-1 1,-1 0 0,1 1-1,0-1 1,0 0 0,0 0-1,0 0 1,0 0-1,0-1 1,0 1 0,0-1-1,0 1 1,0-1-1,0 0 1,0 1 0,0-1-1,3 0 1,-2-1-1,1 1 0,-1-1-1,1 1 1,-1-1 0,0 0 0,1 0 0,-1 0 0,0-1 0,0 1-1,0-1 1,0 0 0,0 0 0,0 0 0,0 0 0,-1 0 0,1-1-1,-1 1 1,1-1 0,-1 0 0,3-4 0,-4 4 15,1 1 0,-1-1 0,0 0 0,0 0 0,0 0 0,0 0 0,-1 0 0,1 0 0,-1 0 0,0 0 0,1 0 0,-2 0 0,1 0 0,0 0 0,0 0 0,-1 0 0,0 0 0,0 0 0,0 0-1,0 0 1,0 0 0,0 1 0,-1-1 0,-1-2 0,0 1 23,1 1 0,-1-1-1,0 1 1,-1 0 0,1 1 0,0-1-1,-1 0 1,0 1 0,1 0-1,-1 0 1,0 0 0,0 0-1,0 1 1,-1-1 0,1 1-1,0 0 1,0 0 0,-7 0-1,8 1-106,-1-1 0,1 1-1,-1 0 1,1 1 0,-1-1-1,1 0 1,0 1 0,-1 0-1,1 0 1,0 0 0,-1 0-1,1 0 1,0 1-1,0 0 1,0-1 0,0 1-1,1 0 1,-1 0 0,0 1-1,1-1 1,-1 0 0,1 1-1,-3 4 1,4-7 16,1 0 1,0 1 0,0-1-1,0 0 1,0 0-1,0 0 1,0 1 0,0-1-1,0 0 1,0 0-1,0 0 1,0 1 0,0-1-1,0 0 1,0 0-1,0 0 1,0 1 0,0-1-1,0 0 1,0 0-1,0 0 1,0 1 0,0-1-1,0 0 1,1 0-1,-1 0 1,0 0 0,0 1-1,0-1 1,0 0-1,0 0 1,0 0 0,1 0-1,-1 0 1,0 0-1,0 1 1,0-1 0,1 0-1,-1 0 1,0 0-1,0 0 1,0 0 0,0 0-1,1 0 1,-1 0-1,0 0 1,1 0 0,11 2-1243,-12-2 1229,25 0-1197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63 8522,'-18'-17'1688,"-7"-5"236,0 2 4825,25 20-6686,0 0 1,0 0-1,0 0 1,0 0-1,1 0 1,-1 0-1,0 0 1,0 0-1,0 0 0,0 0 1,0 0-1,0 0 1,0 0-1,0 0 1,1 0-1,-1 0 1,0 0-1,0 0 1,0 0-1,0 0 1,0 0-1,0 0 1,0 0-1,0 0 1,0 0-1,0 0 1,1 0-1,-1 0 1,0-1-1,0 1 1,0 0-1,0 0 0,0 0 1,0 0-1,0 0 1,0 0-1,0 0 1,0 0-1,0 0 1,0-1-1,0 1 1,0 0-1,0 0 1,0 0-1,0 0 1,0 0-1,0 0 1,0 0-1,0 0 1,0-1-1,0 1 1,0 0-1,0 0 1,0 0-1,0 0 1,0 0-1,0 0 0,0 0 1,-1 0-1,1 0 1,0-1-1,11 2 12,43 4 133,-29-3-141,30 1 1,-50-3-57,36 1 86,-37 0-48,0-1 1,1 1-1,-1 0 0,0 0 0,1 1 1,-1-1-1,4 3 0,-7-3 7,1 0 0,-1 0 0,0 0 0,0 0-1,0 0 1,0 1 0,0-1 0,0 0-1,-1 0 1,1 1 0,0-1 0,-1 1 0,1-1-1,-1 0 1,1 1 0,-1-1 0,0 1 0,1-1-1,-1 1 1,0-1 0,0 1 0,0-1-1,0 1 1,-1 1 0,0 6 227,0-1 0,-1 1-1,-3 7 1,4-12-196,-4 12 231,-20 76 929,21-74-1106,1 1 1,1-1-1,-1 21 0,3-27-130,1 21 74,-1-32-112,0 1 0,1 0-1,-1-1 1,1 1-1,-1-1 1,1 1 0,-1 0-1,1-1 1,0 1 0,0-1-1,0 0 1,0 1-1,0-1 1,0 0 0,2 2-1,-3-2-19,1-1 0,-1 0-1,1 1 1,-1-1 0,0 0-1,1 0 1,-1 0 0,1 1 0,-1-1-1,1 0 1,-1 0 0,1 0-1,-1 0 1,1 0 0,-1 0-1,1 0 1,-1 0 0,1 0-1,-1 0 1,1 0 0,-1 0 0,1 0-1,-1-1 1,1 1 0,-1 0-1,1 0 1,-1 0 0,1-1-1,0 1 1,11-13-679,3-9 321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39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151 230 13819,'-5'-9'5911,"1"0"-3878,1 1-418,3 8-1515,0-1 0,-1 1 0,1-1 0,0 0 0,0 1 0,-1-1 0,1 0 0,0 1 0,0-1 0,0 1 0,0-1 0,0 0 0,0 1 1,0-1-1,0 0 0,0 1 0,0-1 0,1-1 0,2-8-15,-1 0 0,1-1 0,-2 0 0,0 1 0,0-1 0,-1 0 0,0 1 0,0-1 0,-2 0 0,-4-20 0,5 28-93,0 0 1,0 0-1,0 0 1,-1 0-1,1 0 1,-1 0-1,0 1 1,0-1-1,0 1 1,0-1-1,0 1 1,0 0-1,-1 0 1,1 0-1,-1 0 1,0 0-1,1 1 1,-1-1-1,0 1 0,0 0 1,0 0-1,0 0 1,0 0-1,0 0 1,0 0-1,-1 1 1,1 0-1,0 0 1,0 0-1,0 0 1,0 0-1,-1 0 1,1 1-1,-5 1 1,4-1-19,0 0 1,1 0-1,-1 0 1,1 0 0,-1 1-1,1 0 1,0-1-1,-7 6 1,9-6 16,0 0 1,0 0-1,0 0 1,0 1-1,0-1 1,1 1 0,-1-1-1,0 0 1,1 1-1,-1-1 1,1 1-1,-1 0 1,1-1 0,0 1-1,-1-1 1,1 1-1,0 0 1,0-1-1,0 1 1,0-1 0,1 1-1,-1 0 1,0-1-1,1 2 1,4 12-18,0 0-1,1-1 1,1 1 0,9 14 0,5 12 21,45 98 51,-59-122-29,0 0-1,6 20 1,-12-31 22,1 1 0,-1 0 0,0 1 0,0-1 0,-1 0 0,0 0 0,0 0 0,-2 10 0,2-16-21,0 0 1,0 0 0,-1 0-1,1 0 1,0 0 0,-1 0 0,1 0-1,-1 0 1,0 0 0,1 0-1,-1 0 1,0 0 0,1 0 0,-1 0-1,0 0 1,0-1 0,0 1-1,0 0 1,1-1 0,-3 2 0,1-2 9,0 1 0,0 0 0,0-1 0,0 0 1,0 1-1,0-1 0,0 0 0,0 0 0,0 0 1,-4-1-1,-1 0 21,0-1 1,0 0-1,0 0 1,0-1-1,-9-5 1,10 5-50,1 0 0,-1 0 0,1-1 0,0 0 0,0 0 0,0 0 0,1-1 0,-1 0 0,-5-7 0,9 10-10,0 0 1,0 0 0,0-1-1,0 1 1,0 0 0,0 0-1,0-1 1,1 1 0,-1 0-1,1-1 1,0 1 0,0-1-1,0 1 1,0 0 0,0-1-1,0 1 1,1-1 0,-1 1-1,1 0 1,0-1 0,-1 1-1,1 0 1,0 0 0,1 0-1,-1 0 1,0-1 0,0 2-1,1-1 1,1-2 0,2-1-19,0 0 1,1 0 0,-1 1 0,8-5 0,3-2-27,-4 2-107,0 0-1,1 1 0,0 0 1,22-8-1,-34 15 48,0 1 0,0-1 1,1 1-1,-1-1 0,0 1 0,1 0 0,-1 0 0,0 0 0,1 0 1,-1 0-1,0 0 0,1 0 0,-1 0 0,0 0 0,3 1 0,2 5-443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52 229 5193,'-4'0'1239,"2"1"-840,1-1-1,-1 0 1,1 0-1,0 0 1,-1 0-1,1 0 1,-1 0-1,1-1 1,0 1-1,-1 0 1,1-1-1,0 1 1,0-1-1,-1 1 1,1-1-1,0 0 1,0 0-1,0 1 1,-1-1-1,0-1 1,-1-3 293,1 3-214,-1-1 0,1 0 1,1-1-1,-4-5 0,4 7-371,1 0-1,-1 0 1,1 1-1,0-1 1,0 0 0,0 0-1,0 1 1,0-1-1,0 0 1,0 0-1,1 1 1,-1-1 0,2-3-1,5-11 486,0-1-1,21-29 1,-19 30-414,-3 7-3,0-1 1,0 1-1,14-14 0,-19 21-133,1 0-1,0 0 0,0 1 0,0-1 0,0 1 0,0-1 0,0 1 0,1 0 0,-1 0 0,0 0 0,0 0 0,1 0 0,-1 1 0,1-1 0,-1 1 0,1-1 0,-1 1 0,1 0 0,-1 0 0,1 0 0,-1 0 0,4 1 0,-4 0-6,0-1-1,0 1 1,0 0 0,0 0-1,0 0 1,-1 0 0,1 0-1,0 0 1,0 0-1,0 1 1,-1-1 0,1 1-1,-1-1 1,1 1-1,-1-1 1,2 5 0,1 1 71,-1 0-1,1 0 1,2 12 0,-4-12-20,46 128 843,-33-98-548,33 57 1,-38-75-287,-8-14-71,1 0 0,0 0 0,-1-1 0,2 1 0,-1-1 0,5 6 0,-7-10-33,-1 1 0,0-1-1,0 0 1,0 0 0,0 1 0,1-1 0,-1 0 0,0 0-1,0 0 1,1 1 0,-1-1 0,0 0 0,0 0-1,1 0 1,-1 0 0,0 0 0,0 0 0,1 0 0,-1 0-1,0 1 1,0-1 0,1 0 0,-1 0 0,0 0 0,1 0-1,-1 0 1,0 0 0,0-1 0,1 1 0,-1 0 0,0 0-1,1 0 1,-1 0 0,0 0 0,0 0 0,1 0-1,-1-1 1,0 1 0,0 0 0,0 0 0,1 0 0,-1 0-1,0-1 1,0 1 0,1 0 0,5-18 898,0-12-489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7570,'2'-2'4497,"4"6"448,-2 3-2673,5 5-936,-1-1-311,4 1-793,5 1-424,4-5 112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2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13763,'-19'29'5241,"-10"3"-3577,-1 7-103,-5 5-289,0-4-184,6-6-576,2-3-248,6-11-184,3-3-40,12-8-176,-1-3-248,12-6-608,6 0-376,0-6-1001,9 0 1441</inkml:trace>
  <inkml:trace contextRef="#ctx0" brushRef="#br0" timeOffset="1">310 128 12763,'1'0'4945,"10"2"-3129,5 5-464,9-3-159,13 0-209,-1-4-504,3-3-200,-6-1-152,-7 3-48,-3-2-24,-1 3-96,-11 2-736,-11 0-408,-8 2 664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6553,'0'4'3585,"1"6"-744,7 2 399,-1 7-879,-1 5-153,-3 6-703,1 4-369,-1 0-648,-2-3-176,8-3-184,-2-3-40,-3-10-72,0-5-88,-4-7-496,0-2-360,0 1-3257,0-4 2833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12059,'8'5'4785,"9"-1"-3089,2 0-24,5 1-447,5-2-201,-5-3-520,0 0-168,-6 0-152,-2 0-272,-8 0-904,-6 0-521,-2-1 817</inkml:trace>
  <inkml:trace contextRef="#ctx0" brushRef="#br0" timeOffset="1">47 139 10130,'7'9'4273,"2"-5"-1984,3-5-353,6 2-128,0 1-279,6-1-681,3-1-344,-2-3-328,-2-3-168,-1-5-792,1 2-520,5-5 743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13 10610,'0'-1'309,"0"0"1,0 1-1,0-1 0,-1 1 0,1-1 0,0 0 0,-1 1 0,1-1 1,0 1-1,-1-1 0,1 1 0,-1-1 0,1 1 0,-1-1 0,1 1 1,-1-1-1,1 1 0,-1 0 0,0-1 0,1 1 0,-1 0 0,1-1 1,-1 1-1,-1 0 0,1 0-68,0 0-1,0 0 1,0 0 0,0 0-1,0 1 1,0-1 0,0 0-1,0 1 1,0-1 0,0 0 0,0 1-1,1-1 1,-1 1 0,-1 0-1,-3 3 148,1 0-1,0 0 1,0 0-1,1 0 1,-4 5 0,2 0-221,-1-1 1,2 1 0,-1 1-1,2-1 1,-1 1 0,1-1-1,0 1 1,1 0 0,-1 15 0,2-16-147,0 0-1,1-1 1,1 1 0,-1 0 0,1-1 0,1 1 0,0-1 0,0 1 0,0-1 0,1 0 0,6 12 0,-6-15-10,0 0 0,1-1 0,-1 1 0,1-1 1,0 0-1,1 0 0,-1 0 0,0-1 0,1 1 0,0-1 0,7 3 0,-8-3-79,1-1 0,0 0 0,-1 0 0,1-1 0,0 0 0,0 0 0,1 0 0,-1 0 0,0-1 0,0 1 0,0-1 0,9-2 0,-12 2-258,-1 0 0,1 0 0,-1-1 0,1 1 0,-1-1 0,1 1 0,-1-1 0,1 0 0,-1 1 0,0-1 0,1 0 0,-1 0 0,0 0 0,1 0 0,-1 0 0,0 0 0,0 0 0,0-1 0,1-1 0,6-15-2323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47 11835,'0'0'299,"0"-1"1,0 1 0,0-1 0,0 1 0,0 0 0,0-1 0,0 1 0,-1-1 0,1 1 0,0 0 0,0-1 0,-1 1 0,1 0 0,0-1 0,0 1 0,-1 0-1,1 0 1,0-1 0,-1 1 0,1 0 0,0 0 0,-1-1 0,1 1 0,-1 0 0,1 0 0,-1 0 0,-12-3 869,11 2-566,-1 1-340,0-1 0,0 1 0,-1 0 0,1 0 0,0 0 0,0 0 0,0 0 0,-1 1 0,1-1 0,0 1 0,0 0 0,0 0 0,-3 2 0,4-2-241,0 0-1,0 1 1,0-1-1,0 1 1,1-1-1,-1 1 1,0 0-1,1 0 1,0-1 0,-1 1-1,1 0 1,0 0-1,0 1 1,0-1-1,0 0 1,1 0-1,-1 0 1,0 5-1,0-3-19,1-1-1,0 1 1,0-1 0,0 1-1,1-1 1,-1 1 0,1-1-1,0 1 1,0-1-1,0 1 1,0-1 0,0 0-1,1 0 1,0 1-1,0-1 1,-1 0 0,5 4-1,1 2 7,1-1-1,0-1 1,0 1-1,13 8 1,0-1 38,24 18 251,-41-30-162,-1 0 0,0 0 1,0 0-1,-1 0 0,1 1 1,-1-1-1,1 1 1,-1-1-1,3 8 0,-5-10-104,1 0 0,-1 0 0,0 0 0,0 0 0,0 0 0,0 0 0,0 0-1,0 0 1,0 0 0,0 0 0,-1 0 0,1 0 0,0 0 0,0 0 0,-1 0 0,1 0 0,-1 0-1,1 0 1,-1 0 0,1 0 0,-1-1 0,0 1 0,1 0 0,-1 0 0,0-1 0,1 1-1,-2 0 1,-1 1-39,1 0 0,-1 0 0,0-1-1,0 0 1,1 1 0,-1-1-1,-4 1 1,5-2-85,0 1 0,0-1 0,1 1-1,-1-1 1,0 0 0,0 0 0,0 0 0,0 0-1,0-1 1,0 1 0,0 0 0,1-1 0,-1 1-1,0-1 1,0 0 0,0 1 0,1-1 0,-1 0 0,0 0-1,1 0 1,-1 0 0,1-1 0,-3-1 0,-9-17-344</inkml:trace>
  <inkml:trace contextRef="#ctx0" brushRef="#br0" timeOffset="1">332 0 11602,'18'8'5546,"0"4"-2530,0 11-455,-1 8-401,-6 7-767,-2 6-393,-7-1-536,-6 3-128,-7-3-152,-5-6-152,-6-2-640,-2-7-288,2-6-5522,8-1 4466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7418,'0'6'1489,"0"-4"1865,1-4 698,0-6 1146,1 0-4944,11-37 414,10-33-385,-17 61-254,16-31 0,-18 41-22,0 0 0,1 0 0,-1 1 0,1-1 0,1 1 1,10-9-1,-15 14 9,-1 0 1,1 1 0,0-1 0,0 1 0,0-1 0,0 1 0,0-1 0,0 1-1,0 0 1,0-1 0,1 1 0,-1 0 0,0 0 0,0 0 0,0 0-1,0 0 1,0 0 0,0 0 0,0 0 0,1 0 0,-1 0 0,0 1 0,0-1-1,0 0 1,0 1 0,0-1 0,0 1 0,0-1 0,0 1 0,0 0 0,0-1-1,-1 1 1,1 0 0,0-1 0,0 1 0,-1 0 0,1 0 0,0 1-1,4 4 149,-1 0 0,0 1 0,0-1 0,3 10 0,-7-16-164,33 79 1240,10 20-64,-33-78-878,1-1-1,24 32 1,-22-35-176,42 48 114,-46-58-1190,-9-7 888,0-1 0,0 1 0,0 0 0,0 0 0,1-1 0,-1 1 0,0 0 0,0 0-1,0-1 1,0 1 0,0 0 0,0-1 0,0 1 0,0 0 0,0-1 0,0 1 0,0 0-1,0 0 1,0-1 0,0 1 0,0 0 0,0-1 0,0 1 0,0 0 0,0 0 0,0-1 0,-1 0-1,-1-11-846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13299,'-7'8'5721,"-8"5"-3032,-5 8-929,-5 7-168,-6 10-567,0 0-329,-3 7-504,5 2-112,5-10-72,9-1-8,9-18-296,4-5-320,9-8-793,1-5-359,17-9 1048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8738,'17'13'4873,"-4"-8"240,6-1-2969,10 0-383,-2 2-249,3-5-552,1 0-295,5 1-393,5-1-72,-12 0-112,3 1-184,-18-2-633,-6-2-471,-12 2-1696,-7 0 1807</inkml:trace>
  <inkml:trace contextRef="#ctx0" brushRef="#br0" timeOffset="1">119 60 9714,'-1'10'4417,"7"6"-1824,2 2-161,-5 6-560,0 3-255,-3 5-649,0 0-224,5 0-360,3-4-152,-3-10-120,-1-3-176,2-10-856,-8-2-544,4-8 824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9498,'19'11'4265,"-2"-7"-1705,0-1-687,2 1-249,-6-4-335,9 0-481,4 6-248,-3-6-280,1 4-72,-16-4-664,-4 0-320,-6 4 464</inkml:trace>
  <inkml:trace contextRef="#ctx0" brushRef="#br0" timeOffset="1">49 306 9738,'-6'8'4241,"6"-6"-1929,9 0-487,-2 1-353,6-3-192,7 1-527,4 1-289,4-5-280,5-5-360,2-4 152,-2-4-8</inkml:trace>
  <inkml:trace contextRef="#ctx0" brushRef="#br0" timeOffset="2">536 0 12587,'-14'16'5617,"-2"3"-2777,-6 10-1079,1 8-233,8 3-584,4 4-247,13 1-361,2-5-80,11-2-120,2-8-64,9-10-80,1-3-96,-1-10-616,-1-7-441,-7-5-4064,6-5 3529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9482,'6'4'4857,"4"-4"-1144,7 3-1729,5-2 65,0-2-601,-2 1-336,5-4-648,4 3-216,-2-1-192,0-2-120,-6 6-416,-11-2-344,5 5-1176,-8-2-2225,-3-11 2801</inkml:trace>
  <inkml:trace contextRef="#ctx0" brushRef="#br0" timeOffset="1">211 0 8762,'-47'31'4257,"46"-18"-1129,-3 0-663,4 5-265,1 3-223,-2 1-625,2 5-384,-1-3-608,-1-1-176,2-6-184,3-4-224,3-7-792,2-6 168,9-14 360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5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 10242,'-14'0'4529,"5"-1"-2024,-6 1-209,-1 5-255,-1 4-305,5 7-560,13 3-280,0 8-367,9 1-137,-1 4-184,-5-2-56,13-10-88,1 1-16,1-13-48,5 0 40,4-6-344,2-2-304,4-7 399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11650,'18'23'5666,"7"-1"-2114,5 11-1351,-1 7-217,-1 3-663,-1 4-321,-8-1-480,-5 1-88,-12 1-224,-11-3-120,-11-8-456,-5-4-376,-8-6-600,-1-7 1648,1-8-440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25 118 12371,'1'57'4962,"-1"-54"-4513,-1 1 0,1-1 0,-1 0 0,0 1 0,0-1 0,0 0 0,0 0 0,-1 0 0,1 0 0,-1 0 0,0 0 0,0 0 0,0-1 0,-4 5 0,6-7-418,0 0-1,0 0 1,0 0 0,0 0 0,0 0 0,0 0-1,0 0 1,0 0 0,0 0 0,0 0 0,0-1-1,0 1 1,0 0 0,0 0 0,0 0 0,0 0-1,0 0 1,-1 0 0,1 0 0,0 0 0,0 0-1,0 0 1,0 0 0,0 0 0,0 0 0,0 0-1,0 0 1,0 0 0,0 0 0,0 0 0,0 0-1,0 0 1,0 0 0,0 0 0,0 0 0,-1 0-1,1 0 1,0 0 0,0 0 0,0 0 0,0 0-1,0 0 1,0 0 0,0 0 0,0 0 0,0 0-1,0 0 1,0 0 0,0 0 0,0 0 0,0 0-1,0 0 1,0 0 0,0 0 0,0 1-1,0-1 1,-1 0 0,1 0 0,0 0 0,0 0-1,0 0 1,0 0 0,0 0 0,0 0 0,0 0-1,0 0 1,0 0 0,0 0 0,0 0 0,1-7 491,4-10-468,8-25 57,-8 24-105,0 0-1,1 0 0,1 1 0,1 0 0,13-20 0,-19 33-5,1 0-1,0 1 1,0-1 0,1 1 0,-1 0-1,6-4 1,-8 7 1,0-1 0,0 0 0,-1 1-1,1-1 1,0 1 0,0-1 0,0 1 0,0 0-1,0-1 1,0 1 0,0 0 0,1 0 0,-1-1 0,0 1-1,0 0 1,0 0 0,0 0 0,0 0 0,0 1-1,0-1 1,0 0 0,0 0 0,0 1 0,0-1 0,0 0-1,0 1 1,0-1 0,0 1 0,0-1 0,0 1-1,0 0 1,1 0 0,-1 2 12,1-1-1,0 0 1,-1 1-1,0-1 1,1 1-1,-1 0 1,0-1 0,1 5-1,5 28 143,-3-13-43,7 25 127,20 79 326,-27-115-586,0 0-1,0-1 0,1 1 1,0-1-1,1 0 0,0 0 0,1-1 1,0 0-1,0 0 0,11 10 1,-17-18-100,0-1 0,-1 1 0,1 0 0,0-1 0,0 1 0,0-1 0,0 1 0,0-1 0,0 1 0,0-1 0,0 0 0,0 1 0,0-1 0,0 0 0,0 0 0,0 0-1,0 0 1,1 0 0,7-9-687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12571,'-12'7'5281,"-1"4"-2721,-2 5-599,-7 16-345,-10 2-280,1 10-519,2 1-273,8-5-272,9 0-96,5-11-128,-2-6-32,1-10-416,2-2-336,10-10-681,7-1-135,20-1 936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13475,'0'-1'5433,"0"-1"-3240,0 2-361,13 2-392,12-1-256,43-2-575,-31-5-241,-9 2-248,1 2-48,-10 3-120,-8 0-208,-5 2-625,-6 1-439,-1 1-1424,0-5-2265,-1 0 3320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 5705,'-4'-11'4001,"5"19"656,3 7-1568,3 15-1041,5 17-439,-8-2-609,4 1-160,1 2-72,-2-4-64,4-9-216,-3-7-112,0-10-480,-2-7-400,-4-12-552,-2-6 608</inkml:trace>
  <inkml:trace contextRef="#ctx0" brushRef="#br0" timeOffset="1">49 224 11106,'23'0'4561,"2"-2"-2408,5-1-337,-4-2-143,3-1-297,-5 4-624,-4-1-296,-4 3-248,-5 1-336,-10 3 1048,-1-1-736</inkml:trace>
  <inkml:trace contextRef="#ctx0" brushRef="#br0" timeOffset="2">111 330 10106,'10'11'4729,"-2"-4"-1888,8-2-1145,-3-1-24,3-4-631,8 0-313,-6-5-408,2 0-328,4-6-5729,4-6 4296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15563,'-9'8'5994,"-1"1"-4306,2 7-304,-5 5-568,0 10-151,2 7-305,2 4-152,5 1-144,4-4-24,5-4-32,6-3-8,4-6-64,-1-3-248,3-13-753,2-3-423,8-11 816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 11186,'0'-1'306,"-1"0"0,1 1 0,0-1 0,-1 1 0,1-1 0,-1 1 0,1-1 0,0 0 0,-1 1 0,1 0 0,-1-1 0,0 1 0,1-1 0,-1 1-1,1 0 1,-1-1 0,1 1 0,-1 0 0,0-1 0,1 1 0,-1 0 0,0 0 0,1 0 0,-1 0 0,0 0 0,1 0 0,-1 0 0,0 0 0,0 0 0,1 0 0,-1 0-1,-1 0 1,-5 1 761,1 1-1,-12 3 1,8-2-282,-4 0-237,-21 7 43,33-10-570,0 1 0,0 0 1,0-1-1,1 1 0,-1 0 1,0 0-1,1 1 0,-1-1 1,1 0-1,-1 0 0,1 1 1,-1-1-1,1 1 0,-1 1 1,1-1-13,0 1 1,0-1 0,1 0-1,-1 1 1,1-1-1,0 0 1,0 0 0,0 1-1,0-1 1,0 0 0,0 1-1,1-1 1,-1 0-1,1 1 1,1 2 0,0 1-2,0-1-1,0 1 1,1 0 0,5 7 0,0-3 11,0-1-1,1 0 1,0 0-1,10 7 1,-8-6 103,0-1 1,13 18-1,-17-20 21,-6-7-115,0 1 1,-1 0-1,1-1 1,0 1 0,0 0-1,-1 0 1,1-1 0,0 1-1,-1 0 1,1 0-1,-1 0 1,1 0 0,-1 0-1,0 0 1,1 0 0,-1 0-1,0 0 1,0 0-1,0 0 1,0 0 0,0 2-1,0-3-16,0 1 1,0-1-1,-1 1 0,1-1 0,0 1 0,-1-1 0,1 1 0,0-1 0,-1 1 0,1-1 0,-1 1 0,1-1 1,-1 0-1,1 1 0,-1-1 0,1 0 0,-1 1 0,1-1 0,-1 0 0,0 0 0,1 0 0,-1 1 0,1-1 1,-1 0-1,0 0 0,1 0 0,-2 0 0,-2 1 40,-6 1-30,-1 0 0,1 0 0,-11 0 1,17-2-131,1 0 0,0 0 0,-1 0 0,1 0 0,-1-1 0,1 1 0,0-1 0,-1 0 0,1 0 0,0 0 0,0-1 0,-6-2 0,9 4 138,-1-1-1,1 1 1,-1-1 0,1 1 0,-1-1-1,1 1 1,-1-1 0,1 0-1,-1 1 1,1-1 0,0 0-1,-1 1 1,1-1 0,0 0-1,-1-1 1,2-8 66</inkml:trace>
  <inkml:trace contextRef="#ctx0" brushRef="#br0" timeOffset="1">237 258 10666,'1'2'1033,"8"7"3530,-9-9-4371,1 1-1,-1-1 0,0 0 1,1 1-1,-1-1 0,0 0 1,1 0-1,-1 1 1,1-1-1,-1 0 0,0 0 1,1 0-1,-1 0 0,1 0 1,-1 0-1,1 1 1,-1-1-1,0 0 0,1 0 1,-1 0-1,1 0 0,-1 0 1,1-1-1,0-3 1794,-1-33 165,0-42-1390,1 65-797,1-1 1,0 1 0,5-20-1,-5 30 31,-1 0-1,1-1 0,0 1 1,0 0-1,0 0 1,4-4-1,-5 7 9,-1 0-1,1 0 0,-1 1 1,1-1-1,0 0 0,-1 1 1,1-1-1,0 0 1,-1 1-1,1-1 0,0 1 1,0-1-1,0 1 1,-1-1-1,1 1 0,0 0 1,0 0-1,0-1 0,0 1 1,0 0-1,0 0 1,0 0-1,-1 0 0,1 0 1,0 0-1,0 0 0,0 0 1,0 0-1,0 0 1,0 1-1,0-1 0,0 0 1,-1 1-1,1-1 1,0 1-1,0-1 0,0 0 1,-1 1-1,2 1 0,5 4 54,0 1 0,-1 0-1,0 0 1,-1 0-1,1 1 1,4 9 0,1 5 206,10 26 0,-2 10 177,7 14-255,-30-79-1963,2 3 332,1 0 1,-1 0-1,1 0 1,-3-9-1,1-14-1230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10978,'8'0'4233,"4"0"-2712,0 0 15,3 1-40,2 1 1,7-1-289,4-1-136,12 3-192,2-3-120,4-2-248,-2 2-143,-14 0-209,2 0-72,-12 2-224,0-2-256,-5 0-969,-15 1 1849,-8 2-680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4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10218,'2'13'5249,"2"2"-1568,1 6-1160,-5 5-169,1 6-760,1 3-391,-4 0-673,2-2-200,4-7-200,3-4-56,-2-14-528,-1-6-504,-1-8-705,1-10-4792,-4-10 4553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12899,'-1'0'5489,"-3"12"-2528,5 3-921,22 41-232,-2-26-231,2 3-577,-2 10-280,-4 1-304,-5 1-80,-10 6-96,-6-2-48,-18 0-248,-6-5-192,-8-5-608,-3-9 680,-3-9-48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 9098,'0'0'3822,"0"0"-1172,0 0-596,-1-2 3037,-2-9-4405,2 10-679,0 0-1,0 1 1,0-1 0,-1 0 0,1 0-1,0 1 1,0-1 0,-1 1 0,1-1-1,-1 1 1,1 0 0,0-1 0,-1 1-1,1 0 1,-1 0 0,1 0-1,-1 0 1,1 0 0,-1 0 0,-2 1-1,0 0-5,-1-1 0,1 1-1,0 0 1,-1 0-1,-4 1 1,7-1-3,1 0-1,-1 0 0,1-1 1,-1 1-1,1 0 1,-1 0-1,1 1 0,-1-1 1,1 0-1,0 0 1,0 1-1,0-1 1,0 1-1,0-1 0,0 1 1,0-1-1,0 1 1,-1 2-1,1 1-10,0-1-1,0 1 1,0-1 0,0 0-1,1 1 1,0-1 0,0 1-1,0-1 1,1 1 0,-1-1-1,1 1 1,2 6 0,-1-5-5,1 1 0,0-1 1,0 1-1,1-1 1,0 0-1,0 0 1,6 6-1,5 4 64,1-1 0,1-1-1,0-1 1,20 13 0,-33-24 45,-1 1 0,1-1 1,-1 1-1,0 0 1,0 0-1,0 0 0,4 6 1,-7-8-56,1 0 1,-1 0-1,1 0 0,-1 0 1,1 0-1,-1 0 1,1 1-1,-1-1 1,0 0-1,0 0 1,0 0-1,0 0 1,0 0-1,0 1 1,0-1-1,0 0 0,0 0 1,0 0-1,-1 0 1,1 1-1,0-1 1,-1 0-1,1 0 1,-1 0-1,1 0 1,-1 0-1,0 0 1,1 0-1,-1 0 0,0 0 1,-1 1-1,-1 0 10,-1 1 1,1-1-1,-1 1 0,0-1 0,1 0 0,-1 0 0,0-1 0,0 1 0,0-1 0,-1 0 0,1 0 0,0 0 1,0-1-1,0 0 0,-1 1 0,-7-2 0,3 0-225,-1 0 1,1 0 0,0-1-1,0-1 1,0 1-1,-14-7 1,22 8 118,1 1 0,-1 0 0,1 0 0,-1 0 0,1-1 0,0 1 0,-1 0 0,1 0 0,-1-1 1,1 1-1,0 0 0,0-1 0,-1 1 0,1-1 0,0 1 0,-1 0 0,1-1 0,0 1 0,0-1 0,3-8-660</inkml:trace>
  <inkml:trace contextRef="#ctx0" brushRef="#br0" timeOffset="1">347 118 12443,'0'3'675,"-1"72"7592,1-72-8129,0-1 0,0 1 0,0 0 0,0 0 0,0-1 0,1 1 0,-1 0 1,1-1-1,0 1 0,0 0 0,0-1 0,0 1 0,0-1 0,0 1 0,1-1 1,-1 0-1,1 0 0,0 1 0,0-1 0,0 0 0,0 0 0,0-1 0,0 1 1,0 0-1,0-1 0,1 1 0,2 0 0,0 0-95,-1 0 0,1-1 1,0 1-1,0-1 0,0-1 0,0 1 1,0 0-1,0-1 0,0 0 0,0-1 0,0 1 1,0-1-1,6-1 0,-7 1-36,0 0 0,-1-1-1,1 1 1,-1-1 0,1 0 0,-1 0 0,1 0 0,-1 0 0,0-1-1,0 0 1,0 1 0,-1-1 0,1 0 0,0 0 0,-1 0 0,0-1-1,3-3 1,-3 2 0,-1 1 0,1-1 0,-1 1 0,0-1 0,0 0-1,0 0 1,-1 1 0,1-1 0,-1 0 0,-1 0 0,1 0 0,0 1 0,-1-1-1,0 0 1,0 1 0,-1-1 0,1 0 0,-1 1 0,0 0 0,-4-8 0,1 4 4,0 0 0,-1 0 0,1 1 0,-2 0 0,1 0 0,-1 1 0,0-1 0,0 1 0,-13-8 0,16 12-8,0 0-1,1 0 1,-1 1-1,0 0 1,0-1 0,0 1-1,0 1 1,0-1-1,0 0 1,0 1 0,0 0-1,0 0 1,0 0 0,0 1-1,0-1 1,0 1-1,-4 1 1,6-1-30,-1 0 0,1 0 0,0 0 1,0 0-1,0 0 0,-1 0 0,1 1 0,1-1 0,-1 1 0,0-1 0,0 1 1,0 0-1,1 0 0,-1 0 0,1 0 0,0 0 0,-1 0 0,1 0 0,0 0 1,0 1-1,0-1 0,1 0 0,-1 1 0,0-1 0,1 0 0,0 1 1,-1-1-1,1 4 0,2 22-1234,-2-26 1009,1 0 0,-1 0 0,1 0 0,-1 0 0,1 0 0,0 0 1,0 0-1,0 0 0,0 0 0,0-1 0,2 4 0,11 4-907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10802,'1'0'262,"0"0"0,-1 0 0,1 1 0,0-1 0,0 0 0,-1 0 0,1 0 0,0 0 0,-1 0 0,1 0 0,0 0 0,0-1 0,-1 1 0,1 0 0,0 0 0,0-1 0,6-10 2518,-5 6-2477,13-25 2046,-1 2-1024,12-34 0,-23 51-1182,1 1-12,-1-1 0,1 1 0,9-16 0,-12 24-84,1 0-1,-1 0 1,0 0 0,1 0-1,0 0 1,-1 0 0,1 0-1,0 1 1,0-1 0,0 1-1,0-1 1,0 1 0,0 0 0,0 0-1,1 0 1,-1 0 0,0 0-1,1 0 1,-1 1 0,1-1-1,3 0 1,-4 2 6,0-1 0,0 0 0,0 0-1,0 1 1,0-1 0,0 1 0,0-1 0,0 1 0,0 0 0,0 0-1,0 0 1,0 0 0,-1 0 0,1 0 0,0 0 0,-1 1 0,1-1-1,-1 1 1,0-1 0,3 4 0,1 3 135,0 0 1,-1 0-1,6 14 0,-6-13-53,34 104 902,-6-18-462,-22-68-538,2-2 0,1 0 0,1 0 1,1-1-1,18 22 0,-32-45-120,0 1 0,1-1 0,-1 1 0,1-1 1,-1 1-1,1-1 0,-1 0 0,1 0 0,2 1 0,-4-2 21,1 0 0,0 1-1,-1-1 1,1 0 0,-1 0 0,1 0-1,-1 0 1,1 0 0,0 0-1,-1 0 1,1 0 0,-1-1-1,1 1 1,-1 0 0,1 0 0,-1 0-1,1-1 1,-1 1 0,1 0-1,-1 0 1,1-1 0,-1 1 0,1 0-1,-1-1 1,1 1 0,-1-1-1,0 1 1,1-1 0,-1 1-1,0-1 1,1 1 0,-1-1 0,0 1-1,0-1 1,0 1 0,1-1-1,-1 1 1,0-2 0,6-23-852</inkml:trace>
  <inkml:trace contextRef="#ctx0" brushRef="#br0" timeOffset="1">435 63 10202,'-6'0'5553,"-2"8"-712,-10 13-2728,-2 4-113,-14 14-615,-2 7-273,-8 2-656,3 3-208,13-4-200,-1-9-16,18-10-296,6-11-408,7-9-905,10-4-431,10-6 1160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12355,'2'12'5105,"6"-8"-2689,4-3-759,5-1-257,3-4-296,-1 0-568,9 2-248,-7-1-200,1-1-160,-3 0-664,-7 0-456,-8 0-4681,3 0 4016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10098,'0'5'4513,"3"6"-1832,4 2-329,-7 8-135,9 11-401,-2 7-704,2 2-272,-2 2-407,1-4-121,0-7-176,0-1-88,0-16-432,-6-10-553,5-10 2474,-6-11-1473</inkml:trace>
  <inkml:trace contextRef="#ctx0" brushRef="#br0" timeOffset="1">38 167 13019,'9'4'5225,"6"1"-3353,3-1-175,4-2-473,6 3-328,-6-5-520,6 1-160,0 1-432,-12-2-368,-5 4-824,-9-2 456,-3 13 415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3 354 8994,'-2'0'4145,"7"4"-1289,3-1-655,5 2-145,-3-4-239,6-1-729,1 0-368,7-5-456,5 0-248,-6-5-528,2 0 2649,2 6-1793</inkml:trace>
  <inkml:trace contextRef="#ctx0" brushRef="#br0" timeOffset="1">375 0 13483,'-7'9'5905,"-2"-3"-3080,-1 11-1297,0 4-120,-1 11-535,3 4-161,1 1-360,6 1-120,4 2-168,3-8-32,6 1-112,4-4-216,4-8-600,6 3-393,5-13-775,4-4 1192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10258,'-38'6'8239,"32"-6"-7705,1 0 0,-1 1 1,1 0-1,0 0 1,-1 0-1,1 1 1,0 0-1,0 0 0,0 0 1,0 1-1,0-1 1,-8 7-1,10-6-370,0 0 1,0 0-1,0 0 0,0 0 1,1 1-1,-1-1 0,1 1 0,-3 5 1,4-7-127,1 0 0,-1 0 0,0 1 1,1-1-1,-1 1 0,1-1 0,0 1 1,0-1-1,0 1 0,0-1 0,0 0 1,0 1-1,1-1 0,-1 1 0,1-1 1,0 0-1,0 3 0,2 0 3,-1-1-1,1 1 0,-1-1 1,1 0-1,1 0 1,-1 0-1,0 0 0,5 3 1,6 4 135,15 10 1,11 9 272,-35-25-363,-1-2 28,1 1 1,-1 0 0,5 6 0,-9-9-89,1-1-1,-1 1 0,1-1 0,-1 1 0,1 0 1,-1-1-1,0 1 0,1 0 0,-1 0 0,0-1 1,0 1-1,1 0 0,-1 0 0,0 0 0,0-1 1,0 1-1,0 0 0,0 0 0,0 0 0,0 0 1,0-1-1,0 1 0,-1 0 0,1 0 0,0 0 1,0-1-1,-1 1 0,1 0 0,-1 1 0,-1 0 3,0 0 0,0-1-1,-1 1 1,1 0 0,0-1 0,-1 1-1,1-1 1,-1 0 0,1 0-1,-1 0 1,1 0 0,-1 0-1,0-1 1,-3 1 0,-6 1-770,-20-1 0,31-1 657,-3 0-1409,5 0-206,5-1 750</inkml:trace>
  <inkml:trace contextRef="#ctx0" brushRef="#br0" timeOffset="1">266 84 13187,'-7'50'9013,"6"-38"-7794,1 0 0,2 17 0,-2-23-1090,1-1-1,0 1 1,0 0-1,1-1 1,0 1-1,0-1 1,0 0 0,0 1-1,1-1 1,0 0-1,0-1 1,0 1-1,1 0 1,0-1-1,6 7 1,-8-9-116,0-1-1,0 1 1,0-1 0,0 0-1,0 0 1,0 0 0,0 0-1,0 0 1,0 0 0,0 0-1,1-1 1,-1 1 0,0-1-1,1 1 1,-1-1 0,0 0-1,1 0 1,-1 0 0,0 0-1,1-1 1,-1 1 0,0-1-1,0 1 1,1-1 0,-1 0-1,0 0 1,0 0 0,0 0-1,0 0 1,0 0 0,0 0-1,0-1 1,0 1 0,-1-1-1,3-2 1,0-1-16,0-1 0,-1 0-1,0 0 1,0 0 0,0 0-1,-1 0 1,0-1 0,0 1 0,0-1-1,-1 0 1,1-11 0,-1 1-15,-1 0 0,0 0 0,-4-24 0,4 37-10,-1 1 0,1-1 1,-1 1-1,0-1 0,-3-5 0,4 9 3,0-1 0,0 1 0,0 0 0,-1 0 1,1-1-1,0 1 0,0 0 0,-1-1 0,1 1 1,0 0-1,0 0 0,-1 0 0,1-1 0,0 1 0,-1 0 1,1 0-1,0 0 0,-1 0 0,1 0 0,0-1 1,-1 1-1,1 0 0,-1 0 0,1 0 0,-1 0-75,0 1 0,0-1 0,0 0 0,0 1 0,1-1 0,-1 1 0,0-1-1,0 0 1,1 1 0,-1 0 0,0-1 0,0 1 0,1-1 0,-2 2 0,1 0 55,-1 0 1,1 0 0,-1-1-1,1 1 1,0 0-1,-1 1 1,0 1 0,1 4 379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14091,'4'8'5777,"-2"-4"-3128,5 0-585,5 1-399,4-2-345,8 1-720,1-3-224,0-1-192,9 2-48,-6-4-128,1 2-144,-8-2-592,-5 0-384,-7 2-641,-6 2 2746,1-4-969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3:5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93 11162,'-66'54'5073,"66"-35"-1912,4 5-784,1 9-321,0 0-304,-5 5-583,3 4-321,-4-9-392,3 5-144,1-9-192,-2-9-56,3-5-176,3-9-248,2-8-832,-1-6 232,12-14 431</inkml:trace>
  <inkml:trace contextRef="#ctx0" brushRef="#br0" timeOffset="1">255 1 15627,'9'17'6218,"7"10"-3826,4 5-591,3 9-305,-2 6-328,-4-1-528,-1 1-160,-12 2-168,-5-3-72,-16 2-119,-7-5-113,-7-6-345,0-6-263,2-10-816,1-4 1736,11-9-480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0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71 6025,'-1'-1'810,"1"1"0,-1-1 0,1 0 0,-1 1 0,1-1 0,0 0 0,-1 0 0,1 1 0,0-1 0,0 0 0,-1 0 0,1-1 0,0-19 3556,1 12-2816,-1 5-1138,0-12 2628,0 16-2993,0-1-1,0 1 0,0 0 1,0-1-1,0 1 0,-1-1 1,1 1-1,0 0 1,0-1-1,0 1 0,0 0 1,0-1-1,-1 1 0,1 0 1,0-1-1,0 1 1,-1 0-1,1-1 0,0 1 1,0 0-1,-1-1 0,1 1 1,0 0-1,-1 0 1,1 0-1,0-1 0,-1 1 1,1 0-1,0 0 0,-1 0 1,0 0-1,1 3 97,2 56 207,-1 19 39,-2-42-205,-1 32 113,1 12-49,0-7-69,-2 43 92,3-114-262,0 0 0,0 0 0,-1 0 0,1 0 1,-1 0-1,1 0 0,-1-1 0,0 1 0,1 0 1,-1 0-1,0 0 0,0-1 0,0 1 0,-1-1 0,1 1 1,0-1-1,-3 3 0,4-4-13,0 0 1,0 0-1,-1 0 0,1 0 1,0 0-1,0 0 0,0 0 1,0 0-1,0 0 0,0 0 1,-1-1-1,1 1 0,0 0 1,0 0-1,0 0 0,0 0 1,0 0-1,0 0 0,0 0 1,0 0-1,-1-1 0,1 1 1,0 0-1,0 0 0,0 0 1,0 0-1,0 0 0,0 0 1,0-1-1,0 1 0,0 0 1,0 0-1,0 0 0,0 0 0,0 0 1,0-1-1,0 1 0,0 0 1,0 0-1,0 0 0,0 0 1,0 0-1,0-1 0,0 1 1,0 0-1,1 0 0,-1-14-385,0 7 81,0-47-2399,0 20 1856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0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32 6137,'-5'-7'3607,"-5"-10"2321,1 10 1653,7 9-6541,-1 6-625,0 0 1,0 1-1,-1 11 0,2-12-250,-34 204 1993,34-196-1992,-7 18 1,4-17-23,-2 18 0,7-30-115,-1-1-1,1 1 1,0 0-1,0 0 1,1 0 0,-1-1-1,1 1 1,2 7 0,-4-12-120,1 0 1,-1 1-1,1-1 1,-1 0-1,1 0 1,-1 0-1,1 1 1,-1-1 0,0 0-1,1 0 1,-1 0-1,1 0 1,-1 0-1,1 0 1,-1 0-1,0 0 1,1 0 0,-1 0-1,1 0 1,-1-1-1,0 1 1,0-6-2016,1 4 2619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0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84 5057,'6'-32'3013,"2"-3"4794,0 20-3855,-7 13 719,-2 4-4533,1 0-1,-1 0 1,1 0 0,-1 0-1,1 0 1,0 0 0,0 0-1,0 3 1,-1 14 201,-20 187 1900,16-144-1796,1-12 16,-13 65-1,13-105-76,4-10-409,0 0 0,0 0 0,0 0 0,0 0 0,0 0 0,0 0 0,-1 0 0,1 0 0,0 0 0,0 0 0,0 0 0,0 0 0,0 0 0,0 0 0,0 0 0,-1 0 0,1 0 0,0 0 0,0 0 0,0 0 0,0 0 0,0 0 0,0 0-1,0-1 1,0 1 0,0 0 0,-1 0 0,1 0 0,0 0 0,0 0 0,0 0 0,0 0 0,0 0 0,0 0 0,0-1 0,0 1 0,0 0 0,0 0 0,0 0 0,0 0 0,0 0 0,0 0 0,0 0 0,0-1 0,0 1 0,-1-3-452,0-1-1,1 1 1,0-1 0,-1 1 0,1-1 0,1-4-1,0-2-51,-1-1-139,2 1 0,-1 0 0,1-1 0,4-10-1,1 0-224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13971,'-6'11'5921,"-4"10"-3464,2 19-1009,-2 12-160,4 18-591,4 5-209,9 6-280,6-4-80,6-16-96,4-13 0,-1-20-248,1-10-320,-3-17-369,-2-4-3552,-8-25 3161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72 9058,'-2'-4'6986,"-3"1"-5041,-7 2-2204,11 1 781,-4 0-387,1 0-1,-1 0 1,0 1-1,1 0 1,-1 0 0,1 0-1,-1 1 1,1-1-1,0 1 1,-1 0-1,1 0 1,0 1 0,-7 4-1,9-5-68,0 0-1,0 0 1,0 0-1,0 0 1,1 0 0,-1 0-1,0 1 1,1-1-1,0 0 1,0 1-1,-1-1 1,2 1-1,-1-1 1,0 1-1,0 0 1,1-1-1,-1 1 1,1 0-1,0 0 1,0-1 0,0 5-1,1-2 49,0 1 0,0-1 0,0 1 0,0-1 0,1 1 0,0-1 0,0 0 0,6 9-1,-4-8-53,1 1 1,0-1-1,0 0 0,0 0 0,1-1 0,0 0 0,0 0 0,0 0 0,1-1 0,0 0 0,0 0 0,13 5 0,-15-7-50,0 0 1,0-1 0,-1 0 0,2 0 0,-1 0 0,0 0 0,0-1-1,0 0 1,0 0 0,0 0 0,0 0 0,0-1 0,0 0 0,0 0 0,0-1-1,0 1 1,0-1 0,0 0 0,-1 0 0,9-6 0,-7 4 2,-1-1-1,0 0 1,0 0 0,0 0 0,-1-1 0,0 1 0,0-1 0,0 0 0,2-8 0,-3 9 2,-1 1-1,0-1 1,-1 0 0,1-1 0,-1 1 0,0 0 0,0 0 0,-1 0 0,1-1 0,-1 1-1,0 0 1,-1-1 0,0-5 0,-1 4 6,-1 0 0,1 1-1,-1-1 1,0 0 0,-1 1-1,0 0 1,0 0 0,0 0-1,-1 0 1,1 0 0,-1 1-1,-10-8 1,11 9-19,-1 0 0,-1 1 0,1 0 0,0 0-1,-1 0 1,1 0 0,-1 1 0,0 0 0,0 0 0,0 0 0,0 1-1,0 0 1,-1 0 0,1 1 0,-7-1 0,8 2-92,0 0 0,0 0 1,0 0-1,1 0 0,-1 1 1,0 0-1,1 0 0,-1 0 1,-4 3-1,7-3 17,0-1 0,0 0 0,-1 1-1,1 0 1,0 0 0,1-1 0,-1 1 0,0 0 0,1 1-1,-1-1 1,1 0 0,-1 0 0,1 1 0,0-1 0,0 0-1,0 1 1,-1 3 0,2-4 33,0 0 0,1 0 1,-1 0-1,0 0 0,1 0 0,-1-1 1,1 1-1,-1 0 0,1 0 0,0-1 0,1 4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50 12971,'-21'-11'4239,"-1"-5"-2546,9 6-930,13 10-705,-1-1 0,1 1 0,-1-1 0,0 1 0,1 0 0,-1-1 0,0 1 0,1 0 0,-1-1 0,0 1 0,1 0 1,-1 0-1,0 0 0,1-1 0,-1 1 0,0 0 0,0 0 0,1 0 0,-1 0 0,0 0 0,0 0 0,1 1 0,-1-1 1,0 0-1,1 0 0,-1 0 0,0 1 0,1-1 0,-1 0 0,0 1 0,1-1 0,-1 1 0,1-1 0,-1 1 0,1-1 0,-1 1 1,1-1-1,-1 1 0,1-1 0,-1 1 0,0 1 0,-1 1 188,1-2-203,-10 10 431,0 2 0,1 0 0,-10 16 0,17-25-420,1 1-1,-1 0 1,1 0-1,1 0 1,-1 0-1,1 0 1,-1 1 0,1-1-1,1 0 1,-1 1-1,1-1 1,0 0-1,1 11 1,1-10-32,-1-1-1,1 1 1,0-1-1,0 1 1,0-1 0,1 1-1,0-1 1,0 0-1,0 0 1,0-1 0,1 1-1,0-1 1,7 7-1,-5-6-14,0 0-1,0 0 1,1-1-1,-1 0 1,1 0-1,0-1 0,1 0 1,-1 0-1,13 3 1,-15-5-3,0-1 0,0 1 0,0-1 0,0 0 0,0-1 0,0 1 0,0-1 0,0 0 0,0 0 0,-1-1 0,1 1 0,0-1 0,-1 0 0,1 0 0,-1-1 0,0 1 1,1-1-1,4-4 0,-5 3 4,1 0 0,-1 0 0,0 0 0,0-1 1,0 0-1,0 0 0,-1 0 0,0 0 1,0 0-1,0-1 0,-1 1 0,1-1 0,-1 1 1,1-11-1,-2 10 6,-1 0 0,0 0 0,0 0 0,-1 1 0,0-1 0,0 0 0,0 0 0,-1 0 0,0 1 0,0-1 0,0 1 0,-1-1 0,0 1 0,0 0 0,-7-9 0,3 5-8,0 1-1,-1-1 1,0 1 0,-1 0-1,0 1 1,0 0 0,-12-7-1,18 13-44,0-1-1,0 1 0,0-1 1,0 1-1,-1 0 0,-4-1 1,7 1 0,0 1 0,0 0 0,0 0 0,0 0 0,0 0 0,0 0 0,0 1 0,0-1 0,0 0 0,0 0 0,0 1 0,0-1 0,0 0 0,0 1 0,1-1 0,-1 1 0,0-1 0,0 1 0,0-1 0,1 1 0,-1 0 0,0-1 0,1 1 0,-1 0 0,1 0 1,-2 1-1,1 0-18,0 0 0,0 1 0,0-1 0,0 1 0,-1 4 0,-1 19-271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83 143 11074,'-32'-36'3843,"31"34"-3455,-1 0 1,1 0-1,0 1 1,1-1-1,-1 0 1,-1-4-1,0 2 1803,-5 9 894,3 5-2052,-4 12-531,1 0-1,-5 27 0,11-42-449,0-1 0,0 1-1,1-1 1,0 1 0,0 0-1,1-1 1,0 1 0,0-1 0,0 1-1,1-1 1,0 1 0,0-1-1,5 9 1,-6-12-48,1 0-1,0 0 1,0 0 0,1 0 0,-1-1-1,0 1 1,1 0 0,0-1 0,0 0 0,-1 0-1,1 1 1,1-2 0,-1 1 0,0 0-1,0-1 1,1 1 0,-1-1 0,1 0-1,-1 0 1,1-1 0,-1 1 0,1-1-1,0 1 1,4-1 0,-4-1-6,0 1 1,-1-1-1,1 0 1,0 0-1,0 0 1,0 0-1,0-1 1,-1 1-1,1-1 0,5-4 1,4-1-47,4-4-26,-7 1 53,1 0-1,-1 0 0,0-1 1,13-21-1,-20 28 24,0-1 0,0 0 1,0 0-1,-1 0 0,0 0 0,0 0 0,0-1 1,-1 1-1,0-1 0,0 1 0,0-1 1,-1 1-1,1-1 0,-1 0 0,-1 1 0,-1-10 1,0 6 12,-1 1 1,0 0-1,-1 1 1,0-1-1,0 0 1,-1 1 0,0 0-1,0 0 1,-7-7-1,7 9-9,1 0-1,-1 1 1,0 0-1,0 0 1,-1 0 0,1 1-1,-1 0 1,0 0-1,1 0 1,-1 0-1,-1 1 1,1 0-1,-6-1 1,8 3-41,1 0 1,-1 0-1,0 0 0,1 0 1,-1 0-1,1 1 0,-1 0 1,1 0-1,-1 0 0,1 0 1,0 0-1,-1 1 0,1-1 0,0 1 1,0 0-1,0 0 0,0 0 1,1 0-1,-1 0 0,-3 4 1,4-3-30,0-1 0,0 1 0,0-1 0,0 1 0,1 0 0,-1 0 0,1 0 0,0 0 0,0 0 0,0 0 0,0 0 0,0 1 0,1-1 0,-1 0 0,1 0 0,0 1 1,0-1-1,0 0 0,0 1 0,1-1 0,-1 0 0,3 6 0,0-2-9,0 0-1,0-1 1,5 8 0,-7-14 71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50 6369,'-29'-26'6428,"9"8"-2260,19 17-4023,1 1 1,-1-1-1,0 1 0,1-1 0,-1 1 1,0-1-1,0 1 0,1 0 1,-1 0-1,0-1 0,0 1 1,0 0-1,1 0 0,-1 0 1,0-1-1,0 1 0,0 0 0,1 0 1,-1 1-1,0-1 0,0 0 1,0 0-1,0 0 0,1 0 1,-1 1-1,0-1 0,0 0 0,1 1 1,-1-1-1,0 1 0,1-1 1,-1 0-1,0 1 0,1 0 1,-1-1-1,0 1 0,0 1 0,-2 1 119,0 1-1,1 0 0,-1 0 0,1 0 0,-3 6 0,2-1-142,-1 1-1,1-1 0,1 1 1,0 0-1,0 0 0,1 0 1,0-1-1,1 1 1,0 0-1,1 0 0,3 20 1,-3-25-106,0 0-1,1 0 1,0 0 0,0 0 0,0 0 0,1 0 0,0-1 0,0 1-1,0-1 1,5 6 0,-5-7-8,0 0-1,1-1 1,-1 1-1,1 0 1,0-1 0,0 0-1,0 0 1,0 0-1,0-1 1,0 1 0,0-1-1,1 0 1,7 1-1,0-1-6,-1 0-1,0-1 0,0-1 1,1 0-1,-1 0 0,0-1 1,0-1-1,0 1 0,0-2 1,-1 0-1,1 0 1,-1-1-1,14-8 0,-21 11 2,-1 1-1,1-1 1,-1 0 0,1 0-1,-1 0 1,0 0-1,1-1 1,-1 1 0,-1-1-1,1 1 1,0-1-1,0 1 1,-1-1-1,0 0 1,1 0 0,-1 0-1,0 0 1,-1 0-1,1 0 1,0 0 0,-1 0-1,0 0 1,1-1-1,-1 1 1,-1 0 0,0-6-1,-1 3 3,0 0 1,0-1-1,-1 1 0,1 0 1,-2 1-1,1-1 0,-1 0 0,0 1 1,0 0-1,0 0 0,-1 0 1,1 0-1,-1 1 0,-8-6 0,1 2-4,1 1-1,-1 0 0,0 0 0,-1 2 1,-24-9-1,32 12-4,-1 1 0,1 0 0,-1 0 0,1 0 0,-1 1 0,-6 0 0,10 0-7,1 0 0,-1 0 0,1 0 0,-1 0 0,1 1 0,-1-1 0,1 1 0,-1-1 0,1 1 0,-1 0 1,1-1-1,0 1 0,-1 0 0,1 0 0,0 0 0,0 0 0,0 0 0,0 0 0,0 0 0,0 0 0,0 1 0,0-1 0,0 0 0,0 0 0,1 1 0,-2 1 0,2-1-30,-1 0 1,1 0 0,0 0-1,-1-1 1,1 1-1,0 0 1,0 0 0,0 0-1,0 0 1,0 0-1,1 0 1,-1 0 0,0-1-1,1 1 1,0 0-1,-1 0 1,1 0 0,0-1-1,0 1 1,0 0 0,0-1-1,0 1 1,0-1-1,1 1 1,-1-1 0,0 0-1,1 1 1,-1-1-1,1 0 1,-1 0 0,1 0-1,2 1 1,9 4-133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41 11266,'-1'0'462,"0"0"0,-1 0 0,1 0 0,-1 0 0,1 0-1,-1 0 1,1 0 0,0 1 0,-1-1 0,1 1-1,-2 0 1,-15 11 1714,12-7-1719,0 0 0,1 1 0,-7 9 0,4-4 52,1 1-1,0 0 0,0 1 0,-7 20 0,12-25-394,-1 0 0,1 1 0,0-1 1,1 1-1,0-1 0,0 1 0,1-1 0,1 15 0,-1-21-106,0-1 1,1 1-1,-1 0 1,0-1-1,1 1 1,-1 0 0,1-1-1,-1 1 1,1-1-1,0 1 1,0-1-1,0 1 1,-1-1-1,1 0 1,1 1-1,-1-1 1,0 0-1,0 0 1,0 0-1,1 0 1,-1 0-1,0 0 1,1 0-1,-1 0 1,1 0-1,-1-1 1,1 1-1,0-1 1,-1 1 0,1-1-1,-1 1 1,1-1-1,0 0 1,-1 0-1,4 0 1,-1 0 7,1-1 0,-1 0 1,0 0-1,1 0 1,-1 0-1,0-1 1,0 0-1,0 1 0,0-1 1,0-1-1,-1 1 1,6-4-1,0-2 14,0-1 0,0 0 0,0-1 0,-1 0 0,-1 0-1,0-1 1,0 1 0,-1-1 0,6-15 0,-10 21-14,0-1 1,0 1-1,-1-1 0,0 0 0,0 0 0,-1 0 0,1 1 1,-1-1-1,-1-10 0,0 12-1,0 0-1,0-1 1,0 1-1,-1 0 1,0 0-1,1 1 1,-1-1-1,-1 0 1,1 1-1,0-1 1,-1 1-1,0-1 1,0 1-1,-5-4 1,3 3-77,-1 0 1,1 1-1,-1 0 1,0 0-1,1 0 1,-1 1-1,-1-1 0,1 2 1,0-1-1,0 1 1,-1 0-1,1 0 1,-1 0-1,1 1 1,-1 0-1,1 1 1,-1-1-1,1 1 0,-1 0 1,1 1-1,0 0 1,0 0-1,0 0 1,0 1-1,0-1 1,0 1-1,0 1 1,1-1-1,0 1 0,0 0 1,0 0-1,0 1 1,-4 5-1,-7 13 887,0 3-435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 8698,'-1'-2'4743,"-5"-5"1721,6 7-6387,0 0 0,0 0 0,0 0-1,0 0 1,0 0 0,0 0 0,0 0-1,0 0 1,-1 0 0,1-1 0,0 1-1,0 0 1,0 0 0,0 0 0,0 0-1,0 0 1,0 0 0,0 0 0,0 0-1,0 0 1,-1 0 0,1 0 0,0 0-1,0 0 1,0 0 0,0 0 0,0 0-1,0 0 1,0 0 0,-1 0 0,1 0-1,0 0 1,0 0 0,0 0 0,0 0-1,0 0 1,0 0 0,0 0-1,0 0 1,-1 0 0,1 0 0,0 0-1,0 0 1,0 0 0,0 0 0,0 0-1,0 1 1,0-1 0,0 0 0,0 0-1,0 0 1,0 0 0,0 0 0,0 0-1,-1 0 1,1 0 0,0 0 0,0 1-1,0-1 1,0 0 0,0 0 0,0 0-1,0 0 1,0 0 0,0 0 0,-2 38 877,3 45 1,0-35-485,4 161 1018,0-84-1138,-6-120-305,0-6-82,0-10-318,2 3-50,-1 0 1,2 0 0,-1 0-1,3-9 1,11-21-281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1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13 10146,'-16'-8'6244,"8"4"494,6 6-5291,0 15-200,1-10-994,-1 1 1,0-1-1,-3 11 0,-4 5 49,5-13-138,-1 1 1,2 0-1,-1 1 0,2-1 0,-1 1 0,2-1 0,-2 20 0,19 178 1415,-13-191-1493,-2-14-54,0 1 1,0 0-1,-1-1 1,0 10-1,0-14-31,0 0-1,0 0 0,0 0 1,0 0-1,0 1 1,0-1-1,0 0 0,0 0 1,0 0-1,0 0 1,0 0-1,0 1 0,0-1 1,0 0-1,0 0 1,0 0-1,0 0 0,0 0 1,0 0-1,0 0 1,-1 1-1,1-1 0,0 0 1,0 0-1,0 0 1,0 0-1,0 0 0,0 0 1,0 0-1,-1 0 0,1 0 1,0 0-1,0 0 1,0 0-1,0 0 0,0 0 1,-1 0-1,1 0 1,0 0-1,0 0 0,0 0 1,0 0-1,0 0 1,-1 0-1,1 0 0,0 0 1,0 0-1,0 0 1,0 0-1,0 0 0,-1 0 1,1 0-1,0 0 1,0 0-1,0 0 0,0-1 1,-7-6-185,7 2-82,-1-1 0,1 1-1,-1-1 1,2 1 0,-1-1 0,0 1 0,1-1 0,2-6 0,5-14-1620,4-2 856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2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8474,'2'-6'6452,"1"0"-3523,-2 6-335,0 6 2228,0 21-3870,-1 97 1232,-6 145 8,9-240-2094,-3-28-102,0-1-1,0 0 1,0 0-1,0 0 1,0 0 0,0 0-1,0 0 1,0 0-1,0 0 1,0 0-1,1 0 1,-1 0-1,0 0 1,0 0-1,0 0 1,0 0 0,0 0-1,0 0 1,0 0-1,0 0 1,0 0-1,1 0 1,-1 0-1,0 0 1,0 0-1,0 0 1,0 0 0,0 0-1,0 0 1,0 0-1,0 0 1,0 0-1,0 0 1,1-1-1,-1 1 1,0 0-1,0 0 1,0 0 0,0 0-1,0 0 1,0 0-1,0 0 1,0 0-1,0 0 1,0 0-1,0 0 1,0-1-1,0 1 1,0 0 0,0 0-1,0 0 1,0 0-1,0 0 1,0 0-1,0 0 1,0 0-1,0 0 1,0-1-1,0 1 1,0 0 0,0 0-1,3-8-522,-1-1 0,3-15 0,-2 8 725,1-10-278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2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10 7786,'-25'-2'5765,"-21"-3"-3851,42 4-1683,-1 1 0,1 0 0,-1 1 0,1-1 0,-1 1 0,1-1 0,0 1 0,-1 0 0,1 1 0,0-1 0,0 1 0,0 0 0,0 0 0,0 0 0,0 1 0,0-1 0,1 1 0,-1 0 0,1 0 0,0 0 0,0 1 0,0-1 1,0 1-1,-3 6 0,1-2-43,1 1 1,-1 0 0,2 0 0,-1 0 0,1 1 0,1 0-1,0-1 1,0 1 0,0 16 0,2-18-114,0 0 0,0 0 0,1-1 1,0 1-1,1-1 0,0 1 0,0-1 0,5 11 0,-6-14-56,1-1-1,0 0 0,-1 0 0,2 1 0,-1-1 0,0 0 0,1-1 0,-1 1 1,1 0-1,0-1 0,0 1 0,0-1 0,0 0 0,0 0 0,0 0 0,0-1 0,1 1 1,-1-1-1,6 2 0,-4-2-10,0 0 1,0 0-1,-1-1 0,1 0 1,0 0-1,0 0 0,0-1 1,-1 1-1,1-1 1,0 0-1,-1 0 0,1-1 1,-1 0-1,1 1 1,-1-1-1,7-5 0,-6 3 4,1 0 0,-1 0 0,0-1-1,0 0 1,0 0 0,-1 0-1,1-1 1,-1 0 0,-1 1 0,6-13-1,-5 10 6,-1 0 0,0 0 0,-1-1-1,0 1 1,0 0 0,-1-1 0,0 1-1,0-16 1,-1 18-1,-1 0 0,0 0 0,0 0 0,0 0 0,0 0 0,-1 0 0,0 1 0,0-1 0,-1 1-1,0-1 1,0 1 0,-6-9 0,6 11-18,-1-1-1,1 1 0,-1 0 0,0 0 0,0 0 1,0 0-1,0 1 0,0-1 0,-1 1 1,1 0-1,-1 1 0,-8-3 0,10 3 23,0 0-1,0 1 0,0 0 1,0-1-1,0 1 0,-1 0 0,1 1 1,0-1-1,0 0 0,0 1 1,0 0-1,0 0 0,0 0 1,0 0-1,0 0 0,0 0 0,1 1 1,-1-1-1,0 1 0,-3 3 1,-2 4 114,6-1 114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24 9610,'-11'-7'7653,"8"5"-7432,-1 1 0,1-1 1,-1 1-1,1 0 0,-1 1 1,0-1-1,-4 0 0,8 1-218,-3-1 124,-1 1 0,1-1 0,-1 1 0,1 0 0,-1 0 1,1 0-1,0 0 0,-1 1 0,1 0 0,-1-1 1,1 1-1,0 0 0,-1 1 0,1-1 0,0 0 1,0 1-1,0 0 0,0 0 0,-4 3 0,1 1 86,1 0 0,0 1 0,0-1-1,0 1 1,1 0 0,0 0 0,0 0-1,1 0 1,0 1 0,0 0 0,1-1-1,-3 16 1,4-17-166,1 0-1,0 0 1,0 0-1,0 0 1,1 1-1,-1-1 1,2 0-1,-1 0 1,1 0-1,-1 0 1,2 0-1,-1-1 1,1 1 0,0-1-1,0 1 1,0-1-1,6 7 1,-6-9-43,0 0 1,0 0-1,1 0 0,-1-1 1,1 1-1,0-1 1,-1 0-1,1 0 1,0 0-1,0 0 1,1-1-1,-1 1 0,0-1 1,0 0-1,1-1 1,-1 1-1,0-1 1,1 0-1,4 0 0,-4 0-1,-1-1 0,1 1 0,-1-1 0,0 0 0,1 0 0,-1-1 0,0 1 0,0-1 0,0 0 0,0 0-1,0 0 1,0-1 0,0 1 0,-1-1 0,1 0 0,-1 0 0,0 0 0,5-6 0,-3 2 11,-1 0-1,7-14 1,-10 18-7,0 0 0,0 0 0,0 0 0,0 0 0,0 0 0,-1 0 0,0-1 0,1 1 0,-1 0 0,-1-4 0,0-1-73,-1 0-1,1 0 0,-2 0 1,1 0-1,-1 0 0,0 1 0,-1-1 1,0 1-1,0 0 0,-1 0 0,1 0 1,-2 1-1,1 0 0,-1 0 0,1 0 1,-2 1-1,1-1 0,-1 2 1,1-1-1,-1 1 0,-1 0 0,1 0 1,0 1-1,-1 0 0,0 0 0,-8-2 1,7 5-533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6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8922,'6'65'9404,"-4"-41"-7492,0-1 0,2 1 0,6 25 0,-9-46-1847,0-1 1,0 1 0,0 0-1,0-1 1,1 1 0,-1-1-1,1 1 1,-1-1 0,1 0-1,0 0 1,0 0 0,3 3-1,-4-4-61,0 0-1,0-1 1,1 1-1,-1-1 0,0 1 1,1-1-1,-1 1 1,0-1-1,1 0 0,-1 1 1,1-1-1,-1 0 1,0 0-1,1 0 0,-1 0 1,1 0-1,-1 0 1,0-1-1,1 1 0,-1 0 1,0-1-1,1 1 1,-1-1-1,0 1 0,1-1 1,0-1-1,1 1-32,0-1 0,0-1-1,0 1 1,-1 0 0,1-1-1,-1 1 1,0-1 0,1 0-1,-1 1 1,3-6 0,0-2-152,-1 0 1,4-12-1,-2 5-70,20-54-772,-25 67 988,1 0 1,0 0-1,0 0 0,1 0 0,-1 1 0,4-5 0,-6 8 36,0 0 0,0 0 0,0 0 0,0 0 0,0 0 0,0 0 0,0 0-1,1 0 1,-1 0 0,0 0 0,0-1 0,0 1 0,0 0 0,0 0 0,0 0 0,0 0 0,0 0-1,0 0 1,0 0 0,0 0 0,0 0 0,0 0 0,0 0 0,0 0 0,0 0 0,0 0 0,1 0 0,-1 0-1,0 0 1,0 0 0,0 0 0,0 0 0,0 0 0,0 0 0,0 0 0,0 0 0,0 0 0,0 0-1,0 0 1,0 0 0,0 0 0,1 0 0,-1 0 0,0 0 0,0 0 0,0 0 0,0 0 0,0 0-1,0 0 1,0 0 0,0 0 0,0 1 0,0-1 0,0 0 0,1 5 100,-3 8 186,0-3-43,0 0 1,0 0 0,1 0 0,0 0-1,1 1 1,1 12 0,-1-20-228,0 1 1,1-1-1,0 1 0,0-1 1,0 1-1,0-1 1,0 0-1,1 1 1,0-1-1,-1 0 0,1 0 1,0 0-1,1 0 1,-1 0-1,0-1 1,1 1-1,0-1 0,-1 0 1,1 1-1,0-1 1,5 2-1,-7-3-74,1 0 1,-1-1-1,0 1 0,0-1 0,1 1 1,-1-1-1,0 0 0,1 0 1,-1 0-1,1 1 0,-1-1 0,0-1 1,1 1-1,-1 0 0,1 0 0,-1 0 1,0-1-1,2 0 0,-1 0-95,1 0 1,-1 0-1,0-1 0,0 1 0,0-1 1,0 0-1,0 1 0,-1-1 0,1 0 1,2-3-1,16-27-615</inkml:trace>
  <inkml:trace contextRef="#ctx0" brushRef="#br0" timeOffset="1">419 1 13395,'4'36'5465,"-2"13"-3561,0 10-23,4 0-681,4-4-336,11-9-464,2-8-152,-4-18-144,1-6-208,-4-16-1096,-8-13 296,-11-17 328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23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42 105 8050,'17'-5'1354,"30"-7"588,-36 11 125,-20 5 2192,2-1-3647,0 0 1,1 1-1,-1 0 0,1 0 1,0 0-1,0 1 0,0 0 1,-8 9-1,10-9-431,-1 1-1,1 0 1,0-1-1,0 1 1,1 1 0,0-1-1,0 1 1,0-1-1,1 1 1,0 0-1,0 0 1,1 0 0,0 0-1,0 0 1,0 7-1,1-11-156,1 0 0,-1 1 0,0-1 0,1 0 0,0 0 1,-1 0-1,1 0 0,1 0 0,-1 0 0,0 0 0,1 0 0,-1-1 0,1 1 0,0 0 0,0-1 0,0 0 0,0 1 0,0-1 0,1 0 0,-1 0 0,1 0 0,-1 0 0,1 0 0,0-1 0,0 1 0,-1-1 0,1 0 1,0 0-1,0 0 0,1 0 0,-1-1 0,4 1 0,-1 0-11,1-1 0,0 0 0,0 0 0,0-1 0,-1 0 0,1 0 1,0 0-1,-1-1 0,1 0 0,-1-1 0,0 1 0,0-1 0,8-5 0,-6 3 4,-2 0 0,1 0-1,0-1 1,-1 0 0,0 0-1,-1 0 1,1-1-1,-1 0 1,0 0 0,4-9-1,-6 10-1,0-1-1,0 0 0,0 0 1,-1-1-1,0 1 0,-1 0 1,1-1-1,-1 1 0,-1-1 1,0 0-1,0-9 0,-1 11-4,0 0-1,0 0 0,-1 0 1,0 0-1,0 1 0,0-1 1,0 1-1,-1-1 0,0 1 1,0 0-1,-1 0 0,1 0 1,-1 0-1,0 1 1,-6-6-1,6 7-34,-1-1 1,0 1-1,1 0 0,-1 0 1,0 0-1,-1 1 1,1-1-1,0 1 0,-1 1 1,1-1-1,-10-1 1,11 3 38,1 0 1,0-1-1,0 1 1,0 0 0,0 1-1,-1-1 1,1 1 0,0-1-1,0 1 1,0 0 0,0 0-1,0 0 1,0 1-1,0-1 1,1 1 0,-1-1-1,0 1 1,1 0 0,-1 0-1,1 0 1,0 0 0,-3 4-1,-1 6 197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2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53 9322,'66'8'4521,"-66"-8"-4455,0 0-1,0 0 1,0 0-1,-1 0 1,1 0 0,0 0-1,0 0 1,0 0-1,0 1 1,0-1 0,0 0-1,0 0 1,0 0 0,0 0-1,0 0 1,-1 0-1,1 1 1,0-1 0,0 0-1,0 0 1,0 0-1,0 0 1,0 0 0,0 1-1,0-1 1,0 0-1,0 0 1,0 0 0,0 0-1,0 0 1,0 1-1,1-1 1,-1 0 0,0 0-1,0 0 1,0 0 0,0 0-1,0 1 1,0-1-1,0 0 1,0 0 0,0 0-1,0 0 1,1 0-1,-1 0 1,0 0 0,0 0-1,0 1 1,0-1-1,0 0 1,0 0 0,1 0-1,-1 0 1,0 0 0,0 0-1,0 0 1,0 0-1,0 0 1,1 0 0,-1 0-1,0 0 1,0 0-1,-14 8 705,10-5-113,-4 3-347,0 0 0,0 1 0,1 0 0,0 0 0,0 0 0,1 1 0,0 1 0,0-1 0,1 1 0,0-1 0,1 1 0,0 1 0,0-1 0,1 1 0,-3 15 0,5-22-265,1 0 1,0 0-1,0 0 1,0 0 0,0 0-1,0 0 1,1 1-1,0-1 1,1 5-1,-1-6-26,0-1 0,-1 1 0,1 0 0,0-1 0,1 1 0,-1-1 0,0 1 0,0-1 0,1 1 0,-1-1 0,1 0 0,-1 0 0,1 1 0,0-1 0,-1 0 0,1-1 0,2 2 0,1 0 1,1-1 0,0 1 1,0-1-1,-1-1 0,1 1 0,0-1 0,0 0 0,0 0 1,0-1-1,-1 1 0,1-1 0,0-1 0,0 1 0,5-3 1,3-1 11,-1-1 0,0 0 0,0-1 0,19-14 0,-23 15-4,-1 0 1,0-1-1,-1 0 1,0-1-1,0 1 1,0-1-1,6-11 1,-10 14 1,0-1 0,0 1 0,-1-1 0,0 1 1,0-1-1,0 0 0,-1 1 0,1-1 1,-1 0-1,-1 0 0,1 0 0,-1 0 0,-1-12 1,0 15-14,0-1 1,0 1 0,0-1-1,0 1 1,-1 0 0,1-1 0,-1 1-1,0 0 1,0 0 0,0 0-1,0 0 1,0 1 0,-1-1-1,1 0 1,-1 1 0,0 0-1,0-1 1,0 1 0,0 0 0,0 1-1,0-1 1,-1 0 0,-3 0-1,-1-1-56,1 1 0,-1 0 0,1 0 0,-1 1 0,0 0 0,1 0 0,-1 1 0,0 0 0,-14 2 0,18-1 19,0 0 0,0 0-1,0 1 1,1-1-1,-1 1 1,1 0 0,-1 0-1,1 0 1,-6 4 0,7-5 28,1 0 0,0 0 1,0 1-1,0-1 1,0 0-1,0 0 1,0 1-1,0-1 0,0 0 1,0 1-1,0-1 1,1 1-1,-1-1 1,1 1-1,-1-1 0,1 1 1,0-1-1,-1 1 1,1 0-1,0-1 1,0 1-1,0-1 1,0 1-1,0 0 0,1-1 1,0 3-1,0-1 11,0-1-1,0 1 1,1-1-1,0 0 1,-1 1-1,3 1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2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60 119 10050,'10'3'3295,"-10"-3"-3227,0 0 1,0 0-1,0 0 1,1 0-1,-1 0 1,0 0-1,0 0 1,0 1-1,0-1 1,0 0-1,0 0 1,0 0-1,0 0 1,0 0-1,0 0 1,0 1-1,1-1 1,-1 0-1,0 0 1,0 0-1,0 0 1,0 0-1,0 1 1,0-1-1,0 0 1,0 0-1,0 0 1,0 0-1,-1 1 1,1-1-1,0 0 1,0 0-1,0 0 1,-1 2 306,-1 0 0,1-1 0,0 1 0,-1-1 0,0 1 0,-3 1-1,-8 8 596,9-7-507,-1 1-1,1 0 1,0 0 0,0 1-1,1-1 1,-1 1 0,1 0-1,1-1 1,-5 14 0,6-17-389,0 1 1,1-1-1,-1 1 0,1-1 1,0 1-1,0 0 1,0-1-1,0 1 1,0-1-1,0 1 0,1-1 1,-1 1-1,1-1 1,0 1-1,0-1 1,0 1-1,0-1 1,0 0-1,0 1 0,0-1 1,1 0-1,0 0 1,-1 0-1,1 0 1,0 0-1,0-1 0,3 4 1,0-3-42,0 1-1,0 0 1,0-1 0,1 0-1,-1 0 1,0-1 0,1 1-1,0-1 1,-1 0 0,1-1 0,0 1-1,-1-1 1,1 0 0,0-1-1,-1 1 1,1-1 0,0 0-1,7-3 1,-2 0-6,0 0 1,0 0-1,-1-1 0,1 0 1,-1-1-1,0 0 0,-1 0 0,12-11 1,-16 12-8,-1 0 0,1 0 0,-1 0 1,0 0-1,0-1 0,0 0 0,-1 0 0,0 0 1,0 0-1,-1 0 0,1-1 0,-1 1 0,-1-1 1,1 0-1,0-11 0,-2 13-9,0 0 0,0 0 0,0 0 0,-1 0 0,0 0 0,0 0 0,0 0 0,0 0 1,-1 1-1,0-1 0,0 0 0,0 1 0,-1-1 0,0 1 0,1 0 0,-1 0 0,-1 0 0,1 0 0,-1 1 0,1-1 0,-7-3 1,4 2-74,0 1 1,-1 1 0,0-1 0,0 1 0,0 1 0,0-1-1,0 1 1,-1 0 0,1 1 0,-9-1 0,11 1-56,1 1 1,0 0 0,-1 1-1,1-1 1,0 1-1,0 0 1,-1 0-1,-5 2 1,8-2 16,-1 0 0,1 1 0,-1-1 0,1 1 0,0-1 0,-1 1 0,1 0 0,0 0 0,0 0 0,0 0 0,1 0 0,-1 0 0,-2 5 0,-1 6-851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67 115 4585,'1'-22'9508,"2"-8"-5215,-1 15-3106,0-17-1,-3 18 966,1 12-685,-1 12-49,1 12-1078,-2 26 324,-8 50-1,-14 45 612,22-122-1062,0 25-1,2-29-122,0 1-1,-5 23 1,2-33-79,4-20-122,14-102-876,-4 37 457,-4 24 275,-2 22 143,1-44-1,-7 57 172,1 18-55,0 0 0,0 0 0,0 0-1,0 0 1,0 0 0,0 0 0,0 0 0,0 0 0,0 0 0,0 0 0,0 0 0,0 0 0,-1 1 0,1-1 0,0 0 0,0 0 0,0 0 0,0 0-1,0 0 1,0 0 0,0 0 0,0 0 0,0 0 0,0 0 0,0 0 0,0 0 0,0 0 0,0 0 0,0 0 0,-1 0 0,1 0 0,0 0 0,0 0-1,0 0 1,0 0 0,0 0 0,0 0 0,0 0 0,0 0 0,0 0 0,0 0 0,0 0 0,0-1 0,0 1 0,0 0 0,0 0 0,0 0 0,0 0-1,0 0 1,0 0 0,-1 0 0,1 0 0,0 0 0,-7 27 471,6-18-415,-13 49 378,-13 60 171,20-75-331,-2 53 1,10-77-224,-1-19-54,0 1 0,0 0 0,1-1 0,-1 1 0,0-1-1,0 1 1,0 0 0,1-1 0,-1 1 0,0-1-1,0 1 1,1-1 0,-1 1 0,1-1 0,-1 1 0,0-1-1,1 1 1,-1-1 0,1 1 0,-1-1 0,1 0 0,-1 1-1,1-1 1,0 0 0,0 0-5,-1 0 0,1 0-1,-1-1 1,0 1 0,1 0 0,-1-1-1,1 1 1,-1 0 0,0-1 0,1 1-1,-1-1 1,0 1 0,0 0 0,1-1-1,-1 1 1,0-1 0,0 1 0,0-1-1,0 1 1,1-1 0,-1 1 0,0-1-1,0 1 1,0-1 0,0 1 0,0-2-1,1-2-40,24-81-727,-13 50 240,9-52 0,-1-35-103,-19 120 635,-1 1-1,0-1 1,0 1 0,0 0-1,1-1 1,-1 1 0,1-1 0,-1 1-1,1 0 1,-1 0 0,1-1-1,0 1 1,0 0 0,0 0 0,0 0-1,0 0 1,0 0 0,2-2-1,-3 4 26,0 0-1,1 0 0,-1 1 0,0-1 0,0 0 0,0 0 1,0 1-1,0-1 0,0 0 0,0 2 0,0-1 24,-1 13 236,-1 1 0,-4 20 1,0-4 49,1-7-21,-1 0-1,-13 31 1,-3 14 140,19-51-340,2-11-62,0-11-123,1 0-7,0 1 1,1-1-1,-1 0 1,0 0 0,1 1-1,0-1 1,0 0-1,1-3 1,5-13-130,-3 5 87,2-4-152,-1-1 0,4-35 0,-7 37 93,8-72-512,-10 89 690,3-14-27,-3 14 31,0 0 1,0-1-1,0 1 1,0 0-1,0-1 0,0 1 1,1 0-1,-1 0 1,0-1-1,0 1 1,0 0-1,1 0 1,-1-1-1,0 1 1,0 0-1,1 0 1,-1-1-1,0 1 1,1 0-1,-1 0 0,0 0 1,1 0-1,-1-1 1,-4 16 418,-32 117 1246,7-61-1065,8-21-372,19-47-208,1 1-1,0 0 0,0-1 0,-1 8 0,2-11-110,0 1-1,0 0 0,0 0 0,0-1 1,0 1-1,0 0 0,0-1 1,0 1-1,0 0 0,1-1 0,-1 1 1,0 0-1,0-1 0,1 1 1,-1 0-1,0-1 0,1 1 0,-1-1 1,1 1-1,-1-1 0,0 1 1,1-1-1,-1 1 0,1-1 1,0 1-1,-1-1 0,1 1 0,-1-1 1,1 0-1,0 1 0,0-3-1173,-1 0 1353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95 7674,'0'-1'236,"0"-8"1569,0-1 0,-1 1 0,-3-16 1,4 23-1546,-1 0 1,0 0 0,1 1 0,-1-1 0,0 0 0,0 0 0,0 0-1,0 1 1,-1-1 0,-1-2 0,3 4-124,-1-1 1,0 0-1,0 1 1,0-1-1,0 1 1,0-1-1,0 1 1,0-1-1,0 1 1,0 0-1,0-1 1,0 1-1,0 0 1,0 0-1,0 0 1,0 0-1,0 0 1,0 0-1,0 0 1,0 0-1,-1 1 0,-2 0 2,1 0 0,0 0 0,1 1 0,-1 0 0,0-1-1,0 1 1,1 0 0,-1 0 0,1 0 0,-1 1-1,1-1 1,0 1 0,0-1 0,0 1 0,0 0-1,1 0 1,-3 4 0,-1 4 103,0 1-1,0 0 1,-3 15-1,4-13-139,1-1-1,1 1 1,0 0-1,1-1 1,0 1-1,1 0 0,3 18 1,-3-27-95,1 1 0,1-1 1,-1 1-1,1-1 0,0 0 1,0 0-1,1 0 0,-1 0 0,1 0 1,0 0-1,0-1 0,1 1 0,-1-1 1,1 0-1,0 0 0,0 0 0,1-1 1,-1 0-1,1 1 0,9 4 0,-10-6-2,1 0-1,0 0 0,0-1 1,0 0-1,0 1 0,0-2 1,0 1-1,0 0 1,0-1-1,0 0 0,9-1 1,-11 0-1,0 1 1,0-1 0,0 0 0,0 0 0,0 0-1,-1 0 1,1 0 0,0-1 0,-1 1 0,1-1 0,0 0-1,-1 0 1,0 0 0,1 0 0,-1 0 0,0 0 0,0-1-1,0 1 1,-1-1 0,3-3 0,0-4 11,0-1 0,-1 1 1,-1 0-1,0-1 1,0 1-1,0-20 0,-1 18-4,0 0 6,-1 0 0,0 0 0,0 0-1,-2 0 1,-4-22 0,4 25-8,-1 1 0,0 0 1,-1 0-1,1 0 0,-1 1 0,-1-1 1,0 1-1,-10-13 0,11 17-16,0-1-1,0 0 1,0 1-1,0 0 1,-1 0-1,0 1 0,1-1 1,-1 1-1,0 0 1,0 0-1,0 0 1,0 1-1,0 0 1,-1 0-1,-8-1 1,10 2-117,0 0 1,0 0 0,0 0 0,1 1-1,-1-1 1,0 1 0,0 0-1,1 0 1,-1 0 0,0 1 0,1-1-1,-1 1 1,1 0 0,0 0 0,0 0-1,0 0 1,0 0 0,0 1 0,0-1-1,0 1 1,1 0 0,-4 4 0,5-5-54,-1 1 0,1-1 0,0 0 0,0 1 0,0-1 0,1 1 0,-1-1 0,0 1 0,1 2 1,0 0-79,0 1 1,0-1 0,2 10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168 104 10010,'-6'-6'6125,"3"0"-4149,1 2-1777,1 1-1,-1 0 1,0 0 0,0 0-1,-3-3 1,-4-3 395,-14-14 0,22 22-525,-1 0 0,1 0 0,-1 0 0,1 0 0,-1 0 0,0 0 0,1 1 0,-1-1 0,0 0 0,0 1 0,1-1 0,-1 1 0,0 0 0,0 0 0,0 0 0,0 0 0,1 0 0,-1 0 0,-3 1 0,2-1 25,0 2 0,0-1 0,0 0 0,0 1 0,0-1-1,0 1 1,-4 3 0,3-2-16,0 0-1,0 1 1,1-1-1,-1 1 1,1 0-1,0 0 1,0 1-1,0-1 1,1 1-1,-1-1 1,1 1-1,0 0 1,0 0-1,1 0 1,0 0-1,-1 0 1,2 0-1,-1 0 1,0 0-1,1 0 1,0 1-1,1-1 1,-1 0-1,1 0 1,1 5-1,0-2-28,0 0 0,0 0-1,1 0 1,0-1-1,1 1 1,-1-1-1,1 0 1,1 0 0,-1 0-1,1 0 1,1-1-1,-1 0 1,1 0 0,0-1-1,9 7 1,-11-9-41,0 0 1,1-1 0,-1 0 0,1 0-1,0 0 1,-1-1 0,1 1 0,0-1-1,0 0 1,0-1 0,0 1 0,0-1-1,0 0 1,0 0 0,9-2 0,-8 1 4,0-1 0,1 1 1,-1-2-1,0 1 0,0-1 1,0 0-1,0 0 0,-1 0 1,1-1-1,-1 0 0,7-6 1,-10 7 0,1 1 1,-1-1 0,0 0-1,0 0 1,0 0 0,0 0-1,0 0 1,0 0 0,-1 0-1,0-1 1,0 1 0,0 0-1,0-1 1,1-6 0,-2 6 5,0-1 0,0 1 1,0-1-1,-1 1 0,0-1 1,0 1-1,0 0 1,0-1-1,-1 1 0,1 0 1,-5-7-1,-3-3 9,-1 1 0,0 1 0,0 0 0,-2 0 0,1 1 1,-1 0-1,-1 1 0,0 1 0,0 0 0,-15-7 0,18 11-28,0 1 0,-11-4 0,17 7-35,1 0 0,-1 0 0,0 0-1,0 1 1,0-1 0,1 1 0,-1 0 0,-7 1 0,11-1-16,-1 0-1,1 0 1,-1 0 0,1 0 0,-1 0-1,1 1 1,-1-1 0,1 0 0,-1 0-1,1 1 1,-1-1 0,1 0 0,-1 1-1,1-1 1,0 0 0,-1 1 0,1-1-1,-1 0 1,1 1 0,0-1 0,-1 1-1,1-1 1,0 1 0,0-1 0,-1 1-1,1-1 1,0 1 0,0-1 0,0 1-1,0-1 1,0 1 0,0-1 0,0 1-1,0-1 1,0 1 0,0-1 0,0 1-1,0 0 1,0-1 0,0 1 0,0-1-1,0 1 1,1-1 0,-1 1-1,0-1 1,1 1 0,0 3-564,1-1 1,0 0-1,0 0 0,0 0 1,3 4-1,21 20-1469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178 163 7106,'-25'-15'1462,"-5"-4"407,1-1 2222,27 18-3513,-11-7 2349,13 9-2814,-1 0 0,1-1 0,0 1 1,-1 0-1,1 0 0,0-1 0,-1 1 0,1 0 1,0 0-1,-1 0 0,1 0 0,0 0 1,-1 0-1,1-1 0,-1 1 0,1 0 1,0 0-1,-1 0 0,1 0 0,-1 0 1,1 1-1,0-1 0,-1 0 0,1 0 1,-1 0-1,1 0 0,0 0 0,-1 0 1,1 1-1,-6 22 1815,4-16-1667,0 1 0,0 0 0,1 0 0,0 0 0,0 1 0,1-1 0,1 9 0,-1-13-211,1 0 0,0 0 0,0 0 0,0 0 0,0 0 0,1 0-1,-1 0 1,1-1 0,0 1 0,0-1 0,0 1 0,1-1 0,0 0 0,-1 0 0,1 0 0,5 5 0,-2-4-34,-1-1 0,1 1 0,0-1 0,0 0 0,0 0 0,0-1 1,1 1-1,-1-1 0,1-1 0,-1 1 0,11 0 0,-14-2-8,0 0 0,0 0 0,0 0 0,0 0 0,0-1 0,0 1 0,0-1 0,0 0 0,0 0 0,0 0 0,0 0 0,-1 0 0,1 0-1,0-1 1,-1 1 0,1-1 0,-1 0 0,0 0 0,1 0 0,-1 0 0,0 0 0,0-1 0,0 1 0,-1-1 0,1 1 0,0-1 0,1-4 0,-1 2 8,-1 1 0,0 0 0,0-1 0,-1 1 0,1 0-1,-1-1 1,0 1 0,0-1 0,0 1 0,0-1 0,-1 1 0,-1-6 0,-1-1 19,-1 0 1,0 1 0,-9-18-1,7 18-14,0-1-1,-1 2 0,0-1 1,0 1-1,-1 0 0,-11-10 0,12 14-19,0-1 0,0 1 0,0 1 0,0-1 0,-1 1 0,0 0 0,1 1 0,-2 0 0,-9-3 0,15 5-42,0 1-1,0-1 1,0 1-1,0 0 1,0 0-1,0 0 1,0 0-1,0 1 1,0-1-1,0 1 0,0 0 1,0-1-1,0 1 1,1 1-1,-1-1 1,0 0-1,1 1 1,-1-1-1,-4 4 0,6-3-47,-1 0-1,1-1 1,-1 1-1,1 0 1,-1 0-1,1 0 1,0 0-1,0 0 1,0 0-1,0 0 1,1 0 0,-1 1-1,0-1 1,1 0-1,0 1 1,-1-1-1,1 0 1,0 0-1,0 1 1,0-1-1,1 0 1,-1 1-1,0-1 1,1 0-1,0 0 1,0 3-1,2 2-142,1 0 0,6 11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4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137 145 8538,'-5'-17'2036,"-9"-17"-1,14 32-1809,-1 0-1,0 0 1,-1 1 0,1-1-1,0 0 1,0 1-1,-1-1 1,1 1-1,-1-1 1,1 1 0,-1 0-1,1 0 1,-1 0-1,0 0 1,0 0-1,0 0 1,1 0-1,-1 0 1,0 1 0,0-1-1,0 1 1,0-1-1,0 1 1,0 0-1,0 0 1,0 0 0,-1 0-1,-1 0 1,1 1-39,0-1 0,0 1 0,0 0 0,0 0 0,1 0 0,-1 0 0,0 1 0,1-1 0,-1 1 0,1-1 0,-1 1 0,1 0 0,0 0 0,0 0 0,0 0 0,-3 4 0,2 0 15,0 0 1,0 1-1,0 0 0,1-1 0,0 1 0,0 0 1,1 0-1,0 0 0,0 0 0,1 0 0,-1 1 1,2-1-1,-1 0 0,1 0 0,3 14 0,-3-17-151,1 0-1,0 0 1,0 0-1,0-1 1,0 1-1,1-1 1,0 1-1,-1-1 1,1 0-1,0 0 1,1 0-1,-1 0 1,0 0-1,1-1 1,0 1-1,-1-1 1,1 0-1,6 2 1,-7-3-37,1 1 0,-1-1 0,0 0 0,1-1 0,-1 1 0,1-1 0,-1 1 1,1-1-1,-1 0 0,1 0 0,-1 0 0,1-1 0,-1 1 0,1-1 0,-1 0 0,0 0 0,1 0 1,-1 0-1,0-1 0,0 0 0,0 1 0,0-1 0,4-3 0,-3 1 5,0-1 1,0 1-1,-1-1 1,1 0-1,-1 0 0,0 0 1,0-1-1,-1 1 1,0-1-1,0 1 0,0-1 1,0 0-1,-1 0 1,0 0-1,0-11 0,-1 9-1,0 1 0,0 0-1,0 0 1,-1 0 0,-1 0-1,1 0 1,-1 0 0,0 1-1,-1-1 1,1 0 0,-1 1-1,-1 0 1,-4-8 0,2 6 0,-1 0 0,1 1 1,-15-12-1,17 15-41,-1 1 0,1 0 0,-1 0-1,1 1 1,-1 0 0,0-1 0,0 2-1,0-1 1,-6-1 0,10 3 10,-1-1 1,0 1-1,1 0 1,-1 0-1,0 0 1,1 0-1,-1 1 1,0-1-1,1 0 1,-1 1-1,0-1 0,1 1 1,-1-1-1,1 1 1,-1 0-1,1 0 1,-1-1-1,1 1 1,0 0-1,-1 0 1,1 1-1,0-1 1,0 0-1,0 0 1,0 1-1,0-1 1,0 0-1,0 1 0,0-1 1,0 1-1,1-1 1,-1 1-1,1 0 1,-1-1-1,1 1 1,-1 0-1,1 2 1,0 5 101,0-1 0,2 15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76 8874,'26'-38'4083,"-25"38"-3998,-1 0 0,0-1 0,1 1 0,-1 0 0,0-1 0,0 1 0,1-1 0,-1 1 0,0 0 0,0-1 0,0 1 0,0-1 0,0 1 0,0 0 0,0-1 0,0 1 0,1-1 0,-1 1 0,-1-1 0,1 1 0,0 0 0,0-1 0,0 1 0,0-1 0,0 1 0,0 0 0,0-1 1,-1 1-1,1-1 0,0 1 0,0 0 0,0-1 0,-1 1 0,1 0 0,0-1 0,-1 1 0,1 0 0,0-1 0,-1 1 0,1 0 0,0 0 0,-1-1 0,1 1 0,0 0 0,-1 0 0,1 0 0,-1 0 0,1 0 0,0-1 0,-1 1 0,0 0 0,-1 0 169,0 0 1,0 0 0,0 0-1,0 0 1,-1 0 0,1 0-1,-2 1 1,-1 1-2,1 0 1,0 0-1,0 1 0,0-1 1,1 1-1,-1 0 0,1 0 1,-1 0-1,1 0 1,-3 5-1,-2 2 168,0 0 0,-9 18 0,13-20-268,0 0 1,0 1-1,1-1 0,0 1 0,1-1 1,-3 13-1,5-17-119,-1 0 1,1 0 0,0 1-1,0-1 1,1 0-1,-1 0 1,1 0-1,0 1 1,0-1-1,0 0 1,1 0-1,-1 0 1,1 0 0,0-1-1,4 7 1,-3-6-26,1 0 1,-1 0-1,1 0 1,1 0 0,-1-1-1,0 0 1,1 0-1,-1 0 1,1 0-1,0-1 1,0 1-1,0-1 1,0-1 0,1 1-1,-1-1 1,0 0-1,1 0 1,-1 0-1,1-1 1,-1 0 0,1 0-1,-1 0 1,1-1-1,-1 0 1,1 0-1,-1 0 1,0 0-1,9-5 1,-7 3 8,0-1 0,0 0 0,-1 0-1,1-1 1,-1 0 0,0 0 0,-1 0 0,1-1-1,-1 0 1,0 0 0,-1 0 0,1-1 0,4-10 0,-6 12 1,-1 1 1,0-1-1,-1 0 1,1 0-1,-1 1 1,0-1-1,0 0 1,-1 0-1,1 0 1,-1-1-1,0 1 1,0 0 0,-1 0-1,0 0 1,0 0-1,0 0 1,0 1-1,-1-1 1,0 0-1,0 0 1,0 1-1,-3-5 1,0 1 6,-1 1 1,1 0-1,-2 0 1,1 0-1,-1 1 1,-14-10-1,16 12-25,0 1-1,0 0 1,0 1-1,0-1 1,-1 1-1,1 0 1,-1 0-1,1 1 1,-1-1-1,1 1 1,-1 1-1,-6-1 1,10 1-55,0 0 0,0 0 0,0 0 0,0 1 0,0-1 0,0 0 0,0 1 1,0 0-1,0-1 0,1 1 0,-1 0 0,0 0 0,1 0 0,-1 0 0,0 0 0,1 0 0,-1 1 0,1-1 0,0 0 1,-1 1-1,1-1 0,0 1 0,0 0 0,0-1 0,0 1 0,0 0 0,0 0 0,1-1 0,-2 3 0,2-1-16,0-1 0,0 1 0,0-1 0,1 0-1,-1 1 1,1 3 0,0-5 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52 8170,'-3'-2'542,"-1"0"437,0 1 0,1-1 0,-1 1-1,-7-2 1,9 3-666,1 0-1,-1 0 1,0 0-1,1 0 1,-1 1-1,1-1 1,-1 0-1,0 1 1,1-1-1,-1 1 1,1-1-1,-1 1 1,1 0 0,0 0-1,-3 1 1,1 1-8,-1-1 0,1 1 0,0 0 0,1 0 0,-1 0 0,0 0 0,1 1 0,0-1 0,0 1 0,0-1 0,0 1 0,0 0 0,-1 6 0,2-4-38,-1 0 0,1 0 1,1 0-1,-1 0 0,1 0 0,0 0 0,1 1 1,1 8-1,0-6-155,0-1 0,0 0 0,1 0 0,0-1 0,0 1 0,1 0 1,0-1-1,1 0 0,-1 0 0,1 0 0,1-1 0,-1 1 0,12 9 0,-15-15-105,1 1 0,-1-1-1,1 0 1,-1 1 0,1-1 0,-1-1 0,1 1-1,0 0 1,0-1 0,-1 1 0,1-1 0,0 0-1,0 1 1,-1-2 0,1 1 0,0 0 0,0 0-1,-1-1 1,1 0 0,0 1 0,-1-1 0,5-2-1,1-1 6,1 0-1,-1-1 1,0 0-1,0 0 1,8-8-1,-9 8-6,-1-1 0,0 0 0,0 0-1,-1 0 1,0-1 0,9-13-1,-12 16-3,0-1 0,0 1-1,-1 0 1,1-1-1,-1 1 1,0-1-1,0 0 1,0 1-1,-1-1 1,1 0 0,-1 1-1,-1-1 1,1 0-1,-1-5 1,-1 4 1,0 1 0,0-1 0,-1 0 0,1 1 0,-1 0 1,0 0-1,-1 0 0,1 0 0,-1 0 0,0 1 0,0-1 0,-1 1 0,1 0 0,-10-6 1,7 5-14,0 1 1,-1-1 0,1 1 0,-1 1 0,0-1 0,0 1 0,-1 1 0,1 0 0,-14-3-1,20 5-74,0 0-1,1 0 0,-1 0 0,0 0 0,0 1 1,0-1-1,1 0 0,-1 1 0,0-1 0,0 1 1,1 0-1,-1 0 0,0-1 0,1 1 0,-1 0 1,1 0-1,-1 0 0,1 1 0,0-1 0,-1 0 0,1 0 1,0 1-1,0-1 0,0 1 0,0-1 0,0 1 1,0 0-1,0-1 0,1 1 0,-1 0 0,0-1 1,1 1-1,-1 0 0,1 0 0,0-1 0,0 1 1,0 3-1,1 15-721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11947,'0'13'5417,"4"3"-2737,8-4-1031,-1 1-201,6-5-840,3-1-248,4-6-488,9-1-16,3-4 72</inkml:trace>
  <inkml:trace contextRef="#ctx0" brushRef="#br0" timeOffset="1">389 79 13939,'0'21'5801,"5"7"-3624,1 3-193,-1 0-880,4-4-440,-4-9-503,-1-8-105,-1-6-665,-3-6-455,0-14 584,3-11-56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3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86 9218,'-1'-2'1186,"-1"-1"1,1 0-1,0 0 1,-1 1-1,0-1 0,-2-3 1,2 5-971,0-1 0,0 1 0,0-1 0,0 1 0,0 0 0,0 0 0,0 0 1,0 0-1,0 0 0,0 0 0,-1 1 0,1-1 0,0 1 0,-1-1 0,1 1 0,-3 0 1,0 0-96,1 0 0,-1 0 0,0 0 0,1 0 0,-6 2 0,8-1-69,0-1-1,0 1 1,0 0 0,0 0-1,0 0 1,0 0 0,0 0 0,0 1-1,0-1 1,0 0 0,1 1-1,-1 0 1,1-1 0,-1 1-1,-1 2 1,1 0 30,-1 0 0,1 0 0,0 0 0,0 1 0,1-1 0,-1 0-1,1 1 1,0-1 0,0 1 0,0 0 0,0-1 0,1 7 0,0-7-57,1-1 1,-1 1-1,1-1 1,0 0-1,0 0 1,0 1-1,0-1 1,0 0-1,1 0 0,-1 0 1,1 0-1,0 0 1,0-1-1,0 1 1,0 0-1,1-1 1,4 4-1,-2-2-6,0-1-1,0 0 1,1 0-1,-1 0 1,1-1-1,-1 0 1,1 0-1,0 0 1,0-1-1,0 0 1,0 0-1,0-1 1,0 1-1,0-1 1,0-1-1,0 1 1,8-2-1,-7 1 3,-1-1 0,1 0 0,0 0 0,-1 0 0,1-1 0,-1 1 0,1-2 0,-1 1-1,0-1 1,-1 0 0,1 0 0,-1 0 0,1-1 0,6-9 0,-9 12-4,-1-1 0,-1-1 0,1 1 1,0 0-1,-1 0 0,0-1 0,0 1 0,0 0 0,0-1 0,0 1 1,-1-1-1,1 0 0,-1 1 0,0-1 0,0 1 0,-1-7 0,-1 4 14,1-1 0,-1 0-1,0 1 1,0-1-1,-1 1 1,0 0 0,-6-10-1,7 13-21,-1 0 1,1 0-1,-1 0 0,0 0 0,0 1 1,0-1-1,-1 1 0,1 0 1,0 0-1,-1 0 0,0 0 0,1 0 1,-1 1-1,0 0 0,0 0 0,1 0 1,-1 0-1,0 0 0,-8 1 0,7-1-157,1 1-1,-1 1 0,0-1 0,1 0 0,-1 1 0,1 0 0,-1 0 0,1 1 0,-1-1 0,1 1 1,0 0-1,0 0 0,0 0 0,0 1 0,0 0 0,-7 5 0,-2 8-1706,5-4 740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4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36 4449,'-6'-20'7463,"2"5"5492,14 104-11820,-7-37-639,-1-33-294,10 81 717,-10-92-798,-1 1-1,0-1 1,0 15-1,-1-19-57,-1 0 0,1-1 0,-1 1 0,0 0 0,0-1 0,-1 1-1,1-1 1,-1 1 0,1-1 0,-3 4 0,-1 2 46,0 0 0,-6 19-1,-5 8-77,14-32-28,1-2-2,1-1 1,-1 1-1,0-1 1,1 0-1,-1 1 1,1-1-1,-1 4 1,-1-2-384,3-13-1166,6-17 572,3-27 362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46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10042,'3'-7'7801,"-3"7"-7679,1 0 0,-1 0 0,0 0-1,0 0 1,0 0 0,0-1-1,0 1 1,0 0 0,0 0 0,0 0-1,0 0 1,1 0 0,-1 0 0,0 0-1,0-1 1,0 1 0,0 0-1,0 0 1,1 0 0,-1 0 0,0 0-1,0 0 1,0 0 0,0 0 0,0 0-1,1 0 1,-1 0 0,0 0-1,0 0 1,0 0 0,0 0 0,1 0-1,-1 0 1,0 0 0,0 0 0,0 0-1,0 0 1,1 0 0,-1 0-1,0 1 1,3 3 85,-1 0 0,1 1-1,-1-1 1,0 1 0,-1 0-1,1 0 1,-1-1 0,0 1 0,1 7-1,1 5 79,-1 0 0,0 0-1,-1 0 1,-3 32-1,-2-2 126,2 0 0,6 56 0,-3-88-328,1-26-1447,1-8 689,4-37 1293,-5 7-391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4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5809,'0'0'3346,"0"0"-140,0 0-749,0 2-395,2 56 2219,-1 17-2248,-1-61-1591,-6 99 2418,3-87-2355,-1-1 0,-9 36 0,-12 11-82,19-63-326,3-8-415,3-8-995,1 0 1059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4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 10554,'34'-3'3894,"-25"4"-988,-10 3-335,-2 2 710,0 14-2328,-1 26 1,-1 13 147,-4-1-49,-4 34-75,-3 40-274,16-131-730,-3 12 207,3-13-194,0 1-1,0-1 0,0 0 1,0 0-1,0 0 0,0 0 0,0 1 1,0-1-1,-1 0 0,1 0 1,0 0-1,0 0 0,0 1 0,0-1 1,0 0-1,0 0 0,0 0 1,-1 0-1,1 0 0,0 0 0,0 0 1,0 1-1,0-1 0,0 0 1,-1 0-1,1 0 0,0 0 0,0 0 1,0 0-1,0 0 0,-1 0 1,1 0-1,0 0 0,0 0 0,0 0 1,-1 0-1,1 0 0,0 0 1,0 0-1,0 0 0,0 0 0,-1 0 1,1 0-1,0 0 0,0 0 1,0-1-1,0 1 0,0 0 0,-1 0 1,1 0-1,0 0 0,0 0 1,0 0-1,0 0 0,-1-1 0,1 1-381,-2-6-1543,1-19 608,3-28 511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4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12 7754,'1'-1'1760,"3"-7"2924,-2 5 3589,-7 73-4837,-6 47-1700,3-66-1115,-12 85 279,19-127-865,0 0 1,1 0-1,0 0 1,1-1-1,1 11 1,2-12-83,0-9-338,5-13-805,-6 11 773,5-11-823,11-15-1705,-14 24 2469,0 1 0,9-8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5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24 8466,'-2'-4'5567,"-1"-3"-1848,3 6-3262,-1 0 0,1 0 0,0 1 1,0-1-1,-1 0 0,1 0 1,-1 1-1,1-1 0,0 0 0,-1 0 1,1 1-1,-1-1 0,0 1 0,1-1 1,-2-1-1,-2 8 591,-5 17-565,0-1 0,-6 30 1,9-31-275,-4 21 430,-9 70-1,11-52-297,8-57-328,-3 8 39,2 0 0,0 0 0,0 0 0,2 23 0,0-29-45,-1-4-12,0 0 0,1 0 0,-1 0-1,0 0 1,0-1 0,0 1 0,0 0-1,0 0 1,0 0 0,0 0-1,-1 0 1,1 0 0,0 0 0,-1 1-1,1-2 0,0 0 0,0 0 0,0 0-1,0 0 1,0 0 0,0 0-1,0 0 1,0 0 0,0-1 0,0 1-1,0 0 1,0 0 0,0 0 0,0 0-1,0 0 1,0 0 0,0 0 0,-1 0-1,1 0 1,0 0 0,0 0-1,0 0 1,0 0 0,0 0 0,0 0-1,0 0 1,0 0 0,0 0 0,0 0-1,0 0 1,0 0 0,0 0-1,0 0 1,0 0 0,0 0 0,0 0-1,0 0 1,0 0 0,0 0 0,0 0-1,-1 0 1,1 0 0,0 1 0,0-1-1,0 0 1,0 0 0,0 0-1,0 0 1,0 0 0,0 0 0,0 0-1,0 0 1,0 0 0,0 0 0,0 0-1,0 0 1,2-10-4956,7-14 1818,16-28 1321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5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164 119 6705,'-3'-6'3872,"0"-5"-2749,2 1-280,-8-28 1210,9 36-1873,0 0-1,-1 1 0,1-1 0,0 1 1,-1-1-1,0 1 0,1-1 0,-1 1 1,0-1-1,0 1 0,1 0 1,-1-1-1,0 1 0,0 0 0,-1 0 1,1 0-1,0 0 0,0 0 0,-1 0 1,-1-2-1,1 3-37,0 0 1,0-1-1,0 1 1,0 0-1,0 0 1,0 0-1,1 0 0,-1 0 1,0 0-1,0 0 1,0 1-1,0-1 1,0 1-1,-2 1 1,0-1-12,0 1 0,-1 1 0,1-1-1,1 1 1,-1-1 0,0 1 0,1 0 0,-1 0 0,1 1 0,0-1 0,0 1 0,-4 6 0,0 1 87,0 1-1,1 0 1,-4 14-1,6-16-141,1 0-1,0 0 0,1 0 1,0 0-1,1 0 0,0 0 1,1 1-1,0-1 0,0 0 1,4 17-1,-4-23-69,1 0 0,0 0 0,1 1 0,-1-1 0,1 0 0,-1 0 1,1-1-1,0 1 0,1 0 0,-1-1 0,1 1 0,-1-1 0,1 0 0,0 0 0,0 0 1,1 0-1,-1 0 0,1-1 0,-1 1 0,1-1 0,0 0 0,0 0 0,0-1 0,0 1 0,0-1 1,0 0-1,0 0 0,5 1 0,-1-1 12,-1-1 0,1 0 0,0 0 0,-1 0 0,1-1 0,-1 0 0,1-1 0,-1 1 0,0-1 0,1-1 0,-1 0 0,0 0 0,10-5 0,-12 4 8,0 1 1,0-1 0,0 0-1,-1 0 1,1-1-1,-1 0 1,0 1 0,0-1-1,0 0 1,-1-1-1,0 1 1,0-1 0,0 1-1,-1-1 1,0 0-1,0 0 1,1-7 0,-1 4 14,-1 0 1,-1 0-1,0 0 0,0 0 1,0 0-1,-1 0 1,-1 0-1,1 0 1,-2 1-1,1-1 1,-5-10-1,4 11-17,-1 1 0,0-1 0,0 1 0,0 0 0,-1 0 0,0 0 0,0 1 0,-1 0 0,0 0 0,0 0 0,-1 0 0,-8-5 0,11 9-19,0 0 0,-1 0 0,1 0-1,-1 1 1,1-1 0,-1 1 0,1 0 0,-1 0-1,0 1 1,0-1 0,1 1 0,-1 0 0,0 1-1,-9 1 1,12-2-67,-1 1 0,0-1 0,0 1 0,0 0 0,1 1 0,-1-1 0,0 0-1,1 1 1,-1-1 0,1 1 0,-1 0 0,1 0 0,0 0 0,0 0 0,0 0 0,0 0 0,0 1-1,1-1 1,-1 1 0,1-1 0,-1 1 0,1 0 0,0-1 0,-1 5 0,1-6 11,1 1 0,0-1 0,0 1 0,-1-1 0,1 0 1,0 1-1,1-1 0,-1 1 0,0-1 0,0 0 0,0 1 0,1-1 1,0 2-1,1 1-62,0-1 1,0 1-1,1-1 0,3 5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4:5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158 130 9042,'0'0'319,"0"0"1,0 0-1,0-1 1,0 1-1,0 0 0,0 0 1,0 0-1,0-1 1,-1 1-1,1 0 0,0 0 1,0 0-1,0 0 1,0-1-1,0 1 0,-1 0 1,1 0-1,0 0 1,0 0-1,0 0 0,0 0 1,-1-1-1,1 1 1,0 0-1,0 0 0,-1 0 1,-9-2 393,8 2-65,-1 0-385,0 0 1,-1 0 0,1 0-1,0 1 1,-5 0-1,2 1-67,1-2-51,0 1-1,0 0 1,0 1-1,0-1 1,0 1-1,1 0 1,-1 0-1,0 1 1,1-1-1,0 1 1,0 0-1,-1 0 1,2 0-1,-6 6 1,4-3-11,1 1 0,-1 0 1,2 0-1,-1 0 1,1 0-1,0 1 0,0-1 1,1 1-1,0 0 1,0 0-1,1 0 0,-1 9 1,2-12-106,0 0 0,0-1 0,1 1 0,-1 0-1,1-1 1,0 1 0,0 0 0,0-1 0,1 1 0,0-1 0,0 0 0,0 1 0,0-1 0,1 0 0,-1 0 0,1-1 0,0 1-1,0-1 1,1 1 0,-1-1 0,1 0 0,5 4 0,-4-4-8,0 0 1,0-1-1,0 0 0,0 0 0,0 0 1,0-1-1,0 0 0,0 0 1,1 0-1,-1 0 0,0-1 0,1 0 1,-1 0-1,0 0 0,1-1 1,-1 0-1,0 0 0,1 0 0,-1-1 1,0 0-1,0 0 0,0 0 1,7-5-1,-3 2 22,0-1 1,0-1-1,-1 1 1,0-1-1,-1-1 0,0 1 1,0-2-1,0 1 1,7-13-1,-11 15-9,0 0-1,0-1 1,0 0 0,-1 1-1,0-1 1,0 0 0,-1 0-1,0 0 1,0 0-1,-1 0 1,0 0 0,0 0-1,0 0 1,-4-14 0,1 7 13,0 0 0,-2 1 1,0 0-1,0 0 0,-1 1 1,-9-15-1,11 21-43,0 0 0,-1 1 0,1-1 0,-1 1 0,-11-9 1,12 12-19,1-1 0,-1 1 0,0 0 0,0 0 0,0 0 0,0 1 0,0-1 0,0 1 0,0 0 0,-8-1 0,9 2-40,1 0 0,-1 0 0,0 0-1,0 0 1,1 1 0,-1-1 0,0 1-1,1-1 1,-1 1 0,0 0-1,1 0 1,-1 0 0,1 1 0,-1-1-1,1 1 1,0-1 0,0 1 0,-1 0-1,1-1 1,-2 5 0,-1-1-59,1 1 1,0 0 0,0 1 0,1-1-1,-1 1 1,-2 9 0,-7 19-66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0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79 124 8386,'-3'1'699,"1"1"1,-1 0-1,0-1 0,1 0 1,-1 0-1,0 0 0,0 0 1,0 0-1,0-1 1,0 1-1,-4-1 0,5 1-379,0-1-1,0 0 0,-1 0 0,1 0 0,0 0 1,0-1-1,0 1 0,0 0 0,-1-1 0,1 0 1,0 1-1,0-1 0,0 0 0,0 0 0,0 0 1,-2-2-1,4 2-262,-1 0 0,1 1 0,0-1 0,-1 0 1,1 0-1,0 1 0,0-1 0,0 0 0,-1 0 1,1 1-1,0-1 0,0 0 0,0 0 0,0 0 0,0 1 1,1-1-1,-1 0 0,0 0 0,0 0 0,1 0 1,5-17-11,-5 17-4,2-6-43,0 1 1,1 0-1,0 1 1,0-1-1,0 0 1,0 1-1,1 0 0,0 0 1,0 1-1,0-1 1,1 1-1,0 0 1,10-5-1,-12 7 5,1 0 1,-1 0-1,1 0 0,-1 1 0,1 0 0,0 0 0,0 0 0,0 0 1,-1 1-1,1 0 0,0 0 0,0 0 0,0 1 0,0-1 1,0 1-1,-1 0 0,1 1 0,0-1 0,-1 1 0,5 2 0,-2 0 81,0 1 0,0 0 0,0 0 0,-1 1 0,0-1 0,0 2 0,-1-1 0,0 0 0,0 1 0,0 0 0,-1 0 0,6 14 0,2 8 367,-1 0-1,7 34 1,-8-29-177,-6-19-167,28 82 409,-27-87-492,-1 0-1,1 0 1,1-1 0,0 1-1,0-1 1,1-1-1,8 10 1,-13-16-35,1 0-1,-1 0 1,0 0 0,0-1 0,1 1 0,-1-1 0,1 1-1,3 0 1,-5-2-33,0 1 0,0-1 0,0 0 0,0 0 0,1 1 0,-1-1-1,0 0 1,0 0 0,0 0 0,0-1 0,0 1 0,0 0 0,0 0 0,0-1 0,0 1-1,0 0 1,0-1 0,0 1 0,0-1 0,0 1 0,0-1 0,0 0 0,0 1-1,0-1 1,0-1 0,1 1-97,-1-1 0,0 0 0,1 0 0,-1 0 0,0-1 0,0 1 0,0-3 0,6-21-600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11210,'0'15'4121,"-1"-2"-2992,5 4-1226,12 3-671,8-5 544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0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0 13179,'-19'21'5729,"-5"7"-3096,-6 16-849,-5 4-96,-4 8-591,4 6-297,-3-6-504,4-2-128,7-9-136,6-9-32,10-12 32,4-7-360,11-10-784,4-6-337,16-5 705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0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12699,'-42'8'4905,"41"-5"-2849,12 1-1240,3-1 97,7 1-33,7-3-208,7-1-440,2-1-88,0-2-64,0 3-24,-13 3 88,-4-2-192,-12 2-888,-8-2-192,-5 0 511</inkml:trace>
  <inkml:trace contextRef="#ctx0" brushRef="#br0" timeOffset="1">94 27 10170,'-15'5'4433,"15"5"-1936,0 4-505,1 13-312,6 7-231,-7 9-529,7 2-216,-3-5-280,-2 1-112,5-11-168,0-6-64,1-6-272,-6-9-392,6-5 400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11498,'-1'16'4745,"8"-8"-2488,1-4-809,6 1-151,0 5-305,3-4-504,1 2-176,2-4-144,-5-4-24,-3 0-664,-4 2-432,-8 3-1977,-1 3 1777</inkml:trace>
  <inkml:trace contextRef="#ctx0" brushRef="#br0" timeOffset="1">0 190 10090,'2'6'4289,"8"-1"-2008,6-1-673,3 0-160,2-4-360,4 1-623,2-1-201,1-4 24,-4 0-256,-1-2-1977,0-2 1505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13275,'-4'0'878,"-1"0"1,0 0 0,0 1-1,1 0 1,-1 0 0,1 0-1,-1 1 1,1-1 0,-1 1-1,1 0 1,0 1 0,0-1-1,-6 5 1,5-3-569,0 1-1,0 0 1,0 0 0,1 0-1,0 1 1,0 0 0,0 0-1,-4 8 1,3-2-358,0 0 1,1 0 0,0 1-1,1-1 1,1 1-1,0-1 1,0 1-1,1 0 1,2 18 0,-1-24 1,1 0 1,1-1 0,0 1-1,0 0 1,0-1 0,0 1 0,1-1-1,0 1 1,1-1 0,-1 0-1,1-1 1,0 1 0,1-1-1,0 1 1,-1-1 0,1-1-1,1 1 1,-1-1 0,1 0 0,0 0-1,0 0 1,0-1 0,0 0-1,0 0 1,1-1 0,0 1-1,-1-1 1,1-1 0,0 0 0,0 1-1,0-2 1,13 1 0,17-5-391</inkml:trace>
  <inkml:trace contextRef="#ctx0" brushRef="#br0" timeOffset="1">324 71 11835,'-4'1'1449,"0"-1"0,0 1 0,0 0 0,-5 1 0,6 0-985,0-1-1,0 1 1,0-1-1,0 1 1,0 0 0,1 0-1,-1 0 1,0 1-1,-2 2 1,-2 3 124,1 0 0,0 0 0,0 1 0,-8 15 0,12-20-553,0 0 1,0-1-1,1 1 1,0 0-1,0 0 0,0 0 1,0 0-1,1 0 1,-1 0-1,1 0 0,0 0 1,0 0-1,0 1 1,2 6-1,-1-8-37,0-1-1,1 1 1,-1-1-1,0 1 1,1-1-1,0 0 1,-1 1 0,1-1-1,0 0 1,0 0-1,0 0 1,0-1-1,0 1 1,1 0 0,-1-1-1,4 2 1,4 2-5,0-1 0,21 5 0,-13-4 12,-10-2 4,1-1 23,-1 1 0,0 0 0,-1 0-1,1 1 1,10 6 0,-17-10-15,-1 1 0,1-1 0,0 1 0,-1-1 0,1 0 0,0 1 1,-1-1-1,1 1 0,-1-1 0,1 1 0,-1 0 0,0-1 0,1 1 0,-1-1 0,1 1 1,-1 0-1,0-1 0,0 1 0,1 0 0,-1 0 0,0-1 0,0 1 0,0 0 0,0 0 0,0-1 1,0 2-1,0-1 10,-1 0 0,1 1 1,-1-1-1,0-1 0,1 1 1,-1 0-1,0 0 0,0 0 1,1 0-1,-1 0 0,0-1 1,0 1-1,0 0 1,0-1-1,-1 1 0,-5 3 23,1-1-1,-1-1 1,1 1-1,-12 1 1,15-3-74,-20 2-703,22-3 651,1 0 0,-1 1-1,0-1 1,0 0 0,1-1-1,-1 1 1,0 0 0,1 0-1,-1 0 1,0 0 0,0-1-1,1 1 1,-1 0-1,0 0 1,1-1 0,-1 1-1,1-1 1,-1 1 0,0 0-1,1-1 1,-1 1 0,1-1-1,-1 0 1,0 0 0,1 0 14,0 1 0,0-1 0,0 0 0,0 0 0,0 1 0,0-1 1,0 0-1,0 1 0,0-1 0,0 0 0,0 1 0,1-2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9370,'19'0'4577,"2"1"-1280,6 9-473,-2 5-279,2 11-409,-8 6-775,-3 2-369,-4 8-504,-4-3-128,-4 1-144,-4 0-48,-8-4-88,-8-4-8,-2-7-160,-1-7-384,3-14-880,4-4 2400,4-6-1152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1728,'-66'21'2630,"68"-23"-3334,-1 0 3572,-1 2-2624,0-1 0,0 1-1,0 0 1,0 0 0,0 0 0,0-1 0,0 1-1,1 0 1,-1 0 0,0 0 0,0 0 0,0-1-1,0 1 1,0 0 0,1 0 0,-1 0 0,0 0-1,0 0 1,0-1 0,0 1 0,1 0 0,-1 0 0,0 0-1,0 0 1,0 0 0,1 0 0,-1 0 0,0 0-1,0 0 1,0 0 0,1 0 0,-1 0 0,0 0-1,0 0 1,1 0 0,-1 0 0,0 0 0,0 0-1,1 0 1,4 1 584,0-1 0,0 1 1,1 1-1,-1-1 0,0 1 0,7 3 0,0 0-297,-5-2-229,-1 0 0,0-1 0,1 1 0,-1-2 0,1 1 0,11 1 0,10 0 631,-12-1-776,0-1 0,-1 0 0,1-1 0,23-3 0,31-3-6055,-22 3-80,-12 2 958,-24-1 4012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23181,'-5'-3'1808,"4"3"-1176,-9 35-103,5 45-273,13-39-80,-1-11-128,-3-7-16,0-12-152,-3-5-360,0-6 2000,2-6-1288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79 191 13955,'-2'0'345,"0"0"-1,0 0 1,1-1-1,-1 1 1,0-1-1,0 0 1,1 1 0,-1-1-1,0 0 1,1 0-1,-1 0 1,-1-2 0,-7-6 591,-16-18 0,24 25-802,0 0 0,0 0 0,1 0 0,-1-1 0,1 1 0,-1-1 0,1 1 1,0-1-1,0 1 0,0-1 0,0 0 0,1 1 0,-1-1 0,1 0 0,-1 1 0,1-1 0,0 0 0,0 0 0,1 0 0,-1 1 0,0-1 1,1 0-1,0 1 0,-1-1 0,3-4 0,0 1-88,0 1-1,1 0 1,-1 0 0,1 0 0,0 0-1,0 1 1,0-1 0,1 1 0,6-4 0,-7 5-46,-1 1 0,1-1 0,0 1 0,0 0 0,0 0 0,0 1 0,0-1 0,0 1 0,1 0 0,-1 0 0,0 1 0,1-1 1,5 1-1,-7 0 12,0 0 1,0 1-1,0-1 1,-1 1-1,1 0 1,0 0-1,0 0 1,-1 0-1,1 0 1,0 0-1,-1 1 1,1-1-1,-1 1 1,0 0-1,1 0 1,-1 0-1,0 0 1,0 0-1,0 0 1,-1 1-1,3 2 1,2 8 234,1 0 1,-2 0 0,0 1 0,5 20 0,0 0 250,-3-14-203,1 1 0,1-1 0,17 26 1,40 51 283,-55-81-514,10 18 45,-16-25-111,0-1 1,0 0-1,12 14 1,-16-22-68,-1 1 1,0-1-1,1 0 1,-1 1 0,1-1-1,-1 0 1,0 1-1,1-1 1,-1 0 0,1 1-1,-1-1 1,1 0-1,-1 0 1,1 0 0,-1 0-1,1 1 1,-1-1-1,1 0 1,-1 0-1,1 0 1,0 0 0,-1 0-1,1 0 1,-1 0-1,1 0 1,-1 0 0,1-1-1,-1 1 1,1 0-1,1-1-445,-1 0 1,0 0-1,0 0 0,0 0 0,0 0 0,0 0 0,0 0 0,0-1 0,0 1 0,1-2 0,11-23-2319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12939,'-4'16'5721,"-4"4"-2640,-5 12-1369,-6 3 40,-14 7-591,-5 2-321,-1 0-544,1-1-120,17-9-160,4-6-16,15-13-264,4-6-400,10-11 1936,12-4-1168</inkml:trace>
  <inkml:trace contextRef="#ctx0" brushRef="#br0" timeOffset="1">505 224 12115,'-20'4'5865,"5"-1"-1536,10-1-2873,3 2-144,13 2-599,5 2-281,13-2-312,6-1-40,10-2-40,0-3-8,1 1-8,-6-1 192,-18 0-712,-10 0-265,-7 0 489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10042,'-3'15'4665,"4"-1"-1712,1 8-481,-1 6-391,0 5-457,2 3-744,2-3-240,5 8-320,-4-5-95,5-6-129,-3-4-40,-4-17-216,-2-2-361,-4-8 153,-2-6-3641,-2 2 2921</inkml:trace>
  <inkml:trace contextRef="#ctx0" brushRef="#br0" timeOffset="1">0 137 9978,'4'12'4793,"8"-4"-888,3-3-1761,6-2-647,7 6-81,3-9-624,2-1-232,-2 1-304,-3-1-80,-7 5 0,0-2-232,-5 1-144,-1 2-2840,-10-1 2120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157 163 9018,'-5'-20'4773,"5"16"-4208,-1 0 1,1 0 0,-1 1 0,-1-1-1,-1-4 1,-2-5 697,-2-3 435,-17-28-1,22 40-1623,0 1-1,0-1 1,-1 1-1,1 0 1,-1 0-1,0 0 1,0 0-1,0 1 1,-1-1 0,1 1-1,0 0 1,-1 0-1,0 0 1,-3-1-1,5 3-68,1-1 0,-1 1 0,1 0 0,-1 0 1,1 0-1,-1 0 0,1 0 0,-1 1 0,1-1 0,0 0 0,-1 1 0,1-1 0,-1 1 0,1-1 0,0 1 0,-1 0 0,1 0 0,0 0 0,0-1 0,0 1 0,-1 0 1,1 0-1,0 1 0,0-1 0,0 0 0,1 0 0,-1 0 0,0 1 0,0 1 0,-3 2-13,1 1 1,1 0-1,-1 0 0,1 0 0,-3 10 1,4-6-9,0-1 0,0 0 0,0 1 0,3 17-1,7 39-47,-3-31 35,-6-34 27,1 1 0,-1-1 0,0 1 0,0-1 0,1 1-1,-1-1 1,1 1 0,-1-1 0,1 0 0,0 1 0,0-1 0,-1 0 0,1 0-1,0 1 1,0-1 0,0 0 0,0 0 0,0 0 0,1 0 0,-1 0 0,0 0-1,0 0 1,1-1 0,2 2 0,-2-1 0,0-1 0,1 0-1,-1 0 1,0 1 0,1-2-1,-1 1 1,0 0 0,1 0 0,-1-1-1,0 1 1,0-1 0,1 0 0,-1 0-1,0 0 1,4-2 0,0-1 7,0 0 0,-1 0 1,1-1-1,-1 0 0,0 0 0,0 0 1,0-1-1,-1 1 0,0-1 0,0 0 0,0-1 1,-1 1-1,4-10 0,-1 4 33,-6 11-36,0 1 0,0-1 1,0 1-1,1 0 0,-1-1 1,0 1-1,0-1 0,1 1 1,-1 0-1,0-1 0,1 1 1,-1 0-1,0 0 0,1-1 1,-1 1-1,1 0 0,-1 0 1,1-1-1,-1 1 0,0 0 1,1 0-1,-1 0 0,1 0 1,0 0 4,-1 1 1,1-1 0,-1 1 0,0-1 0,0 1 0,1-1 0,-1 1 0,0 0-1,0-1 1,0 1 0,1-1 0,-1 1 0,0 0 0,0-1 0,0 1 0,0 0-1,0-1 1,0 1 0,0-1 0,-1 1 0,1 0 0,0 2 23,-1 123-876,3-128-3018,-2 1 2615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6697,'-2'62'9595,"4"30"-3785,-2-86-5533,1 1 1,0 0-1,1 0 0,0-1 1,0 1-1,4 8 0,-5-13-234,0 1 0,0-1 0,1 0-1,-1 0 1,1 0 0,0 0 0,-1 0 0,1 0-1,0 0 1,0 0 0,0-1 0,1 1-1,-1-1 1,0 1 0,1-1 0,-1 0-1,0 0 1,1 0 0,3 1 0,-3-2-36,0 1 0,0-1 0,0 0 1,0 0-1,0 0 0,0 0 0,0 0 1,0-1-1,0 1 0,0-1 0,0 0 1,0 0-1,0 0 0,-1 0 0,1 0 1,0-1-1,-1 1 0,1-1 0,-1 0 1,1 0-1,-1 0 0,0 0 0,0 0 1,0 0-1,0 0 0,0-1 0,-1 1 1,3-5-1,-2 3-29,0-1 1,0 1 0,0-1-1,-1 1 1,1-1-1,-1 0 1,0 1-1,-1-1 1,1 0-1,-1 0 1,0 0-1,0 1 1,-1-1-1,1 0 1,-1 0 0,0 1-1,-3-8 1,2 7-22,-1-1 1,0 1-1,-1-1 0,1 1 1,-1 0-1,0 0 1,-1 1-1,1-1 1,-1 1-1,1 0 1,-1 0-1,-1 0 1,1 1-1,0 0 0,-1 0 1,0 0-1,-6-1 1,6 1 57,0 1-1,0 1 1,0-1 0,0 1 0,-1 0-1,1 0 1,-1 1 0,1 0 0,0 0-1,-1 0 1,1 1 0,0 0 0,-1 0 0,1 1-1,0 0 1,-10 4 0,14-5 15,0 0 1,0 0-1,0 1 0,1-1 1,-1 0-1,0 1 1,1-1-1,-1 1 0,1-1 1,-1 1-1,0 2 0,1-3-21,1-1 0,0 1-1,-1 0 1,1 0-1,0-1 1,0 1-1,0 0 1,0-1-1,0 1 1,0 0 0,0 0-1,0-1 1,0 1-1,0 0 1,0 0-1,0-1 1,0 1-1,0 0 1,1-1 0,-1 1-1,0 0 1,1-1-1,-1 1 1,0 0-1,1-1 1,-1 1 0,1-1-1,-1 1 1,1-1-1,-1 1 1,1-1-1,0 1 1,-1-1-1,2 1 1,0 1-6,1-1 1,0 0-1,-1 0 1,1 0-1,-1 0 1,1-1-1,0 1 1,0-1-1,0 1 1,-1-1-1,7 0 1,34-5-38,-28 3 30,-9 1 3,93-8-40,-90 9 54,0 1 1,0-1 0,0 1 0,0 1-1,0-1 1,0 2 0,0-1 0,12 6-1,-16-5 39,-1-1-1,0 1 1,0 0-1,0 0 1,-1 0 0,1 0-1,-1 1 1,1-1-1,-1 1 1,0 0-1,0 0 1,-1 0-1,1 0 1,-1 1-1,2 5 1,1 4 171,-1 1-1,0 0 1,2 22 0,0 3-6,4 3-55,-10-43-163,0 0 0,0 0 0,0 0 0,0 0 0,0 0 0,0-1 0,0 1-1,0 0 1,0 0 0,0 0 0,0 0 0,1 0 0,-1 0 0,0 0-1,0 0 1,0 0 0,0 0 0,0 0 0,0 0 0,0 0 0,1 0 0,-1 0-1,0 0 1,0 0 0,0 0 0,0 0 0,0 0 0,0 0 0,0 0-1,0 0 1,1 0 0,-1 0 0,0 0 0,0 0 0,0 0 0,0 0 0,0 0-1,0 0 1,0 0 0,0 1 0,0-1 0,1 0 0,-1 0 0,0 0-1,0 0 1,0 0 0,0 0 0,0 0 0,0 0 0,0 0 0,0 1 0,0-1-1,0 0 1,0 0 0,0 0 0,0 0 0,0 0 0,0 0 0,0 0-1,0 0 1,0 1 0,0-1 0,0 0 0,0 0 0,0 0 0,0 0 0,0 0-1,5-8-155,-4 6 121,44-93-835,-43 91 868,0 0 1,0 0 0,1 0-1,-1 0 1,1 1-1,-1-1 1,1 1 0,4-4-1,-6 6 23,0 0-1,0 0 0,0 0 1,0 1-1,1-1 0,-1 1 1,0-1-1,0 0 1,0 1-1,1 0 0,-1-1 1,0 1-1,1 0 0,-1 0 1,0 0-1,0-1 0,1 1 1,-1 1-1,0-1 1,1 0-1,-1 0 0,0 0 1,1 1-1,-1-1 0,0 1 1,0-1-1,0 1 0,1-1 1,-1 1-1,0 0 1,0-1-1,1 2 0,1 1 67,-1-1 1,0 0-1,0 0 0,0 1 0,0-1 0,-1 1 0,1 0 0,-1-1 0,1 1 0,0 4 1,9 31 521,-7-19-331,-1-7-151,-1-7-113,-1 1-1,0-1 1,1 1-1,0-1 1,1 0-1,-1 0 0,1 0 1,4 6-1,-7-10-32,1-1-1,-1 1 1,1-1-1,-1 1 1,1-1-1,-1 1 1,1-1-1,0 1 1,-1-1-1,1 1 1,0-1-1,-1 0 1,1 1-1,0-1 1,0 0-1,1 0 4,-1 0-1,0 0 1,0 0-1,0-1 0,0 1 1,0 0-1,0-1 1,0 1-1,0-1 1,1 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0 433 12355,'2'16'4657,"11"-8"-3273,8 1-96,6-5-40,3-4-335,8-1-569,0 0 24,-9 1 2264,-1 0-1919</inkml:trace>
  <inkml:trace contextRef="#ctx0" brushRef="#br0" timeOffset="1">602 1 9074,'-15'0'4961,"-9"12"-8,-1 5-2352,-2 16-585,-1 3-136,7 11-703,2-2-321,10 5-496,6 4-104,7-4-128,8 2-32,7-13-80,1-5-16,6-12-32,1-8-328,4-14-832,1-8 2296,-4-13-1192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11546,'-2'8'5370,"2"0"-2074,8 1-1247,5 3 47,9 0-671,6-4-425,5 0-648,2 0-160,-2-5-144,0-5-16,-2-2-104,-2 4-320,-8-3-993,-6-1-247,-10 0 848</inkml:trace>
  <inkml:trace contextRef="#ctx0" brushRef="#br0" timeOffset="1">226 30 7970,'-33'15'4105,"36"-2"-953,-5 6-287,1 5-569,2 2-351,-2 4-705,2 2-352,6 7-464,-8-3-120,6 4-160,2-2-56,-2-16-24,-4-3-224,2-19 1097,2-11-737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14611,'20'29'5265,"3"10"-4008,5 3 15,-6 4 224,2 0-272,-4 1-503,-4 1-169,-10-3-152,-6 4-8,-14 2-128,-6-3-160,-6-7-528,-4-9-224,7-19 336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11186,'2'-3'7630,"-2"2"-7512,1 1 1,-1 0-1,0 0 1,1 0-1,-1 0 1,1 0-1,-1 0 0,0 0 1,1 0-1,-1-1 1,0 2-1,1-1 1,-1 0-1,1 0 1,-1 0-1,0 0 1,1 0-1,-1 0 0,0 0 1,1 0-1,-1 0 1,0 1-1,1-1 1,-1 0-1,0 0 1,1 1-1,7 12 1085,16 45 169,-15-37-869,-1 1 0,12 44 0,-12-32-25,5 15 186,9 80-1,-25-106-597,0-17-338,2-15-721,2-13 5,0-13 373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10194,'44'-33'4609,"-40"54"-1624,2 5-505,-3 12-343,-2 6-145,-1 8-688,0 2-327,4 0-473,-1-5-136,-2-15-136,1-3-48,6-11-88,-8-9-32,5-3 8,-5-14-48,-1-7-736,1-4-464,0-15 664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7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10778,'0'-3'1118,"-1"-6"2871,-2 5 2137,1 10-4335,1 27-946,0 1 0,3 0 0,5 36 0,-3-27-357,-1-16-181,0-1-1,11 41 1,-6-48-208,-8-18-100,1 1 0,-1-1 0,1 0 0,0 0 0,-1-1 0,1 1 0,0 0 0,0 0 0,0 0 0,0 0 0,0-1 0,0 1 0,0 0 0,0-1 0,1 1 0,-1-1-49,-1 0-1,1 0 1,-1 0 0,1 0-1,-1 0 1,1-1 0,-1 1 0,1 0-1,-1 0 1,1 0 0,-1-1-1,0 1 1,1 0 0,-1-1 0,1 1-1,-1 0 1,0-1 0,1 1 0,-1-1-1,0 1 1,1 0 0,-1-1-1,0 1 1,0-1 0,1 1 0,-1-1-1,0 1 1,0-1 0,0 1 0,0-1-1,0 1 1,0-1 0,5-19-1828,-3-6 699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10146,'35'-25'4658,"-35"25"-4583,1 0 0,-1-1 0,0 1-1,1 0 1,-1 0 0,0 0-1,1-1 1,-1 1 0,0 0 0,1 0-1,-1 0 1,0 0 0,1 0-1,-1 0 1,0 0 0,1 0 0,-1 0-1,0 0 1,1 0 0,-1 0-1,1 0 1,-1 0 0,0 0 0,1 0-1,-1 0 1,0 0 0,1 0-1,-1 0 1,0 1 0,1-1 0,-1 0-1,0 0 1,1 0 0,-1 1-1,0-1 1,0 0 0,1 0 0,-1 1-1,0-1 1,0 0 0,0 0-1,1 1 1,-1-1 0,2 5 413,1 0 0,-1 0-1,-1 0 1,1 0 0,-1 1 0,1-1 0,-2 0 0,1 0 0,0 1-1,-2 9 1,0 7 747,-5 29 0,4-41-896,-5 34 616,-6 41 255,11-70-1066,2-1-1,0 1 1,3 25-1,1-21-93,-4-18-55,0 0-1,1 0 1,-1 0 0,0 1-1,1-1 1,-1 0-1,1 0 1,0 0 0,-1 0-1,1-1 1,0 1 0,-1 0-1,2 1 1,-2-2-54,0 0 1,1 0-1,-1 0 1,0 0-1,0 0 0,0 0 1,0 0-1,0 0 1,0 0-1,0 0 1,1 0-1,-1 0 0,0 0 1,0 0-1,0 0 1,0 0-1,0 0 1,0 0-1,0 0 0,0 0 1,1 0-1,-1-1 1,0 1-1,0 0 1,0 0-1,0 0 1,0 0-1,0 0 0,0 0 1,0 0-1,0 0 1,0 0-1,0 0 1,0-1-1,0 1 0,0 0 1,0 0-1,1 0 1,-1 0-1,0 0 1,0 0-1,0 0 0,0-1 1,0 1-1,0 0 1,0 0-1,0 0 1,-1 0-1,1 0 0,0 0 1,0 0-1,0-1 1,0 1-1,0 0 1,0 0-1,0 0-469,0-2-280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59 9002,'-7'-3'1465,"1"0"0,-1 1 0,0 0 0,-9-2 0,13 3-1088,0 1-1,1 0 1,-1 0-1,0 0 0,0 0 1,0 0-1,0 1 0,0-1 1,1 1-1,-1 0 0,0 0 1,0 0-1,-4 2 1,1 1-152,0 0 0,1 0 0,-1 0 0,1 1 0,0 0 0,0 0 0,0 0 0,1 0 0,0 1 0,0 0 0,0 0 0,0 0 0,1 0 0,0 1 1,1-1-1,-1 1 0,-2 12 0,4-13-199,0 1 0,1-1 0,-1 0 0,1 1 0,1-1 0,-1 0 0,1 0 0,0 1 0,0-1 0,1 0 0,0 0 0,0 0 0,0 0 0,1 0 0,-1-1 0,2 1 0,-1-1 0,0 0 0,9 9 0,-7-9-16,1 0-1,0 0 1,0-1-1,0 1 0,1-1 1,0-1-1,-1 0 1,1 0-1,0 0 1,1 0-1,-1-1 1,0-1-1,1 1 0,-1-1 1,1 0-1,-1-1 1,1 0-1,-1 0 1,1-1-1,-1 1 0,1-2 1,13-3-1,-15 3 3,1 0-1,-1 0 0,0-1 0,0 0 0,0-1 0,0 1 1,0-1-1,-1 0 0,0 0 0,0-1 0,6-6 1,-7 7 7,-1-1 0,0 0 0,0 1 0,0-1 0,-1 0 0,1 0 0,-1-1 0,0 1 0,-1 0 0,0-1 0,1 1 0,-2-1 1,1 1-1,0-11 0,-2 9 8,0 0 1,0 0-1,-1 0 0,0 0 1,0 0-1,0 1 1,-1-1-1,0 1 0,-1 0 1,1-1-1,-1 2 1,0-1-1,0 0 0,-1 1 1,0 0-1,-6-6 1,0 1-9,-1 0 1,-1 1-1,0 0 1,0 1-1,0 1 1,-20-9 0,25 13-238,-1 0 0,1 1 0,-1-1 1,0 1-1,0 1 0,0 0 1,1 0-1,-1 1 0,0 0 1,0 0-1,0 1 0,-9 2 1,0 3-501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67 11242,'-17'-15'1792,"12"10"-795,-1 0 1,0 1-1,0-1 1,-9-4-1,15 9-856,0-1 0,-1 1-1,1 0 1,0 0 0,-1 0 0,1 0-1,0-1 1,-1 1 0,1 0 0,0 0-1,0-1 1,-1 1 0,1 0 0,0 0-1,0-1 1,0 1 0,-1 0 0,1-1-1,0 1 1,0 0 0,0-1 0,0 1 0,0 0-1,-1-1 1,2 1-58,-1-1 1,0 1-1,0 0 0,0-1 1,1 1-1,-1 0 0,0 0 0,0-1 1,1 1-1,-1 0 0,0 0 1,0 0-1,1-1 0,-1 1 0,0 0 1,1 0-1,-1 0 0,0 0 1,1-1-1,25-3 617,-20 3-399,11-2-136,0 1 0,-1 1 0,1 0 0,19 2 0,-29 0-135,-1 0-1,1 0 1,-1 0-1,0 1 0,1 0 1,-1 0-1,0 1 1,0-1-1,-1 1 0,1 1 1,0-1-1,-1 1 1,9 7-1,-12-9-8,-1 0 0,1 0 0,0 0 0,-1 0 1,1 0-1,-1 0 0,0 1 0,0-1 0,0 0 0,0 1 0,0-1 0,0 1 0,0 3 0,0-2 10,-1-1 0,-1 1-1,1-1 1,0 1 0,-1-1-1,0 0 1,1 1-1,-1-1 1,-1 0 0,-1 5-1,-9 14 103,0-2 0,-1 1-1,-22 24 1,10-12-44,10-15-24,-31 30 0,7-10 3,39-37-66,0-1 0,-1 0 0,1 0-1,0 0 1,0 0 0,0 1 0,-1-1 0,1 0 0,0 0 0,0 0 0,0 1 0,0-1 0,-1 0 0,1 0-1,0 1 1,0-1 0,0 0 0,0 0 0,0 1 0,0-1 0,0 0 0,0 1 0,0-1 0,0 0 0,0 0 0,0 1-1,0-1 1,0 0 0,0 0 0,0 1 0,0-1 0,0 0 0,0 1 0,0-1 0,0 0 0,1 1 0,0-1 6,-1 1 1,1-1 0,0 0 0,0 1 0,-1-1 0,1 0-1,0 0 1,0 1 0,0-1 0,0 0 0,0 0 0,0 0-1,29-2 226,6-5 86,72-2 0,-91 8-245,1 2 1,-1 0 0,1 1-1,-1 1 1,0 1-1,20 6 1,-36-9-73,-1-1 0,1 0 1,-1 0-1,1 0 0,-1 0 0,1 0 0,-1 1 1,1-1-1,0 0 0,-1 0 0,0 1 0,1-1 0,-1 0 1,1 1-1,-1-1 0,1 0 0,-1 1 0,0-1 1,1 1-1,-1-1 0,0 1 0,1-1 0,-1 1 0,0-1 1,0 1-1,1-1 0,-1 1 0,0-1 0,0 1 1,0 0-1,0 0 0,0 0 28,0-1 0,-1 1 0,1-1 0,0 1 0,-1 0 0,1-1 1,-1 1-1,1-1 0,-1 1 0,1-1 0,-1 1 0,1-1 0,-1 1 0,0-1 0,1 0 0,-1 1 1,0-1-1,1 0 0,-1 0 0,-1 1 0,-6 1 250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35 127 9810,'-11'52'3664,"11"-51"-3543,0 0 0,0 0 0,0 0 0,-1 0 0,1 0 1,0 0-1,-1 0 0,1 0 0,-1-1 0,1 1 0,-1 0 1,0 0-1,1 0 0,-1-1 0,0 1 0,1 0 1,-1-1-1,0 1 0,0-1 0,0 1 0,1-1 0,-1 1 1,0-1-1,0 1 0,0-1 0,0 0 0,-1 1 0,-1 0 394,3-1-460,0 0 0,0-1 1,0 1-1,0 0 0,0 0 0,0 0 0,0 0 0,0 0 1,0 0-1,0 0 0,0 0 0,0 0 0,0 0 0,0 0 1,0 0-1,0-1 0,0 1 0,0 0 0,0 0 0,0 0 1,0 0-1,0 0 0,0 0 0,0 0 0,0 0 1,0 0-1,0 0 0,0 0 0,0 0 0,-1 0 0,1 0 1,0-1-1,0 1 0,0 0 0,0 0 0,0 0 0,0 0 1,0 0-1,0 0 0,0 0 0,0 0 0,0 0 0,0 0 1,0 0-1,0 0 0,-1 0 0,1 0 0,0 0 0,0 0 1,0 0-1,0 0 0,0 0 0,0 0 0,0 0 1,5-6 495,-1 0-379,1 1 0,-1-1 0,0 0 1,0 0-1,-1 0 0,0 0 0,0 0 0,3-11 0,0 2-55,5-16 85,-9 23-109,0 0 0,1 1 0,0-1 0,1 0 0,0 1 0,0 0-1,6-8 1,-9 14-65,0 0 0,0 0 0,0 0 0,0 0 0,0 0 0,0 0-1,0 0 1,1 1 0,-1-1 0,0 0 0,1 1 0,-1-1 0,0 1-1,1-1 1,-1 1 0,0 0 0,1 0 0,-1-1 0,2 1 0,0 1 24,0-1 0,-1 0 1,1 1-1,-1 0 0,1-1 1,-1 1-1,1 0 0,-1 0 0,5 3 1,2 3 103,0 0 0,0 0 1,15 16-1,-12-10-31,0 2 1,-1 0-1,0 0 1,-2 0-1,12 25 0,30 88 702,-30-69-522,-16-45-245,-4-8-42,1-1 0,1 1 0,-1 0 1,1-1-1,0 0 0,0 1 0,0-1 0,6 6 0,-9-11-27,1 1 0,-1-1 0,1 1 0,-1-1 0,1 1 0,-1-1 0,1 1 0,-1-1 0,1 0 0,0 1 0,-1-1 0,1 0 0,0 0 0,-1 1 0,1-1 0,1 0 0,-2 0-26,1 0 0,-1 0-1,0 0 1,1 0 0,-1-1 0,0 1 0,1 0 0,-1 0 0,0 0-1,0 0 1,1-1 0,-1 1 0,0 0 0,1 0 0,-1-1 0,0 1 0,0 0-1,0 0 1,1-1 0,-1 1 0,0 0 0,0-1 0,0 0 0,1-1-43,0-1 1,-1 1 0,1-1-1,-1 0 1,1 0 0,-1-3 0,0-8-148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11779,'0'-1'5569,"0"-1"-2137,0 1-1439,0 0-233,0-1-744,0 2-287,0 0-641,0 0 1552,0 0-1232</inkml:trace>
  <inkml:trace contextRef="#ctx0" brushRef="#br0" timeOffset="1">48 93 12755,'39'87'5633,"-39"-84"-2296,3-2-1081,0-1-544,-3 0-487,0 0-913,-2-1 1160,1-1-1112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 4049,'0'-3'1885,"0"-8"8766,0 7-5365,-14 1-813,13 3-4441,-1 0-1,1 0 0,0 0 1,-1 1-1,1-1 0,0 0 1,-1 1-1,1-1 1,0 1-1,0-1 0,-1 1 1,1-1-1,0 1 0,0 0 1,-1 1-1,-17 20 22,12-13-25,-4 5-12,-7 9 32,-18 30-1,23-32-17,-40 72 64,47-80-92,0 0-1,0 1 1,2 0-1,0 0 1,-3 18-1,6-25-67,-2 9 70,3-15-60,0-1 0,0 0 0,0 1-1,0-1 1,0 1 0,0-1 0,0 0-1,0 1 1,0-1 0,0 0 0,0 1-1,0-1 1,0 1 0,0-1 0,0 0-1,0 1 1,0-1 0,1 0 0,-1 1-1,0-1 1,0 0 0,0 1 0,1-1-1,-1 0 1,1 1 0,5-2-1208,5-7 430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8186,'-53'18'4961,"1"2"672,37-19-3000,11-1-1233,-1 2-48,10 0-600,-5-2-296,9 2-272,22 4-64,41 6-64,-39-13-23,2 6-1,-2-5 16,-10 3-265,-5-2-415,-12-2-1032,-6-3-641,-8 3 1337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7818,'-4'3'4193,"4"6"-1097,4 2-775,-4 8-41,6 13-471,-5 2-321,2 11-464,-2 1-200,2-1-376,5-1-120,-6-10-175,1-6-57,-2-12 16,-1-5-240,6-10-841,2-6 2674,10-8-1625</inkml:trace>
  <inkml:trace contextRef="#ctx0" brushRef="#br0" timeOffset="1">39 199 9874,'-5'0'4265,"17"4"-1624,2-2-873,6-2 88,4 2-295,0-4-633,1 2-312,-2 0-344,-2-1-88,-6 1-88,-6-1-464,-5 3 280</inkml:trace>
  <inkml:trace contextRef="#ctx0" brushRef="#br0" timeOffset="2">91 321 11971,'0'5'4721,"12"1"-3137,2-1-24,2-2-143,3-3-345,4-3-528,-1-2-152,1-2-280,1 2-528,-3 1 304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 10538,'-15'-2'6096,"11"2"-5169,1-1 0,0 1 0,0 0 1,-6 0-1,2 1-574,1 0 0,0 1 0,0 0-1,0 0 1,0 0 0,0 1 0,1 0 0,-1 0 0,1 0 0,0 1-1,0 0 1,0 0 0,0 0 0,-6 9 0,2-3-242,1 1 1,0 0-1,1 0 1,1 1-1,0 0 1,-5 13-1,8-17-84,0 1 0,1-1 0,0 1 0,1-1 0,0 1 0,0 0 0,1-1 0,0 1 0,1 0 0,0 0 0,4 16-1,-1-10-13,1 1-1,0-2 0,1 1 0,1-1 0,15 23 0,-19-32-21,0 0-1,1 0 0,0-1 1,0 0-1,1 0 1,-1 0-1,1 0 0,0 0 1,0-1-1,0 0 1,9 4-1,-10-5 11,-1-1 1,1 0-1,0 0 1,0 0-1,-1 0 1,1-1-1,0 1 1,0-1-1,0 0 0,0 0 1,-1-1-1,1 1 1,0-1-1,0 1 1,-1-1-1,1-1 0,0 1 1,6-3-1,16-12 122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8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31 12099,'-19'-12'9141,"-2"2"-4955,15 8-4015,1 0-1,-1 1 1,0 0 0,0 0-1,0 0 1,0 0 0,0 1-1,0 0 1,-8 1-1,13-1-160,0 0 0,0 1 0,-1-1-1,1 0 1,0 1 0,-1-1-1,1 1 1,0-1 0,0 1-1,0-1 1,0 1 0,-1 0 0,1 0-1,0-1 1,0 1 0,0 0-1,0 0 1,1 0 0,-1 0 0,0 0-1,0 0 1,1 1 0,-1-1-1,0 0 1,0 2 0,1 0-6,-1-1 0,1 0 1,0 1-1,0-1 1,0 1-1,0-1 0,1 0 1,-1 1-1,0-1 0,1 1 1,0-1-1,0 0 1,1 3-1,2 5 1,1 0 1,1 0 0,0-1-1,0 0 1,1 0 0,12 13-1,-3-7 17,1-1 0,24 17 0,-31-24-9,1 0 70,0 1 1,-1 0-1,16 17 0,-25-25-63,0 1 1,-1 0 0,1-1 0,0 1-1,-1 0 1,1 0 0,-1 0 0,1 0 0,-1 0-1,0 0 1,1-1 0,-1 1 0,0 0-1,0 0 1,0 0 0,1 0 0,-1 0 0,0 0-1,0 0 1,0 0 0,-1 0 0,1 2-1,-1-2 8,1 0 0,-1 0 0,0 1-1,0-1 1,1 0 0,-1 0 0,0 0 0,0 0-1,0 0 1,0-1 0,0 1 0,0 0-1,-1 0 1,0 0 0,-5 2 63,0 0 0,1-1-1,-1 0 1,-12 2 0,9-2-27,1-1 0,-11 1 0,18-2-94,0 0 1,0 0-1,0 0 0,0 0 1,0-1-1,0 1 1,0 0-1,0-1 0,0 0 1,1 1-1,-1-1 0,0 0 1,0 0-1,0 0 0,1 0 1,-1 0-1,-1-1 1,3 1-11,-1 0 1,1 1 0,0-1 0,-1 0-1,1 1 1,0-1 0,0 0 0,0 1-1,0-1 1,-1 0 0,1 1 0,0-1-1,0 0 1,0 0 0,1 1 0,-1-1-1,0 0 1,0 1 0,0-1 0,0 0-1,1 1 1,-1-1 0,0 0 0,0 1-1,1-1 1,-1 1 0,1-1 0,-1 0 0,1 1-1,-1-1 1,1 1 0,0-1 0,11-12-420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9674,'17'10'3390,"1"1"4414,-17-17-4223,3-25-3400,0-61 0,-1 34-169,-3 52-15,1 0 1,1 0 0,-1 0-1,1 0 1,0 0 0,0 1-1,4-8 1,-5 12 1,-1 0 0,1 0 0,-1 1 0,1-1 1,-1 0-1,1 1 0,-1-1 0,1 0 0,-1 1 0,1-1 0,0 1 0,-1-1 1,1 1-1,0-1 0,0 1 0,-1 0 0,1-1 0,0 1 0,0 0 0,0 0 1,-1-1-1,1 1 0,0 0 0,0 0 0,0 0 0,0 0 0,-1 0 0,1 0 1,0 0-1,0 0 0,0 1 0,0-1 0,-1 0 0,3 1 0,-1 0 2,1 1-1,0-1 1,-1 1-1,1 0 1,-1 0-1,0 0 1,4 4-1,1 3 53,0 0-1,0 1 0,-1 0 1,-1 0-1,1 0 0,-2 1 1,1 0-1,-2 0 0,1 0 1,2 16-1,-2 0 205,0 1 0,-2 0-1,-2 31 1,0-55-225,-1 0 0,1 1 0,-1-1 0,-2 8 0,3-12-49,0 1-1,0-1 1,0 1-1,0-1 1,0 1-1,0-1 1,-1 0-1,1 1 1,0-1-1,0 1 1,0-1-1,-1 0 1,1 1-1,0-1 1,-1 0-1,1 1 1,0-1-1,-1 0 1,1 0-1,0 1 1,-1-1-1,1 0 1,0 0-1,-1 1 1,1-1-1,-1 0 1,1 0-1,-1 0 1,1 0-1,0 0 1,-1 0-1,1 0 1,-1 0-1,1 0 1,-1 0-1,1 0 1,-1 0-1,1 0 1,-1 0-1,1 0 1,0 0-1,-1 0 1,1 0-1,-1-1 1,1 1-1,0 0 1,-1 0-1,1-1 1,-1 1-1,1 0 1,0 0-1,-1-1 1,1 1-1,0 0 1,-1-1-1,-7-11 856,4-3-582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12107,'-13'8'5345,"2"-8"-2345,6 2-831,10 6-529,6-1-304,12 1-623,-1-7-217,1-1-328,10-8-72,-7 8-56,8 0-8,3-1 8,-5 4 16,-2-9-656,-9 12-585,-13-8 297,-3-3 200</inkml:trace>
  <inkml:trace contextRef="#ctx0" brushRef="#br0" timeOffset="1">244 13 8458,'-68'14'4329,"56"-8"-1353,12 12-711,-3 0-105,3 12-343,0-2-257,5 8-608,6-1-264,-4-3-400,5 0-104,-6-3-95,-6-1-1,8-7-313,-9-4-311,5-6-32,3-6-3825,15-7 3209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2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31 11602,'17'24'5250,"3"1"-2498,1 12-727,1-5-169,2 5-440,-6 8-247,-6-2-561,-9 6 56,-16 5-288,-5-7-88,-11-7-120,5-4-56,-4-17-528,2-6-368,10-13 1888,2-9-1152</inkml:trace>
  <inkml:trace contextRef="#ctx0" brushRef="#br0" timeOffset="1">513 0 12067,'-16'16'4985,"17"-12"-2593,4-1-479,11 2-801,4-2 72,11-1-480,7 1-256,2-4-256,1-3-56,-10 2-56,-4-2-328,-11 4-696,-15 0 2833,-12-6-1753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0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11130,'-5'6'4897,"3"12"-1880,5 6-1033,0 11-335,1 11-257,-2 8-600,1-3-224,0-2-255,1-6-97,4-13-112,0-5-48,1-11-577,0-4-247,1-12 432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11442,'2'0'542,"0"0"0,0-1 0,0 1 0,0-1 0,-1 0 0,1 0 0,0 1 0,0-1 0,-1 0 0,1-1 0,0 1 0,-1 0 0,1 0 0,1-2 0,2-4 192,0 1-1,6-9 1,2-3 542,-11 16-1180,6-9 395,1 0 0,17-14 0,-23 22-432,-1 1 0,1 0 0,0 0 0,0 0 0,0 1 0,0-1 0,0 1 0,0-1-1,0 1 1,0 0 0,1 0 0,-1 1 0,0-1 0,1 1 0,-1-1 0,5 1 0,-6 1-25,0-1 0,0 1-1,0-1 1,-1 1 0,1-1-1,0 1 1,0 0 0,-1 0 0,1 0-1,-1 0 1,1 0 0,-1 1-1,1-1 1,-1 0 0,1 1 0,-1-1-1,0 1 1,0-1 0,0 1-1,0-1 1,0 1 0,0 0 0,0-1-1,0 4 1,2 4 148,-1 1 0,0-1 0,2 17 0,0 5 83,1-1 0,2 1-1,1-1 1,1 0 0,21 45-1,-25-64-233,1-1-1,11 16 1,-15-23-30,0 0 1,1 0 0,0-1 0,-1 1 0,1 0 0,0-1 0,0 0-1,0 0 1,1 0 0,-1 0 0,5 2 0,-7-4-40,0 1 0,-1-1 0,1 0 0,0 0 1,-1 0-1,1 1 0,0-1 0,0 0 0,-1 0 0,1 0 0,0 0 1,0 0-1,-1 0 0,1-1 0,0 1 0,0 0 0,-1 0 0,1 0 1,0-1-1,-1 1 0,1 0 0,0-1 0,-1 1 0,1-1 1,0 1-1,-1-1 0,1 1 0,-1-1 0,1 1 0,-1-1 0,1 1 1,-1-1-1,0 0 0,1 1 0,0-2 0,0-2-508,1 0 1,-1 0-1,0 0 0,0-1 1,0-4-1,-1 3-254,4-26-835</inkml:trace>
  <inkml:trace contextRef="#ctx0" brushRef="#br0" timeOffset="1">415 0 11747,'-14'6'5473,"1"7"-2233,-7 10-1047,-4 6-57,-9 13-599,-3 5-353,-7 5-664,5-4-216,11 0-184,3-7-56,18-13-16,0-7-72,8-17-632,7 1-456,10-5 2136,7 3-1168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2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9 8082,'-93'-8'4081,"80"13"-1001,5-2-479,8 2-601,9 0-295,13 1-529,8-2-192,15-3-264,3-1-192,7-5-312,-5-1-96,-3 1-48,-6 1-24,-10 4-384,-5 0-376,-15 1-928,-2 6-417,-10 6 1225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28 12363,'-9'1'5761,"1"6"-1912,8-7-2313,1 4-152,13 0-519,10-4-329,9-1-336,8-3-88,4-3-56,-13-2-16,6 6-24,-12-1 80,-10-3-296,8 7-304,-22 3 2000,-1 0-1360</inkml:trace>
  <inkml:trace contextRef="#ctx0" brushRef="#br0" timeOffset="1">68 0 8466,'3'15'4801,"1"2"-552,2 3-1881,-4 9-127,3 9-585,-1 3-360,3 7-648,5 0-231,-12-7-241,10-4-64,-8-14 32,-2-9-248,9-6-681,-8-6 2346,-2-10-1473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10946,'12'2'4729,"4"1"-2272,8 0-425,-7-3-463,4-4-425,3 1-704,-3 0-184,2 1-8,-11 2-232,-3-2-936,-9 2-592,0 6 775</inkml:trace>
  <inkml:trace contextRef="#ctx0" brushRef="#br0" timeOffset="1">9 139 6609,'0'8'3337,"5"-3"-528,11-1-369,5 0 9,3 1-241,4 1-775,-3-1-457,2-4-648,-2-2-136,2-6 32,4-1 2160,6-4-1743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1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10322,'-12'6'5857,"-1"-4"249,2 4-4514,-1 10-208,-1 12-351,1 5-241,2 11-328,4 2-120,2 1-192,4 1-48,5-8-80,10-4-16,6-12-8,4-4 56,5-14-432,-2-4-416,7-12-689,-1-7 761</inkml:trace>
  <inkml:trace contextRef="#ctx0" brushRef="#br0" timeOffset="1">423 23 12539,'-30'8'7157,"26"-6"-6586,1-1 0,-1 1 0,0 0 0,1 0 0,0 0 0,0 1 0,0-1 0,0 1-1,-5 5 1,-2 3 564,8-9-1006,0 0 0,0 0-1,0 0 1,1 0 0,-1 0-1,1 1 1,-1-1-1,1 0 1,0 1 0,0-1-1,0 1 1,-1 5 0,1-3-80,1 0 0,0 0 0,0 0 0,0 1 1,1-1-1,-1 0 0,1 0 0,1 0 0,-1 0 0,1 0 1,0 0-1,0-1 0,4 8 0,3 2-8,1 0 0,21 22 0,-4-4 123,-26-31-148,0 1 0,0-1 1,0 1-1,0 0 1,0-1-1,0 1 1,0 0-1,-1 0 1,1-1-1,-1 1 1,1 0-1,-1 0 0,0 0 1,1 0-1,-1 0 1,0-1-1,0 1 1,-1 0-1,1 0 1,0 0-1,-1 0 1,1 0-1,-1 0 0,-1 2 1,1-1-14,0-1 0,0 0 0,-1-1 0,1 1 0,-1 0 0,0 0 0,1-1 0,-1 1 0,0-1 0,0 1 0,0-1 0,0 0 0,0 0 0,0 0 0,0 0 0,-1 0 1,1 0-1,0-1 0,-3 2 0,4-2-59,0 0 0,0 0 0,1 0 0,-1 0 0,0 0 0,0 0 0,1 0 0,-1 0 0,0 0 0,0 0 0,1 0 0,-1 0 0,0 0 0,0 0 0,1-1 0,-1 1 0,0 0 0,1-1 0,-1 1 0,0 0 0,1-1 0,-1 1 0,0-1 0,1 1 0,-2-2 0,2 1-318,-1 0 0,1-1-1,-1 1 1,1-1 0,-1 1-1,1 0 1,0-1 0,0 1-1,-1-1 1,1 1 0,0 0 0,1-3-1,0-11-1518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7682,'-3'59'12997,"1"-9"-8063,1-35-4495,1-1 1,1 0-1,3 16 0,-3-24-404,1 0 1,-1-1 0,1 1-1,0-1 1,0 0-1,0 1 1,1-1 0,0 0-1,0 0 1,0-1-1,1 1 1,0-1-1,0 1 1,0-1 0,0 0-1,0-1 1,1 1-1,9 4 1,-12-6-30,1 0 0,-1-1 0,1 0 0,-1 0-1,1 0 1,0 0 0,0 0 0,0 0 0,0-1 0,0 1 0,-1-1 0,1 0-1,0 0 1,0 0 0,0 0 0,0-1 0,0 1 0,0-1 0,0 1 0,0-1 0,-1 0-1,1 0 1,0 0 0,-1-1 0,1 1 0,-1-1 0,1 1 0,-1-1 0,0 0-1,1 0 1,-1 0 0,0 0 0,2-4 0,1 0 0,-1 0 0,-1-1 0,1 0 1,-1 0-1,0 0 0,-1 0 0,0 0 0,0-1 0,1-8 0,-1 1-2,0-1 0,-1 0 0,-3-22 0,2 31-46,-1-1 0,0 1-1,-3-9 1,4 14-44,-1 1 0,1-1 1,-1 0-1,0 1 0,1-1 0,-1 0 0,0 1 0,0-1 0,0 1 0,0 0 1,-1-1-1,1 1 0,0 0 0,0-1 0,-1 1 0,1 0 0,-3-1 0,3 1 57,1 1 0,0 0 0,-1 0 0,1 0 0,0 0 0,-1 0 0,1 0 0,0 0 0,-1 0 0,1 0 0,0 0 0,-1 0 0,1 0 0,0 0 0,-1 0 0,1 0 0,0 0 0,0 0 0,-1 1 0,1-1 0,0 0 0,-1 0 0,1 0 0,0 0 0,-1 1 0,-7 9-484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2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14603,'0'0'5865,"0"-1"-3368,8 1-977,-8 0-191,0 0-321,19 0-520,40 0-160,-19 0-160,0 0-40,-1-4-40,-6 6 64,-12-2-560,-6 4-520,-15 0 2088,-4-5-1272</inkml:trace>
  <inkml:trace contextRef="#ctx0" brushRef="#br0" timeOffset="1">193 18 8434,'-59'21'4497,"59"-1"-744,0 3-705,0 15-479,-3 5-497,-1 1-888,4 0-351,3 0-513,5-4-96,-4-10-64,-1-4-48,-1-15-112,5-7-312,-4-11 856,7-4-7146,9-9 5034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12947,'13'23'5401,"11"2"-2568,0 2-801,0 13-112,-4 6-279,-9 9-689,-3 11-240,-13 8-248,-5-1-104,-10-3-120,-5-3-48,0-18-296,-3-9-248,3-17 24,3-10 312,12-20-40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20 10778,'-38'-20'4457,"38"39"-2536,3 16-329,-2 10 272,-1 12-183,2 7-209,-2 0-480,1-6-176,3-9-255,-3-2-113,3-20-240,3-5-88,-2-11-88,3-8-40,-4-10-488,1-5-465,5-13-5312,7 1 4361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9026,'-4'-3'4729,"2"17"-128,3 8-2313,3 16-639,-3 4 159,3 11-456,-9-2-335,5-5-521,-1-3-152,-1-10-184,8-2-56,-6-14-56,4-3-96,-4-10-576,0-4-456,10-8 623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10466,'9'3'4505,"-2"5"-2152,-6 13-329,10 12 329,-11 18-177,1 7-376,-5 9-679,-5-1-257,9-7-416,-4-9-144,10-14-208,-2-11-56,-2-14-176,3-6-392,2-6-712,5-8 2256,26-11-1080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6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13123,'-6'0'5201,"6"13"-3129,0 11-199,1 16 23,2 9-255,-3 7-617,2 3-280,-2-7-416,2-9-112,-1-11-152,0-9-40,5-11-88,0-4-392,5-8 232,1-8-5017,-3-5 3824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10186,'10'10'4633,"4"-6"-1816,4 1-841,6-1-375,5-3-417,5-1-576,0-4-200,0-2-200,-4 0-48,-3 0-256,-7-2-360,-7 1-832,-4-1-2361,-2-1 2409</inkml:trace>
  <inkml:trace contextRef="#ctx0" brushRef="#br0" timeOffset="1">128 3 8490,'0'-3'5065,"3"6"32,4 12-2977,-5 5-167,4 12-617,-4 6-304,1 9-440,4-1-135,1 2-217,-3-7-80,3-6-160,-1-6-136,-3-13-601,-2-8-503,4-12-1088,-4-9 1368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72 12075,'-13'3'1818,"-22"9"0,29-10-1406,0 1 0,1 1-1,-1-1 1,1 1 0,0 0 0,-6 5-1,2-1 68,0 1 1,1 0-1,0 0 0,1 1 0,0-1 0,-6 13 1,11-18-380,0-1 0,1 1 0,-1 0 0,1 0 0,0 0 0,0 0 0,0 0 1,1 0-1,-1 0 0,1 0 0,0 0 0,0 0 0,1 1 0,-1-1 1,1 0-1,0 0 0,0 0 0,0-1 0,0 1 0,1 0 0,3 7 0,-2-7-51,0 0-1,0 0 0,0-1 0,0 1 1,1 0-1,-1-1 0,1 0 0,0 0 0,0 0 1,0 0-1,0-1 0,0 0 0,1 1 0,-1-2 1,1 1-1,0 0 0,-1-1 0,1 0 0,0 0 1,0 0-1,0-1 0,0 0 0,0 0 0,-1 0 1,1 0-1,8-2 0,-1-3-17,1 0 1,-1 0-1,0-2 0,-1 1 1,1-1-1,-1-1 0,11-9 1,-18 13-14,0 0 0,0 0 1,0 0-1,0 0 0,0 0 0,-1-1 1,0 0-1,0 0 0,0 0 1,-1 0-1,1 0 0,-1 0 0,0-1 1,-1 1-1,1-1 0,-1 1 0,0-1 1,-1 0-1,1 1 0,-1-1 1,0 0-1,-1 1 0,1-1 0,-1 0 1,0 1-1,-1-1 0,1 1 0,-1-1 1,-4-7-1,2 4 4,0 0 0,-1 1-1,-1 0 1,1 0 0,-1 0 0,-1 0 0,1 1-1,-1 0 1,-9-6 0,12 9-71,-1 1 1,0 0 0,0 0-1,-1 0 1,1 0-1,0 1 1,-1 0-1,0 0 1,1 1 0,-1-1-1,0 1 1,0 1-1,0-1 1,0 1-1,0 0 1,-7 1-1,10-1 201,-1 1 0,1 0 0,-1 0 0,1 0 0,-7 3-1,-11 10 187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4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68 409 10850,'-39'58'4253,"23"-30"-1261,15-26-2732,1-1-1,-1 1 1,0-1-1,0 1 1,0-1 0,0 1-1,0-1 1,0 0-1,-2 2 1,2-3 1499,2-3-1595,-1 1 104,9-44 841,-4 21-876,0-1 0,14-37-1,3 12-65,30-88 178,-45 117-295,1-1 0,0 1-1,19-32 1,-25 51-33,0 0 0,0-1-1,0 2 1,0-1 0,1 0-1,-1 0 1,1 1 0,0-1 0,0 1-1,3-3 1,-5 5-8,-1 0-1,0 0 1,0 0-1,1 0 1,-1-1 0,0 1-1,0 0 1,1 0-1,-1 0 1,0 0 0,1 0-1,-1 0 1,0 0-1,0 0 1,1 0-1,-1 0 1,0 0 0,1 0-1,-1 0 1,0 0-1,1 0 1,-1 0-1,0 0 1,0 1 0,1-1-1,-1 0 1,0 0-1,0 0 1,1 0 0,-1 0-1,0 1 1,0-1-1,1 0 1,-1 0-1,0 1 1,0-1 0,4 12 223,-4-12-222,4 21 260,-2 1 0,-1-1 0,-2 30 0,0-12-91,1-8-17,5 34-1,-2-51-120,-1 0-1,2 0 1,0 0 0,9 21 0,16 21-49,-21-48 79,-6-8-815,-3-2-2416,0-1 1588,0-8 676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4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9154,'2'-18'3885,"-2"19"-3788,0-1-1,0 0 1,0 0 0,0 0-1,0 0 1,0 0 0,0 0 0,1 0-1,-1 1 1,0-1 0,0 0 0,0 0-1,0 0 1,0 0 0,0 0 0,1 0-1,-1 0 1,0 0 0,0 0 0,0 0-1,0 0 1,0 0 0,1 0 0,-1 0-1,0 0 1,0 0 0,0 0 0,0 0-1,0 0 1,1 0 0,-1 0-1,0 0 1,0 0 0,0 0 0,0 0-1,0 0 1,1 0 0,-1-1 0,0 1-1,0 0 1,0 0 0,0 0 0,0 0-1,0 0 1,0 0 0,0 0 0,1 0-1,-1-1 1,0 1 0,0 0 0,0 0-1,0 0 1,0 0 0,0 0 0,0-1-1,0 1 1,0 0 0,0 0-1,0 0 1,6 10 1246,-4-2-744,1 0 1,-2-1 0,1 1-1,-1 0 1,1 11 0,-3 42 789,1-49-1111,-3 35 406,1-24-462,1 0 1,1-1 0,3 25 0,-1-36-209,1-1 0,7 19 1,-6-18-515,-1 0-1,3 12 1,-2-13-303,-5-23 827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65 9986,'-22'-22'6092,"13"13"-5226,0 1 0,-17-11 0,25 18-752,0 1 0,-1-1 0,1 0 0,0 0 0,-1 1 0,1-1 0,0 1 1,-1 0-1,1-1 0,-1 1 0,1 0 0,-1 0 0,1 0 0,-1 0 0,1 0 0,0 0 0,-1 0 0,1 0 0,-1 1 0,1-1 0,-1 0 0,1 1 1,0-1-1,-1 1 0,1 0 0,0-1 0,0 1 0,-1 0 0,1 0 0,0 0 0,0 0 0,-2 2 0,1-1 33,0 1 1,0 0-1,0 0 0,0 0 0,0 1 1,1-1-1,-1 0 0,1 1 0,0-1 1,-2 7-1,2 5-19,-1-1 1,2 0-1,0 0 1,0 1-1,2-1 0,0 0 1,0 0-1,1 0 1,9 24-1,-10-33-121,0 0-1,1-1 1,-1 1-1,1-1 1,0 0-1,0 0 1,0 0-1,1-1 1,-1 1-1,1-1 1,0 1-1,0-1 1,0 0-1,0-1 1,1 1-1,-1-1 1,10 4-1,-10-5-3,0 0-1,1 0 0,-1-1 0,1 1 1,-1-1-1,1 0 0,-1 0 1,1-1-1,-1 1 0,1-1 1,-1 0-1,1 0 0,-1 0 0,0-1 1,0 0-1,0 0 0,0 0 1,0 0-1,0 0 0,4-4 0,-3 2 3,0 0-1,0-1 0,0 0 1,0 0-1,-1 0 0,0-1 1,0 1-1,0-1 0,-1 0 0,5-11 1,-7 12-1,1 1 0,-1-1 1,0 1-1,0-1 0,0 0 0,0 0 1,-1 1-1,0-1 0,0 0 1,-1 0-1,1 1 0,-1-1 0,0 0 1,0 0-1,0 1 0,-3-6 0,0 3 7,1 0-1,-2 0 0,1 1 1,-1 0-1,0 0 0,0 0 1,-1 0-1,0 1 0,0 0 1,0 0-1,0 0 0,-1 1 1,-8-4-1,8 4-11,1 1 0,-1 0-1,0 1 1,0 0 0,0 0-1,0 0 1,0 1 0,0 0 0,0 1-1,0-1 1,-1 1 0,1 1-1,0-1 1,-11 3 0,16-2-26,1-1 0,-1 1 0,1-1 0,-1 1-1,1 0 1,-1-1 0,1 1 0,0 0 0,-1 0 0,1 0 0,0 0 0,-2 2 0,2-2 61,1-1-1,0 1 1,-1 0 0,1-1-1,0 1 1,0-1 0,0 1-1,-1-1 1,1 1 0,0 0-1,0-1 1,0 1 0,0 0 0,0-1-1,0 1 1,0-1 0,0 1-1,0 0 1,1-1 0,-1 1-1,0-1 1,0 1 0,0-1-1,1 1 1,-1 0 0,0-1-1,1 1 1,-1-1 0,0 1 0,1-1-1,-1 0 1,1 1 0,0 0-1,17 12 481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1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56 11218,'0'0'182,"0"-1"0,0 1-1,0 0 1,0 0 0,-1 0-1,1 0 1,0-1 0,0 1-1,0 0 1,0 0 0,0 0-1,-1 0 1,1 0 0,0 0 0,0 0-1,0 0 1,0-1 0,-1 1-1,1 0 1,0 0 0,0 0-1,0 0 1,-1 0 0,1 0-1,0 0 1,0 0 0,0 0-1,-1 0 1,1 0 0,0 0-1,0 0 1,0 0 0,-1 0-1,1 1 1,0-1 0,0 0-1,0 0 1,-1 0 0,-4 13 4266,-1 13-3539,-3 41 1,8-61-881,1 0 1,0 0-1,0 0 1,0 0-1,1 0 0,0 0 1,0-1-1,1 1 1,-1 0-1,1 0 1,1-1-1,-1 1 1,1-1-1,0 0 1,0 0-1,0 0 1,1 0-1,0 0 1,0-1-1,0 1 1,0-1-1,1 0 1,-1-1-1,1 1 1,0-1-1,0 0 1,1 0-1,-1 0 1,1-1-1,-1 0 1,1 0-1,0 0 1,0-1-1,-1 0 1,1 0-1,9 0 0,-8-1-23,-1 0-1,0 0 0,0-1 0,1 0 0,-1 0 0,0-1 0,0 0 0,0 0 0,-1 0 0,1-1 1,0 0-1,-1 0 0,1 0 0,-1-1 0,0 0 0,0 0 0,-1 0 0,5-5 0,-5 5 6,-1 0 0,0 0 0,0 0-1,-1-1 1,1 1 0,-1-1 0,0 0-1,0 1 1,0-1 0,-1 0 0,0 0-1,0 0 1,0 0 0,-1 0 0,1 0-1,-1-1 1,0 1 0,-1 0 0,1 0-1,-1 0 1,0 0 0,-3-8 0,1 5 13,-1 0 0,0 0 0,0 0 0,-1 1 0,0 0 0,0 0 0,-1 0 0,1 1 0,-2 0 0,-11-10 0,8 8-3,-1 1 0,1 0-1,-2 1 1,1 0 0,0 0-1,-22-5 1,25 8-18,0 1 0,0 1 1,-11-2-1,16 3-7,0 0-1,0 0 1,0 0 0,0 1-1,-1-1 1,1 1 0,0 0 0,0 0-1,0 0 1,0 0 0,-4 3-1,6-4-8,0 1 0,0-1-1,0 1 1,0 0-1,0-1 1,1 1 0,-1 0-1,0-1 1,1 1-1,-1 0 1,0 0 0,1 0-1,-1 0 1,1 0-1,0 0 1,-1 0 0,1 0-1,0 0 1,-1 0-1,1 0 1,0 0 0,0 0-1,0 1 1,0 0-71,0 0 0,1 0 0,-1 0-1,1 0 1,-1-1 0,1 1 0,0 0 0,0 0 0,0-1 0,0 1 0,0 0 0,0-1-1,3 3 1,18 15-396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10618,'-1'-1'377,"1"0"1,-1 1-1,1-1 0,0 0 0,-1-1 0,1 1 0,0 0 1,-1 0-1,1 0 0,0 0 0,0 0 0,0 0 1,0 0-1,0 0 0,1-2 0,-1 2-248,1 1 0,-1-1 0,1 0 0,0 0-1,-1 1 1,1-1 0,0 0 0,0 1 0,-1-1 0,1 0 0,0 1 0,0-1 0,0 1-1,0-1 1,0 1 0,1-1 0,4-1 148,0 0-1,1 1 1,-1 0-1,0 0 1,0 0-1,1 0 1,-1 1-1,8 1 1,4 1 121,28 6 1,-30-5-172,1 1-1,0 1 1,-1 1-1,19 9 1,-30-12-152,-1-1 1,1 1-1,-1-1 1,0 1 0,0 1-1,0-1 1,0 0-1,0 1 1,-1 0-1,0 0 1,0 0 0,0 0-1,0 0 1,0 1-1,-1-1 1,0 1-1,0 0 1,2 8 0,-3-6 1,0 1 1,-1-1 0,0 0 0,0 1-1,-1-1 1,0 0 0,0 1 0,-1-1-1,0 0 1,0 0 0,0 0 0,-1 0-1,-6 10 1,1-2 37,-1-2-1,-1 1 1,0-1 0,0-1-1,-14 13 1,-69 58 670,90-81-719,0 0-1,0 1 1,0-1-1,0 1 0,0 0 1,1 0-1,0 0 0,-1 0 1,1 0-1,0 0 0,1 1 1,-3 3-1,4-7-60,0 0 1,0 1-1,0-1 0,0 0 1,0 0-1,0 1 1,0-1-1,0 0 0,0 0 1,0 1-1,0-1 0,0 0 1,0 0-1,0 1 1,0-1-1,0 0 0,0 0 1,0 1-1,0-1 0,0 0 1,1 0-1,-1 0 0,0 1 1,0-1-1,0 0 1,0 0-1,1 0 0,-1 0 1,0 1-1,0-1 0,0 0 1,1 0-1,11 3 67,17-4-9,11-7-5,79-24-1,-5 0-11,-99 29-4,29-7 269,63-6 1,-60 14 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13003,'4'22'5265,"0"15"-2785,-2 10-463,-2 10-73,-2 0-391,-1-1-865,0-3-296,3-8-248,0-6-88,10-10-784,3-12-336,14-10 575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3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45 12539,'-2'-1'508,"0"1"0,1 0 0,-1 0 1,0 1-1,1-1 0,-1 0 0,1 0 0,-1 1 1,0-1-1,1 1 0,-1-1 0,1 1 1,-3 1-1,1 0-101,0 0 1,0 0-1,1 1 1,-1-1-1,-4 5 0,1 1-17,1-1 0,0 1 0,-8 17 0,9-16-205,0 0-1,1 1 0,0-1 1,0 1-1,1 0 0,1-1 1,0 1-1,0 0 1,1 11-1,0-16-148,1 0 0,-1 0 1,1 0-1,0-1 0,0 1 0,1-1 0,-1 1 1,1-1-1,0 1 0,0-1 0,1 0 1,-1 0-1,1 0 0,0 0 0,0 0 1,0-1-1,0 1 0,1-1 0,-1 0 0,1 0 1,4 3-1,0-3-26,0 1 0,0-1 0,-1 0 0,2 0 0,-1-1 0,0 0 0,0-1 1,1 0-1,-1 0 0,1-1 0,-1 0 0,13-2 0,-10 1-5,-1-1 0,0 0 0,0 0 1,0-1-1,-1-1 0,1 0 0,-1 0 0,1-1 0,13-9 1,-18 10 0,-1 1 0,0 0 0,0-1 1,-1 0-1,1 0 0,-1 0 0,0 0 0,0-1 1,0 1-1,-1-1 0,0 0 0,1 0 0,-2 1 1,1-1-1,0-1 0,-1 1 0,0 0 1,0 0-1,-1 0 0,0-1 0,0-5 0,0 4-1,-1 1 0,0-1 0,-1 0 0,0 1-1,0-1 1,0 1 0,0 0 0,-1 0 0,0 0 0,-1 0-1,1 0 1,-1 1 0,0-1 0,-1 1 0,1 0 0,-8-6-1,0 2-21,0 0 0,-1 0 0,-1 1 0,1 1 0,-1 0-1,0 1 1,-1 0 0,1 1 0,-1 1 0,0 1-1,-1 0 1,1 0 0,0 2 0,-1 0 0,-28 2 0,38-1-122,1 1 0,-1 0 1,1 0-1,-1 0 0,1 1 0,-1 0 1,1 0-1,0 0 0,-7 5 1,12-7 88,-1 1 1,0-1 0,0 1 0,1-1 0,-1 1-1,0 0 1,1-1 0,-1 1 0,1 0 0,-1-1-1,0 1 1,1 0 0,0 0 0,-1-1 0,1 1-1,0 0 1,-1 0 0,1 1 0,0-1 2,0 0 0,1 1 0,-1-1 0,0 0 0,1 1 0,0-1 1,-1 0-1,1 0 0,0 1 0,-1-1 0,2 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5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5569,'-5'2'2723,"3"-1"-2023,1 0-1,-1 0 1,0 0-1,1 0 1,-1-1-1,0 1 1,-3 0-1,4 3 48,-3 31-111,2 69-1,3-64-375,8 297 1204,0-50-766,-5 603 1480,-3-409-1869,18 6-266,30-125-131,-40-304-47,-5-27-274,9 35 1,-12-61 156,1-1 1,0 1-1,0-1 1,0 1-1,0-1 1,4 6-1,-5-10 187,-1 1-1,0-1 0,0 1 1,1-1-1,-1 1 1,0-1-1,1 1 1,-1-1-1,1 1 0,-1-1 1,1 0-1,-1 1 1,1-1-1,-1 0 1,1 0-1,-1 1 0,1-1 1,-1 0-1,1 0 1,-1 0-1,1 1 1,-1-1-1,1 0 0,0 0 1,-1 0-1,1 0 1,-1 0-1,1 0 0,0 0 1,-1 0-1,1 0 1,-1-1-1,1 1 1,0 0-1,5-4-274,0 1 1,-1-1-1,8-6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5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18 4353,'-11'-1'1711,"-1"-1"-1,1 2 1,-1 0-1,-12 1 1,11 0-202,-2-2 966,15 1-2428,0 0-1,0 0 1,0 0-1,0 0 1,-1 0-1,1 0 1,0 0-1,0 0 1,0 0-1,-1 0 1,1 0-1,0 0 1,0 0-1,0 0 1,0 0-1,0-1 1,-1 1-1,1 0 1,0 0-1,0 0 1,0 0-1,0 0 1,0 0-1,-1 0 1,1-1-1,0 1 1,0 0-1,0 0 1,0 0-1,0 0 1,0 0-1,0-1 1,0 1-1,0 0 1,0 0 0,0 0-1,-1 0 1,1-1-1,0 1 1,0 0-1,0 0 1,0 0-1,0-1 1,1 1-1,-1 0 1,0 0-1,0 0 1,0 0-1,0-1 1,0 1-1,0 0 1,0 0-1,0 0 1,0-1-1,0 1 154,6-1 570,92 7-290,-13 0-317,298-15 147,-172-2-239,1 14 20,-173 0-37,0 2 1,-1 1 0,73 22-1,-107-27-30,0 1 0,0 0 0,0 0 0,0 0 0,-1 0 0,1 1 0,-1 0 0,7 5 0,-9-7-7,0 0-1,-1 0 1,1 0 0,0-1-1,-1 1 1,1 0 0,-1 0-1,1 0 1,-1 0 0,1 0 0,-1 0-1,1 0 1,-1 0 0,0 0-1,0 0 1,0 0 0,1 1-1,-1-1 1,0 0 0,0 0 0,-1 0-1,1 0 1,0 0 0,0 0-1,0 0 1,-1 0 0,1 0-1,0 0 1,-1 0 0,1 0 0,-1 0-1,0 0 1,1 0 0,-1 0-1,1 0 1,-1 0 0,0-1-1,-1 2 1,-10 9 129,1-2-36,-14 17 0,22-23-98,1 1-1,-1-1 1,1 1 0,-1 0-1,1 0 1,0 0 0,1 0 0,-1 0-1,-1 6 1,-3 33 42,1 1-1,2 86 1,2-56-4,5 207 275,-2 283 45,-6-168-317,4-376-51,3 484 45,-4-481-45,-3 356 12,22-1-63,-11-305 26,23 219-38,14-4-54,-43-281 73,-1-6 3,0 1-1,1 0 0,-1-1 0,0 1 1,1 0-1,-1-1 0,1 1 0,0-1 1,-1 1-1,1-1 0,1 2 0,-2-3 20,0 0 0,0 0-1,1 0 1,-1 0 0,0 0-1,0 0 1,0 0-1,0 0 1,0 0 0,0 0-1,0 0 1,1 0 0,-1 0-1,0 0 1,0 0 0,0 0-1,0 0 1,0 0 0,0 0-1,0 0 1,1 0-1,-1 0 1,0 0 0,0 0-1,0 0 1,0 0 0,0-1-1,0 1 1,0 0 0,0 0-1,0 0 1,0 0 0,0 0-1,0 0 1,1 0-1,-1-1 1,0 1 0,0 0-1,0 0 1,0 0 0,0 0-1,0 0 1,0 0 0,0 0-1,0-1 1,1-5-604,0 4 329,-1-1 0,0 0 0,0 1 0,0-1 0,0 0 0,-1-4 0,0 0-115,-3-13-349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11931,'6'4'5241,"-2"12"-2489,5 11-399,-9 15-561,4 13-432,3 4-615,-6-1-193,7-7-240,-3-7-88,-1-14-136,4-6-192,-1-16-664,2-7-345,1-9 601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5:5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41 10234,'-9'-4'2032,"-4"-2"-469,0 1 0,-1 0-1,-15-3 1,15 6-733,-23-7 1497,34 8-1966,5 1-49,14 1-1,90 17 31,-26-2-69,314 23 622,-341-36-834,108 15 175,-130-12-150,-1 0 1,0 2-1,35 15 1,-60-21-61,0 0 1,1 0-1,-1 1 1,0 0-1,-1 0 1,6 4-1,-10-7-28,0 0 0,1 0 0,-1 1-1,0-1 1,0 0 0,0 0 0,0 0 0,1 0 0,-1 0 0,0 1 0,0-1-1,0 0 1,0 0 0,0 0 0,0 0 0,0 1 0,0-1 0,0 0 0,1 0-1,-1 0 1,0 1 0,0-1 0,0 0 0,0 0 0,0 0 0,0 1 0,0-1-1,0 0 1,0 0 0,-1 0 0,1 1 0,0-1 0,0 0 0,0 1-1,-7 1-263,-11-1 95,-7-5 1334,-3-5-636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1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35 7674,'-39'-26'3307,"30"19"-1395,9 6 2283,0 1-696,41 174-264,-1-10-2200,-34-135-921,-1 1 0,-2-1-1,0 41 1,-10-83-607,-28-68 277,33 76 199,0 0 0,1 0 0,-1 0 0,1-1 0,-1-9 1,2 14 11,0 0 1,0 0 0,0 0 0,0 0 0,0 0 0,0 0 0,1 0 0,-1 0 0,0 0 0,1 1 0,-1-1 0,0 0 0,1 0 0,-1 0 0,1 0 0,-1 1 0,1-1 0,-1 0 0,1 1 0,0-1 0,-1 0-1,1 1 1,0-1 0,0 1 0,-1-1 0,1 1 0,0-1 0,0 1 0,0-1 0,0 1 0,-1 0 0,1 0 0,2-1 0,0 1 26,1 0 1,-1 0-1,1 0 0,-1 1 0,1-1 1,-1 1-1,0 0 0,1 0 1,-1 0-1,0 1 0,0-1 1,1 1-1,-1-1 0,4 4 1,2 1 149,0 1 0,0 0 1,8 10-1,-13-13-99,-1 0 1,0-1-1,0 1 0,0 0 1,0 1-1,-1-1 0,1 0 1,-1 1-1,0-1 0,1 8 1,-2-9-27,0 1 1,-1 0-1,0 0 1,0 0-1,0 0 1,0 0 0,0 0-1,-1 0 1,0 0-1,0 0 1,0-1-1,0 1 1,-3 5-1,0 0 12,-1 0-1,0-1 0,0 0 1,-1 0-1,0-1 0,-8 9 1,10-13-80,0 1 0,0 0 0,0-1 0,-1 0 1,0 0-1,0 0 0,0 0 0,0-1 0,0 0 0,0 0 0,0 0 1,-7 1-1,-15 1-1764,33-7 1193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1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9810,'4'-3'5001,"-4"12"-568,1 10-1904,3 5-753,-1 4-104,2 12-687,-1-3-337,3 7-360,1 0-96,0-4-104,4 1-32,-2-11-32,4 1-112,-5-12-624,1-6-457,0-6 2474,-4-7-1361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1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13923,'-1'4'1338,"1"0"1,-1-1-1,1 1 0,0 7 0,0-1 251,5 18 0,-2-15-554,-3-9-868,1 1 1,0-1 0,1 0 0,-1 0 0,1 0 0,0 0-1,0-1 1,0 1 0,0 0 0,4 3 0,-5-5-155,1-1 1,-1 1 0,1-1 0,-1 0-1,1 1 1,0-1 0,-1 0-1,1 0 1,0 0 0,0 0 0,0-1-1,0 1 1,0 0 0,0-1-1,0 1 1,0-1 0,0 0-1,0 1 1,0-1 0,0 0 0,0 0-1,0-1 1,3 1 0,-1-2-37,-1 1 0,1 0 0,-1-1 0,0 0 0,1 0 0,-1 0 0,0 0 0,0-1 0,0 1 0,-1-1 0,1 1 0,-1-1 0,3-3 0,6-8-285,11-22 0,-16 27 202,-1-1 33,0 1 0,-1-1 1,6-18-1,-10 22 152,-1 6 179,0 3 358,0 8-458,1 0-1,1 0 0,-1 0 0,5 19 0,-5-29-145,1 6 43,1-1 1,-1 0 0,1 0-1,0 0 1,1-1 0,0 1-1,-1 0 1,2-1-1,-1 0 1,1 0 0,-1 0-1,1 0 1,1 0 0,-1-1-1,1 0 1,8 7-1,-11-10-63,0 0 0,0 1 0,0-1 0,0 0 0,0 0 0,1-1 0,-1 1 0,0 0 0,1-1 0,-1 1 0,0-1 0,1 0 0,-1 0 0,1 0 0,-1 0 0,0 0 0,3-1 0,-1 0 44,-1 0-1,0 0 1,1 0 0,-1 0-1,0-1 1,0 0 0,0 0-1,0 1 1,0-2 0,4-2-1,11-12 176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93 178 8362,'-42'39'3786,"38"-35"-2807,-1-1 0,0 1 0,-10 4 0,13-7-534,0 0 1,-1 0 0,1 0-1,0 1 1,0-1-1,0 1 1,0 0-1,-2 2 1,4-4-425,0 0 0,0 0 1,0 0-1,0 0 0,0 0 1,0 0-1,0 0 1,0 0-1,0 0 0,0 0 1,-1 1-1,1-1 0,0 0 1,0 0-1,0 0 0,0 0 1,0 0-1,0 0 1,0 0-1,0 0 0,0 0 1,0 0-1,0 1 0,0-1 1,0 0-1,0 0 1,1 0-1,-1 0 0,0 0 1,0 0-1,0 0 0,0 0 1,0 0-1,0 0 0,0 0 1,0 1-1,0-1 1,0 0-1,0 0 0,0 0 1,0 0-1,0 0 0,0 0 1,0 0-1,1 0 0,-1 0 1,0 0-1,0 0 1,0 0-1,0 0 0,0 0 1,0 0-1,0 0 0,0 0 1,0 0-1,0 0 1,1 0-1,-1 0 0,0 0 1,7 0 348,1-1-242,0-1 0,1 0 1,-1 0-1,0-1 0,0 0 0,0 0 0,14-10 1,-1 0-24,27-24 0,-37 28-85,-1 0-1,0 0 1,-1-1-1,11-15 1,-17 22-12,-1 0-1,0-1 1,0 0 0,0 1 0,0-1-1,-1 0 1,1 0 0,-1 0 0,0 0 0,0 0-1,0 0 1,-1 0 0,1 0 0,-1 0 0,0 0-1,0 0 1,-1 0 0,-1-8 0,2 10-3,-1 0 0,1 1 0,-1-1 1,1 1-1,-1-1 0,0 1 0,0-1 1,0 1-1,0-1 0,0 1 0,0 0 1,0-1-1,0 1 0,0 0 1,-1 0-1,1 0 0,0 0 0,-1 0 1,1 0-1,-1 0 0,1 1 0,-1-1 1,1 0-1,-1 1 0,0-1 0,1 1 1,-1 0-1,0 0 0,1-1 0,-1 1 1,0 0-1,1 0 0,-1 1 0,-2-1 1,1 1 1,-1 0-1,0 0 1,0 0 0,1 1 0,-1-1-1,1 1 1,-1 0 0,1 0 0,0 0-1,-1 1 1,1-1 0,0 1 0,-5 5-1,5-4 26,0 1 1,0 0-1,1-1 0,0 1 0,-1 0 0,1 0 0,1 0 0,-1 1 0,1-1 0,-1 7 0,1-5 32,0 0 0,1 0 0,0 0-1,1 1 1,-1-1 0,1 0-1,3 10 1,-1-7-11,0 0-1,1 0 0,0-1 1,1 1-1,0-1 0,1-1 1,-1 1-1,2-1 1,-1 0-1,1 0 0,0 0 1,1-1-1,0 0 0,11 7 1,-15-11-99,0-1 0,0 0 0,0-1 0,0 1 0,0-1 0,0 1 0,0-1 0,0 0 0,1-1 0,-1 1 0,0-1 0,1 0 0,-1 0 0,0 0 0,1 0 0,5-2 0,-4 0-27,0-1 0,-1 1 0,10-6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10114,'0'0'159,"0"1"-1,0-1 1,0 1 0,0-1-1,1 1 1,-1-1 0,0 0-1,0 1 1,0-1 0,1 1-1,-1-1 1,0 0-1,0 1 1,1-1 0,-1 1-1,0-1 1,1 0 0,-1 1-1,0-1 1,1 0 0,-1 0-1,1 1 1,-1-1-1,1 0 1,-1 0 0,0 0-1,1 0 1,-1 1 0,1-1-1,-1 0 1,1 0 0,-1 0-1,1 0 1,-1 0 0,1 0-1,-1 0 1,1 0-1,-1 0 1,0 0 0,1-1-1,-1 1 1,1 0 0,-1 0-1,1-1 1,4 0 286,0-1 1,0-1-1,6-3 1,-7 4-106,19-11 236,0 0 1,21-18-1,-36 25-554,-1-1-1,0 0 1,0 0 0,-1 0-1,1-1 1,-2 0 0,1 0 0,7-16-1,-12 21-16,1 1 0,-1-1 0,0 0 0,-1 0 0,1 0 0,0 0-1,-1 0 1,0 0 0,0 0 0,0 0 0,0 0 0,0 0 0,-1-5 0,0 6 0,1 0 1,-1 1-1,0-1 1,0 0-1,0 1 1,0-1-1,0 0 1,0 1 0,0 0-1,0-1 1,-1 1-1,1 0 1,0-1-1,-1 1 1,1 0-1,-1 0 1,0 0-1,1 0 1,-1 1-1,0-1 1,1 0 0,-1 1-1,-2-1 1,0 0 21,-1 0-1,1 1 1,-1-1 0,1 1 0,-1 0 0,1 0 0,-1 1 0,1-1 0,-1 1 0,1 0 0,-1 0 0,1 1 0,0-1 0,0 1 0,0 0 0,0 0 0,0 0 0,0 1 0,-4 3-1,3-2 33,1 0 0,0 0-1,0 0 1,0 1 0,0-1-1,1 1 1,-1 0 0,1 0 0,0 1-1,1-1 1,0 0 0,-1 1-1,2 0 1,-3 6 0,3-4-12,0 0 1,0 0 0,1 0 0,0 0 0,0 0 0,1 0 0,0 0 0,1 0 0,2 8 0,-3-10-34,1-1 0,1 0-1,-1 0 1,1 0 0,-1 0 0,1-1 0,1 1 0,-1-1 0,1 1 0,0-1-1,-1 0 1,2-1 0,8 7 0,-7-6-144,1 0 0,-1-1 1,1 0-1,0 0 0,0 0 0,0-1 1,0 0-1,1-1 0,-1 1 0,0-1 0,1-1 1,-1 0-1,1 0 0,-1 0 0,1-1 1,-1 0-1,0 0 0,11-4 0,-6 0-215,19-11-1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181 229 11370,'-7'-5'6316,"-3"2"-3659,-11 3-1973,15 0 102,-6 0-255,0 0 1,0 1-1,0 0 1,-22 6-1,31-6-505,0 0 1,1 0-1,-1 0 0,0 0 1,0 1-1,0-1 0,1 1 1,-1 0-1,1-1 0,-1 1 1,1 1-1,0-1 0,0 0 1,0 0-1,0 1 0,0-1 1,0 1-1,1 0 0,-1 0 0,1-1 1,0 1-1,-1 0 0,2 0 1,-2 4-1,1-3-32,1 0 0,-1 0 0,1 0 1,0 0-1,0 0 0,1 0 0,-1 0 0,1 0 0,0 0 0,0 0 1,0-1-1,4 7 0,-3-4-2,1-1 0,0 0 0,1-1 0,-1 1 0,1-1-1,0 1 1,0-1 0,7 5 0,-7-5 4,1-1 0,0 1-1,1-1 1,-1 0 0,1 0 0,-1-1-1,1 1 1,0-1 0,0-1 0,0 1-1,0-1 1,0 0 0,0 0 0,0-1-1,0 0 1,1 0 0,7-1 0,-10 0-11,0 0 0,0 0 0,0-1 0,0 1 0,0-1 0,-1 0 0,1 0 0,-1 0 0,1-1 0,-1 1 0,0-1 1,0 0-1,0 0 0,0 0 0,0 0 0,2-5 0,2-3-140,-1 0-1,-1-1 1,9-23 0,-4 3-14,0-1 1,5-37-1,-14 62 234,-1 0 1,1 0-1,-1 0 0,0 0 0,-1 1 0,0-1 0,0 0 0,-1 0 0,0 0 1,0 1-1,-1-1 0,0 1 0,-1-1 0,1 1 0,-1 0 0,0 1 0,-1-1 0,0 1 1,0-1-1,0 1 0,-1 1 0,-9-9 0,15 14-53,0 0 1,0 0-1,-1 0 0,1 0 1,0 0-1,0-1 0,0 1 0,0 0 1,0 0-1,-1 0 0,1 0 1,0 0-1,0 0 0,0 0 1,0 0-1,-1 0 0,1 0 0,0 0 1,0-1-1,0 1 0,0 0 1,-1 0-1,1 0 0,0 0 1,0 0-1,0 0 0,0 0 0,-1 1 1,1-1-1,0 0 0,0 0 1,0 0-1,-1 0 0,1 0 1,0 0-1,0 0 0,0 0 1,0 0-1,0 0 0,-1 0 0,1 1 1,0-1-1,0 0 0,0 0 1,0 0-1,0 0 0,0 0 1,0 1-1,-1-1 0,1 0 0,0 0 1,0 0-1,0 0 0,0 1 1,0-1-1,0 0 0,0 0 1,0 0-1,0 1 0,0-1 0,0 0 1,0 0-1,1 16 262,-1-11-211,0 38 269,11 71 1,-8-93-312,2-1 0,0 1 0,1-1 0,1 0 0,15 27 0,-19-40-109,1-1 0,1 0 1,-1 1-1,1-2 0,0 1 0,0-1 0,1 1 1,0-1-1,11 7 0,-13-9-355,0-1 0,0 0-1,0 0 1,0 0 0,0-1 0,0 1 0,1-1 0,-1 0-1,1 0 1,-1-1 0,1 1 0,-1-1 0,1 0 0,-1 0-1,1-1 1,-1 1 0,6-2 0,-6 0 78,0 1 0,-1-1 0,1 1 0,3-4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8706,'22'3'4069,"-2"3"-2521,-4-1-432,-14-5-835,0 1 0,1-1-1,-1 0 1,1 1-1,-1-1 1,0 0 0,1-1-1,-1 1 1,1 0-1,-1-1 1,0 1 0,1-1-1,-1 1 1,0-1-1,0 0 1,1 0 0,-1 0-1,0-1 1,3-2-1,0 0 95,0-1 0,0 0 0,-1 0 0,0 0 0,4-8 0,-3 6-131,0 0-104,-1 0 0,0 0 0,0-1 0,-1 1 0,0-1-1,4-14 1,-6 18-114,0 0-1,-1 0 1,1 0-1,-1 0 1,0 0-1,0 0 1,-1 0-1,1 0 1,-1 0-1,0 0 1,0 0-1,0 0 1,0 0-1,-1 1 1,-3-8-1,0 5 14,1 0 1,0 0-1,-1 0 1,-11-9-1,14 12-27,-1 1 0,0 0 1,0 0-1,0 0 0,0 0 0,0 1 0,0-1 0,0 1 0,0 0 0,-1 0 0,1 0 1,-6 0-1,7 0-5,0 1 1,1 0-1,-1 1 1,0-1 0,1 0-1,-1 0 1,1 1-1,-1-1 1,1 1 0,-1-1-1,0 1 1,1 0-1,0 0 1,-1 0-1,1-1 1,0 1 0,-1 0-1,1 1 1,0-1-1,0 0 1,0 0-1,0 0 1,0 1 0,0-1-1,0 1 1,0-1-1,-1 3 1,1 0 25,-1 1-1,1-1 1,0 1 0,0 0 0,0-1-1,1 1 1,-1 0 0,2 8 0,1 3 65,0-1 1,1 1 0,1-1 0,8 21 0,28 57 369,-37-88-437,14 28 474,43 59 0,-12-21 281,-45-65-713,0 0 0,0 0-1,0-1 1,-1 1 0,3 11-1,-4-16-58,-1 1-1,0-1 1,1 1 0,-1-1-1,0 1 1,0-1 0,0 1-1,0-1 1,0 1-1,0-1 1,-1 1 0,1-1-1,0 1 1,-1-1-1,1 1 1,-1-1 0,0 1-1,1-1 1,-1 0 0,0 1-1,0-1 1,0 0-1,0 0 1,0 0 0,0 0-1,0 0 1,0 0-1,-1 0 1,-1 1 0,0 0-60,0-1 0,-1 0 0,1 0 1,0 0-1,-1 0 0,1 0 0,-1-1 1,1 0-1,-1 1 0,0-1 0,1-1 1,-1 1-1,1 0 0,-1-1 0,1 0 1,-1 0-1,1 0 0,-6-2 0,4 0-102,1 1-1,-1-1 1,0 0-1,0 0 1,1 0-1,0 0 1,0-1-1,0 0 1,0 0-1,0 0 1,-5-8-1,-8-19-293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3 174 10850,'7'-3'835,"0"-1"0,-1 0 0,1 0 0,-1 0 0,0-1 0,-1 0 0,1 0 0,-1 0-1,7-9 1,-9 10-591,0 0-1,-1 0 0,1 0 0,-1 0 1,0 0-1,0-1 0,0 1 0,-1-1 1,1 1-1,-1-1 0,0 0 1,0 0-1,-1 1 0,0-1 0,0-8 1,0 11-189,0 0 1,-1 0-1,1 0 1,-1 0 0,1 0-1,-1 0 1,0 1 0,1-1-1,-1 0 1,0 0-1,0 1 1,-1-1 0,1 1-1,0-1 1,0 1-1,-1-1 1,1 1 0,-1 0-1,1 0 1,-1-1-1,0 1 1,1 0 0,-1 1-1,0-1 1,0 0 0,0 0-1,1 1 1,-1-1-1,0 1 1,0 0 0,0-1-1,0 1 1,0 0-1,0 0 1,0 0 0,0 0-1,0 1 1,0-1 0,0 0-1,0 1 1,0 0-1,1-1 1,-1 1 0,0 0-1,0 0 1,1 0-1,-1 0 1,0 0 0,1 0-1,-1 1 1,1-1 0,0 0-1,-1 1 1,1-1-1,0 1 1,-2 2 0,1-1-20,1 1 0,-1 0 0,1 0 0,0 0 0,0 0 0,0 0 0,0 0 0,1 0 0,0 0 0,0 0 0,0 0 0,0 0 0,0 0 0,1 1 0,1 5 1,1 0 45,0-1 0,1 1 0,0-1 0,0 0 0,7 11 0,-4-9 32,0-1 0,1 0 0,0 0 0,0-1-1,1 0 1,1 0 0,-1-1 0,1 0 0,0-1 0,14 8-1,-23-15-199,1 1 1,0 0-1,-1-1 0,1 1 0,0-1 0,0 1 0,-1-1 0,1 0 0,0 1 0,0-1 0,0 0 0,-1 0 0,1 0 0,0-1 0,0 1 0,0 0 0,-1-1 0,1 1 0,0-1 0,-1 0 0,1 1 0,0-1 0,-1 0 0,1 0 0,-1 0 1,1 0-1,-1 0 0,0-1 0,1 1 0,-1 0 0,0-1 0,2-1 0,7-18-1040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17012,'-30'3'7715,"25"-2"-7179,0 1 0,0-1 0,1 1 0,-8 3 0,10-4-501,0 0-1,1 0 1,-1 0-1,0 0 1,1 0-1,-1 0 0,1 1 1,-1-1-1,1 0 1,0 1-1,-1 0 1,1-1-1,0 1 1,0 0-1,0-1 0,0 1 1,1 0-1,-1 0 1,0 0-1,1 0 1,-1 0-1,1 0 1,0 0-1,-1 0 1,1 0-1,0 0 0,0 0 1,1 0-1,-1 2 1,2 1-25,-1 0 1,1 0 0,0-1-1,0 1 1,1 0 0,-1-1-1,1 0 1,0 1-1,0-1 1,1 0 0,-1-1-1,1 1 1,0 0 0,7 4-1,3 2 22,1 0 1,30 14-1,-12-9 83,-19-10 52,0 1 0,-1 1 1,0 0-1,19 14 0,-31-20-138,1 0 0,-1 0 0,0 1 0,1-1 0,-1 0 1,0 0-1,0 1 0,0-1 0,0 1 0,0-1 0,0 2 0,-1-2-19,0-1 0,0 1-1,0-1 1,0 0 0,0 1-1,0-1 1,0 1-1,0-1 1,0 0 0,0 1-1,0-1 1,0 1-1,0-1 1,0 0 0,-1 1-1,1-1 1,0 1 0,-1 0-1,0 0 6,1-1 0,-1 1 0,0 0 0,0 0 1,0 0-1,0-1 0,0 1 0,-3 1 0,-14 5-141,1-1 0,-2-1 0,1-1 0,-33 4 0,-16 4-982,38-3 1391,13-4-138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73 7434,'-2'-3'9559,"-1"4"-4563,-4 6-2973,3 1-1898,1 0 1,0 0-1,0 0 0,0 0 1,-2 17-1,5-23-114,0 1 0,-1-1 0,1 0 1,0 0-1,0 0 0,0 1 0,1-1 0,-1 0 0,1 0 1,-1 0-1,1 1 0,0-1 0,-1 0 0,1 0 0,0 0 1,0 0-1,1-1 0,-1 1 0,0 0 0,1 0 0,-1-1 1,1 1-1,-1 0 0,1-1 0,0 0 0,0 1 0,-1-1 0,5 2 1,-4-2-9,1 0 0,-1 0 0,0-1 1,1 1-1,-1-1 0,1 1 0,-1-1 1,0 0-1,1 0 0,-1 0 0,1 0 1,-1 0-1,0 0 0,1-1 0,-1 1 0,1-1 1,-1 0-1,0 0 0,0 1 0,1-2 1,-1 1-1,0 0 0,3-3 0,-1 1 0,-1 0-1,0-1 0,-1 1 0,1-1 0,-1 1 1,1-1-1,-1 0 0,0 0 0,0 0 0,-1 0 1,1-1-1,-1 1 0,0 0 0,0-1 0,-1 1 1,1 0-1,-1-1 0,0 1 0,0-1 0,0 1 1,-2-8-1,1 6 5,-1 0 0,1 0 0,-1 1 0,0-1 0,0 0 0,-1 1 0,0-1 0,0 1 0,0 0 0,-1 0 0,1 0 0,-1 1 0,0-1-1,-1 1 1,-6-6 0,10 9-9,-1 1-1,1-1 0,0 0 0,-1 0 0,1 1 0,-1-1 0,1 0 0,-1 1 0,1 0 1,-1-1-1,1 1 0,-1 0 0,1 0 0,-1 0 0,0 0 0,1 0 0,-1 0 1,1 0-1,-1 0 0,0 1 0,1-1 0,-1 1 0,1-1 0,-1 1 0,1-1 0,0 1 1,-1 0-1,1 0 0,0 0 0,-1 0 0,1 0 0,0 0 0,0 0 0,0 0 1,-2 3-1,1-2-33,1 0 1,0 0 0,-1 0 0,1 0 0,0 0 0,0 0-1,0 1 1,0-1 0,1 0 0,-1 1 0,1-1-1,-1 0 1,1 1 0,0-1 0,0 1 0,0-1-1,0 0 1,0 1 0,1-1 0,-1 1 0,1-1 0,0 0-1,0 3 1,9 9-65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88 105 9970,'3'-8'2317,"0"0"-1,4-11 1,-5 10-1564,0 0 1,1-17-1,-2 24-606,-1 1-1,0 0 0,0-1 1,-1 1-1,1 0 1,0-1-1,0 1 1,-1 0-1,1 0 1,0-1-1,-1 1 0,-1-2 1,2 3-56,0-1 0,-1 1 0,1-1 1,-1 1-1,1-1 0,-1 1 0,1-1 0,-1 1 1,1 0-1,-1-1 0,1 1 0,-1 0 0,0 0 0,1-1 1,-1 1-1,0 0 0,-1 0 0,1 0 17,-1 0 0,1 0-1,-1 0 1,0 0 0,1 0 0,-1 1-1,1-1 1,-1 1 0,1-1 0,-1 1-1,1 0 1,-1 0 0,1-1 0,0 1-1,-3 2 1,-2 3-4,1 0 0,0 0 0,0 0 1,1 1-1,0-1 0,0 1 0,-4 10 0,2-5-46,2 1 0,0-1 0,-4 22-1,6-25-43,1-1 0,1 1 0,-1 0 0,2 0 0,-1-1 0,1 1 0,0 0 0,1-1 0,4 14 0,-5-19-54,1 1 0,-1 0 0,1-1 0,0 1 0,0-1 0,0 0 0,0 1 0,1-1 0,-1 0 0,1 0 0,0-1 0,0 1 0,0 0 0,0-1 0,0 0-1,0 0 1,1 0 0,-1 0 0,1 0 0,0-1 0,-1 0 0,1 0 0,5 2 0,-2-3-281,0 1 0,-1-1 0,1 0 0,0-1 0,0 1 0,0-1 0,-1 0 0,11-4 0,27-14-622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45 6977,'0'1'551,"0"0"-1,-1 0 1,1 0-1,0-1 0,0 1 1,0 0-1,0 0 0,0 0 1,1 0-1,-1 1 0,1 7 1345,-6 40 2966,5-38-3952,1-1 0,0 1 0,4 20-1,-4-28-714,0 0-1,0 1 0,0-1 0,1 0 0,-1 0 0,1 0 0,3 4 0,-4-6-139,0 1 0,0-1 0,1 0-1,-1 0 1,0 0 0,1 0-1,-1 0 1,1 0 0,-1 0 0,1 0-1,0-1 1,-1 1 0,1-1-1,-1 1 1,4 0 0,-3-1-67,-1 0 0,0-1 0,0 1 0,0 0 1,0 0-1,0-1 0,1 1 0,-1-1 0,0 1 0,0-1 0,0 1 0,0-1 1,0 0-1,0 1 0,0-1 0,-1 0 0,1 0 0,0 0 0,0 0 0,-1 0 1,1 0-1,0 0 0,-1 0 0,1 0 0,-1 0 0,1 0 0,-1 0 1,0 0-1,1 0 0,-1-1 0,0 1 0,0 0 0,0 0 0,0 0 0,0 0 1,0-1-1,0 1 0,0 0 0,-1-2 0,-2-2-196,0 0 0,0 1 0,-1-1 0,0 0 0,0 1 0,-1 0 0,1 0 0,-8-5 0,5 3-39,0 0 1,-10-10 0,14 12 198,0 0 1,0 0 0,0-1-1,1 1 1,0-1 0,-1 1-1,2-1 1,-1 0 0,0 0-1,0-5 1,2 8 59,-1 0 1,1 0 0,0 0 0,0 0-1,0 1 1,1-1 0,-1 0-1,0 0 1,1 0 0,-1 0-1,1 0 1,-1 1 0,1-1-1,0 0 1,0 0 0,0 1 0,0-1-1,0 1 1,0-1 0,1 1-1,-1-1 1,0 1 0,1 0-1,-1 0 1,1-1 0,-1 1-1,1 0 1,0 0 0,2 0-1,0-1 63,1 0 0,0 1 0,0 0-1,0 0 1,0 0 0,-1 0-1,1 1 1,0 0 0,0 0 0,0 0-1,8 2 1,-4 0 96,0 0 0,-1 0 1,1 1-1,-1 0 0,14 8 0,-18-8-79,1 0-1,0 1 1,0 0-1,-1-1 1,0 2-1,0-1 1,0 0-1,-1 1 1,1 0-1,-1 0 1,0 0-1,0 0 1,-1 0-1,3 7 1,0 4 56,-1 0 0,0 0 0,3 29 0,6-71-1798,-8 15 1363,1 1 1,0 0 0,0 0-1,1 0 1,0 1-1,15-15 1,-19 22 309,0-1 1,0 1 0,0 0 0,1 0 0,-1 0-1,1 0 1,-1 0 0,1 1 0,0 0 0,5-2-1,-6 3 65,0-1 0,0 1 0,1 0 0,-1 0 0,0 1 0,0-1 0,0 1 0,0-1 0,0 1 0,-1 0 0,1 0 0,0 0 0,0 1 1,-1-1-1,5 3 0,-1 1 86,0 0 1,0 0-1,-1 1 1,1 0-1,-1 0 1,-1 0-1,1 0 1,-1 1-1,0 0 1,0 0-1,-1 0 1,0 0-1,0 1 1,-1-1-1,0 1 1,0-1-1,-1 1 1,1 16-1,-2-24-207,0 1-1,0-1 0,0 0 1,0 1-1,0-1 0,0 1 1,0-1-1,0 1 1,0-1-1,0 0 0,0 1 1,1-1-1,-1 1 1,0-1-1,0 1 0,0-1 1,0 0-1,1 1 0,-1-1 1,0 0-1,1 1 1,-1-1-1,0 0 0,0 1 1,1-1-1,-1 0 0,1 1 1,-1-1-1,0 0 1,1 0-1,0 0-110,-1 0 1,1 0-1,0 0 0,-1-1 1,1 1-1,-1 0 0,1-1 1,-1 1-1,1 0 0,-1-1 1,1 1-1,-1-1 0,1 1 1,-1-1-1,1 1 0,-1-1 1,0 1-1,1-1 0,-1 1 1,0-1-1,1 0 1,-1 1-1,0-1 0,0 1 1,0-2-1,9-28-1684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14643,'0'32'5977,"0"16"-3928,3 5-113,2 0-751,-2-2-401,5-14-456,5-9-136,2-16-144,0-7-136,3-10-544,-13-11-393,2-5-1183,-7-3-705,-10-3 1825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2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3 226 10666,'0'0'194,"0"0"0,0 0-1,0 0 1,0 0 0,0 0-1,-1 0 1,1 0 0,0 0-1,0 0 1,0 0 0,0 0-1,0 0 1,0 0 0,-1 0-1,1 0 1,0 1 0,0-1-1,0 0 1,0 0 0,0 0-1,0 0 1,0 0 0,0 0-1,0 1 1,0-1 0,0 0-1,0 0 1,0 0 0,-1 0-1,1 0 1,0 1 0,0-1-1,0 0 1,0 0 0,0 0-1,0 0 1,1 0 0,-1 1-1,0-1 1,0 0 0,0 0-1,0 0 1,0 0 0,0 0-1,0 0 1,0 1 0,0-1-1,0 0 1,1 1 44,0-1 0,0 0 0,-1 1 0,1-1 0,0 1 0,0-1 0,0 0 0,-1 0 0,1 1 0,0-1 0,0 0 0,1 0 0,18 2 66,-1 0 0,0-2 1,0 0-1,1-1 0,28-6 0,-28 3-121,0 1 0,0 1 0,0 1 0,25 2 0,-40-1-159,1 1 1,-1 0-1,0 0 1,0 0-1,0 1 0,0-1 1,0 1-1,0 0 1,-1 1-1,1-1 0,-1 1 1,1 0-1,-1 0 1,0 1-1,0-1 1,0 1-1,-1 0 0,1 0 1,-1 0-1,0 0 1,4 8-1,-4-6 9,0 1 0,0 0 1,-1 0-1,0-1 0,0 1 0,-1 1 0,0-1 0,0 0 1,0 0-1,-1 0 0,-1 1 0,1-1 0,-1 0 0,0 0 1,-3 11-1,4-18-33,0 0 0,0 0 0,0 0 0,0 0 0,0 0 0,0 0 0,0 0 0,0 0 0,0 1 0,0-1 0,0 0 1,0 0-1,0 0 0,0 0 0,0 0 0,0 0 0,0 0 0,0 0 0,0 0 0,0 0 0,0 1 0,0-1 0,-1 0 0,1 0 0,0 0 0,0 0 0,0 0 1,0 0-1,0 0 0,0 0 0,0 0 0,0 0 0,0 0 0,0 0 0,0 0 0,0 0 0,-1 0 0,1 0 0,0 0 0,0 0 0,0 0 0,0 0 0,0 0 1,0 0-1,0 0 0,0 0 0,0 0 0,-1 0 0,1 0 0,0 0 0,0 0 0,1-9-1656,2-3 1064,1 1-1,0 0 0,1 0 0,8-16 0,-11 25 466,1-4-87,1 0 1,-1 1-1,1 0 0,0 0 0,0 0 0,1 0 1,0 1-1,0 0 0,0 0 0,0 0 0,0 1 1,11-6-1,-14 8 251,-1 0-1,1 1 1,-1-1 0,1 1 0,-1-1 0,1 1-1,-1 0 1,1-1 0,0 1 0,-1 0-1,1 0 1,0 0 0,-1 0 0,1 0 0,0 1-1,-1-1 1,1 0 0,-1 1 0,1-1-1,-1 1 1,1-1 0,-1 1 0,1 0 0,-1 0-1,1 0 1,-1 0 0,0 0 0,1 0-1,-1 0 1,0 0 0,1 2 0,0 0 169,0 0 1,0 0 0,0 0-1,0 0 1,-1 0 0,1 0-1,-1 1 1,0-1 0,0 0-1,0 1 1,-1-1 0,1 1-1,-1 4 1,0 3 438,1-3-28,-1-1 0,-2 14 1,0-13-202,1-8-370,1 1 0,0 0-1,0 0 1,0-1 0,-1 1 0,1 0 0,0 0 0,0 0-1,0-1 1,0 1 0,0 0 0,0 0 0,1-1 0,-1 1-1,0 0 1,0 0 0,0 0 0,1-1 0,-1 1 0,1 0 0,-1 0-41,0-1 1,0 0-1,0 0 1,0 0 0,0 0-1,1 0 1,-1 0-1,0 0 1,0 0 0,0 0-1,0 0 1,0 0-1,0 1 1,0-1 0,0 0-1,0 0 1,0 0 0,0 0-1,0 0 1,0 0-1,0 0 1,0 1 0,0-1-1,0 0 1,0 0-1,0 0 1,0 0 0,0 0-1,0 0 1,0 0-1,0 1 1,0-1 0,0 0-1,0 0 1,0 0-1,0 0 1,0 0 0,0 0-1,0 0 1,0 0 0,0 0-1,-1 1 1,1-1-1,0 0 1,0 0 0,0 0-1,0 0 1,0 0-1,0 0 1,0 0 0,0 0-1,-5-2-108,3 0-47,0 0 0,0-1 1,0 1-1,1-1 0,-1 1 1,-1-4-1,-2-3-77,-11-22-233</inkml:trace>
  <inkml:trace contextRef="#ctx0" brushRef="#br0" timeOffset="1">337 1 11602,'11'4'5146,"5"6"-2178,3 1-935,-1 5-433,1-1-480,-2 3-640,0-3-552,6-1 2001,2-4-1505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8122,'0'5'1015,"0"-1"0,0 0 1,0 1-1,1-1 0,0 0 0,0 0 1,0 1-1,2 3 0,4 17 1722,3 31 891,4 79 0,-11-90-3212,15 80-1,-16-111-352,-3-14-135,0-2-54,0-1-40,0 0 1,0 0 0,0 0 0,-1-6 0,2 2-31,0 0 0,0 0 1,0 0-1,1 1 0,0-1 1,0 0-1,1 1 0,0-1 1,0 1-1,1-1 0,5-10 0,-6 13 187,1 1 0,-1-1-1,1 1 1,0 0-1,-1 0 1,2 0-1,-1 0 1,0 0-1,0 1 1,1-1-1,-1 1 1,1 0-1,0 0 1,0 1-1,0-1 1,0 1-1,0-1 1,0 1 0,0 1-1,6-2 1,-9 2 69,0 0-1,0 0 1,1 0 0,-1 0 0,0 0 0,1 1 0,-1-1 0,0 0 0,1 0 0,-1 1 0,0-1 0,0 1 0,0 0-1,1-1 1,-1 1 0,0 0 0,0-1 0,0 1 0,1 2 0,0-1 64,0 0 0,-1 0-1,0 0 1,1 0 0,-1 1 0,0-1 0,0 0-1,0 1 1,1 3 0,-1 1 113,0 0 0,0 0 0,-1 0 0,0 1 0,0-1 0,-2 11 0,1-13-172,0 0 1,0-1-1,-1 1 0,0 0 1,0 0-1,0-1 1,-1 0-1,1 1 0,-1-1 1,0 0-1,-1 0 0,1 0 1,-1-1-1,1 1 0,-5 3 1,-1-2-60,1 1 1,-1-1-1,0 0 1,0-1-1,0 0 1,-15 5-1,8-6-485,16-3 443,0 0 1,-1 0-1,1 0 0,0 0 0,0 0 0,0 0 0,0 0 0,-1 0 1,1 0-1,0 0 0,0 0 0,0 0 0,0 0 0,0 0 0,-1 0 1,1 0-1,0 0 0,0 0 0,0 0 0,0 0 0,0 0 0,-1 0 1,1 0-1,0-1 0,0 1 0,0 0 0,0 0 0,0 0 0,0 0 1,0 0-1,-1 0 0,1-1 0,0 1 0,0 0 0,0 0 0,0 0 1,0 0-1,0 0 0,0-1 0,0 1 0,0 0 0,0 0 0,0 0 1,0 0-1,0-1 0,0 1 0,0 0 0,0 0 0,4-8-965,10-12 460,8-5 3</inkml:trace>
  <inkml:trace contextRef="#ctx0" brushRef="#br0" timeOffset="1">299 313 7170,'3'0'760,"1"1"1,-1-1 0,1 1-1,-1-1 1,1 1 0,-1 0 0,1 1-1,-1-1 1,0 1 0,0-1 0,0 1-1,0 0 1,0 0 0,4 3-1,-4-1-206,0-1-1,0 1 0,0 0 0,-1-1 0,0 1 0,1 0 1,-1 0-1,0 1 0,-1-1 0,3 8 0,-1 5 741,-1-10-871,-1-1-1,1 1 1,0-1 0,3 7 0,-4-11-389,-1-1-1,1 0 1,0 1 0,0-1 0,0 0 0,0 0 0,0 0-1,0 0 1,0 0 0,0 0 0,0 0 0,0 0 0,0 0-1,1 0 1,-1-1 0,0 1 0,1-1 0,-1 1 0,0-1 0,1 1-1,-1-1 1,1 0 0,2 1 0,-2-1-48,0-1 0,0 1 0,0 0 1,0-1-1,0 0 0,-1 1 0,1-1 0,0 0 1,0 0-1,0 0 0,-1 0 0,1 0 0,0-1 1,-1 1-1,1 0 0,-1-1 0,1 1 0,1-4 1,2-2-247,0 0 0,8-16 0,-10 17 123,0-1 0,-1 0 0,0 0 0,-1 0 0,0 0 0,0 0 0,0 0 0,-1-13 0,2 18 190,1 5 32,3 8 143,20 67 1215,-24-63-1285,-2-13-151,0 0 0,0-1 0,0 1 0,1 0-1,-1 0 1,0-1 0,2 4 0,-2-5-33,1 1 1,-1 0 0,1-1 0,-1 1 0,1-1 0,0 1 0,-1 0-1,1-1 1,-1 0 0,1 1 0,0-1 0,0 1 0,-1-1-1,1 0 1,0 1 0,0-1 0,-1 0 0,1 0 0,0 0-1,1 1 1,1-1 22,-1 0 0,0 0-1,0 0 1,0-1 0,1 1 0,-1-1-1,0 1 1,0-1 0,0 1-1,0-1 1,0 0 0,0 0 0,0 0-1,0 0 1,0-1 0,2-1-1,18-21 203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10506,'0'46'5281,"-1"18"-1104,-1 8-1552,4 3-649,6-3-487,6-21-849,1-9-248,2-24-496,-1-12-304,-7-16-993,-2-11 25,-7-14 696</inkml:trace>
  <inkml:trace contextRef="#ctx0" brushRef="#br0" timeOffset="1">46 170 8426,'-27'-8'5233,"15"7"528,7-2-2384,4 6-913,7-1-399,-6-2-865,4 0-408,28 0-512,32-2-64,-31-6-352,-2-2-256,-2 2 1120,0 4-728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17 199 14075,'1'1'448,"1"-1"0,-1 1 1,0 0-1,1-1 0,-1 1 0,0-1 0,1 1 1,-1-1-1,1 0 0,-1 1 0,0-1 0,1 0 1,-1 0-1,1 0 0,-1 0 0,1 0 0,1-1 1,-2 1-160,1-1 0,0 0 1,0 0-1,-1 1 1,1-1-1,-1 0 1,1 0-1,-1-1 1,1 1-1,-1 0 1,3-3-1,-1-1-110,0 1-1,1-1 1,-2 0-1,1 0 1,0-1-1,-1 1 1,2-8-1,-2 6-156,0 0-1,-1 0 1,0 0-1,0 0 1,0 0-1,-1 0 1,0 0-1,-1 0 1,1 0 0,-1 0-1,-1 0 1,1 1-1,-1-1 1,0 0-1,-6-10 1,8 16-23,-1-1 0,0 1 1,0-1-1,0 1 0,0 0 1,0-1-1,0 1 0,0 0 1,-1 0-1,1 0 0,0 0 1,-1 0-1,1 0 0,-1 0 1,1 1-1,-3-2 0,3 2 0,0 0-1,0 0 0,0 0 1,-1 0-1,1 0 1,0 0-1,0 0 0,-1 0 1,1 0-1,0 1 0,0-1 1,0 0-1,0 1 0,-1-1 1,1 1-1,0 0 1,0-1-1,0 1 0,0 0 1,0 0-1,0-1 0,1 1 1,-1 0-1,-1 1 1,-1 3 27,-1-1 0,1 1 1,0 0-1,1 0 0,-1 0 1,1 0-1,0 1 0,0-1 1,1 1-1,-1-1 0,1 1 1,1 0-1,-1-1 0,1 1 1,0 0-1,0 5 0,1-3 49,0-1-1,0 1 0,0-1 1,1 0-1,0 0 0,0 0 0,1 0 1,0 0-1,0 0 0,1-1 1,0 0-1,5 8 0,-4-9-36,1 0 0,-1 0-1,1 0 1,0-1 0,0 1-1,0-1 1,1-1 0,-1 1-1,1-1 1,0-1 0,0 1-1,0-1 1,13 2 0,-9-2 57,0-1 0,0 0-1,0-1 1,0 0 0,-1-1 0,1 0 0,0-1 0,21-5 0,26-15 228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10706,'-3'4'4713,"-2"15"-2040,1 8-609,2 12-111,1 4-297,1-1-504,1-1-287,2-3-433,1-4-144,-1-8-184,-2-6-16,0-8-208,-1-5-272,0-3-697,-2-1-495,0-4-2249,1-1 2489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9418,'14'7'5073,"-7"5"-768,0 14-2377,-7 6-79,-11 13-625,6 6-312,1-3-536,2-4-168,12-11-144,-4-6-24,8-10-512,4-5-328,0-12-856,3-4 3168,-6-12-1384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11186,'0'0'227,"0"0"-1,0 0 1,0 0-1,0-1 1,0 1-1,0 0 1,0 0-1,0 0 1,0 0-1,1 0 0,-1-1 1,0 1-1,0 0 1,0 0-1,0 0 1,0 0-1,1 0 1,-1 0-1,0 0 1,0-1-1,0 1 0,0 0 1,0 0-1,1 0 1,-1 0-1,0 0 1,0 0-1,1 0 1,8-1 2249,13 2-2267,-16 0 545,32 1-196,-1-2 0,1-2 1,53-9-1,-76 9-533,3-2 0,20 0 0,-34 4-19,1 0 0,-1 0 0,0 0 0,1 0-1,-1 1 1,0 0 0,1 0 0,-1 0 0,8 3 0,-10-2-1,-1-1 1,1 0-1,0 0 1,0 1-1,-1-1 1,1 1 0,-1 0-1,0-1 1,1 1-1,-1 0 1,0 0-1,0 0 1,0 0-1,1 3 1,1 4 28,0-1 1,1 13-1,0 0 88,-3-17-74,0 0 1,1 1-1,-1-1 1,1 0-1,0 0 1,0 0-1,0-1 1,1 1-1,3 3 1,-5-5-32,1 0-1,0-1 1,-1 1-1,1-1 1,0 0 0,0 0-1,0 1 1,0-1-1,0-1 1,1 1 0,-1 0-1,0 0 1,0-1 0,0 1-1,1-1 1,-1 0-1,0 0 1,1 0 0,2 0-1,-1-1-9,1 1-1,-1-1 0,1-1 1,-1 1-1,0-1 1,1 1-1,-1-1 0,0 0 1,0-1-1,0 1 1,0-1-1,-1 0 0,1 0 1,-1 0-1,1 0 1,-1 0-1,0-1 0,0 0 1,3-5-1,-4 6 10,-1 1 0,0-1-1,0 1 1,1-1-1,-2 1 1,1-1 0,0 0-1,0 0 1,-1 1-1,1-1 1,-1 0 0,0 0-1,0 1 1,0-1-1,0 0 1,-1 0 0,1 0-1,-1 1 1,1-1 0,-1 0-1,0 1 1,0-1-1,0 1 1,-1-1 0,1 1-1,-1-1 1,1 1-1,-1 0 1,0 0 0,0 0-1,0 0 1,0 0-1,-3-2 1,0 0 66,0 1 0,-1 0 0,1 0 0,-1 0 0,0 1 0,0 0 0,0 0 0,0 0 0,-11-1 0,14 3-75,-1-1 0,1 1 0,0 0 0,-1 0 0,1 0-1,0 0 1,-1 0 0,1 1 0,0-1 0,-1 1 0,1 0 0,0 0 0,0 1-1,0-1 1,0 1 0,0-1 0,0 1 0,0 0 0,-4 3 0,6-4 27,1 0 0,-1 0 0,0 0 0,0 0 0,0 0 1,1 0-1,-1 0 0,0 0 0,1 0 0,-1 1 0,1-1 0,0 0 1,-1 0-1,1 0 0,0 1 0,0-1 0,0 0 0,0 0 0,0 1 1,0-1-1,0 0 0,0 1 0,0-1 0,0 0 0,1 0 1,-1 0-1,1 3 0,3 1 122,-1 1 0,8 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16 12371,'-1'-2'384,"-1"1"1,1 0 0,0 0 0,0 0-1,-1 0 1,1 0 0,0 0 0,-1 0-1,1 0 1,-1 0 0,1 1 0,-1-1-1,1 1 1,-1-1 0,0 1 0,1-1-1,-1 1 1,0 0 0,1 0-1,-1 0 1,0 0 0,1 0 0,-1 0-1,-2 1 1,2 0-210,0-1 0,-1 1-1,1 0 1,0 1 0,0-1-1,0 0 1,0 1 0,0-1-1,0 1 1,0 0 0,0-1-1,1 1 1,-1 0 0,0 0-1,1 0 1,-2 3 0,0 1-21,0 0 0,1 1 1,-1-1-1,1 0 0,1 1 1,-2 9-1,-3 41 231,6-47-335,-1 21 37,2 0 1,1 0 0,1-1 0,10 43-1,42 115-51,-52-179-566,-1 0 0,3 18-1,-6-19-519,-3-7 292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11883,'2'5'1762,"0"0"1,0-1-1,-1 1 0,2 10 1,-1 0-159,0 24-1,-2-19-548,-1 71 578,-1-49-1343,6 51 0,-3-87-279,0 1 0,0-1-1,0 0 1,1 0 0,0 1 0,5 8 0,-5-12-7,0 0 1,-1 0-1,1 0 1,0-1-1,0 1 1,1-1-1,-1 1 0,1-1 1,-1 0-1,1 0 1,0 0-1,-1 0 1,1-1-1,6 3 1,3 0 40,0-1 0,0-1 1,0 0-1,0 0 0,0-1 1,0-1-1,22-1 1,-12-2 148,0 0 1,-1-1-1,30-11 1,-50 15-254,-1 0 0,0 0 0,1 0 0,-1 0 0,1 0 0,-1 0 0,0 0 0,1 0 0,-1 0 0,0 0 0,1-1 0,-1 1 0,0 0 0,1 0 0,-1 0 0,0-1 0,1 1 0,-1 0 0,0-1 0,0 1 0,1 0 0,-1 0 0,0-1 0,0 1 0,0 0 0,0-1 0,1 1 0,-1-1 0,0 1-550</inkml:trace>
  <inkml:trace contextRef="#ctx0" brushRef="#br0" timeOffset="1">437 101 12227,'-4'3'5273,"3"2"-2425,-2-1-735,2-4-329,-1 11-344,1 23-535,6 45-225,3-37-264,4 0-96,2-6-168,0-3-72,1-11-64,-4-6-184,-3-10-608,-4-6-400,-4-4-1137,-3-3-608,2 6 1857</inkml:trace>
  <inkml:trace contextRef="#ctx0" brushRef="#br0" timeOffset="2">486 354 7898,'-33'-45'4345,"33"41"-705,8 2-519,5 0-736,5-2-257,7-3-584,2 0-303,2-2-569,1 4-232,-3 2-272,-6-2-208,-10 9-744,-6-3-393,-7 0 649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8458,'9'14'5401,"-9"-3"208,6 13-2952,-4 2-169,2 13-935,-1 8-409,-3-1-608,2 1-160,5-9-200,1-6-48,5-8-200,-6-4-248,-6-13-1048,9-6 2400,14-9-1112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13155,'-5'0'1614,"1"0"0,0 1 1,0-1-1,-5 2 0,-14 7 1939,8-1-2853,-14 11-1,15-10 183,10-7-740,-4 3 41,0 1-1,1-1 1,-10 10 0,16-14-173,0 0-1,-1 0 1,1 1-1,0-1 1,0 1-1,0-1 1,0 1-1,0-1 1,0 1-1,0 0 1,1-1 0,-1 1-1,1 0 1,-1 0-1,1-1 1,-1 1-1,1 0 1,0 0-1,0 0 1,0 0-1,0-1 1,0 1-1,1 3 1,2 2-7,0-1 1,0-1-1,0 1 1,1 0-1,-1-1 0,1 0 1,1 1-1,-1-2 1,1 1-1,0 0 0,8 5 1,8 5 72,38 19 0,-44-26-6,-14-7-65,48 29 373,-44-27-295,-1 1-1,1 0 0,0 0 0,-1 0 1,0 0-1,0 1 0,4 7 0,-7-12-70,-1 1-1,1-1 1,-1 1-1,0 0 0,1 0 1,-1-1-1,0 1 1,0 0-1,0-1 1,0 1-1,1 0 0,-1 0 1,0-1-1,0 1 1,0 0-1,0 0 1,-1-1-1,1 1 1,0 0-1,0 0 0,0-1 1,-1 1-1,1 0 1,0-1-1,-1 1 1,1 0-1,0-1 0,-1 1 1,1 0-1,-1-1 1,1 1-1,-1-1 1,1 1-1,-1-1 0,0 1 1,1-1-1,-1 1 1,0-1-1,1 0 1,-1 1-1,0-1 0,1 0 1,-2 1-1,-5 1 3,1 0-1,0-1 1,-1 1-1,-6 0 0,11-2-27,-17 3-519,-1-1 0,-33-2-1,38-3 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7618,'-6'1'4577,"6"-2"176,2 1-1801,-2 0-695,0 0-177,1 12-487,3 23-289,0 42-512,-8-33-176,4-3-288,0-2-112,1-9-104,5 1-112,-1-11-496,0-6-520,2-7-432,1-4-3713,8-1 3648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8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11666,'-6'-6'5258,"5"-2"-2282,0 4-1255,1 7 31,-2-3-616,1 1-272,1 34-471,3 43-41,3-35-64,4 1-56,2-11-104,1-5-24,1-12-408,-2-9-272,-1-7-3601,-4-2 2872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12427,'0'0'223,"-1"1"1,1-1 0,0 1-1,0 0 1,0-1-1,-1 1 1,1-1 0,0 1-1,0 0 1,0-1 0,0 1-1,0 0 1,0-1 0,0 1-1,0-1 1,0 1 0,0 0-1,0-1 1,1 1-1,-1-1 1,0 1 0,0 0-1,1-1 1,-1 1 0,0-1-1,1 1 1,-1-1 0,1 1-1,1 1 67,0-1 0,0 0 0,0 0 0,0 0 0,0 0-1,1 0 1,3 0 0,7 2 275,0 0 0,1-1 0,-1-1-1,20 0 1,55-8 49,-14 1-512,-70 6-101,0-1 0,0 2 1,1-1-1,-1 0 1,0 1-1,0 0 1,0 0-1,5 2 0,-7-3 1,0 1 0,-1 0-1,1 0 1,-1 0-1,1 1 1,-1-1 0,1 0-1,-1 1 1,0-1 0,1 0-1,-1 1 1,0 0-1,0-1 1,0 1 0,0 0-1,0-1 1,-1 1-1,1 0 1,0 0 0,-1 2-1,6 22 47,-4-13 166,8 23-1,-8-32-140,-1 0-1,1 0 1,0-1-1,0 1 1,0-1-1,1 1 1,-1-1-1,1 0 1,0 0-1,3 3 1,-5-5-61,0 0 0,0 0 0,0-1 0,0 1 0,0 0 0,0-1 0,0 1 0,1 0 0,-1-1 0,0 0 0,0 1 0,0-1 0,1 0 0,-1 1 0,0-1 0,0 0 0,1 0 0,-1 0 0,0 0 0,0 0 0,1 0 0,-1-1 0,0 1 0,0 0 0,0-1 0,1 1 1,-1-1-1,0 1 0,0-1 0,0 1 0,0-1 0,0 0 0,0 0 0,0 1 0,0-1 0,0 0 0,0 0 0,0 0 0,0-2 0,3-2-7,-1 0 0,1 0 0,-1-1 0,-1 0 0,1 0 0,2-7 0,-4 7-2,1 1 0,-1-1 0,0 1-1,1-12 1,-2 15 3,0 0 0,0-1-1,0 1 1,-1 0-1,1 0 1,-1 0-1,0-1 1,0 1 0,1 0-1,-1 0 1,0 0-1,-1 0 1,1 0 0,0 1-1,-3-4 1,2 2 1,-1 1 0,1 0 1,-1-1-1,0 1 1,1 0-1,-1 0 0,0 1 1,0-1-1,0 1 1,-1-1-1,-5-1 0,7 3-7,0-1 0,-1 1 0,1 0 1,0 0-1,0 0 0,0 0 0,-1 1 0,1-1 0,0 0 0,0 1 0,0 0 0,0-1 0,0 1 0,0 0 0,0 0 0,0 0 0,0 0 0,0 0 0,0 1 0,-2 2 0,1-1 118,0 0 0,0 0 0,0 1 0,1-1 0,0 1-1,0 0 1,0 0 0,0-1 0,-2 6 0,-3 16 430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19 14651,'-38'6'5737,"38"-6"-5609,-1 0 0,1 0 1,-1 0-1,1 1 0,-1-1 0,1 0 0,0 0 0,-1 1 0,1-1 0,-1 0 0,1 1 0,-1-1 0,1 0 0,0 1 0,-1-1 0,1 1 0,0-1 1,-1 0-1,1 1 0,0-1 0,0 1 0,-1-1 0,1 1 0,0-1 0,0 1 0,0 0 0,2 13 854,-1-8-391,0 51 1526,4 32-1125,-4-77-974,1-1 0,0 0 0,1 0 0,1 0 0,8 20-1,6 4-1211,-20-42 226,0 0 1,0 0 0,0 0 0,1 0-1,0 0 1,0-10 0,0 6 123,-2-12-385,-5-75-2752,8 89 3911,0 1 0,1 0-1,0-1 1,0 1-1,5-14 1,-5 18 280,1 0 0,-1 0 1,1 0-1,0 1 0,0-1 1,0 0-1,0 1 0,1-1 0,0 1 1,0 0-1,-1 0 0,8-5 1,-7 6 65,1 0-1,-1 0 1,1 0 0,0 0 0,-1 1 0,1 0 0,0 0 0,0 0 0,0 0-1,0 0 1,0 1 0,0 0 0,0 0 0,0 0 0,0 0 0,0 1 0,0-1 0,0 1-1,0 0 1,0 0 0,0 1 0,-1-1 0,1 1 0,0 0 0,-1 0 0,1 0 0,-1 0-1,0 1 1,0-1 0,5 6 0,-6-7-210,-1 1 1,1-1-1,-1 1 0,0 0 0,1 0 1,-1-1-1,0 1 0,0 0 0,0 0 0,0 0 1,-1 0-1,1 0 0,0 0 0,-1 0 1,0 0-1,1 0 0,-1 1 0,0-1 1,0 0-1,0 0 0,0 0 0,-1 0 0,1 0 1,0 0-1,-1 0 0,0 1 0,1-1 1,-1 0-1,0-1 0,-2 5 0,0-3-29,1 1-1,-1-1 0,0 0 1,0 0-1,0 0 0,-1 0 0,1-1 1,-1 1-1,1-1 0,-1 0 1,0 0-1,0 0 0,0-1 1,-7 3-1,4-3-22,-1 1 1,0-1-1,1-1 0,-1 1 1,0-1-1,0-1 0,-7 0 1,25 13-73,0 2 98,64 55 425,-13-14-560,-54-47-920,1-1 1,16 12-1,-15-16 63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39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12995,'1'24'6065,"-1"8"-2888,-2 6-1121,2 1-327,0 5-881,0-4-312,6-1-312,-2-5-56,3-11-528,0-7-472,-2-15-1009,3-5 57,-8-8 984</inkml:trace>
  <inkml:trace contextRef="#ctx0" brushRef="#br0" timeOffset="1">45 176 10234,'10'0'4977,"6"0"-1608,1 4-648,7-4-865,0 4-408,3-1-720,-3-3-247,-4-2-321,-4 5-401,-11 0-111,-5-1 168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4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13483,'-1'28'5753,"-2"8"-3064,2 4-449,0 5-591,-1 3-489,13-5-680,-7-1-192,9-8-200,5-9-248,-5-12-744,10-9-56,2-10 447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4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14035,'0'0'132,"0"0"1,0 0-1,0 0 0,0 0 0,0 0 1,1 1-1,-1-1 0,0 0 1,0 0-1,0 0 0,0 0 1,0 0-1,0 1 0,0-1 0,0 0 1,0 0-1,0 0 0,0 0 1,0 1-1,0-1 0,0 0 0,0 0 1,0 0-1,0 0 0,0 1 1,0-1-1,0 0 0,0 0 0,0 0 1,0 0-1,0 0 0,0 1 1,0-1-1,0 0 0,0 0 1,0 0-1,0 0 0,0 0 0,-1 1 1,1-1-1,0 0 0,0 0 1,0 0-1,0 0 0,0 0 0,0 0 1,-1 0-1,1 0 0,0 1 1,0-1-1,0 0 0,0 0 1,-1 0-1,1 0 0,0 0 0,0 0 1,0 0-1,-17 5 1914,2 0-607,-3 3-417,0 0 0,-20 13 0,33-18-940,0 0 1,0 1 0,1-1 0,-1 1-1,1 0 1,0 1 0,0-1 0,0 1-1,1-1 1,-1 1 0,1 0 0,-2 6-1,4-8-66,0 1 0,0-1 0,0 0-1,1 1 1,0-1 0,0 1 0,0-1 0,0 0-1,0 1 1,1-1 0,-1 1 0,1-1-1,0 0 1,0 0 0,0 1 0,0-1 0,1 0-1,-1 0 1,5 6 0,2 2 35,0-1 1,0 0-1,18 16 1,11 6 160,7 5 93,-39-32-242,0 0 1,0 0 0,-1 1-1,1 0 1,4 10 0,-8-16-53,-1 1 1,1 0-1,-1 0 1,1 0-1,-1 0 1,0-1-1,0 1 0,1 0 1,-1 0-1,0 0 1,0 0-1,0 0 1,0 0-1,0 0 1,0 0-1,0 0 1,-1 1-1,1-1-4,-1 0 0,1-1 0,-1 1 0,1 0 0,-1-1 0,0 1-1,1-1 1,-1 1 0,0-1 0,0 1 0,1-1 0,-1 1 0,0-1 0,0 0-1,0 0 1,0 1 0,1-1 0,-3 0 0,-9 2-249,-1-1 1,1 0-1,-1-1 0,0 0 0,-15-3 1,4 1-980,-16 0-2561,-1 3 1676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11506,'12'-2'5042,"-3"2"-2290,2-2-815,10 1-385,4 0-424,8-1-608,7 0-120,4-1-928,2 0 2545,9 2-1649</inkml:trace>
  <inkml:trace contextRef="#ctx0" brushRef="#br0" timeOffset="1">956 43 13675,'0'15'2819,"1"1"1,4 15-1,-2-14-2187,1-1-1,1 1 0,10 22 1,-11-32-538,-1 1 0,2-1-1,-1-1 1,1 1 0,0-1 0,0 0 0,9 8 0,-10-10-61,1 0-1,-1-1 0,1 1 0,1-1 1,-1 0-1,0 0 0,1-1 1,-1 0-1,1 1 0,10 1 1,-14-4-23,1 0 0,-1 0 0,1 0 0,0 0 0,-1 0 0,1 0 0,0-1 0,-1 0 0,1 1 0,-1-1 1,1 0-1,-1 0 0,0 0 0,1 0 0,-1-1 0,0 1 0,0-1 0,0 1 0,0-1 0,0 0 0,0 0 1,0 0-1,0 0 0,-1 0 0,1 0 0,-1 0 0,0-1 0,0 1 0,2-5 0,1-4 24,5-22-1,-3 5-18,-2 16-62,7-24-1166,12-72 0,-22 90-257,-1 18 1452,0 0-1,0 0 0,0 0 1,0-1-1,0 1 0,0 0 1,1 0-1,-1 0 0,0 0 1,0 0-1,0 0 0,0-1 1,0 1-1,0 0 0,0 0 1,0 0-1,0 0 0,0 0 1,0 0-1,1 0 0,-1 0 1,0 0-1,0 0 0,0-1 1,0 1-1,0 0 0,0 0 1,0 0-1,1 0 0,-1 0 1,0 0-1,0 0 0,0 0 1,0 0-1,0 0 0,1 0 1,-1 0-1,0 0 0,0 0 1,0 0-1,0 0 0,0 0 1,0 0-1,1 0 0,-1 1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48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2 193 8906,'-1'-22'3609,"0"22"-3521,1-1 0,0 1 1,0 0-1,0-1 0,0 1 1,0 0-1,0-1 0,1 1 0,-1 0 1,0-1-1,0 1 0,0 0 1,0-1-1,0 1 0,0 0 1,1-1-1,-1 1 0,0 0 1,0-1-1,0 1 0,1 0 1,-1 0-1,0-1 0,0 1 0,1 0 1,-1 0-1,0 0 0,1 0 1,-1-1-1,0 1 0,1 0 1,11 1 1353,-10 0-1219,7 2 270,1 0 0,-1 0-1,0 1 1,0 1 0,0-1-1,0 2 1,-1-1 0,0 1-1,0 0 1,-1 1 0,1 0-1,11 14 1,-8-6-61,-1-1 0,0 2 0,-1-1 0,-1 1 0,0 1 0,7 23 0,-11-28-284,-1-2 40,8 17 0,-23-68 48,9 31-241,-27-96-129,27 92 102,1-1 0,0 1 0,1-1 0,0 0 0,3-28 0,-1 35 26,1 1 0,0-1-1,1 1 1,0-1-1,0 1 1,0 0-1,1 0 1,0 0-1,0 0 1,1 1 0,0 0-1,0 0 1,0 0-1,1 0 1,0 1-1,0 0 1,0 0 0,1 1-1,0 0 1,-1 0-1,2 0 1,-1 1-1,0 0 1,1 1-1,-1-1 1,1 1 0,0 1-1,13-2 1,1 2 86,27 1 1,-42 0-515,0 1 1,1 0 0,-1 0-1,0 1 1,0 0-1,0 0 1,10 6 0,-12-4-590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48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12011,'6'1'951,"0"-1"1,0 0 0,1 0 0,-1 0 0,0-1 0,11-3 0,-9 2-457,-1 0 1,0-1-1,0 0 1,0 0 0,7-6-1,-7 5-348,0-1 1,-1 0-1,0 0 0,0-1 0,0 0 0,-1 0 0,0 0 0,0-1 1,-1 1-1,0-1 0,5-11 0,-3 3-36,3-18 0,-2 10-44,-5 16-45,0 0-1,0 0 0,-1 0 1,1-13-1,-1 19-19,-1-1 1,0 1-1,0 0 0,-1-1 1,1 1-1,0 0 0,0-1 1,-1 1-1,1 0 1,-1-1-1,1 1 0,-1 0 1,1-1-1,-1 1 0,0 0 1,0 0-1,1 0 1,-1 0-1,0 0 0,0 0 1,0 0-1,0 0 0,0 0 1,-1 0-1,1 0 1,0 1-1,0-1 0,0 0 1,-1 1-1,-1-1 0,0 0 1,0 0-1,-1 1 0,1-1 1,0 1-1,-1 0 0,1 0 0,0 0 1,-1 1-1,1-1 0,0 1 1,-1 0-1,1-1 0,0 1 0,0 1 1,0-1-1,0 0 0,0 1 0,0 0 1,0 0-1,1 0 0,-1 0 1,0 0-1,1 0 0,0 0 0,-1 1 1,-1 3-1,1-2 30,-1 1 0,1 0 0,0 0 0,1 0 0,-1 1-1,1-1 1,0 1 0,0-1 0,1 1 0,0 0 0,0 0 0,0 0 0,1-1 0,0 10 0,1-5 45,1 0-1,0 0 1,1 0 0,0 0 0,1-1 0,0 1 0,0-1 0,1 0 0,0 0 0,1 0 0,0-1 0,0 0 0,1 0 0,0-1 0,0 1 0,13 8 0,-16-13-137,1-1-1,-1 1 1,1-1 0,0 0 0,0 0-1,0 0 1,0-1 0,0 0 0,0 0-1,1 0 1,9 0 0,-2-2-1313,0 0 0,0-1 0,21-5 0,13-4-1043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49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248 273 10274,'-5'-4'5826,"-6"1"-4249,6 2-479,-5-1-233,-1 0 1,0 1 0,1 0 0,-1 0 0,1 1 0,-18 2-1,20 0-641,0-1 0,0 1 0,0 0 0,0 1 0,0 0 0,1 0 0,0 0 0,-1 1 0,-7 6 0,10-6-178,1 0 0,0 0 0,0 0 0,0 1 0,1-1 0,-1 1 0,1 0 0,0 0 0,0 0 0,1 0 0,0 1 0,0-1 0,0 1 0,0-1 1,1 1-1,0 0 0,0 0 0,0 7 0,1-10-48,0 1 0,0 0 1,1-1-1,-1 1 0,1 0 1,-1-1-1,1 1 0,0 0 1,1-1-1,-1 0 0,1 1 0,-1-1 1,1 0-1,0 1 0,0-1 1,0 0-1,1-1 0,-1 1 1,1 0-1,0-1 0,-1 1 1,1-1-1,0 0 0,0 0 1,1 0-1,-1 0 0,0 0 1,1-1-1,4 2 0,-2-2-8,0 0 0,0 0 0,0 0 0,0-1 0,0 0 0,0 0 0,0 0 0,0-1 0,0 0 0,-1 0 0,1 0 0,0-1 0,0 0 0,-1 0 0,9-5 0,-4 1-74,-1 1 0,0-1 0,0-1 0,0 0 0,-1 0 0,0-1 0,10-13 0,-9 9-134,-1 0 0,-1 0 0,0-1-1,-1 1 1,0-2 0,-1 1 0,7-26 0,-5 3-271,5-68 0,-11 76 499,0-1 0,-5-31 1,1 44 173,3 16-174,0 0 0,0 0 0,-1 0 0,1-1 0,0 1 0,0 0 0,0 0 0,0 0 0,0 0 0,0-1 0,0 1 0,-1 0 0,1 0 0,0 0 0,0 0 0,0 0 0,0 0 0,-1-1 0,1 1-1,0 0 1,0 0 0,0 0 0,-1 0 0,1 0 0,0 0 0,0 0 0,0 0 0,-1 0 0,1 0 0,0 0 0,0 0 0,-1 0 0,1 0 0,0 0 0,0 0 0,0 0 0,-1 0 0,1 0 0,0 0 0,0 1 0,0-1 0,0 0 0,-1 0 0,1 0 0,0 0 0,-8 9 317,4-3-212,1 0 0,0 0-1,0 1 1,0 0-1,1 0 1,0 0 0,0 0-1,1 0 1,0 0-1,0 0 1,1 9 0,0 1 77,1 1 0,1-1 1,7 30-1,0-12 41,3 0 1,1 0-1,31 60 0,-36-81-204,1 0 0,0 0-1,13 15 1,-15-22-67,-1 0 0,1-1 0,0 0-1,0 0 1,0-1 0,1 0 0,12 7 0,-5-6-32,25 6 1,-40-12 69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0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115 123 4689,'2'-1'403,"-1"0"1,0 0-1,-1 0 0,1 0 1,0 0-1,0 0 0,0 0 0,0 0 1,-1 0-1,1 0 0,-1-1 1,1 1-1,-1 0 0,1 0 1,-1-1-1,0 1 0,1 0 0,-1-1 1,0 1-1,0 0 0,0-1 1,0 1-1,-1-2 0,1-4 670,-1 1-1,0-1 0,-3-7 1,4 14-1071,-1-5 478,-1 0 0,0 0 0,0 0 0,0 0 0,-1 0 0,0 0-1,0 1 1,-4-6 0,6 9-387,1 0 0,-1 1-1,0-1 1,0 0-1,0 0 1,0 1 0,0-1-1,0 1 1,0-1 0,0 1-1,0-1 1,0 1-1,0-1 1,-1 1 0,1 0-1,0 0 1,-2 0-1,2 0-37,-1 0-1,1 0 0,-1 1 0,1-1 0,-1 1 0,1 0 0,-1-1 0,1 1 0,0 0 0,-1 0 0,1 0 0,0 0 0,0 0 0,0 0 0,-1 0 0,0 3 0,-3 2 4,0 1-1,0 0 0,1 0 0,1 1 0,-1 0 0,1-1 0,-4 16 0,2-3-42,-4 41 0,8-51-18,0 0-1,1 0 1,1 0-1,-1 0 1,1 0-1,1-1 0,4 18 1,-4-23-4,-1-1 0,1 1 0,0 0 0,0-1 0,0 1 0,0-1 0,0 0 0,1 0 0,0 0 0,-1 0 0,1 0 0,0 0 0,1-1 1,-1 0-1,0 1 0,1-1 0,-1 0 0,1-1 0,0 1 0,-1-1 0,8 3 0,-1-3-220,-1 1 0,1-1 0,-1-1 0,1 1 0,-1-2 0,1 1 1,0-2-1,-1 1 0,0-1 0,1 0 0,14-7 0,-11 4-1057,-1 0 0,0-1 1,0-1-1,-1 0 0,0-1 0,0 0 0,17-17 0,-3-5-1271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0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15 4897,'-1'0'375,"0"0"0,1 1 0,-1-1 0,0 1-1,1-1 1,-1 1 0,0-1 0,1 1 0,-1-1 0,1 1 0,-1 0-1,1-1 1,-1 1 0,1 0 0,0-1 0,-1 1 0,1 0 0,0 0-1,-1-1 1,1 1 0,0 0 0,0 0 0,0 0 0,0-1 0,0 2 0,-4 26 2901,4-25-2896,-1 3-12,1 0-1,0 0 1,0 0 0,1 0 0,0 0 0,0 0-1,0 0 1,1 0 0,0 0 0,0 0 0,0-1-1,1 1 1,-1-1 0,2 0 0,-1 0-1,0 0 1,6 6 0,-3-4 48,7 7 253,-12-14-642,0 1 0,-1-1 0,1 1 0,0-1 0,0 0 0,0 1-1,0-1 1,0 0 0,0 0 0,0 0 0,0 0 0,0 0 0,0 0 0,0 0 0,0 0 0,0 0 0,1 0 0,0-1-51,0 1 0,-1-1 1,1 0-1,-1 1 0,1-1 1,-1 0-1,0 0 0,1 0 1,-1 0-1,0 0 0,1 0 1,-1 0-1,0-1 1,0 1-1,0 0 0,0-1 1,0 1-1,-1 0 0,1-1 1,0 1-1,0-1 0,-1 1 1,1-1-1,-1 0 0,0 1 1,1-1-1,-1 0 0,0 1 1,0-1-1,0 0 0,0 1 1,0-1-1,-1 0 0,1 1 1,0-1-1,-1 1 0,0-3 1,-1-1-161,0-1 0,-1 1 1,0-1-1,0 1 0,0 0 1,-7-8-1,-27-25-344,14 16 461,22 21 62,0 0-1,1 0 1,-1 0-1,0 0 1,0 0-1,1 0 1,-1 0-1,0 0 1,1 0-1,-1 0 1,1 0 0,-1 0-1,1-1 1,-1 0-1,2 1 4,-1 1 1,0-1-1,0 1 0,0-1 0,1 1 1,-1-1-1,0 1 0,1-1 0,-1 1 1,0-1-1,1 1 0,-1 0 0,0-1 1,1 1-1,-1-1 0,1 1 0,-1 0 1,1-1-1,-1 1 0,1 0 0,-1 0 1,1 0-1,-1-1 0,1 1 0,0 0 1,-1 0-1,1 0 0,-1 0 0,2 0 1,19-4 88,1 2 1,31-1-1,-36 3-39,2-1 86,0 1 0,0 1 0,-1 0 0,23 6 0,-34-6-57,-1 1 1,1 0-1,-1 1 0,0-1 1,0 1-1,0 0 1,0 1-1,0-1 1,-1 1-1,1 1 1,-1-1-1,0 1 1,-1-1-1,1 2 0,4 6 1,-4-5 2,-1 1-1,0-1 1,-1 1 0,0 0 0,3 9 0,-4-11-45,-1 0-1,0 0 1,0 0 0,0 0 0,-1 0 0,0 0-1,0 0 1,-1 7 0,-2-39-950,4 16 631,-1 0 0,1 0 0,5-17 0,-5 23 247,0 0 0,0 0 1,1 0-1,0 0 0,-1 0 0,1 0 0,1 1 0,-1-1 0,1 1 0,5-7 0,-7 9 66,0 0 0,-1 1 0,1-1 0,0 1-1,0-1 1,0 1 0,0-1 0,0 1-1,0-1 1,0 1 0,0 0 0,0-1-1,0 1 1,0 0 0,0 0 0,0 0-1,0 0 1,0 0 0,0 0 0,0 0-1,0 0 1,0 0 0,0 1 0,0-1-1,0 0 1,0 1 0,0-1 0,0 1-1,0-1 1,-1 1 0,1-1 0,0 1-1,0-1 1,0 1 0,-1 0 0,2 1 0,2 2 137,-1 0 0,0 0 0,0 0 0,-1 0 0,1 0 0,1 6 1,-1-3 20,0 1 0,1 10 0,5 15 69,-8-31-282,0 0-1,0 0 0,0 0 1,0 0-1,0 0 0,0 0 1,1 0-1,-1 0 0,1 0 0,0-1 1,2 3-1,5-1 866,2-2-511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1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13259,'0'51'5953,"2"7"-3040,2 9-1025,2-3-103,3-6-929,4-7-368,3-17-344,0-6-56,0-16-216,-3-8-280,-3-13-881,-1-6-679,-9-7-1897,-5-3 2377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1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2 116 8762,'-1'2'7462,"5"-1"-1823,130 0-3598,-97-2-1682,-25 1-262,-1 0 1,1 1 0,-1 0 0,0 1 0,1 0 0,-1 1-1,0 0 1,13 6 0,-16-5-17,-1-1 1,1 2-1,-1-1 0,0 1 1,-1 0-1,1 0 0,-1 1 1,0 0-1,0 0 0,-1 1 1,8 11-1,2 6 292,23 50-1,-28-52-246,-10-18-55,-1-4-8,-3-5 29,2 2-116,1 0 0,0 0-1,-1 0 1,1-1 0,0 1-1,1 0 1,-1-1-1,1 1 1,-1 0 0,1-1-1,0 1 1,0-1-1,0 1 1,2-6 0,-1 5-45,0-1 0,1 0 0,0 1 0,0-1 0,0 1 0,1-1 0,0 1 0,-1 0 0,5-4 0,2-1-44,-1 1-1,1 0 0,1 0 1,-1 1-1,1 0 0,1 1 1,16-8-1,-22 11 105,1 1 1,0 1-1,0-1 0,-1 1 0,1-1 1,0 2-1,0-1 0,0 1 1,10 0-1,-13 0 10,-1 0-1,0 1 1,1-1 0,-1 1-1,0-1 1,1 1 0,-1 0 0,0 0-1,0 0 1,0 0 0,0 0 0,0 0-1,0 1 1,0-1 0,0 1 0,0-1-1,-1 1 1,1 0 0,-1 0-1,1-1 1,-1 1 0,0 0 0,0 1-1,0-1 1,0 0 0,0 0 0,1 3-1,4 24-81,-6-24 54,1 1-1,0 0 0,0-1 1,1 1-1,0-1 1,0 0-1,0 1 1,0-1-1,1 0 0,0 0 1,6 8-1,-3-5 74,-5-6 23,1 0-1,-1 1 1,1-1 0,0 0-1,0-1 1,2 4 0,-3-5-67,-1 0 0,0 0 0,1 0 0,-1 0 0,0 1 0,1-1 0,-1 0 0,0 0 0,1 0 0,-1 0 0,0 0 0,1 0 0,-1 0 1,1 0-1,-1 0 0,0 0 0,1 0 0,-1 0 0,0 0 0,1 0 0,0-1-25,0 1 0,-1-1 0,1 1 1,-1-1-1,1 1 0,-1-1 0,1 1 0,-1-1 0,1 1 0,-1-1 0,1 0 1,-1 1-1,0-1 0,1 0 0,0-3-309,0 1 0,0-1 0,0 1 0,0-1 0,-1 1-1,1-1 1,-1 1 0,0-1 0,0 0 0,0 1 0,-1-1 0,1 0 0,-1 1 0,0-1 0,0 1 0,0 0-1,-3-6 1,-2-4-953,-1-1-1,-16-22 1,-3-2-20,12 14 1617,-2 2 1,0 0-1,-35-35 0,49 55-139,0 0 0,0 1-1,0-1 1,0 1 0,-1-1 0,-3-1 0,5 3-151,1 0 0,0 0 0,-1 0 0,1 0 0,-1-1 0,1 1 0,-1 0 0,1 0 0,0 0 0,-1 0 0,1 0 0,-1 0 0,1 0 0,-1 0 0,1 0 0,-1 0 0,1 0 0,0 1-1,-1-1 1,1 0 0,-1 0 0,1 0 0,-1 1 0,1-1 0,0 0 0,-1 0 0,1 1 0,0-1 0,-1 0 0,1 1 0,0-1 0,-1 0 0,1 1 0,0-1 0,0 0 0,0 1 0,-1-1 0,1 1 0,0-1 0,0 0 0,0 1 0,0 0 0,-1 2 3,0 1 0,1-1 0,0 0-1,0 1 1,0-1 0,0 1 0,0-1 0,1 0 0,0 1 0,-1-1 0,1 0-1,0 0 1,1 0 0,1 5 0,-1-6-69,-1 1 0,0-1 0,1 0 0,0 0-1,-1 0 1,1 0 0,0 0 0,0 0 0,0 0 0,0 0 0,1-1 0,-1 0-1,0 1 1,1-1 0,-1 0 0,0 0 0,1 0 0,0 0 0,3 0 0,21 1-284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1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14347,'-1'9'5833,"2"5"-3704,2 1-33,3-1-599,-4-1-441,7-1-608,-1-1-104,-1 2-408,5 2 1352,4-7-984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5 12035,'-1'-1'4641,"-3"-3"2374,3 4-6910,1 0 0,0 0 0,-1 0-1,1 0 1,-1 0 0,1 1 0,0-1-1,-1 0 1,1 0 0,0 0 0,-1 1-1,1-1 1,0 0 0,0 0 0,-1 0-1,1 1 1,0-1 0,-1 0 0,1 1-1,0-1 1,0 0 0,0 1 0,-1-1-1,1 0 1,0 1 0,-5 9 116,1-1 1,1 1-1,-1 0 1,2 0-1,-1 0 0,1 0 1,1 1-1,-1 12 0,2-6 2,0-1-1,1 1 1,7 28-1,-5-28-107,19 96 341,-17-94-438,1 0 0,1-1 0,16 33 0,-21-47-340,-1-5 66,-5-12-122,-1-10-40,4 16 303,0-1 0,1 1 1,0-1-1,1 0 0,0 1 0,0-1 0,2-7 1,-3 13 104,1-1 1,0 1-1,0 0 1,0 0-1,0 0 1,0 0-1,0 0 1,0 0-1,1 0 1,-1 1-1,1-1 1,-1 0-1,1 1 1,0-1-1,0 1 1,-1 0-1,1-1 1,0 1-1,0 0 1,0 0-1,0 0 1,1 0-1,-1 1 1,0-1-1,0 1 1,0-1-1,5 0 1,0 1 62,-1 0 1,1 1-1,-1-1 1,1 1-1,-1 1 1,0-1-1,0 1 1,1 0-1,-1 0 1,0 1-1,-1-1 1,7 5-1,-9-5 20,0 0 0,0 0 0,0 0 1,0 1-1,-1-1 0,1 1 0,-1 0 0,1 0 0,-1 0 1,0 0-1,0 0 0,0 0 0,-1 0 0,1 1 0,-1-1 1,0 1-1,0-1 0,0 1 0,0-1 0,0 1 0,-1 0 1,0 3-1,0-2-27,0 0 1,-1-1 0,0 1 0,1 0 0,-2-1-1,1 1 1,0-1 0,-1 0 0,0 0-1,0 1 1,0-1 0,-1 0 0,0-1 0,1 1-1,-1 0 1,0-1 0,-1 1 0,1-1 0,-1 0-1,1 0 1,-5 2 0,0 0-86,0-1 0,1-1 0,-1 1 0,0-1 0,-1-1 1,1 1-1,-1-2 0,1 1 0,-1-1 0,-11 0 0,16-1-160,1 0-1,-1 0 0,1 0 1,0-1-1,-6-1 0,9 2 159,-1 0-1,1 0 0,-1 0 0,1 0 0,-1 0 0,1-1 0,0 1 1,-1 0-1,1 0 0,-1 0 0,1-1 0,0 1 0,-1 0 0,1-1 1,0 1-1,0 0 0,-1-1 0,1 1 0,0 0 0,-1-1 0,1 1 0,0 0 1,0-1-1,0 1 0,0-1 0,-1 1 0,1 0 0,0-1 0,0 1 1,0-1-1,0 1 0,0-1 0,0 1 0,0-1 0,0 1 0,0 0 1,0-1-1,0 1 0,1-1 0,-1 1 0,0-1 0,0 1 0,0 0 1,0-1-1,1 1 0,-1 0 0,0-1 0,0 1 0,1-1 0,-1 1 0,13-14-692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2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 11891,'3'5'1906,"-1"0"0,1 0 0,-1 1 0,2 10 0,2 22 2130,-5-28-3360,0-1 1,1 1-1,0-1 1,6 16-1,-8-24-670,0-1-1,0 1 1,1 0-1,-1-1 0,0 1 1,0-1-1,1 1 1,-1-1-1,0 1 0,1-1 1,-1 0-1,0 1 0,1-1 1,-1 1-1,1-1 1,-1 0-1,1 1 0,-1-1 1,1 0-1,-1 1 1,1-1-1,-1 0 0,1 0 1,0 0-1,-1 0 0,1 1 1,-1-1-1,1 0 1,-1 0-1,1 0 0,0 0 1,-1 0-1,1 0 1,-1 0-1,1-1 0,-1 1 1,1 0-1,0 0 0,-1 0 1,1-1-1,-1 1 1,1 0-1,3-3-129,-1 1 0,0 0 0,0-1 0,0 1 0,3-5 0,56-66-3239,-21 23 1305,-41 50 2059,1-1 1,-1 1-1,0 0 0,0-1 0,1 1 1,-1 0-1,0 0 0,1-1 0,-1 1 1,0 0-1,1 0 0,-1 0 0,0-1 1,1 1-1,-1 0 0,0 0 0,1 0 1,-1 0-1,0 0 0,1 0 0,0 0 1,-1 0 15,0 0 1,0 0-1,1 0 1,-1 0-1,0 1 1,0-1-1,1 0 1,-1 0-1,0 0 1,0 1-1,0-1 1,1 0-1,-1 0 1,0 1 0,0-1-1,0 0 1,0 0-1,0 1 1,1-1-1,-1 0 1,0 1-1,2 22 1132,-1-15-769,0 7 135,1 0 0,1 0 0,1 0 1,0 0-1,0 0 0,9 17 0,-11-29-486,-1-1 0,1 1 0,-1-1-1,1 0 1,0 0 0,2 2 0,-4-4-49,1 1 1,-1-1-1,0 1 0,1-1 1,-1 0-1,1 1 0,-1-1 1,0 0-1,1 0 0,-1 1 1,1-1-1,-1 0 0,1 0 1,-1 0-1,1 0 0,-1 1 1,1-1-1,-1 0 0,1 0 1,-1 0-1,1 0 0,-1 0 1,1 0-1,-1 0 0,1-1 1,0 1-1,-1 0 0,1 0 1,-1 0-1,0 0 0,1-1 1,-1 1-1,1 0 0,-1 0 1,1-1-1,-1 1 0,1-1 1,6-9-252</inkml:trace>
  <inkml:trace contextRef="#ctx0" brushRef="#br0" timeOffset="1">409 1 12091,'10'47'6113,"-10"-5"-1736,2 10-2257,4-1-231,1-8-913,8 0-384,2-16-400,-1-6-48,5-13-360,-6-7-288,-3-9-824,-3-9 2352,-18-7-1032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91 176 7450,'3'1'644,"-1"-1"0,1 0 0,0 0 1,-1 0-1,1-1 0,-1 1 0,1 0 1,4-3-1,-5 3-466,-1-1-1,-1 1 1,1-1-1,0 0 1,0 1 0,0-1-1,0 0 1,0 0-1,-1 0 1,1 1 0,0-1-1,-1 0 1,1 0-1,0 0 1,-1 0 0,1 0-1,-1 0 1,0-1-1,1 1 1,-1 0 0,0 0-1,0 0 1,0-2-1,1-5 0,-1-1 0,0 1-1,0-1 1,-1 1-1,0-1 1,-1 1-1,0 0 1,0-1 0,-1 1-1,0 0 1,0 1-1,-1-1 1,0 0-1,-7-9 1,10 15-133,0 1-1,0 0 1,-1-1 0,1 1 0,0 0-1,0 0 1,-1 0 0,1 0-1,0 0 1,-1 0 0,1 1 0,-1-1-1,0 0 1,1 1 0,-1-1-1,1 1 1,-1 0 0,-2-1 0,2 1 10,0 0 1,1 1-1,-1-1 1,1 0-1,-1 1 1,1 0 0,-1-1-1,1 1 1,-1 0-1,1-1 1,-1 1 0,1 0-1,0 0 1,0 0-1,-3 2 1,0 3 86,0-1 0,0 1 0,0 0 0,1 0 0,-1 0-1,1 0 1,-3 10 0,3-7 3,1 0-1,0 0 1,0 0-1,1 0 1,-1 13-1,2-19-89,0 0 1,0 0-1,1 0 1,-1 0-1,1 0 0,0 0 1,0-1-1,0 1 1,2 4-1,-2-6-32,-1 1 1,1-1-1,0 0 0,0 0 1,1 0-1,-1 1 1,0-1-1,0 0 0,0 0 1,1-1-1,-1 1 0,1 0 1,-1 0-1,0-1 0,1 1 1,0-1-1,-1 1 1,3 0-1,-1-1-14,-1 0 0,1 0 0,0 0 0,-1-1 0,1 1 0,-1-1 0,1 1 0,0-1 0,-1 0 0,1 0 0,-1 0 0,0 0 0,1-1 0,-1 1 0,3-3 0,-3 3 27,0-1 0,0 1 0,0 0 1,0 0-1,0 0 0,0 0 0,0 0 0,1 0 0,-1 0 0,0 1 0,1-1 0,-1 1 1,1 0-1,-1-1 0,1 1 0,-1 0 0,4 1 0,-5 0 21,1 0 0,-1 0 0,1 0 0,-1 0 0,1 0 1,-1 0-1,0 0 0,1 0 0,-1 1 0,0-1 0,0 0 0,0 1 0,0-1 0,0 1 0,0 0 0,-1-1 0,2 4 0,1 0-143,-1-3-1720,-2-3 1117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3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11947,'-5'24'5121,"5"-12"-2249,5-3-831,11 3-249,4-2-288,11-6-711,1-4-225,6-3-872,1-5-353,-2-1-5952,4 2 4609</inkml:trace>
  <inkml:trace contextRef="#ctx0" brushRef="#br0" timeOffset="1">430 205 10946,'2'2'453,"0"-1"-1,0 1 1,0-1-1,0 1 1,0-1-1,1 0 0,-1 0 1,0 0-1,1 0 1,-1 0-1,0-1 1,1 1-1,-1-1 0,1 1 1,-1-1-1,1 0 1,-1 0-1,1 0 1,3-1-1,-3 1-262,0-1 0,0 0 0,0 0 1,0 0-1,0 0 0,-1 0 0,1 0 0,0-1 0,-1 0 1,1 1-1,-1-1 0,0 0 0,0 0 0,1 0 0,-1 0 0,3-5 1,-3 3-78,1 0 0,-1-1 0,1 0 0,-1 1 0,-1-1 1,1 0-1,-1 0 0,1 0 0,-1 0 0,-1 0 0,1 0 1,-1 0-1,0-11 0,-1 13-73,1 0 0,-1 0 0,0-1 0,0 1 1,0 0-1,0 0 0,0 0 0,-1 0 0,1 0 0,-1 1 0,0-1 0,0 0 1,0 1-1,0-1 0,0 1 0,-1 0 0,1-1 0,-1 1 0,1 0 0,-1 1 1,0-1-1,-6-2 0,7 3 32,-1-1 1,0 1 0,0 1-1,1-1 1,-1 0-1,0 1 1,0-1-1,0 1 1,0 0 0,0 0-1,0 0 1,0 0-1,-5 2 1,6-1-2,0-1-1,0 1 1,0 0-1,0 1 1,0-1-1,0 0 1,0 0-1,1 1 1,-1-1-1,0 1 1,1-1 0,-1 1-1,1 0 1,0 0-1,-1 0 1,1 0-1,0 0 1,-1 4-1,-1 0 47,1 1-1,1-1 0,-1 1 0,1-1 0,0 1 0,0 7 1,3 41 303,-1-47-386,0 0 1,1 0-1,-1-1 1,1 1-1,1-1 0,-1 0 1,1 0-1,1 0 1,-1 0-1,10 12 0,-10-15-30,0 0-1,1 0 1,-1 0-1,1-1 1,0 1-1,0-1 0,0 0 1,1 0-1,-1-1 1,1 1-1,0-1 0,-1 0 1,1 0-1,0-1 1,0 1-1,0-1 1,6 0-1,-1 0-3,0-1 1,12-2-1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13107,'4'3'7472,"9"-1"-6055,-9-1-443,13 1 419,10 2 414,44 11 0,-68-14-1755,0-1 0,0 1 1,0 1-1,0-1 0,-1 0 1,1 1-1,-1-1 0,1 1 1,-1 0-1,1 0 0,-1 0 1,0 0-1,0 0 0,0 0 0,0 1 1,3 4-1,-4-3-20,0 0 0,0 0 0,0-1 1,0 1-1,-1 1 0,1-1 0,-1 0 0,0 0 0,0 0 0,-1 0 0,1 0 0,-2 5 1,-2 7-2,-1 0 0,-1 0 1,0 0-1,-1-1 0,0 0 1,-1 0-1,-19 24 0,4-3 6,21-32-16,0 0 0,0 0 0,1 0 0,-1 0 0,1 0 0,0 1-1,-1 5 1,2-9-10,0-1 0,0 1 0,1-1 0,-1 1-1,0-1 1,0 1 0,0-1 0,0 1 0,1-1 0,-1 1-1,0-1 1,0 1 0,1-1 0,-1 1 0,0-1-1,1 1 1,-1-1 0,0 0 0,1 1 0,-1-1 0,1 0-1,-1 1 1,1-1 0,-1 0 0,1 1 0,-1-1-1,1 0 1,-1 0 0,1 0 0,-1 0 0,1 0 0,-1 1-1,2-1 1,22 1 197,-20-1-185,14-1 91,-1-1-1,35-8 0,-2 0-1787,-38 9-532,0 0 0,17 0 0,21 4-975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4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10194,'-12'11'5753,"12"4"-63,-1 14-3466,-1 12-79,-2 8-625,4 5-448,4-4-704,3-5-184,12-13-144,-2-8-168,9-13-472,0-10-416,-6-5-1017,-6-5 1977,-10-6-304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58 9538,'0'-1'323,"0"1"0,-1 0 1,1-1-1,0 1 0,0 0 0,-1-1 0,1 1 0,0 0 1,0-1-1,0 1 0,0-1 0,-1 1 0,1 0 0,0-1 1,0 1-1,0-1 0,0 1 0,0-1 0,0 1 0,0 0 1,0-1-1,0 1 0,0-1 0,1 1 0,-1-1 0,0 1 1,0-1-1,2 1-42,-1-1-1,0 1 1,0 0 0,0-1 0,0 1 0,1 0 0,-1 0-1,0 0 1,2 0 0,1 0 81,10 0 549,97 4 2684,-96-3-3457,0 2-1,0 0 0,0 0 1,0 1-1,17 8 0,-29-11-123,-1 0 1,1 0-1,-1 1 0,1-1 0,-1 0 1,0 1-1,0 0 0,0 0 0,0 0 1,0 0-1,0 0 0,0 0 0,0 0 1,-1 0-1,1 1 0,-1-1 0,0 1 1,0-1-1,0 1 0,0-1 0,0 1 0,0 0 1,-1-1-1,1 5 0,-1-5-4,1 5 19,-1 0 1,1-1-1,0 1 1,4 10-1,-5-15-28,1-1 0,-1 1-1,1-1 1,-1 0-1,1 0 1,0 1 0,0-1-1,-1 0 1,1 0 0,0 0-1,0 0 1,0 0-1,0 0 1,0 0 0,1 0-1,-1 0 1,0-1 0,0 1-1,0 0 1,1-1 0,-1 1-1,0-1 1,1 1-1,-1-1 1,1 0 0,-1 1-1,0-1 1,1 0 0,1 0-1,1-1-5,-1 1 0,1-1 0,0 0 0,-1-1 0,1 1-1,-1 0 1,1-1 0,-1 0 0,0 0 0,1 0 0,-1 0 0,0-1-1,2-2 1,2-1-18,-1 0-1,0-1 1,0 0-1,7-10 1,-11 13 13,0 1-1,-1-1 1,1 1 0,0-1-1,-1 0 1,0 0 0,1-5-1,-1 7 10,-1 0 0,0 0 0,0-1 0,0 1 0,0 0 0,0 0 0,-1 0 0,1 0 0,-1 0 0,1-1 0,-1 1 0,0 0 0,0 0 0,0 0 0,0 1 0,-2-4 0,-1 0 12,0 0 0,-1 1-1,0-1 1,0 1 0,0 0 0,-1 0 0,1 0-1,-1 1 1,0-1 0,0 2 0,-11-5 0,12 5-17,0 1 0,1 0 0,-1-1-1,0 2 1,0-1 0,0 0 0,0 1 0,-1 0 0,1 0 0,0 1 0,0 0 0,0-1 0,0 2 0,0-1 0,1 0 0,-7 3 0,9-2-26,0-1 1,-1 0 0,1 0 0,0 1 0,0-1 0,0 1 0,0-1 0,1 1 0,-1 0 0,0 0 0,1 0 0,-1 0 0,1 0 0,0 0 0,-1 0 0,1 1 0,0-1 0,1 0 0,-1 1 0,0-1 0,1 1 0,-1-1 0,1 1 0,-1-1-1,1 1 1,0-1 0,0 1 0,1 2 0,1 1-9,-1-1 0,6 12 0,-6-17 38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4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14003,'-1'0'521,"0"0"-1,-1 0 1,1 0 0,0 0-1,0 1 1,0-1 0,0 0-1,0 1 1,0-1 0,0 1-1,0-1 1,0 1 0,0-1-1,0 1 1,0 0 0,-1 1-1,0-1-129,1 1 0,0 0 0,-1 0 0,1-1 0,0 1 0,0 0 1,0 0-1,0 3 0,-2 4-125,1 0 0,1 0 0,-1 13 0,1-14 401,-1 30-389,1-1 1,2 1-1,2 0 1,9 46-1,-11-79-274,0 0 0,0-1 1,0 1-1,1 0 0,0-1 0,0 0 1,4 7-1,-5-9-2,0-1 0,0 0 0,0 0 0,0 0 0,0 0 0,0 0 1,0 0-1,0-1 0,1 1 0,-1 0 0,0 0 0,0-1 0,1 1 1,-1-1-1,1 1 0,-1-1 0,0 0 0,1 0 0,-1 1 0,1-1 0,-1 0 1,1 0-1,-1 0 0,1-1 0,-1 1 0,1 0 0,1-1 0,11-2 54,0 1 1,0 0-1,22 0 0,41 6 180,-57-3-189,-15 0 55,24 2-437,-27-3 314,0 0 0,-1 1 0,1-1-1,-1 1 1,1-1 0,-1 1-1,1-1 1,-1 1 0,0 0 0,1 0-1,-1 0 1,0 0 0,0 0 0,3 2-1,-4 1 18</inkml:trace>
  <inkml:trace contextRef="#ctx0" brushRef="#br0" timeOffset="1">365 99 13235,'12'24'6209,"-5"3"-2664,-3 6-1425,0 3-199,2 9-833,-3-5-312,5-1-448,-1 1-96,-3-16-160,4-2-280,-3-10-1080,-2-6-480,2-13 959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0 287 11154,'0'-36'5089,"22"35"-2104,6 1-296,-3-6-553,3 0-287,2 4-697,4-5-328,-6 3-408,-2-1-192,-7-5-736,-6 5 64,-6 0 152</inkml:trace>
  <inkml:trace contextRef="#ctx0" brushRef="#br0" timeOffset="1">268 0 12827,'1'36'5729,"-2"3"-2488,-1 3-921,0 6-567,2 1-545,2-2-744,5-5-176,5-7-368,0-10-352,5-14-992,1-8 1880,-4-10-680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5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13243,'-3'0'1047,"0"0"0,0 1 0,0-1 1,1 1-1,-1-1 0,0 1 0,0 0 0,0 0 0,-4 3 1,3-1-355,0-1 1,0 1 0,0 0 0,1 1-1,-6 4 1,4-1-414,0-1-1,0 1 1,1 0 0,0 0-1,0 0 1,-5 14-1,8-17-244,0 0-1,0 0 0,0 0 1,1 0-1,-1 0 0,1 0 1,0 0-1,0 0 0,1 0 1,-1 0-1,1 0 0,0 0 1,0 0-1,0 0 0,0 0 1,1 0-1,-1 0 0,5 6 1,2 1 28,0 1 1,1-1 0,1-1-1,11 11 1,-7-8 82,-10-9-92,-1 0 0,0 0 1,0 0-1,0 0 0,0 0 1,-1 1-1,1-1 0,2 8 1,-5-11-41,0 0 0,1 0 1,-1 0-1,0 0 0,0 1 1,0-1-1,0 0 0,0 0 1,0 0-1,0 0 0,0 1 1,0-1-1,-1 0 0,1 0 1,0 0-1,-2 2 0,1-2-9,1 0 0,-1 0 0,0 0 0,0 0 0,0 0 0,0 0 0,0-1 0,0 1 0,-1 0 0,1-1 0,0 1 0,0-1 0,0 1 0,-1-1 0,1 0 0,0 1 0,-1-1-1,-1 0 1,-3 1-124,1-1 0,-1 0 0,0 0 0,-8-1 0,11 0 19,1 1 0,0 0 0,0-1 1,0 1-1,0-1 0,0 0 0,0 0 0,0 0 0,0 0 0,0 0 0,0 0 0,0 0 0,1-1 1,-4-2-1,5 4-194,0-1-1,-1 1 1,1-1 0,0 0 0,0 1 0,-1-1 0,1 0-1,0 1 1,0-1 0,0 0 0,0 0 0,0 1 0,0-2-1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6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 12731,'-23'-2'2091,"-24"0"4188,45 3-3893,4 1-1058,9 4-221,-8-5-783,6 4-68,0 0 0,0 0 0,-1 1 0,1 0 0,-1 0 1,-1 1-1,11 10 0,-15-13-240,0 0 0,-1-1 0,1 1 0,-1 0 0,0 0 0,0 0 0,-1 0 0,1 0 0,-1 1 0,0-1 0,0 0-1,0 1 1,0-1 0,-1 1 0,0-1 0,0 1 0,0-1 0,-1 0 0,1 1 0,-2 4 0,-1 1 10,-1-1 1,0 1-1,0-1 0,-1 0 0,0 0 0,-1-1 1,1 1-1,-2-1 0,1-1 0,-1 1 1,-11 8-1,15-13 166,4-2-80,5-2 235,-3 0 34,91-24-54,-88 23-766,1 0 0,-1 0 0,0 1-1,1 0 1,-1 0 0,1 0 0,0 1 0,-1 0 0,1 0 0,-1 1 0,12 2 0,13 6-1639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6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14059,'3'-3'5889,"-3"2"-2944,-3 3-1025,3-2-263,0 21-385,0 62-600,4-30-176,3-5-216,4-1-80,3-14-144,4-3-96,2-11-416,0-11-328,-6-16-5393,-7-5 4384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7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12363,'0'1'437,"0"0"0,0 0 0,0 0 0,0 0 0,0 0 0,0 0 0,0 0 0,1 0 0,-1 0 0,0 0 0,1 0 0,-1 0 0,1-1 0,-1 1-1,1 0 1,-1 0 0,1 0 0,0 0 0,0 0-130,0 0-1,1 0 0,-1 0 1,0-1-1,1 1 0,-1 0 1,0-1-1,3 1 0,16 4 803,0-1-1,1-1 0,25 0 1,62-3-930,-97-1-60,90-3-311,-100 4 181,-1 0-1,1 0 1,-1 1-1,1-1 1,0 0-1,-1 0 1,1 0-1,-1 0 1,1 0-1,0 1 1,-1-1-1,1 0 1,-1 1-1,1-1 1,-1 0 0,1 1-1,-1-1 1,1 1-1,-1-1 1,0 1-1,1-1 1,-1 1-1,1-1 1,-1 1-1,0-1 1,0 1-1,1-1 1,-1 1-1,0-1 1,0 1 0,0 0-1,1-1 1,-1 1-1,0-1 1,0 2-1,0 3 10,1 1-1,-1 0 1,0 7-1,0 3 51,0-11-15,1 0 0,0 0-1,0-1 1,0 1 0,1 0-1,0 0 1,-1-1 0,2 1-1,2 4 1,4 4 126,-8-12-149,-1-1 0,1 1 0,-1 0 0,1 0 0,-1-1 0,1 1 0,0 0 0,-1-1 0,1 1 1,0-1-1,-1 1 0,1-1 0,0 1 0,0-1 0,0 0 0,-1 1 0,1-1 0,0 0 0,0 0 0,0 1 0,0-1 1,0 0-1,-1 0 0,1 0 0,0 0 0,0 0 0,0 0 0,1-1 0,2 0 0,0 0 0,0-1 0,0 1 0,-1-1 0,5-3 0,-1 1 6,-7 4-16,12-7 1,-1 0 1,0 0-1,15-14 0,-23 18-2,0 0 1,-1 0-1,1 0 1,-1 0 0,0 0-1,0-1 1,3-5-1,-5 7 3,1 0 0,0 0 0,-1 0 0,0 0-1,1 0 1,-1 0 0,0 0 0,0 0 0,0 0 0,0 0 0,0 0 0,-1 0 0,1 0-1,-1 0 1,1 0 0,-2-2 0,1 3 4,1 0-1,-1-1 1,0 1 0,0-1-1,0 1 1,-1 0-1,1 0 1,0 0 0,0 0-1,-1 0 1,1 0 0,-1 0-1,1 0 1,-1 0-1,1 0 1,-1 1 0,-1-1-1,-4-2 25,-1 2-1,-11-3 1,10 3-5,-1-1 8,0 1 1,-1 0-1,1 0 1,-1 1-1,0 0 1,-20 4-1,27-3-34,1 0 1,-1 0-1,0 0 1,1 1-1,-1 0 1,1-1-1,-1 1 0,1 0 1,0 0-1,-1 1 1,1-1-1,1 1 0,-1 0 1,0 0-1,0 0 1,1 0-1,0 0 1,0 0-1,0 0 0,0 1 1,-3 6-1,5-9 37,0 0 0,-1 0 0,1 0 0,0 0 0,-1 0 0,1 0 0,0 0 0,0 1 0,0-1-1,0 0 1,0 0 0,0 0 0,0 0 0,1 0 0,-1 0 0,1 1 0,0 1 2,1-1 1,-1 0-1,1 0 1,0 0-1,0 0 1,3 3-1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2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8938,'3'1'668,"0"0"1,0 1-1,-1-1 1,1 1-1,-1 0 1,0 0-1,1 0 1,-1 0-1,0 0 1,0 0-1,0 1 1,0-1-1,2 5 1,2 5 1526,10 24 0,-5-8-234,-9-25-1808,-1-1-1,0 1 1,0-1 0,-1 1-1,1-1 1,0 1 0,0 4 0,0-2 58,0-2 87,-4-5-26,2 0-268,1 1-1,-1-1 1,0 0 0,1 1-1,0-1 1,-1 0 0,1 0 0,0 0-1,0 1 1,0-1 0,0 0-1,0 0 1,1 0 0,-1 1-1,1-4 1,0-1-2,1-7-21,0 0 1,1 0-1,0 0 0,7-15 0,-6 15 26,-2 7-115,1-1 0,-1 1 0,1 0 0,5-8 0,-7 13 31,-1 0 0,1 0 0,0 0 1,0 0-1,0 0 0,0 0 0,0 0 0,0 0 0,0 0 0,1 1 1,-1-1-1,0 0 0,0 1 0,0-1 0,1 1 0,-1-1 0,0 1 1,1 0-1,-1-1 0,0 1 0,1 0 0,-1 0 0,0 0 1,1 0-1,-1 0 0,1 1 0,0-1 0,12 5-539</inkml:trace>
  <inkml:trace contextRef="#ctx0" brushRef="#br0" timeOffset="1">442 84 8770,'-5'-10'4169,"0"-1"-1281,1 0-495,-2 7-241,2 4-183,3 11-417,0 5-264,1 11-447,0-2-209,0 0-360,2-4-104,2-5-112,0-4 0,-2-6-368,-1-6-472,-1-8-713,-3-4 329,2-8 560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7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12059,'0'0'377,"1"0"0,0 0 0,0 0 0,0 1 1,0-1-1,0 0 0,0 1 0,0-1 0,0 1 1,-1-1-1,1 1 0,0-1 0,0 1 1,-1-1-1,1 1 0,0 0 0,0 1 0,6 15 4030,-3-4-3369,26 112 3813,-23-88-4354,16 62-82,-22-95-808,0-4-1982,-1-11-2113,-1 3 3845,0 0 0,-1 0 0,0 0 0,-1 1 0,1-1 0,-2 0 0,-4-9 0,1 6-44,0 0 1,-8-11 0,9 15 413,1-1 0,-9-16 0,12 21 388,1-1 1,0 1 0,0-1 0,0 0 0,0 0 0,1 1 0,-1-1 0,1 0 0,0 0 0,1-6 0,-1 8 27,0 1 1,1-1-1,-1 1 0,0-1 1,1 1-1,-1 0 0,1-1 1,0 1-1,0 0 0,-1-1 1,1 1-1,0 0 1,0 0-1,0 0 0,0 0 1,0 0-1,0 0 0,1 0 1,-1 0-1,0 0 1,0 1-1,1-1 0,-1 0 1,0 1-1,1-1 0,-1 1 1,1-1-1,-1 1 1,0 0-1,1 0 0,2-1 1,2 1 340,0 0-1,0 0 1,-1 1 0,1 0 0,0 0 0,10 3 0,3 3 507,-1 0 1,21 11 0,-31-14-733,-1 1 0,1 0 0,-1 0 0,0 1 0,0-1 0,-1 1 0,7 9 1,-12-14-222,0 0 0,0 0 0,0 1 0,0-1 0,0 0 0,-1 1 0,1-1 0,-1 1 0,1-1 0,-1 1 0,1-1 0,-1 1 0,0 0 0,0-1 0,0 1 1,0-1-1,0 1 0,0 0 0,0-1 0,-1 3 0,0-2-17,0 0 1,0 0-1,0 0 0,0 0 1,0-1-1,0 1 1,0 0-1,-1-1 0,1 1 1,-1-1-1,1 1 1,-1-1-1,1 0 0,-1 0 1,-2 1-1,-7 4 17,1-2 1,-1 1-1,0-2 0,0 1 1,-1-2-1,1 1 1,-14 0-1,16-4-22,-1 1-14,10 0-1,0 0-1,0 0 0,-1 0 0,1 0 0,0 0 0,0 0 0,0 0 0,0 0 0,0 0 0,0 1 0,-1-1 0,1 0 0,0 0 0,0 0 0,0 0 0,0 0 0,0 1 0,0-1 1,0 0-1,0 0 0,0 0 0,0 0 0,0 0 0,0 1 0,0-1 0,0 0 0,-1 0 0,1 0 0,1 0 0,-1 1 0,0-1 0,0 0 0,0 0 0,0 0 0,0 0 0,0 1 1,0-1-1,0 0 0,0 0 0,0 0 0,0 0 0,0 0 0,0 1 0,0-1 0,1 0 0,-1 0 0,0 0 0,0 0 0,3 4 5,0 1 0,0-2 1,1 1-1,0 0 0,-1-1 0,1 1 0,9 4 0,4 6 9,-5-5-110,0-1 1,0 0-1,1 0 0,0-2 1,0 1-1,21 6 0,-31-12-35,-1-1-1,1 1 1,0 0-1,-1-1 1,1 0-1,0 0 1,-1 1-1,1-2 1,0 1-1,-1 0 1,1 0-1,0-1 1,-1 0-1,1 1 0,3-3 1,14-11-609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8250,'7'4'5401,"0"14"808,-3 8-2632,-2 9-1281,-2 7-407,-1 2-905,-2-6-344,3-9-352,0-2-144,3-10-560,1-5-392,0-5-968,-1-7 2536,-6-12-848</inkml:trace>
  <inkml:trace contextRef="#ctx0" brushRef="#br0" timeOffset="1">24 176 9754,'14'3'5361,"-1"0"-1296,6 3-1272,2 1-417,-3-4-919,6 5-449,-6-7-616,-1-2-168,-2 2-728,-1-4-464,-3-1 2256,-2-1-1352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8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11386,'-4'21'5746,"-2"6"-1906,-2 13-1439,4 5-345,1 4-855,2 0-345,1-7-560,-1-6-40,7-12-448,0-9-536,9-12 1904,9-6-1184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6:58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10018,'-7'3'2948,"0"-1"-1,0-1 1,-7 2-1,8-2-2005,0 0-1,-1 0 1,1 1 0,-9 3-1,8-1-495,-1 0-1,1 0 0,0 1 0,1 0 0,-8 7 1,11-10-388,1 0-1,-1 1 1,1-1 0,0 1 0,0 0 0,0-1 0,1 1 0,-1 0 0,1 0 0,-1 0 0,1 0 0,0 0 0,0 1 0,0-1 0,1 0 0,-1 4 0,1-4-48,0 0-1,1-1 0,0 1 1,-1 0-1,1-1 1,0 1-1,0-1 1,0 1-1,1-1 0,-1 0 1,0 1-1,1-1 1,0 0-1,3 3 1,3 4 27,20 14 0,-19-16 10,2 2 2,7 6 196,29 28-1,-43-39-195,0 1-1,0 0 1,-1 0 0,0 0 0,1 0-1,-2 0 1,1 1 0,-1-1 0,1 1-1,-1 0 1,2 10 0,-4-14-36,0-1 0,0 0 0,0 0-1,0 0 1,0 1 0,0-1 0,0 0 0,0 0 0,0 0 0,-1 1 0,1-1 0,0 0 0,-1 0 0,1 0 0,-1 0 0,0 0 0,1 0 0,-1 0 0,0 0-1,1 0 1,-1 0 0,-2 2 0,1-2-20,0 0 0,0 0 0,0 0-1,0 0 1,0 0 0,0 0 0,-1-1 0,1 1-1,0-1 1,-1 1 0,-2-1 0,-5 0-114,-1 0 0,0 0-1,0-2 1,-10-2 0,3 0-99,18 3 218,-1 1-1,1 0 1,0 0 0,0 0-1,0 0 1,0 0 0,-1 0 0,1 0-1,0 0 1,0 0 0,0 0-1,0 0 1,0-1 0,-1 1 0,1 0-1,0 0 1,0 0 0,0 0-1,0 0 1,0-1 0,0 1 0,0 0-1,0 0 1,0 0 0,0 0-1,0-1 1,-1 1 0,1 0-1,0 0 1,0 0 0,0-1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5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77 414 13107,'0'4'1165,"0"-2"-512,0 1-1,0-1 1,0 0-1,0 1 1,1-1-1,0 4 1,-1-5-594,0-1-1,1 0 1,-1 0-1,0 1 1,0-1 0,0 0-1,0 0 1,1 1 0,-1-1-1,0 0 1,0 0 0,0 0-1,1 1 1,-1-1 0,0 0-1,1 0 1,-1 0 0,0 0-1,0 0 1,1 1 0,-1-1-1,1 0 1,0 0-6,-1 0 0,1 0 0,0 0 0,0-1-1,-1 1 1,1 0 0,0 0 0,0-1 0,-1 1 0,1 0 0,0-1 0,-1 1 0,2-1 0,3-2 227,-1-1 0,1 0 0,0 0 0,-1-1 0,0 1 0,0-1 0,5-8 0,20-40 574,-22 39-661,5-9 24,-2 0 0,14-48 0,-20 56-175,-1 0 0,0 0 0,-2 0 0,1-1 0,-2 1 0,-1-17-1,1 27-17,-1 0-1,0 0 0,0 0 0,-1 1 0,0-1 0,1 0 1,-1 1-1,-1-1 0,1 1 0,-1-1 0,0 1 0,0 0 1,-4-5-1,5 7-12,0 0 1,-1 1-1,1-1 1,0 0-1,-1 0 1,1 1-1,-1 0 1,1-1-1,-1 1 1,0 0-1,1 0 1,-1 0-1,0 1 1,0-1-1,0 1 1,0-1-1,1 1 1,-1 0-1,0 0 1,0 0-1,0 1 1,0-1-1,-5 2 1,5-1-12,-1 1 1,1 0-1,-1-1 1,1 1-1,0 0 1,-1 1 0,1-1-1,0 0 1,1 1-1,-1 0 1,0 0 0,1 0-1,-1 0 1,1 0-1,0 0 1,0 0 0,-3 7-1,2-2-6,0 1-1,0-1 1,1 1-1,0-1 1,1 1-1,-1 16 1,2-11 7,0 1 0,2-1 0,-1 1 0,2-1 0,0 0 0,10 26 0,41 78 178,-13-34 135,-37-74-259,36 89 577,-34-82-447,0 1 1,-2 1-1,4 29 0,-8-40-119,0 1 1,0 0-1,-1-1 0,0 1 0,-1 0 1,0-1-1,0 0 0,-1 1 0,0-1 0,0 0 1,-1 0-1,0-1 0,-6 9 0,7-12-52,0 1 0,-1-1 0,0 0 0,0 0 0,0 0 0,0-1 0,0 1 0,-1-1 0,-7 4 0,8-5-65,0-1 0,0 1 0,1-1 0,-1 0 0,0 0 0,0-1 0,0 1 1,0-1-1,0 0 0,-1 0 0,1 0 0,0 0 0,0-1 0,-4-1 0,2 1-43,0-1 1,1 0-1,-1 0 1,1-1-1,0 0 0,-1 0 1,1 0-1,1 0 1,-1-1-1,-7-7 0,-22-28-12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5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14099,'8'10'2253,"-1"0"1,6 12-1,-5-8-574,5 17-1,16 64 582,-27-87-2070,0 1-75,-1-3-36,1-1 0,0 1 0,-1-1 0,4 7 0,-2-9-14,-2-4-14,-2-12 99,0 9-146,-3-22 7,1-1-1,2-34 1,1 53-152,0 0 1,1 0 0,0 1-1,0-1 1,1 1-1,-1-1 1,2 1-1,-1-1 1,1 1 0,1 0-1,-1 0 1,1 1-1,0-1 1,1 1-1,-1 0 1,1 0 0,0 0-1,1 0 1,7-5-1,-10 9-113,-1 0 1,0 1-1,0-1 0,0 1 0,5-2 0,-6 3 150,1 0-1,0-1 0,-1 1 1,1 0-1,0 0 0,0 0 0,2 0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6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1 213 8146,'3'3'719,"4"4"877,0-1 1,1 0-1,0-1 0,10 6 1,-15-9-1348,-1-1 0,1 0 0,0 0 0,0 0 0,0-1 0,0 1 0,0 0 0,0-1 0,-1 0 1,1 0-1,0 0 0,0 0 0,0-1 0,0 1 0,0-1 0,0 1 0,0-1 0,3-1 0,-1-1-107,0 0-1,0 0 0,0 0 0,0 0 1,-1-1-1,0 0 0,1 0 1,-1 0-1,-1 0 0,1-1 1,-1 1-1,0-1 0,0 0 1,0 0-1,3-7 0,-3 3-76,0 1-1,0-1 1,-1 1-1,0-1 1,0 0-1,-1 0 1,0 0-1,-1 0 1,0-11-1,0 16-38,-1 1 0,1-1 0,-1 1 0,0-1 0,0 1 0,0-1 0,-1 1 0,1 0 0,-1-1 0,1 1 0,-1 0 0,-3-3 0,3 4 0,0 0 0,0 0-1,0 0 1,0 0 0,0 1 0,0-1 0,-1 1-1,1 0 1,-1-1 0,1 1 0,-1 0-1,0 0 1,1 1 0,-1-1 0,0 0 0,-4 1-1,4 0 25,-1 0 0,0 0 0,1 0-1,-1 0 1,1 1 0,-1 0 0,-4 1-1,5-1-12,1 0 0,0 0 0,0 0 0,1 0 0,-1 0 0,0 0 0,0 1 0,0-1 0,1 0 1,-1 1-1,1-1 0,-1 1 0,-1 3 0,1-2 9,1 0 0,-1 1 0,1-1 0,0 0 0,0 1 0,1 0 0,-1-1 0,1 1 0,0 4 0,0 4 48,3 19 0,-2-23-79,1 1 1,0 0-1,0-1 1,1 0-1,0 1 1,1-1-1,-1 0 1,2-1-1,-1 1 1,1-1-1,11 14 1,-12-17-14,1 1 1,0-1-1,0 0 1,1 0 0,-1 0-1,1-1 1,0 0 0,0 0-1,0 0 1,0-1 0,0 0-1,1 0 1,-1 0 0,1-1-1,-1 0 1,13 0-1,-8-2-210,0 0 0,0 0-1,0-1 1,0-1 0,0 0-1,0 0 1,0-1 0,-1 0-1,13-8 1,2-2-1346,0-2 1,31-25-1,-47 33 1046,0 0 1,0-1-1,-1 0 0,0 0 0,-1-1 0,8-12 0,-12 16 341,1 1-1,-1-1 1,0 0-1,2-9 1,-4 13 228,0-1 1,-1 0-1,0 0 0,1 1 0,-1-1 1,0 0-1,0 0 0,-1 0 1,1 1-1,0-1 0,-1 0 1,-1-4-1,1 5 94,0 1 1,0 0-1,1-1 0,-1 1 0,0 0 1,0 0-1,0 0 0,-1 0 1,1 0-1,0 0 0,0 0 1,0 0-1,-1 1 0,1-1 1,-1 0-1,1 1 0,0-1 1,-1 1-1,1-1 0,-1 1 0,-1-1 1,-3 0 506,0 1-1,0-1 1,-12 1 0,14 1-524,0-1 0,0 1 0,0 0 0,0 0 0,0 0 0,0 0 0,0 1 0,1-1 0,-1 1 0,0 0 0,1 0 0,-1 0 0,1 1 0,0-1 0,0 1 0,0 0 0,0 0 0,0 0 0,1 0 0,-1 1 0,1-1 0,0 1 0,0-1 0,0 1 0,1 0 0,-1 0 0,1-1 0,0 1 0,0 0 0,0 0 0,0 0 0,1 1 0,0-1 0,0 0 0,0 0 0,0 0 0,1 5 0,0-3-99,1 0 0,-1 0-1,1 0 1,0 0 0,1 0 0,-1 0 0,1 0 0,0-1 0,1 0 0,-1 1 0,1-1 0,0 0 0,1-1 0,-1 1 0,1-1 0,8 7 0,-6-7-116,0 0 1,0 0-1,0 0 1,1-1 0,-1 0-1,1-1 1,-1 0 0,1 0-1,0 0 1,0-1 0,0 0-1,16-1 1,6-3-866,4-2 324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6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11514,'2'47'10816,"1"-1"-7129,2 44-2440,-5-66-1116,1-16-164,-1-13-302,0-1 211,1 1-1,0-1 1,0 0 0,1 0-1,-1 1 1,1-1-1,3-5 1,-4 9 91,7-20-110,2 1 1,14-23 0,-18 35 147,0 0 1,0 0 0,1 0-1,0 1 1,1 0 0,-1 1 0,16-11-1,-21 16 56,0 1 0,0-1 0,1 1-1,-1 0 1,1 0 0,-1 0-1,1 0 1,-1 0 0,1 1-1,-1-1 1,1 1 0,0 0 0,-1-1-1,1 1 1,0 1 0,-1-1-1,1 0 1,0 0 0,-1 1-1,1 0 1,-1-1 0,1 1 0,-1 0-1,1 0 1,-1 1 0,1-1-1,-1 0 1,0 1 0,0-1-1,0 1 1,0 0 0,0 0-1,0 0 1,0 0 0,-1 0 0,2 3-1,2 3 199,0 2 0,-1-1-1,-1 0 1,5 17 0,4 41 602,3 8-326,-15-75-534,0 0 0,0 0 1,0 0-1,0 0 0,0 0 0,0 0 0,0 0 0,0 1 0,0-1 1,0 0-1,0 0 0,0 0 0,0 0 0,0 0 0,0 0 0,1 0 0,-1 0 1,0 0-1,0 0 0,0 1 0,0-1 0,0 0 0,0 0 0,0 0 0,0 0 1,0 0-1,0 0 0,0 0 0,0 0 0,1 0 0,-1 0 0,0 0 1,0 0-1,0 0 0,0 0 0,0 0 0,0 0 0,0 0 0,0 0 0,1 0 1,-1 0-1,0 0 0,0 0 0,0 0 0,0 0 0,0 0 0,0 0 0,0 0 1,0 0-1,0 0 0,1 0 0,-1 0 0,0 0 0,0 0 0,0 0 1,0 0-1,0 0 0,0-1 0,0 1 0,0 0 0,0 0 0,0 0 0,4-6 259,0-9-121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7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99 4993,'-4'0'862,"1"0"-1,-1 0 1,0 0-1,0-1 1,1 1-1,-1-1 1,1 0-1,-1 0 1,-3-2-1,1 0 1,1 1-1,0-1 1,0-1-1,0 1 1,-5-5-1,7 5-406,1 0-1,-1-1 1,1 1-1,0-1 1,0 0-1,-3-6 1,4 7-132,-1-1 1,0 1 0,0-1-1,0 1 1,0 0 0,0 0-1,-1-1 1,-3-2 0,6 5-272,-1 1 0,0 0 0,0-1 1,1 1-1,-1-1 0,0 1 0,0 0 0,0 0 1,0-1-1,1 1 0,-1 0 0,0 0 1,0 0-1,0 0 0,0 0 0,0 0 1,-1 0-1,0 1-13,0-1 1,1 1-1,-1 0 1,0 0-1,0 0 0,0 0 1,0 0-1,1 0 1,-1 0-1,-1 2 1,-6 5-2,1 0 1,-1 1-1,2 0 1,-1 1 0,2-1-1,-1 1 1,1 1-1,0-1 1,1 1 0,1 0-1,0 0 1,0 0 0,1 1-1,0-1 1,1 1-1,0 0 1,1 0 0,1 0-1,0 17 1,1-21-35,0-1 1,0 1-1,0 0 0,1-1 1,0 0-1,0 1 0,1-1 1,-1 0-1,2 0 0,7 12 1,-9-16-37,0-1 0,0 1 1,1 0-1,-1-1 0,1 0 0,0 1 0,0-1 1,0 0-1,0-1 0,0 1 0,0 0 1,0-1-1,1 0 0,-1 1 0,0-1 1,1-1-1,-1 1 0,1 0 0,0-1 1,-1 0-1,1 0 0,-1 0 0,1 0 1,-1 0-1,1-1 0,3-1 0,4-1-465,-1 0 0,1-1 0,-1 0 0,0-1 0,0 0-1,17-13 1,-6 3-2210,34-34-1,-33 27 763,-2-2 0,22-31 0,-37 50 2758,-1 6 355,0 12 968,-3-9-1841,3 9 830,1 8 1315,11 30 0,-13-45-2089,-1 1-1,1-2 1,1 1-1,-1 0 1,1-1-1,0 1 1,0-1-1,1 0 1,6 6-1,-10-10-299,1 0-1,0 0 1,-1 1-1,1-1 1,0 0-1,0-1 1,0 1-1,0 0 1,0-1 0,0 1-1,0-1 1,0 1-1,0-1 1,1 0-1,-1 0 1,0 0-1,0 0 1,2-1 0,-2 1-63,-1 0 1,0-1 0,0 1 0,0-1 0,1 1-1,-1-1 1,0 1 0,0-1 0,0 0 0,0 0-1,0 1 1,0-1 0,0 0 0,0 0 0,0 0-1,-1 0 1,1 0 0,0 0 0,-1 0 0,1-1-1,0 1 1,-1 0 0,0 0 0,1 0 0,-1-1 0,0 1-1,1 0 1,-1 0 0,0-1 0,0 0 0,0-1-61,-1 1 0,1-1 0,-1 1 0,0-1 0,1 1 0,-1 0 0,0-1 0,0 1 0,-1 0 0,1 0 0,0 0 0,-1 0 0,0 0 0,1 0 0,-1 0 0,0 0 0,-2-1 0,-6-5-173,-19-13 1,28 20 243,-5-3-23,-1 0 12,1 0 1,0-1-1,-11-9 0,16 12 5,0 1-1,-1-1 0,1 0 0,0 1 0,0-1 1,0 0-1,0 0 0,0 0 0,0 0 0,1 0 1,-1 0-1,1 0 0,-1 0 0,1-1 0,0 1 1,0 0-1,0 0 0,0-2 0,0 3 0,0 0 0,0 0-1,0 0 1,1 0 0,-1 0 0,0 0 0,1 1-1,-1-1 1,0 0 0,1 0 0,-1 0 0,1 1-1,-1-1 1,1 0 0,0 1 0,-1-1 0,1 0-1,0 1 1,-1-1 0,1 1 0,0-1-1,0 1 1,1-1 0,2-1-13,0 1 0,-1 0 0,1 0 0,6 0 0,-6 0 6,14-1 88,-1 0 1,1 1 0,0 1-1,-1 0 1,34 6 0,-44-5 44,1 1 0,-1 0 0,0 0 0,0 1 0,-1 0 0,1 0-1,-1 0 1,1 1 0,-1 0 0,0 1 0,0-1 0,-1 1 0,0 0 0,1 0 0,-2 1 0,10 11 0,-10-10 16,-1-1 0,1 1 0,-1 0 0,0 0 0,-1 1 0,0-1 1,0 0-1,0 1 0,-1 0 0,0 14 0,2-4 54,0-15-204,2-9-269,0-8-417,-1 1 0,0-1 0,2-20 0,4-15-455,-9 47 1148,-1 1 0,1-1-1,0 0 1,0 0 0,-1 0 0,1 1 0,1-1 0,-1 0 0,0 1 0,0-1 0,0 1 0,1 0 0,-1-1 0,3-1-1,-3 3 42,0-1-1,-1 1 0,1 0 0,0 0 0,0-1 1,0 1-1,0 0 0,-1 0 0,1 0 0,0 0 0,0-1 1,0 2-1,0-1 0,0 0 0,0 0 0,-1 0 0,1 0 1,0 0-1,0 1 0,0-1 0,0 0 0,-1 1 1,1-1-1,0 1 0,0-1 0,-1 1 0,1-1 0,0 1 1,-1-1-1,1 1 0,1 1 0,0 1 168,1 1 0,0 0-1,-1 0 1,1 0 0,-1 0 0,0 0-1,-1 0 1,3 7 0,6 38 859,-8-40-884,0 5 39,-2-9-154,1 1 0,0-1 0,0 0 0,0 0 0,1 1 1,0-1-1,0 0 0,0 0 0,5 7 0,-7-12-62,1 1-1,-1 0 1,0-1-1,1 1 1,-1-1-1,0 0 1,1 1 0,-1-1-1,1 1 1,-1-1-1,1 1 1,-1-1-1,1 0 1,-1 0 0,1 1-1,-1-1 1,1 0-1,-1 0 1,1 1 0,0-1-1,-1 0 1,1 0-1,-1 0 1,1 0-1,0 0 1,-1 0 0,1 0-1,-1 0 1,2 0-1,-1-1 62,1 0-1,-1 0 0,1 0 1,-1 0-1,0 0 0,0 0 1,0-1-1,0 1 0,0 0 1,0-1-1,1-1 0,14-23 262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8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12635,'17'35'5353,"-6"13"-2144,-1 8-1257,2 8 16,4-2-359,6-5-881,-1-6-240,2-14-280,-3-10-88,-10-19-424,2-7-296,0-10-672,-9-6-569,-9 1-255,-8-5 1176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7330,'0'-1'312,"1"0"1,0 0 0,-1 0 0,1 0-1,0 1 1,0-1 0,0 0 0,0 0 0,0 1-1,0-1 1,0 0 0,0 1 0,0-1-1,0 1 1,0 0 0,1-1 0,-1 1 0,0 0-1,0 0 1,0-1 0,0 1 0,1 0-1,-1 0 1,0 0 0,0 0 0,0 1 0,1-1-1,-1 0 1,0 0 0,0 1 0,0-1-1,2 2 1,0-1-1,0 1 0,-1-1-1,1 1 1,-1 0 0,1 0-1,-1 0 1,0 0 0,1 0-1,-1 0 1,0 1 0,0-1 0,2 5-1,-2-2-100,0 0 0,0 1-1,0-1 1,-1 0 0,0 1-1,0-1 1,1 10-1,-2 41 273,-1-27-377,1-23-223,0-10-257,0-10-484,0 11 802,0 0 0,0 0 0,1 0 0,-1 0 0,1 0 1,0 1-1,0-1 0,1-4 0,4-7-8,-3 5 42,1-4 7,1 0 0,0 0-1,1 1 1,14-22 0,-20 32 22,1 0 0,0 1-1,1-1 1,-1 1-1,0-1 1,0 1 0,1-1-1,-1 1 1,1 0-1,-1 0 1,1 0 0,2-2-1,-3 3 4,-1 0 1,1 0-1,-1 0 0,1 0 0,0 0 1,-1 0-1,1 0 0,0 0 0,-1 0 0,1 0 1,-1 1-1,1-1 0,-1 0 0,1 0 0,0 0 1,0 1-1,13 12 322,-9-7-163,-1 1 0,1-1-1,-1 2 1,0-1-1,-1 0 1,0 1 0,3 11-1,11 57 325,-15-67-514,1 1-755,-3-10 726,0 0 0,0 0 1,0 0-1,1 0 0,-1 1 1,0-1-1,0 0 1,0 0-1,0 0 0,0 0 1,0 0-1,1 0 0,-1 0 1,0 1-1,0-1 1,0 0-1,0 0 0,1 0 1,-1 0-1,0 0 0,0 0 1,0 0-1,1 0 1,-1 0-1,0 0 0,0 0 1,0 0-1,1 0 0,-1 0 1,0 0-1,0 0 1,0 0-1,0 0 0,1 0 1,-1 0-1,0-1 0,0 1 1,0 0-1,0 0 1,1 0-1,-1 0 0,0 0 1,0 0-1,0 0 0,0-1 1,1 1-1,2-9-885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10746,'5'6'4721,"6"4"-2536,2 3-1153,3 2-112,5 2-968,1-1 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8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7 219 9666,'-6'1'3078,"6"2"-65,12 3 946,-9-4-3768,14 4 566,-1 0 1,1-1-1,0-1 1,0-1-1,0 0 0,0-1 1,32 0-1,6-5-350,59-10-1,-112 13-385,11-2 12,-4 1-9,0 0 0,12 0 0,-19 1-18,1 0-1,0 0 0,-1 1 0,1-1 0,-1 1 0,1 0 0,-1-1 1,1 1-1,-1 0 0,1 1 0,-1-1 0,3 2 0,3 3 11,-1 1-1,0 0 1,0 0-1,0 1 1,-1 0-1,0 0 1,8 17-1,-6-11 62,-2 1 0,0 0 0,0 0 0,3 19 0,8 21 512,-17-51-455,-2-5-37,-3-6-43,2 1-137,1 0-1,0 0 0,0 0 1,1 0-1,0 0 0,0 0 1,0 0-1,1-10 0,0 3-175,1 0-1,0 0 1,4-14-1,-4 23 190,1-1 0,-1 0 0,1 0-1,4-7 1,-6 11 63,1 0 0,0-1 0,0 1 0,0-1 0,0 1 0,0 0-1,0 0 1,0 0 0,0 0 0,1-1 0,-1 2 0,0-1 0,1 0 0,-1 0 0,1 0 0,-1 1 0,3-2 0,3 1 1,0 0 1,1 0-1,-1 1 1,1 0-1,-1 0 1,1 1-1,-1 0 1,0 0-1,1 1 1,-1 0 0,0 0-1,7 3 1,-8-2 130,0 0 0,-1 0 0,0 1 0,1 0 1,-1 0-1,-1 0 0,1 0 0,0 1 0,-1 0 1,0 0-1,0 0 0,-1 0 0,1 0 0,3 10 1,-5-7 83,-3-7-256,-4-5-78,4 3 209</inkml:trace>
  <inkml:trace contextRef="#ctx0" brushRef="#br0" timeOffset="1">484 2 9146,'-15'0'4777,"12"0"-408,6 0-1633,-7-1-791,3 1-241,-1 0-896,2 0-199,0 0-345,0 0 1448,22 2-1176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8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15915,'2'22'6509,"6"9"-4886,-3-12-785,12 48 762,65 238 126,-81-294-1816,-2-17-422,0-1 343,1 0 1,0 0-1,0 0 1,1 0 0,0 0-1,0 1 1,1-1-1,-1 0 1,2 0 0,2-7-1,-3 10 164,0 0 0,0 0 0,1 0 0,-1 0 0,1 0 0,0 0 0,0 1 0,0 0 0,1-1 0,-1 1 0,1 0 0,0 0 0,0 1 0,0-1 0,0 1 0,0 0 0,0 0 0,1 0 0,-1 1 0,0 0 0,1 0 0,0 0 0,-1 0 0,10 0 0,-13 1 52,0 0 0,0 0 0,-1 0 0,1 1 0,0-1 0,0 0 0,0 0 0,-1 1 0,1-1 0,0 0 0,-1 1 1,1-1-1,0 1 0,-1-1 0,1 1 0,0-1 0,-1 1 0,1-1 0,-1 1 0,1 1 0,0-1 37,0 1 1,0 0-1,0-1 1,-1 1-1,1 0 1,-1 0-1,0-1 1,1 5-1,-1 0 112,0 0 1,0 0-1,-1 0 0,-1 9 1,0-10-147,1-1 1,-1 0-1,0 1 0,0-1 1,-1 0-1,1 0 1,-1 0-1,0-1 0,0 1 1,0-1-1,-1 1 1,1-1-1,-1 0 0,1 0 1,-7 3-1,-2 1-203,0 0-1,0-2 0,-25 10 1,29-13 99,1 0 1,0-1 0,-1 1-1,1-1 1,-10-1 0,5 0 154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9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7594,'4'1'894,"-1"0"0,0 0 1,0 1-1,0-1 0,0 1 1,0-1-1,0 1 0,0 0 0,-1 0 1,1 0-1,-1 1 0,1-1 1,-1 0-1,4 6 0,-2-2-7,0 1-1,-1 0 1,0-1-1,0 1 1,3 11-1,-6-15-748,1-1-1,0 1 1,0-1 0,0 1 0,0-1 0,1 1-1,1 2 1,-2-5-145,-1 1 1,1-1-1,-1 1 1,1-1-1,-1 1 0,1-1 1,0 1-1,-1-1 1,1 0-1,-1 1 0,1-1 1,0 0-1,-1 0 1,1 1-1,0-1 0,-1 0 1,1 0-1,0 0 1,-1 0-1,1 0 0,0 0 1,-1 0-1,1 0 0,0 0 1,0 0-1,-1 0 1,1-1-1,0 1 0,-1 0 1,1 0-1,-1-1 1,1 1-1,0 0 0,0-2 1,4-2-319,1 0 0,-1 0 0,0-1 1,-1 0-1,1 0 0,3-7 0,23-35-1159,-27 39 1372,-3 6 124,0-1-1,1 1 1,-1 1-1,0-1 1,1 0-1,1-2 1,-3 4 5,0-1 0,1 1 1,-1 0-1,0 0 0,0 0 0,0 0 0,0 0 1,0 0-1,0 0 0,0 0 0,0 0 0,1-1 1,-1 1-1,0 0 0,0 0 0,0 0 0,0 0 0,0 0 1,0 0-1,1 0 0,-1 0 0,0 0 0,0 0 1,0 0-1,0 0 0,0 0 0,0 0 0,1 0 1,-1 0-1,0 0 0,0 0 0,0 0 0,0 1 1,0-1-1,0 0 0,1 0 0,-1 0 0,0 0 1,0 0-1,0 0 0,0 0 0,0 0 0,4 9 743,0 15 559,-4-20-1083,9 52 1287,-8-49-1454,1 0-1,0 0 1,1-1 0,-1 1 0,7 11 0,-9-18-83,0 0 0,0 0 0,0 1 0,1-1 0,-1 0 0,0 1 0,0-1 0,1 0 0,-1 0 0,0 1 0,0-1 0,1 0-1,-1 0 1,0 1 0,0-1 0,1 0 0,-1 0 0,0 0 0,1 0 0,-1 0 0,0 1 0,1-1 0,-1 0 0,0 0 0,1 0-1,-1 0 1,0 0 0,1 0 0,-1 0 0,0 0 0,1 0 0,-1 0 0,1 0 0,-1-1 0,0 1 0,1 0 0,-1 0 0,0 0 0,0 0-1,1 0 1,-1-1 0,0 1 0,1 0 0,-1 0 0,0-1 0,0 1 0,1 0 0,-1 0 0,0-1 0,0 1 0,0 0 0,1-1-1,-1 1 1,0 0 0,0-1 0,6-19-295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09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0 12795,'12'49'6281,"-9"10"-2656,1 5-1249,-4-3-295,7-5-1161,2-7-376,2-14-344,7-7-64,-8-19-528,-4-10-336,1-14-1080,-7-4-81,-8-2 1105</inkml:trace>
  <inkml:trace contextRef="#ctx0" brushRef="#br0" timeOffset="1">0 177 12803,'0'9'5313,"10"-1"-3017,6 6-295,9-2-441,6-4-400,6-7-656,1-8-151,2-3-497,-4-5-417,-7 4-759,2 3 2952,0-3-1504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0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44 109 7986,'0'1'245,"-1"0"0,1-1 0,0 1 0,-1 0-1,1 0 1,0 0 0,-1 0 0,1 0 0,0 0 0,0 0 0,0 0 0,0 0 0,0 0 0,0 0 0,0 0 0,0 0 0,1-1 0,-1 1 0,0 0 0,0 0 0,1 0 0,-1 0 0,1 0 0,-1 0-1,1-1 1,-1 1 0,1 0 0,-1 0 0,1-1 0,0 1 0,-1 0 0,1-1 0,0 1 0,0 0 0,-1-1 0,1 1 0,0-1 0,0 0 0,0 1 0,0-1 0,0 0 0,0 1 0,0-1 0,-1 0-1,1 0 1,0 0 0,0 0 0,2 0 0,-1 0-92,0 0 0,0 0 0,0 0 0,0 0 0,0 0 0,0-1 0,0 1 0,0-1 0,0 0-1,0 1 1,0-1 0,0 0 0,-1 0 0,1 0 0,0 0 0,-1-1 0,1 1 0,0 0 0,1-2 0,-1 0-72,1-1 0,-1 1 1,0 0-1,1-1 0,-2 1 1,1-1-1,0 0 0,-1 1 1,2-8-1,-2 7-80,0 0-1,0-1 1,-1 1-1,1 0 1,-1 0-1,-1 0 0,1 0 1,0 0-1,-2-7 1,1 9 32,0 0 0,1 0 1,-1 0-1,0 0 0,0 0 1,0 1-1,0-1 0,0 0 0,0 0 1,-1 1-1,1-1 0,-1 1 1,1-1-1,-1 1 0,1 0 0,-1 0 1,0-1-1,-3 0 0,3 1 36,-1 0 0,1 0-1,-1 1 1,1-1 0,-1 1 0,1 0-1,-1 0 1,0 0 0,1 0-1,-1 0 1,1 0 0,-1 1 0,1-1-1,-1 1 1,1 0 0,-1 0-1,1 0 1,-1 0 0,1 0 0,0 0-1,0 0 1,-1 1 0,1 0-1,-3 3 1,1-2 43,1 0 0,0 0 0,1 1 0,-1-1 0,0 1 0,1 0 0,0 0 0,0 0-1,0 0 1,0 0 0,1 0 0,-1 0 0,1 1 0,-1 5 0,2-3-42,0 0 1,0 0-1,1 0 1,-1 0-1,1 0 0,1 0 1,0 0-1,0-1 1,0 1-1,0-1 1,1 1-1,0-1 0,1 0 1,-1 0-1,1 0 1,6 6-1,-5-6-58,1 0 0,0-1-1,0 1 1,0-1 0,0 0 0,1-1-1,0 0 1,0 0 0,0 0 0,0-1 0,1 0-1,-1-1 1,1 1 0,8 0 0,-1-1 106,0-2 0,-1 1 1,1-2-1,27-4 1,5-4 139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0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 10650,'-1'1'470,"1"0"0,0 0 0,-1-1 0,1 1 0,-1 0 0,1 0 0,-1 0 0,0 0 0,1-1 0,-1 1 0,0 0 0,1-1 0,-1 1 0,0-1 0,0 1-1,0-1 1,0 1 0,-1 0-187,1 0 0,0 0 0,-1 0 0,1 0 0,0 0-1,0 0 1,0 0 0,0 0 0,0 0 0,0 0 0,-1 2-1,-2 6 132,1-1 0,0 1 0,0 0 0,1-1 0,0 1 0,1 0 0,0 1 0,0-1 0,1 0 0,0 0 0,1 0 0,0 0 0,0 0 0,5 16 0,-4-18-372,0 0 0,1-1 0,-1 1 0,2-1 0,-1 0-1,1 0 1,0 0 0,9 10 0,-10-12-18,1-1 1,-1 0-1,1 0 0,0 0 0,1 0 0,-1-1 0,0 1 0,1-1 0,0 0 0,-1 0 0,1-1 0,0 0 1,6 2-1,-3-3-20,0 1 1,-1-1 0,1-1-1,0 0 1,-1 0 0,1 0-1,-1-1 1,1 0 0,-1 0-1,0-1 1,0 0 0,0 0-1,0-1 1,0 0 0,10-8-1,-9 6-21,-1 0 0,0 0 0,0-1 0,-1 0 0,0 0-1,0 0 1,0-1 0,-1 0 0,0 0 0,-1 0 0,0-1 0,4-11 0,-6 16 10,-1 1 0,-1-1 1,1 1-1,0-1 0,-1 1 1,1-1-1,-1 0 0,0 1 1,-1-1-1,1 1 0,0-1 1,-1 1-1,0-1 0,0 1 1,0-1-1,0 1 0,-1 0 1,1-1-1,-1 1 0,0 0 1,0 0-1,0 0 0,0 0 1,0 1-1,-4-4 0,-1 0 10,0 1 0,0 1 0,-1-1 0,1 1 0,-1 0 0,0 1 0,0 0 0,0 0 0,-1 1 0,1 0-1,-1 0 1,1 1 0,-1 0 0,-17 0 0,22 2-1,-1-1-1,1 1 1,-1 0 0,1 0-1,-1 0 1,1 1-1,0-1 1,-1 1 0,1 0-1,0 1 1,0-1-1,0 1 1,1-1-1,-1 1 1,1 0 0,-1 1-1,1-1 1,0 0-1,0 1 1,0 0 0,1 0-1,0 0 1,-1 0-1,1 0 1,-2 6 0,-6 28 188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4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9698,'4'-1'4793,"-2"4"-1064,2 7-1073,-1 16-879,-3 3-49,-3 16-600,-7 4-319,3 6-433,3-1-136,4-11-152,7-3 8,1-20-320,1-8-520,2-12-985,-3-8 3098,-7-5-1442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5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7826,'-1'2'201,"0"1"671,0-1-1,0 0 0,0 1 1,1 0-1,-1 3 1,1-5-665,0-1 1,0 1-1,0 0 1,0-1 0,0 1-1,0 0 1,0 0 0,1-1-1,-1 1 1,0 0-1,0-1 1,1 1 0,-1 0-1,1-1 1,-1 1 0,0-1-1,1 1 1,-1-1-1,1 1 1,-1-1 0,1 1-1,-1-1 1,1 1 0,0-1-1,-1 1 1,2-1-1,1 2 49,0-1 0,0 0 0,0-1 0,0 1 1,1 0-1,-1-1 0,0 0 0,0 0 0,4 0 0,33-4 734,-23 1-725,79-13 157,-29 3-431,-63 12 1,0 1 0,0-1 0,0 1 0,0 0-1,0 0 1,0 0 0,6 1 0,-10 0 7,1-1 1,-1 0 0,0 0-1,1 0 1,-1 0-1,0 0 1,0 0-1,1 1 1,-1-1-1,0 0 1,1 0 0,-1 1-1,0-1 1,0 0-1,0 0 1,1 1-1,-1-1 1,0 0-1,0 0 1,0 1 0,3 4 13,-1 1 0,-1-1 0,1 0 0,1 9 0,2 9 108,18 66 1328,-23-85-1339,1 1 0,0-1 0,1 0 0,-1 0 0,1 1 0,0-1 0,-1 0 0,2-1 0,-1 1 0,0 0 0,1-1 0,0 1 0,4 4 0,-6-8-94,0 1 1,0-1-1,0 1 0,-1-1 1,1 1-1,0-1 1,0 0-1,0 1 0,0-1 1,0 0-1,0 0 1,0 0-1,0 0 0,0 0 1,0 0-1,0 0 0,0 0 1,0 0-1,0 0 1,0-1-1,0 1 0,0 0 1,0-1-1,0 1 1,0 0-1,0-1 0,0 1 1,1-2-1,1 0 2,0-1-1,0 1 1,0-1 0,-1 0-1,1 1 1,3-7 0,-3 5-2,0-1-1,0 0 1,-1 1 0,0-1 0,0 0 0,0 0 0,0 0 0,-1 0 0,1-9-1,-1 12-3,-1-1 1,0 0-1,-1 0 0,1 1 0,0-1 0,-1 0 0,1 0 0,-1 1 0,0-1 0,0 0 0,0 1 0,0-1 0,-1 1 0,1 0 0,-1-1 0,1 1 0,-1 0 1,0 0-1,0 0 0,0 0 0,-3-2 0,0 0 6,0 0-1,0 1 1,-1 0 0,1 0 0,-1 0-1,0 0 1,0 1 0,0 0 0,0 1-1,-1-1 1,1 1 0,0 0 0,-1 1-1,1 0 1,-12 0 0,16 0-26,1 0-1,-1 1 1,0-1-1,1 0 1,-1 1 0,1-1-1,-1 0 1,1 1 0,-1 0-1,1-1 1,-1 1-1,1 0 1,-1 0 0,1 0-1,0 0 1,-1 0 0,1 0-1,0 0 1,-1 2-1,1-2 36,1 0 0,-1 1-1,1-1 1,0 0-1,-1 0 1,1 0 0,0 1-1,0-1 1,0 0-1,0 0 1,0 1 0,1-1-1,-1 0 1,0 0-1,0 0 1,1 1 0,-1-1-1,1 0 1,-1 0 0,1 0-1,-1 0 1,1 0-1,0 0 1,-1 0 0,1 0-1,0 0 1,1 1-1,21 22 321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5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14235,'-2'5'5776,"2"9"-3466,0 1-1094,-2-3-468,0 1 0,1-1 0,0 18-1,2-11-496,0 1 0,1-1 0,2 0 0,0 0 0,0 0 0,10 22 0,-10-31-221,-3-5-15,0-1 0,1 0 0,0 1-1,0-1 1,4 5 0,-6-7-6,2-1 1,-1 0-1,0 0 0,0 0 0,0 0 0,0 0 0,1 0 0,-1 0 0,0 0 0,1-1 0,-1 1 0,1 0 0,-1-1 0,1 1 0,-1-1 0,1 0 0,-1 1 0,1-1 0,-1 0 0,3 0 0,15-1 194,32-6 1,8 0-237,-30 1 186,-16 8-28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5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32 14091,'0'11'5969,"4"6"-3064,2 6-713,-5 7-431,-1 8-497,0 3-736,0-4-216,0-2-192,4-7-32,3-11-352,-2-2-264,3-15-952,-5-2-529,-2-11 1225</inkml:trace>
  <inkml:trace contextRef="#ctx0" brushRef="#br0" timeOffset="1">4 197 11194,'-4'6'5113,"6"-2"-1952,0-2-632,-2-2-569,0 0-288,10 0-655,14 1-281,33-3-408,-32-6-88,-5 8-224,-1-3-224,-9-1-1056,0 0 2416,-9-13-1184</inkml:trace>
  <inkml:trace contextRef="#ctx0" brushRef="#br0" timeOffset="2">231 0 11458,'2'15'5714,"0"4"-2138,-2 11-935,2 5-280,-2 9-1009,-2-3-464,0 0-584,2 0-104,0-14-64,7 0-184,4-14-392,-5-6-304,6-7-4297,-5-8 3568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23 8714,'-11'-14'7631,"10"13"-7176,-1 0 1,1 1-1,0-1 0,0 0 0,0 0 1,-1 1-1,1-1 0,-2 0 0,1 1-305,1-1 0,-1 1 0,0 0 0,0 0 0,1 0 0,-1 0 0,0 0 0,0 1 0,1-1 0,-1 0 0,0 1 0,1 0 0,-1-1 0,0 1 0,1 0 0,-1 0 0,-1 1 0,-2 1-30,-1 1 0,1 1 0,0-1 0,0 1 0,1 0 0,-1 0 0,1 0 0,0 0-1,0 1 1,1 0 0,0 0 0,0 0 0,0 0 0,1 0 0,0 0 0,0 1 0,0-1 0,1 1 0,0 0-1,0-1 1,1 1 0,0 11 0,1-15-111,-1 0 0,1 0-1,-1 0 1,1-1-1,0 1 1,0 0 0,1 0-1,-1-1 1,0 1 0,1 0-1,0-1 1,-1 1 0,1-1-1,0 0 1,0 0 0,0 0-1,1 0 1,-1 0 0,0 0-1,1 0 1,0-1 0,-1 1-1,1-1 1,0 0 0,5 2-1,-4-2-11,-1-1 0,0 1 0,1-1 0,-1 1 0,1-1 0,-1 0-1,1-1 1,-1 1 0,1-1 0,-1 1 0,0-1 0,1 0 0,-1 0 0,0 0 0,0-1-1,0 1 1,1-1 0,-2 0 0,1 0 0,0 0 0,0 0 0,2-3 0,2-2-1,-1 0 1,0-1 0,-1 0 0,1 0-1,-2 0 1,1-1 0,-1 1 0,0-1-1,-1 0 1,0-1 0,-1 1 0,1 0-1,0-17 1,-1 17 107,-2 21 126,1-4-137,6 93 798,-7-98-897,0 1-1,1-1 1,-1 0 0,1 1-1,0-1 1,1 3 0,-2-6-26,1 1 0,-1-1 0,0 0 0,0 0 0,1 0-1,-1 0 1,0 0 0,0 0 0,1 1 0,-1-1 0,0 0 0,0 0 0,1 0 0,-1 0 0,0 0 0,0 0 0,1 0 0,-1 0 0,0 0 0,0 0 0,1 0 0,-1 0-1,0-1 1,0 1 0,1 0 0,-1 0 0,0 0 0,0 0 0,1 0 0,-1 0 0,0-1 0,0 1 0,0 0 0,1 0 0,-1 0 0,0 0 0,0-1 0,0 1 0,0 0-1,1 0 1,-1-1 0,12-11-3554,-10 10 2803,17-21-1603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6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 15379,'-23'14'9136,"0"0"-5810,8-6-2477,-14 11 1,26-17-831,1 0 1,0-1-1,0 1 1,1 0-1,-1 0 1,0 0-1,1 0 1,-1 0-1,1 0 1,-1 1-1,1-1 1,0 1 0,0-1-1,0 0 1,0 1-1,1-1 1,-1 1-1,1 0 1,-1-1-1,1 1 1,0 0-1,0-1 1,0 1-1,1-1 1,-1 1-1,0 0 1,1-1-1,0 1 1,-1-1 0,1 1-1,2 2 1,0 2-23,1 0 1,0 0-1,0-1 1,1 1-1,0-1 1,0 0-1,1 0 1,-1-1-1,10 7 1,7 4 44,-11-9 13,-1 1 1,0 0-1,-1 0 0,16 18 1,-24-25-44,0 0 0,0 0 1,0 0-1,-1 0 1,1 0-1,-1 0 0,1 0 1,-1 1-1,1-1 1,-1 0-1,1 0 0,-1 1 1,0-1-1,0 0 1,0 1-1,0-1 1,0 0-1,0 1 0,0-1 1,0 0-1,0 1 1,-1 1-1,0-2 1,0 1 0,0-1 0,0 0 0,0 0 0,0 0 0,0 1 0,0-1 0,0 0 0,0 0 1,0 0-1,-1-1 0,1 1 0,0 0 0,-1 0 0,1-1 0,-1 1 0,1-1 0,-3 2 0,-59 10-544,21-5-740,22-4 1381,18-3-106,1 0 0,0 0 0,0 0 1,0 0-1,0-1 0,0 1 0,0 0 1,0-1-1,-2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7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12051,'1'-6'6208,"3"6"-4149,-2 8 1091,2 3-2670,1 1 1,-1-1-1,12 18 0,-11-21-343,0 1-1,-1-1 0,0 1 0,-1 0 0,0 0 1,0 0-1,-1 1 0,2 13 0,2 28 409,0 9-112,16 63 0,-20-116-534,0-8-104,-2-9-125,-3-2 122,-1-1-1,-8-16 1,8 20 168,0-1 1,1 0-1,0 0 1,-3-18-1,6 25 37,0 1-1,0 0 1,0 0 0,0-1-1,0 1 1,1 0 0,-1-1-1,1 1 1,-1 0 0,1 0-1,0 0 1,0 0 0,0-1-1,0 1 1,0 0 0,3-2-1,-2 1 5,1 0 0,0 1 0,0-1 0,0 1 0,0 0 0,0 0 0,1 0 0,-1 0 0,6-2 0,-2 2 25,1-1 0,-1 1 0,1 1 0,0-1 0,0 1 0,0 1 0,0 0 0,0 0 0,9 1 0,-13 0 16,0 0-1,0 0 1,0 0-1,-1 0 0,1 1 1,0-1-1,-1 1 1,1 0-1,-1 0 1,1 1-1,-1-1 0,3 4 1,-4-5-14,0 1 1,-1 0-1,0-1 1,1 1-1,-1 0 1,0 0-1,0 0 1,1 0-1,-2 0 1,1 1-1,0-1 1,0 0-1,-1 0 1,1 1-1,-1-1 1,0 0-1,0 1 1,0-1-1,0 0 1,0 0-1,-1 5 1,0-2-51,-1 1 0,0-1 0,0 0 0,0 0-1,-1 0 1,0 0 0,0 0 0,0-1 0,-1 1 0,1-1 0,-1 0 0,0 0 0,0 0 0,-1 0-1,1-1 1,-1 0 0,0 0 0,0 0 0,0 0 0,0-1 0,0 0 0,0 0 0,-1 0 0,1-1-1,-1 0 1,1 0 0,-12 1 0,16-2-141,0 0 0,0 0-1,1 0 1,-1-1 0,0 1-1,0 0 1,0 0 0,0-1-1,0 1 1,1 0 0,-1-1 0,0 1-1,0-1 1,1 1 0,-1-1-1,0 1 1,0-1 0,1 0 0,-2 0-1,2 0-6,0 0-1,0 1 0,-1-1 0,1 0 1,0 1-1,0-1 0,0 0 1,0 1-1,0-1 0,0 0 0,0 1 1,0-1-1,0 0 0,0 0 1,0 1-1,0-1 0,0 0 1,1 1-1,-1-1 0,0 1 0,1-1 1,-1 0-1,0 1 0,1-1 1,-1 1-1,1-1 0,0 0 0,13-13-1250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7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8082,'3'0'770,"0"0"0,0 0-1,1 1 1,-1-1 0,0 1 0,0-1 0,0 1 0,-1 0 0,1 0 0,0 1 0,5 2 0,-6-3-410,0 1 0,0 0 1,0 0-1,-1-1 0,1 1 0,0 0 1,-1 1-1,1-1 0,-1 0 0,0 0 1,0 1-1,0-1 0,0 1 1,1 3-1,1 7 796,-2-6-805,1-1 0,0 0-1,0 0 1,0 0-1,1 0 1,4 7-1,-6-11-333,0-1-1,0 0 1,0 1 0,1-1-1,-1 0 1,0 0-1,1 0 1,-1 0-1,1 0 1,-1 0 0,1-1-1,-1 1 1,1 0-1,0-1 1,-1 1-1,1-1 1,0 0 0,-1 1-1,1-1 1,0 0-1,-1 0 1,1 0-1,0 0 1,0 0 0,-1-1-1,1 1 1,0 0-1,-1-1 1,3 0-1,2-2-37,0 1 0,0-1-1,-1 0 1,0 0-1,1 0 1,-1-1-1,0 0 1,0 0-1,-1 0 1,1 0 0,-1-1-1,6-8 1,3-6-211,-1-1 0,10-22 1,-19 35 202,-2 5 26,0 1 0,0-1 0,0 1 1,0-1-1,0 1 0,1-1 1,0 0-1,-1 2 4,-1 0 1,0-1-1,0 1 1,0 0-1,0 0 1,1 0-1,-1 0 1,0 0-1,0 0 0,1 0 1,-1-1-1,0 1 1,0 0-1,0 0 1,1 0-1,-1 0 1,0 0-1,0 0 0,0 0 1,1 0-1,-1 0 1,0 0-1,0 0 1,1 1-1,-1-1 1,1 0 6,-1 1-1,0-1 1,1 0 0,-1 1 0,0-1 0,0 1 0,1-1 0,-1 1 0,0-1 0,0 1 0,0-1 0,1 1 0,-1-1-1,0 1 1,0-1 0,0 2 0,1 8 260,-1 19 1,-1-18 21,2 19-1,1-19-162,0 0-1,0 0 0,1 0 1,1-1-1,-1 1 0,2-1 1,0 1-1,0-1 0,7 9 0,-12-18-140,1-1 0,-1 1-1,1 0 1,-1 0 0,1-1-1,0 1 1,-1-1 0,1 1-1,0 0 1,-1-1 0,1 0-1,0 1 1,-1-1-1,1 1 1,0-1 0,0 0-1,0 1 1,0-1 0,-1 0-1,1 0 1,0 0 0,0 0-1,0 0 1,0 0 0,0 0-1,0 0 1,-1 0 0,1 0-1,0 0 1,0 0-1,0-1 1,0 1 0,-1 0-1,1-1 1,0 1 0,0 0-1,0-1 1,-1 1 0,1-1-1,0 0 1,-1 1 0,1-1-1,0-1 1,5-3-494,-1-1 0,-1 1-1,1-1 1,4-8 0,-7 10 177,25-37-1024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8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12075,'7'27'5233,"-3"16"-1913,0 10-871,-1 7-465,-2 2-167,6-9-977,2-6-376,3-18-328,4-11-192,-2-18-520,0-10-440,-4-8-809,-4-4-4576,-13-3 4521</inkml:trace>
  <inkml:trace contextRef="#ctx0" brushRef="#br0" timeOffset="1">25 181 12019,'-13'-8'5177,"6"3"-2337,3 2-575,4 3-361,0 0-295,0 0-737,3 0-312,22 10-256,40 11-32,-18-17 1048,-23-3-912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8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6 111 9802,'0'0'299,"0"0"0,0 0 0,-1 0 0,1 0-1,0-1 1,0 1 0,0 0 0,0 0 0,0 0 0,-1 0 0,1 0-1,0 0 1,0 0 0,0 0 0,0 0 0,0 0 0,-1 0 0,1 0-1,0 0 1,0 0 0,0 1 0,0-1 0,0 0 0,-1 0 0,1 0-1,0 0 1,0 0 0,0 0 0,0 0 0,0 0 0,0 0 0,0 0-1,-1 1 1,1-1 0,0 0 0,0 0 0,0 0 0,0 0 0,0 0-1,0 0 1,0 1 0,0-1 0,0 0 0,0 0 0,0 0 0,0 1 1410,3-5-1233,57-51 13,-25 23-297,-32 29-175,-1 1 0,1 0 0,-1 0-1,1 0 1,0 0 0,0 0-1,0 0 1,0 1 0,0 0 0,4-2-1,-6 3-6,-1 0 0,1 0-1,-1 0 1,1-1 0,0 1 0,-1 0-1,1 0 1,-1 0 0,1 0-1,-1 1 1,1-1 0,-1 0 0,1 0-1,0 0 1,-1 0 0,1 1-1,-1-1 1,1 0 0,-1 0 0,1 1-1,-1-1 1,1 0 0,-1 1-1,0-1 1,1 0 0,-1 1-1,1-1 1,-1 1 0,0-1 0,1 1-1,-1-1 1,0 1 0,0-1-1,1 2 1,0 1 46,0-1-1,-1 1 0,1 0 1,-1 0-1,1 4 1,-1-5 4,4 114 1369,-3-67-1127,13 93 0,-13-138-528,0 0 0,0 0 0,-1 1-1,0-1 1,0 0 0,0 7 0,-1-10 96,1 0 0,0 0 1,-1 0-1,1 0 1,-1 0-1,1 0 0,-1 0 1,1 0-1,-1 0 0,0 0 1,1 0-1,-1-1 1,0 1-1,0 0 0,0 0 1,1-1-1,-1 1 1,0 0-1,0-1 0,0 1 1,0-1-1,0 1 0,0-1 1,0 0-1,-1 1 1,1-1-1,0 0 0,-1 0 1,-38 4-1323,26-3 1350,0 0-1,-19 4 0,30-4 272,0 0 0,0 0 1,0 0-1,0 0 0,0 0 0,0 1 1,0-1-1,1 1 0,-1 0 0,1 0 1,-1 0-1,1 0 0,-1 0 1,1 0-1,-3 5 0,5-7-146,0 0 0,0 0 0,0 0 0,0 0-1,0 0 1,0 0 0,0 0 0,-1 0 0,1 1 0,0-1 0,0 0 0,0 0 0,0 0-1,0 0 1,0 0 0,0 0 0,0 1 0,0-1 0,0 0 0,0 0 0,0 0-1,0 0 1,0 0 0,0 0 0,0 1 0,0-1 0,0 0 0,0 0 0,0 0 0,0 0-1,1 0 1,-1 0 0,0 0 0,0 1 0,0-1 0,0 0 0,0 0 0,0 0-1,0 0 1,0 0 0,0 0 0,0 0 0,1 0 0,-1 0 0,0 0 0,0 1 0,0-1-1,0 0 1,1 0 0,2 2 168,1-1 1,0 1-1,0 0 0,0-1 0,0 0 0,0 0 1,8 1-1,34-1 323,-36-1-384,26-2 83,0-1 0,-1-2 0,1-2 0,62-19 1,-40 4-68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9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26 11707,'-4'-19'4881,"9"14"-2353,4 3-792,1 21 65,-4 16-225,5 20-352,-2 8-207,2 5-329,-1-6-144,4-12-304,0-9-96,4-20-424,2-9-456,-4-15-280,-4-14-2457,-4-13 2409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19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29 11923,'-1'0'337,"1"0"0,0 1 0,0-1 0,-1 0 0,1 1 0,0-1 0,0 0 0,-1 1 0,1-1 0,0 1-1,0-1 1,0 0 0,0 1 0,0-1 0,0 0 0,0 1 0,-1-1 0,1 1 0,0-1 0,0 0 0,0 1 0,1-1 0,-1 1 0,0-1 0,0 0 0,0 1 0,0 0-198,1 0 0,-1-1 0,1 1 0,-1-1-1,0 1 1,1-1 0,-1 1 0,1-1-1,0 0 1,-1 1 0,1-1 0,-1 0 0,1 1-1,0-1 1,-1 0 0,1 0 0,-1 1 0,1-1-1,1 0 1,12 3 30,1 0 0,0-1 0,0 0 1,21-2-1,-31 0-133,15 0 65,0-2 0,30-6 1,-33 4-63,0 2 1,25-2-1,-39 4-32,-1 0-1,0 0 1,1 1-1,-1-1 1,0 0-1,1 1 1,-1-1-1,0 1 1,1 0-1,-1 0 1,0 0-1,0 0 1,0 0 0,0 0-1,0 1 1,2 1-1,-2-1 8,0 0 0,0 1-1,-1-1 1,1 1 0,-1-1 0,0 1-1,1 0 1,-1 0 0,0-1 0,-1 1-1,1 0 1,0 4 0,1 6 45,-1-4-8,0-1 1,1 0-1,4 13 1,-6-20-44,0 1 1,1-1-1,0 0 1,-1 1 0,1-1-1,0 0 1,-1 0-1,1 1 1,0-1 0,0 0-1,0 0 1,0 0 0,0 0-1,0 0 1,1 0-1,-1 0 1,0 0 0,0-1-1,1 1 1,-1 0-1,1-1 1,-1 1 0,0-1-1,1 1 1,-1-1 0,2 0-1,1 0 0,0 0 0,0 0 0,0-1-1,0 1 1,-1-1 0,1 0 0,0 0-1,-1-1 1,1 1 0,-1-1 0,1 0 0,-1 0-1,0 0 1,1 0 0,-1 0 0,0-1 0,-1 1-1,1-1 1,0 0 0,4-6 0,-5 5-7,1 0 0,-1 0 0,1 0 0,-1-1 0,-1 1 0,1-1 1,-1 1-1,1-1 0,-1 0 0,0 1 0,-1-1 0,1 0 0,-1 0 1,0 0-1,-1 1 0,0-9 0,0 11 2,1 0 0,-1 0 0,0 0 0,0-1 0,1 1 0,-2 0 0,1 0 0,0 0 0,0 0 0,-1 1 0,1-1 0,-1 0 0,1 0 0,-1 1 0,-2-2 0,1 0 5,-1 2 0,1-1 0,0 0 0,-1 1 0,1-1 0,-1 1 0,0 0-1,-6-1 1,2 1 7,0 0 0,1 1 0,-1 0-1,0 1 1,0-1 0,0 1-1,0 1 1,-12 3 0,16-3 33,-26 10-125,28-11 170,1-1-1,-1 1 1,0 0 0,1 0 0,-1 0 0,1 1 0,0-1 0,-1 0 0,1 0-1,0 1 1,-1-1 0,1 1 0,-1 2 0,2-4-56,0 1 0,-1-1 0,1 1 0,0 0 0,0-1 0,0 1 0,0-1 0,0 1 0,0 0 0,0-1 0,0 1 0,0-1 0,1 1-1,-1 1 1,0-2-35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20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12731,'-1'10'5425,"3"3"-2673,10 10-1215,2 12 7,0 20-368,0 8-295,-3 6-425,3-1-112,-2-15-120,-2-12-184,2-21-824,-1-13-577,-6-19-1391,-3-10 1575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20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10546,'2'-2'604,"0"0"0,0 1 0,0-1 0,0 1 0,0 0 0,0 0 0,0 0 0,1 0 0,-1 0 0,0 0-1,0 0 1,1 1 0,-1-1 0,1 1 0,-1-1 0,4 1 0,5 0 262,0 1-1,15 2 1,-15-1-159,-1-1-401,-1 1 0,1 0 0,-1 0 0,0 1 0,10 4 0,-16-6-246,0 1-1,0 0 1,0 0-1,0 0 1,0 0 0,0 0-1,-1 0 1,1 1-1,-1-1 1,1 1 0,-1 0-1,0-1 1,0 1-1,0 0 1,-1 0 0,1 1-1,1 4 1,-2-5-46,-1-1 1,1 0-1,-1 1 1,0-1-1,0 0 1,0 1-1,0-1 1,0 1-1,-1-1 0,1 0 1,-1 1-1,0-1 1,1 0-1,-1 0 1,0 0-1,0 1 1,0-1-1,-1 0 1,1 0-1,0 0 1,-1-1-1,1 1 1,-1 0-1,0 0 1,-3 2-1,-1 1-19,-1-1-1,0 1 0,0-1 1,0 0-1,0-1 1,-11 4-1,7-4-24,0 0-1,-13 1 1,17-3 26,7-1 6,0 0 0,-1 0 0,1 0 0,0 0 0,-1 1-1,1-1 1,0 0 0,0 0 0,-1 0 0,1 0 0,0 0-1,-1 0 1,1 1 0,0-1 0,0 0 0,-1 0 0,1 0-1,0 1 1,0-1 0,0 0 0,-1 0 0,1 1 0,0-1-1,0 0 1,0 0 0,0 1 0,0-1 0,0 0 0,-1 1-1,1-1 1,0 0 0,0 1 0,0-1 0,0 0-1,0 1 1,0-1 0,0 0 0,0 0 0,0 1 0,0-1-1,1 0 1,-1 1 0,0-1 0,0 0 0,0 1 0,0-1-1,0 0 1,0 0 0,1 1 0,-1-1 0,0 0 0,11 15 180,0-5-22,0 0-1,1-1 1,-1-1 0,2 0 0,-1 0-1,19 7 1,-15-7-75,0 0 0,-1 1 0,24 19 0,-38-27-176,-1-1 0,1 1 0,0 0 0,0-1 0,-1 1 0,1 0 0,0-1 0,0 1 0,0-1 1,0 0-1,-1 1 0,1-1 0,0 0 0,0 1 0,0-1 0,0 0 0,0 0 0,2 0 0,4-6-667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20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14443,'0'20'6025,"4"12"-3400,-1 2-593,-1 9-607,4 1-473,-4-4-656,5-2-136,-7-12-120,3-5-272,5-18-960,-6-2 2360,10-9-1216</inkml:trace>
  <inkml:trace contextRef="#ctx0" brushRef="#br0" timeOffset="1">33 283 13475,'8'-35'5737,"18"41"-3232,0-4-281,3-1-856,-1 3-439,-1-2-625,1 2-88,-9-3-440,0-1-448,-10-3 439</inkml:trace>
  <inkml:trace contextRef="#ctx0" brushRef="#br0" timeOffset="2">278 1 12339,'6'18'5713,"-6"6"-2016,-2 8-993,-1 19-591,0 6-513,7 11-872,4 0-288,4-7-288,7-7 0,0-15-344,5-10-232,1-18-320,-5-7 1464,-3-23-648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9450,'1'9'1997,"0"1"0,1-1 1,0 0-1,0 0 0,4 9 0,5 20 555,13 132 829,-11-59-3057,-13-110-315,3 18-131,-4-15-126,-2-12-99,2 2 220,-1-1 0,1 1 0,0 0 0,1-1 0,-1 1 0,1-1 0,1 1 0,-1-1 0,1 1 0,0-1 0,1 1 0,0 0 0,4-12 0,-4 14 115,-1 1 0,1 0 0,0 0 1,0 0-1,0 0 0,0 1 0,1-1 1,-1 0-1,1 1 0,-1 0 0,7-5 1,-6 6 44,-1 0 0,1 0 0,0 0 0,-1 0 0,1 0 0,0 0 0,0 1 0,0-1 1,0 1-1,-1 0 0,1 0 0,0 0 0,0 0 0,0 1 0,0-1 0,4 2 0,-6-2 17,1 1 0,-1-1-1,0 1 1,0 0-1,1-1 1,-1 1-1,0 0 1,0 0-1,0 0 1,0 0-1,0 0 1,0 0 0,0 0-1,0 0 1,0 0-1,0 0 1,0 0-1,-1 1 1,1-1-1,0 0 1,-1 1-1,1-1 1,-1 0-1,0 1 1,1-1 0,-1 0-1,0 1 1,0-1-1,0 1 1,0-1-1,0 2 1,-1 2 62,1 0 1,-1-1-1,0 1 0,0 0 1,0-1-1,-1 1 0,0-1 1,-2 6-1,-4 2-42,0 0-1,0 0 1,-1-1 0,-1 0-1,0-1 1,0 0 0,-13 10-1,22-20-95,1 0 0,0 0-1,0 1 1,0-1-1,-1 0 1,1 0-1,0 1 1,-1-1 0,1 0-1,0 0 1,0 0-1,-1 0 1,1 1-1,0-1 1,-1 0-1,1 0 1,0 0 0,-1 0-1,1 0 1,0 0-1,-1 0 1,1 0-1,-1 0 1,1 0 0,0 0-1,-1 0 1,1 0-1,0 0 1,-1 0-1,1 0 1,0 0 0,-1-1-1,1 0-69,-1 0 0,1 1 0,0-1 0,0 0 0,-1 0 1,1 0-1,0 0 0,0 0 0,0 0 0,0 0 0,0 0 0,1 0 0,-1 0 0,0 0 0,6-23-302,3-3 37</inkml:trace>
  <inkml:trace contextRef="#ctx0" brushRef="#br0" timeOffset="1">280 64 11162,'12'16'5033,"-7"5"-2152,2 6-176,-10 9-697,2 2-400,1 7-775,-4 2-257,6-4-264,6-9-88,2-11-152,6-6-48,0-12-56,-6-1-136,0-8-408,-5-2-393,7-8-879,1 0-945,4-3 1777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21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1 15251,'-36'11'8096,"22"-8"-7163,1 1 0,0 0 0,1 1 0,-14 7-1,19-7-737,0-1-1,1 1 1,0 0-1,-1 0 0,2 1 1,-1-1-1,1 1 0,-9 13 1,12-16-160,0 0 0,0 0 1,0 1-1,1-1 0,0 1 0,-1 0 0,1-1 1,1 1-1,-1 0 0,0-1 0,1 1 1,0 0-1,0 0 0,0 0 0,0-1 0,1 1 1,-1 0-1,1 0 0,0-1 0,0 1 1,3 5-1,0 0 4,1-1-1,0 1 1,1-1 0,-1 0 0,2-1 0,10 12-1,47 34 159,-46-40-41,-2 0-1,0 1 1,22 24 0,-36-35-117,0 0 0,0-1 1,0 1-1,-1 0 0,1 0 0,-1 0 1,1 0-1,-1 1 0,0-1 0,0 0 1,0 1-1,-1-1 0,1 0 0,-1 4 1,0-4-18,0 0 1,-1-1-1,1 1 1,-1-1 0,0 1-1,1-1 1,-1 1 0,0-1-1,0 0 1,-1 1 0,1-1-1,0 0 1,-1 0-1,0 0 1,1 0 0,-1 0-1,0 0 1,-4 3 0,1-1-14,-1-1 1,0 1 0,0-1-1,0 0 1,-1-1 0,1 1-1,-1-1 1,1-1 0,-1 1-1,-9 0 1,7-1-94,1-1 0,0 1-1,-1-2 1,1 1 0,0-1-1,-1-1 1,1 1 0,-9-4 0,15 4 70,0 0 0,0 0 0,0 0 0,0 0 0,0 0 0,0 0 0,0 0 0,-3-3 0,5 3 2,-1 0-1,1 0 1,-1 0 0,1 0-1,-1 0 1,1 0-1,-1 0 1,1 0 0,0 0-1,0 0 1,0 0 0,-1 0-1,1-2 1</inkml:trace>
  <inkml:trace contextRef="#ctx0" brushRef="#br0" timeOffset="1">857 404 21157,'-6'9'7793,"-8"-2"-5704,-4-7-1873,-4-3 48,8-11-200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7:3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13323,'-4'12'4889,"-7"0"-3777,9-2-1304,2-4-672,8-2-1649,1-4 1553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8:0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9098,'12'-46'3665,"-12"46"-3529,0 0 0,0-1 0,0 1 0,0-1 0,0 1 0,0 0 0,0-1 0,0 1 0,0 0 0,0-1 0,1 1 0,-1 0 0,0-1 0,0 1 0,0 0 0,1-1 0,-1 1 0,0 0 0,0-1 1,1 1-1,-1 0 0,0 0 0,0-1 0,1 1 0,-1 0 0,0 0 0,1 0 0,-1 0 0,0-1 0,1 1 0,0 1 68,-1-1 1,1 1 0,-1-1-1,1 1 1,-1-1-1,1 1 1,-1 0-1,1-1 1,-1 1-1,0 0 1,0-1-1,1 2 1,8 23 383,-1-1 1,8 44 0,-11-28 66,3 64 1,-5-38-304,10 102 153,-13-160-504,0 1 0,1-1 0,0 0 0,1 0 0,0 1 0,0-1 0,7 15 0,-3-15-720,-6-23-1843,-2-12 1554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8:0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8714,'3'-3'949,"0"-1"0,0 1-1,1 1 1,-1-1 0,1 0 0,4-2 0,-1 2-269,-1 0 0,0 1 0,10-3 1,4 1 74,35-3 0,-46 6-374,81-11 625,33-2-337,-105 13-606,1 1-1,-1 1 1,1 0 0,28 7 0,-41-6-46,0-1 1,0 1 0,0 1-1,0-1 1,8 6 0,-11-6 8,0 0 0,0 0 1,-1 0-1,1 0 0,-1 1 1,0-1-1,0 1 0,0-1 1,0 1-1,0 0 0,0 0 0,1 3 1,0 3 111,-1-1 0,0 0 0,0 1 0,0-1 0,-1 1 0,-1 11 0,-3 54 811,0-48-661,3-25-271,-4 100 820,4-83-716,1 0 0,0 1 0,7 25 0,21 50 163,-9-30-1037,-18-53 271,-7-4 132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08:0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9690,'-26'0'4257,"16"0"-1704,4 2-657,8 1-112,5 0-311,-7-3-561,17 2-88,18 4-200,47 2-136,-31-11-216,3 2-80,1-3-112,-2-2 144,-12 5-576,-9-2 2265,-22 9-1497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0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669 289 10154,'2'-13'2614,"0"-1"-1,1-26 1,-3 33-2168,-1-1 0,0 0 0,0 1 0,-1-1 0,0 1 0,-4-12 0,3 11-187,-1 0 0,0 1 1,0 0-1,-1 0 0,0 0 1,0 0-1,-1 1 0,0 0 1,0 0-1,0 0 0,-1 1 1,0 0-1,-14-8 0,6 5-106,-1 1-1,0 1 0,-1 0 0,0 1 0,-31-5 0,27 7-61,-1 0 0,1 2 0,-1 0 0,0 1 0,1 1 1,-43 8-1,43-4-49,1 1 0,0 1 1,0 0-1,-20 12 0,32-15-32,1 1 0,-1 0 0,1 0 0,0 1 0,0 0 0,0 0-1,1 1 1,0 0 0,0 0 0,1 0 0,0 0 0,-5 10 0,3-1 10,1 0 1,0 1-1,1 0 0,1 0 1,-4 31-1,4-7 11,3 55 0,2-63-26,2-1 0,2 0 0,1 1 0,1-2 0,2 1 0,1-1 0,1-1 1,2 0-1,1 0 0,33 51 0,-31-57-9,2-1-1,1 0 1,0-1 0,2-2 0,0 0 0,1-1-1,1-1 1,1-1 0,1-1 0,0-1-1,1-1 1,35 13 0,-27-15-2,57 13-1,-69-21 6,-1-1 0,1 0 0,42-2 0,-52-2 2,1-1 0,-1 1 0,0-2 0,0 0 1,17-6-1,-22 6 3,0-1 1,1 1-1,-1-1 0,-1-1 1,1 1-1,-1-1 0,1 0 1,-1-1-1,8-9 0,-7 6 8,-1-1-1,0 0 1,0-1-1,-1 1 0,0-1 1,-1 0-1,-1 0 1,1-1-1,-2 1 0,3-23 1,-2 6 17,-2 0 1,-1-1 0,-6-40-1,-2 18 7,-2 1-1,-3 1 0,-2 0 0,-39-88 0,-110-174 126,157 297-147,-2 1 1,-14-19 0,19 27-13,1 2-1,-1-1 1,0 0 0,-1 1 0,1-1 0,0 1-1,-1 1 1,0-1 0,0 0 0,-8-2 0,6 3-30,0 0 1,-1 0 0,1 1-1,-1 0 1,1 0 0,-1 1-1,-12 0 1,19 0-36,0 0-1,0 1 1,0-1 0,0 0-1,0 0 1,0 0 0,1 1-1,-1-1 1,0 0 0,0 1 0,0-1-1,1 1 1,-1-1 0,0 1-1,0-1 1,1 1 0,-1-1 0,0 1-1,1 0 1,-1-1 0,1 1-1,-1 0 1,1-1 0,-1 1 0,1 0-1,0 0 1,-1 0 0,1 0-1,0-1 1,-1 1 0,1 0-1,0 0 1,0 0 0,0 0 0,0 0-1,0 0 1,0-1 0,0 3-1,1 2-514,0-1-1,1 1 0,-1-1 0,1 1 0,4 8 1,9 16-663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747 57 8826,'-2'-5'1194,"0"0"-1,-1 0 1,0 0-1,0 0 1,-5-5 0,6 8-962,0 0 0,0 0 0,0 0 0,0 1 0,0-1 0,-1 1 0,1 0 0,-1 0 0,1 0 0,-1 0 0,1 0 0,-6-1 0,0 1 184,0 0 0,0 1 1,0-1-1,0 2 0,0-1 0,-14 3 0,-49 16 484,43-10-621,4-2-95,-1 1 1,2 1 0,-1 1-1,1 1 1,0 1 0,1 1 0,1 1-1,0 1 1,-36 33 0,28-17-104,1 2 1,2 1 0,1 0 0,1 2-1,3 1 1,-33 73 0,44-83-68,0 0 1,2 0-1,1 0 0,-7 52 1,13-61-10,-1 1 1,2 0-1,1 0 1,0 0-1,1 0 1,1-1-1,1 1 1,7 19-1,-8-29-7,1 0 1,0-1-1,0 0 1,1 0-1,0 0 0,0 0 1,1-1-1,0 0 0,0 0 1,0 0-1,1-1 0,0 0 1,9 5-1,-4-4-3,0 0 1,1-1-1,0 0 1,0-1-1,0-1 0,1 0 1,25 3-1,-21-4 5,1-1 0,-1-1 0,0-1 0,0-1 1,1 0-1,-1-1 0,24-7 0,-28 5 2,-1 0-1,0-1 1,-1 0 0,1-1 0,-1 0-1,0-1 1,-1-1 0,0 1 0,0-2-1,14-14 1,-12 9 2,0-1 0,-2-1 0,0 1 0,12-24-1,29-73 35,-30 61 14,24-86-1,-41 120-25,-1 0 1,-1-1-1,-1 1 1,-1-1 0,0 1-1,-1-1 1,-1 0-1,-1 1 1,-4-21 0,3 26 6,-1 1 1,0 0 0,-1 0-1,-11-21 1,2 12 25,-21-26 0,25 34-42,-1 0 0,-1 1 1,1 0-1,-2 1 0,-22-15 0,24 19-191,0 0 1,0 1-1,0 0 1,-1 0-1,0 2 1,0-1-1,-21-2 1,29 5-45,0 1-1,0 0 1,1 0 0,-6 0 0,-8 7-437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39 11442,'0'-2'482,"-1"0"-1,0 0 1,0 0-1,0 0 1,0 0-1,0 1 0,-1-1 1,1 0-1,0 1 1,-1-1-1,-1-1 1,1 1-225,-1 1 1,1-1 0,0 1-1,-1 0 1,1 0 0,-1 0-1,-4-2 1,-1 2-161,-1 0 0,1 0 0,-1 0 0,-11 2 0,14-1 204,0 0-230,0 0 1,1 1-1,-1 0 1,0 0-1,1 0 1,-1 0-1,1 1 1,0 0-1,-7 3 1,10-3-40,-1 0 0,0 0 1,0 0-1,1 0 0,-1 0 0,1 1 1,-1-1-1,1 1 0,0 0 0,0 0 1,0 0-1,1 0 0,-1 0 0,1 0 1,-2 4-1,2-2 0,0-1 0,0 1 1,0 0-1,1 0 0,-1 0 1,1 0-1,0 0 0,1 0 1,-1 0-1,1 0 0,0 0 0,0 0 1,1 0-1,-1-1 0,1 1 1,0 0-1,0-1 0,1 1 1,-1-1-1,1 0 0,3 4 0,2 1 59,0 0-1,0 0 0,1 0 0,0-1 0,1-1 0,0 0 0,14 9 0,-4-6 140,-12-6 2,1 1 1,-1-1-1,-1 1 0,15 13 0,-21-18-183,0 1 1,0 0-1,0 0 0,-1 0 1,1 0-1,0 0 1,-1 0-1,1 0 0,0 0 1,-1 0-1,0 0 0,1 0 1,-1 0-1,0 0 1,1 0-1,-1 0 0,0 1 1,0-1-1,0 0 1,0 0-1,0 0 0,0 2 1,-1-1 21,0 0 1,0 0 0,1 0 0,-1-1-1,0 1 1,-1 0 0,1-1-1,0 1 1,0 0 0,-1-1 0,1 0-1,-2 2 1,-3 2 85,0-1 0,-1 0 1,1 0-1,-1-1 0,-13 5 0,6-3-247,1-2 0,-1 0 0,1-1 1,-1 0-1,0-1 0,0-1 0,0 0 0,1-1 0,-1 0 0,0-1 0,-16-5 0,26 6-1294,9-1 537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12859,'-10'0'4777,"13"-2"-3425,5 4-160,5-3 1,3 1-57,13-1-360,13 2-248,15-1-320,5 4-72,-4-1-56,-7-5-32,-12 9-576,-8-7-432,-17 3-632,-6 3 815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6785,'-10'16'4089,"5"-8"624,2 7-2240,3 8-409,-1 1-111,0 11-537,-1-2-272,0 6-400,-1-3-111,3-3-249,-1-5-80,2-4-168,-1-1-56,1-7 8,-1-2-112,0-5-512,2-1-345,3-8 481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20 168 9106,'-1'0'8929,"-2"6"-6230,3-6-2541,0 0 0,0 1 0,0-1 0,0 0 0,0 0 0,0 1 0,0-1 1,0 0-1,0 0 0,0 1 0,0-1 0,0 0 0,0 0 0,0 0 0,0 1 0,0-1 1,0 0-1,0 0 0,0 1 0,0-1 0,0 0 0,0 0 0,1 0 0,-1 1 0,0-1 0,0 0 1,0 0-1,0 0 0,1 1 0,7 0 700,-5-2-892,0 0 1,-1 0 0,1 1 0,0-2-1,-1 1 1,1 0 0,3-3-1,-2 2 43,0-1-1,0 0 1,0-1 0,0 1-1,0-1 1,0 0 0,-1 1-1,0-2 1,0 1-1,0 0 1,0-1 0,-1 1-1,0-1 1,4-8 0,-3 0 26,4-22 0,-7 32-18,1-1-1,-1 1 0,0-1 0,0 1 1,0-1-1,-1 1 0,1-1 0,-1 1 0,0-1 1,0 1-1,-2-6 0,2 9-10,1-1 0,0 0 1,-1 1-1,1-1 0,-1 0 0,1 1 0,-1-1 0,1 1 1,-1-1-1,1 1 0,-1-1 0,0 1 0,1 0 0,-1-1 1,0 1-1,1 0 0,-1-1 0,0 1 0,1 0 0,-1 0 1,0 0-1,0 0 0,1 0 0,-1-1 0,0 1 1,1 0-1,-1 1 0,0-1 0,0 0 0,1 0 0,-1 0 1,0 0-1,0 1 0,1-1 0,-1 0 0,0 0 0,1 1 1,-1 0-1,-4 1 12,1 1 0,0 0 0,1 0 0,-7 5 0,5-2-24,-1 0 1,1 1-1,0-1 1,1 1-1,0 0 1,0 1-1,0-1 0,1 0 1,0 1-1,-4 15 1,5-13-13,0 0 0,1-1 0,0 1 1,1 0-1,0 0 0,0 0 0,1 0 0,4 18 0,-4-24-8,0-1-1,0 0 0,0 1 1,1-1-1,-1 0 0,1 0 0,0 0 1,0 0-1,0 0 0,0 0 1,0-1-1,1 1 0,-1-1 1,1 1-1,0-1 0,3 3 1,-1-3-99,-1 0 0,0 0 0,0-1 0,1 1 0,-1-1 1,1 0-1,-1 0 0,1-1 0,0 1 0,-1-1 1,1 0-1,5-1 0,38-7-502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99 3569,'-6'-9'9216,"1"-6"-4438,5 12-4253,-1 1 1,0-1-1,1 1 0,-1 0 0,0-1 0,-2-2 0,2 4-300,-1-1 0,0 0-1,1 1 1,-1-1 0,0 1-1,0 0 1,0 0 0,0 0-1,-3-2 1,0 1 94,-1-1-240,0 0 0,0 0 0,0 1-1,-1 0 1,1 0 0,-9-1 0,9 1-15,5 2-44,-1 0-1,1 0 1,0-1-1,-1 1 1,1 0 0,-1 0-1,1 0 1,-1 1-1,1-1 1,0 0-1,-1 0 1,1 1-1,0-1 1,-1 1-1,1-1 1,0 1 0,-1-1-1,1 1 1,-2 1-1,1 0 26,0-1-20,1 0 0,0 0 0,0 0 0,0 0 0,0 0 0,0 0 0,0 0 0,-2 2 0,-3 6 90,-13 6 87,13-11-147,1 1 0,0-1 1,-6 7-1,6-5-19,1-2-11,0 0 0,1 1 0,-1 0 0,-4 9 1,4-4-1,1-3 1,0-1-1,-6 10 1,4-6-7,0 0 0,0 1 0,1 0 0,0 0 0,1 0 0,0 0 0,1 0 0,0 1 1,0-1-1,1 19 0,1-8 0,0 0 0,2 0 0,0 0 0,1 0 0,2-1 0,0 1 0,11 28 0,46 119 14,-55-153-28,0 0 1,1 0-1,10 15 0,-12-22-2,0-1 0,1 1 0,0-1 0,0-1 0,1 0-1,12 10 1,-17-15 1,0-1 0,-1 1-1,1-1 1,0 1 0,0-1 0,0 0-1,0 0 1,0 0 0,0-1-1,1 1 1,-1-1 0,0 1 0,0-1-1,4-1 1,-2 1 4,0-1 0,0 0 0,-1 0 0,1-1 0,0 0 1,-1 1-1,0-2 0,7-3 0,0-1 6,0-1 0,-1 0 0,-1-1 1,1 0-1,-1-1 0,8-11 0,-5 5-3,-2 1 0,1-2 0,-2 1-1,0-2 1,-2 1 0,1-1 0,5-25 0,-10 32 0,-1 0 1,0 0 0,-1 0-1,0 0 1,-1 0 0,0 0-1,0-1 1,-1 1-1,-1 0 1,0 0 0,-1 0-1,0 1 1,-9-22 0,-4 1 15,-2 0 0,-24-31 0,-49-52 26,85 106-50,-10-10 1,2-1 0,0 0-1,-19-35 1,12 13-14,20 41-7,1-1 0,-1 0-1,1 1 1,-1-1 0,1 1-1,-1-1 1,0 1 0,1-1-1,-1 1 1,0-1 0,1 1-1,-1 0 1,0-1 0,1 1-1,-1 0 1,0-1 0,0 1-1,0 0 1,1 0 0,-1 0-1,0 0 1,0 0 0,0 0-1,1 0-6,0 0 0,0 0 0,-1 0 0,1 0 0,0 0 0,0 0 0,0 0 0,0 0 0,0 0-1,0 0 1,0 0 0,0 0 0,0 1 0,0-1 0,0 0 0,0 0 0,0 0 0,0 0 0,0 0-1,0 0 1,0 0 0,0 0 0,0 0 0,0 0 0,0 0 0,0 0 0,0 0 0,0 1 0,0-1 0,0 0-1,0 0 1,0 0 0,0 0 0,0 0 0,0 0 0,0 0 0,0 0 0,0 0 0,0 0 0,0 0 0,0 0-1,0 0 1,0 1 0,0-1 0,0 0 0,0 0 0,0 0 0,0 0 0,0 0 0,0 0 0,0 0 0,0 0-1,1 0 1,-1 0 0,0 0 0,0 0 0,0 0 0,1 2-2560,-1-2 1550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37 8746,'-5'22'2660,"4"-18"-1324,1-6 992,1 0-2084,-1 0-1,0 0 1,0 0 0,0 0-1,0 0 1,-1 0 0,1 0-1,0 0 1,-1 0 0,1 1-1,-1-1 1,0 0 0,0 0 0,0 0-1,1 1 1,-2-1 0,1 0-1,0 1 1,0-1 0,0 1-1,-1-1 1,1 1 0,-1 0-1,1 0 1,-1 0 0,0-1-1,1 1 1,-4-1 0,1 0-131,1 0 0,-1 1-1,0-1 1,0 1 0,0 0 0,0 0 0,0 0 0,0 1 0,0-1 0,-1 1-1,1 0 1,0 0 0,-4 1 0,4 0-78,0 0-1,0 1 1,1-1-1,-1 1 1,0 0 0,1-1-1,0 2 1,-6 3-1,7-4-31,-1 0 1,2-1-1,-1 1 0,0 0 0,0 0 0,1 1 0,-1-1 1,1 0-1,-1 1 0,1-1 0,0 0 0,0 1 0,0-1 1,0 4-1,0-2-6,1 0 1,-1 0-1,1 0 1,0 1-1,1-1 1,-1 0-1,1 0 0,-1 0 1,1 0-1,1 0 1,-1 0-1,0 0 1,4 6-1,-1-4 5,0 0 0,1 0 0,-1 0-1,1-1 1,0 0 0,1 0 0,6 5-1,84 60 204,-91-67-118,-1 1 1,0 0-1,0 0 1,6 8-1,-9-11-39,0 0 0,0 0-1,-1 0 1,1 0 0,-1 0 0,1 0-1,-1 0 1,1 0 0,-1 0-1,0 0 1,1 0 0,-1 0 0,0 0-1,0 1 1,0-1 0,0 0 0,0 0-1,0 0 1,0 0 0,0 0 0,0 0-1,0 0 1,-1 1 0,1-1 0,0 0-1,-1 0 1,1 0 0,-1 0 0,0 1-1,-1-1 18,1 0-1,-1 1 1,1-1-1,-1-1 1,1 1-1,-1 0 1,0 0-1,1 0 1,-1-1-1,0 1 0,0-1 1,1 0-1,-1 1 1,-2-1-1,-29 1 460,27-2-461,-10 1-96,0-2 0,1 0 0,-1-1 0,1 0 0,-22-9 1,25 5-1309,11 2-814,1 4 1905,0 1 0,1 0 0,-1-1-1,0 1 1,1-1 0,-1 1 0,0 0-1,1 0 1,-1-1 0,1 1-1,-1 0 1,0 0 0,1-1 0,-1 1-1,1 0 1,0 0 0,21-6-2265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34 308 10802,'0'0'130,"0"0"0,0 0 0,0 0 0,0 0 0,0 0 0,0 0 0,0 0 0,0 0 0,0 0 0,0 0 0,0 0 0,0 0 0,0 0 0,0-1 0,0 1 0,0 0 0,0 0 0,0 0 0,0 0 0,0 0 0,0 0 0,0 0 0,0 0 0,0 0 0,0 0 0,0 0 0,0 0 0,0 0 0,0 0 0,0 0 0,0 0 0,0 0 0,0 0 0,0 0 0,0-1 0,0 1 0,0 0-1,0 0 1,0 0 0,0 0 0,0 0 0,0 0 0,0 0 0,0 0 0,0 0 0,0 0 0,0 0 0,0 0 0,0 0 0,0 0 0,0 0 0,0 0 0,0 0 0,0 0 0,-1 0 0,1 0 0,0 0 0,0 0 0,0 0 0,0 0 0,0 0 0,0 0 0,0 0 0,0 0 0,0 0 0,-1 0 87,1 0 0,-1-1 0,1 1 0,-1 0 0,1 0 0,-1-1 1,1 1-1,0-1 0,-1 1 0,1 0 0,-1-1 0,1 1 0,0-1 0,-1 1 0,1-1 0,0 1 0,0-1 1,-1 1-1,1-1 0,0 0 0,-5-13-110,0 0 1,1-1 0,1 0-1,0 0 1,1 0 0,0-19-1,1 13-69,2 0 0,2-21-1,-3 36-35,1-1 0,1 1 1,-1 0-1,1 0 0,0 0 0,0 1 0,1-1 0,0 0 1,0 1-1,0-1 0,5-5 0,-7 10 3,0 0 0,1 0 0,-1-1 0,0 1 0,1 0-1,-1 0 1,1 0 0,-1 0 0,1 1 0,-1-1 0,1 0 0,0 1 0,-1-1 0,1 1 0,0 0 0,0-1-1,-1 1 1,1 0 0,0 0 0,0 0 0,-1 0 0,1 0 0,0 0 0,-1 1 0,1-1 0,0 1-1,0-1 1,-1 1 0,1 0 0,-1-1 0,1 1 0,-1 0 0,3 1 0,2 3 26,-1-1 0,1 0 1,-1 1-1,0 0 0,0 0 0,7 11 0,-2 0 90,0-1 0,-2 2-1,0-1 1,0 1 0,-2 1 0,0-1-1,5 28 1,-10-38-79,0-1 0,-1 1 0,1-1 1,-1 1-1,-1-1 0,1 1 0,-2 6 0,-2-5-123,3-8 88,1 0 0,0 0 1,0 1-1,0-1 0,0 0 1,0 0-1,0 0 0,0 0 1,0 0-1,0 0 0,-1 0 1,1 0-1,0 0 0,0 0 1,0 0-1,0 0 0,0 0 1,0 0-1,-1 0 0,1 0 1,0 0-1,0 0 0,0 0 1,0 0-1,0 0 0,0 0 0,0 0 1,-1 0-1,1 0 0,0 0 1,0 0-1,0 0 0,0 0 1,0 0-1,0-1 0,0 1 1,0 0-1,0 0 0,-1 0 1,1 0-1,0 0 0,0 0 1,0 0-1,0 0 0,0 0 1,0-1-1,0 1 0,0 0 1,-1-1 336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10778,'13'0'4713,"-4"-3"-1808,4 0-929,-3 3-287,7 0-249,-2 2-648,2-2-232,8-3-296,1 3-64,-1-1-176,-4 1-248,-4 1-752,-2 2-488,-8 1-881,-3 0 1329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11578,'-51'16'4954,"47"0"-2610,4 8-208,0 15-503,-5-1-345,5 9-488,-7 1-144,5-7-175,8 2-81,0-11-200,6-10-88,0-8-512,-8-10-81,4-4 249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950 214 4065,'-3'4'1342,"-5"0"7471,8-4-8373,0 0 1,-1 1-1,1-1 1,-1 0-1,1 0 1,0 0 0,-1 0-1,1 0 1,-1 0-1,1 0 1,0 0-1,-1 0 1,1 0 0,-1 0-1,1-1 1,0 1-1,-1 0 1,0 0-1,-3-6 116,-38-74 384,38 74-898,-1-1-1,0 1 0,0 0 0,0 0 1,-1 1-1,1-1 0,-1 1 0,-1 1 1,1-1-1,-1 1 0,1 0 0,-1 1 1,0-1-1,-14-3 0,-2 0 42,-1 2 0,0 1 0,-30-2-1,37 4-38,-50-6 29,33 3-53,-1 1-1,-67 2 1,74 4-14,-168 21 53,186-21-62,0 1-1,0 0 0,1 0 0,-11 5 0,16-5-2,0-1 1,0 0-1,0 1 0,0-1 1,1 1-1,-1 0 0,1 0 0,0 0 1,0 1-1,0-1 0,-4 8 0,-1 6-21,0 0 0,-7 27 0,7-17 28,-1-1-12,1 1 0,2 1 0,1-1 0,-2 31-1,7-53 6,0 1-1,1-1 0,-1 1 1,1-1-1,0 1 0,1-1 1,-1 0-1,4 9 0,3 2-11,13 21-1,-6-11 4,-1-2 3,0-1 0,2 0 0,22 24 0,23 31 6,-31-37 4,-19-25 6,-1-1 0,-1 1 0,11 29 0,-16-38-4,-2-3 0,0 0 0,0-1 0,1 1-1,-1-1 1,1 0 0,0 0 0,0 0-1,0 0 1,1 0 0,-1-1 0,0 1-1,1-1 1,0 0 0,4 2 0,8 3-2,-1-1 1,22 4-1,-32-8 2,127 29 1,-62-15 3,109 39 1,-111-33 23,-43-15 14,35 16 0,-57-22-28,1 1 0,0-1 0,0 1 1,0-1-1,0 0 0,5 0 1,-7-1-5,0 0 1,0 0 0,0 0 0,0 0-1,-1 0 1,1 0 0,0-1 0,0 1-1,0-1 1,-1 1 0,1-1 0,0 0 0,-1 0-1,3-1 1,-3 0 19,-1 2-27,0-1 0,0 1 0,0 0 0,0 0 0,0 0 0,0 0 0,0 0 0,0 0 1,0 0-1,0 0 0,0 0 0,0 0 0,0 0 0,0 0 0,0-1 0,0 1 0,0 0 1,0 0-1,0 0 0,0 0 0,1 0 0,-1 0 0,0 0 0,0 0 0,0 0 0,0 0 1,0 0-1,0 0 0,0 0 0,0 0 0,0 0 0,0 0 0,0 0 0,0 0 0,0-1 0,0 1 1,1 0-1,-1 0 0,0 0 0,0 0 0,0 0 0,0 0 0,0 0 0,0 0 0,41 4 428,-41-4-376,14 2 50,-2-1-97,1 0 1,0-1-1,0 0 0,0-1 0,18-3 1,-26 2-2,0 1 1,-1 0 0,1-1 0,0 0 0,6-4 0,6-2 15,69-18 14,-62 21-22,-1-2 1,42-17-1,-48 15 5,0-2 0,0 1 1,-1-2-1,27-25 0,50-62 217,-52 53-67,-33 37-133,191-226 451,-193 226-463,-1 0-1,1 0 1,-1-1-1,-1 0 1,0 1-1,0-2 1,-1 1-1,0 0 1,-1-1-1,0 1 0,0-1 1,-2 1-1,1-1 1,-2-20-1,0 27-12,0-1 0,-1 1 0,1-1 0,-1 1 0,0 0 0,0 0 0,-3-5-1,-20-26 54,15 23-45,-77-85 45,36 41-71,41 45 0,-1 0 1,0 1-1,-1 0 1,0 0-1,0 2 1,-18-11-1,21 15-6,-1-1-1,1 2 1,-1-1-1,0 1 0,0 1 1,0 0-1,0 0 0,0 1 1,0 0-1,-14 1 1,-36 4-79,-31 1 51,90-5 40,-12 0-27,-22 3 1,30-3 15,0 1-1,1 0 1,-1 1 0,1-1-1,-1 1 1,1 0 0,0 0-1,-6 4 1,-7 7-23,1 1 0,0 1 1,-14 17-1,10-11 10,-26 32-12,-13 12 7,54-61-174,1 1-1,0 1 1,0-1-1,1 0 1,0 1-1,-3 6 1,6-12 179,0 0 1,0 0-1,0 0 1,-1 0-1,1 0 1,0 0 0,0 0-1,0 0 1,0 0-1,0 0 1,0 0-1,0 0 1,0 1-1,0-1 1,0 0-1,0 0 1,0 0-1,0 0 1,0 0-1,0 0 1,0 0-1,0 0 1,0 0 0,0 0-1,0 0 1,0 0-1,0 0 1,0 0-1,0 0 1,-1 0-1,1 0 1,0 0-1,0 0 1,0 0-1,0 0 1,0 0-1,0 0 1,0 0-1,0 0 1,0 0-1,0 0 1,0 0 0,0 0-1,0 0 1,0 0-1,0 0 1,0 0-1,0 0 1,0-1-1,0 1 1,0 0-1,0 0 1,0 0-1,-1 0 1,1 0-1,0 0 1,0 0-1,0 0 1,0 0 0,0 0-1,0 0 1,0 0-1,0 0 1,0 0-1,0 0 1,0 0-1,0 0 1,0 0-1,0 0 1,0-2 560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62 8986,'-4'-6'8497,"4"5"-8328,-1 0-1,1 0 1,-1 1-1,0-1 0,1 0 1,-1 1-1,0-1 1,1 0-1,-1 1 1,0-1-1,0 1 0,0-1 1,1 1-1,-2-1 1,-80-37 2146,78 36-2224,-1 1 1,0 0 0,1 0-1,-1 0 1,0 0 0,0 0-1,1 1 1,-1 0 0,0 0 0,-7 2-1,4-1 29,0-1-26,0 1-1,0 1 1,0-1 0,0 1-1,0 1 1,1 0 0,-1 0-1,1 0 1,0 1 0,-12 8-1,17-11-86,0 1-1,0 0 1,-1 0 0,1 0-1,1 1 1,-1-1-1,0 0 1,0 1-1,1-1 1,0 1-1,-1-1 1,1 1 0,0 0-1,0 0 1,0-1-1,1 1 1,-1 0-1,1 0 1,-1 0 0,1 0-1,0 0 1,0 0-1,1-1 1,-1 1-1,0 0 1,1 0-1,0 0 1,0 0 0,-1 0-1,2-1 1,1 6-1,2 0-6,-1-1-1,1 0 1,0 0-1,0 0 0,1 0 1,9 8-1,44 33 20,-27-23 53,-20-15 0,-6-6 5,-1 0 0,0 0 0,0 0 0,-1 1 0,0 0 0,6 7 0,-10-11-45,1 0 1,-1 0 0,0 0-1,1 0 1,-1-1 0,0 1-1,1 0 1,-1 0 0,0 0-1,0 0 1,0 0 0,0 0 0,0 0-1,0 0 1,0 0 0,0 0-1,0 0 1,-1 0 0,1 0-1,0 0 1,-1 0 0,1 0-1,0 0 1,-1 0 0,1 0-1,-1-1 1,0 1 0,1 0-1,-1 0 1,0-1 0,1 1-1,-1 0 1,-1 0 0,0 1 36,-1 0 0,1 0 0,-1-1 0,1 1 0,-1-1 0,0 0 0,0 0 0,0 0 1,1 0-1,-5 0 0,-9 1-23,0-2-1,0 0 1,0 0 0,0-1 0,-23-6 0,37 7-145,0 0 1,1-1-1,-1 1 1,0 0-1,1-1 1,-1 0 0,0 1-1,1-1 1,-1 0-1,1 0 1,-1 0 0,1 0-1,-1 0 1,-1-2-1,3 3 31,0 0 0,0 0 0,0 0 0,0-1 0,0 1-1,0 0 1,0 0 0,-1 0 0,1 0 0,0 0 0,0 0-1,0-1 1,0 1 0,0 0 0,0 0 0,0 0 0,0 0 0,0 0-1,0-1 1,0 1 0,0 0 0,0 0 0,0 0 0,0 0 0,0 0-1,0-1 1,0 1 0,1 0 0,-1 0 0,0 0 0,0 0 0,0 0-1,0 0 1,0 0 0,0-1 0,0 1 0,0 0 0,0 0 0,1 0-1,-1 0 1,0 0 0,0 0 0,0 0 0,0 0 0,1 0-1,7-3-2084,-7 3 1544,19-4-1566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8882,'4'3'6401,"-3"-3"-6232,-1 0 0,0 0 0,0 0-1,0 0 1,1 0 0,-1 0 0,0 1-1,0-1 1,1 0 0,-1 0-1,0 0 1,0 0 0,0 0 0,1 0-1,-1 1 1,0-1 0,0 0 0,0 0-1,0 0 1,0 1 0,1-1 0,-1 0-1,0 0 1,0 0 0,0 1-1,0-1 1,0 0 0,0 0 0,0 1-1,0-1 1,0 0 0,0 0 0,0 1-1,0-1 1,0 0 0,0 0-1,0 1 1,0-1 0,0 0 0,0 0-1,0 1 1,-2 22 1119,2 46 1,0-63-1187,1-1 0,-1 0 0,1 0 1,1 0-1,-1 0 0,1 0 0,0 0 1,0 0-1,0 0 0,1-1 1,4 7-1,-6-9-82,0 0 0,0-1-1,1 1 1,-1-1 0,1 1 0,-1-1 0,1 0 0,0 1 0,0-1 0,-1 0 0,1 0 0,0 0 0,0-1-1,0 1 1,0 0 0,0-1 0,0 1 0,0-1 0,0 0 0,0 1 0,0-1 0,0 0 0,1 0 0,-1-1-1,0 1 1,0 0 0,0-1 0,3 0 0,-1-1-1,0 0-1,0 0 0,0-1 1,-1 1-1,1-1 1,-1 0-1,1 0 1,-1 0-1,0 0 1,0 0-1,-1-1 1,1 1-1,2-5 1,0 0 10,-1-1 0,0 0 0,0 0 0,5-17 0,-8 21-12,0 0-1,0 0 1,-1 0 0,1 0-1,-1 0 1,0 0-1,-1 0 1,1 0 0,-3-8-1,3 11-43,-1 1 1,1-1-1,-1 1 0,1 0 0,-1-1 0,1 1 1,-1 0-1,0-1 0,0 1 0,0 0 0,0 0 1,0 0-1,0 0 0,0 0 0,0 0 0,0 0 1,0 0-1,-1 0 0,1 0 0,0 1 0,-1-1 1,1 0-1,0 1 0,-1-1 0,1 1 0,-1 0 1,1-1-1,-1 1 0,1 0 0,-1 0 0,1 0 1,-1 0-1,1 0 0,-1 0 0,-2 1 0,3 0-13,-1-1-1,1 0 1,-1 1 0,1 0-1,0-1 1,-1 1-1,1 0 1,0 0-1,-1-1 1,1 1-1,0 0 1,0 0 0,0 0-1,0 1 1,0-1-1,0 0 1,0 0-1,0 1 1,1-1 0,-1 0-1,0 1 1,1-1-1,-1 0 1,1 1-1,-1-1 1,1 1-1,-1 2 1,0 15 381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12803,'12'6'5089,"-2"-6"-2665,0-2-807,8 2-305,1 2-80,3 0-696,3 2-232,8-2-200,-3 1-48,2 2-120,-3-2-424,-11-2-1080,-6 1-600,-12-2 1191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0:1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10178,'-56'24'4617,"56"-7"-1928,-2 5-777,0 10-584,-5 3-271,4 1-433,-3-4-56,10-4-184,-4-10-120,0 2-112,4-6-208,0-7-544,5 5-320,-6-8 472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4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13123,'-10'5'1946,"0"1"1,1 1 0,0 0 0,-9 9-1,11-9-1311,0 0 0,1 0 0,0 1 0,0 0 0,-6 12 0,10-16-577,-1 1 1,1 1 0,0-1 0,1 0-1,-1 0 1,1 1 0,0-1 0,0 1-1,1-1 1,-1 7 0,2-7-42,-1-1 1,1 1-1,0-1 1,0 1-1,1-1 1,-1 0-1,1 0 1,0 0-1,0 0 1,0 0-1,1 0 1,-1 0-1,7 6 1,0-1 2,1 1 1,18 11 0,-16-13 68,-1 1 0,11 11 0,-22-19-74,1-1-1,0 1 1,-1 0 0,1-1-1,-1 1 1,1 0 0,-1 0 0,1 0-1,-1-1 1,0 1 0,1 0-1,-1 2 1,0-3-8,0 0 0,0 0 0,0 1 0,0-1 0,0 0 0,0 0 0,0 1 0,0-1 0,0 0 0,0 0 0,0 1 0,0-1 0,0 0 1,-1 0-1,1 1 0,0-1 0,0 0 0,0 0 0,0 0 0,-1 1 0,1-1 0,0 0 0,0 0 0,-1 0 0,1 0 0,0 1 0,-1-1 0,-1 0 13,0 1-1,0-1 1,0 1-1,0-1 1,0 0 0,0 0-1,0 0 1,0 0-1,-3-1 1,-55-10-523,13 1-1145,30 7 1071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61 4577,'-12'-13'1161,"4"5"516,1 0 1,-7-10-1,4 6 3146,10 12-4733,0 0-1,0 0 0,0 0 1,0 0-1,0 0 1,0 0-1,0 0 1,-1-1-1,1 1 0,0 0 1,0 0-1,0 0 1,0 0-1,0 0 0,0 0 1,0 0-1,0 0 1,0 0-1,0 0 0,0 0 1,-1 0-1,1 0 1,0 0-1,0 0 1,0 0-1,0 0 0,0 0 1,0 0-1,0 0 1,0 0-1,0 0 0,-1 0 1,1 0-1,0 0 1,0 0-1,0 0 1,0 0-1,0 0 0,0 0 1,0 0-1,0 0 1,0 0-1,0 0 0,0 0 1,-1 1-1,1-1 1,0 0-1,0 0 1,0 0-1,0 0 0,0 0 1,0 0-1,0 0 1,0 0-1,0 0 0,0 5 668,0-1-1,0 1 0,1-1 0,1 6 0,-1-5-1472,21 203 2555,23 252-612,-40-430-993,-1-7-3030,-4-60-2486,3 6 3687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9506,'5'-2'1530,"1"0"-1,-1 1 1,0 0-1,10-2 1,-7 3-424,0 0 0,13 1 0,2 2-301,28 8-1,-33-6 27,-11-3-681,0 0 0,0 0 0,0 1 0,-1-1 0,1 2 0,-1-1 1,10 8-1,-12-9-98,-1 1 0,0 0 0,0 0 0,0 0-1,-1 0 1,1 1 0,-1-1 0,1 1 0,-1-1 0,-1 1 0,1 0 0,0 0 0,-1 0 0,2 7 0,-1 0 6,-2-1 1,1 0-1,-1 1 0,-1-1 1,0 1-1,0-1 0,-1 0 1,0 0-1,-7 19 0,5-17-18,-1-1-1,-1 1 1,0-1-1,0 0 0,-1-1 1,0 0-1,-16 18 1,18-23-58,-1-1 0,1 0 0,-1 0 1,1 0-1,-1 0 0,-1-1 0,1 0 0,-12 4 1,6-4-646,1 0 0,-1-1 0,0 0 1,-15 0-1,14-3-585,13 1 1232,0 0 0,0 0 1,0 0-1,0 0 0,0 0 1,0 0-1,-1 0 0,1-1 1,0 1-1,0 0 0,0 0 1,0 0-1,0 0 0,0 0 1,0 0-1,0 0 0,0-1 1,0 1-1,0 0 1,0 0-1,0 0 0,0 0 1,0 0-1,0 0 0,0 0 1,0-1-1,0 1 0,0 0 1,0 0-1,0 0 0,1 0 1,-1 0-1,0 0 0,0 0 1,0 0-1,0-1 1,0 1-1,0 0 0,0 0 1,0 0-1,0 0 0,0 0 1,0 0-1,1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12043,'10'14'3883,"16"29"0,16 48 229,-21-41-2926,-21-48-1120,1 0 0,0 0 0,-1 0 0,1 1 0,-1-1-1,0 0 1,1 4 0,-1-6-53,0 1-1,0-1 0,0 0 0,0 0 0,0 1 1,0-1-1,-1 0 0,1 1 0,0-1 0,0 0 1,0 1-1,0-1 0,0 0 0,0 0 0,-1 1 1,1-1-1,0 0 0,0 0 0,0 1 0,-1-1 1,1 0-1,0 0 0,0 0 0,-1 1 0,0-1 0,1 0 0,-1 0-1,0 0 1,1 0 0,-1 0-1,0 0 1,1 0 0,-1-1-1,0 1 1,1 0 0,-1 0 0,1-1-1,-1 1 1,0 0 0,1-1-1,-1 1 1,0-1 0,-3-2-4,1 0 1,-1-1-1,1 1 1,0-1-1,0 1 1,1-1 0,-1 0-1,1 0 1,0 0-1,0 0 1,0-1-1,0 1 1,-1-7 0,1 2-24,0-1 0,0 0 1,1 0-1,0 0 0,1-13 1,1 15-6,0 0 1,1-1 0,0 1-1,0 1 1,0-1-1,1 0 1,1 0 0,-1 1-1,1 0 1,0 0 0,1 0-1,0 0 1,0 1 0,11-11-1,-8 9-272,0 1-1,1 0 0,0 1 0,0-1 1,0 2-1,1-1 0,0 2 1,0-1-1,0 1 0,17-4 1,-6 5-1133,-1 6 638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11883,'-6'4'8093,"-2"11"-7041,2-4-241,-1 1-433,4-8-251,0 1 1,0-1-1,0 1 1,1 0-1,0 0 1,0 0-1,0 0 1,1 1 0,-1-1-1,0 8 1,2-8-43,0 0-1,0 0 1,0 0 0,1 0 0,0 0 0,0 0-1,0 0 1,0-1 0,1 1 0,0 0 0,4 7-1,-4-9-60,0 0 0,0 0 0,0 0-1,1 0 1,-1 0 0,1-1 0,0 1 0,-1-1-1,1 0 1,0 0 0,0 0 0,1 0-1,-1-1 1,0 1 0,1-1 0,-1 0 0,5 1-1,-3-1-16,0 0 0,1 0-1,-1-1 1,0 0-1,1 0 1,-1-1 0,0 1-1,1-1 1,-1 0-1,0 0 1,0-1 0,0 0-1,0 0 1,0 0-1,0 0 1,6-5 0,-8 5-1,-1 0 0,1 0 1,0 0-1,-1-1 0,0 1 1,0-1-1,1 1 1,-2-1-1,1 0 0,0 0 1,0 0-1,-1 0 0,0 0 1,1 0-1,-1 0 1,-1-1-1,1 1 0,0 0 1,-1-1-1,1 1 0,-1 0 1,0-1-1,0 1 1,-1-1-1,1 1 0,-1 0 1,0-5-1,-1 3 0,0 0 0,0 0 0,-1 0 0,1 0 0,-1 0 0,0 0 0,0 1 0,-1 0 0,1-1 0,-1 1 0,0 0 0,0 1-1,-7-5 1,5 3-18,0 1 0,0 0 0,-1 1 0,0 0-1,0 0 1,0 0 0,0 1 0,0 0 0,-11-2-1,17 4 6,-2-1-15,0 1 0,0 0 0,0 0 0,0 0 0,-3 0 0,5 0-2,0 1-1,1-1 1,-1 0 0,0 0-1,1 0 1,-1 1-1,0-1 1,1 0-1,-1 1 1,1-1 0,-1 0-1,1 1 1,-1-1-1,1 1 1,-1-1 0,1 1-1,-1-1 1,1 1-1,-1-1 1,1 1-1,0-1 1,-1 1 0,1 0-1,0-1 1,0 1-1,-1-1 1,1 1-1,0 0 1,0-1 0,0 2-1,0 2 60,0-1-1,0 0 1,0 1-1,1-1 1,0 0 0,-1 1-1,1-1 1,1 0-1,-1 0 1,0 1-1,3 2 1,-2-2 48,2 0 1,-1-1-1,0 0 1,5 4-1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41 299 9194,'-18'37'7995,"3"3"-4332,13-34-3405,1 0 0,-1 0 0,1 0 0,0 1 0,1-1 0,0 0 0,0 1-1,0-1 1,0 1 0,4 10 0,-3-14-228,0 1 0,0-1 0,1 0 0,-1-1 0,1 1 1,0 0-1,0 0 0,0-1 0,0 1 0,0-1 0,0 1 0,1-1 0,-1 0 0,1 0 0,0 0 0,0-1 0,0 1 1,-1 0-1,1-1 0,1 0 0,-1 0 0,0 0 0,0 0 0,5 0 0,-2 0-22,0 0 0,-1-1 0,1 1 0,0-2 0,0 1 0,-1 0-1,1-1 1,0 0 0,0-1 0,-1 1 0,1-1 0,-1 0 0,7-4 0,-6 3 9,0-1 0,0-1 0,0 1 1,-1-1-1,0 0 0,0 0 0,0-1 0,0 1 0,-1-1 1,0 0-1,5-9 0,-7 12 1,-1-1 0,1 1 0,-1 0-1,0-1 1,0 1 0,0-1 0,-1 1 0,1-1 0,-1 1 0,0-1 0,0 1 0,0-1 0,0 1-1,0-1 1,-1 1 0,0-1 0,0 1 0,0-1 0,0 1 0,0 0 0,-1-1 0,1 1 0,-1 0-1,-3-5 1,1 4 6,1 0-1,-1 1 0,0-1 0,0 1 0,0 0 1,-1 0-1,1 0 0,-1 0 0,0 1 0,-8-3 1,11 4-26,0 0-1,0 0 1,0 1 0,0-1 0,0 1 0,0 0 0,0-1 0,0 1 0,0 0 0,0 0 0,-1 1 0,1-1 0,0 0-1,0 1 1,0-1 0,0 1 0,0 0 0,0-1 0,0 1 0,0 0 0,0 0 0,1 0 0,-1 1 0,0-1-1,0 0 1,1 1 0,-1-1 0,-1 4 0,2-4-74,0 1-1,0-1 1,0 1-1,0-1 1,0 1-1,1 0 1,-1-1-1,1 1 1,-1 0-1,1-1 1,0 1-1,0 0 1,-1 0-1,1-1 1,0 1-1,1 0 1,-1 0-1,0-1 1,0 1-1,1 0 1,0 2 0,0-1-179,1-1 1,-1 1-1,1-1 1,-1 0-1,1 1 1,0-1-1,-1 0 1,1 0-1,1 0 1,-1 0 0,0 0-1,4 2 1,20 10-1048</inkml:trace>
  <inkml:trace contextRef="#ctx0" brushRef="#br0" timeOffset="1">502 35 11026,'-3'-4'883,"0"0"-1,0 1 0,0 0 1,0 0-1,-1 0 0,1 0 1,-6-3-1,8 5-701,-1 0-1,1 1 1,0-1 0,-1 1-1,1-1 1,-1 1-1,1 0 1,0-1 0,-1 1-1,1 0 1,-1 0 0,1 0-1,-1 0 1,1 0 0,-1 0-1,1 1 1,-1-1-1,1 0 1,0 1 0,-1-1-1,1 1 1,-1 0 0,1-1-1,0 1 1,0 0 0,-3 1-1,1 1-3,0 1-1,0-1 1,0 1 0,0 0-1,0 0 1,1 0 0,0 0-1,-1 0 1,2 0-1,-1 0 1,0 1 0,-1 8-1,-1 6 53,-2 33 0,6-51-222,-1 35 67,1-1 0,2 1 0,1 0 0,10 39 1,-3-26-46,21 61 1,25 45 13,-52-145-41,2 5-349,-1 0 1,3 16 0,-6-15-876,-2-15 1175,0-1 0,0 1-1,0-1 1,-1 1 0,1-1 0,0 1-1,0-1 1,0 0 0,-1 1 0,1-1-1,0 1 1,0-1 0,-1 0-1,1 1 1,-1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12323,'12'3'5161,"11"-6"-2601,-1-2-663,9 1-257,-6-3-336,8 2-672,-1 1-215,-1 0-305,-6 2-320,-2 2-9,-2 0 89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1:4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96 10138,'-6'1'1577,"-1"-1"308,1 1 0,-1 1 1,-12 3-1,82-25 2933,10 3-3664,75-7-1023,304-19 642,-4 46-195,-2 20-276,-300-15-204,21-3 103,-90-4-87,414 0 279,-348-5-133,-124 3-199,0 0 46,-18 0-125,-5 0 0,-7-1 129,-19 2 634,-9 0-413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81 7722,'-2'-18'1541,"-2"-14"2185,-1 9 2397,5 21-4920,-2-4 2140,1 15-2024,6 179-325,13-33-377,13 0 169,-20-106-487,0 17 133,-11-66-423,0 1 0,0-1 0,0 1 0,0-1 0,0 0 1,0 1-1,0-1 0,0 1 0,0-1 0,0 0 0,0 1 0,0-1 1,0 1-1,-1-1 0,1 0 0,0 1 0,-1 0 0,1-1-26,0 0 0,0-1 0,0 1 0,0 0 0,-1 0 0,1 0 0,0 0-1,0-1 1,0 1 0,0 0 0,-1 0 0,1 0 0,0-1 0,0 1 0,0 0 0,0 0-1,0-1 1,0 1 0,0 0 0,0 0 0,0 0 0,0-1 0,0 1 0,0 0 0,0 0-1,0-1 1,0 1 0,0 0 0,0 0 0,0-1 0,0 1 0,0 0 0,-2-117-4700,2 97 3798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78 3897,'0'0'2611,"-1"-1"3084,2-5 93,0 4-5447,0 0 0,-1 0 0,1 0 0,0 0 0,-1-1 0,0 1 1,1 0-1,-1 0 0,0-3 0,0 3-252,-1 1 0,1 0 1,0 0-1,-1 0 0,1 0 0,-1 0 0,1 0 0,-1 0 1,0 0-1,1 0 0,-1 0 0,0 0 0,0 0 0,1 0 1,-1 1-1,0-1 0,0 0 0,0 1 0,0-1 0,0 0 0,-2 0 1,-6-4 36,0 1 1,-1 0 0,0 1-1,1 0 1,-17-3 0,23 6-98,-1 0 1,1 0 0,0 0-1,0 0 1,0 0-1,-1 1 1,1-1 0,0 1-1,0 0 1,0 0-1,0 0 1,0 1 0,0-1-1,-3 2 1,0 2 24,0 0 1,0 0-1,-10 10 0,13-12-49,0 1 0,1-1 0,-1 0 0,1 1 0,0-1 0,0 1 0,0 0 0,-1 3 0,2-4-10,1-1 0,-1 0 0,1 0 0,-1 0 0,1 1 0,0-1 0,0 0 0,0 1 0,0-1 0,0 0 0,1 1 0,-1-1 0,1 0 1,-1 0-1,3 5 0,8 15 4,1 0 1,1-1-1,1 0 1,1-1-1,1-1 1,1 0-1,27 24 1,-8-16 60,-24-18 86,-1-1-1,0 2 0,12 12 0,-22-22-121,0 1 0,0 0 0,-1 0 0,1-1 0,-1 1 0,1 0 0,0 0 0,-1 0 0,0 0 0,1 0 0,-1 0 0,1 0 0,-1 0 0,0 0 0,0 0 0,0 0 0,0 0 0,0 0 0,0 0 0,0 0 0,0 0 0,0 0 0,0 1 0,0-1 0,0 0 0,-1 0 0,1 0 0,-1 0 0,1-1 0,-1 1 0,1 0 0,-1 0 0,1 0 0,-1 0 0,0 0 0,1 0 0,-3 1 0,-1 1 62,0 0-1,0 1 0,0-1 1,-1-1-1,1 1 0,-1-1 1,0 0-1,-10 4 0,1-2 62,0-1-1,-16 2 0,15-3-82,0-1 0,0 0-1,-15-3 1,22 2-65,1-1 1,0 0-1,0-1 0,1 0 0,-1 0 1,0 0-1,1-1 0,-10-5 0,15 8-33,0-1-1,0 1 0,0-1 1,1 1-1,-1-1 1,0 1-1,0-1 1,1 0-1,-1 0 0,0 1 1,1-1-1,-1 0 1,0 0-1,1 0 0,0 1 1,-1-1-1,1 0 1,-1 0-1,1 0 0,0 0 1,0 0-1,-1-1 1,1 0-108,1 1 1,-1-1-1,1 1 1,-1-1-1,1 1 1,-1-1-1,1 1 1,0-1-1,0 1 1,0 0-1,-1-1 1,4-1-1,9-13-589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 8146,'-13'-8'3220,"6"5"-1427,7 3-1731,0 0 1,0 0-1,0 0 0,0 0 0,0 0 0,-1 0 0,1 0 0,0 0 0,0 0 0,0 0 0,0 0 0,0 0 0,0 0 0,0 0 0,0 0 0,-1 0 0,1 1 0,0-1 0,0 0 0,0 0 0,0 0 0,0 0 0,0 0 0,0 0 1,0 0-1,0 0 0,0 0 0,-1 0 0,1 0 0,0 0 0,0 1 0,0-1 0,0 0 0,0 0 0,0 0 0,0 0 0,0 0 0,0 0 0,0 0 0,0 0 0,0 1 0,0-1 0,0 0 0,0 0 0,0 7 783,1 1-1,0-1 0,1 1 1,3 12-1,0-5-385,4 26 510,5 63-1,-11-76-764,4 34 137,10 74 283,-7-59-27,1 119-1,-12-183-651,0-9-292,-1-8-720,1-12 315,3-7 255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11218,'-7'-3'4769,"7"6"-2688,-3-3-537,3 0-432,0 0-295,0 0-137,2 0 0,20 0-40,34 2-48,-29-2-232,-3-3-104,-2 0-256,-3-1-440,-6 1-1072,-2 3-633,-10 3 1169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60 9282,'-1'0'2910,"-7"-4"1240,8 4-4040,0 0 1,0 0-1,1 0 0,-1 0 1,0 0-1,0 0 1,0 0-1,0 0 1,0 0-1,0 0 0,0 0 1,0 0-1,1 0 1,-1 0-1,0 0 1,0 0-1,0 0 0,0 0 1,0 0-1,0-1 1,0 1-1,0 0 1,0 0-1,0 0 0,1 0 1,-1 0-1,0 0 1,0 0-1,0 0 1,0 0-1,0 0 0,0-1 1,0 1-1,0 0 1,0 0-1,0 0 1,0 0-1,0 0 1,0 0-1,0 0 0,0 0 1,0-1-1,0 1 1,0 0-1,0 0 1,0 0-1,0 0 0,0 0 1,0 0-1,0 0 1,0 0-1,0-1 1,0 1-1,-1 0 0,1 0 1,0 0-1,0 0 1,0 0-1,0 0 1,0 0-1,0 0 0,0 0 1,0 0-1,0 0 1,26-6 469,32-2 0,-13 2-225,20-8 17,-49 9-276,1 1 1,0 1 0,28-2 0,-34 7-439,-11-2 294,0 0 1,1 0-1,-1 0 0,0 0 1,0 0-1,0 0 0,0 0 1,1 1-1,-1-1 0,0 0 1,0 0-1,0 0 0,0 0 1,0 0-1,0 0 0,1 1 0,-1-1 1,0 0-1,0 0 0,0 0 1,0 0-1,0 0 0,0 1 1,0-1-1,0 0 0,0 0 1,0 0-1,0 0 0,0 1 0,0-1 1,0 0-1,0 0 0,0 0 1,0 1-1,0-1 0,0 0 1,0 0-1,0 0 0,0 0 1,0 1-1,0-1 0,0 0 1,0 0-1,-1 0 0,1 0 0,0 0 1,0 1-1,0-1 0,0 0 1,0 0-1,0 0 0,-1 0 1,1 0-1,-1 1-768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7226,'1'-9'2496,"1"1"5608,1 21-4092,13 112-2009,16 150 2,-15-92-1401,-17-181-610,-1 2-7,1 0 0,1 0 0,-1-1-1,0 1 1,1 0 0,0 0 0,0-1 0,0 1-1,3 5 1,-4-9 0,0 0-1,0 1 0,0-1 0,0 0 1,0 0-1,0 0 0,0 0 0,0 0 1,0 0-1,0 0 0,0 0 0,0 0 1,1 0-1,-1 0 0,0 0 1,0 0-1,0 0 0,0 0 0,0 0 1,0 0-1,0 0 0,0 0 0,0 0 1,1 0-1,-1 0 0,0 0 0,0 0 1,0 0-1,0 0 0,0 0 1,0 0-1,0 0 0,0 0 0,1 0 1,-1 0-1,0 0 0,0 0 0,0 0 1,0 0-1,0 0 0,0 0 0,0 0 1,0 0-1,0 0 0,0 0 1,0 0-1,0-1 0,1 1 0,-1 0 1,0 0-1,0 0 0,0 0 0,2-5-683,1-30-3335,3 8 2637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7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10114,'-11'0'3241,"-9"2"640,19-2-3629,0 0 0,0 0 0,0 1 0,0-1 0,0 0-1,0 1 1,0-1 0,0 1 0,0-1 0,0 1 0,0-1-1,0 1 1,1-1 0,-1 1 0,-1 1 0,2-2-207,0 0 1,0 0-1,0 1 0,0-1 1,0 0-1,0 0 1,0 0-1,-1 1 0,1-1 1,0 0-1,0 0 1,0 0-1,0 1 0,0-1 1,0 0-1,0 0 1,0 1-1,0-1 0,0 0 1,0 0-1,0 1 0,1-1 1,-1 0-1,0 0 1,0 0-1,0 1 0,0-1 1,0 0-1,0 0 1,0 0-1,1 1 0,-1-1 1,9 5 696,10-1-524,1 0 0,-1-1 1,1-2-1,29 0 0,-20-1-131,173-11 124,-136 5-653,-55 5 14,-10 0 448,0 1 1,0 0 0,0 0-1,0-1 1,0 1 0,0 0-1,0 0 1,0 0 0,0 0-1,1 1 1,-8-2 60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11634,'0'13'5146,"3"7"-2514,2 18-1064,-1 5 49,-1 16-465,2-2-208,-2-4-440,1-5-144,1-8-200,1-6-63,0-15-97,2 3-233,0-17-751,-1-2-376,-1-7 752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10458,'0'-4'1474,"1"-12"3419,-1 15-4771,0 1 1,0-1 0,0 1-1,0-1 1,0 1-1,1-1 1,-1 1-1,0-1 1,0 1-1,1-1 1,-1 1 0,0-1-1,1 1 1,-1 0-1,0-1 1,1 1-1,-1 0 1,0-1-1,1 1 1,-1 0 0,1 0-1,-1-1 1,1 1-1,-1 0 1,1 0-1,-1 0 1,1-1-1,0 1 1,-1 0-60,0 0 0,1 0 0,-1 0 0,1 0 1,-1 1-1,0-1 0,1 0 0,-1 0 0,0 0 0,1 0 0,-1 1 0,0-1 0,1 0 1,-1 0-1,0 1 0,1-1 0,-1 0 0,0 0 0,0 1 0,1-1 0,-1 0 0,0 1 1,0-1-1,1 1 0,3 12 737,0 3-368,-1 1 1,-1-1-1,0 19 0,0 2-57,0-20-223,1 24 125,2-1 0,11 39 0,26 99 83,-40-165-360,1 0-1,4 14 1,-6-24-88,0 0 0,1 0 0,-1 0 0,1 0 0,0 0 0,-1 0 0,1 0 0,1-1 0,-1 1 0,0-1 0,1 1 0,-1-1 0,4 2 0,5 1-514,-5-6 150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13051,'0'0'4881,"3"0"-3377,5 0-56,-8 0-79,5 0-193,26 0-584,39-1-200,-29-4-136,5 1-48,4-6-72,-2 2-24,-7 3-72,-1-2-240,-16 3-872,-11 2 1288,-14 2-480</inkml:trace>
  <inkml:trace contextRef="#ctx0" brushRef="#br0" timeOffset="1">236 19 10954,'-2'12'5129,"0"7"-2240,-1 9-1113,3 6-119,0 8-601,1 3-240,7 0-320,-1-4-112,2-2-152,0 0-48,-1-10-96,2 1-24,-5-8-240,3-6-408,-3-7-512,1-2-4185,-8-3 3697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24661,'4'28'216,"1"10"-16,-1 23 208,3 9-168,-3-8 1,2-4-33,5-3-16,-2-11-88,-1-3-32,-4-12-88,0-2-152,0-11-400,4-2-257,-1-10 1521,4-4-728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15771,'11'2'5834,"-2"-2"-4298,5-4-520,7 3-24,7 1-231,2-1-409,5-5-152,-8-2-120,-3 0 0,4 0-520,-3-1-289,13 0 425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1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13187,'20'-5'5089,"-19"18"-2801,3 13-935,-4 11-25,0 12 112,-1 16-464,2 3-319,7 1-409,2 0-40,-5-14-72,0-6-32,3-8-24,-3-9-104,2-12-592,2-2-289,-5-17-4032,-1-4 3377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0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 9842,'-16'4'4297,"10"-1"-2233,1-2-583,10 2 23,14-2-280,2 0-151,12-1-321,-3-2-120,4-1-272,1-2-104,-4 3-136,-2 1 16,-4 0-584,-5 2-560,-11 6 648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8914,'-52'15'4457,"47"-12"-1016,1-2-897,4 0-431,0-1-369,0 0-720,0 0-312,24-1-392,34 0-128,-33 1-96,-1-2-96,-2 2-432,-5 0-240,-6 2 2433,-3 0-1561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10650,'-7'0'4809,"11"1"-2288,4-1-537,9 0 25,6 2-457,-1-5-304,6 2-592,-2 2-199,0 0-281,-2-1-8,-3 4-600,-2-4-225,-6 0 385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10850,'-7'-5'4441,"1"4"-2624,6 1-41,0 8-304,9 4-175,3 13-377,11 7-48,3 11-144,2 2-104,12-4-240,-8-6-88,-1-5-160,-3-3-48,-8-10 97,-6-4-193,-4-9-1025,-5-6-263,1-4 600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0 11771,'-8'3'5089,"-9"6"-2561,-3 6-487,-12 5-345,-5 6-440,-7 9-568,1 1-296,6 0-256,2-2-40,18-4-39,-1-8-41,10-3-32,8-3 48,-3-12-577,7-3 993,22-9-448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30 9442,'0'-2'506,"-1"0"0,1 0 0,0 1 0,-1-1-1,1 0 1,-1 0 0,0 0 0,1 1 0,-1-1 0,0 0 0,-2-2 0,3 3-372,-1 1 0,1-1 0,-1 1 0,1 0 0,-1-1 0,1 1 0,-1 0 0,0-1 0,1 1 0,-1 0 0,0-1 0,1 1 0,-1 0 0,0 0 0,1 0 0,-1 0 0,0 0 0,1 0 0,-1 0 0,0 0 0,1 0 0,-1 0-1,0 0 1,1 0 0,-1 0 0,0 1 0,1-1 0,-1 0 0,0 0 0,1 1 0,-1-1 0,1 1 0,-1-1 0,1 0 0,-2 1 0,-2 3 229,0-1 0,0 1 0,1-1-1,-1 1 1,1 0 0,0 0 0,-6 9-1,-15 38 581,13-27-531,2-6-257,0 1-1,1 0 0,1 1 1,1 0-1,1 0 0,-4 31 0,8-33-125,0 1-1,2 0 1,0 0-1,1 0 0,1-1 1,1 1-1,7 20 0,-7-25-21,1 3 1,1 1 0,1-1 1,0 0-1,2 0 0,11 18 0,-14-27-1,1 0 0,-1 0 0,1-1 0,1 0 0,9 7 0,-13-11-123,1 0 1,0 0-1,-1-1 0,1 1 0,1-1 0,-1 0 0,0-1 0,0 1 1,1-1-1,9 1 0,12-3-347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11755,'-15'-1'5769,"6"-1"-1416,6 2-2993,3-1 80,12 1-672,5 1-215,17-2-289,5 0-48,15-1-56,6 0-48,-7-1-56,-1 0-8,-15 3 72,-10 0-152,-5 2-728,-13 0-121,-13 6 385</inkml:trace>
  <inkml:trace contextRef="#ctx0" brushRef="#br0" timeOffset="1">124 59 8826,'0'11'4505,"-2"-1"-456,1 5-1841,2 10-263,2 6-209,1 5-528,3 8-312,1-3-407,0 0-105,0-5-208,-2-8-80,2-9 32,-1-4-280,-2-8-985,2-7 417,-4-1 144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11106,'10'7'4873,"2"-6"-2536,14-1-825,3 0 185,3-1-649,6 1-248,-11-1-520,0-1-112,-10 2-24,-8 0-488,-1 4 488,-9 3-176</inkml:trace>
  <inkml:trace contextRef="#ctx0" brushRef="#br0" timeOffset="1">6 200 10122,'5'8'4481,"7"-2"-2256,11-3-625,4 2 56,8-7-519,5-1-281,-5-4-440,-6-2-72,-5 5-392,-9-1 1112,14 14-848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7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16 13923,'0'-1'423,"0"1"1,0-1-1,1 0 1,-1 1-1,0-1 1,0 0-1,0 0 0,0 1 1,0-1-1,-1 0 1,1 1-1,0-1 1,0 0-1,0 1 0,-1-1 1,1 0-1,0 1 1,-1-2-1,0 2-308,1-1-1,-1 1 1,0 0-1,1 0 1,-1 0-1,0-1 1,1 1 0,-1 0-1,0 0 1,1 0-1,-1 0 1,0 0-1,1 0 1,-1 0-1,0 1 1,1-1-1,-1 0 1,1 0 0,-1 0-1,0 1 1,1-1-1,-1 0 1,0 1-1,-7 4 47,0-1 0,1 1 0,-1 0 0,1 1 0,0 0 0,1 0 0,-1 0 0,1 1 0,1 0 0,-1 0 0,1 1 0,-5 10 0,1-1-150,0 1 1,2 1-1,0-1 1,-7 31-1,11-35 3,1 0-1,0 0 0,1 0 1,0 0-1,1 1 1,1-1-1,0 0 1,1 0-1,5 16 1,-5-23-38,0 0 1,0-1-1,1 1 0,0-1 1,1 0-1,-1 1 1,1-2-1,9 11 1,-9-12-76,0 0 0,0-1 0,0 1 0,1-1 0,-1 0 0,1-1 0,0 1 0,0-1 0,0 0 0,0 0 0,0 0 0,9 1 0,23 1-551,6-4 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21 12891,'-41'-14'7516,"33"12"-6699,0 1-1,0 0 1,-11-1-1,15 2-714,0 0 0,0 0 0,0 0-1,0 1 1,0 0 0,1 0 0,-1 0-1,0 0 1,0 0 0,1 1 0,-1-1-1,0 1 1,1 0 0,0 1-1,-1-1 1,1 0 0,0 1 0,0 0-1,-3 4 1,2-3-81,1 0 0,0 1 0,1 0 0,-1 0 1,1-1-1,0 1 0,0 1 0,0-1 0,1 0 0,-1 7 0,1-8-18,1 0 0,-1 0 0,1 1 0,0-1 0,1 0 0,-1 1 0,1-1 0,0 0 0,0 0 0,0 1 0,0-1 0,1 0 0,3 6 0,0-3 9,-1 0 0,2-1 1,-1 0-1,1 0 1,0 0-1,0 0 0,0-1 1,1 0-1,0-1 1,0 1-1,0-1 1,11 4-1,6 1 87,-14-5 33,0 0 0,-1 0 0,1 1 0,-1 0 0,12 9 0,-20-14-107,-1 0 0,1 1 0,0-1 0,-1 0 0,1 1 0,-1-1 0,0 1 0,1-1 0,-1 1 0,1-1 0,-1 1 0,0-1 0,1 1 0,-1-1 0,0 1 0,1-1-1,-1 1 1,0 0 0,0-1 0,0 1 0,0 0 0,0-1 0,1 1 0,-1-1 0,0 1 0,0 0 0,-1-1 0,1 1 0,0 0 0,0-1 0,0 1 0,0-1 0,0 1 0,-1 0 0,1-1 0,0 1 0,-1-1 0,1 2 0,-3 0 64,1 0 0,-1 0 0,1 1 0,-1-2 0,0 1 0,-4 2-1,-2 2-20,-7 5 36,12-7-119,0-1 0,0 0-1,-1 0 1,1 0-1,-1-1 1,0 1-1,0-1 1,0 0 0,0-1-1,-10 3 1,4-5-760,11 1 711,0 0 0,-1 0 1,1 0-1,0-1 0,0 1 0,0 0 0,0 0 0,0 0 0,0 0 0,0-1 0,0 1 0,0 0 1,-1 0-1,1 0 0,0-1 0,0 1 0,0 0 0,0 0 0,0-1 0,0 1 0,0 0 0,0 0 1,0 0-1,1-1 0,-1 1 0,0 0 0,0 0 0,0 0 0,0-1 0,0 1 0,0 0 1,0 0-1,0 0 0,1-1 0,-1 1 0,0 0 0,0 0 0,0 0 0,0 0 0,0 0 0,1 0 1,-1-1-1,0 1 0,4-8-818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2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9898,'4'0'1102,"0"0"0,0 0 0,1 1 1,-1 0-1,0 0 0,0 0 0,0 1 0,5 1 0,-3 1-306,0-1-1,0 1 0,-1 0 1,9 6-1,-3 2-106,0-1 1,0 1 0,14 22-1,-13-16-377,-1 1 0,0 0 0,-2 0 0,10 25-1,-17-36-268,1-1 0,-1 1 0,0-1 0,-1 1 0,0 0 0,0-1 0,-1 1 0,0 0 0,0 0 0,-1-1 0,0 1 0,0 0 0,-1-1 0,0 1 1,-4 9-2,-4 0-25,0 0-1,-1 0 0,-1-1 0,-16 17 0,25-30-30,0 1-1,-3 3-194,0-1-1,0 0 0,-7 6 0,12-11 93,0 0 0,-1 0-1,1 0 1,0 0 0,0 0-1,-1-1 1,1 1 0,-1-1-1,1 1 1,0-1 0,-1 1-1,1-1 1,-1 0 0,1 1-1,-1-1 1,1 0-1,-1 0 1,1 0 0,-1 0-1,1-1 1,-1 1 0,1 0-1,-1-1 1,-1 0 0,-2-4-653</inkml:trace>
  <inkml:trace contextRef="#ctx0" brushRef="#br0" timeOffset="1">202 0 14315,'2'1'519,"0"-1"-1,1 1 1,-1 0 0,0 0 0,0 0-1,0 0 1,1 0 0,-1 0-1,0 1 1,0-1 0,-1 1-1,1-1 1,0 1 0,2 2-1,1 3 37,-1 0 0,8 14 0,-3-5 400,7 13-481,-1-1 0,-2 2 0,-1 0 0,-2 1 0,0 0 0,5 38 0,-7-29-313,-1-4-58,-2 1 0,2 70-1,-7-99-125,-1 0-1,0 0 1,0 0-1,-1 0 1,0 0-1,-1 0 1,0 0-1,0 0 1,-1-1 0,0 1-1,0-1 1,-6 8-1,5-9-638,1-1 0,-1 0 0,0-1-1,0 1 1,0-1 0,-1 0 0,0 0 0,1-1-1,-12 6 1,-10 1-1477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6497,'-100'19'3433,"74"-15"-892,18-5-387,0 0 522,2 2-293,6 1-499,11 2-931,11 1-735,1-1 0,27 2 1,-42-6-192,0 0 1,1-1 0,-1 0 0,0-1 0,15-4 0,-6 2-1,15-5 24,25-5-244,-54 14-13,-2 0 14,1 0 1,-1-1-1,0 1 1,0 0-1,0 0 1,0 0-1,0-1 1,0 1-1,0-1 1,2 0-1,-5 4-751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 11002,'-14'-2'4929,"8"6"-2112,4 0-737,4 2-327,-2-6-425,4 2-608,27 11-240,41 5-304,-35-18-56,0-4-32,-1-2-88,-8 2-536,0-2-400,-13 6-832,-11 2-1033,-3 8 1849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10042,'2'0'4433,"1"0"-2280,1 6-425,-4-6-192,0 0-440,3 26-279,5 43-385,-10-35-64,1 2-128,1-4-64,0-2-88,4-5-32,0-7-104,1-6-352,-5-9-688,7-2 696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59 9450,'-8'0'3136,"6"2"58,11 6 992,-3-3-4245,89 86 4302,23 21-2810,-110-105-1347,18 11 0,1 1-736,-26-17-2301,-4-13 1914</inkml:trace>
  <inkml:trace contextRef="#ctx0" brushRef="#br0" timeOffset="1">300 1 12155,'-10'5'5081,"-9"14"-2593,-4 2-583,-7 11-265,-2 5-312,-1 3-624,-1 1-320,9-3-303,4-6-57,9-8-32,9-2-16,3-9-209,4 1-319,5-6-952,3-3-312,8-4 1007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7 9738,'-2'-1'623,"1"0"-1,-1 0 0,0 0 1,0 1-1,0-1 1,1 1-1,-1-1 1,0 1-1,0 0 1,-3-1-1,2 2-214,0-1 0,1 0 0,-1 1 0,0 0 0,1-1 0,-6 3 0,1 1 32,0 0-1,1 0 1,-1 1 0,-6 5-1,6-4-217,1 1 0,-1-1-1,1 1 1,0 0-1,1 0 1,0 1 0,0 0-1,-4 10 1,3-6-75,2 0 0,0 1 0,0-1 0,1 1 0,-1 13 0,1 13 8,2-1 0,7 74 0,-6-108-140,4 34 39,2 0-1,12 47 1,-11-62-23,0-1 1,2 0-1,0 0 0,24 37 0,-31-54-37,1-1 0,-1 0 0,1 0 0,0 0 0,1 0 0,-1-1 0,1 1 0,0-1 0,-1 0 0,1 0 0,6 3 0,-10-5 10,1-1-1,-1 0 1,1 0-1,-1 0 0,1 1 1,0-1-1,-1 0 1,1 0-1,-1 0 0,1 0 1,-1 0-1,1 0 1,0 0-1,-1 0 1,1 0-1,-1 0 0,1 0 1,0 0-1,-1-1 1,1 1-1,-1 0 0,1 0 1,-1 0-1,1-1 1,-1 1-1,1 0 0,-1-1 1,1 1-1,-1-1 1,0 1-1,1 0 0,-1-1 1,1 1-1,-1-1 1,0 1-1,1-1 0,-1 1 1,0-1-1,0 1 1,0-1-1,1 0 1,-1 1-1,0-1 0,0 0 1,4-9 431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 8090,'-7'-2'4345,"3"2"-409,4 0-2231,0 0 23,0-1-391,0 0-209,4-1-520,9 1-128,18-2-168,30-3-88,-19 1-120,0-2-40,-7 2-24,-5-1-8,-11 6 16,-8 0-376,-10 2 280,-1 3-40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9162,'-1'-2'4561,"-3"0"-1528,0 6-969,3-4-24,1 0-559,2 28-297,12 48-448,-9-28-176,-1-1-224,-1-2-80,5-5-136,-2-4-32,1 0-48,2-8 24,-2-8-304,2-4-480,-6-14 488</inkml:trace>
  <inkml:trace contextRef="#ctx0" brushRef="#br0" timeOffset="1">11 263 10522,'8'1'4793,"2"0"-2248,7-1-761,10-1 1,-1 0-649,7-1-280,1 0-496,-6-1-112,-4 3 8,-3-4-296,-10 7-448,-6 3-2393,-5 12 1897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6649,'-19'-2'4017,"23"4"704,3-1-2136,7-1-177,10-1-239,2-7-753,5-3-384,-1 0-568,-1 1-167,-4 4-169,-3 1 32,-6 2-857,-3 2 1538,-3 8-809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5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14 11538,'-1'-1'462,"0"0"-1,0 0 0,0 0 0,0 0 0,-1 0 0,1 0 0,0 0 0,-1 0 0,1 0 0,-1 1 0,1-1 0,0 1 1,-1-1-1,1 1 0,-1-1 0,0 1 0,-1 0 0,0 0-175,1 0-1,0 0 1,-1 1 0,1-1 0,0 1-1,-1-1 1,1 1 0,0 0 0,0 0-1,-4 2 1,1 1-113,-1 0 1,1 0-1,-1 0 0,1 1 1,0 0-1,1 0 0,-6 7 1,6-5-143,0 1 1,0-1-1,1 1 0,0 0 1,0 0-1,1 0 0,0 0 1,0 0-1,1 1 0,0-1 1,0 1-1,1 7 0,1 4-31,0-1-1,1 1 1,2-1 0,5 20-1,-3-17 8,2 1 0,0-1 0,23 41 0,-24-52-39,0 0 0,0 0 0,1-1 0,1 0 0,-1-1 0,2 0 0,-1 0 0,20 13 0,-25-20-257,-1 0 0,1 0 0,0 0 0,0-1-1,0 1 1,0-1 0,1 0 0,-1 0 0,0-1 0,7 1 0,18 1-1016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14555,'-2'0'5617,"4"0"-3688,9-3-529,6-1-208,6 3-232,8-3-511,3-3-193,7 3-144,2-3-40,-16 1-40,-14 4 80,0 0-504,36-6-449,-17 3-415,-13 1-3177,-32 4 3137</inkml:trace>
  <inkml:trace contextRef="#ctx0" brushRef="#br0" timeOffset="1">143 42 8506,'-7'5'4217,"7"5"-945,2-1-663,0 10-513,5 10-311,-3-1-753,-1 11-304,-1-2-312,0-4-88,0-5-152,4-4-56,0-5-48,-2-7-48,0-3-720,0-9-360,-1-3 592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11883,'2'0'685,"0"0"0,0 0 1,0 0-1,0 0 1,0 0-1,0 1 1,0-1-1,3 1 0,17 10 1995,-12-4-2095,18 16 0,-18-14 283,18 16-153,-1 0-1,28 35 1,-45-47-648,0-1-1,-1 2 1,-1-1 0,0 1 0,-1 1-1,0-1 1,7 26 0,-12-29-39,0 0 0,0 0 0,-1 0 0,-1 0 0,0 0 1,0 0-1,-1 0 0,-1 0 0,0 0 0,-5 19 0,3-19-165,0 1 0,-1-1 0,0 0 0,-1 0 0,0-1 0,-1 1 0,0-1-1,-1-1 1,-13 14 0,-4 0 1087,8-4-552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36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13707,'0'0'216,"0"-1"-1,0 1 1,0 0 0,-1-1-1,1 1 1,0 0 0,0-1-1,0 1 1,1 0 0,-1-1 0,0 1-1,0 0 1,0-1 0,0 1-1,0 0 1,0-1 0,0 1-1,0 0 1,1-1 0,-1 1 0,0 0-1,0-1 1,0 1 0,1 0-1,8-3 1588,-7 4-1664,0-1 1,0 0 0,1 1 0,-1-1-1,0 1 1,0-1 0,3 3-1,17 9 355,-1 2 0,0 0 0,-1 2 0,32 32 0,-39-35-365,0 2-1,-1-1 0,0 2 1,-2-1-1,1 2 0,-2-1 1,0 1-1,11 34 0,-8-11-14,-1 0 0,-3 0-1,6 65 1,-11-64-26,-3 55-1,-1-84-70,0 0 0,-1-1-1,0 1 1,0-1 0,-2 0 0,1 0-1,-1 0 1,-1 0 0,-10 16 0,12-22-100,-1 0 1,0 0-1,0 0 1,-1-1-1,0 0 1,1 0-1,-1 0 1,-1-1-1,-9 6 1,12-7-203,0-1 0,0 0 0,0 1 1,0-1-1,-1-1 0,1 1 0,0 0 0,0-1 0,-1 1 1,1-1-1,-1 0 0,1 0 0,0-1 0,-1 1 0,1-1 1,0 1-1,-1-1 0,1 0 0,-3-2 0,-3-2-623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4 327 8162,'-4'13'4409,"8"-1"-1185,8 0-759,8-2-177,-1 1-687,1-3-345,5-3-656,2-3-224,-1-4-176,1-3-88,-7-3-712,-3-1-528,-8-1 648</inkml:trace>
  <inkml:trace contextRef="#ctx0" brushRef="#br0" timeOffset="1">88 1 12019,'8'17'5177,"-8"11"-2649,-3 1-639,3 16-489,4 9-368,0 1-456,8 3-192,-1-6-192,-2-9-40,3-15-256,-8-6-360,-6-18-672,8-7-120,16-12 648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25 3473,'2'-3'1100,"-1"1"0,1 0-1,0 1 1,0-1 0,0 0 0,1 0 0,-1 1 0,0-1 0,1 1 0,-1 0 0,0 0 0,1 0-1,0 0 1,-1 0 0,5 0 0,-10 2 313,0 5-891,-74 151 1003,45-95-1316,7-18-144,3 1 0,-27 78 0,38-91-557,11-29-641,1-3 430,4-7-375,9-12 33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10418,'4'1'4329,"-4"18"-2232,0 6-73,-13 15-8,-4 4-199,-7 4-561,0 2-240,8-1-408,-2-1-159,6-5-209,6-8-72,-2-14-104,5-1 56,-1-18-560,3-2-457,9-4 2450,-2-8-1553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11482,'4'1'4585,"-1"10"-2760,-3 5-65,0 14-263,-4 3-201,-4 3-544,-1 6-200,-1-9-264,8 0-104,7-8-112,6-6-32,9-10 72,-8-2-160,-3-7-656,0-3 2416,6-3-1544</inkml:trace>
  <inkml:trace contextRef="#ctx0" brushRef="#br0" timeOffset="1">0 155 10914,'8'0'4761,"-2"0"-2200,6 1-1145,-1 1 57,17-4-401,-5 0-328,12-1-408,-2-4-104,-1 3-448,5 0 712,-2 6-440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38 104 7426,'0'5'4505,"3"7"240,2 4-2481,0 5 17,-1 2-505,-2 1-416,-2 1-672,-2-1-240,-2-1-256,2-5-79,0-6-137,1-4-297,1-9-767,0-4 2817,3-7-1609</inkml:trace>
  <inkml:trace contextRef="#ctx0" brushRef="#br0" timeOffset="1">1 0 12491,'0'0'4969,"3"5"-2809,2 1-631,3-1-257,-2-2-304,4 3-504,-1-6-304,3 8 2097,3 10-1641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51 234 8770,'2'0'567,"0"0"0,0 0 0,0-1 0,1 1 0,-1-1 0,0 1 0,0-1 0,0 0 0,0 0 0,0 0 0,0 0 0,3-2 0,-3 1-239,0 0 0,-1 0 1,1 0-1,-1-1 0,1 1 1,-1 0-1,0-1 0,0 1 1,0-1-1,2-4 0,3-13 612,-1 0-1,3-22 0,-7 34-836,0-1-1,-1 0 0,0 1 0,0-1 0,-1 0 0,-1 1 1,-3-15-1,5 21-92,-1 1 1,1-1 0,-1 1 0,0-1 0,1 0 0,-1 1-1,0 0 1,0-1 0,0 1 0,0 0 0,-1-1 0,1 1-1,0 0 1,0 0 0,-1 0 0,1 0 0,-1 0 0,1 0-1,-1 1 1,-2-2 0,3 2-5,0-1-1,-1 1 1,1 0 0,-1 0-1,1 0 1,0 0-1,-1 0 1,1 0 0,-1 0-1,1 1 1,0-1-1,-1 0 1,1 1 0,0-1-1,-1 1 1,1-1 0,0 1-1,0 0 1,0 0-1,-1-1 1,1 1 0,0 0-1,0 0 1,0 0-1,-1 1 1,0 1 0,0 1 0,0-1 0,0 0 0,1 1 0,-1-1 1,1 1-1,0-1 0,0 1 0,0-1 0,-1 7 0,1 6 13,-1 18 1,2-33-19,-1 32 102,2 1 0,1-1 0,11 60 0,-4-60 87,-2-6 192,-1-1 1,-2 1-1,3 38 0,-7-49-190,1-6-62,-1-1 0,0 0 0,-4 17 0,4-24-124,0 0-1,-1 0 0,0 0 1,1 0-1,-1 0 1,0 0-1,0 0 1,0 0-1,0-1 1,-1 1-1,1 0 1,0 0-1,-1-1 0,1 1 1,-1-1-1,1 0 1,-1 1-1,0-1 1,0 0-1,0 0 1,-3 2-1,4-3-140,0 0-1,0 1 1,-1-1 0,1 0-1,0 1 1,-1-1-1,1 0 1,0 0 0,0 0-1,-1 0 1,1 0-1,0-1 1,-1 1 0,1 0-1,0 0 1,0-1 0,-1 1-1,1-1 1,0 1-1,0-1 1,0 0 0,0 1-1,0-1 1,0 0 0,0 0-1,0 0 1,0 0-1,0 0 1,0 0 0,0 0-1,1 0 1,-1 0 0,0 0-1,0-2 1,-7-15-1418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13459,'1'0'450,"0"1"0,0-1 0,-1 1 0,1 0 0,0-1-1,-1 1 1,1 0 0,0 0 0,-1-1 0,1 1 0,-1 0 0,0 0 0,1 0 0,0 1 0,1 16 2098,-3-10-2044,1 1-1,-4 10 1,4-18-306,-19 70 1559,13-54-1621,1 1-1,1 0 0,0 1 0,2-1 1,-2 29-1,4-46-132,0 0 0,0 0 1,0 0-1,0 0 0,1 0 0,-1 0 1,0 0-1,0 0 0,1 0 1,-1 0-1,1 0 0,-1 0 0,1 0 1,0 1-1,-1-2-9,0 0 0,1 1 0,-1-1 0,0 0 0,0 0 0,0 0 1,0 0-1,1 0 0,-1 0 0,0 0 0,0 0 0,0 0 0,1 0 0,-1 0 0,0 0 1,0 0-1,0 0 0,1 0 0,-1 0 0,0 0 0,0 0 0,0 0 0,1 0 0,-1 0 1,0 0-1,0 0 0,8-8-452,-3 0-343,0-2 1,8-16-1,-11 20 584,1 0-1,-1 0 1,1 0-1,1 0 0,-1 1 1,1-1-1,0 1 1,0 0-1,1 0 1,8-7-1,-12 11 239,0 0 0,0 1 0,0-1 0,0 1 0,0-1 0,0 1 0,0-1 0,0 1 0,0 0 0,0-1 0,0 1 0,0 0 0,0 0 0,0 0 0,1 0 0,-1 0 0,0 0 0,0 0 0,0 0-1,2 1 1,-2-1 50,1 1 0,-1 0 0,0 0 0,0-1 0,0 1 0,0 0 0,0 0 0,0 0 0,0 0 0,-1 0 0,1 0 0,0 0 0,0 0 0,-1 1 0,1-1 0,-1 0 0,1 0 0,0 2 0,1 6 280,0-1 0,0 0 1,-1 1-1,0-1 0,-1 10 1,-3 42 907,1-49-1128,2-3-53,0 1-1,0 9 1,3-11-372,0-9-200,5-12-456,-7 11 821,12-19-534</inkml:trace>
  <inkml:trace contextRef="#ctx0" brushRef="#br0" timeOffset="1">415 43 13323,'2'30'5433,"-5"11"-3080,3 4-505,-1 4-408,1 0-368,8-7-671,-11-6-185,6-12-152,5-7 56,-7-17-841,6-8-543,-7-13-2761,5-5 2465</inkml:trace>
  <inkml:trace contextRef="#ctx0" brushRef="#br0" timeOffset="2">245 132 12787,'-3'-1'5033,"6"1"-2985,5 3-111,-8-3-129,4 0-312,22 6-807,41 6-289,-30-10-96,1-2-200,9-2-4793,12 5 3584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90 10482,'-7'-22'4877,"2"1"-3582,4 14-600,0 5-484,1 1-1,0-1 1,-1 0-1,0 0 1,1 0-1,-1 0 1,0 1-1,0-1 1,0 0-1,0 1 1,0-1-1,-1 1 1,1-1 0,0 1-1,-1 0 1,1-1-1,-1 1 1,1 0-1,-1 0 1,1 0-1,-1 0 1,0 0-1,0 0 1,0 1-1,1-1 1,-4 0-1,-2 0-93,0 0 0,0 1 0,0 0 0,0 0 0,-10 1-1,15 0-50,-1-1-37,-1 1 0,0-1 0,1 1 0,-1 0 0,1 1 0,-1-1 0,1 1 0,0-1 0,0 1 0,0 0 0,0 0 0,0 0 0,0 1 0,0-1 0,0 1 0,1-1 0,0 1 0,-3 4 0,3-5-25,1 1-1,-1 0 0,1-1 1,0 1-1,0 0 1,0 0-1,0 0 0,0 0 1,1 0-1,-1 0 1,1 0-1,0 0 0,0 0 1,0 1-1,0-1 1,1 0-1,-1 0 0,1 0 1,-1 0-1,1 0 0,0 0 1,2 3-1,4 5-4,0-1 0,0 0 0,1 0 0,0-1-1,1 0 1,11 9 0,9 10 25,-27-25-13,1 0-1,-1 0 0,1 0 1,-1 1-1,0-1 0,0 1 1,-1 0-1,1-1 0,0 5 1,-1-7-3,-1 0 0,0 0 1,0 0-1,1 0 0,-1 0 1,0 0-1,0 0 0,0 0 1,0-1-1,0 1 0,-1 0 1,1 0-1,0 0 0,0 0 0,0 0 1,-1 0-1,1 0 0,-1 0 1,1-1-1,-1 1 0,1 0 1,-1 0-1,1 0 0,-1-1 1,1 1-1,-1 0 0,0-1 0,0 1 1,1-1-1,-1 1 0,0-1 1,0 1-1,0-1 0,1 1 1,-1-1-1,0 0 0,0 1 1,0-1-1,0 0 0,0 0 0,0 0 1,0 0-1,0 0 0,-1 0 1,0 0-39,-1 0 0,0 0 0,1 0 0,-1 0 0,1-1 0,-1 0 0,1 1 1,-1-1-1,1 0 0,-1 0 0,1 0 0,0 0 0,-3-3 0,3 3-128,0 0 1,1 0-1,-1-1 0,1 1 0,-1 0 0,1-1 1,0 0-1,-1 1 0,1-1 0,0 0 0,0 1 1,0-1-1,0 0 0,1 0 0,-1 0 0,0 0 1,1 0-1,-1-2 0,1 3 124,0 0 0,0 1 0,0-1 0,0 1 0,0-1 0,1 1 0,-1-1 0,0 1 0,0-1 0,0 1 0,1-1 0,-1 1 0,0-1 0,1 1 0,-1 0 0,0-1 1,1 1-1,-1-1 0,0 1 0,1 0 0,-1-1 0,1 1 0,-1 0 0,1-1 0,-1 1 0,1 0 0,-1 0 0,1 0 0,-1-1 0,1 1 0,-1 0 0,1 0 0,-1 0 0,2 0 0,21-1-35,-17 1 36,14 0 185,1-1 0,-1-1 0,0-1 0,0-1 0,23-8 1,-28 7-47,0-1 0,-1 0 0,0-1 0,0 0 0,-1-1 0,0-1 1,15-13-1,-23 18-40,0-1 0,0 0 1,-1-1-1,1 1 1,-1-1-1,5-8 0,-8 12-24,-1 1 0,1-1 0,0 0-1,0 1 1,-1-1 0,1 0 0,0 0 0,-1 0-1,0 1 1,0-1 0,1 0 0,-1 0-1,0 0 1,0 0 0,0 1 0,-1-1 0,1 0-1,0 0 1,-1 0 0,1 0 0,-1 1 0,0-1-1,0 0 1,1 1 0,-1-1 0,0 0 0,0 1-1,-2-3 1,2 3 0,-1 0-1,1 0 1,0 0 0,-1 1-1,1-1 1,0 0 0,-1 0-1,1 1 1,-1-1 0,1 1 0,-1-1-1,0 1 1,1 0 0,-1-1-1,1 1 1,-1 0 0,0 0-1,1 0 1,-1 0 0,1 0-1,-1 1 1,0-1 0,1 0-1,-1 1 1,1 0 0,-1-1-1,-1 2 1,0-1 3,0 1 0,1-1 0,-1 1 1,0 0-1,1 0 0,0 0 0,-1 0 0,1 0 0,0 1 1,0-1-1,0 1 0,0 0 0,-1 3 0,0 0-6,1-1 0,1 1 0,-1 0-1,1 0 1,0 0 0,0 0 0,0 0 0,1 0 0,0 1-1,2 8 1,-1-6-28,1 1 1,0-1-1,0 0 0,1 0 0,1 0 0,4 10 1,-5-14 7,0 1 1,1-1 0,0 0-1,0 0 1,0 0 0,1-1-1,8 8 1,-11-10-48,1 0-1,-1-1 1,1 0 0,-1 1-1,1-1 1,-1 0-1,1 0 1,0 0-1,2 0 1,-3-1-65,0 0 1,-1 0-1,1 0 1,0 0-1,-1 0 1,1 0-1,-1 0 0,1-1 1,0 1-1,-1-1 1,1 1-1,-1-1 0,1 0 1,-1 1-1,1-1 1,1-1-1,11-14-4030,5-5 1769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12179,'0'24'5393,"1"9"-2593,-5 14-1007,-4 6-65,-1 7-536,6 0-319,3-4-449,8-3-144,8-15-152,-2-11 32,0-18-632,0-9-521,-9-17-4368,3-8 3577</inkml:trace>
  <inkml:trace contextRef="#ctx0" brushRef="#br0" timeOffset="1">1 169 12403,'5'0'5025,"-3"1"-2993,3 2-47,-5-3-401,0 0-416,16 4-760,17 4-144,42 1-560,-29-10-624,9-2-1753,-1-1 1633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11947,'-37'21'6978,"20"-11"-4840,0 0 0,-29 23 0,44-31-1972,-1 0 1,1 0 0,1 0-1,-1 1 1,0-1-1,0 0 1,1 1 0,-1-1-1,1 1 1,0 0 0,-1 2-1,1-3-99,1 0-1,0 0 1,0 0-1,-1 0 1,1-1-1,0 1 1,1 0-1,-1 0 1,0 0-1,0 0 1,1 0-1,-1-1 1,1 1-1,0 0 1,-1 0 0,1-1-1,0 1 1,2 2-1,5 6 65,1 1-1,1-1 1,0-1 0,0 0-1,1 0 1,19 11 0,13 11 133,-42-30-250,1 0 1,-1 0-1,0 0 0,0 0 1,0 0-1,0 0 0,0 0 1,0 1-1,-1-1 0,1 0 1,0 0-1,-1 1 1,1-1-1,-1 0 0,1 1 1,-1-1-1,1 3 0,-1-4-6,0 1-1,-1 0 1,1 0 0,0-1-1,0 1 1,-1 0-1,1 0 1,0-1 0,-1 1-1,1 0 1,0-1-1,-1 1 1,1 0 0,-1-1-1,0 1 1,1-1-1,-1 1 1,1-1 0,-1 1-1,0-1 1,1 1-1,-1-1 1,0 0 0,1 1-1,-1-1 1,0 0-1,0 0 1,1 1 0,-1-1-1,0 0 1,-1 0-1,-8 1-135,1 1-1,-1-2 0,0 1 0,0-2 0,1 1 0,-1-1 0,0-1 1,1 0-1,-1 0 0,1 0 0,0-2 0,-1 1 0,1-1 0,1 0 1,-13-8-1,-3-11 170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52 2753,'28'-33'1811,"-23"25"-1674,-3 0 6928,-2 8-6801,0 0 1,0 0-1,-1 0 0,1 0 1,0-1-1,0 1 1,0 0-1,0 0 0,0 0 1,0 0-1,0 0 0,-1 0 1,1 0-1,0-1 1,0 1-1,0 0 0,0 0 1,0 0-1,-1 0 1,1 0-1,0 0 0,0 0 1,0 0-1,0 0 0,0 0 1,-1 0-1,1 0 1,0 0-1,0 0 0,-1 0 1,-3 2 1883,-9 5-1998,1 0 0,0 1 0,0 1 0,-13 13 1,-23 18 213,32-28 165,-1 1-1,-24 26 1,40-37-506,0-1 1,-1 0-1,2 0 1,-1 1-1,0-1 1,0 1-1,0-1 1,1 0-1,-1 1 1,0 0-1,1-1 1,-1 1-1,1-1 1,0 1-1,0-1 1,0 1-1,0 0 1,0-1-1,0 1 1,0 2-1,1-2 10,0 0 0,-1 0-1,1 0 1,0 0 0,0-1 0,1 1-1,-1 0 1,0 0 0,1-1 0,-1 1-1,1-1 1,-1 1 0,3 1 0,5 2 91,-1 1 1,1-1-1,0-1 1,0 0-1,11 3 1,36 8 434,-2-1-154,-39-8 119,-9-2-1239,-6-4 641,0 0-1,0 0 1,0 0-1,0 0 1,0 0 0,0 0-1,0 0 1,0 0-1,0-1 1,0 1-1,0 0 1,0 0 0,0 0-1,0 0 1,0 0-1,-1 0 1,1 0-1,0 0 1,0 0 0,0 0-1,0 0 1,0 1-1,0-1 1,0 0-1,0 0 1,0 0-1,0 0 1,0 0 0,0 0-1,0 0 1,0 0-1,0 0 1,0 0-1,0 0 1,0 0 0,0 0-1,0 0 1,0 0-1,0 0 1,-1 0-1,1 0 1,0 0 0,0 0-1,0 0 1,0 0-1,0 0 1,0 0-1,0 0 1,0 1 0,0-1-1,0 0 1,0 0-1,0 0 1,0 0-1,0 0 1,0 0 0,0 0-1,0 0 1,0 0-1,0 0 1,0 0-1,0 0 1,1 0-1,-3 0-2508,-3 2 1219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7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11642,'0'6'5186,"-5"12"-2226,-2 5-615,5 20-553,-4 2-432,6 7-735,3 5-241,0-13-232,3-7-56,5-12-608,0-6-425,3-7-1383,2-12 1368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4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7506,'-3'4'823,"-6"11"2250,9-14-2848,0-1 1,-1 1-1,1 0 1,0-1-1,0 1 1,0 0-1,0 0 1,0-1-1,0 1 1,0 0 0,0 0-1,0-1 1,0 1-1,0 0 1,1-1-1,-1 1 1,0 0-1,0-1 1,1 1-1,-1 0 1,1-1-1,0 2 1,1 1 281,1-1 0,0 1 0,-1-1-1,1 1 1,0-1 0,1 0 0,5 3 0,27 11 1909,-10-6-1184,28 9 581,-9-3-822,-37-11-854,0 0 19,-11-10 172,2 4-79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0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20 9746,'-1'-2'500,"0"0"-1,-1 1 1,1-1-1,-1 1 1,1 0-1,-1-1 1,0 1 0,0 0-1,1 0 1,-1 0-1,0 0 1,0 0-1,0 1 1,0-1-1,0 1 1,-3-1 0,5 1-454,0 0 1,0 0 0,0 0-1,0 0 1,-1-1 0,1 1 0,0 0-1,0 0 1,0 0 0,0 1 0,0-1-1,-1 0 1,1 0 0,0 0-1,0 0 1,0 0 0,0 0 0,-1 0-1,1 0 1,0 0 0,0 0 0,0 0-1,0 0 1,0 0 0,0 1-1,0-1 1,-1 0 0,1 0 0,0 0-1,0 0 1,0 0 0,0 0 0,0 1-1,0-1 1,0 0 0,0 0-1,0 0 1,0 0 0,0 0 0,0 1-1,0-1 1,0 0 0,2 8 1100,2-2-820,0 0 0,1-1 0,0 1 1,0-1-1,6 5 0,10 12 347,-9-9-370,1-1 1,1 0-1,0-1 1,27 17 0,65 28 272,-51-29-338,-49-24-234,-5-2 2,1 0-1,0 0 1,-1 0-1,1 0 1,0 0-1,0-1 1,0 1-1,0-1 0,0 1 1,-1-1-1,1 1 1,4-1-1,-10-6-1757,3 4 1079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11418,'-10'0'5002,"-1"9"-2610,-2 8-608,-6 2 121,-9 11-513,-2 1-256,-2 8-544,2-1-167,6 1-201,11-3-80,-3-11-88,2-5-48,8-8 8,-4-5-208,10-6-681,9 3-447,3-8-2569,9-7 2521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14 9578,'-3'-2'661,"-14"-8"3828,16 10-4295,0-1 1,0 1-1,0 0 0,0 0 0,0-1 0,1 1 0,-1 0 0,0 0 0,0 0 0,0 0 1,0 0-1,0 0 0,0 1 0,0-1 0,0 0 0,0 0 0,0 1 0,0-1 1,-1 1-1,-3 3 396,0 1-1,0-1 1,0 1 0,0 0 0,1 0 0,-8 12 0,6-9-274,-4 9 71,0-1 1,1 1 0,1 1 0,1-1 0,-8 30 0,10-31-300,2 0 0,0 1 0,1-1 0,0 1 0,2-1 0,0 1 0,1-1 0,0 1 0,4 17 0,7 17 12,26 74 0,-32-108-81,12 38 34,35 70 0,-52-122 7,3 5-100,1 0 0,9 13 0,-13-19 28,0-1-1,0 1 1,1-1-1,-1 0 1,0 1-1,1-1 1,-1 0 0,1 0-1,-1 0 1,1 0-1,0 0 1,-1 0-1,1-1 1,0 1-1,0 0 1,0-1-1,-1 0 1,1 1-1,3-1 1,15-3-37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36 6569,'-26'-3'6776,"22"3"-5662,0-1 0,0 1 1,0-1-1,0 1 1,-5-3-1,9 3-1088,0 0-1,0 0 1,0 0 0,0 0-1,0 0 1,1 0 0,-1 0-1,0 0 1,0 0-1,0 0 1,0 0 0,0 0-1,0 0 1,0 0 0,0 0-1,0 0 1,0 0 0,0 0-1,0 0 1,0 0 0,0 0-1,0 0 1,0 0 0,0 0-1,0 0 1,1 0 0,-1 0-1,0 0 1,0 0-1,0 0 1,0 0 0,0 0-1,0 0 1,0 0 0,0 0-1,0 0 1,0 0 0,0 0-1,0 0 1,0 0 0,0 0-1,0 0 1,0 0 0,0 0-1,0 0 1,0 0 0,0 0-1,0-1 1,0 1 0,0 0-1,0 0 1,0 0-1,0 0 1,0 0 0,0 0-1,0 0 1,0 0 0,0 0-1,0 0 1,0 0 0,0 0-1,0 0 1,0 0 0,0 0-1,0 0 1,0 0 0,7-1 518,62-2 789,169-14-64,-224 14-1247,-10 2-44,0 1 0,0-1 1,0 0-1,1 1 0,-1 0 1,0 0-1,0 0 0,8 2 1,-12-2-103,0 1 0,0-1 1,1 0-1,-1 1 0,0-1 1,0 0-1,0 1 0,0-1 1,0 0-1,0 1 0,0-1 1,0 0-1,0 1 0,0-1 0,0 0 1,0 1-1,0-1 0,0 0 1,0 1-1,-1-1 0,1 0 1,0 1-1,0-1 0,0 0 1,0 1-1,-1-1 0,1 0 1,0 0-1,0 1 0,0-1 1,-1 0-1,0 2-463,-7 11-1339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10242,'0'20'4745,"-2"5"-2208,7 7-785,2 4-192,5 5-535,-1-2-193,9-3-344,-6-15-96,-1 0-160,3 7-80,0 0-96,-11-12 80,-5-11-496,-1-5-272,1 0 400</inkml:trace>
  <inkml:trace contextRef="#ctx0" brushRef="#br0" timeOffset="1">29 215 10698,'21'5'4809,"3"1"-2456,4-6-545,-4-4-183,-4 0-505,0-2-288,-7 1-440,-4 4-136,4 1-168,-9 1-424,0 4 2016,-1 2-1352</inkml:trace>
  <inkml:trace contextRef="#ctx0" brushRef="#br0" timeOffset="2">123 349 20244,'9'0'937,"-1"-1"-337,7-3 576,6-4-376,-4 1-496,-3 1-112,2 2-152,-8 1-280,4 0 168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98 7138,'61'-47'3954,"-57"44"-3411,-1 0 0,-1 0 0,1 0 0,0 0 0,3-6 0,-6 8-100,1-1-1,0 1 0,-1-1 1,1 0-1,-1 1 0,1-1 1,-1 1-1,0-1 0,1 0 1,-1-1-1,0 2-357,0 1 0,0 0-1,0 0 1,0-1 0,0 1 0,0 0-1,0 0 1,0-1 0,0 1-1,0 0 1,0 0 0,-1-1 0,1 1-1,0 0 1,0 0 0,0 0 0,0-1-1,0 1 1,0 0 0,-1 0 0,1-1-1,0 1 1,0 0 0,0 0-1,-1 0 1,1 0 0,0 0 0,0-1-1,0 1 1,-1 0 0,1 0 0,0 0-1,-1 0 1,-9 2 1010,6 0-886,0 1-1,0-1 1,-6 6-1,-9 9 155,0 1 0,-18 24 0,28-31-307,1-1 1,1 1 0,0 1 0,1-1 0,0 1-1,-6 17 1,11-22-28,-1 1 1,1-1-1,0 1 0,0-1 0,1 1 0,0 0 1,1-1-1,-1 1 0,1-1 0,1 1 1,-1-1-1,2 1 0,-1-1 0,1 0 0,0 0 1,5 9-1,4 5 48,2-1 0,0-1-1,29 32 1,-28-35-1,32 26 0,-34-30-6,13 12-1,-19-17-122,-5-4-509,-4-5-49,1-4 147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20 13651,'-5'-3'940,"0"0"0,0 1 0,0 0 0,0 0 0,-1 0 0,1 0 0,-1 1 0,-10-1 0,9 1-623,1 1 0,0 0 0,0 1 0,-1 0 0,1 0 0,0 0 0,-12 4 0,14-4-309,0 1 0,1-1 0,-1 1 0,0 0 0,1 0-1,-1 1 1,1-1 0,0 0 0,0 1 0,0 0 0,0 0 0,0 0 0,1 0 0,-1 1 0,1-1 0,0 0 0,0 1 0,0 0 0,0 0 0,1-1 0,-1 1 0,1 0 0,0 0 0,0 0-1,1 0 1,-1 0 0,1 8 0,0-6 16,1 0 0,0-1-1,0 1 1,0 0 0,1-1-1,0 0 1,0 1 0,0-1-1,1 0 1,-1 0 0,1 0-1,1 0 1,5 7 0,4 1 215,1 1-1,26 19 1,-29-24-74,-7-7-78,-1 1 1,1 0-1,-1 1 1,0-1-1,0 0 0,0 1 1,0 0-1,0 0 1,-1 0-1,0 0 1,0 0-1,0 0 1,0 0-1,1 6 1,-3-9-67,0 0 0,0 0 0,0-1 0,-1 1 0,1 0 1,0 0-1,0 0 0,0-1 0,-1 1 0,1 0 0,0 0 0,-1-1 0,1 1 0,-1 0 0,1-1 1,-1 1-1,1 0 0,-1-1 0,1 1 0,-1-1 0,0 1 0,1-1 0,-1 1 0,0-1 1,1 1-1,-1-1 0,0 0 0,0 1 0,1-1 0,-1 0 0,0 0 0,-1 1 0,-5 0 27,0 1 0,1-1 0,-9 0 0,4-1-20,-2 2-130,0 0 0,-24 7 1,26-7-790,8-4-36,7-4 431,11-4 162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4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21 288 8226,'16'-1'4205,"-15"-1"1176,-4-2-3527,-4-2-525,5 5-1095,0-1-1,0 0 1,0 0 0,0 1-1,1-2 1,-1 1 0,0 0-1,1 0 1,0 0-1,-1-1 1,1 1 0,-2-5-1,2 2-109,0 0 0,0 1-1,0-1 1,1 0 0,0 0-1,0-8 1,1 2-118,1-1 1,0 1 0,1-1-1,0 1 1,6-15-1,-1 10-3,0 0 0,2 0 0,0 1 0,13-15 0,-21 26 10,1 1 0,0 0 0,0 0 0,6-4 0,-8 6 0,0 0 0,-1 1-1,1-1 1,0 1 0,0-1-1,0 1 1,0 0 0,0-1-1,0 1 1,0 0-1,0 0 1,0-1 0,0 1-1,0 0 1,0 0 0,0 0-1,0 0 1,0 1 0,0-1-1,1 0 1,-1 0 0,0 1-1,0-1 1,0 1-1,1 0 19,-1 0 0,1 0 0,-1 0 0,0 0 0,0 0 0,1 0 0,-1 0 0,0 1-1,0-1 1,0 0 0,-1 1 0,1-1 0,1 2 0,6 24 412,-3-14-250,49 157 1168,-51-163-1339,-1 1-1,0-1 1,-1 0 0,0 1-1,1 13 1,-4-14 4,0-6-1225,2-2 901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13307,'-5'-4'5489,"5"-1"-3273,7 2 17,5 3-689,1 0-295,14-1-585,3-3-224,13 1-208,5 0-56,2 3-72,0 0-48,-13 0 16,-12 0-64,-8 0-608,-9 3-536,-12 1 2032,0 1-1088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11947,'-4'17'4809,"1"18"-2977,2 7 120,-6 14-567,9 5-249,-1-1-664,-2-2-176,6-8-192,-1-11-48,9-13-352,3-8-280,-2-17-960,-2-4-825,0-17 1473</inkml:trace>
  <inkml:trace contextRef="#ctx0" brushRef="#br0" timeOffset="1">192 138 8650,'-2'3'728,"0"0"-1,0 0 1,0-1 0,0 1-1,-1-1 1,1 1 0,-1-1-1,-4 3 1,-26 16 1193,27-18-1435,-100 68 4391,106-71-4833,-1 1 0,0-1-1,0 1 1,1-1-1,-1 1 1,0 0 0,1-1-1,-1 1 1,1 0-1,-1-1 1,0 1-1,1 0 1,0 0 0,-1-1-1,1 1 1,-1 0-1,1 0 1,0 0 0,0 0-1,0 0 1,-1 0-1,1-1 1,0 1-1,0 0 1,0 0 0,0 0-1,0 0 1,1 0-1,-1 0 1,0 0-1,0-1 1,0 1 0,1 0-1,0 2 1,0 0 28,0 1-10,1-1 0,0 0 0,0 0 0,-1 1 1,2-1-1,-1-1 0,0 1 0,1 0 0,-1 0 0,1-1 0,0 0 0,0 1 0,0-1 0,6 3 0,6 3 156,30 12 0,-35-17-158,15 8 64,-9-4-80,0-1 0,0-1-1,18 4 1,-34-9-74,1 1 42,-1-1 0,0 0-1,0 0 1,0 0 0,0 0 0,1 0 0,-1 0 0,0 0-1,0 0 1,0 0 0,0 0 0,1 0 0,-1 0-1,0 0 1,0 0 0,0 0 0,0 0 0,1 0 0,-1 0-1,0 0 1,0 0 0,0 0 0,0 0 0,1 0 0,-1 0-1,0 0 1,0 0 0,0 0 0,0 0 0,1 0 0,-1-1-1,0 1 1,0 0 0,0 0 0,0 0 0,0 0 0,0 0-1,1 0 1,-1-1 0,0 1 0,0 0 0,0 0 0,0 0-1,0 0 1,0-1 0,0 1 0,0 0 0,0 0 0,0 0-1,0 0 1,0-1 0,0 1 0,0 0 0,0 0-1,0 0 1,0-1 0,0 1 0,0-8 331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34 397 11634,'-4'-7'7234,"-2"3"-3321,5 4-3835,1 0-1,-1-1 1,0 1 0,1 0 0,-1 0 0,1 0 0,-1 0-1,0 0 1,1 0 0,-1 0 0,1 0 0,-1 0 0,0 0-1,1 1 1,-1-1 0,1 0 0,-1 0 0,1 0 0,-1 1-1,0-1 1,1 0 0,-1 1 0,1-1 0,-1 0 0,1 1-1,0-1 1,-1 1 0,1-1 0,-1 1 0,1-1 0,0 1-1,-1-1 1,1 1 0,0-1 0,-1 2 0,0 0-64,1 0 1,-1 0 0,0 1-1,1-1 1,0 1 0,-1-1-1,1 4 1,0-3-11,0 2 0,0-1 1,0 1-1,1-1 1,1 9-1,-2-11-4,1-1 0,-1 1 0,1 0 0,0 0-1,0-1 1,0 1 0,0-1 0,0 1 0,0-1-1,0 1 1,0-1 0,1 0 0,-1 1 0,1-1-1,-1 0 1,1 0 0,2 2 0,2-1-9,-1 0 0,1 0 0,0 0 0,0-1 1,0 0-1,0 0 0,0 0 0,0-1 0,0 0 0,0 0 1,0 0-1,0-1 0,0 0 0,9-2 0,-9 1-43,1 0-1,0-1 1,0 0 0,-1 0-1,1 0 1,-1-1-1,0 1 1,0-2 0,0 1-1,-1-1 1,10-9-1,-13 11 43,0 1-1,-1-1 1,1 1-1,-1-1 1,1 0-1,-1 0 1,0 1-1,0-1 1,0 0-1,0 0 1,-1 0-1,1 0 1,-1 0-1,0-1 1,0 1-1,0 0 1,0 0-1,0 0 1,-1 0-1,0 0 1,1 0-1,-1 0 0,0 0 1,0 0-1,-1 1 1,0-4-1,-1 1 32,0 0 0,0 1-1,-1-1 1,1 1 0,-1-1-1,0 1 1,0 0 0,0 1-1,-1-1 1,0 1 0,1 0-1,-1 0 1,-7-3 0,9 4-8,-1 1 0,0 0 0,0 0 1,1 0-1,-1 0 0,0 0 0,0 1 0,0 0 1,0 0-1,0 0 0,-5 1 0,7-1-13,0 1 1,-1-1-1,1 1 0,0 0 0,0 0 0,-1 0 1,1 0-1,0 0 0,0 1 0,0-1 1,0 1-1,1-1 0,-1 1 0,0 0 0,1-1 1,-1 1-1,1 0 0,-1 0 0,0 3 0,-1-1-148,1 1 0,0-1 1,1 1-1,-1 0 0,1-1 0,0 1 0,0 0 0,0 0 0,1 0 0,0 0 0,0 0 0,0 0 0,0 0 0,2 6 0,-1-8 32,1 0 0,-1 1-1,1-1 1,0 0 0,2 3 0</inkml:trace>
  <inkml:trace contextRef="#ctx0" brushRef="#br0" timeOffset="1">570 3 12451,'-10'-3'5553,"-3"5"-3033,-2 12-759,-1 5-321,3 20-568,5 14-168,2 9-320,6 13-119,2-1-145,3-5-40,8-6-56,-1-12 40,3-12-248,-6-8-409,-6-15-295,-3-8 432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5633,'0'7'3865,"1"1"648,4 4-1112,3 8-609,-1 6-295,-2 6-713,-5 7-383,2 5-633,-2 0-216,4-3-296,1-8-80,2-7-120,2-5 0,0-11-208,-3-4-392,0-6-865,-2-3 2642,-2 3-1273</inkml:trace>
  <inkml:trace contextRef="#ctx0" brushRef="#br0" timeOffset="1">219 2 13651,'0'0'110,"0"0"0,0 0-1,0 0 1,0-1 0,0 1 0,0 0-1,0 0 1,0 0 0,0 0 0,0 0 0,0 0-1,0 0 1,0 0 0,0 0 0,0 0 0,0 0-1,0 0 1,0 0 0,0 0 0,0 0 0,0 0-1,0 0 1,0 0 0,0 0 0,0 0 0,1 0-1,-1-1 1,0 1 0,0 0 0,0 0 0,0 0-1,0 0 1,0 0 0,0 0 0,0 0 0,0 0-1,0 0 1,0 0 0,0 0 0,0 0 0,0 0-1,0 0 1,0 0 0,0 0 0,1 0 0,-1 0-1,0 0 1,0 0 0,0 1 0,0-1 0,0 0-1,0 0 1,0 0 0,0 0 0,0 0 0,0 0-1,0 0 1,0 0 0,0 0 0,0 0 0,0 0-1,6 5 2069,3 6-994,5 16 141,1-1 0,30 40 0,-23-40-1126,-2 2-1,-2 0 1,0 1-1,21 48 1,-33-62-154,0 1 1,-1 0 0,-1 0-1,0 0 1,-2 0 0,1 1-1,-2-1 1,0 1 0,-1-1-1,-1 1 1,-4 23 0,1-23-15,0 0 1,-8 22 0,10-35-138,1 1 0,-1-1 0,-1 0-1,1 1 1,0-1 0,-1 0 0,0-1 0,0 1 0,0 0-1,0-1 1,-1 0 0,1 0 0,-6 4 0,7-6-134,1 0 0,-1-1 0,1 1 0,-1-1 0,1 1 0,-1-1 1,1 1-1,-1-1 0,1 0 0,-1 0 0,0 0 0,1 0 0,-4 0 1,1-3-759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9210,'13'11'1618,"70"59"3690,-70-57-4735,0 0 0,-1 1 1,19 31-1,-18-22-188,-1 1 0,0 1 0,-2 0 0,-2 0-1,0 1 1,8 51 0,5 127 778,-20-172-1058,-1-1 0,-2 1 0,-2 0 0,-10 44 1,12-69-107,0 0-1,0-1 1,0 1 0,-1-1 0,0 1 0,-7 9 0,9-15-79,0 1 0,0-1 0,0 1 1,0-1-1,-1 0 0,1 0 0,0 0 0,-1 0 0,1 0 0,-1 0 0,1 0 0,-1 0 0,0 0 0,1-1 0,-1 1 0,0-1 0,1 1 0,-1-1 0,0 0 0,0 1 0,1-1 0,-1 0 0,0 0 0,0-1 0,0 1 0,1 0 0,-1 0 1,0-1-1,1 1 0,-4-2 0,-6-6-578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 12411,'-25'34'4961,"25"-34"-3345,2 2-32,11-1-519,7-1-249,20-3-288,6-2-80,-1-3-88,-1 1-64,-7-2-144,0 2-56,-3 5-40,-4-2 40,-11 6-528,-7 1-408,-12 0-2777,-2 1 2337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7530,'-4'-3'4144,"6"9"-511,4 4-1144,-6 13-705,2 6-127,-5 11-377,-2 4-280,1-1-440,2-2-136,4-5-200,-2-6-48,8-10-40,-7-1-96,0-14-904,6-5-80,10 0 432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7994,'-3'-8'3049,"5"7"1215,7 13 160,4 9-2490,-3-4-687,16 21 1,-23-33-1106,15 17 874,37 39 0,-21-32-652,-15-13-345,-1 0-1,-1 1 1,22 28-1,-37-43-235,-2-2 91,0 1 0,1-1 0,-1 0 1,0 1-1,1-1 0,-1 1 0,0-1 1,0 1-1,1-1 0,-1 1 0,0-1 1,0 1-1,0-1 0,0 1 0,0 0 1,0 1-813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7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13459,'-17'12'5361,"-4"7"-3425,-5 3-143,-4 9-441,-2 1-304,1 0-576,3 4-192,7-7-175,5-3-57,9-10-16,3-5-273,6-11-751,2 0-376,14 1 704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8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17 9010,'-1'-2'370,"0"1"0,-1 0 0,1-1-1,-1 1 1,1 0 0,-1 0 0,1 0 0,-1 0 0,0 0 0,1 0 0,-1 0-1,0 1 1,0-1 0,0 1 0,0-1 0,0 1 0,1 0 0,-1 0 0,0 0-1,0 0 1,0 0 0,0 0 0,0 0 0,0 0 0,0 1 0,0-1-1,1 1 1,-4 1 0,2 0-167,1-1 0,-1 1 0,1 0-1,0 0 1,-1 0 0,1 0 0,0 1 0,0-1-1,1 1 1,-1-1 0,-1 4 0,-3 5 331,-5 16 0,7-15-312,0 1 0,1 0 0,1-1-1,-2 24 1,4 56 356,0-80-516,2 28 117,2-1 0,10 44 1,26 74 158,-30-122-296,-5-13 1,12 32 0,-15-49-44,1 0 0,-1 0 1,1 0-1,0 0 0,0 0 0,0-1 0,0 0 0,1 0 0,0 0 0,0 0 0,6 5 0,-9-8-80,0-1-1,1 1 1,-1 0-1,0 0 1,0-1 0,0 1-1,1-1 1,-1 1-1,0-1 1,0 1-1,1-1 1,-1 0 0,0 0-1,1 0 1,-1 1-1,1-1 1,-1-1-1,0 1 1,1 0-1,-1 0 1,0 0 0,1-1-1,-1 1 1,0-1-1,0 1 1,1-1-1,-1 1 1,0-1-1,2-1 1,11-8-659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 11138,'-18'-9'4449,"9"5"-2512,5 2-353,12 2-112,8 0-111,14 0-385,6 0-168,10-1-280,3-2-112,3 3-216,0-2-48,-16 0-88,-6 2 48,-18 2-280,-11 0-520,-3 1-168,-5 1 376</inkml:trace>
  <inkml:trace contextRef="#ctx0" brushRef="#br0" timeOffset="1">118 51 6129,'-1'0'3929,"1"12"384,0 2-1192,0 14-713,4 8-239,0 7-649,2 6-320,0-2-512,0-2-183,2-7-225,2-7-80,-2-10-112,-2-3 8,-3-12-272,0-3-312,-3-2-201,0-2-5968,-2 0 4857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8442,'7'14'4145,"5"-8"-1025,7 0-759,7-1-417,3-2-247,13-5-617,-9 1-296,-4-4-480,-5-1-96,-9 4-112,5 2-376,-6 2-224,1 5 304</inkml:trace>
  <inkml:trace contextRef="#ctx0" brushRef="#br0" timeOffset="1">67 197 9074,'9'-4'4065,"3"4"-1321,11 3-703,-1-3 151,9-1-295,-4-1-729,-9-3-352,8 6-464,-16 1-152,3-2-200,3 0-488,-5-6 2521,9 1-1673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 10586,'-2'0'672,"1"-1"-1,-1 1 1,1-1-1,-1 1 1,1 0-1,-1-1 1,1 1-1,-1 0 0,1 0 1,-1 0-1,0 1 1,1-1-1,-2 0 1,0 1-157,0 0 0,1 0 1,-1 0-1,1 1 0,-1-1 1,-3 3-1,0 1-120,1-1 0,0 1 0,0 0-1,-7 11 1,6-7-271,1 0 0,0 0 0,0 1 0,1-1 0,1 1 0,0 0 0,0 0 0,0 0 0,2 0 0,-1 1 0,1 13 0,0-6-91,2-1 1,0 1-1,2-1 1,0 1-1,9 31 0,-8-38-51,0-1-1,1 1 0,0-1 1,0 0-1,12 17 0,-12-22 57,0 1-1,0 0 1,0-1-1,0 0 1,1 0-1,0-1 1,0 0-1,0 0 1,12 6-1,1-4 266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8818,'-4'-12'4953,"12"12"224,0 0-2480,8 2-873,5 1-320,11 1-888,7 1-199,7-2-345,1 0 1656,1 3-1280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2:5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31 12467,'-1'-1'527,"-2"-3"794,0 1-1,-1-1 0,1 1 1,-1 0-1,-6-5 1,8 8-1138,0-1 1,0 0-1,0 0 1,0 1-1,0-1 0,0 1 1,0 0-1,0 0 1,0-1-1,0 1 1,0 0-1,0 1 1,0-1-1,0 0 1,0 1-1,-4 0 1,2 1-63,1 0 0,-1 0 1,1 0-1,-1 0 0,1 1 0,0-1 1,0 1-1,0 0 0,0 0 0,1 0 1,-1 0-1,-3 6 0,0 1-8,0 0-1,1 0 1,-6 16 0,9-20-103,1-1 0,0 1 1,0 0-1,0-1 0,1 1 0,0 0 1,0 0-1,0-1 0,1 1 0,0 0 1,0 0-1,3 6 0,1 5 43,2 0 0,12 24 0,5 3 173,-13-25 358,0 0 1,7 22-1,-18-41-563,0 1 0,0-1 0,0 1 0,0-1 0,0 1 0,0-1 0,0 1 0,0-1 0,0 1 0,0-1 0,-1 0 0,1 1 0,0-1 0,0 1 0,0-1 0,-1 1 1,1-1-1,0 1 0,0-1 0,-1 0 0,1 1 0,0-1 0,-1 0 0,1 1 0,-1-1 0,1 0 0,0 1 0,-1-1 0,1 0 0,-1 0 0,1 0 0,-1 1 0,1-1 0,-1 0 0,1 0 0,-1 0 0,1 0 0,-1 0 0,-19 3 246,4-1-152,-18-1-445,32-1 167,0 0 0,1 0 0,-1 0 0,0-1 0,0 1 0,0-1 0,0 1 0,1-1 0,-1 0 0,0 0-1,1 1 1,-1-1 0,0 0 0,-1-2 0,0-5-954,-1-1 375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3:0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11378,'-1'0'572,"0"0"-1,0 0 1,0 0-1,0 0 0,0 0 1,0 1-1,0-1 1,0 1-1,0-1 0,0 1 1,0-1-1,0 1 0,0-1 1,-1 2-1,1-1-65,-1 1-1,0 0 1,1 0-1,-1 0 1,-2 3-1,1 1-118,0 0-1,1 1 0,-4 9 1,4-6-201,-1 1 0,2 0 0,-1 0 0,2 0 0,-1 0 0,2 0 0,-1 1 0,1-1 0,1-1 0,0 1 0,5 14 0,-5-20-129,0 1 0,0-1 0,1 0 0,0 1 0,0-2 0,0 1 0,1 0-1,-1-1 1,1 1 0,0-1 0,1 0 0,-1 0 0,1-1 0,-1 1 0,1-1-1,0 0 1,0 0 0,1-1 0,9 4 0,-6-2-28,1-1 1,0 0-1,0 0 1,1-1-1,-1-1 1,0 0-1,16 0 1,-22-1-25,0 0 0,0-1 1,-1 0-1,1 0 0,0 0 1,0 0-1,-1 0 0,1-1 1,-1 1-1,1-1 0,-1 0 1,0 0-1,0 0 1,1-1-1,-1 1 0,-1-1 1,1 1-1,0-1 0,-1 0 1,1 0-1,-1-1 0,0 1 1,2-5-1,-1 2 5,0 0 1,-1 0-1,0-1 0,0 1 0,-1 0 0,1-1 1,-2 0-1,1 1 0,-1-1 0,1 0 1,-2 1-1,0-10 0,0 11-28,0 0 1,-1 0-1,1 1 0,-1-1 0,0 0 1,0 1-1,0 0 0,-1-1 0,1 1 0,-1 0 1,0 0-1,0 0 0,-1 1 0,1-1 1,-1 1-1,0-1 0,-4-2 0,6 5-70,1 0-1,-1 1 0,1-1 1,-1 0-1,1 0 1,-1 1-1,1-1 0,-1 1 1,1 0-1,-1-1 0,0 1 1,1 0-1,-1 0 0,0 0 1,1 0-1,-1 0 1,-1 1-1,1-1-46,1 1 0,0-1 1,0 1-1,0-1 0,0 1 1,0-1-1,0 1 0,0 0 0,0 0 1,0-1-1,0 1 0,0 0 0,1 0 1,-1 0-1,0 0 0,1 0 0,-1 0 1,0 0-1,1 0 0,-1 0 1,1 1-1,0-1 0,-1 1 0,-1 18-770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3:00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11634,'-11'-5'5082,"11"-2"-2266,11 3-655,-4 2-441,1 2-184,10 2-535,2 2-265,12-2-376,8 0-104,0-2-136,2-2-40,-4 2 32,-5-2-128,-9 1-648,-5-2-488,-14-2 2048,-5 5-1072</inkml:trace>
  <inkml:trace contextRef="#ctx0" brushRef="#br0" timeOffset="1">246 26 6977,'-50'28'4353,"45"-16"-208,2 9-1456,0 6-177,2 6-663,1 5-401,1 0-624,5 2-208,4-3-223,3-3-73,2-8-112,0-5-72,-3-6-80,-3-3 40,-6-5-424,1-3-417,-2-3-543,-2-2 648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3:0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12819,'1'-1'395,"0"0"0,0 1 1,0-1-1,0 0 0,0 1 0,0-1 1,0 1-1,0-1 0,0 1 1,0 0-1,1-1 0,-1 1 0,0 0 1,0 0-1,2 0 0,-1 0-87,0 0 0,0 0-1,0 1 1,0-1 0,0 1-1,0 0 1,0 0 0,3 1-1,2 2 183,0 1-1,-1 1 1,11 9-1,-12-11 133,15 15-219,-2 0 1,0 1-1,-1 1 1,-1 1-1,-1 0 1,-1 1-1,-1 1 1,11 27-1,-18-35-338,-2 1 0,0-1-1,0 1 1,-2-1 0,0 1-1,-1 0 1,-1 0-1,0 0 1,-5 24 0,1-15-22,-1-1 1,-1 0 0,-2 0-1,0 0 1,-17 32 0,24-55-205,0 0 0,-1 0 0,1-1 0,0 1 1,0 0-1,-1 0 0,1-1 0,-1 1 0,0-1 1,1 1-1,-1-1 0,0 0 0,0 0 0,0 0 1,0 0-1,0 0 0,0 0 0,0 0 0,0 0 1,0-1-1,0 1 0,0-1 0,0 0 0,-1 0 1,1 0-1,0 0 0,-4 0 0,0-1-939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3:0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8490,'7'14'5400,"8"4"-2883,-6-7-1928,125 178 4537,-101-137-4466,-2 1 0,-2 1-1,25 68 1,-45-99-567,-2 1 0,0 1 0,-2 0 0,0-1 0,-2 2 0,-1-1 0,0 0 0,-2 0 0,-1 1 0,-7 36 0,2-32-86,-2 0 1,-1 0-1,-1 0 0,-2-1 0,-1-1 0,-1 0 0,-26 37 1,38-61-235,-1 0 0,0 0 0,0 0 1,-1-1-1,1 1 0,-1-1 1,0 0-1,-5 4 0,-4-3-521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3:5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44 7226,'28'-8'5477,"3"-7"-3401,-30 14-1914,0 1-1,0-1 0,-1 1 1,1-1-1,0 1 1,0-1-1,0 0 0,-1 0 1,1 1-1,0-1 1,0 0-1,0-1 0,-1-8 2825,-2 9-126,-4 3-2073,1 1-715,0 0-1,0 0 0,1 0 0,-6 4 0,-148 129 367,123-101-403,-23 22 6,29-22-22,-16 16-5,-46 48-78,64-65-1077,25-32 770,0 0-1320,3-6-667,4-10 862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3:5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8986,'-6'9'1742,"1"0"0,-1 0 0,-12 13 0,8-11-732,-9 16 1,7-9-301,2 0 1,-14 32 0,22-45-654,0 0 0,0 0 0,0 0 0,1 1-1,0-1 1,0 0 0,1 0 0,-1 1 0,1-1 0,0 0 0,1 1 0,-1-1-1,1 0 1,0 0 0,1 0 0,2 8 0,-2-10-13,0 1 0,0-1 1,1 0-1,-1 0 0,1 0 0,0 0 1,0 0-1,0-1 0,0 1 0,0-1 1,0 0-1,1 0 0,-1 0 0,1-1 1,7 3-1,4 1 171,0-1 0,25 3-1,-33-7-151,21 5 308,0-2 1,1-1-1,39-2 0,-59-1-281,0-1 0,0 0 0,-1-1 0,1 0 0,-1 0 0,1-1-1,10-7 1,8-2 1228,-13 6-739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 9370,'5'-4'6148,"-7"2"-1246,-11 5 48,5-2-5693,2 0 806,0 1 1,0 0 0,-1 0 0,1 0 0,1 1-1,-1-1 1,0 2 0,1-1 0,-1 0 0,1 1-1,-6 6 1,-4 1 24,-57 48 248,62-49-314,1 0 0,0 0 1,0 1-1,-7 13 0,14-21-2,0 1-1,1-1 1,-1 1 0,1-1 0,0 1 0,0-1-1,0 1 1,0 0 0,1-1 0,-1 1 0,1 0-1,0 0 1,0-1 0,1 1 0,-1 0-1,1 0 1,-1-1 0,1 1 0,1 0 0,1 5-1,3 2 66,0 0 0,0 0 0,1-1 0,0 0-1,9 9 1,-7-10 0,0 0-1,0 0 1,0-1-1,1-1 0,11 7 1,56 28 337,-57-33-196,-1 1 0,0 0 0,-1 2 0,32 26 0,-35-22 60,-10-10-157,-9-8-193,-3-4-975,-5-3 1095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53 9642,'-20'-38'4221,"19"36"-3915,0 1 1,0 0-1,0 0 1,0 0-1,0 0 1,0 0-1,0 0 1,0 0-1,0 0 1,0 0-1,0 0 1,-2 0-1,3 1-261,0 0 0,0-1 0,0 1 0,0 0 0,-1 0 1,1 0-1,0 0 0,0 0 0,0 0 0,0 0 0,0 0 0,0 0 0,0 0 0,0 0 0,0 0 0,0 0 0,0 0 0,0 0 0,-1 0 0,1 0 0,0 0 1,0 0-1,0 0 0,0 0 0,0 0 0,0 0 0,0 0 0,0 1 0,0-1 0,0 0 0,0 0 0,0 0 0,0 0 0,0 0 0,-1 0 0,1 0 0,0 0 0,0 0 1,0 0-1,0 0 0,0 0 0,0 0 0,0 0 0,0 0 0,0 1 0,0-1 0,0 0 0,4 6 2583,10 17 447,1-5-2609,2-1 0,26 22 0,-31-28-295,36 30 612,-26-23-401,0 1-1,37 43 1,-45-45-292,-10-12-60,0 0-1,0 0 1,0 1-1,6 11 1,-6-11-68,-4-5-19,1-1 0,-1 0 0,1 1 1,-1 0-1,0-1 0,1 1 0,-1-1 1,1 1-1,-1-1 0,0 1 1,0 0-1,1-1 0,-1 1 0,0 0 1,0-1-1,0 1 0,0 0 1,1-1-1,-1 1 0,0 0 0,0-1 1,0 1-1,-1 0 0,1-1 1,0 1-1,0 0 0,0-1 0,-1 2 1,-1-4-1401,0 1 1179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 10738,'-14'6'7049,"2"5"-3425,-11 15-1362,13-14-1016,-41 48 957,21-27-1891,2 1 1,1 1-1,-22 40 0,48-73-346,-1-1-17,1 1 0,0 0 0,0 0 1,0 0-1,0 0 0,0 0 0,1 0 0,-1 0 1,1 0-1,-1 1 0,1 2 0,0-5-4,0 0 1,0 0-1,1 1 0,-1-1 0,0 0 0,0 0 1,0 0-1,0 0 0,1 0 0,-1 0 1,0 0-1,0 0 0,0 0 0,1 0 0,-1 0 1,0 0-1,0 0 0,1 0 0,-1 0 0,0 0 1,0 0-1,0 0 0,1 0 0,-1 0 0,0-1 1,0 1-1,0 0 0,0 0 0,1 0 0,-1 0 1,0 0-1,0 0 0,0-1 0,0 1 0,0 0 1,1 0-1,-1 0 0,0-1 0,4-2-746,11-3 1217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8634,'-4'7'4617,"3"6"96,9 8-2177,-11 14-559,16 14-153,-11 7-832,-6 4-327,4-2-401,-6-3-72,8-12-56,6-10-144,-3-17-600,12-10-9,5-10 257</inkml:trace>
  <inkml:trace contextRef="#ctx0" brushRef="#br0" timeOffset="1">228 245 11458,'0'4'5298,"6"11"-1594,-1 1-1119,0 2-457,-2 2-471,0-4-1009,1-4-256,-4-7-352,-2-2-184,1-4-184,0-1-5497,-1 1 4280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14275,'5'9'5849,"-2"-5"-3320,-2 4-289,-2 4-399,-3-1-377,-8 5-752,-1-3-240,-9 2-232,-3-2-120,-1-2-640,-2-4 592,18-7-224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3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75 143 3353,'-34'4'11004,"31"-4"-10098,0 0-1,0 0 0,0 0 0,0-1 0,0 1 0,-1-1 0,1 0 0,-4-1 0,7 1-842,-1 1 0,1 0-1,0 0 1,-1 0-1,1-1 1,0 1 0,0 0-1,-1-1 1,1 1-1,0 0 1,0 0 0,-1-1-1,1 1 1,0 0-1,0-1 1,0 1 0,0 0-1,-1-2 1,1 1 29,-1-2-47,0-1 0,1 1 0,-1 0 0,1-1 0,0 1 0,-1-1 0,2 1 0,-1-1-1,0 1 1,1-1 0,1-5 0,0 1-22,1 0-1,7-14 1,-8 18-15,0-1 0,1 1 0,0 0 0,0 0 0,0 0 0,1 0 0,4-3 0,-7 5 1,0 1 0,1 0 1,-1 0-1,1 0 1,-1 0-1,1 0 1,-1 1-1,1-1 0,0 0 1,-1 1-1,1-1 1,0 1-1,0-1 0,-1 1 1,1 0-1,0 0 1,0 0-1,-1 0 0,1 0 1,2 1-1,-2-1 13,-1 1 0,1-1-1,-1 1 1,1 0-1,-1 0 1,1 0 0,-1 0-1,0 0 1,1 0-1,-1 0 1,0 1 0,0-1-1,0 0 1,0 1 0,1 1-1,12 26 322,-8-16-166,9 22 221,-4-8 17,1-1 0,32 50 0,-24-50-299,0 0 0,2-2 0,1 0 0,32 25 0,-51-46-535,-3-4-376,-6-8-3135,3 5 2753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30 7226,'0'-3'1710,"0"-1"0,0 1 0,0 0 0,-1-6 0,1 9-1488,0-1 0,0 1 0,0 0 0,0-1 0,-1 1 0,1-1 0,0 1 0,0 0 0,0-1 0,-1 1 0,1 0 0,0-1 0,0 1 0,-1 0 0,1-1 0,0 1 0,-1 0 0,1 0 0,-1-1 0,0 1-102,1 0 1,-1 0-1,1 0 1,-1 0-1,1 0 1,-1 0-1,1 0 1,-1 0-1,0 0 1,1 0-1,-1 0 1,1 1-1,-1-1 1,1 0-1,-1 0 1,1 1-1,-1-1 1,1 0-1,0 1 1,-1 0-1,-25 18 380,2 2-1,1 1 1,0 0-1,2 2 0,1 0 1,0 2-1,-27 48 1,42-64-548,0 0 1,0 0-1,1 0 1,1 0 0,-1 1-1,2-1 1,-1 1-1,0 19 1,3-30-26,-1 1 1,1 0-1,1 0 0,-1 0 1,0-1-1,0 1 0,0 0 1,0 0-1,0 0 0,1-1 1,-1 1-1,0 0 0,1-1 1,-1 1-1,0 0 1,1-1-1,-1 1 0,1 0 1,-1-1-1,1 1 0,0-1 1,-1 1-1,1-1 0,1 2 1,-2-2-90,1 0 0,0 0 0,0 0 0,0 0 0,0 0 1,0 0-1,-1 0 0,1 0 0,0 0 0,0 0 0,0 0 0,0 0 1,0-1-1,-1 1 0,1 0 0,0-1 0,0 1 0,0 0 0,-1-1 1,1 1-1,0-1 0,-1 1 0,1-1 0,0 0 0,16-18-1230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11338,'-7'0'5074,"7"1"-2394,16 0-1064,5 2-95,14 0-537,-2-3-248,4 1-344,-5-1-80,-3 0-120,-3-1-32,-9 1-576,-5-2-520,-12 1-1344,-3 1 1327</inkml:trace>
  <inkml:trace contextRef="#ctx0" brushRef="#br0" timeOffset="1">145 1 7106,'-54'28'3992,"48"-12"-239,4 12-976,0-2-521,0 6-279,2 1-657,3-1-256,2 3-456,2-2-160,2-5-224,-3-4-64,-1-5-160,-1-5-320,-3-2-1168,3-4-720,2-6 1239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8178,'5'0'4529,"5"0"-784,0-1-1625,8 6-280,2-5-631,0 0-345,2 0-480,-3-1-80,-3 1-512,-4 0-416,-4 12 968,-6-1-520</inkml:trace>
  <inkml:trace contextRef="#ctx0" brushRef="#br0" timeOffset="1">84 110 6545,'-48'35'4209,"45"-33"168,3 2-2032,3-1-209,-3-3-583,0 0-313,0 0-552,13 3-224,3-2-112,36 6-280,-31-13-112,2 0-5905,0 4 4320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14331,'-16'10'6129,"0"6"-3288,-8 7-1353,9 7-247,-6 8-561,5 0-248,13-3-288,3 3-56,12-3-32,6 0-16,6-2-40,-6-5 0,9-8-168,-3-7-296,8-4-849,1-7 2634,-1-4-1305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41 15331,'-18'3'4587,"-19"4"618,0 1-3381,30-6-1693,1 0 1,0 1 0,-1-1 0,1 1-1,0 0 1,0 1 0,1-1 0,-10 9 0,14-11-121,0 0 1,0 0 0,1 0-1,-1 0 1,0 0 0,0 0 0,1 1-1,-1-1 1,1 0 0,-1 0-1,1 1 1,0-1 0,-1 0 0,1 1-1,0-1 1,0 0 0,0 1-1,0-1 1,0 0 0,0 1 0,0-1-1,0 0 1,1 1 0,-1-1-1,1 0 1,-1 0 0,1 1-1,-1-1 1,1 0 0,-1 0 0,1 0-1,2 3 1,1 2-1,1 0 1,1 0-1,-1 0 1,8 5-1,-11-9-2,7 4 16,0 1 0,0-2 1,1 1-1,0-1 0,13 5 0,-14-7 56,0 1 0,-1 0 0,1 0-1,-1 1 1,0 0 0,0 1 0,12 11-1,-19-16-51,0 0-1,0 0 0,0 0 0,0 0 1,0 0-1,0 1 0,-1-1 0,1 0 1,0 1-1,-1-1 0,1 0 0,-1 1 1,0-1-1,1 1 0,-1-1 0,0 0 1,0 1-1,0-1 0,0 1 0,0 2 1,-1-3-8,1 1 1,-1-1-1,0 1 1,0-1-1,1 1 1,-1-1-1,0 1 1,-1-1-1,1 0 1,0 0-1,0 1 1,0-1-1,-1 0 1,1 0-1,0 0 0,-1 0 1,-2 1-1,-2 1-68,0-1-1,0 1 0,0-1 0,-7 1 0,10-2-182,0-1 0,0 1 1,0-1-1,0 0 1,0 0-1,0 0 0,0 0 1,-1 0-1,1-1 0,1 0 1,-5 0-1,0-4 197,5-2-23</inkml:trace>
  <inkml:trace contextRef="#ctx0" brushRef="#br0" timeOffset="1">241 0 8514,'44'14'11454,"-35"-10"-10346,0 0 0,1 0 1,-1 1-1,13 10 0,-15-10-831,0 0-1,-1 1 1,0 0-1,0 0 1,0 0-1,-1 1 1,0 0-1,0 0 1,5 11-1,-8-13-227,0 0 0,0 0 0,-1 0 0,0 0 0,0 0 0,0 1 0,0-1 0,-1 0 0,0 0 0,0 1 0,0-1 0,-1 0 0,0 0 0,0 0 1,0 0-1,-3 8 0,-2 0-32,-1-1 0,0 0 0,-1 0 0,0-1 0,-20 21 0,-2-1-495,27-28 242,-1 0 0,1-1 1,-1 1-1,0-1 0,1 0 0,-1 0 1,-7 2-1,-5-1-484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6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11819,'-3'1'3640,"4"-4"-2056,3-4-1899,12 8 296,-12 0 1166,1 0 1,-1 0-1,0 0 1,0 1-1,5 3 1,-4-3-393,1 1 0,-1-1 0,1 0 0,10 3 0,-8-4-623,0 0 1,-1 0-1,1 0 1,0-1-1,-1 0 1,1 0-1,9-3 1,23-1-331,52 2 0,-105-2-547,-8-3 775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14115,'0'20'5497,"3"16"-3640,-2 7-177,2 3-272,1 5-223,0-9-529,1 1-224,2-7-200,-2-9-160,-2-9-640,-2-5-248,-1-11 407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46 120 11306,'-2'1'671,"0"-1"0,0 0 0,0 0 0,0 0-1,0 0 1,0-1 0,1 1 0,-1 0 0,0-1 0,0 0-1,0 1 1,0-1 0,0 0 0,-1-1 0,2 1-547,0 0 1,-1 0 0,1 0 0,0 0-1,0 0 1,0-1 0,0 1 0,0 0-1,0-1 1,1 1 0,-1 0 0,0-1 0,1 1-1,-1-1 1,1 1 0,-1-1 0,1 1-1,0-1 1,0 1 0,0-1 0,0 0-1,0 1 1,0-1 0,0 1 0,0-1 0,1-3-1,1 1-76,-1 0-1,1 0 0,0 0 1,0 0-1,0 0 0,1 0 1,-1 0-1,1 0 0,0 1 1,0 0-1,1-1 0,-1 1 1,0 0-1,5-2 0,-5 3-31,-1 0 0,1 0-1,0 1 1,0-1 0,0 1-1,0 0 1,0 0 0,0 0-1,0 0 1,0 0 0,0 1-1,0 0 1,1-1 0,-1 1-1,0 0 1,0 0 0,0 1-1,1-1 1,-1 1 0,0 0 0,3 1-1,-1 0 30,0 1 0,0 0 1,-1 0-1,1 0 0,-1 0 0,0 1 0,0 0 0,0 0 0,5 7 0,3 6 244,12 23 0,-17-28-160,22 39 604,68 86-1,-93-133-733,11 14-31,-1 1 1,13 20-1,-27-37-159,1-3 192,-1 1 0,0 0 0,0 0 0,0 0-1,0 0 1,0 0 0,0 0 0,0 0 0,0 0 0,0 0 0,0 0 0,0 0 0,0 0 0,0 0 0,0 0 0,0 0 0,0 0 0,0 0 0,0 0 0,0 0 0,0 0 0,0 0 0,0 0 0,0 0 0,0 0 0,0 0 0,0 0 0,1 0 0,-1 0 0,0 0 0,0 0 0,0 1-1,0-1 1,0 0 0,0 0 0,0 0 0,0 0 0,0 0 0,0 0 0,0 0 0,0 0 0,0 0 0,0 0 0,0 0 0,0 0 0,0 0 0,0 0 0,0 0 0,2-4 335,5-7-201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11450,'-8'1'4954,"10"1"-2482,4-1-1000,0 0-383,-6-1-569,0 0-1152,4 0-945,18 3 945</inkml:trace>
  <inkml:trace contextRef="#ctx0" brushRef="#br0" timeOffset="1">239 142 10794,'8'16'1869,"-2"1"-1,1 0 1,-2 0-1,0 1 1,2 21-1,-5-29-1453,-1 0 0,-1 0 0,0 0 0,-1 0 1,1-1-1,-2 1 0,1 0 0,-2 0 0,1 0 0,-1-1 0,-5 10 0,5-14-239,4-8-183,4-14-220,30-70-1055,-26 68 1052,1 1 0,18-28 0,-24 41 220,0 0 1,0 0-1,9-6 0,-12 10 42,0 0 0,0 0 0,0 0 1,0 0-1,1 0 0,-1 0 0,0 1 0,1-1 0,-1 0 0,0 1 0,1-1 0,-1 1 0,1 0 0,-1 0 0,1-1 0,-1 1 0,1 0 1,-1 0-1,1 0 0,-1 0 0,2 1 0,-2-1 36,0 1 0,0-1 0,0 1 0,-1-1 0,1 1 0,0 0-1,-1-1 1,1 1 0,0 0 0,-1-1 0,1 1 0,-1 0 0,1 0 0,-1-1 0,1 1 0,-1 0 0,0 0 0,1 1 0,3 19 604,-2-13-443,7 33-10,5 74 0,-13-100-1105,2-8 349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0 13163,'-6'11'5633,"-10"13"-2816,-5 4-489,-7 14-624,-12 2-383,-2 4-745,-2-7-240,5-5-256,11-5-24,14-14-168,7-1-240,10-8-568,6-2-409,5-6 777</inkml:trace>
  <inkml:trace contextRef="#ctx0" brushRef="#br0" timeOffset="1">456 201 9738,'-3'3'5641,"2"-3"273,0 0-4042,-1 0-200,1 0-479,1 0-313,0 0-496,30 12-152,41 0-136,-34-15-24,1 1-24,-5-1-160,-13 0-528,-10 2-440,-16 0-905,-10 1 305,-12-7 952</inkml:trace>
  <inkml:trace contextRef="#ctx0" brushRef="#br0" timeOffset="2">456 256 10202,'0'21'5233,"3"8"-1616,-1 2-1320,2 5-305,-2 1-704,-1 2-360,4 3-455,0-6-137,-1-12-80,0-8-240,-4-15-921,0-2-511,-4-12 728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8 286 9906,'-7'-26'5249,"18"31"-1152,6 2-1768,4-3-313,3-3-656,7-1-407,1-4-473,0 1-120,-9 2-352,-7 0-304,-14 5-817,-6-2-503,-12 4-792,-3 3 1367</inkml:trace>
  <inkml:trace contextRef="#ctx0" brushRef="#br0" timeOffset="1">39 406 9018,'2'1'4409,"3"-1"-1408,3 2-537,4-1-816,5-1-431,3 1-705,3 1-168,0-5-24,-2-1-400,-1-3 80</inkml:trace>
  <inkml:trace contextRef="#ctx0" brushRef="#br0" timeOffset="2">522 0 13739,'-12'10'6129,"-2"3"-2888,-1 7-1497,7 2-239,-2 8-497,3-1-264,3 6-352,-1 5-104,7-3-168,-2-1-40,7-6-64,0-4 16,3-8-368,10-6-272,-1-12-656,5-4 2168,1-5-880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11242,'5'7'5194,"15"-1"-1714,7 6-1039,1-8-609,-2-2-360,5 0-751,1-3-257,-7-3-184,-1 4-168,-12-7-664,-3 5-376,-9-1 479</inkml:trace>
  <inkml:trace contextRef="#ctx0" brushRef="#br0" timeOffset="1">179 29 12267,'-11'16'5937,"-11"35"-2424,19-31-1089,0 5-319,-1 7-897,3 4-424,1-3-472,0-2-112,3-11-96,1-4-144,0-11-480,4-2-456,2-10 240,1-4 240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12931,'26'11'6337,"0"5"-2464,-5 7-1489,-1 6-431,-8 7-841,-2 1-352,1 6-384,-3-2-112,-7-1-152,-6-4-16,-14-6-96,2-4-176,-9-8-576,-2-4-512,5-13-4009,-6-5 3601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0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 13699,'-37'-3'5065,"37"3"-4963,-1 0 0,1 0 0,-1-1 0,1 1 0,0 0 0,-1 0 0,1 0-1,0 0 1,-1 0 0,1 1 0,0-1 0,-1 0 0,1 0 0,0 0 0,-1 0 0,1 0 0,-1 0 0,1 0 0,0 1 0,0-1 0,-1 0 0,1 0-1,0 1 1,-1-1 0,1 0 0,0 0 0,0 1 0,-1-1 0,1 0 0,0 0 0,0 1 0,0-1 0,0 0 0,-1 1 0,1-1 0,0 0 0,0 1-1,0-1 1,0 1 0,0-1 0,0 0 0,0 1 0,5 11 1759,-5-11-1678,4 5 216,-1-1 0,1 1 0,1-1 0,-1 0 0,10 8 0,29 19-15,-40-30-336,35 22 209,77 36 0,-47-27-94,-59-28-107,0 0 1,-1 0-1,0 1 0,0 0 1,0 0-1,6 8 0,-12-12-23,0 0 1,0 0-1,0 1 0,0-1 0,-1 1 1,1-1-1,-1 1 0,0-1 0,1 1 1,-1 0-1,-1 0 0,1-1 1,0 1-1,-1 0 0,1 0 0,-1 0 1,0 0-1,0 0 0,0 0 0,0 0 1,0 0-1,-1-1 0,0 1 0,-1 4 1,0-1 43,-1 0 0,0 0 0,-1 0 0,0-1 0,0 1 0,0-1 1,0 0-1,-7 6 0,-6 3 110,-20 15 0,26-21-128,-181 114-503,187-118-46,-1-1 1,0 0-1,0 0 1,0-1-1,0 0 1,-11 2-1,12-3-280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0 10034,'13'39'4417,"-12"-39"-4105,-1 1-1,0 0 1,1-1 0,-1 1-1,0 0 1,0 0 0,0-1-1,1 1 1,-1 0-1,0 0 1,0 0 0,0-1-1,0 1 1,0 0 0,-1 0-1,1 0 1,0-1 0,0 1-1,0 0 1,-1 0-1,0 0 1,1 0 40,-1-1 1,0 1-1,0-1 0,1 1 0,-1-1 0,0 0 1,0 1-1,0-1 0,0 0 0,0 0 1,0 0-1,1 0 0,-2 0 0,-1 1 206,-21 2-52,2-1-94,-40 11 0,19-2-311,-47 19-1,85-28-342,1 1-1,-1-1 1,1 1 0,-5 4-1,8-7 165,1 0 0,0 0 0,0 0-1,0 0 1,-1 0 0,1 0 0,0 0-1,0 1 1,0-1 0,-1 0 0,1 0 0,0 0-1,0 0 1,0 0 0,0 1 0,0-1 0,-1 0-1,1 0 1,0 0 0,0 1 0,0-1 0,0 0-1,0 0 1,0 0 0,0 1 0,0-1 0,0 0-1,0 0 1,0 1 0,0-1 0,0 0 0,0 0-1,0 0 1,0 1 0,0-1 0,0 0 0,0 0-1,0 1 1,0-1 0,0 0-325,-1-8-752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1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0 11723,'-3'0'1330,"0"0"0,-1 0 0,1 0 0,0 0 1,-3 1-1,-16 6 2178,9-1-2931,-16 9 0,14-6 372,1-1-690,1 0 0,0 1 1,-15 13-1,23-17-210,0 0-1,-1 0 1,2 1 0,-1-1-1,0 1 1,1 1 0,1-1 0,-1 1-1,-3 8 1,6-12-39,0-1-1,1 1 1,-1-1-1,1 1 1,0-1-1,-1 1 1,1 0-1,0-1 1,1 1-1,-1-1 1,0 1-1,1-1 1,-1 1 0,1-1-1,0 1 1,0-1-1,0 1 1,0-1-1,0 0 1,1 0-1,-1 1 1,1-1-1,-1 0 1,1 0-1,3 2 1,3 4 12,1-1 0,1 0-1,-1-1 1,15 8 0,-17-10-16,16 8-21,1 0 0,0-1 1,36 10-1,-42-14-228,-5 4 109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8 6345,'-2'-6'9205,"-4"5"-3477,-15 8-2390,17-5-3670,-25 11 1155,-40 26 0,-32 28 69,36-16-426,63-50-459,1-1-1,0 1 1,0 0-1,0 0 1,0 0-1,1 0 0,-1 0 1,0 0-1,0 0 1,0 0-1,1 0 0,-1 0 1,1 0-1,-1 0 1,1 1-1,-1-1 1,1 0-1,0 0 0,-1 1 1,1-1-1,0 0 1,0 1-1,0-1 0,0 0 1,0 0-1,0 1 1,1-1-1,-1 0 1,0 0-1,1 1 0,-1-1 1,0 0-1,1 0 1,0 0-1,-1 1 0,2 0 1,8 13 118,2-2 0,20 22 0,-16-19 32,26 26 809,88 68-1,-123-105-924,-4-3-16,1 0-1,-1 1 1,0-1 0,0 1 0,0-1 0,-1 1-1,1 0 1,3 5 0,-6-8-27,0 0-1,0 0 1,0 1-1,0-1 1,0 0-1,0 0 1,0 0-1,0 1 1,0-1-1,1 0 1,-1 0-1,0 0 1,0 1-1,0-1 1,0 0-1,0 0 1,0 0-1,0 0 1,0 1-1,-1-1 1,1 0-1,0 0 1,0 0-1,0 1 1,0-1-1,0 0 1,0 0-1,0 0 1,0 0-1,0 1 1,-1-1-1,1 0 1,0 0-1,0 0 1,0 0-1,0 0 1,0 1-1,-1-1 1,1 0-1,0 0 1,0 0-1,0 0 1,0 0-1,-1 0 1,1 0-1,0 0 1,0 0-1,0 0 1,-1 0-1,1 0 1,0 0-1,0 0 1,0 0-1,-1 0 1,1 0-1,0 0-169,-1 0 0,1 0 1,0 0-1,-1 0 0,1 0 0,0 0 1,0 0-1,-1 0 0,1 0 0,0 0 1,-1 0-1,1 0 0,0 0 0,0 0 1,-1 0-1,1 0 0,0-1 0,0 1 0,-1 0 1,1 0-1,0 0 0,0-1 0,-1 1 1,1 0-1,0 0 0,0 0 0,0-1 1,0 1-1,-1 0 0,8-8-2023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9274,'-4'-5'2502,"-3"-4"1960,5 6-1669,4 4 531,-2-1-1571,2 3-354,13 20-304,2-4-692,-4-5 10,0 1 0,15 24 1,14 21 584,-25-35-732,17 30-1,-31-50-255,-1 1-1,0-1 0,2 10 0,2 4-879,-6-19 855,0 0-43,0 1 0,0-1-1,0 0 1,0 0 0,0 0 0,0 0-1,0 1 1,0-1 0,0 0 0,0 0-1,0 0 1,0 0 0,0 1 0,0-1-1,0 0 1,0 0 0,0 0 0,0 0 0,0 1-1,0-1 1,0 0 0,1 0 0,-1 0-1,0 0 1,0 0 0,0 0 0,0 0-1,0 1 1,0-1 0,1 0 0,-1 0-1,0 0 1,0 0 0,0 0 0,0 0-1,1 0 1,-1 0 0,0 0 0,0 0 0,0 0-1,0 0 1,1 0 0,-1 0 0,0 0-1,0 0 1,0 0 0,0 0 0,1 0-1,-1 0 1,0 0 0,0 0 0,0 0-1,0 0 1,1 0 0,-1 0 0,0-1-1,0 1 1,0 0 0,0 0 0,0 0 0,0 0-1,1 0 1,-1 0 0,0-1 0,0 1-1,0 0 1,0 0 0,0 0 0,0 0-1,10-8-1481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10202,'-14'17'5569,"2"-3"-936,-11 13-2192,-5 0-265,-8 6-807,0 2-457,-7-5-560,5-1-160,7-5-112,4 0-128,18-10-752,8-6-472,9-4-4890,6 1 4178</inkml:trace>
  <inkml:trace contextRef="#ctx0" brushRef="#br0" timeOffset="1">603 353 11867,'20'7'5561,"-20"6"-1736,-4 0-1033,-9 5-623,-6-1-561,-10-1-1008,-1-1-256,-4-7-584,2-6-424,14-7 1624,4-4-984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 17924,'-9'1'6913,"1"-1"-5048,5-1-553,2-3-544,1 2-424,0 1-512,0 0 1072,0-1-768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20 114 8306,'-1'0'457,"0"0"0,0-1-1,0 1 1,0 0 0,0-1 0,0 0 0,0 1 0,0-1 0,0 0 0,0 1 0,0-1 0,0 0 0,0 0-1,1 0 1,-1 1 0,0-1 0,1 0 0,-1 0 0,0 0 0,1 0 0,-1-2 0,1 1-110,-1 1 0,1-1 0,0 0 0,0 1 0,0-1 0,0 0 0,0 0 0,1 1 0,-1-1 1,1 0-1,-1 1 0,2-4 0,2-3 87,0 1-1,1 0 1,-1 0 0,10-11 0,-11 15-353,0 0 1,0 0 0,0 0 0,5-3 0,-7 5-68,0 0 0,0 1 1,0-1-1,0 1 1,0-1-1,0 1 0,0-1 1,0 1-1,0 0 1,0-1-1,0 1 1,0 0-1,0 0 0,0 0 1,1 0-1,-1 0 1,0 0-1,0 0 0,0 0 1,0 1-1,0-1 1,0 0-1,1 1 1,0 0 11,0 0 0,-1 1 1,1-1-1,-1 0 1,1 1-1,-1-1 0,0 1 1,1 0-1,-1-1 1,1 4-1,11 21 276,-2 6 349,12 50 0,-15-48-121,19 51-1,0-25-254,-23-52-263,1 1 1,0-1 0,1-1 0,11 14 0,-7-14-167,-10-6 89,0-1 0,1 0 1,-1 0-1,0 1 1,0-1-1,1 0 1,-1 0-1,0 0 0,1 0 1,-1 0-1,1 1 1,-1-1-1,0 0 1,1 0-1,-1 0 0,0 0 1,1 0-1,-1 0 1,0 0-1,1 0 1,-1 0-1,1-1 0,-1 1 1,0 0-1,1 0 1,-1 0-1,0 0 1,1 0-1,-1-1 0,1 1 1,0-6-620</inkml:trace>
  <inkml:trace contextRef="#ctx0" brushRef="#br0" timeOffset="1">320 57 14811,'-14'16'6033,"-3"8"-3752,-4 4-313,-11 9-639,-1 2-409,-5-2-560,4 0-144,4-9-160,9-1 40,9-12-320,5-7-496,11-7-921,6-1 681,8 7 328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3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56 11747,'-84'-53'5121,"67"50"-2185,1 3-727,11 4-313,4 0-400,7-4-783,-6 0-249,13 0-288,22 0-64,44 0-48,-36-4-16,-4 3-24,-6 1-120,-13 0-528,-8-3-385,-16 3-1263,-6 3-985,-14 5 2065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6857,'-1'-1'3905,"1"2"-464,3 3-352,-3-4-561,0 0-287,4 23-609,4 41-296,-7-29-551,-1 5-217,1-2-272,2-2-88,1-9-104,1-5-208,-2-9-632,-2-5-361,-1-11 593</inkml:trace>
  <inkml:trace contextRef="#ctx0" brushRef="#br0" timeOffset="1">3 218 10882,'-2'-2'5409,"1"1"-2032,1 0-1312,0-1-321,24-2-784,36 3-328,-34 2-272,-4 1-56,-5-2-680,-8 0-368,-11 1 448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4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6993,'-22'64'4225,"40"-56"88,3 2-1432,4-2-1089,0-3-479,6-5-761,-4-5-360,1-3 2488,-5-8-1984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10 11058,'-2'-1'788,"0"0"0,-1-1 0,1 1 0,-1 0 0,1 1 0,-1-1-1,1 0 1,-1 1 0,0-1 0,1 1 0,-1 0 0,0 0 0,1 0 0,-5 1-1,3 0-374,0 0 0,1 0 0,-1 0 0,0 1 0,1-1 0,-1 1 0,1 0 0,-1 0 0,-2 3 0,0 0-261,0 0-1,1 0 1,-1 1-1,1 0 1,1 0-1,-1 0 0,1 0 1,0 1-1,-5 12 1,5-10-121,1 1 0,1 0 0,0-1 0,0 1 0,1 0 0,0 0 1,0 0-1,1 0 0,1 1 0,0-1 0,0 0 0,4 15 0,-3-18-36,1 1-1,-1-1 1,1 0 0,1 1-1,-1-1 1,1-1-1,1 1 1,-1-1-1,1 1 1,0-1-1,0-1 1,1 1 0,0-1-1,0 0 1,0 0-1,12 7 1,-14-10-195,0 0 0,0 0 0,0-1 0,0 1 0,0-1 0,0 0 0,1 0-1,-1-1 1,0 1 0,1-1 0,-1 0 0,6 0 0,11-7-587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 13771,'-1'-1'549,"0"1"0,0-1 0,1 1 0,-1-1 0,0 1 0,0-1 0,0 1 0,0-1 0,0 1-1,0 0 1,0 0 0,-1-1 0,-21 1 2172,14 1-1498,-2-1-308,4 0-577,0 0-1,0 0 1,0 1 0,0 0-1,1 0 1,-1 0 0,-10 5-1,16-6-328,1 0-1,0 0 1,-1 1-1,1-1 1,-1 0-1,1 1 1,0-1-1,-1 0 0,1 1 1,0-1-1,-1 0 1,1 1-1,0-1 1,0 1-1,-1-1 1,1 1-1,0-1 0,0 0 1,0 1-1,0-1 1,-1 1-1,1-1 1,0 1-1,0-1 0,0 1 1,0-1-1,0 1 1,0-1-1,0 1 1,1-1-1,-1 1 1,0-1-1,0 1 0,0-1 1,0 1-1,1-1 1,-1 1-1,0-1 1,1 1-1,1 2-5,0 0 0,0-1 1,0 0-1,4 5 0,7 3-4,1 0 1,-1-1 0,2 0-1,19 8 1,-17-9 24,-1 1 1,0 0-1,15 12 1,-28-18 8,-1-1 0,1 1 0,0 0 0,-1 0 0,1 0 0,-1 0 0,0 0 0,0 0 0,0 1 0,2 5 0,-3-8-11,-1 1 0,0-1 0,1 1 0,-1-1 0,0 0 0,0 1-1,0-1 1,0 1 0,0-1 0,0 1 0,0-1 0,-1 0 0,1 1 0,0-1 0,-1 0 0,1 1 0,-1-1 0,0 0 0,1 1 0,-1-1-1,0 0 1,0 0 0,0 0 0,0 0 0,0 0 0,0 0 0,0 0 0,0 0 0,0 0 0,-2 1 0,-1 0-3,1 0 0,-1 0 0,0 0 0,0-1 0,1 0 0,-1 0 1,0 0-1,0 0 0,0 0 0,-1-1 0,-6 0 0,9 0-109,0 0 0,-1 0 0,1 0-1,0-1 1,0 1 0,0-1 0,0 1 0,0-1-1,0 0 1,0 0 0,0 0 0,1 0 0,-1 0-1,0 0 1,0 0 0,1-1 0,-1 1 0,1-1 0,-1 1-1,1-1 1,0 0 0,-1 1 0,-1-5 0,-2-10 254,2-5-123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43 258 13435,'0'1'225,"0"-1"0,0 0 1,0 1-1,0-1 0,-1 0 0,1 1 1,0-1-1,0 0 0,0 1 0,-1-1 1,1 0-1,0 0 0,-1 0 0,1 1 1,0-1-1,-1 0 0,1 0 0,0 0 1,-1 0-1,1 1 0,0-1 0,-1 0 1,1 0-1,0 0 0,-1 0 0,1 0 1,0 0-1,-1 0 0,1 0 0,-1 0 1,1 0-1,0 0 0,-1 0 0,1 0 1,0 0-1,-1-1 0,1 1 0,0 0 1,-1 0-1,1 0 0,0 0 0,-1-1 1,1 1-1,0 0 0,0 0 0,-1-1 1,1 1-1,0 0 0,0-1 0,-1 1 1,1 0-1,0-1 0,0 1 0,0 0 1,0-1-1,-1 1 0,1 0 0,0-1 1,0 1-1,-14-67-14,6 19-186,6 40-29,1-1 1,0 1-1,1-1 0,-1 0 1,3-16-1,-1 20-8,0 0-1,0 0 0,1 0 0,0 0 1,0 0-1,0 0 0,0 0 1,1 0-1,0 1 0,6-9 0,-8 13 12,0-1-1,-1 0 0,1 0 0,0 0 0,0 0 0,0 0 1,0 1-1,0-1 0,0 0 0,0 1 0,1-1 0,-1 1 1,0 0-1,0-1 0,0 1 0,1 0 0,-1-1 0,0 1 1,0 0-1,0 0 0,1 0 0,-1 0 0,0 0 0,0 1 1,1-1-1,0 1 0,1-1 4,-1 1 0,1 0 1,-1 1-1,0-1 0,0 0 0,0 1 1,0-1-1,0 1 0,0 0 0,0 0 1,2 2-1,4 7 67,0 0 1,-1 0-1,-1 1 1,0 0-1,0 0 1,6 21-1,-5-8 112,-2 0-1,5 37 0,-12-53-463,1-9 200,0-6 598,3-9-231</inkml:trace>
  <inkml:trace contextRef="#ctx0" brushRef="#br0" timeOffset="1">208 18 10482,'20'-2'5425,"6"1"-1608,3-4-1792,2 3-425,1-4-776,3 4-264,4 4-288,-4-1-48,-6 4-408,-10-3-336,-21-1-600,-3-1 600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10962,'1'12'5297,"0"8"-1768,-1 7-680,1 8-1025,-1 1-463,2-1-673,4-3-152,1-6-152,2-2-80,-2-9-120,0-3-184,-6-10-840,-1-4-601,-1-6-2927,-1 6 2775</inkml:trace>
  <inkml:trace contextRef="#ctx0" brushRef="#br0" timeOffset="1">241 0 9610,'18'3'5777,"0"14"233,-3 10-3602,10 2-207,-1 9-857,-3 0-344,2 2-440,-10-4-176,-9 1-40,-6 0-160,-12-4-104,-8-2-144,-2-2-416,2-10-272,3-7-6305,1-15 5080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10186,'0'0'795,"0"0"0,0-1 0,0 1 0,0-1 0,0 1-1,0-1 1,0 1 0,0-1 0,1 1 0,-1 0 0,0-1 0,0 1-1,0-1 1,1 1 0,-1 0 0,1-1 0,7-4 3158,19-1-6150,-16 4 3612,104-16-855,-83 15-419,62 1 1,-85 2-161,-7 0-22,0 0 0,0 0-1,0 0 1,0 1 0,0-1 0,0 0-1,0 1 1,0-1 0,0 1 0,0 0-1,0 0 1,0 0 0,2 1-1,-4-2 5,0 0-1,0 0 0,0 0 1,0 0-1,0 0 0,1 0 0,-1 0 1,0 0-1,0 0 0,0 0 0,0 0 1,0 0-1,0 0 0,0 1 1,0-1-1,1 0 0,-1 0 0,0 0 1,0 0-1,0 0 0,0 0 0,0 0 1,0 0-1,0 1 0,0-1 1,0 0-1,0 0 0,0 0 0,0 0 1,0 0-1,0 1 0,0-1 0,0 0 1,0 0-1,0 0 0,0 0 1,0 0-1,0 0 0,0 1 0,0-1 1,0 0-1,0 0 0,-6 2-2182,-1 1 955,-3 6 156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8554,'0'24'4769,"2"1"-288,-6 2-1497,-4 1-943,8 11-321,-6-2-816,8-1-303,0 1-393,0-8-24,-4-9-480,-2-4-393,6-12 2274,6-2-1489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11538,'-8'-4'4737,"15"5"-2472,2 6-433,4 18 73,-1-1-321,-9 10-624,3 0-304,-3-3-367,0 1-113,3-11-232,-2-8-241,2-10-815,-2-7-72,0-9 616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3 107 11402,'0'-1'626,"-1"0"0,1-1 0,-1 1 0,1 0 0,0 0 0,-1-1 0,1 1-1,0 0 1,0-1 0,0 1 0,0 0 0,0 0 0,0-1 0,1-1-1,0 1-207,-1-1 0,1 1-1,0 0 1,0 0 0,1 0-1,-1 0 1,2-3 0,3-2-238,0 1 1,1 0 0,9-8-1,-13 12 158,-2 1-305,6-4 97,-1 0-1,1 0 1,8-4-1,-13 8-112,0 0 1,0 1-1,0-1 0,-1 0 0,1 1 0,0-1 1,0 1-1,0-1 0,0 1 0,0 0 0,0 0 0,0 0 1,0 0-1,0 0 0,0 1 0,0-1 0,0 1 1,0-1-1,2 2 0,1 1 19,-1 0-1,0 0 1,0 0 0,0 1 0,0 0 0,-1 0-1,0 0 1,1 0 0,-1 0 0,-1 1 0,4 5-1,4 11 269,9 25 0,-18-44-274,65 179 1718,-61-169-1646,0-1 0,12 18-1,-15-26-128,0 0 0,0 0 0,1 1 0,0-1 0,-1-1 0,1 1 0,0 0 0,1-1-1,-1 1 1,0-1 0,8 3 0,-11-5 27,1 1 0,-1-1 0,0 0-1,1 0 1,-1 1 0,1-1 0,-1 0 0,1 0 0,-1 0-1,1 0 1,0 0 0,-1 0 0,1 0 0,-1 0-1,1 0 1,-1 0 0,1 0 0,-1 0 0,1 0-1,-1 0 1,1-1 0,-1 1 0,1 0 0,-1 0 0,1 0-1,-1-1 1,0 1 0,1 0 0,-1-1 0,1 1-1,-1 0 1,0-1 0,1 1 0,-1-1 0,1 0 0,2-10 50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13051,'-15'25'5673,"-12"-1"-2648,-3 4-649,-5 5-679,-5 6-425,8 1-776,11-4-248,0-6-88,7-6-160,12-12-880,-4 0-505,10-9 737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8698,'-1'-3'4785,"-1"2"-448,1 0-2129,1-1-143,1 1-537,29-11-424,36 0-680,-30 15-200,-5-3-168,-2 0-336,-12 1-888,-3-1-448,-13 2-4289,-1 2 3976</inkml:trace>
  <inkml:trace contextRef="#ctx0" brushRef="#br0" timeOffset="1">28 0 9098,'-7'8'4681,"5"8"-1200,3 5-449,3 9-871,1 6-521,-1 4-800,-1-1-232,4 1-239,-2-5-49,4-10-96,-3-6-40,-2-8-248,-6-9-384,-4-4-681,-1-5 1609,-4-13-656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10482,'48'14'8860,"-38"-11"-8328,1-1 0,-1 0 0,1-1 0,19 1 0,-18-5-453,-9 1-378,-7 1-604,-1 0 377,0 1-1,0 0 1,0 1-1,0-1 1,0 1-1,0 0 1,0 0-1,1 1 1,-7 2-1,2-1 63,6-2 403,-58 21-777,53-19 1029,0 1-1,0 0 1,1 0-1,-1 1 1,-9 9-1,16-14-99,0 1 1,0 0-1,1 0 0,-1-1 0,0 1 1,1 0-1,-1 0 0,0 0 0,1 0 1,-1 0-1,1 0 0,-1 0 1,1 0-1,0 0 0,-1 1 0,1-2-2,0 1 1,0-1-1,0 1 0,1-1 0,-1 1 0,0-1 0,0 1 0,0-1 0,0 1 0,1-1 0,-1 1 0,0-1 0,0 1 1,1-1-1,-1 0 0,0 1 0,1-1 0,-1 1 0,0-1 0,1 0 0,0 1 0,2 1 332,1 0 1,-1-1-1,1 1 0,-1-1 0,1 0 0,4 1 0,-4-1-324,2 1 222,1 0-138,-1 0 0,1-1 0,0 1 0,0-1 0,0-1 0,-1 1 0,1-1 0,0 0 0,0-1 0,12-1 0,21-13-3792,-17 6 2041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45 10810,'-2'-45'4585,"-11"45"-2464,-2 8-241,-2 11-368,-4 1-199,3 16-345,1 2-112,6 13-224,2 2-80,7 0-176,2 2-79,6-5-169,3-11-64,10-7-160,2-12-193,13-12-615,0-4-120,9-10 552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9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 12971,'-6'-2'1327,"1"1"0,0-1 0,-1 1 0,-6 0 0,-25 2 1552,23 1-2218,0 0 0,-24 8 0,35-9-620,0 0 1,1 0 0,-1 1-1,1-1 1,0 1-1,-1-1 1,1 1-1,0 0 1,0 0-1,0 0 1,0 0-1,0 0 1,1 0 0,-1 1-1,1-1 1,-1 1-1,1-1 1,0 1-1,0-1 1,0 1-1,0 0 1,0-1 0,1 1-1,-1 0 1,1 3-1,-1-1-31,1 0 1,0 0-1,0-1 0,1 1 0,-1 0 1,1-1-1,0 1 0,0 0 0,1-1 0,-1 1 1,1-1-1,0 0 0,0 1 0,4 3 0,2 1-5,0 0 0,1 0 1,0-1-1,0-1 0,17 11 0,-17-12 73,1 1 1,-2-1 0,1 2 0,-1-1-1,0 1 1,10 12 0,-17-19-29,0 1-1,-1-1 1,1 0 0,0 1 0,0-1-1,-1 1 1,1-1 0,-1 1-1,0-1 1,1 1 0,-1-1 0,0 1-1,0-1 1,0 1 0,0 1 0,0-2-17,0 0 1,-1 0-1,1 0 1,0 0-1,-1 0 1,1-1 0,-1 1-1,1 0 1,-1 0-1,1-1 1,-1 1-1,1 0 1,-1-1 0,0 1-1,1 0 1,-1-1-1,0 1 1,0-1-1,1 1 1,-1-1-1,0 0 1,0 1 0,0-1-1,0 0 1,-1 1-1,-6 0-51,0 0 1,0 0-1,-1-1 0,1 0 0,0 0 0,0-1 0,-1 0 0,1 0 0,0-1 0,0 0 0,-11-5 1,18 7-8,1 0-39,-1 0-1,0 0 1,1-1 0,-1 1-1,0 0 1,1 0-1,-1-1 1,0 1 0,1 0-1,-1-1 1,1 1-1,-1-1 1,1 1 0,-1-1-1,1 1 1,-1-1 0,1 1-1,-1-1 1,1 0-1,0 1 1,-1-1 0,1 0-1,0 1 1,0-1-1,-1 0 1,1 1 0,0-1-1,0 0 1,0 1 0,0-2-1,8-15-534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19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7258,'1'2'763,"1"0"0,-1 1-1,0-1 1,0 0 0,0 0 0,0 1 0,0-1 0,0 0 0,0 1 0,-1-1 0,1 1 0,-1-1 0,0 1 0,0 2 0,2 11 1177,-2-15-1872,3 16 1126,0 1 0,2 0-1,9 26 1,-12-40-1085,0 0 0,0 1 0,0-1 0,1 0 0,-1 0 0,1 0 0,0-1 0,0 1 0,0-1 0,1 0 0,-1 1 0,1-1 0,0-1 0,0 1 0,0-1 0,0 1 0,0-1 0,1 0 0,5 1 0,-8-2-85,0 0 0,0-1 0,0 1 0,0-1 0,0 0 0,1 0 1,-1 0-1,0 0 0,0 0 0,0 0 0,0 0 0,0-1 0,0 1 1,0-1-1,0 0 0,0 1 0,0-1 0,0 0 0,0 0 1,0 0-1,0 0 0,-1-1 0,1 1 0,0 0 0,-1-1 0,1 1 1,1-4-1,0 1-8,-1 0 1,1 0 0,-1-1-1,0 0 1,0 1-1,-1-1 1,1 0 0,-1 0-1,0 0 1,0-6-1,0-2 12,0 0-1,-3-22 0,1 24-12,0 0 0,-1 0 1,0 0-1,-1 1 0,-8-21 1,11 30-16,0 1 0,-1-1 0,1 0 1,0 1-1,-1-1 0,1 1 0,-1-1 1,1 1-1,-1-1 0,1 1 0,-1-1 1,1 1-1,-1-1 0,1 1 0,-1 0 1,1-1-1,-1 1 0,0 0 0,1-1 0,-1 1 1,0 0-1,1 0 0,-1 0 0,0 0 1,-1 0-80,1 0-1,0 0 1,0 0 0,0 0 0,0 1 0,0-1 0,0 0 0,0 1 0,0-1 0,-1 1 0,2-1 0,-1 1 0,-2 1-1,2-1 30,-1 0-1,1 0 0,0 1 0,-1-1 1,1 0-1,0 1 0,0-1 0,0 1 1,0-1-1,0 1 0,0-1 0,1 1 1,-1 0-1,1-1 0,-1 1 0,1 0 1,-1 0-1,1-1 0,0 4 0,3 7 149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2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12427,'0'-1'5865,"0"-1"-2096,0 1-1745,8 0-319,12-3-633,34-7-424,-26 3-384,3 1-72,1 1-112,1-1-8,-3 2-216,-3-1-176,-12 2-752,-9 3-625,-12 1-1031,-12 0-1057,-2 3 2425</inkml:trace>
  <inkml:trace contextRef="#ctx0" brushRef="#br0" timeOffset="1">194 5 6809,'-38'-4'3713,"38"9"-416,2 6-232,0 7-369,1 8-287,-3 10-785,0 5-360,0 5-576,-1 0-143,1-4-129,0-2-40,1-8-104,2-3-72,2-5-96,-1-8-280,3-12-1080,2-5 2576,2-19-1376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2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14571,'5'1'803,"-1"0"0,0 0 0,0 0 1,1 0-1,-1 1 0,0 0 0,0 0 0,0 0 0,7 5 0,-6-3-279,0 1 0,0 0 0,0 0 0,0 0 0,6 11 0,-4-4-203,0 0 0,-1 1 0,0-1 0,-1 1-1,6 26 1,-6-16 6,-1 0-1,1 27 0,-5-38-271,0 0 0,0-1 0,-1 1 0,-1-1 0,0 1 0,-5 14 1,5-20-61,-1 0 0,0-1 0,0 1 0,0-1 0,-1 0 1,0 0-1,0 0 0,0 0 0,-7 5 0,5-5-336,1 0 1,-1-1-1,-1 0 0,1 0 1,-1 0-1,1-1 0,-11 4 1,17-7 305,0 0 1,0 0-1,-1 0 1,1 0-1,0 0 0,0 0 1,0 0-1,-1 0 1,1 1-1,0-1 1,0 0-1,-1 0 1,1 0-1,0 0 1,0 0-1,0-1 1,-1 1-1,1 0 1,0 0-1,0 0 1,0 0-1,-1 0 1,1 0-1,0 0 0,0 0 1,0 0-1,0 0 1,-1-1-1,1 1 1,0 0-1,0 0 1,0 0-1,0 0 1,0 0-1,-1-1 1,0-10-804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21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10858,'-9'1'8570,"5"4"-5562,3-2-2862,0 0 1,0 0-1,0 0 0,0 6 0,1-8-39,-1 5 25,1-1-1,-1 1 1,1-1-1,0 1 1,1-1-1,-1 0 1,1 1-1,0-1 1,0 1-1,1-1 1,-1 0-1,1 0 1,0 0-1,4 7 1,1-3 40,-1-1 0,1 0 1,1 0-1,-1 0 0,1-1 1,1 0-1,11 7 0,70 36 440,-20-13-260,-62-32-308,2 1 84,0 0-1,0 1 1,13 12 0,-21-18-89,-1 1 0,1-1 0,-1 1-1,0-1 1,1 1 0,-1 0 0,0 0 0,0-1 0,0 1 0,0 0 0,0 0 0,0 0 0,-1 0-1,1 0 1,-1 0 0,1 0 0,-1 0 0,0 0 0,0 0 0,0 0 0,0 1 0,0-1 0,0 0 0,0 0-1,-1 0 1,0 3 0,-3 2 46,0 1-1,0-1 0,-1 0 1,0-1-1,0 1 0,-1-1 1,1 0-1,-1 0 0,-1 0 1,1-1-1,-12 7 0,-8 4-3,-49 21 0,74-37-79,-32 14-576,-62 15 0,67-22-451,-20 12-2291,44-18 2784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3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10290,'0'0'268,"0"1"0,0 0-1,0-1 1,1 1 0,-1-1-1,0 1 1,1-1 0,-1 0-1,0 1 1,1-1 0,-1 1-1,0-1 1,1 1 0,-1-1-1,1 0 1,-1 1 0,1-1-1,-1 0 1,1 0 0,-1 1 0,1-1-1,-1 0 1,1 0 0,-1 0-1,2 1 1,15 2 1571,28 4-233,-1 1 0,45 15-1,-81-21-1522,-1 1 0,1 0 0,-1 0 0,0 1 0,0 0 0,13 9-1,-16-10-28,0 1-1,-1-1 0,1 1 0,-1 0 0,0 0 0,0 0 0,0 1 1,-1-1-1,1 1 0,-1-1 0,0 1 0,1 7 0,0-2 119,-1 1 0,0 0-1,-1 21 1,-3 35 396,-1-10-302,14-79-744,-4 3 199,26-60-447,-31 77 733,-1 0 0,0 0 1,0 0-1,1 0 0,-1 0 0,1 0 1,2-2-1,-3 3 12,-1 1-1,0 0 1,1 0-1,-1 0 1,0-1-1,1 1 1,-1 0-1,1 0 1,-1 0-1,0 0 1,1-1-1,-1 1 1,1 0-1,-1 0 1,0 0-1,1 0 1,-1 0-1,1 0 1,-1 0-1,1 0 1,-1 0-1,0 0 1,1 1-1,-1-1 1,1 0-1,-1 0 1,0 0-1,1 0 1,-1 1-1,0-1 1,1 0 0,-1 0-1,0 1 1,1-1-1,-1 0 1,0 1-1,1-1 1,-1 0-1,0 1 1,0-1-1,1 0 1,-1 1-1,0-1 1,0 1-1,0-1 1,0 0-1,0 1 1,1 0-1,5 18 368,0 0 1,0 0-1,-2 0 0,3 29 0,-7-48-402,0 1 0,0-1 1,0 1-1,0-1 0,0 1 0,0-1 0,0 1 0,0-1 0,0 0 0,1 1 0,-1-1 0,0 1 0,0-1 0,0 1 0,1-1 0,-1 0 0,0 1 0,1-1 0,-1 0 1,0 1-1,1-1 0,-1 0 0,0 1 0,1-1 0,-1 0 0,1 0 0,-1 0 0,0 1 0,1-1 0,-1 0 0,1 0 0,-1 0 0,1 0 0,-1 0 0,1 0 0,-1 0 1,1 0-1,-1 0 0,0 0 0,1 0 0,0 0 0,16-3-236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28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89 493 2721,'-6'-1'3060,"0"1"1,-12-3 0,13 2-2116,0 0 0,0-1 0,1 0 0,-1 0 1,0 0-1,-8-5 0,12 5-835,-1 0 0,1 1 1,0-1-1,-1 0 0,1 0 1,0 0-1,0 0 0,0 0 1,1 0-1,-1 0 1,0 0-1,1 0 0,0-1 1,-1 1-1,1-2 0,0 2-82,-1-1 5,0 0 0,1 0 1,0 1-1,-1-1 0,1 0 1,0 0-1,0 0 0,1 0 1,-1 1-1,1-1 0,-1 0 0,1 0 1,0 0-1,0 1 0,0-1 1,0 1-1,1-1 0,1-2 0,4-2 61,-1 0-1,2 0 0,-1 0 0,1 1 0,0 0 0,16-8 1,57-23 147,-75 35-230,34-15 65,1-1 1,55-34-1,-85 45-45,0 1-1,1 0 1,0 1 0,0 0 0,19-4-1,-5 3 78,45-4 0,107 8 414,-43 4-269,582-10 623,-487 9-425,409-37 661,-622 35-1087,2 0 22,1-1 0,0-1 0,-1-1 0,22-6 0,-39 9-35,-1 1 0,1-1 0,-1 0 0,1 0 0,-1 0 0,1 0 0,-1 0 0,1 0-1,1-2 1,-3 3-9,0 0 1,0 0-1,0 0 0,0 0 0,0-1 0,1 1 0,-1 0 0,0 0 0,0 0 0,0-1 0,0 1 0,0 0 0,0 0 0,0 0 0,0-1 0,0 1 0,0 0 0,0 0 0,0-1 0,0 1 1,0 0-1,0 0 0,0 0 0,0-1 0,0 1 0,0 0 0,-1 0 0,1-1 0,-1 1 0,1-1 0,-1 1 0,1-1 0,-1 1 0,1-1 1,-1 1-1,0 0 0,1-1 0,-1 1 0,1 0 0,-1 0 0,-1-1 0,-2 0-3,0 0 0,0 0 0,0 1 0,0-1-1,0 1 1,0 0 0,0 0 0,0 1 0,0-1 0,0 1 0,0 0-1,0 0 1,0 0 0,0 0 0,0 1 0,1-1 0,-1 1-1,0 0 1,1 0 0,0 1 0,-1-1 0,1 1 0,0 0-1,-4 4 1,6-6-1,0 0 1,1-1 0,0 0 0,0 0-1,0 1 1,0-1 0,-1 0 0,1 0 0,0 1 0,0-1-1,0 0 1,0 0 0,0 1 0,0-1 0,-1 0-1,1 0 1,0 1 0,0-1 0,0 0 0,0 1 0,0-1-1,0 0 1,0 0 0,1 1 0,-1 0 7,0-1 1,0 0 0,0 0 1,0 0 4,0 0-3,0 0-2,0 0 2,0 0 10,0 0-2,0 0-1,0 0 6,0 0-1,0 0-4,0 0-4,0 0-4,1-1-9,1 1 1,-1-1-1,1 1 1,-1-1 0,0 0-1,1 0 1,-1 0-1,0 0 1,2-1 0,4-3-1,-5 4-1,-1 0 1,1 0-1,-1 0 1,0 0-1,1 0 1,-1 0-1,0 0 1,1 0-1,-1-1 1,0 1-1,1-3 0,10-11 2,-2 4-2,-5 6 0,-1 0 0,1 0 0,-1 0 0,4-9 0,-7 13 1,-1 1 0,0-1 0,0 1 1,1-1-1,-1 1 0,0-1 0,0 1 1,1 0-1,-1-1 0,0 1 0,1 0 1,-1-1-1,0 1 0,1 0 0,-1-1 1,0 1-1,1 0 0,-1 0 0,1-1 1,-1 1-1,1 0 0,-1 0 0,1 0 1,-1 0-1,0-1 0,1 1 0,-1 0 1,1 0-1,-1 0 0,1 0 0,-1 0 1,2 0-1,-2 15 70,-2-1-31,2-11-31,0 0 0,-1-1 0,1 1 0,0 0-1,1-1 1,-1 1 0,0 0 0,1 0 0,-1-1 0,1 1 0,2 4-1,1 3 24,0 0-1,8 13 0,-9-19-10,0 1 1,1 0-1,-1-1 0,1 0 0,0 0 0,0 0 0,0 0 0,7 4 0,0-1 1,1 0-1,0-1 0,0-1 1,1 0-1,-1 0 0,1-1 1,0-1-1,0 0 0,1-1 1,-1 0-1,17-1 0,425-31 101,-421 27-114,1 1-1,0 2 1,0 1 0,63 12 0,-48-5 8,-1-1 0,60-1 1,-69-6-7,150-5 28,-183 5-36,0 0 0,-1 1-1,1-1 1,0 1 0,0 0 0,-1 1 0,13 4 0,45 24 6,-36-16 1,8 1 2,-15-6-4,22 13 0,-37-19-5,0 1-1,-1 0 1,1 0 0,-1 1-1,0-1 1,0 1 0,-1 0-1,6 7 1,26 40 26,-40-53-201,-3-4-162,2-1 217,1-1 0,-1 1 0,1-1 0,0 0 0,1 0 0,-4-10 0,-4-14 464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2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30 338 6545,'-12'15'7510,"9"-11"-6445,1 0 0,1 0 1,-1 0-1,-1 5 0,-2-1 1266,5-8-2303,0 0-1,0 0 0,0 0 1,0 0-1,0 0 0,0 0 1,0 0-1,0 0 0,0 0 1,0 0-1,0 0 0,0 1 1,0-1-1,0 0 0,0 0 1,-1 0-1,1 0 0,0 0 1,0 0-1,0 0 1,0 0-1,0 0 0,0 0 1,0 0-1,0 0 0,0 0 1,0 0-1,0 0 0,0 0 1,0 0-1,0 0 0,0 0 1,0 0-1,0 0 0,0 0 1,0 0-1,0 0 0,0 0 1,0 0-1,0 0 0,0 0 1,0 0-1,0 0 0,0-1 1,-1 1-1,1 0 0,0 0 1,0 0-1,0 0 0,0 0 1,0 0-1,0 0 0,0 0 1,0 0-1,0 0 1,0 0-1,0 0 0,0 0 1,0 0-1,0 0 0,0 0 1,0 0-1,0 0 0,0 0 1,0 0-1,0 0 0,0 0 1,0 0-1,0 0 0,2-9 1186,11-27-1126,26-53 1,-23 57-66,89-165 74,-95 174 56,-10 23-140,0 0 1,1 0-1,-1 1 0,0-1 1,1 0-1,-1 0 0,0 0 1,1 0-1,-1 0 0,0 1 1,0-1-1,1 0 0,-1 0 1,0 1-1,0-1 0,1 0 1,-1 0-1,0 1 0,0-1 1,0 0-1,1 1 0,-1-1 1,0 1-1,1 2 38,-1 0-1,1 0 1,-1 0-1,1 1 1,-2 4-1,2 5 84,2 31 311,3-1 0,1 0 1,2 0-1,15 43 0,-20-76-393,1 0-1,0-1 0,0 1 0,11 13 0,-16-23-55,0 0 0,1 1 0,-1-1 0,0 0 0,0 0 0,0 0 0,0 1 0,0-1 0,0 0 0,0 0 0,0 1 1,0-1-1,0 0 0,1 0 0,-1 0 0,0 1 0,0-1 0,-1 0 0,1 0 0,0 1 0,0-1 0,0 0 0,0 0 0,0 0 0,0 1 0,0-1 0,0 0 0,0 0 0,0 0 0,0 1 0,-1-1 0,1 0 0,0 0 0,0 0 0,0 1 0,0-1 0,-1 0 0,1 0-62,0 0-1,-1 0 0,1 0 1,0 0-1,0 0 0,-1 0 1,1 0-1,0 0 0,0 0 1,-1 0-1,1 0 0,0 0 1,-1 0-1,1-1 0,0 1 1,0 0-1,0 0 0,-1 0 1,1 0-1,0 0 0,0-1 1,-1 1-1,1 0 0,0 0 1,0 0-1,0-1 0,0 1 1,0 0-1,-1 0 0,1-1 1,0 1-1,0 0 0,0 0 1,0-1-1,0 1 0,0 0 1,0 0-1,0-1 0,0 1 1,-5-16-235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2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11554,'-4'10'4874,"0"11"-2634,3 7 88,3 13-295,6 4-329,-5 5-559,-2-4-273,2-5-328,0-3-136,-2-12-224,10-3-56,-10-14-72,7 2 16,-1-8-120,-5-3-272,-2-4-872,-1 2-385,0 1 873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3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7650,'-4'-6'8502,"8"6"-5403,8 7-2588,25 28 106,-29-26-523,1-1 1,0 0-1,0-1 0,1 0 0,17 10 0,99 49 386,-26-14-211,-82-43-189,0 0-1,24 8 1,-32-14-48,1 0 0,0-1 0,0 0 0,0 0 0,18-1-1,18-4 76,84-16 0,-52 5-67,-3 3 9,230-43 411,-55-14 180,116-27 1363,-339 90-1842,1 0 0,0 2 0,0 1 0,0 1-1,32 4 1,-44-2-98,-1 2 0,0 0-1,0 1 1,0 1 0,0 0 0,-1 1-1,0 1 1,0 1 0,0 0 0,18 14-1,-11-7 13,-9-6-12,0 1 1,0 0-1,-1 1 0,13 16 0,-24-27-58,-1 0-1,0 1 0,1-1 1,-1 0-1,0 1 0,1-1 1,-1 1-1,0-1 0,0 1 0,0-1 1,0 1-1,1-1 0,-1 0 1,0 1-1,0-1 0,0 1 1,0-1-1,0 1 0,0-1 1,0 1-1,0 0 0,-3-2 135,-2-7 10,-27-72-85,28 70-58,-8-23 11,12 32-18,0 1 1,0 0-1,1 0 1,-1 0-1,0 0 0,0-1 1,0 1-1,0 0 1,0 0-1,0 0 1,0 0-1,0-1 1,0 1-1,1 0 1,-1 0-1,0 0 1,0 0-1,0 0 1,0-1-1,0 1 1,1 0-1,-1 0 0,0 0 1,0 0-1,0 0 1,1 0-1,-1 0 1,0 0-1,0 0 1,0 0-1,0 0 1,1 0-1,-1 0 1,0 0-1,0 0 1,0 0-1,1 0 1,10 0-23,-10 0 19,53-2-41,-36 1 40,25 1-1,134 26 49,-97-12-13,142 27 213,-121-21-7,266 30 695,-327-46-873,1-3 1,63-5 0,-80 1-36,0-1 1,1-1-1,-2-1 1,1-1 0,31-14-1,-55 21-36,1 0-1,-1-1 1,1 1-1,0 0 0,-1 0 1,1-1-1,-1 1 1,1 0-1,-1-1 0,1 1 1,-1-1-1,1 1 0,-1-1 1,1 1-1,-1-1 1,1 0-1,-1 1-20,-1-1-1,1 1 1,-1 0 0,0 0-1,1-1 1,-1 1 0,0 0-1,1 0 1,-1 0-1,0 0 1,1 0 0,-1 0-1,0 0 1,1 0 0,-1 0-1,0 0 1,1 1 0,-2-1-1,-20 5 405,-2 3-280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22 6057,'1'0'392,"1"0"0,-1 0 0,1 0-1,-1 0 1,1 0 0,-1-1 0,0 1 0,1-1-1,-1 1 1,0-1 0,1 1 0,-1-1-1,0 0 1,0 1 0,1-1 0,-1 0-1,0 0 1,0 0 0,0 0 0,0 0 0,0 0-1,0 0 1,-1-1 0,1 1 0,0-2-1,0 2 823,-1 1-47,0 0-25,0 0-58,-1 0-836,-1-1-1,1 1 1,0 0 0,-1 0 0,1-1-1,-1 1 1,1 0 0,-1 0 0,1 0-1,0 0 1,-1 0 0,1 1 0,-3 0 0,-22 8-575,20-7 563,-97 43 113,92-40-234,0 1-1,0 1 1,1 0-1,0 1 1,0-1-1,1 2 1,-14 15-1,20-20-41,0-1-1,1 1 0,0 0 0,0 0 0,-3 7 0,5-10-52,-1 0 0,1 1 1,-1-1-1,1 0 0,0 1 0,0-1 0,0 0 0,0 0 1,0 1-1,0-1 0,0 0 0,1 1 0,-1-1 0,0 0 0,1 1 1,-1-1-1,1 0 0,-1 0 0,1 1 0,-1-1 0,1 0 0,0 0 1,1 2-1,3 1 37,0 1 1,1-1 0,-1-1 0,1 1-1,-1-1 1,1 0 0,0 0-1,1-1 1,-1 1 0,0-1 0,7 1-1,12 2 197,38 2-1,-56-6-212,35 0 193,-30-1-155,1 0 1,-1 1-1,15 3 1,-20-2-133,-6 0 238,-12-1-848,3 1-2412,6-2 2108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10242,'-1'2'570,"0"0"-1,0-1 0,0 1 1,1 0-1,-1 0 0,1 1 1,-1-1-1,1 0 0,0 0 1,0 0-1,0 4 0,1-4-339,-1-1 0,1 1 0,-1-1 0,1 0 0,-1 1-1,1-1 1,0 1 0,0-1 0,0 0 0,0 0 0,0 1 0,0-1-1,0 0 1,0 0 0,1 0 0,1 1 0,17 10 1030,0-2 0,1 0 0,30 10 0,-7-3-299,49 17 410,-89-33-1304,1 2 14,1-1 1,-1 0-1,0-1 0,1 1 1,5 0-1,-14-6-32,2 3 95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93 6089,'-27'-48'3240,"26"47"-3015,1 0 0,-1-1 1,1 1-1,0 0 1,-1-1-1,1 1 1,0 0-1,0-1 0,0 1 1,0-1-1,0 1 1,0 0-1,0-1 0,0 1 1,0 0-1,1-1 1,-1 1-1,1 0 1,-1-1-1,1 0 0,0 1 78,-1 0-1,1 0 1,-1 0-1,0 0 1,1 1-1,-1-1 1,0 0-1,0 0 1,0 0-1,0 0 1,0 0-1,0 0 1,0 0-1,0-1 1,0 2-203,-1 0 0,1 0 0,0 0 0,0 0 0,0 0 0,-1 0 0,1 0 0,0 0 0,0 0 0,-1 0 0,1 0 0,0 0 0,0 0 0,-1 1 0,1-1 0,0 0 0,0 0 0,0 0 0,-1 0 0,1 0 0,0 1 0,0-1 0,0 0 0,0 0 0,-1 0 1,1 1-1,0-1 0,0 0 0,0 0 0,0 0 0,0 1 0,0-1 0,0 0 0,0 0 0,0 1 0,4 83 1820,0-36-1573,-5 55 397,0-69-590,1 1-1,2-1 1,7 44 0,-1-42-56,-3-18 4,-1 0 0,-1 1 0,1 26 1,-4-43-378,0-3-448,0-6-1421,0-8-380,2 6 1708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88 9138,'0'0'277,"-1"0"0,1 0 0,0 0 1,-1 1-1,1-1 0,0 0 0,-1 0 0,1 0 0,0 0 0,-1 0 0,1 0 1,0 0-1,-1 0 0,1 0 0,0 0 0,-1 0 0,1 0 0,0 0 1,-1 0-1,1 0 0,0 0 0,-1 0 0,1 0 0,0-1 0,-1 1 1,1 0-1,0 0 0,0 0 0,-1 0 0,1-1 0,0 1 0,0 0 0,-1-1 1,-6-11 5046,5 7-5748,-10-12 952,11 15-511,-2-2 41,0 0 0,0 1 0,0-1 0,0 1 0,-1-1 0,1 1 0,-1 0 0,0 0 0,0 1 0,0-1 0,0 1 0,-1 0 0,1 0 0,-1 0-1,1 0 1,-1 1 0,-7-1 0,6 1-37,0 1-1,1 0 0,-1 1 0,1 0 1,-1-1-1,1 2 0,0-1 1,-1 1-1,1-1 0,0 2 0,0-1 1,0 0-1,-9 7 0,11-7-25,-1 1-1,0 0 0,1 0 0,0 1 1,0-1-1,0 1 0,0-1 0,0 1 1,1 0-1,-1 0 0,1 0 1,0 0-1,1 1 0,-1-1 0,1 1 1,-2 8-1,2-6-2,1 1-1,-1 0 1,2 0-1,-1 0 1,1-1-1,1 1 1,-1 0-1,1-1 1,0 1-1,1-1 1,0 0-1,0 1 1,1-1-1,-1-1 1,2 1-1,8 11 1,3 1 9,1-2 0,1 0 0,1-1 0,20 15 0,-32-26 24,0 1 0,0 0 0,-1 0 0,0 1 0,10 13 0,-13-15 50,0 0 0,0 1 1,0-1-1,-1 0 0,0 1 0,0-1 0,-1 1 0,1 0 0,-1 0 0,0 6 1,-1-10-15,0 1 0,0-1 0,0 1 0,-1-1 1,1 1-1,0-1 0,-1 1 0,0-1 1,0 1-1,0-1 0,0 0 0,0 0 0,0 1 1,-3 2-1,1-2 12,0 1 0,0-1 0,0-1 0,0 1 0,0 0 0,-1-1 0,1 0 1,-6 3-1,0-1 18,-1 0 0,0-1 1,0 0-1,0 0 0,-1-1 0,-14 1 1,11-2-186,1-1 1,0 0-1,-1-1 1,1 0-1,0-1 1,-1-1-1,1 0 1,-20-8-1,33 11 25,-9-5-585,9 5 651,0 0 0,0 0 1,0 0-1,0 0 0,-1 0 1,1 0-1,0 0 0,0 0 1,0 0-1,0 0 0,0 0 1,0 0-1,0 0 0,0 0 1,-1 0-1,1 0 0,0 0 0,0 0 1,0 0-1,0-1 0,0 1 1,0 0-1,0 0 0,0 0 1,0 0-1,0 0 0,0 0 1,0 0-1,0 0 0,0-1 1,0 1-1,0 0 0,0 0 1,0 0-1,0 0 0,0 0 1,0 0-1,0 0 0,0-1 1,0 1-1,0 0 0,0 0 0,0 0 1,0 0-1,0 0 0,0 0 1,0 0-1,0-1 0,0 1 1,0 0-1,0 0 0,0 0 1,0 0-1,0 0 0,0 0 1,1 0-1,-1 0 0,8-2-143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48 353 12547,'-6'-3'10456,"0"-3"-7190,0-12-4710,4 13 2342,-5-15-843,3 9-43,0 0 0,1 0 1,0 0-1,1 0 0,-2-23 0,3 17-12,1 1 0,1 0 0,1-1 1,4-23-1,-4 33-4,0-1-1,0 1 1,0 0 0,1 0-1,0 1 1,0-1 0,1 1 0,0-1-1,0 1 1,0 0 0,1 0-1,6-5 1,-10 9 2,1 1 0,0 0-1,-1-1 1,1 1 0,0 0 0,0 0 0,0 0-1,0 0 1,0 1 0,0-1 0,0 0-1,0 1 1,1 0 0,-1-1 0,0 1-1,0 0 1,4 0 0,-3 1 7,0-1 0,0 1 0,0 0 0,0 0 0,0 1 0,0-1 0,0 1 0,0-1 0,-1 1 0,1 0 0,2 2 0,3 4 63,0 0 1,0 1-1,-1 0 1,0 0-1,9 18 1,1 8 249,-1 1 1,-1 0-1,13 53 1,-1-10-99,-26-69-282,-1-10 47,0 0 0,-1 1 0,1-1-1,0 0 1,0 0 0,0 0 0,0 0-1,0 0 1,0 0 0,0 0 0,0 1-1,0-1 1,0 0 0,0 0 0,0 0-1,0 0 1,-1 0 0,1 0 0,0 0-1,0 0 1,0 0 0,0 0 0,0 0-1,0 0 1,0 0 0,-1 0 0,1 0-1,0 0 1,0 0 0,0 0 0,0 0-1,0 0 1,0 0 0,-1 0 0,1 0-1,0 0 1,0 0 0,0 0 0,-2 0 36,1-1 0,0 0 0,0 0 0,-1 0 0,1 0 0,0 0 0,0 0 0,0 0 0,0 0 0,-1-2 0,-8-9 105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12667,'-2'2'5457,"1"-3"-2569,0 1-847,1 0-409,0 0-391,0 0-625,12 1-176,14 3-168,41 4-64,-26-8-96,2 2-24,-4-1-48,-3-1 32,-8 1-280,-5 1-408,-10-2-1113,-5 2 161,-8-2 768</inkml:trace>
  <inkml:trace contextRef="#ctx0" brushRef="#br0" timeOffset="1">248 25 9082,'-42'20'4329,"41"-19"-4084,0-1 0,1 1 0,-1 0 1,0-1-1,0 1 0,0 0 0,0 0 0,1 0 0,-1 0 0,0 0 1,1 0-1,-1 0 0,1 0 0,-1 0 0,1 0 0,-1 0 1,1 0-1,0 0 0,-1 0 0,1 0 0,0 1 0,0-1 1,0 0-1,0 0 0,0 0 0,0 0 0,0 0 0,1 1 1,-1 0-1,1 4 440,7 97 4300,-3-49-4095,13 112 292,-12-122-1064,-5-40-165,3 20 246,-4-23-260,0 0 1,0-1-1,0 1 1,1-1-1,-1 1 1,0-1-1,0 1 1,1-1-1,-1 1 1,0-1-1,0 1 1,1-1-1,-1 1 1,0-1-1,1 1 1,-1-1-1,1 0 1,-1 1-1,1-1 1,-1 0-1,1 1 1,-1-1-1,1 0 1,-1 0-1,1 1 1,-1-1-1,1 0 1,-1 0-1,1 0 1,-1 0-1,1 0 1,0 0-1,-1 0 1,1 0-1,9-4-689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179 237 13635,'-8'-3'2574,"-4"-1"238,1 0 0,-20-3 1,27 6-2599,0 1 0,-1-1 0,1 1-1,0 1 1,0-1 0,0 0 0,0 1 0,0 0 0,0 0 0,0 0 0,-6 3-1,5-2-146,1 1-1,0 0 0,0 0 0,0 0 0,0 0 1,0 0-1,1 1 0,-1 0 0,1 0 0,0 0 1,0 0-1,1 0 0,-1 0 0,-3 10 0,5-12-69,0 1 1,0-1-1,1 0 0,-1 1 0,1-1 0,-1 1 1,1 0-1,0-1 0,0 1 0,0-1 0,0 1 0,0-1 1,0 1-1,1 0 0,0-1 0,-1 0 0,1 1 1,0-1-1,0 1 0,0-1 0,0 0 0,1 0 1,-1 1-1,1-1 0,-1 0 0,1 0 0,0 0 0,0-1 1,-1 1-1,4 2 0,-3-3 0,-1 0-1,1-1 1,0 1-1,0 0 1,0 0-1,-1-1 1,1 1-1,0-1 1,0 1-1,0-1 1,0 0-1,0 0 1,0 0-1,0 0 1,0 0-1,0 0 1,0-1-1,-1 1 1,1-1-1,0 1 1,0-1-1,0 0 1,0 0-1,-1 1 1,1-1-1,0 0 1,-1-1-1,1 1 1,1-2-1,4-3-40,0 0 0,-1-1-1,1 0 1,8-14-1,-1-1-106,-1 0 0,-1 0 0,-2-1 0,10-27 1,21-98 85,-37 130 134,-2 14 45,-3 12 77,-8 40 321,2-15-91,-3 50 1,9-58-229,2 0-1,0 1 1,6 31 0,-4-45-144,-1 0-1,1-1 1,1 1 0,0-1-1,1 0 1,0 0-1,1 0 1,0-1 0,7 10-1,-11-17-79,0-1 0,0 0 0,0 0-1,0 0 1,0 0 0,1 0-1,-1 0 1,1 0 0,-1-1 0,1 1-1,0-1 1,-1 0 0,1 1 0,5 0-1,-5-2-63,-1 0 1,0 0-1,1 0 0,-1 0 0,1 0 0,-1-1 0,0 1 0,1-1 1,-1 0-1,0 1 0,1-1 0,-1 0 0,0-1 0,0 1 1,0 0-1,0 0 0,0-1 0,2-1 0,16-15-482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12443,'0'1'384,"0"-1"1,-1 1-1,1-1 1,0 1 0,0 0-1,0-1 1,0 1-1,-1-1 1,1 1-1,0 0 1,-1-1 0,1 1-1,0-1 1,-1 1-1,1-1 1,-1 1-1,1-1 1,-1 1 0,0 0-236,0-1 1,1 1 0,-1 0 0,0 0-1,1-1 1,-1 1 0,1 0-1,-1 0 1,1 0 0,-1 0 0,1 0-1,0-1 1,-1 1 0,1 0 0,0 0-1,0 0 1,-1 1 0,0 22 1146,0 0 0,4 31 1,2-4-668,-2-18-250,9 48 1,12 10 4,-9-34-198,15 101 0,-29-141-169,-1-10-6,1 0-1,-1 0 1,1 0-1,1 0 0,-1-1 1,1 1-1,0 0 1,1-1-1,3 8 0,-5-13 29,-1-1-1,0 1 1,0-1-1,1 0 1,-1 1-1,0-1 1,1 1-1,-1-1 1,1 1-1,-1-1 0,1 0 1,-1 1-1,1-1 1,-1 0-1,1 0 1,-1 1-1,2-1 1,12 1 315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5 266 15019,'-4'-3'5969,"5"4"-3520,2-1-897,-3 0-87,0-1-337,12 0-568,13-1-216,36 1-192,-34 1-56,-3 1-8,1-1-8,-5 3-720,-4 0-568,-8 3 720</inkml:trace>
  <inkml:trace contextRef="#ctx0" brushRef="#br0" timeOffset="1">482 1 14419,'-1'6'5609,"1"5"-3792,0 8-65,0 10-184,1 6-295,7 14-481,-5-1-152,6 8-208,1-6-72,-1 1-136,3-5-56,-3-10-72,-1 1-40,0-11 56,-1-10-64,-3-12-800,0-4-448,2-16 648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4:5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10138,'-12'3'4473,"4"5"-1912,4-1-665,8-1-288,4 1-263,13-5-457,9 4-144,12-1-200,6 2-120,-1-2-184,0 0-72,-2-1-104,-2-4 24,-5 3-288,-4-3-456,-14 3-552,-8 1-224,-11 6 783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13099,'4'15'5345,"-1"10"-3289,2 7-119,-5 12-513,3 4-248,-1 4-439,1 1-105,5-4-208,3-5-120,-2-7-184,-1-7 32,-7-13-432,3-2-480,7-13 2112,7-2-1344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9306,'0'0'140,"0"1"1,1-1-1,-1 0 1,0 0-1,0 0 1,0 0-1,0 0 0,0 0 1,0 0-1,0 0 1,0 0-1,0 0 1,0 0-1,1 1 0,-1-1 1,0 0-1,0 0 1,0 0-1,0 0 1,0 0-1,0 0 0,0 0 1,0 0-1,1 0 1,-1 0-1,0 0 1,0 0-1,0 0 0,0 0 1,0 0-1,0 0 1,0 0-1,1 0 1,-1 0-1,0 0 0,0-1 1,0 1-1,0 0 1,0 0-1,0 0 1,0 0-1,0 0 0,0 0 1,1 0-1,-1 0 1,0 0-1,0 0 1,0 0-1,0-1 0,0 1 1,0 0-1,0 0 1,0 0-1,0 0 1,0 0-1,0 0 0,0 0 1,0 0-1,0-1 1,0 1-1,0 0 1,0 0-1,4 11 2353,0 3-1584,-2 0 0,0 1 1,0-1-1,-1 19 0,-1-11-265,2 39 434,23 311 1441,-23-356-2523,1-1-1,8 28 1,-11-43-34,0 1-17,0-1 0,0 0 0,0 1 0,0-1 0,0 0 0,1 1 0,-1-1 0,0 0 0,0 1 0,0-1 0,0 0 0,0 1 0,1-1 1,-1 0-1,0 1 0,0-1 0,1 0 0,-1 1 0,0-1 0,0 0 0,1 0 0,-1 0 0,0 1 0,1-1 0,-1 0 0,0 0 0,1 0 0,-1 0 0,0 1 0,1-1 0,-1 0 1,1 0-1,4-4-644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16 11594,'-12'0'4676,"-3"-5"-1882,-5 0-900,5 2-1247,0 2 0,0 0 0,0 1 1,0 0-1,-24 4 0,33-3-628,1 0 0,0 1 0,-1-1-1,1 1 1,0 0 0,0 1 0,0-1 0,1 1-1,-1 0 1,0 0 0,1 0 0,0 1 0,0 0 0,0 0-1,0 0 1,1 0 0,-1 0 0,1 1 0,-3 4-1,4-4-18,-1 1-1,1-1 1,0 1-1,1-1 0,-1 1 1,1-1-1,0 1 0,1 0 1,-1 0-1,1 9 1,1-6-1,1 0 1,-1 0-1,1 0 1,1 0 0,0 0-1,4 9 1,1-2 34,0 0 0,1-1 1,1 0-1,0-1 0,1 0 1,19 18-1,19 8 341,-37-31-20,1 1 0,18 20 0,-29-28-259,0 0 0,0 0 0,-1 1-1,1-1 1,-1 1 0,1 0 0,-1-1-1,1 4 1,-2-5-65,1 0 0,-1 0 0,0 0 0,0 0 0,0 0-1,0 0 1,0 0 0,0 0 0,0-1 0,0 1 0,0 0 0,-1 0 0,1 0 0,0 0 0,0 0 0,-1 0-1,1 0 1,-1 0 0,1 0 0,-1-1 0,1 1 0,-1 0 0,1 0 0,-1-1 0,0 1 0,0 0 0,0 0-1,-2 1 20,-1 0 0,1-1 0,-1 1 0,1-1 0,-1 0 0,1 0 0,-1 0-1,0 0 1,1 0 0,-8-1 0,-3 1 16,-21-3 0,29 1-194,-1 1 1,0-1-1,1-1 0,-1 1 1,1-1-1,-1 0 1,-8-4-1,15 6 71,0-1-1,0 1 0,-1 0 0,1 0 0,0 0 0,0 0 0,-1 0 0,1 0 1,0-1-1,0 1 0,0 0 0,-1 0 0,1 0 0,0-1 0,0 1 1,0 0-1,0 0 0,-1-1 0,1 1 0,0 0 0,0 0 0,0-1 1,0 1-1,0 0 0,0 0 0,0-1 0,0 1 0,0 0 0,0-1 1,0 1-1,0 0 0,0 0 0,0-1 0,0 1 0,0 0 0,0 0 1,0-1-1,1 1 0,-1-1-91,1 0 0,-1 1-1,1-1 1,0 0 0,-1 1 0,1-1 0,0 1-1,0-1 1,0 1 0,-1-1 0,1 1 0,0 0 0,2-1-1,24-5-687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 13723,'-2'3'1080,"0"0"1,0 1-1,0-1 1,0 0-1,-2 4 1,-4 21 1542,5-13-1565,-2 24 0,5-30-870,-1 1-1,2-1 1,-1 1-1,1-1 1,1 1 0,-1-1-1,2 0 1,-1 0-1,1 0 1,1 0-1,0 0 1,5 8-1,-5-9-123,2-1 0,-1 0 0,1 0 0,0-1 0,0 1 0,1-1 0,0-1 0,0 1-1,0-1 1,1 0 0,-1-1 0,17 7 0,-21-10-40,0 1 0,0-1 1,1 0-1,-1 0 0,0-1 0,1 1 0,-1-1 0,1 0 1,-1 1-1,1-1 0,4-1 0,-5 0-8,0 0 0,0 0 0,0 0 0,-1 0-1,1-1 1,0 1 0,-1-1 0,1 1 0,-1-1 0,0 0 0,0 0 0,1 0-1,-1-1 1,1-1 0,2-2 4,-1 0-1,0 0 1,0-1 0,-1 1-1,0-1 1,0 1 0,-1-1-1,0 0 1,0 0 0,0 0-1,1-13 1,-2-4 23,-1 0 0,-3-29 0,-1-11 7,4 51-40,1 6-3,-1 0 0,-1 0 0,-1-11 1,2 18-25,0-1 1,0 0-1,-1 0 1,1 1 0,0-1-1,0 0 1,-1 0-1,1 1 1,0-1 0,-1 0-1,1 0 1,-1 1-1,1-1 1,-1 1 0,1-1-1,-1 0 1,0 1 0,1-1-1,-1 1 1,0-1-1,1 1 1,-1 0 0,0-1-1,1 1 1,-1 0-1,0-1 1,0 1 0,-1 0-1,2 0-42,-1 0-1,0 0 0,0 0 1,1 0-1,-1 1 0,0-1 1,0 0-1,1 0 0,-1 1 1,0-1-1,1 1 0,-1-1 1,0 0-1,1 1 0,-1 0 1,1-1-1,-1 1 0,0-1 1,1 1-1,-1-1 0,1 1 1,0 0-1,-1-1 0,1 1 1,0 0-1,-1 0 0,1 0 1,-4 19-569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13779,'-7'9'5609,"7"-7"-3096,6-1-769,6 3-312,5 4-303,13-3-609,10 6-192,11-8-152,5-5-24,-4 2-56,-6-1-16,-7 0-168,-6 1-440,-10-2-913,-7 1 1914,-6-2-754</inkml:trace>
  <inkml:trace contextRef="#ctx0" brushRef="#br0" timeOffset="1">200 41 7938,'-1'5'1633,"0"-1"0,0 1 1,1-1-1,-1 1 0,1 5 1,1 3 282,6 23 1,-2-6-294,15 250 2841,-21-252-4297,1-19-116,0 0 0,0-1 0,1 1-1,3 17 1,-4-25-68,0 0-1,1 0 0,-1 0 0,1 0 1,-1 0-1,1 0 0,-1 0 0,1 0 1,0 0-1,-1-1 0,1 1 0,0 0 1,1 1-1,-2-2-33,1 0 0,-1 0 0,0 0 0,1 0 1,-1 1-1,0-1 0,1 0 0,-1 0 0,0 0 0,1 0 0,-1 0 1,0 0-1,1 0 0,-1 0 0,0 0 0,1 0 0,-1 0 0,0 0 1,1-1-1,-1 1 0,0 0 0,1 0 0,-1 0 0,0 0 0,1 0 1,-1-1-1,0 1 0,0 0 0,1 0 0,-1 0 0,0-1 0,0 1 1,1 0-1,-1 0 0,0-1 0,0 1 0,0 0 0,0-1 0,1 1 1,-1 0-1,0-1 0,6-14-3998,-1-7 1847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12835,'-1'33'9514,"-1"18"-6615,0-2-1828,-3 47 299,-1 74-285,7-115-932,8 59 0,10-4-746,-15-99-1838,-2-14 1636</inkml:trace>
  <inkml:trace contextRef="#ctx0" brushRef="#br0" timeOffset="1">194 441 14195,'16'-3'5945,"-2"9"-2936,3-2-1257,4 0-415,1-2-369,11-2-648,5 0-160,4 0 32,4 0-152,-14 3-448,-1 4 1648,-11 10-1136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12235,'0'4'5081,"0"-2"-2321,0 4-823,-2-6 63,2 9-199,0 26-513,8 53-216,-10-30-320,2 5-152,1 2-280,-5-4-104,7-5-120,-1-8-32,2-15-80,6-7-200,-7-16-704,1-8 680,15-14-80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28 10282,'-11'-15'9876,"10"13"-9499,-1 1 1,1 0-1,-1 0 0,1 0 0,-1 0 1,1 0-1,-1 0 0,-2-1 0,2 2-332,0-1 0,0 1-1,1 0 1,-1 0 0,0 0-1,0 0 1,1 0 0,-1 0 0,0 0-1,0 1 1,1-1 0,-1 1 0,0-1-1,0 1 1,1-1 0,-1 1-1,1 0 1,-1 0 0,1 0 0,-1 0-1,1 0 1,-1 0 0,1 1 0,0-1-1,-2 2 1,-4 4-15,0 0-1,1 1 1,0-1 0,0 1 0,1 0-1,0 1 1,1-1 0,-1 1 0,-4 16-1,8-21-44,0 1-1,0-1 1,0 1-1,0-1 1,1 1-1,0 0 1,0-1-1,0 1 1,1 0-1,0-1 1,0 1-1,0-1 0,0 1 1,1-1-1,-1 0 1,1 1-1,0-1 1,0 0-1,1 0 1,-1 0-1,1-1 1,0 1-1,0-1 1,0 1-1,1-1 1,-1 0-1,1 0 0,-1 0 1,1-1-1,7 4 1,-8-4-139,0-1 1,-1 0-1,1-1 1,0 1-1,0 0 1,0-1-1,0 1 1,0-1-1,0 0 1,0 0-1,4-1 1,-1 0-316,0 0 0,-1 0 0,1-1 1,9-4-1,21-13-585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63 7858,'18'-48'3979,"-11"33"581,-9 26 1344,-11 36-4534,-25 83 482,-67 234 334,102-354-2176,2-5-4,-1 1-1,1 0 1,0 0 0,0 8-1,1-14-23,-1 1 0,1-1 0,0 0 0,0 0 0,0 0-1,0 1 1,0-1 0,0 0 0,0 0 0,0 0 0,0 1 0,0-1 0,0 0-1,1 0 1,-1 0 0,0 1 0,0-1 0,0 0 0,0 0 0,0 0 0,0 1-1,0-1 1,0 0 0,1 0 0,-1 0 0,0 0 0,0 0 0,0 1 0,0-1-1,1 0 1,-1 0 0,0 0 0,0 0 0,7-3-889,8-15-1601,6-11-1785,4-7 1746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10986,'0'0'182,"1"0"0,-1 0 0,1 0 0,-1 0 0,0 0-1,1 0 1,-1 0 0,1 0 0,-1 0 0,1 0 0,-1 0 0,0 0-1,1 1 1,-1-1 0,1 0 0,-1 0 0,0 0 0,1 1-1,-1-1 1,0 0 0,1 0 0,-1 1 0,0-1 0,1 0 0,-1 1-1,0-1 1,0 0 0,0 1 0,1-1 0,-1 0 0,0 1-1,0-1 1,0 1 0,0-1 0,1 0 0,-1 1 0,0 0 0,0 2 258,-1-1 1,1 1-1,0 0 1,-1-1-1,-1 5 1,0-1 140,-29 119 4063,-11 67-2305,-5 19-1648,32-153-699,13-49-157,2-9 144,0 0-1,0 0 1,0 0-1,0 0 0,0 0 1,0 0-1,0 0 0,0 0 1,0 0-1,0 0 0,0 0 1,0 0-1,0 0 1,0 0-1,0 0 0,0 0 1,0 0-1,0 0 0,0 0 1,0 0-1,0 0 1,0 0-1,0 0 0,0 0 1,0 0-1,0 0 0,0 0 1,0 0-1,0 0 1,0 0-1,1 0 0,-1 0 1,0 0-1,0 0 0,0 0 1,0 0-1,0 0 0,0 0 1,0 0-1,0 0 1,0 0-1,0 0 0,0 0 1,0 0-1,0 0 0,0 0 1,0 0-1,0 0 1,0 0-1,0 0 0,0 0 1,0 0-1,0 0 0,0 0 1,0 0-1,0 0 0,0 0 1,0 1-1,8-14-3466,-4 6 2452,6-11-637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 8954,'-31'-16'3705,"31"16"-3619,0 0 1,0 0-1,-1 0 1,1 0-1,0 0 0,0 0 1,0 0-1,0 0 1,0 0-1,0 0 1,-1 0-1,1 0 1,0 0-1,0 0 1,0 0-1,0 0 1,0 0-1,0 0 0,0 1 1,0-1-1,-1 0 1,1 0-1,0 0 1,0 0-1,0 0 1,0 0-1,0 0 1,0 1-1,0-1 1,0 0-1,0 0 0,0 0 1,0 0-1,0 0 1,0 0-1,0 1 1,0-1-1,0 0 1,0 0-1,0 0 1,0 0-1,0 0 1,0 0-1,0 1 0,0-1 1,0 0-1,0 0 1,0 0-1,0 0 1,0 0-1,0 0 1,0 1-1,0-1 1,1 0-1,1 13 966,-1-9-251,1 9 52,-1 1-1,-1-1 1,0 1 0,-3 15 0,-12 53 814,-1 5-1034,16-82-620,-1 0 1,1 1-1,0-1 0,0 0 1,1 0-1,0 1 0,0-1 1,1 6-1,0-8-9,-1 1 1,1-1-1,-1 0 0,1 0 0,0 1 1,1-1-1,-1-1 0,0 1 0,1 0 1,-1-1-1,1 1 0,0-1 1,3 3-1,6 1 49,-1 1 0,1-2 0,0 1 0,0-2 0,1 1 0,-1-2 0,1 0 0,0 0 0,22 1 0,-12-3 73,1-1 1,-1-1-1,0-1 0,37-7 0,57-23 144,-113 30-787,-6 0 86,-6 1 837,6 2-244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6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11418,'0'3'4897,"5"10"-2320,3 6-817,-3 14-351,1 11-265,-4 8-472,1 8-160,1-2-192,-1-3-88,1-5-120,0-4-40,2-8 88,-2-9-168,-1-14-824,-3-6-544,-1-13 720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9690,'2'-1'693,"-1"1"-1,0-1 1,0 1-1,0-1 0,1 1 1,-1 0-1,0-1 1,3 1-1,19 0 1723,-18 1-1528,5 0-276,-1 0 0,0 1 0,0 0 0,0 0-1,0 1 1,0 1 0,11 5 0,-15-7-472,-1 0 0,0 1 0,0-1 0,0 1 0,-1 0 0,1 0 1,0 1-1,-1-1 0,0 1 0,0-1 0,0 1 0,0 0 0,-1 0 0,0 0 0,4 9 0,-5-9-101,0 0 0,-1-1 0,1 1 0,-1 0 0,0 0 0,0 0 0,0 0 0,-1-1 0,1 1 0,-1 0 0,0 0 0,0-1 0,0 1 0,-1 0 0,1-1 0,-1 1 0,0-1 0,0 0 0,0 0 0,-1 1 0,1-1 0,0-1 0,-5 5 0,2-3-23,0 1 1,0-1-1,-1 0 0,1 0 0,-1-1 0,0 0 1,0 0-1,0 0 0,0-1 0,-1 0 0,1 0 1,-11 1-1,10-2-183,0 0 0,0-1 0,0 0 0,0 0 0,0-1 0,-8-2 0,29 9 424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78 9186,'4'-6'1292,"11"-21"4086,-14 25-5017,0 0-1,-1 0 0,1 0 0,-1 0 0,1 0 1,-1-1-1,1 1 0,-1 0 0,0 0 0,0 0 1,0 0-1,-1-3 0,1 5-270,0-1 0,0 0-1,-1 1 1,1-1 0,0 0-1,-1 0 1,1 1 0,0-1 0,-1 1-1,1-1 1,-1 0 0,1 1 0,-1-1-1,0 1 1,1-1 0,-1 1 0,1 0-1,-1-1 1,0 1 0,-1-1-1,0 0 9,0 1-1,0-1 0,0 1 0,0-1 0,-1 1 1,1 0-1,-3 0 0,-3 1 1,1 0-1,-1 0 1,-8 3 0,9-2-82,1 0 1,0 0-1,0 0 1,-1 1 0,2 0-1,-1 0 1,0 1-1,1 0 1,-1 0 0,1 0-1,0 0 1,1 1-1,-1 0 1,1 0 0,0 0-1,0 0 1,0 1-1,1 0 1,0 0-1,0 0 1,0 0 0,1 0-1,0 0 1,0 1-1,1-1 1,0 1 0,0-1-1,0 1 1,1-1-1,0 1 1,0 7-1,1-10-11,0 0-1,-1 1 0,1-1 0,1 0 0,-1 0 0,1 0 0,-1 0 0,1 0 0,0 0 0,1 0 0,-1 0 0,1-1 0,-1 1 0,1-1 0,0 0 0,0 0 0,1 0 0,-1 0 0,1 0 0,-1-1 1,1 0-1,0 1 0,0-2 0,0 1 0,0 0 0,0-1 0,9 3 0,-3-3-255,1 0 1,0 0 0,-1-1-1,1 0 1,0 0 0,-1-1-1,1-1 1,0 0 0,-1-1-1,13-4 1,21-8-668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34 157 7858,'-5'27'5842,"2"-16"-4165,1-1 0,1 1 1,-1 15-1,2-23-1452,0 0-1,0 0 0,1 0 0,-1 0 1,1-1-1,0 1 0,0 0 1,0 0-1,0 0 0,0-1 1,1 1-1,-1 0 0,1-1 1,0 1-1,0-1 0,3 4 1,-4-5-197,0 0 1,0 0 0,0-1-1,0 1 1,0 0 0,0 0-1,0-1 1,0 1 0,0-1-1,0 1 1,0-1 0,0 1-1,0-1 1,1 0 0,-1 0-1,0 1 1,0-1 0,0 0-1,1 0 1,-1 0 0,0 0 0,0 0-1,0-1 1,1 1 0,-1 0-1,0-1 1,0 1 0,0 0-1,0-1 1,0 1 0,0-1-1,0 0 1,0 1 0,0-1-1,0 0 1,0 0 0,0 1-1,1-2 1,0-1-47,0 1 0,0-1 1,-1 1-1,1-1 0,-1 0 0,1 1 0,-1-1 0,0 0 0,0 0 1,0 0-1,0 0 0,-1 0 0,1 0 0,-1-4 0,0 1-80,-1 0 0,1 0 0,-2 1-1,1-1 1,-1 0 0,1 1 0,-2-1 0,1 1-1,0 0 1,-1 0 0,0 0 0,-4-5-1,-1 0 6,0 0-1,-1 1 1,0 0-1,-14-11 1,22 19 102,-1 0 0,1 0 1,-1-1-1,1 1 0,-1 0 0,0 1 0,0-1 1,1 0-1,-4 0 0,14-1 327,13 2-333,19 3 44,-1 1 0,68 16 0,-103-18 0,1 0-1,0 0 1,-1 1-1,0-1 1,1 1-1,-1 0 1,6 5-1,-8-6-13,-1 1 0,0-1 0,0 0 0,1 1 0,-2-1 0,1 1 0,0-1 0,0 1-1,-1 0 1,1 0 0,-1 0 0,0 0 0,0 0 0,0 0 0,0 4 0,0 0 34,-1-1-1,0 1 1,0-1 0,-1 1-1,0-1 1,0 1 0,-1-1-1,-3 12 1,12-33-146,12-5-139,0 1 99,32-34-274,-44 45 339,-2 2 30,0 0 1,1 1-1,-1-1 1,8-4-1,-12 9 35,0 1 0,-1-1 0,1 0 0,0 1 0,0-1 0,0 1 0,0-1 0,0 1 0,0 0 0,0-1 0,0 1 0,0 0 0,0 0 0,0 0 0,0 0 0,0-1 0,0 1 0,0 0 0,0 1 0,0-1 0,0 0 0,0 0 0,0 0 0,0 1 0,0-1 0,0 0 0,0 1 0,0-1 0,0 1 0,0-1 0,-1 1 0,1 0 0,0-1 0,0 1 0,0 0 0,-1-1 0,1 1 0,0 1 0,1 1 67,-1 0 0,0-1 0,0 1-1,0 0 1,0 0 0,-1 0 0,1 0 0,-1 0 0,0 0 0,0 0 0,0 0-1,0 0 1,0 0 0,-1 0 0,0 4 0,-1 20 415,2-23-467,1 0 0,-1 0 0,1-1 0,0 1 0,0 0 0,0 0 0,0-1 0,2 4 0,-2-5-104,0 0-1,0-1 1,1 1 0,-1-1 0,0 0 0,0 1-1,1-1 1,-1 0 0,1 0 0,-1 1 0,1-1-1,-1 0 1,1-1 0,0 1 0,-1 0 0,1 0-1,0-1 1,0 1 0,0-1 0,2 1 0,24 2-440</inkml:trace>
  <inkml:trace contextRef="#ctx0" brushRef="#br0" timeOffset="1">816 1 10578,'-17'4'7720,"-1"2"-3674,5-1-2164,-22 14-1,32-17-1808,1-1 1,0 1 0,0-1-1,0 1 1,0 0-1,0 0 1,0 0-1,0 0 1,0 0-1,1 1 1,-1-1-1,1 0 1,-2 4-1,3-4-62,-1 0 0,0 0 0,1 1 0,0-1 0,0 0-1,-1 0 1,1 1 0,1-1 0,-1 0 0,0 0-1,0 0 1,1 1 0,-1-1 0,1 0 0,0 0 0,0 0-1,1 3 1,3 2 1,-1 0-1,1-1 0,0 0 1,1-1-1,-1 1 0,1-1 1,0 0-1,1 0 0,7 4 1,-7-4 86,1 1 1,-1-1-1,1 1 1,-2 1-1,1-1 1,7 11-1,-13-16-68,0 1 0,0-1 1,0 1-1,-1-1 0,1 1 0,0 0 0,-1-1 1,1 1-1,-1 0 0,1 0 0,-1-1 0,0 1 0,0 0 1,0 0-1,0 0 0,0-1 0,0 4 0,-1-4-15,1 1-1,-1-1 1,0 0-1,1 1 0,-1-1 1,0 0-1,0 0 1,0 1-1,0-1 0,0 0 1,0 0-1,0 0 0,0 0 1,0 0-1,-1 0 1,1 0-1,0-1 0,0 1 1,-1 0-1,-2 0 1,-8 3-240,-1-1 1,0-1 0,-18 2 0,15-1 560,2-1-301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10850,'4'2'4601,"-4"14"-2496,-5 4-201,-5 22-448,-3 3-255,2 13-457,-1 4-184,3-8-256,11-1-112,7-18-104,4-10-8,8-16-712,-2-9-256,-2-14 488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9890,'8'5'2528,"0"-1"0,16 4 0,18 2 1216,46-4-2858,-4 1-669,-63-4-198,6 0-1,37 12 1,-56-13-12,-1 0 0,0 1-1,0 0 1,0 0 0,-1 1 0,1 0-1,-1 0 1,1 0 0,-2 1 0,7 5-1,-9-5 51,1-1-1,-1 0 0,0 1 0,-1 0 0,1 0 1,-1-1-1,3 10 0,-4-11 78,0 0 1,0 0-1,0 1 0,-1-1 0,1 0 0,-1 0 1,0 0-1,0 1 0,0-1 0,0 0 1,-1 0-1,1 1 0,-1-1 0,-1 4 1,1-6-72,1-1 1,0 1-1,-1 0 1,1-1 0,-1 1-1,1-1 1,-1 1 0,1 0-1,-1-1 1,1 1-1,-1-1 1,0 1 0,1-1-1,-1 0 1,0 1-1,1-1 1,-1 0 0,0 1-1,0-1 1,1 0-1,-1 0 1,0 0 0,0 0-1,1 0 1,-1 1-1,0-2 1,0 1 0,0 0-1,1 0 1,-2 0-1,1 0-28,0-1 0,0 1-1,0 0 1,0-1-1,0 1 1,0-1 0,0 1-1,1-1 1,-1 1-1,0-1 1,0 1-1,0-1 1,1 0 0,-1 1-1,0-1 1,1 0-1,-1 0 1,1 0 0,-1 1-1,1-1 1,-1 0-1,1 0 1,-1-2 0,0-3-6,1-1 1,-1 1-1,1 0 1,1-1-1,-1 1 1,1-1-1,0 1 1,2-7-1,0 2-37,1 1-1,0-1 0,9-18 0,-8 21-234,0 1-1,1-1 0,-1 1 0,1-1 0,1 2 1,-1-1-1,1 1 0,1 0 0,-1 0 1,1 1-1,0 0 0,0 0 0,11-4 1,14-6-543</inkml:trace>
  <inkml:trace contextRef="#ctx0" brushRef="#br0" timeOffset="1">799 198 8058,'1'0'740,"1"-1"0,-1 1 1,1-1-1,-1 1 0,1-1 0,-1 0 1,0 0-1,3-2 0,-3 2-416,0 0 0,-1 0 0,1-1 0,0 1 0,-1 0 0,1-1 0,-1 1 0,1-1 1,-1 1-1,0-1 0,1 1 0,-1-3 0,1-2 490,0-1-222,0-1 1,-1 1 0,0 0-1,-1 0 1,-1-9-1,2 9-388,-1 3-111,0-1 1,1 1-1,-2 0 0,1 0 0,0 0 0,-1-1 0,0 1 0,0 1 0,0-1 0,0 0 0,-1 0 0,1 1 0,-1 0 1,-4-5-1,6 7-75,0 0 1,0 0-1,0 1 1,0-1-1,0 0 1,0 0 0,0 1-1,-1-1 1,1 1-1,0-1 1,0 1-1,0-1 1,-1 1 0,1 0-1,0-1 1,0 1-1,-1 0 1,1 0-1,0 0 1,-2 0 0,1 1-1,0-1 1,1 1 0,-1-1 0,0 1 0,1 0 0,-1 0-1,1 0 1,-1 0 0,1 0 0,-1 0 0,1 0 0,-2 3 0,-3 3 41,1 0 1,0 1-1,0 0 1,-5 12-1,8-17-29,-4 10 130,-9 24 1,14-34-127,0 1-1,0 0 1,1 0 0,-1 0 0,1 0-1,-1 0 1,1 0 0,0 0 0,1 0-1,-1 0 1,2 5 0,-2-8-25,0 0-1,1 0 1,-1 0 0,0 0 0,1 0-1,-1 0 1,1 0 0,-1 0 0,1 0-1,-1 0 1,1 0 0,-1 0 0,1 0-1,0 0 1,0-1 0,-1 1 0,1 0-1,0 0 1,0-1 0,0 1 0,0-1-1,0 1 1,0-1 0,0 1 0,0-1-1,0 0 1,0 1 0,0-1-1,0 0 1,0 0 0,0 0 0,1 0-1,-1 0 1,0 0 0,2 0 0,2-2 12,0 1 1,0-1-1,0 0 1,0-1-1,0 1 0,5-4 1,3-3-8,51-24 53,-62 31-63,1 1 0,0 1 0,0-1 1,0 0-1,0 1 0,0 0 0,0-1 0,4 1 0,-7 0 0,0 0-1,0 0 0,0 1 0,1-1 0,-1 0 1,0 0-1,0 0 0,0 0 0,0 0 0,1 0 1,-1 0-1,0 0 0,0 0 0,0 0 0,0 0 1,0 0-1,0 1 0,0-1 0,1 0 0,-1 0 1,0 0-1,0 0 0,0 0 0,0 1 0,0-1 1,0 0-1,0 0 0,0 0 0,0 0 0,0 0 1,0 1-1,0-1 0,0 0 0,0 0 0,0 0 1,0 0-1,0 1 0,0-1 0,0 0 0,0 0 0,0 0 1,0 0-1,0 0 0,0 1 0,0-1 0,-3 6 86,-4 2 178,-15 14 1,7-8-998,15-14 712,0 0 0,0 0 1,0 0-1,1 0 0,-1 0 0,0 0 0,0 0 0,0 0 0,0 0 0,0 0 1,0 0-1,0 0 0,0 0 0,0 0 0,0 0 0,0 0 0,0 0 0,0 0 1,0 0-1,0 0 0,0 0 0,0 0 0,0 0 0,0 0 0,0 0 0,0 0 1,0 0-1,0 0 0,0 0 0,0 0 0,0 0 0,0 0 0,0 0 0,0 0 1,0 0-1,0 0 0,0 0 0,0 0 0,0 0 0,0 0 0,0 0 0,0 0 0,0 1 1,0-1-1,0 0 0,0 0 0,0 0 0,0 0 0,0 0 0,0 0 0,0 0 1,0 0-1,0 0 0,0 0 0,0 0 0,0 0 0,0 0 0,8-1-642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25 10738,'6'10'5049,"1"6"-1664,-3-2-752,-4-3-585,-4 3-576,-4-9-911,-1 2-241,1-5-352,0-3-344,2-8-985,5-3-567,0-4-1305,-2-5-224,0 1-1120,-2-4 2721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1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7498,'-2'3'4814,"1"4"-3414,1-4-372,-3 14 1188,-10 65 3758,12-71-5590,1 0 0,0 0 0,0-1 0,1 1-1,4 16 1,-4-24-335,0 0 0,0 0 0,0-1 0,0 1 0,1 0 0,-1-1 0,1 1 1,0-1-1,0 0 0,0 0 0,0 1 0,3 1 0,-4-3-46,-1-1 0,1 1 0,0 0 0,0-1 0,0 1 0,0-1 0,0 0 0,0 1 0,0-1 0,0 0 0,0 0 0,0 1 0,-1-1 0,1 0 0,0 0 0,0 0 0,0 0 0,0 0 0,0 0 0,0-1 0,0 1 0,0 0 0,0 0 0,0-1 0,0 1 0,0-1 0,0 1 0,0 0 0,0-1 1,0 0-1,-1 1 0,1-1 0,0 0 0,0 1 0,-1-1 0,1 0 0,-1 0 0,1 1 0,0-1 0,0-1 0,0 0-26,0 0 0,1 0 0,-1-1 0,0 1 0,0 0 0,0 0-1,0-1 1,0 1 0,-1-1 0,1 1 0,-1-1 0,0 1 0,0-1 0,1 1 0,-2-1 0,1 1 0,0-1 0,0 1 0,-1 0 0,1-1 0,-1 1-1,0-1 1,0 1 0,0 0 0,0-1 0,0 1 0,-2-3 0,-4-4-97,-1 0-1,1 0 0,-2 1 1,-15-13-1,-6-7 67,25 21 41,7 3-52,12 2-99,-5 2 123,8-2 24,1 1-1,-1 0 1,0 2-1,0 0 1,29 5-1,-36-3 101,1 0 0,-1 0 0,0 1 1,0 0-1,-1 0 0,1 1 0,-1 1 0,0 0 0,0 0 1,11 11-1,-15-12-1,-1 0 1,1 1 0,-1-1 0,-1 1-1,1 0 1,-1 0 0,0 0-1,4 12 1,-6-14-43,0 0-1,0-1 1,-1 1 0,1 0 0,-1 0-1,0 0 1,0 6 0,-1-8-24,1 0 0,0 0 0,-1 0 1,1 0-1,-1 0 0,0-1 0,0 1 1,0 0-1,0 0 0,0-1 0,0 1 0,0-1 1,0 1-1,-1-1 0,-2 3 0,4-4-15,0 0-1,0 0 0,0 1 0,0-1 1,0 0-1,-1 0 0,1 0 0,0 0 1,0 0-1,0 0 0,0 0 0,0 0 1,-1 0-1,1 0 0,0 1 0,0-1 1,0 0-1,0 0 0,-1 0 0,1 0 1,0 0-1,0 0 0,0 0 0,-1 0 1,1 0-1,0 0 0,0-1 0,0 1 1,0 0-1,0 0 0,-1 0 0,1 0 1,0 0-1,0 0 0,0 0 0,0 0 1,-1 0-1,1 0 0,0-1 0,0 1 1,0 0-1,0 0 0,0 0 1,0 0-1,0 0 0,0-1 0,0 1 1,-1 0-1,1 0 0,0 0 0,0 0 1,0-1-1,0 1 0,0 0 0,0 0 1,0 0-1,0 0 0,0-1 0,0 1 1,0 0-1,0 0 0,0 0 0,0 0 1,0-1-1,0 1 0,1 0 0,0-14-107,0 9 44,1-1 1,0 0 0,0 1-1,1-1 1,3-6 0,1 0-38,-2 2 54,0 1 1,1-1-1,0 1 0,1 0 0,-1 0 0,2 1 0,0 0 1,0 0-1,0 1 0,13-9 0,-21 16 54,1-1 0,0 1 0,-1-1 0,1 1 1,-1-1-1,1 1 0,0 0 0,-1-1 0,1 1 0,0 0 0,0 0 0,-1-1 0,1 1 0,0 0 0,0 0 1,-1 0-1,1 0 0,0 0 0,0 0 0,-1 0 0,1 0 0,1 0 0,-2 1 22,1 0 1,-1-1-1,1 1 0,-1 0 0,1 0 1,-1-1-1,0 1 0,1 0 0,-1 0 0,0 0 1,0-1-1,0 1 0,0 0 0,1 1 1,0 7 159,1-1-151,0 0 0,-1 0 0,-1 1 0,1-1 0,-2 9 0,1-17-56,0 1 8,0-1 0,0 0 0,0 0 0,0 1 0,0-1 0,0 0 0,0 0 0,0 1 1,0-1-1,0 0 0,0 0 0,0 0 0,0 1 0,0-1 0,0 0 0,0 0 0,1 1 0,-1-1 0,0 0 1,0 0-1,0 1 0,0-1 0,0 0 0,1 0 0,-1 0 0,0 0 0,0 1 0,0-1 0,0 0 0,1 0 1,-1 0-1,0 0 0,0 0 0,1 1 0,20-1-200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9002,'14'2'6433,"7"8"-2793,-9-3-2192,4-1-534,-1 2 0,0 0 1,-1 1-1,1 0 0,20 18 0,-34-25-874,0-1-1,0 0 1,1 0 0,-2 1-1,1-1 1,0 1 0,0-1-1,0 0 1,-1 1-1,1 0 1,0-1 0,-1 1-1,0-1 1,1 1-1,-1 0 1,0-1 0,0 1-1,0 0 1,0-1 0,0 1-1,0 0 1,0-1-1,-1 1 1,1-1 0,0 1-1,-1 0 1,0-1-1,1 1 1,-1-1 0,0 1-1,0-1 1,1 0 0,-3 3-1,0-1-16,1 1 0,-1-1-1,0 0 1,0 0 0,0 0-1,0-1 1,-1 1 0,1-1-1,-6 3 1,15-13-413,12-9 108,-4 4 180,-8 7 57,1-1 0,0 2-1,0-1 1,0 1 0,1 0-1,12-7 1,-14 9 31,0 1 1,-1 0-1,1 0 1,0 0-1,7 0 1,-12 2 23,0-1 1,1 1 0,-1 0 0,0 0 0,1 0 0,-1 0 0,1 0 0,-1 0-1,0 1 1,1-1 0,-1 0 0,0 1 0,1-1 0,-1 1 0,0-1-1,0 1 1,1 0 0,-1 0 0,0-1 0,0 1 0,0 0 0,0 0-1,0 0 1,0 0 0,0 0 0,0 0 0,1 2 0,0 3 108,0 0 1,0 0-1,-1 1 1,0-1-1,0 0 1,0 1 0,-1-1-1,0 0 1,0 1-1,-2 10 1,1-8-8,1-1 0,0 1 1,0 0-1,3 14 0,-3-23-130,0 0-1,0 0 1,0 0-1,0 0 1,0 0-1,0 0 1,0 0-1,0 0 1,0 0-1,0 0 1,0 0-1,0 0 0,0 0 1,0-1-1,0 1 1,0 0-1,0 0 1,0 0-1,0 0 1,0 0-1,0 0 1,0 0-1,1 0 1,-1 0-1,0 0 1,0 0-1,0 0 1,0 0-1,0 0 1,0 0-1,0 0 1,0 0-1,0 0 1,0 0-1,0 0 1,0 0-1,0 0 1,0 0-1,0 0 1,0 0-1,1 0 1,-1 0-1,0 0 1,0 0-1,0 0 1,0 0-1,0 0 1,0 0-1,0 0 1,0 0-1,0 0 1,0 1-1,0-1 1,0 0-1,0 0 1,0 0-1,0 0 1,0 0-1,0 0 1,0 0-1,0 0 1,0 0-1,0 0 1,0 0-1,0 0 1,0 0-1,0 0 1,5-8-1242,6-9-915,8-2 867</inkml:trace>
  <inkml:trace contextRef="#ctx0" brushRef="#br0" timeOffset="1">553 0 13651,'-3'12'5753,"-2"12"-2944,-5 8-729,-3 8-383,-6 3-401,5 9-696,-1-5-144,7-1-256,9-2-80,5-15-80,7-1-24,2-15 16,-3-1-136,-2-8-576,0-4-392,-5-1-689,-4-7 2890,2 0-1065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09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30 7626,'-8'7'3566,"7"-3"-575,7-4 1353,13-8 1502,108-14-4145,-108 18-1969,0 1 0,0 1 0,0 1 0,0 0 0,0 2 0,0 0 0,26 5 0,-14 2-859,-13-3 22,32 5 1,-49-10 1081,0 0 1,0 0-1,0 0 1,0 0-1,0 0 1,0-1-1,0 1 1,0 0-1,0 0 1,0-1-1,0 1 1,0-1-1,1-3 73,-7-1 381,5 5-283,-1 0 1,1 0 0,0 0-1,-1 0 1,1 0 0,-1 0-1,1 0 1,0 0 0,-1 0-1,1 0 1,0 1 0,-1-1-1,1 0 1,0 0 0,-1 0-1,1 0 1,0 0 0,-1 1-1,1-1 1,0 0 0,0 0-1,-1 0 1,1 1 0,0-1-1,0 0 1,-1 1 0,1-1-1,-8 11 313,6-8 50,-36 51 1174,37-52-1590,-1 0 0,1 0 1,0 0-1,0 0 0,0 0 1,0 0-1,0 0 1,0 1-1,1-1 0,-1 0 1,1 0-1,-1 1 0,1-1 1,0 1-1,0-1 1,0 0-1,0 3 0,2-1-3,-1-1-1,0 1 1,1-1-1,0 1 0,0-1 1,0 0-1,0 0 0,3 3 1,31 34 551,-6-7-145,-30-33-477,1 1 0,0 1 0,0-1 0,0 0 0,0 0 0,-1 0 0,1 0 0,0 0 0,-1 1 0,1-1-1,-1 0 1,1 1 0,-1 1 0,0-3-14,0 1-1,0-1 0,0 0 1,0 1-1,0-1 1,0 0-1,0 0 1,0 1-1,-1-1 1,1 0-1,0 0 0,0 1 1,0-1-1,-1 0 1,1 0-1,0 1 1,0-1-1,0 0 0,-1 0 1,1 0-1,0 0 1,-1 1-1,-12 1 76,-11-2-3,-29-5 0,-15 0-1001,65 5 740,1 0 1,-1 0-1,1 0 0,-1 1 1,0-1-1,1 1 0,-1-1 1,1 1-1,0 0 0,-1 0 0,1 0 1,-4 2-1,-6 8-514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1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 5593,'-1'0'522,"-1"-1"0,1 0-1,0 1 1,0 0 0,0-1-1,0 1 1,0 0 0,-1-1-1,1 1 1,0 0 0,0 0 0,0 0-1,-3 0 1,-2 0 5286,6 0-3757,-1-2-885,6 0-675,6 2-324,0 0 1,-1 0-1,15 3 1,25 2 119,13-6-101,-38 0-212,27 3 1,-51-2-44,1 0 1,-1 0-1,1 0 1,-1 0-1,1 1 0,-1-1 1,0 1-1,1-1 0,-1 1 1,0-1-1,1 1 1,-1 0-1,0 0 0,0-1 1,0 1-1,0 0 0,0 0 1,0 0-1,0 0 1,0 1-1,1 1 0,6 12-489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10242,'3'13'4681,"-1"2"-1928,4-1-1065,9-2 121,1-2-417,0-6-296,16-4-384,-5-4-120,4-2-192,6 0-88,-13 3-135,2 2-65,-10 1-184,-2-2-377,-9 2 313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1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21 7634,'0'-10'1883,"1"0"1100,-1 16 5718,-17 111-4768,4-42-2989,8-37-699,2 1 0,2-1 1,1 1-1,2 0 0,2-1 1,17 74-1,-21-112-245,0 0 1,0 0-1,0 1 0,0-1 0,0 0 0,0 1 1,0-1-1,0 0 0,0 0 0,0 1 0,0-1 1,0 0-1,0 0 0,1 1 0,-1-1 0,0 0 1,0 0-1,0 1 0,1-1 0,-1 0 0,0 0 1,0 0-1,0 1 0,1-1 0,2-5-164,1-14-689,-2-29 412,-2 13 601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36 12835,'-6'-4'877,"0"0"1,0 1-1,0-1 1,0 1-1,-1 1 1,1-1-1,-1 1 1,-12-3-1,4 3-152,-1 0 0,-28 1 1,37 1-639,1 0 1,-1 1 0,1 0 0,0 0 0,-1 0 0,1 1 0,0 0 0,0 1 0,0-1 0,0 1 0,1 0 0,-10 6 0,13-6-73,-1-1 1,0 1-1,1-1 1,-1 1-1,1 0 1,0 0-1,0 0 1,0 0-1,0 1 1,0-1-1,1 0 1,0 1-1,-1-1 1,1 1-1,0 0 1,1-1-1,-1 1 1,1 0-1,0-1 1,0 1-1,0 0 1,0-1-1,1 5 1,1 2 19,0-1 0,1 1 0,0-1 0,1 0 0,0 0 0,0 0 1,1-1-1,0 1 0,0-1 0,1 0 0,8 8 0,6 6 282,2-2 0,33 25 0,-48-40-134,-1 0 1,1 1 0,-1 0-1,0 0 1,5 8 0,-9-11-97,-1-1 0,1 1 0,0 0 0,-1 0 0,0 0 0,0 0 0,0 0 0,0 0 0,0 0 0,-1 1-1,1-1 1,-1 0 0,0 0 0,0 1 0,0-1 0,-1 6 0,0-7-44,1 0 0,-1 0-1,0 1 1,1-1 0,-1 0 0,0 0-1,0 0 1,-1 0 0,1 0-1,0-1 1,-1 1 0,1 0-1,-1 0 1,1-1 0,-4 3 0,2-2-3,0 0 0,0-1 0,0 1 1,-1 0-1,1-1 0,-1 0 0,1 0 1,-7 1-1,-1-1-7,1 0 0,0-1 0,0 0 0,-1-1-1,-19-3 1,20 1-248,0 1-1,-14-7 0,21 8-60,0 0 0,0 0 0,0-1 0,0 0 0,1 1 0,-1-1 0,1 0 0,-1 0 0,1 0 0,0 0 0,-4-6 0,5 8 220,1 0-1,0-1 1,0 0 0,-1 1 0,1-1-1,0 1 1,0-1 0,0 1 0,0-1-1,-1 1 1,1-1 0,0 1 0,0-1-1,0 0 1,0 1 0,0-1 0,0 1-1,1-1 1,-1 1 0,0-1 0,0 0-1,0 0 1,13-14-688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0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 11883,'-1'0'205,"0"-1"1,1 1 0,-1-1-1,0 1 1,0-1 0,1 1-1,-1 0 1,0 0 0,0-1-1,0 1 1,1 0 0,-1 0-1,0 0 1,0 0 0,0 0 0,0 0-1,0 0 1,1 0 0,-1 0-1,0 0 1,0 1 0,0-1-1,0 0 1,1 0 0,-1 1-1,0-1 1,0 1 0,1-1 0,-1 1-1,0-1 1,1 1 0,-1-1-1,0 1 1,1-1 0,-1 1-1,1 0 1,-1 0 0,1-1-1,-1 1 1,1 0 0,0 0-1,-1-1 1,1 1 0,0 0 0,0 0-1,-1 1 1,0 7 454,-1 0 0,1-1 0,1 1 0,0 0 0,2 16 0,0 8 162,-4 11 2,-6 45-1,3-53-491,2 1 1,2 49 0,1-80-299,9 86 341,-9-83-335,-1-8-37,1 0 0,0 0-1,0 1 1,0-1 0,0 0 0,0 0 0,0 0-1,1 0 1,-1 0 0,0 0 0,0 0 0,1 1-1,0 1-431,-1-3-406,1-11-3594,7-8 2497</inkml:trace>
  <inkml:trace contextRef="#ctx0" brushRef="#br0" timeOffset="1">430 291 13395,'-6'1'5369,"0"1"-3345,4-2-319,1 0-225,0 0-352,1 0-568,13 8-103,22 2-177,44 4-104,-37-13-104,-10-1-24,-4 0-48,-7 3-288,-6-1 208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1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16043,'-4'5'6058,"0"12"-4442,1 4-64,1 13-143,0 6-377,1 3-544,1 4-112,1-4-104,-1 2-40,4-11-88,-2-4-56,3-9-64,-1-9 48,-1-9-328,1-3-352,-2-14 1464,8-2-904</inkml:trace>
  <inkml:trace contextRef="#ctx0" brushRef="#br0" timeOffset="1">688 175 14195,'-21'4'5321,"10"0"-3728,3-2-289,19 0 80,5-2-344,17 1-560,1 0-96,4 3-95,4-1-73,-3-3-96,3-3-40,-8 1 80,-10 0-136,-11 2-768,-10 0 2320,1-5-1472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13739,'0'17'5569,"0"11"-3400,5 14-121,-3 8-440,-4 2-295,2 4-553,2-7-192,7-9-264,-1-3-120,3-14-64,-6-7-304,8-5-72,2-6-4121,15-12 3113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 13291,'-5'-2'5785,"-1"6"-2872,8 12-1089,-2 12-64,4 18-471,-3 5-297,-5 13-456,0 2-112,0-5-184,3-3-72,10-14-112,-2-11 0,5-9-248,4-10-376,-2-12 1424,7-5-856</inkml:trace>
  <inkml:trace contextRef="#ctx0" brushRef="#br0" timeOffset="1">219 142 14331,'0'2'5817,"8"4"-3352,10 2-1121,10-2 136,8-2-471,11-1-345,9-4-440,0-3-88,-11-4-72,-5 2 64,-15 1-336,-6 1-264,-10 1 312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10946,'3'1'5749,"-7"2"-3478,-9 5-1452,12-7-342,-15 8 444,-11 5-266,15-9-500,1-1 1,0 1 0,-17 9 0,16-5-43,7-7-52,0 1 1,1 0-1,0 0 0,-1 1 0,1 0 1,0-1-1,1 1 0,-1 1 0,1-1 0,-4 5 1,6-8-56,1 0 1,-1 0-1,1 0 1,-1 0 0,1 0-1,0 0 1,0 0 0,-1 0-1,1 1 1,0-1-1,0 0 1,0 0 0,0 0-1,0 0 1,0 0 0,0 0-1,0 0 1,1 0-1,-1 0 1,0 0 0,1 2-1,0-1 7,0 0 0,1 0 0,-1 0 0,1-1-1,-1 1 1,1 0 0,-1 0 0,1-1 0,3 3 0,3 1 31,0 0 1,0-1 0,0 0-1,11 4 1,-11-6-11,0 0 0,0 0 0,17 0 0,10 3-482,-35-5 352,1 0 0,0 0 1,0 1-1,-1-1 0,1 0 0,0 0 0,-1 1 1,1-1-1,-1 0 0,1 1 0,0-1 1,-1 1-1,1-1 0,-1 1 0,1-1 0,-1 1 1,1-1-1,-1 1 0,0-1 0,1 1 0,-1 0 1,1 0-1,3 10-690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12043,'-16'1'8690,"1"1"-4613,11-1-3839,1 0 0,-1 0 0,1 0 0,-1 1 0,1-1-1,0 1 1,0 0 0,0 0 0,0 0 0,-4 4 0,2-2-10,0 1-1,0 0 0,0 0 1,-6 10-1,10-13-205,0 0 0,0-1 0,0 1-1,0 0 1,0 0 0,0 0 0,1 0 0,-1 0 0,1 1-1,-1-1 1,1 0 0,0 0 0,0 0 0,0 0 0,0 0-1,0 0 1,1 1 0,-1-1 0,1 3 0,2 0-16,-1 0 0,1 0 0,0 0 0,1-1 0,-1 1 0,1-1 0,7 7 0,-7-8 14,0 1-1,-1-1 0,1 1 1,-1 0-1,0 0 0,0 0 0,-1 1 1,1-1-1,-1 0 0,0 1 1,2 8-1,-2-4 42,-1 0 0,0 1 0,-1-1 0,0 0-1,-2 16 1,2-25-66,0 0 0,0 0 0,0 0 0,0 0 0,0 1 0,0-1 0,0 0 0,0 0 0,0 0 0,0 1 0,0-1 0,0 0 0,0 0 0,0 0 0,0 0 0,0 1 0,0-1 0,0 0 0,0 0 0,0 0 1,0 0-1,0 0 0,-1 1 0,1-1 0,0 0 0,0 0 0,0 0 0,0 0 0,0 0 0,-1 0 0,1 0 0,0 1 0,0-1 0,0 0 0,0 0 0,0 0 0,-1 0 0,1 0 0,-6-5-1922,3 2-1506,2 1 2578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8826,'0'23'5001,"-6"17"0,0 5-2024,2 0-1025,4 3-296,2-4-839,2-3-273,2-6-304,2-2-88,0-9-96,-5-4 56,6-8-528,-10-7-544,2-3-2481,9-1 2185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2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13131,'-7'22'5569,"3"11"-2552,-1 11-937,1 10-248,0 4-351,2 10-761,3 5-272,4-12-304,2 2-56,7-22-72,0-8-16,2-6-120,1-11-336,-1-3-792,1-9 2304,3-9-1112</inkml:trace>
  <inkml:trace contextRef="#ctx0" brushRef="#br0" timeOffset="1">358 340 15891,'-1'0'5802,"0"0"-4506,1 0-176,8 1 8,20 2-319,44-4-529,-35-2 72,-7 3 72,-2 4-872,-2 0 480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2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13979,'-12'13'5697,"13"3"-3000,-1 13-721,5 10-95,1 9-457,-9 17-848,0 3-240,3 5-240,2-5-24,10-12-56,0-10 56,-3-14-456,0-2-432,1-9-1032,7-6 1039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3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25 268 8450,'-11'15'7928,"10"-14"-7314,0 0 1,0 0-1,1-1 1,-1 1-1,0 0 0,0 0 1,0 0-1,0-1 0,0 1 1,0 0-1,-2 0 0,18 0 746,-12-1-1340,0 1 0,-1-1 0,1 0 0,0 0 0,0-1 1,0 1-1,0-1 0,3 0 0,2-2 5,0 1 0,0-1 0,0 0 0,-1-1 0,1 0 0,-1 0 1,0 0-1,0-1 0,0 0 0,-1-1 0,9-8 0,-3 0 1,-1-1 0,-1 0-1,0-1 1,-1 0 0,11-26 0,-18 36-18,0 0-1,0 0 1,-1 0 0,0 0 0,0 0 0,0-1 0,-1 1-1,0 0 1,-1-13 0,0 17-7,1 0-1,0 0 1,-1 0-1,1 0 1,-1 0 0,0 0-1,0 1 1,0-1-1,0 0 1,0 0 0,0 0-1,0 1 1,0-1-1,-1 1 1,1-1 0,0 1-1,-1-1 1,0 1-1,1 0 1,-1 0 0,0 0-1,0 0 1,1 0-1,-1 0 1,0 0 0,0 1-1,0-1 1,0 1-1,0-1 1,0 1 0,0 0-1,0 0 1,-2 0 0,-1 0 5,1 0 0,0 0 0,-1 1 0,1 0 0,0-1 0,0 2 0,-1-1 0,1 0 0,0 1 1,0 0-1,0 0 0,1 0 0,-1 1 0,-4 2 0,4-1 15,0 1 0,0-1 0,0 1 0,0-1 0,1 1 0,-1 0 0,1 0 0,1 1 0,-4 8 0,2-5 9,1 1 0,1 0 0,0-1 0,0 1-1,1 0 1,0 0 0,1 0 0,0 0 0,1 0 0,0 0-1,0 0 1,4 12 0,-2-14-6,0 0 0,0-1 0,1 1-1,0-1 1,0 1 0,1-1 0,-1 0 0,2-1 0,-1 1-1,1-1 1,0 0 0,0-1 0,1 1 0,0-1 0,10 6-1,-14-9-67,0-1 0,1 1-1,-1 0 1,1-1 0,0 0-1,-1 0 1,1 0-1,0 0 1,0 0 0,0-1-1,-1 0 1,8 0-1,-3-1-250,0 0 0,0 0-1,0-1 1,0-1-1,8-2 1,25-12-371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3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78 205 9514,'0'3'789,"1"0"197,0 1-1,0-1 1,0 0 0,0 1-1,0-1 1,0 0-1,1 0 1,0 1-1,0-1 1,2 3 0,-4-6-938,0 0 1,0 0 0,0 1 0,0-1 0,1 0 0,-1 0 0,0 0 0,0 0 0,0 0 0,0 0 0,0 0 0,0 0 0,0 0 0,0 0 0,0 0-1,0 0 1,1 0 0,-1 0 0,0 0 0,0 0 0,0 0 0,0 0 0,0 0 0,0 0 0,0 0 0,0 0 0,1 0 0,-1 0 0,0 0 0,0 0-1,0 0 1,0 0 0,0 0 0,0 0 0,0 0 0,0 0 0,1 0 0,-1 0 0,0 0 0,0 0 0,0 0 0,0 0 0,0 0 0,0 0 0,0 0-1,0-1 1,0 1 0,0 0 0,0 0 0,0 0 0,0 0 0,1 0 0,-1 0 0,2-10 1171,-1 7-1019,12-42 67,-9 31-242,0 0 0,-1 0-1,0 0 1,0-16-1,-3 22-3,1 1 0,-1-1-1,-1 0 1,0 0 0,0 1 0,0-1-1,-3-7 1,4 13-15,-1 0 1,0 1-1,1-1 0,-1 0 0,0 0 1,0 1-1,0-1 0,0 1 0,0-1 1,0 1-1,0-1 0,-1 1 0,1 0 1,-1-1-1,1 1 0,-1 0 0,1 0 1,-1 0-1,0 0 0,1 0 1,-1 1-1,0-1 0,0 0 0,1 1 1,-1-1-1,0 1 0,0 0 0,0 0 1,0 0-1,0-1 0,1 2 0,-1-1 1,0 0-1,-2 1 0,1-1-2,0 1 0,1 0 0,-1 0 0,0 0 0,1 0 0,-1 0-1,1 0 1,-1 1 0,1-1 0,0 1 0,0 0 0,-4 3 0,3-1 15,0 0 1,0-1-1,1 1 1,-1 0-1,1 0 1,0 1-1,-1 3 1,-1 5 67,0-1 0,2 1-1,0-1 1,-2 22 0,4-26-54,0 1-1,0-1 0,0 1 1,1 0-1,0-1 1,5 16-1,-5-21-32,0-1 0,0 1 0,0-1 0,0 1 0,0-1 0,1 1 0,0-1 0,-1 0 0,1 0 0,0 0 0,0 0 0,0 0 0,0 0 0,0-1 0,0 1 0,0-1 0,1 1 0,-1-1 0,1 0 0,-1 0 0,1 0 0,-1 0 0,1 0 0,5 0 0,-4 0-21,0-1-1,1-1 1,-1 1 0,0 0 0,0-1 0,0 0 0,0 0 0,0 0-1,5-2 1,-4 1-65,0 0 0,1 0-1,8 0 1,-13 2 82,-1 0 1,0 0-1,0 0 0,0 0 1,1 0-1,-1 0 0,0 0 1,0 0-1,1 0 0,-1 0 1,0 0-1,0 0 0,0 0 1,1 0-1,-1 0 0,0 0 1,0 0-1,0 1 0,0-1 1,1 0-1,-1 0 0,0 0 1,0 0-1,0 0 1,0 1-1,0-1 0,1 0 1,-1 0-1,0 0 0,0 1 1,0-1-1,0 0 0,0 0 1,0 1-1,1 8-6,-2-6 2,-1 72 39,1 43 101,2-103-88,0 0 0,2 0 0,0 0 0,0-1 0,10 26-1,-10-34-22,1 1 0,-1-1 0,1 0 0,0-1 0,0 1 0,1-1-1,-1 1 1,9 5 0,-11-9-20,0 0-1,0-1 0,1 1 0,-1-1 1,0 0-1,1 0 0,-1 0 1,1 0-1,0 0 0,4 1 1,-5-2-12,0 0 0,0 0-1,0 0 1,-1 0 0,1-1 0,0 1 0,0-1 0,0 1 0,-1-1 0,1 1 0,0-1 0,-1 0 0,1 0 0,-1 0 0,1 0 0,-1 0 0,3-2 0,1-1-145,-1-1 0,0 0 0,-1 1 0,1-1 0,-1-1 0,0 1 0,0 0 0,-1-1 0,1 1 0,1-9 0,0 2-316,-2 0 0,0 0 0,0 0 0,-1-16 1,-1 23 380,0 0 1,-1 0 0,0 0 0,0 0-1,-1 0 1,1 0 0,-1 0 0,0 0 0,0 0-1,-1 1 1,0 0 0,1-1 0,-1 1 0,-1 0-1,1 0 1,-1 0 0,-4-3 0,-7-7 33,-2 2 0,-31-21 1,46 33 48,-7-6 17,-39-21 117,43 24-2,0 1 1,0 0-1,0 0 0,-1 1 0,1 0 1,0 0-1,-11-1 0,14 2-36,1 0 0,0 0 0,-1 0-1,1 0 1,-1 1 0,1-1-1,0 0 1,-1 1 0,1-1 0,0 1-1,-1-1 1,1 1 0,0 0 0,0-1-1,0 1 1,-2 1 0,3-1-9,-1-1-1,0 1 1,1 0 0,-1 0 0,1 0 0,-1 0 0,1 0 0,-1 0-1,1-1 1,0 1 0,0 0 0,-1 0 0,1 0 0,0 0 0,0 0-1,0 0 1,0 2 0,0-1-2,0 0 0,1 0 0,-1 0-1,1 0 1,0 0 0,-1 0 0,1 0 0,0 0-1,0 0 1,0-1 0,0 1 0,1 0 0,-1-1-1,0 1 1,1-1 0,-1 1 0,1-1 0,-1 0-1,1 1 1,2 0 0,0 0-46,0-1 0,1 1 1,-1-1-1,0 0 0,0 0 0,1-1 0,-1 1 0,0-1 0,1 0 1,-1 0-1,1 0 0,-1-1 0,0 0 0,1 1 0,-1-2 1,8-2-1,4-2-162,-1-1 0,30-18 0,-33 17-350,0 0 0,0-1 0,0 0-1,-1-1 1,-1 0 0,0-1-1,0 0 1,-1 0 0,-1-1 0,0-1-1,0 1 1,-1-1 0,-1 0-1,6-18 1,-8 19 186,1-2 266,-1 0 1,0 0-1,-1 0 1,2-26-1,-5 40 53,0 0-1,0 0 0,0 0 1,0 0-1,0 0 1,0 0-1,0 0 0,0 0 1,0 0-1,0-1 1,0 1-1,0 0 1,0 0-1,0 0 0,0 0 1,0 0-1,0 0 1,-1 0-1,1 0 0,0 0 1,0 0-1,0 0 1,0 0-1,0 0 1,0 0-1,0 0 0,0 0 1,0 0-1,0 0 1,0 0-1,0 0 0,-1 0 1,1 0-1,0 0 1,0 0-1,0 0 1,0 0-1,0 0 0,0 0 1,0 0-1,0 0 1,0 0-1,0 0 0,0 0 1,0 0-1,0 0 1,-1 0-1,1 0 1,0 0-1,0 0 0,0 0 1,0 1-1,0-1 1,0 0-1,0 0 0,0 0 1,0 0-1,0 0 1,0 0-1,0 0 1,0 0-1,0 0 0,0 0 1,0 0-1,0 0 1,0 0-1,0 1 0,0-1 1,0 0-1,-4 6 906,1 5-142,1 1 0,1-1 0,-1 0 0,2 22 0,0-4-13,-1-14-402,1 0 0,1 0 0,4 25 0,-5-39-359,0 0 0,0 0 1,1 0-1,-1 0 0,1 0 0,-1 1 0,1-1 1,-1 0-1,1 0 0,0 0 0,-1 0 1,1-1-1,0 1 0,0 0 0,0 0 0,-1 0 1,1-1-1,0 1 0,2 1 0,-2-2-21,-1 0-1,1 0 1,0 0-1,-1 0 1,1 0-1,-1 0 1,1 0-1,0 0 1,-1 0-1,1 0 1,0 0-1,-1 0 1,1 0-1,-1 0 1,1-1-1,0 1 1,-1 0-1,1 0 1,-1-1-1,1 1 1,-1 0-1,1-1 0,-1 1 1,1-1-1,-1 1 1,1-1-1,-1 1 1,1-1-1,-1 1 1,0-1-1,1 1 1,-1-1-1,0 1 1,1-2-1,1-3-142,4-4-339,-2-1 0,7-18 0,-9 24 377,0 0 1,0 0 0,0 1-1,0-1 1,4-4 0,2-3-118,-4 3 67,-4 8 158,0 0 0,0-1-1,0 1 1,0 0 0,0-1 0,0 1 0,1 0 0,-1-1-1,0 1 1,0 0 0,0-1 0,1 1 0,-1 0 0,0 0-1,0-1 1,1 1 0,-1 0 0,0 0 0,1 0 0,-1-1-1,0 1 1,1 0 0,-1 0 0,1 0 0,-2 26 325,2-20-231,0 0 0,0 0 0,1 0 0,0 0 0,0 0 0,0 0 0,1-1-1,0 1 1,0-1 0,0 1 0,0-1 0,1 0 0,0-1 0,0 1 0,1-1 0,7 7 0,-7-7-79,-1-1-1,1-1 1,-1 1 0,1-1 0,0 1-1,0-1 1,0-1 0,1 1 0,-1-1 0,0 0-1,1 0 1,-1 0 0,0-1 0,1 0 0,-1 0-1,1 0 1,-1-1 0,0 0 0,9-2 0,-7 1-75,1-1 1,-1 0-1,0 0 1,0-1-1,0 0 1,-1 0-1,1-1 1,-1 0-1,0 0 1,0 0-1,0 0 1,-1-1-1,6-8 1,-9 11 55,1-1 0,-1 1 0,0-1 1,0 0-1,0 0 0,-1 0 0,0 0 1,1 0-1,-1 0 0,0-1 0,-1 1 0,1 0 1,-1-1-1,0 1 0,0 0 0,0 0 1,-1-1-1,1 1 0,-1 0 0,0 0 0,-1-1 1,1 1-1,-1 0 0,1 0 0,-5-6 1,3 5 47,-1 0 0,0 0 0,0 0 0,0 0 0,0 1 0,-1 0 0,1 0 0,-1 0 0,0 0 0,-1 1 0,1 0 0,-9-4 0,13 7-16,-1 0 0,1-1 0,0 1 0,0 0 0,-1 0 0,1 0 0,0 0 0,0 1 0,0-1 0,-1 0 0,1 0 0,0 1 0,0-1 0,0 1 0,0-1 0,-1 1 0,1-1 0,0 1 0,0 0 0,0-1 0,0 1 0,0 0 0,1 0 0,-1 0 0,0 0 0,0 0 0,0 0 0,1 0 0,-1 0 0,1 0 0,-1 1 0,-3 5 112,1 0 0,0 0 0,-4 12 0,7-18-123,-5 16 238,-3 18 0,7-30-208,0 0 0,1 0 0,0 0 0,0 0 0,0 0 0,0 0 1,1 0-1,2 8 0,-3-11-40,0-1-1,1 0 1,-1 1 0,1-1-1,0 0 1,-1 0 0,1 0 0,0 1-1,0-1 1,0 0 0,0 0-1,0 0 1,0 0 0,0-1 0,0 1-1,0 0 1,0 0 0,1 0-1,-1-1 1,0 1 0,0-1 0,1 1-1,-1-1 1,0 0 0,1 1-1,-1-1 1,0 0 0,1 0 0,-1 0-1,1 0 1,-1 0 0,0 0-1,1 0 1,-1 0 0,0-1 0,3 0-1,5-2-19,-1 0 1,1-1-1,-1 1 0,12-9 0,-12 7 6,2 0-5,-5 1 10,1 0 0,1 1-1,-1 0 1,0 0 0,1 1-1,9-3 1,-15 5 8,-1 0 0,1 0 0,0 0 0,0 0 0,0 0 0,0 0 0,-1 0 0,1 0 0,0 1 0,0-1 0,0 0 0,-1 0 0,1 1 0,0-1 0,0 1 0,-1-1 0,1 0 1,0 1-1,-1-1 0,1 1 0,-1-1 0,1 1 0,0 0 0,-1-1 0,1 1 0,-1 0 0,0-1 0,1 1 0,-1 0 0,1 0 0,-1-1 0,0 1 0,0 0 0,1 0 0,-1 0 0,0-1 0,0 1 0,0 0 0,0 1 0,0 4 17,1 0 1,-2-1-1,1 1 0,-2 7 1,1-9-91,-2 15 177,3-12-619,0-6 483,0-1-1,0 0 0,0 0 0,0 0 1,0 0-1,0 0 0,0 0 0,0 0 1,0 0-1,0 0 0,0 0 0,0 0 0,0 1 1,0-1-1,0 0 0,0 0 0,0 0 1,0 0-1,0 0 0,0 0 0,1 0 1,-1 0-1,0 0 0,0 0 0,0 0 0,0 0 1,0 0-1,0 0 0,0 0 0,0 1 1,0-1-1,0 0 0,0 0 0,0 0 0,1 0 1,-1 0-1,0 0 0,0 0 0,0 0 1,0 0-1,0 0 0,0 0 0,0 0 1,0 0-1,7-7-1391,2-11 595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39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13019,'6'19'5561,"-8"6"-2960,0 10-81,1 12-584,-6 4-439,9 4-761,0-6-240,5-8-264,1-6-80,0-17-488,0-4-296,3-16-960,-1-6-201,14-12 1081</inkml:trace>
  <inkml:trace contextRef="#ctx0" brushRef="#br0" timeOffset="1">240 233 12779,'6'21'5521,"0"4"-2913,-2 2-143,-2 1-745,2-3-487,-1-7-753,0-5-184,-2-9-376,-1-4-504,-1-11-1201,1-6-631,-3-11-1313,0-3-560,-7-1 2841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3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19 151 5497,'-14'-25'3913,"10"14"192,4 9-728,1 0-945,4 2-327,-5 0-569,0 0-280,0 0-592,7 4-576,8-2 616,8 8-519</inkml:trace>
  <inkml:trace contextRef="#ctx0" brushRef="#br0" timeOffset="1">365 1 11602,'4'30'5970,"-7"0"-1073,3 15-3057,-1 11-167,1 6-713,-1 5-416,1-10-312,4-8-96,8-14-56,9-7-112,-5-18-632,0-8-432,-7-12-809,-7-7 3169,-1-11-1208</inkml:trace>
  <inkml:trace contextRef="#ctx0" brushRef="#br0" timeOffset="2">203 166 11474,'0'8'5466,"5"2"-2202,7 1-1015,1 2-129,9-5-847,3-2-465,4-5-496,1 0-96,0-3-744,-1-2 144,2 4 128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63 225 7994,'3'11'4681,"4"6"-32,-1 2-2241,2 5 73,-1 1-481,0 3-399,-2-4-745,-1-2-272,-1-4-336,-3-8-168,1-4-472,-1-8-472,0-14-801,-1-5-1111,1-10 1775</inkml:trace>
  <inkml:trace contextRef="#ctx0" brushRef="#br0" timeOffset="1">2 0 11955,'-1'19'5089,"8"-2"-2649,2-1-639,0-1-609,2 1-240,5-3-1016,-2 6 2441,5-1-1849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12171,'5'4'787,"-1"-1"1,1 0-1,0 0 1,-1 0-1,1-1 1,1 0-1,-1 0 0,0 0 1,0 0-1,7 0 1,-9-1-649,0-1 0,0 0 1,0 0-1,0 0 0,0 0 0,0 0 1,0-1-1,0 1 0,0-1 0,0 0 1,0 0-1,0 0 0,0 0 0,-1-1 1,1 1-1,0-1 0,-1 0 0,1 1 1,-1-1-1,3-3 0,3-5-11,0 0 1,-1-1-1,11-20 1,-13 21-101,0 0 1,0-1-1,-2 1 1,6-21 0,-8 25-15,0 0 1,0-1 0,0 1-1,-1-1 1,0 1-1,-1 0 1,1-1 0,-1 1-1,-3-12 1,3 16-9,1 0 1,-1 0-1,0 1 1,1-1-1,-1 1 1,0-1-1,0 0 1,0 1-1,-1-1 0,1 1 1,0 0-1,0 0 1,-1-1-1,1 1 1,-3-1-1,3 1 5,0 1 0,-1-1 0,1 1 0,-1-1 0,1 1 0,-1 0 0,1-1 0,-1 1-1,1 0 1,-1 0 0,1 0 0,-1 0 0,1 0 0,-1 1 0,-1-1 0,-1 2 31,1-1-1,-1 1 1,0-1 0,0 1 0,1 1-1,-1-1 1,1 0 0,0 1 0,-1-1-1,1 1 1,-4 6 0,1-1 59,0 0 1,1 0-1,0 1 1,1-1-1,0 1 1,-5 13-1,7-14-73,0-1-1,0 0 1,1 1-1,0-1 1,0 1-1,1 0 0,0-1 1,1 13-1,0-17-74,-1 0 0,1 0 0,0 0 1,0-1-1,0 1 0,0 0 0,0-1 0,1 1 0,-1-1 0,1 1 0,-1-1 0,1 0 0,0 0 0,0 1 0,0-1 0,0-1 0,1 1 0,-1 0 0,0 0 0,1-1 0,-1 1 1,1-1-1,0 0 0,-1 0 0,1 0 0,0 0 0,0 0 0,-1-1 0,1 1 0,0-1 0,0 0 0,0 0 0,0 0 0,3 0 0,34-7-481</inkml:trace>
  <inkml:trace contextRef="#ctx0" brushRef="#br0" timeOffset="1">366 0 12099,'-7'4'1755,"0"-1"1,0 1 0,0 0 0,-11 9 0,15-9-1373,-1 0 1,1-1 0,-1 1 0,1 1 0,0-1-1,1 0 1,-1 1 0,-2 5 0,3-4-61,-1 1-1,1-1 1,0 1 0,0 0-1,1 0 1,0-1 0,0 1-1,1 0 1,0 8 0,0-11-226,1 1 0,-1-1 0,1 1 0,0-1 0,1 0 0,-1 1 1,1-1-1,0 0 0,0 0 0,0 0 0,0-1 0,1 1 0,0 0 1,-1-1-1,6 5 0,9 7 328,21 12 0,-37-26-398,0-1-11,0 1 0,0-1 0,-1 0 0,1 1 0,-1-1 0,1 1 0,0-1 0,-1 1 0,1-1 0,-1 1-1,1-1 1,-1 1 0,1 0 0,-1-1 0,0 1 0,1 0 0,-1-1 0,0 1 0,1 0 0,-1 0 0,0-1 0,1 2-1,-2-1 5,0 0 0,1-1 1,-1 1-1,1 0 0,-1-1 0,0 1 0,0-1 0,1 1 0,-1-1 0,0 1 0,0-1 0,0 0 0,1 1 0,-1-1 0,0 0 0,0 1 0,0-1 0,0 0 0,0 0 0,-1 0 0,-19 3-462,-1-1 0,-41-1-1,60-1 291,-14-2-1032,17 2 1050,-1 0-1,0 0 1,0 0-1,1-1 1,-1 1-1,1 0 1,-1-1-1,0 1 1,1 0-1,-1-1 1,1 1-1,-1-1 1,0 1-1,1-1 1,0 1-1,-1-1 1,1 1-1,-1-1 1,0 0-1,0-16-1284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12283,'1'-1'311,"0"1"1,1-1 0,-1 1 0,0 0 0,0 0 0,0-1 0,0 1 0,0 0-1,1 0 1,-1 0 0,0 0 0,0 1 0,0-1 0,0 0 0,0 0 0,0 1-1,0-1 1,2 1 0,-1 0-43,0 1 0,0-1-1,0 0 1,0 1 0,0 0 0,0-1 0,-1 1-1,3 2 1,1 4 308,0-1-1,0 1 0,5 13 1,-3-3 5,-1-1 1,-1 1-1,0 0 0,-2 0 1,3 20-1,0 96 815,-5-80-1028,4 8-160,-5-62-214,0 0 0,0 0 0,0 0-1,0 0 1,0 0 0,1 0 0,-1 0 0,0-1-1,0 1 1,0 0 0,0 0 0,0 0 0,0 0-1,1 0 1,-1 0 0,0 0 0,0 0 0,0-1 0,0 1-1,0 0 1,0 0 0,0 0 0,0 0 0,0 0-1,1 0 1,-1-1 0,0 1 0,0 0 0,0 0-1,0 0 1,0 0 0,0 0 0,0-1 0,0 1 0,0 0-1,5-15-140,1 1-1,0 0 1,1 0 0,1 1-1,0 0 1,1 0-1,0 1 1,1 0-1,0 1 1,21-18-1,-29 27 157,1 1-1,-1-1 0,0 1 0,1-1 1,-1 1-1,1 0 0,0 0 1,-1 0-1,1 0 0,0 0 0,0 1 1,-1-1-1,4 1 0,-5 0 14,1 0-1,-1 0 0,1 0 1,-1 1-1,0-1 1,1 0-1,-1 1 1,1-1-1,-1 1 0,0 0 1,0-1-1,1 1 1,-1 0-1,0 0 0,0 0 1,0 0-1,0 0 1,0 0-1,0 0 0,0 0 1,0 0-1,0 0 1,0 0-1,-1 1 0,1-1 1,0 2-1,1 1 62,-1 0 1,0 1-1,0-1 0,0 1 0,0-1 0,-1 1 0,0-1 1,0 1-1,0-1 0,0 1 0,-2 4 0,-1 8 294,-10 27-1,8-29-404,-4 19 0,13-47-1286,1-10 894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10682,'11'23'5065,"-11"6"-1368,-15 8-1256,7 18-705,-2 6-208,-4 6-727,13 1-265,4-7-336,-2-7-104,18-14-72,-6-12-120,7-17-416,5-10-313,-9-8 769,4-6-208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43 283 11682,'5'38'6541,"-4"-28"-5359,0 0 0,1 0 0,0 0 1,1 0-1,7 19 0,-9-27-1092,0 0-1,0 0 1,0 0 0,0 0 0,1 0-1,-1-1 1,1 1 0,-1 0-1,1-1 1,0 1 0,-1-1-1,1 1 1,0-1 0,0 0-1,0 0 1,0 0 0,0 0-1,0 0 1,1 0 0,-1-1 0,0 1-1,0-1 1,1 1 0,-1-1-1,0 0 1,0 0 0,1 0-1,-1 0 1,0 0 0,1 0-1,-1-1 1,0 1 0,0-1 0,0 0-1,5-2 1,-2 1-70,-1 0-1,1-1 1,0 0-1,-1 0 1,1 0 0,-1 0-1,0-1 1,0 0 0,-1 0-1,1 0 1,-1 0 0,1 0-1,-1-1 1,3-6-1,-5 8-14,0 0-1,1-1 0,-1 0 0,0 1 0,-1-1 0,1 0 0,-1 1 0,1-1 0,-1 0 0,0 0 0,-1 0 1,1 1-1,-1-1 0,0-4 0,-1 3-7,0 0 0,0 1 1,0-1-1,0 1 0,-1 0 1,1 0-1,-1 0 0,0 0 1,0 0-1,-4-3 0,1 2-9,0 0 0,0 0 0,0 1 0,-1 0 0,0 0 0,1 0 0,-1 1 0,-1 0 0,1 0-1,0 1 1,-1 0 0,1 0 0,-14-1 0,18 3 4,1 0-1,-1 0 1,1 0 0,-1 0-1,1 1 1,-1-1-1,1 1 1,-1-1 0,1 1-1,0 0 1,-1 0-1,1 0 1,0 0 0,0 0-1,-1 1 1,1-1 0,0 1-1,0-1 1,0 1-1,1 0 1,-1 0 0,0 0-1,1 0 1,-1 0-1,1 0 1,0 0 0,-2 3-1,2-1-123,-1 1-1,1-1 0,0 0 0,0 1 1,1-1-1,-1 1 0,1-1 0,0 1 1,0 0-1,0-1 0,1 1 1,0-1-1,-1 1 0,4 5 0,-4-8-168,0 0 0,1-1 1,0 1-1,-1 0 0,1 0 0,0-1 0,0 1 0,0-1 0,0 1 0,0-1 0,0 1 0,1-1 0,-1 0 1,0 1-1,1-1 0,-1 0 0,1 0 0,0 0 0,-1 0 0,1 0 0,3 1 0,25 4-2183</inkml:trace>
  <inkml:trace contextRef="#ctx0" brushRef="#br0" timeOffset="1">349 1 11650,'2'11'5282,"-4"6"-2090,-1 6-623,-2 16-625,-1 4-439,6 13-777,3 1-264,6-1-240,3-3-64,3-14-120,4-9-176,-2-12-720,-1-10-393,-4-11 697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185 389 6073,'-2'-13'3792,"-1"-12"913,3 20-4301,-1 1 0,-1-1 0,1 0 0,0 1 0,-1-1 0,0 0 0,0 1-1,-1 0 1,-4-7 0,3 5-67,0 1 0,0 0 0,0 1 1,-1-1-1,0 1 0,-5-4 0,8 7-264,1 0 0,-1 0-1,1 0 1,-1 0 0,1 0 0,-1 1 0,0-1 0,1 1 0,-1-1 0,0 1 0,0-1 0,0 1 0,1 0-1,-1 0 1,0 0 0,0 0 0,1 0 0,-1 1 0,0-1 0,0 0 0,1 1 0,-1-1 0,0 1 0,1 0 0,-1 0-1,0-1 1,-2 3 0,1-1 3,0 1-1,1 0 0,-1 0 0,0 0 1,1 0-1,0 0 0,-1 0 1,-1 5-1,-13 31 214,11-24-229,1-3-19,1 0 0,0 0 0,0 1 0,-2 24 0,5-33-37,1 0 0,0 0-1,0 0 1,0 1 0,0-1 0,1 0-1,-1 0 1,1 0 0,0 0 0,0 0-1,1-1 1,-1 1 0,1 0 0,0 0-1,0-1 1,0 1 0,0-1 0,1 0-1,4 5 1,-7-8-3,1 1 1,0 0-1,-1-1 0,1 1 0,0-1 0,0 1 1,0-1-1,0 0 0,-1 1 0,1-1 1,0 0-1,0 0 0,0 1 0,0-1 0,0 0 1,0 0-1,0 0 0,0 0 0,0 0 0,-1 0 1,1-1-1,0 1 0,0 0 0,0 0 1,0-1-1,0 1 0,0 0 0,1-2 0,0 1 2,0 0 0,0-1-1,-1 1 1,1-1-1,0 1 1,0-1 0,-1 0-1,1 0 1,1-3 0,2-5-31,0 0 0,5-19 1,0 1-111,36-118-1012,-36 110 850,2-17-67,5-55 1,-8 48 345,-7 45 204,-2 15-172,-1 0 0,1 0-1,0 0 1,0 0 0,0 0-1,0 0 1,0 0 0,0 0-1,0 0 1,0 0 0,0 0 0,0 0-1,0 0 1,0 0 0,0 0-1,0 0 1,0 0 0,0 0-1,0 0 1,0 0 0,0 0 0,0 0-1,0 0 1,0 0 0,0 0-1,0 0 1,0 0 0,0 0-1,-1 0 1,1 0 0,0 0 0,0 0-1,-5 22 548,-2 23 487,-1 66 1,9 45 457,1-126-1075,5 36 0,-6-57-350,1 0-1,1-1 1,-1 1 0,1 0 0,1-1 0,0 1-1,0-1 1,5 8 0,-7-13-85,0-1-1,0 1 1,1-1 0,-1 0 0,0 1-1,1-1 1,0 0 0,4 2-1,-6-3 15,1 0 0,-1-1-1,1 1 1,-1-1 0,1 1-1,-1-1 1,0 0 0,1 0 0,-1 1-1,1-1 1,-1 0 0,1 0-1,-1-1 1,1 1 0,-1 0-1,1 0 1,-1-1 0,1 1-1,-1-1 1,3-1 0,8-6 214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8962,'0'0'238,"0"0"-1,0 0 1,0 0 0,0 0 0,0 0-1,0 0 1,0 0 0,0 0-1,0 0 1,0 0 0,0 0 0,1 0-1,-1 0 1,0 0 0,0 0 0,0 0-1,0 0 1,0 0 0,0 0-1,0 0 1,0 0 0,0 0 0,0 0-1,1 0 1,-1 0 0,0 0 0,0 0-1,0 0 1,0 0 0,0 0-1,0 0 1,0 0 0,0 0 0,0 0-1,0 0 1,0 1 0,0-1 0,0 0-1,0 0 1,1 0 0,-1 0-1,0 0 1,0 0 0,0 0 0,0 0-1,0 0 1,0 0 0,0 0 0,0 1-1,2 7 2005,2 19-2476,-2 49 1608,-3-42-620,6 45 1,-4-71-686,1 0 0,0-1 0,5 12 0,3 8-22,-10-26-107,0 0 0,0 0 0,0 0 0,0 0 0,0 0 0,0 0 0,0 0 0,-1 0 0,1 0 0,-1 2 0,0-1-4924,0-3 4066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55 11162,'-10'4'962,"0"1"-1,1 0 0,-1 1 0,1 0 0,0 0 0,1 1 1,-15 15-1,14-12-538,0 1 0,1-1 1,1 2-1,0-1 0,-10 22 0,8-7-233,0-1-1,2 1 0,1 1 1,1-1-1,-3 53 0,7-51-54,1 0-1,1 0 1,2 0-1,1 0 1,1-1-1,8 28 1,-6-35-103,0-1 1,0 1 0,2-2-1,0 1 1,2-1 0,0-1-1,0 0 1,27 29-1,-28-37-22,-1-1 0,1 1 0,1-2 0,-1 0 0,1 0-1,1 0 1,-1-2 0,1 1 0,0-2 0,0 1 0,0-2 0,1 0-1,0 0 1,17 1 0,-16-3-3,-1-1 1,1 0-1,0-1 0,-1-1 1,1 0-1,-1 0 1,0-1-1,0-1 0,0-1 1,0 0-1,-1 0 0,1-1 1,17-12-1,-12 5 6,-1-1 1,0-1-1,25-28 0,-19 15 4,30-48 0,-41 58-15,-2-1-1,0-1 1,-1 0 0,-1 0 0,-1-1 0,-1 1-1,4-28 1,-7 31 0,-1 0 0,-1 0 0,-1 1-1,-1-1 1,0 0 0,-1 0 0,-1 1-1,0-1 1,-11-31 0,6 30 3,-1 0 1,0 1-1,-1 0 0,-1 0 1,-1 1-1,0 1 0,-1 0 1,-1 0-1,0 1 0,-1 1 1,0 1-1,-1 0 0,-1 1 1,0 0-1,-23-10 0,21 13 8,0 0-1,-1 1 0,0 1 0,0 1 0,0 0 1,-26-1-1,29 5-12,0 0 1,0 1-1,-1 1 1,1 1-1,0 0 1,0 2-1,-29 9 1,36-10-6,0 1 0,0 1 0,1 0 0,0 0 0,0 1 0,0 0 0,-8 7 0,11-7-40,1-1-1,0 1 1,0-1 0,0 1 0,1 1-1,0-1 1,0 1 0,1-1 0,0 1-1,-4 13 1,5-14-93,1 0 0,-1 0 0,2 1 0,-1 8 1,1-6 13,1 0 0,2 11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12571,'0'1'507,"1"0"1,0-1 0,0 1 0,0 0-1,0-1 1,0 1 0,0-1 0,0 1-1,0-1 1,0 1 0,0-1 0,0 0-1,0 1 1,0-1 0,0 0 0,2 0-1,22-1 538,-8 0-218,1 1-413,0 1 0,0 1 0,26 6 0,-39-7-383,1 0 0,-1 1 0,0 0 0,0 0 0,-1 0 0,1 1 0,0 0 0,-1 0 0,0 0 0,1 0 0,-1 0 0,0 1 0,-1 0 0,1 0 0,-1 0 0,4 6 0,-5-7-21,-1 0-1,0 0 0,0 0 0,0 0 1,0 0-1,-1 0 0,1 0 1,-1 1-1,0-1 0,0 0 0,0 0 1,0 1-1,0-1 0,-1 0 0,-1 4 1,0 2 7,-1 1 0,-1-1-1,-7 14 1,3-8-7,-1-1 0,0-1 0,-1 1 0,-1-2 0,-15 15 0,-28 16 77,54-43-83,0 1 0,0-1 0,0 0 0,1 0-1,-1 1 1,0-1 0,0 0 0,0 0 0,0 1 0,0-1-1,0 0 1,0 0 0,1 0 0,-1 1 0,0-1 0,0 0-1,0 0 1,1 0 0,-1 0 0,0 0 0,0 1 0,0-1-1,1 0 1,-1 0 0,0 0 0,0 0 0,1 0 0,-1 0-1,0 0 1,0 0 0,1 0 0,-1 0 0,0 0 0,17 3 320,14-3-188,-1-1 0,1-2 0,31-6 0,-33 4-122,57-2 0,-86 7-45,0 0-1,0 0 1,0 0 0,0 0-1,0-1 1,0 1-1,0 0 1,0 0 0,0 0-1,0 0 1,0 0 0,0 0-1,0 0 1,0 0 0,0 0-1,0 0 1,0 0 0,0 0-1,0 0 1,0 0-1,0 0 1,0 0 0,0 0-1,0 0 1,0 0 0,0 0-1,0 0 1,0 0 0,0 0-1,0 0 1,0 0-1,0 0 1,0 0 0,1 0-1,-1 0 1,0 0 0,0 0-1,0 0 1,0 0 0,0 0-1,0 0 1,0 0-1,0 0 1,0 0 0,0 0-1,0 0 1,0 0 0,0 0-1,0-1-214,-2 0-365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 9114,'-13'7'615,"0"1"1,1 1-1,1 0 0,0 0 0,0 1 1,0 1-1,1 0 0,1 0 0,0 1 1,-8 14-1,5-5-255,1 0 0,2 0-1,0 1 1,1 0 0,1 0-1,2 1 1,0 0 0,1 0 0,1 0-1,1 0 1,1 1 0,2-1-1,0 1 1,8 40 0,0-21 5,2 0 0,2-1 0,2 0 0,26 52 1,-28-70-283,0-1 0,2 0 0,0-1 0,2-1 0,0 0 0,1-1 0,41 33 0,-45-42-54,0 0 0,1-2-1,1 0 1,-1 0 0,1-2-1,1 0 1,0 0 0,-1-2-1,2 0 1,-1-1 0,1-1-1,34 2 1,-38-5-3,-1 0 1,0-2-1,0 0 0,0 0 0,-1-1 1,1 0-1,18-8 0,-15 3 10,1 0-1,-2-1 0,1-1 0,26-21 0,-19 10 5,0-1 1,-2-1-1,-1-1 0,-1-1 0,32-54 0,-40 60-16,0-1 0,-2-1 1,13-41-1,-19 50-20,0-1-1,-1 0 1,0 0 0,-1-1 0,-1 1-1,0 0 1,0 0 0,-4-16 0,-1 8-8,0 0 1,-2 0 0,0 0-1,-2 1 1,-14-26 0,0 6-13,-44-55 1,46 67 19,-2 2 1,-1 0-1,-36-29 1,45 42 9,-1 2 0,0 0 0,-1 1 0,0 1 0,0 0 0,-1 1 1,-30-8-1,18 8 8,0 2 1,-44-4 0,54 9-26,-1 1 1,0 1-1,1 0 1,-30 7 0,44-7-41,0 0 0,0 1 0,1-1 1,-1 1-1,0 1 0,1-1 1,0 1-1,0 0 0,0 0 0,0 0 1,0 1-1,0 0 0,1 0 0,0 0 1,0 0-1,0 1 0,0 0 0,1-1 1,0 1-1,0 1 0,-4 8 0,4-6-38,1 0-1,-3 12 0,4-15 54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12747,'21'3'8696,"2"-1"-6281,52 8-2851,-69-9 500,0 0 0,0 1 0,0-1 0,10 6 0,-14-6-50,0 0 1,-1 0 0,1 0-1,0 0 1,-1 0-1,1 0 1,-1 0-1,0 1 1,1-1 0,-1 1-1,0-1 1,0 1-1,0-1 1,0 1-1,0 0 1,0-1-1,0 1 1,-1 0 0,1 2-1,0 0 3,-1-1 1,0 0-1,0 0 0,0 0 1,-1 0-1,1 0 0,-1 0 1,0 0-1,0 0 0,0 0 0,0 0 1,0 0-1,-3 4 0,-3 4 70,-14 18-1,20-28-85,-47 51 168,37-41-139,0-3 19,10-7-38,0-1 0,0 1 0,1-1 0,-1 1 1,0-1-1,0 1 0,0 0 0,1 0 1,-1-1-1,0 2 0,1-1 1,0-1-1,0 0 1,0 1 0,0-1-1,0 0 1,0 0-1,0 1 1,0-1 0,0 0-1,0 0 1,0 1 0,0-1-1,0 0 1,0 1 0,0-1-1,1 0 1,-1 0-1,0 0 1,0 1 0,0-1-1,1 0 1,-1 0 0,0 1-1,0-1 1,0 0 0,1 0-1,-1 0 1,12 6 602,4-1-497,1 1-1,-1-2 0,24 4 1,-30-7-73,1-1 0,-1 0 0,0 0 1,1-1-1,14-3 0,-20 4-28,3-2 27,1 0 0,-1-1 0,0 0 0,14-7-1,-2 1 107,-19 9-155,0 0 0,-1-1 0,1 1 1,0 0-1,0-1 0,-1 1 1,1-1-1,0 1 0,-1-1 0,1 1 1,0-1-1,-1 1 0,1-1 0,-1 0 1,1 1-1,-1-1 0,1 0 0,-1 0 1,1 1-1,-1-1 0,0 0 0,1 0 1,-1 0-1,0 1 0,0-1 0,0 0 1,1 0-1,-1 0 0,0 0 0,0 0 1,0 1-1,-1-1 0,1 0 0,0 0 1,0 0-1,0 0 0,-1 1 0,1-1 1,0 0-1,-1 0 0,0-1 0,-3-7 208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4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21 7058,'-2'-2'374,"0"0"1,0 0 0,0 0 0,-1 1 0,1-1-1,0 1 1,-1-1 0,1 1 0,-1 0 0,0 0-1,1 0 1,-1 0 0,0 1 0,0-1 0,1 1-1,-1 0 1,-3-1 0,0 2 63,0 0 1,0 0-1,1 0 0,-1 1 1,0-1-1,1 1 0,0 1 1,-6 2-1,-3 3-90,0 1 0,1 0-1,0 1 1,1 0 0,0 1-1,0 0 1,1 1 0,1 0-1,0 1 1,1 0 0,0 1-1,1 0 1,-7 16 0,7-9-209,1 1 0,1-1 0,1 2 0,1-1 0,0 0 1,2 1-1,1-1 0,2 28 0,1-15-49,2 0 1,2-1-1,1 0 1,19 55-1,-18-68-74,0 0 1,2-1-1,0 0 0,1-1 0,1 0 0,1 0 1,1-2-1,0 0 0,22 20 0,-23-26-10,0 0-1,0-2 0,0 1 1,1-2-1,1 0 1,-1 0-1,1-2 0,1 0 1,-1 0-1,1-2 0,0 0 1,0 0-1,22 1 1,-25-5-1,1 0 0,-1 0 0,1-1 0,-1-1 0,1 0 0,-1-1-1,0 0 1,0-1 0,-1-1 0,1 0 0,21-13 0,-19 9 4,0-1 0,-1-1-1,0 0 1,-1-1-1,-1 0 1,0-1 0,0-1-1,15-23 1,-14 17-8,0-2 0,-2 0 0,0 0 1,11-36-1,-18 45-6,-1-1-1,0 0 1,-1-1 0,0 1 0,-1 0-1,0-1 1,-2 1 0,1 0 0,-5-19-1,3 21 2,-2 0 0,1 0 0,-2 0 0,1 1-1,-9-15 1,-40-54-5,48 73 10,4 6 0,-6-9 9,-1 0 0,-9-9 0,-17-15 53,-1 2 1,-78-55-1,103 81-38,-1 0-1,1 0 0,-1 1 0,-18-6 0,24 10-11,0 0-1,1 0 0,-1 1 1,0-1-1,0 1 0,0 0 1,0 0-1,0 1 0,0 0 0,0 0 1,1 0-1,-1 0 0,-9 4 1,-1 3 10,0 0 0,0 1 0,0 0 0,-15 15 0,5-3-12,-28 32 0,40-39-68,-20 30-1,30-40-97,0 1-1,0 0 0,0 1 0,1-1 0,0 0 1,0 1-1,0-1 0,1 1 0,-2 10 1,3-15 88,0-1 0,0 0 0,0 1 1,0-1-1,0 0 0,0 1 0,0-1 0,0 1 1,0-1-1,0 0 0,0 1 0,0-1 1,0 0-1,0 0 0,0 1 0,1-1 0,-1 0 1,0 1-1,0-1 0,0 0 0,1 1 0,-1-1 1,0 0-1,0 0 0,1 1 0,2 1-1044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10666,'56'-39'4521,"-56"39"-2160,-6 7-449,-4 13-55,8 12-297,-10 16-496,0 7-224,3-1-272,0-1-103,14-18-209,2-2-88,2-8-96,0-8-16,6-2-408,-2-10-361,-1-5-927,2-6-2105,-6-4 2505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6 120 11298,'-3'1'5114,"0"3"-2378,5-3-1048,-2-1-271,0 0-593,13 2-312,22-1-360,39 3 0,-33-4-472,-1-3-440,-2 1-728,3-4 783</inkml:trace>
  <inkml:trace contextRef="#ctx0" brushRef="#br0" timeOffset="1">440 208 8338,'0'25'4057,"0"-8"-1057,1 7-583,0-7-289,-1 1-295,1-2-769,1-3-336,-4-2-496,0-3-56,1-2-512,1-4-376,0-9-880,0 6-945,0-3 1625</inkml:trace>
  <inkml:trace contextRef="#ctx0" brushRef="#br0" timeOffset="2">377 3 8538,'3'-3'3977,"-3"4"-1793,2 3-632,-2-4-735,0 0-585,2 3-232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7938,'0'0'390,"0"-1"1,0 1 0,0-1 0,1 1-1,-1 0 1,0-1 0,0 1 0,0-1-1,0 1 1,1 0 0,-1-1 0,0 1-1,0 0 1,1-1 0,-1 1 0,0 0-1,1 0 1,-1-1 0,0 1 0,1-1-1,10 0 3079,-7 2-2904,0 0-1,0 0 1,7 3-1,18 5 186,-1-1 1,1-1-1,0-1 0,42 3 0,-65-9-724,5 1-19,0-1 0,1 2-1,-1 0 1,0 0-1,0 1 1,12 4-1,-19-5-24,-1 0-1,1 1 0,-1-1 1,0 0-1,0 1 0,0 0 0,-1 0 1,1-1-1,-1 2 0,1-1 1,-1 0-1,0 0 0,0 1 0,0-1 1,-1 1-1,2 5 0,2 5-32,-1 1 0,3 26 0,-6-33 52,4 20-7,-1-5 580,-5-25-519,0 1-1,0-1 1,1 1 0,-1-1-1,1 0 1,0 1 0,0-1-1,-1 0 1,1 0 0,0-3-1,1-6 33,-2-2-28,0 4-11,1 1 1,0-1-1,1 0 0,0 0 0,4-15 0,-3 15-74,1 1 1,1-1-1,0 1 0,0 0 1,10-15-1,-3 8 408,25-25 0,-11 15-21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7354,'14'0'1977,"-1"-1"0,0 0 0,18-5 1,-18 3-1150,-1-1 1,-1 0-1,19-9 1,-20 8-657,0-1 0,-1 0 0,0 0 0,-1-1 0,1 0 0,-1-1 0,-1 0 1,1 0-1,-1 0 0,10-18 0,-15 23-105,-1 1 1,1-1 0,-1 0-1,0 0 1,0 0 0,0-1-1,0 1 1,-1 0 0,1 0-1,-1 0 1,0-1 0,0-4-1,0 6-2,0-1-1,-1 1 0,1 0 1,-1 0-1,0 0 0,0 0 1,1 0-1,-1 0 0,0 0 0,-1 1 1,1-1-1,0 0 0,-1 0 1,1 1-1,0-1 0,-1 1 1,0-1-1,1 1 0,-4-2 0,1 1 8,0 0-1,1 0 0,-1 1 0,-1-1 0,1 1 0,0 0 1,0 0-1,0 0 0,-1 1 0,1-1 0,0 1 0,0 0 1,-1 0-1,1 1 0,0-1 0,-1 1 0,1 0 0,0 0 1,0 0-1,0 1 0,0 0 0,0-1 0,0 1 0,1 1 0,-1-1 1,0 0-1,1 1 0,0 0 0,0 0 0,0 0 0,0 0 1,0 0-1,0 1 0,1-1 0,0 1 0,0 0 0,0 0 1,-2 5-1,0 1-33,1 1 1,1-1-1,-1 1 1,2-1 0,0 1-1,0 0 1,1-1-1,2 20 1,1-6 4,1 0 0,13 42 0,-5-33 69,20 38-1,3 7 291,-33-72-351,0-1 0,-1 0 0,1 1 0,-1-1 0,0 1 0,-1 0-1,1-1 1,-1 1 0,-1 0 0,0 6 0,1-9-29,-1 0 0,0 0 0,0 0 0,0-1 1,0 1-1,0 0 0,0-1 0,-1 1 0,0 0 0,1-1 1,-1 0-1,0 1 0,0-1 0,0 0 0,0 0 0,-1 0 0,1 0 1,0-1-1,-1 1 0,1-1 0,-4 2 0,3-2-48,1 0-1,-1 0 0,1-1 0,-1 1 1,0-1-1,0 1 0,1-1 1,-1 0-1,0 0 0,0 0 0,1 0 1,-1-1-1,0 1 0,0-1 1,1 0-1,-1 1 0,0-1 0,1 0 1,-3-2-1,1 1-122,0-1 0,0 0 0,0 1 0,0-1 0,1-1 0,-1 1 0,1 0 0,0-1 0,0 0-1,-4-6 1,2 1-44,1-1 0,-3-9-1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9562,'1'1'418,"1"0"0,-1 0 0,1 0 0,-1 0 0,1 1 0,-1-1 0,0 0 0,1 1 0,-1-1 0,0 1 0,0-1 0,0 1 0,0 0 0,0-1 0,0 1 0,-1 0 0,1-1 0,0 5 0,1 3 515,0 1 0,1 13-1,-3-22-766,0 21 832,0 0-1,-2 0 0,-5 29 0,0-2-261,0 143 366,7-184-1074,2 0 25,-2-8-52,0 0-1,0 0 1,0 0-1,0 0 1,0 0-1,0 0 1,0 1 0,0-1-1,0 0 1,0 0-1,1 0 1,-1 0-1,0 0 1,0 0-1,0 0 1,0 0-1,0 0 1,0 0 0,0 0-1,0 0 1,1 0-1,-1 0 1,0 0-1,0 0 1,0 0-1,0 0 1,0 0 0,0 0-1,0 0 1,0 0-1,1 0 1,-1-1-1,0 1 1,0 0-1,0 0 1,0 0-1,0 0 1,0 0 0,10-12-21,-5 5-8,2-3-100,12-19 0,3-3-52,-13 20 127,21-25-82,-27 34 153,1 0-1,-1 0 1,0 0 0,1 1 0,0-1-1,-1 1 1,1 0 0,6-2 0,-10 4 10,1-1 1,0 1 0,-1 0 0,1 0 0,0 0 0,-1-1 0,1 1 0,0 0 0,0 0 0,-1 0 0,1 0 0,0 0 0,-1 1 0,1-1 0,0 0 0,-1 0 0,1 0 0,0 0 0,-1 1-1,1-1 1,0 0 0,-1 1 0,2 0 0,-2 0 22,1 0-1,0 0 0,0 0 1,0 0-1,-1 0 0,1 0 1,-1 0-1,1 0 0,-1 1 1,1-1-1,-1 0 0,1 2 1,0 5 187,0 0 0,-1 0 0,0 12 0,0-13-138,-2 28 258,1-16-299,0 1 1,2-1-1,0 1 1,5 26-1,-6-46-112,0 1-1,0 0 1,0 0 0,1-1-1,-1 1 1,0 0-1,1 0 1,-1-1-1,0 1 1,1 0 0,-1-1-1,1 1 1,-1-1-1,1 1 1,-1 0-1,1-1 1,-1 1 0,2 0-1,-1-1-40,0 0 1,-1 0-1,1 0 0,0 0 0,0 0 1,0 0-1,-1 0 0,1 0 0,0 0 1,0 0-1,-1-1 0,1 1 0,0 0 0,0-1 1,-1 1-1,1 0 0,0-1 0,-1 1 1,1-1-1,0 1 0,0-1 0,15-13-685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12979,'9'37'5545,"-13"5"-2768,-3 4-697,1 4-416,-1-1-455,8-6-689,11-2-200,3-13-216,0-9-176,-5-10-544,4-6-385,-3-6-727,-7-2 992</inkml:trace>
  <inkml:trace contextRef="#ctx0" brushRef="#br0" timeOffset="1">7 90 12683,'-7'2'5401,"8"2"-2801,5 0-431,-6-4-561,0 0-384,16 4-679,13 2-209,45-1-128,-27-5-192,0-4 832,0-1-6713,1-6 4536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10434,'-14'3'2434,"10"-2"-1076,0 0 1,-1 0-1,1 0 1,-9-1-1,39 2 4421,10-1-5947,-12-1 530,75-4-101,-35 0-192,72 3-517,-98 1-1611,-38 0 2023,0 0 0,0 0 1,0 0-1,0 0 0,0 0 0,0 0 1,1 0-1,-1 0 0,0 0 1,0 0-1,0 0 0,0 0 0,0 0 1,1 0-1,-1 0 0,0 0 0,0 0 1,0 0-1,0 0 0,0 0 1,0 0-1,1 0 0,-1 0 0,0 0 1,0 0-1,0 0 0,0 0 1,0 1-1,0-1 0,0 0 0,0 0 1,0 0-1,1 0 0,-1 0 1,0 0-1,0 0 0,0 1 0,0-1 1,0 0-1,0 0 0,0 0 1,0 0-1,0 0 0,0 0 0,0 1 1,-7 6-958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10698,'8'7'4553,"13"1"-2448,9-3-9,1-5-431,1-2-361,5-2-632,-1-4-248,-1 5-400,-5 0-400,-8 2 2328,-6 6-1608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5:5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11290,'24'29'6313,"17"11"-3936,-27-28-1462,18 15 414,49 32-1,-33-26-792,-43-30-466,-1 1-1,0-1 1,1 1 0,-1 0 0,6 9 0,-8-11-39,-1 0 1,0 1 0,1-1 0,-1 1-1,0-1 1,0 1 0,-1 0-1,1-1 1,0 1 0,-1 0 0,0 0-1,1-1 1,-1 1 0,-1 5 0,0 0 22,-1 0 0,0-1 1,-1 1-1,0 0 0,0-1 1,-1 0-1,1 0 0,-10 12 0,1-2 23,-1 0 0,-18 17 0,26-30-81,-40 39 142,39-38-214,-1 0 1,1 0-1,-1-1 0,0 0 0,-11 4 0,16-7-132,1 0-1,-1-1 0,0 1 1,0-1-1,0 0 0,0 0 0,0 0 1,0 0-1,-4 0 0,0-2-496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49 4521,'-9'-3'2647,"9"2"-1771,-1 1 0,0 0 0,0-1-1,1 1 1,-1 0 0,0-1 0,0 1-1,0 0 1,0 0 0,0 0 0,1 0-1,-1 0 1,0 0 0,0 0 0,-1 0-1,-4 4 1526,6-3-2314,-1 0 1,1 0-1,-1-1 1,1 1-1,-1 0 1,0-1-1,1 1 0,-1-1 1,0 1-1,1-1 1,-1 1-1,0-1 1,0 0-1,0 1 0,1-1 1,-1 0-1,0 1 1,0-1-1,0 0 1,0 0-1,0 0 0,1 0 1,-1 0-1,0 0 1,0 0-1,0 0 1,0 0-1,0 0 0,1-1 1,-1 1-1,0 0 1,0 0-1,0-1 1,0 1-1,1-1 0,-1 1 1,0-1-1,1 1 1,-1-1-1,0 1 1,1-1-1,-2-1 1,-1-1-112,-1-3 28,2 1 74,2 4-74,0 0 1,-1 0-1,1 0 0,-1 0 0,0 0 0,1 0 1,-1 0-1,0 0 0,0 0 0,1 0 0,-1 1 1,0-1-1,-1-1 0,-20-8 16,15 8-16,4 0-2,0 1-1,-1 0 1,1-1-1,0 2 1,-1-1-1,1 0 1,-1 1-1,1-1 1,0 1-1,-1 0 1,1 0 0,-1 1-1,1-1 1,-1 1-1,1-1 1,-1 1-1,1 0 1,-3 2-1,-10 3 9,-23 14 1,34-17-12,1 0 1,-1 0 0,0 1 0,1 0 0,0-1 0,0 1 0,0 0 0,-6 10 0,9-12-1,-1 1 0,1 0 1,0 0-1,1 0 0,-1 0 0,0 0 0,1 0 0,0 0 0,0 0 0,-1 0 1,2 0-1,-1 0 0,0 0 0,1 0 0,-1 0 0,1 0 0,0-1 0,0 1 0,1 3 1,2 2-1,0 0 1,0 0-1,1-1 1,0 0 0,8 9-1,0-1 8,1 0 0,1-1 0,0-1 0,23 15 0,-17-14 19,35 24 76,-49-32-42,0 0 0,0 0 1,0 0-1,-1 1 0,6 8 0,-11-13-33,0-1 0,-1 0 0,1 0 0,0 1 0,0-1 0,-1 1 0,1-1 0,-1 0 0,1 1 0,-1-1-1,0 3 1,0-3-9,0 0 0,0 0 0,0 0-1,0 0 1,-1-1 0,1 1-1,0 0 1,-1 0 0,1 0 0,-1-1-1,1 1 1,-1 0 0,1 0-1,-1-1 1,1 1 0,-1 0 0,0-1-1,0 1 1,1-1 0,-1 1-1,0-1 1,0 1 0,0-1-1,-5 3 39,0 0-1,0 0 1,-1-1-1,1 0 0,-1-1 1,1 1-1,-1-1 0,-7 0 1,-59-1 96,18-1-544,49 1 130,-9 1-433,15-1 635,-1 0 0,1 0 0,0 0 1,0 0-1,-1 0 0,1 0 0,0 0 0,0 0 0,0 0 0,-1 0 1,1-1-1,0 1 0,0 0 0,0 0 0,-1 0 0,1 0 0,0 0 0,0 0 1,0-1-1,-1 1 0,1 0 0,0 0 0,0 0 0,0-1 0,0 1 1,0 0-1,0 0 0,0 0 0,-1-1 0,1 1 0,0 0 0,0 0 0,0-1 1,0 1-1,0 0 0,0 0 0,0 0 0,0-1 0,0 1 0,0 0 1,0 0-1,0-1 0,0 1 0,0 0 0,1 0 0,-1 0 0,0-1 0,0 1 1,0 0-1,0 0 0,0-1 0,1 0-246,-1 1 0,1-1-1,-1 0 1,1 0 0,0 0 0,-1 1-1,1-1 1,0 0 0,-1 1 0,1-1-1,0 1 1,0-1 0,0 1 0,0-1 0,0 0-1,33-10-2313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49 7586,'-15'3'7995,"14"-3"-7726,0 0 0,-1 0-1,1 0 1,0 0 0,0 0 0,-1 1 0,1-1 0,0 0 0,0 1 0,0-1-1,-1 1 1,1-1 0,0 1 0,0 0 0,0 0 0,0-1 0,0 1 0,0 0 0,0 0-1,0 0 1,0 0 0,1 0 0,-1 0 0,0 0 0,1 0 0,-1 0 0,0 1-1,0 1 1,-1 3-89,0 0-1,1 0 0,-1 1 0,1-1 0,0 0 0,1 1 1,0-1-1,0 0 0,0 1 0,1-1 0,-1 0 0,2 1 1,-1-1-1,1 0 0,0 0 0,0 0 0,0 0 1,1 0-1,0-1 0,5 8 0,-4-7-144,0 0 0,0-1-1,1 1 1,0-1 0,0 0-1,0-1 1,1 1 0,-1-1 0,1 0-1,0 0 1,0-1 0,1 1-1,-1-2 1,1 1 0,0-1 0,-1 1-1,15 1 1,-15-4-17,-1 1 0,1-1 1,-1 0-1,1 0 0,-1-1 0,1 0 0,-1 0 1,9-3-1,-11 3-10,0 0 1,0-1 0,0 1 0,0-1-1,-1 0 1,1 0 0,0 0-1,-1 0 1,1-1 0,-1 1-1,0 0 1,0-1 0,0 0-1,0 0 1,2-3 0,1-6 6,1 0 1,-2-1 0,0 0-1,0 0 1,-1 0 0,-1 0 0,0 0-1,0-17 1,-2 23-20,0 0 0,0-1 0,0 1-1,-1 0 1,-4-13 0,4 16-22,0 0 1,0 1-1,-1-1 0,1 0 1,-1 1-1,0 0 0,0-1 1,0 1-1,-1 0 0,1 0 1,-1 0-1,-4-4 0,6 7-15,0-1 0,0 1-1,1-1 1,-1 1-1,0-1 1,0 1 0,0-1-1,0 1 1,0 0-1,0 0 1,0 0 0,1-1-1,-1 1 1,0 0 0,0 0-1,0 0 1,0 0-1,0 0 1,0 1 0,0-1-1,-1 1 1,0-1-60,1 1 1,0-1-1,0 1 0,0 0 1,0 0-1,0 0 0,0 0 1,0 0-1,0 0 1,0 0-1,0 0 0,0 0 1,0 0-1,1 0 0,-2 3 1,-6 22-594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8786,'-9'9'4977,"17"-7"536,-2-2-3216,17 2-1089,0 2 160,14-4-504,4-2-312,7-6-287,0 2-81,-7 4-48,-5 2-144,-9 0-625,-5-2-567,-14 1 672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8802,'-2'2'992,"0"0"-1,0 0 1,0 0 0,1 1-1,-1-1 1,1 0 0,-1 1-1,1-1 1,-1 5-1,0-2-245,1 0-1,1 0 0,-1 1 1,1 6-1,5 147 4067,1-24-3964,-6-132-899,-1 24 319,1-25-396,0-1-1,-1 1 0,1 0 1,0 0-1,-1-1 0,0 1 1,1-1-1,-1 1 0,0-1 1,0 1-1,0-1 0,-1 3 1,2-5 640,0 0-316</inkml:trace>
  <inkml:trace contextRef="#ctx0" brushRef="#br0" timeOffset="1">365 394 12331,'17'7'5521,"-29"5"-2144,-4 1-865,-6 3-776,-8-3-415,2-1-873,-3-4-480,1-5-528,2-3-873,8-6 889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162 142 9450,'5'1'2272,"-5"-1"-2091,0 0-1,1 1 0,-1-1 1,0 0-1,0 0 1,1 0-1,-1 0 1,0 0-1,1 0 0,-1 0 1,0 0-1,1 0 1,-1 0-1,0 0 1,1 0-1,-1 0 0,0 0 1,0 0-1,1 0 1,-1 0-1,0 0 1,1 0-1,-1 0 0,0 0 1,1-1-1,-1 1 1,0 0-1,0 0 1,1 0-1,-1 0 0,0-1 1,0 1-1,1 0 1,-1 0-1,0-1 1,0 1-1,0 0 0,0 0 1,1-1-1,-1 1 1,0-1-1,1-12 1430,0 2-1107,0 0 1,-1 0-1,0 0 0,-3-21 0,2 29-502,1 1 1,-1-1-1,1 1 1,-1 0-1,0-1 0,0 1 1,-1 0-1,1 0 1,0-1-1,-1 1 0,1 0 1,-1 0-1,1 1 1,-1-1-1,0 0 0,0 0 1,0 1-1,0 0 0,0-1 1,0 1-1,-1 0 1,1 0-1,0 0 0,-1 0 1,1 0-1,0 0 1,-6 0-1,5 1 20,1 0 0,-1-1 1,0 1-1,0 1 0,0-1 0,0 0 1,0 1-1,0-1 0,0 1 0,0 0 1,1 0-1,-1 0 0,-3 2 0,2 0 46,0-1-1,0 1 0,0 0 1,0 1-1,1-1 1,0 1-1,-5 5 0,1 1 139,1 0 0,0 0-1,1 1 1,0 0 0,-6 20-1,9-24-108,0 0 0,0 0-1,1 0 1,-1 0-1,2 0 1,-1 0-1,1 0 1,0 1-1,1-1 1,1 8-1,-2-13-85,1-1 0,-1 1 1,1-1-1,-1 1 0,1-1 0,0 1 0,0-1 0,-1 0 0,1 0 0,0 1 0,0-1 0,0 0 0,1 0 0,-1 0 0,0 0 0,0 0 1,1 0-1,-1 0 0,0 0 0,1-1 0,-1 1 0,1 0 0,-1-1 0,1 1 0,-1-1 0,1 0 0,-1 1 0,1-1 0,-1 0 1,1 0-1,0 0 0,-1 0 0,1 0 0,-1 0 0,3-1 0,2 0-2,1-1-1,0 0 1,-1 0 0,1 0-1,-1-1 1,11-6-1,-6 2 8,0-1 0,0 0 0,15-15 0,-25 22-5,0 0-1,-1 0 1,1 1-1,0-1 0,0 0 1,0 1-1,0-1 0,0 0 1,0 1-1,0 0 1,0-1-1,0 1 0,0 0 1,0-1-1,0 1 0,2 0 1,-2 0 8,0 0 0,-1 0 0,1 1 0,0-1 1,-1 0-1,1 1 0,-1-1 0,1 0 0,0 1 1,-1-1-1,1 1 0,-1-1 0,1 1 0,-1-1 0,1 1 1,-1-1-1,0 1 0,1-1 0,-1 1 0,0 0 0,1-1 1,-1 1-1,0 0 0,0-1 0,0 1 0,0 0 0,1 0 1,0 5 26,0 0 0,0 0 1,0 0-1,-1 0 0,1 0 1,-2 0-1,1-1 0,0 1 1,-1 0-1,-2 6 0,2-8-492,4-4-152,7-8-1076,-1 0 137,18-9 187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229 160 6705,'35'9'3712,"-34"-9"-3488,0 0 1,0 0 0,0 0-1,0-1 1,0 1-1,0 0 1,0 0 0,-1-1-1,1 1 1,0 0-1,0-1 1,0 1 0,-1-1-1,1 1 1,0-1-1,0 1 1,-1-1-1,1 0 1,0 1 0,-1-1-1,1 0 1,-1 1-1,1-1 1,-1 0 0,1 0-1,-1 0 1,0 1-1,1-1 1,-1-2-1,2-1 873,0 1-789,-1 0 1,1 0-1,-1 0 1,0 0-1,-1 0 1,1 0-1,0 0 1,-1 0 0,0-1-1,0 1 1,0 0-1,0 0 1,0 0-1,0-1 1,-1 1-1,0 0 1,1 0 0,-1 0-1,-1 0 1,-1-5-1,0 2-165,-1 0 1,1 0-1,-1 1 0,-1-1 0,1 1 0,-1 0 1,1 1-1,-11-8 0,11 9-80,0 0 1,-1 0 0,1 1-1,-1 0 1,0 0-1,0 0 1,0 1 0,0 0-1,0-1 1,0 2-1,0-1 1,-10 0-1,5 2-12,1 0-1,-1 0 0,1 0 1,-1 1-1,-16 6 0,21-6-36,1 0 0,-1 0 0,0 1 0,1 0-1,0-1 1,0 1 0,0 1 0,0-1 0,0 0 0,0 1 0,-4 6-1,6-7-10,0 0-1,0 1 0,0-1 0,0 1 0,1-1 0,-1 1 0,1 0 0,0-1 0,0 1 1,0 0-1,1 0 0,-1 0 0,1 0 0,0 0 0,1 6 0,0-3-5,1 1 0,0-1 0,0 1 0,1-1 0,0 0 0,0 0 0,1 0 0,0 0 0,5 7 0,7 7-9,24 25 1,-40-46 11,44 43 134,12 14 242,-47-47-294,-1 0-1,-1 0 1,14 24 0,-21-34-47,1 1 1,-1 0-1,1 0 0,-1 0 0,0 0 0,1 0 0,-1 0 0,0 0 1,0 0-1,0 0 0,0 0 0,0 2 0,0-3-13,0 1 0,-1 0 0,1-1 0,0 1 0,-1-1 0,1 1 0,0 0 0,-1-1 0,1 1 0,-1-1 0,1 0 0,-1 1 0,1-1 0,-1 1 0,0-1 0,1 0 0,-1 1 0,1-1 0,-1 0 0,0 0 0,1 0 0,-1 1 0,0-1 0,-10 2 76,0 1 0,0-2 0,0 0 0,0 0 0,0-1 0,0 0 0,-13-2 0,2-1-182,0-1 0,-33-11 0,51 13 68,-25-9-948,28 11 957,1-1 0,-1 1-1,0 0 1,0-1-1,0 1 1,1-1 0,-1 0-1,0 1 1,0-1 0,1 1-1,-1-1 1,1 0 0,-1 0-1,0 1 1,1-1-1,-1 0 1,1 0 0,0 0-1,-1 0 1,1 1 0,0-1-1,0 0 1,-1 0-1,1 0 1,0-2 0,3-5 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12579,'0'0'166,"0"0"0,0 0 0,1 0 1,-1 0-1,0 0 0,0 0 0,0 0 1,0 0-1,1 0 0,-1 0 1,0 0-1,0 0 0,0-1 0,0 1 1,0 0-1,1 0 0,-1 0 0,0 0 1,0 0-1,0 0 0,0 0 0,0 0 1,0-1-1,0 1 0,1 0 0,-1 0 1,0 0-1,0 0 0,0 0 0,0-1 1,0 1-1,0 0 0,0 0 0,0 0 1,0 0-1,0 0 0,0-1 1,0 1-1,0 0 0,0 0 0,0 0 1,0 0-1,0-1 0,0 1 0,0-13 1011,0 8-449,-2-57 1252,-1-128-1472,3 183-470,0 0 1,1 0-1,0-1 0,0 1 0,4-12 0,-4 18-15,-1 0-1,1-1 0,0 1 1,-1 0-1,1-1 0,0 1 1,0 0-1,0 0 0,0 0 1,0 0-1,0 0 0,0 0 1,0 0-1,0 0 0,1 0 1,-1 1-1,0-1 0,1 0 1,-1 1-1,0-1 0,1 1 1,-1 0-1,1-1 0,-1 1 1,1 0-1,-1 0 0,0 0 1,1 0-1,-1 0 0,1 0 1,-1 0-1,1 0 0,-1 1 1,3 0-1,1 0 17,0 1 0,0 0 0,0 0 0,0 1 0,-1-1 0,1 1-1,-1 0 1,0 1 0,1-1 0,-1 0 0,-1 1 0,7 7 0,0 2 101,0 1 0,13 25 0,-15-24 7,0 2 1,-1-1 0,-1 1-1,-1 0 1,0 1 0,2 21 0,-5-26-100,-1 1 1,0-1 0,-1 0-1,-1 0 1,0 0-1,0 1 1,-2-1 0,1 0-1,-6 13 1,8-26-60,0 0 0,0 0 0,0 0 0,0 0 0,0 0-1,0 1 1,0-1 0,0 0 0,0 0 0,0 0 0,0 0 0,0 0 0,0 0 0,0 0 0,0 0 0,0 0 0,0 0 0,0 0-1,0 1 1,0-1 0,0 0 0,0 0 0,0 0 0,0 0 0,0 0 0,0 0 0,0 0 0,0 0 0,0 0 0,-1 0 0,1 0-1,0 0 1,0 0 0,0 0 0,0 0 0,0 0 0,0 0 0,0 0 0,0 0 0,0 0 0,0 1 0,0-1 0,0 0 0,0 0-1,-1 0 1,1 0 0,0 0 0,0 0 0,0 0 0,0 0 0,0 0 0,0-1 0,0 1 0,0 0 0,0 0 0,0 0 0,0 0-1,0 0 1,-1 0 0,1 0 0,0 0 0,-2-5-470,0-11 41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8530,'14'5'5049,"-4"-9"800,7 1-3016,15 3-1161,-3-2-8,15-4-775,5 2-337,6-6-304,8 2-80,-8-2-88,-3 0 16,-12 4-240,-9 1-424,-19 6-665,-12 1-1447,-20-2 1704</inkml:trace>
  <inkml:trace contextRef="#ctx0" brushRef="#br0" timeOffset="1">222 48 7570,'-7'9'4201,"8"6"-265,6 5-551,-3 4-328,0 8-441,-3 5-919,1 7-345,-5 4-536,2 2-184,-2-7-280,2-6-104,1-6-160,5-7 0,4-4-200,-6-8-152,6-8-608,-5-7 1520,15-16-656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85 8602,'14'-46'4189,"-14"45"-3918,1 0 0,-1-1 0,0 1 0,0 0 0,1-1 0,-1 1 0,0-1 0,0 1 0,0 0 0,-1-1 1,1 1-1,0-1 0,0 1 0,-1 0 0,1-1 0,-1 1 0,1 0 0,-1-1 0,-1-1 0,1 2-64,0 0-1,0 0 0,0 1 1,0-1-1,0 0 1,0 0-1,0 1 1,-1-1-1,1 1 0,0-1 1,0 1-1,-1 0 1,1-1-1,0 1 0,-1 0 1,-1 0-1,-3 0 182,0 0-1,0 1 1,0-1 0,1 2-1,-1-1 1,-11 4 0,8-1-238,0 0 0,0 1 0,1 0-1,0 0 1,0 0 0,0 1 0,0 1 0,1-1 0,0 1 0,1 0 0,-1 1 0,2 0 0,-1 0 0,1 0 0,-6 12 0,8-13-123,0 0-1,0 0 0,1 0 1,0 1-1,1-1 0,-1 1 0,1 0 1,1-1-1,-1 1 0,2 0 1,-1-1-1,1 1 0,0 0 1,0-1-1,1 1 0,0-1 1,0 1-1,1-1 0,7 13 1,-5-12-34,0-1 1,0 1 0,1-1-1,1-1 1,-1 1 0,1-1-1,0 0 1,0 0 0,1-1-1,-1 0 1,1-1 0,0 1 0,1-2-1,8 4 1,-9-4 24,-1 0 1,1-1-1,0 0 1,-1-1-1,1 0 1,0 0 0,0 0-1,0-1 1,0 0-1,0-1 1,0 0-1,0 0 1,-1-1-1,1 0 1,0 0-1,9-4 1,-14 4 63,1 0 0,0-1 1,6-5-1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 13451,'-12'0'5553,"8"2"-3577,4-2-231,5 2-657,-5-2-416,13 0-400,22 0-8,49-5-464,-34 1-400,9 1 408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47 261 13995,'-3'-2'897,"0"-1"-1,-1 1 1,1 0 0,1-1 0,-1 0-1,0 0 1,1 1 0,-1-2 0,1 1-1,-4-7 1,4 5-514,0 0 1,0 0 0,0-1-1,1 1 1,0 0-1,-2-12 1,3 6-402,0 0 1,1 0-1,0 0 0,0 0 1,1 1-1,1-1 1,4-12-1,-6 18 13,1 0 0,0 0-1,1 0 1,-1 0 0,1 1 0,0-1-1,0 1 1,0 0 0,1 0 0,-1 0 0,8-6-1,-8 8 1,1 0-1,-1 0 0,0 1 1,1-1-1,-1 1 1,1-1-1,0 1 0,-1 0 1,1 0-1,0 1 0,0-1 1,0 1-1,-1 0 0,1 0 1,0 0-1,0 1 1,4 0-1,-3 0 4,-1 0 0,1 1 1,0 0-1,-1-1 0,1 2 0,-1-1 1,1 0-1,-1 1 0,0 0 0,0 0 0,0 0 1,-1 1-1,1-1 0,4 8 0,4 4 43,-2 1-1,14 28 1,2 2 204,-20-38-121,0 0 0,0 0 0,0 0 0,14 12 0,-15-17-65,-1 1-1,1-1 1,0 0 0,0 0-1,0-1 1,0 1-1,1-1 1,-1 0-1,0-1 1,7 2-1,0-1 0,0-1-1,1 0 1,0-1-1,-1 0 1,1-1-1,-1 0 1,19-5-1,-21 4-58,-1-1 0,1 0 0,0-1 0,-1 0 1,0-1-1,0 0 0,0 0 0,-1 0 0,13-12 0,-20 17-43,0-1-1,0 1 1,-1-1-1,1 0 0,0 0 1,0 1-1,-1-1 1,1 0-1,0 0 1,-1 0-1,1 0 1,-1 0-1,1 0 1,-1 0-1,0 1 1,1-2-1,-1 1 1,0 0-1,0 0 1,0 0-1,1 0 1,-1 0-1,-1-2 1,1 2-67,-1 1 0,1-1 0,-1 0 0,0 0 0,0 1 1,1-1-1,-1 0 0,0 1 0,0-1 0,0 0 0,0 1 0,0 0 1,0-1-1,0 1 0,0-1 0,0 1 0,0 0 0,0 0 1,0 0-1,0 0 0,0 0 0,0 0 0,-1 0 0,-11 0-914,0 1 0,1 0 0,-1 1 0,-16 4 0,-2 2 29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08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9386,'2'3'854,"-1"0"0,1 1 1,0 0-1,-1-1 0,0 1 0,0 0 1,0 0-1,0 0 0,0 0 0,-1 7 0,0 3 990,-4 24-1,-17 68 1456,7-45-2405,13-57-845,-34 149 1124,26-124-1062,-1 1 0,-1-2 1,-15 29-1,22-50-108,1-1 1,-1 0-1,-7 7 1,10-11-73,0-1-1,-1 1 1,1-1 0,0 0 0,-1 0 0,1 0 0,-1 0-1,1 0 1,-1 0 0,0 0 0,1 0 0,-1-1 0,0 1-1,0 0 1,1-1 0,-1 0 0,-2 1 0,3-1 9,1 0-1,-1 0 1,1 0 0,-1 0 0,1 0 0,-1 0-1,1-1 1,-1 1 0,1 0 0,-1 0 0,1 0 0,-1-1-1,1 1 1,-1 0 0,1 0 0,-1-1 0,1 1-1,0 0 1,-1-1 0,1 1 0,0-1 0,-1 1-1,1 0 1,0-1 0,-1 1 0,1-1 0,0 1 0,0-1-1,-1 1 1,1-1 0,0 1 0,0-1 0,0 1-1,0-1 1,0 1 0,0-1 0,0 0 0,0-21-522</inkml:trace>
  <inkml:trace contextRef="#ctx0" brushRef="#br0" timeOffset="1">144 414 11090,'22'2'4889,"-6"-2"-1968,7-4-480,2-2-97,2 0-384,2 2-815,-4 0-321,7 4-448,1 1-144,2-1-104,4 0-104,-10-3 1080,-2 1-824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1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3593,'-8'-26'14013,"8"22"-10104,0 2-2237,0 4 770,-4 67-1453,1-25-581,2-19-201,1 0 0,5 37 0,-3-48-182,1 0-1,0 0 1,1 0-1,1-1 0,10 23 1,-14-35-25,0 1-1,0-1 1,0 0 0,0 1 0,0-1-1,0 0 1,0 0 0,0 0 0,1 0-1,0 1 1,-1-2-19,-1 0 0,0 0-1,1 1 1,-1-1 0,0 0 0,1 0-1,-1 0 1,0 0 0,1 0 0,-1 0-1,1 1 1,-1-1 0,0 0 0,1 0-1,-1 0 1,0 0 0,1-1 0,-1 1-1,1 0 1,-1 0 0,0 0 0,1 0-1,-1 0 1,0 0 0,1 0 0,-1-1-1,0 1 1,1 0 0,-1 0 0,0-1-1,1 1 1,-1 0 0,0 0 0,0-1-1,1 1 1,-1 0 0,0-1 0,0 1-1,0 0 1,1-1 0,-1 1 0,0 0-1,0-1 1,0 1 0,0-1 0,1-3-577,0-1 1,-1 1 0,0 0 0,0-1-1,0 1 1,0-1 0,-1 1 0,-1-9-1,1 11 307,-3-18-1254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1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47 7850,'-4'-3'997,"0"1"0,0-1 0,0 1 0,-1 1 0,1-1 0,-1 0 0,-9-1-1,12 3-747,-1 0-1,0 0 1,0 0-1,1 0 0,-1 0 1,0 0-1,0 1 0,1 0 1,-1-1-1,0 1 0,1 0 1,-1 0-1,1 1 0,-5 2 1,-10 8 475,2 1 0,0 1 0,-21 25 0,16-17-321,11-13-283,1 1-1,0 1 0,0-1 1,2 1-1,-1 1 0,1-1 1,1 1-1,0 0 0,-4 13 1,5-7-19,1-1 0,0 1 0,1 0 0,1 0 1,0 0-1,3 19 0,0-8-22,2 0-1,1 0 1,1-1-1,1 1 1,13 29 0,-13-40-71,2 0 1,0 0-1,1 0 1,1-1-1,1-1 1,0 0-1,1 0 1,19 17-1,-16-18-6,2 0 0,32 21 1,-40-31-1,1 1 0,-1-1 1,1-1-1,0 0 0,0 0 1,1-1-1,13 2 0,-5-3 7,-1-1-1,1 0 1,-1-2-1,1 0 1,-1-1-1,1-2 0,-1 1 1,0-2-1,0-1 1,-1 0-1,1-1 1,-1-1-1,-1-1 1,0 0-1,0-2 0,26-20 1,-28 19 6,-1 0-1,-1-2 1,1 1 0,-2-2-1,0 1 1,-1-2 0,-1 0 0,0 0-1,-1-1 1,-1 0 0,0 0-1,-1-1 1,-1 0 0,-1 0-1,-1 0 1,0-1 0,1-26 0,-4 25 2,-1 0 0,-2 0 1,1 1-1,-2-1 1,-1 1-1,-1-1 1,0 1-1,-1 0 1,-1 1-1,-1 0 1,-1 0-1,0 0 1,-1 1-1,-1 1 1,-1-1-1,0 2 1,-1 0-1,0 0 1,-2 1-1,1 1 1,-2 1-1,0 0 1,0 1-1,-1 0 1,-25-11-1,28 17-14,0-1-1,-1 2 1,0 0-1,0 1 1,0 0-1,0 1 1,0 1-1,-1 0 1,1 2 0,0-1-1,-1 2 1,1 0-1,0 1 1,0 0-1,0 1 1,1 1-1,-1 0 1,-15 9-1,17-6-67,1 0 0,0 1-1,-11 10 1,22-18 57,0 0-72,-1 1 0,1-1 0,-1 1 0,1 0 0,-1-1 0,1 1 0,0 0 0,0 0 0,0 0 0,0 0 0,1 0 0,-1 0 0,0 0 0,1 0-1,-1 3 1,1-1-254,0 0-1,0 0 1,0 1-1,0-1 1,1 0-1,2 8 1,2 8-238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120 225 4705,'0'1'286,"0"-1"0,0 0-1,0 0 1,0 1 0,0-1 0,0 0-1,0 0 1,0 0 0,1 1 0,-1-1-1,0 0 1,0 0 0,0 1 0,0-1 0,0 0-1,0 0 1,0 0 0,1 0 0,-1 1-1,0-1 1,0 0 0,0 0 0,0 0 0,1 0-1,-1 0 1,0 1 0,0-1 0,0 0-1,1 0 1,-1 0 0,0 0 0,0 0-1,0 0 1,1 0 0,-1 0 0,0 0 0,5-3 3962,-1-2-5823,11-24 1954,-8 16-263,-3 8-45,-1-1-1,1 0 1,-2 0 0,1 0 0,-1 0-1,1 0 1,-2 0 0,1-1 0,-1 1 0,0-1-1,0-9 1,-1 10 71,0 0-1,-1 0 1,0 1-1,0-1 1,-1 0-1,0 0 1,0 1-1,0-1 1,-1 1-1,-4-8 1,6 11-58,0 0 0,-1 0 0,1 0 0,-1 0 1,1 1-1,-1-1 0,0 1 0,0-1 0,0 1 1,0-1-1,0 1 0,0 0 0,0 0 0,0 0 1,0 0-1,-1 0 0,1 0 0,0 1 0,0-1 1,-1 1-1,1 0 0,-1-1 0,1 1 0,0 0 1,-1 1-1,1-1 0,0 0 0,-5 2 0,3-1 31,-1 1-1,1 0 0,0 0 1,0 1-1,0-1 0,0 1 1,0 0-1,0 0 1,1 0-1,0 1 0,-5 5 1,1 0 66,0 0 0,1 1 1,-8 16-1,12-21-133,0 0 0,0 0 1,0 1-1,1-1 0,-1 1 0,1-1 0,1 1 0,-1-1 1,1 1-1,0 0 0,0-1 0,2 9 0,-1-10-31,0 0 0,0 0 0,0 0 0,0-1 0,1 1 0,0 0 0,0-1 0,0 1 0,0-1 0,1 1-1,-1-1 1,1 0 0,0 0 0,0 0 0,0 0 0,0-1 0,7 4 0,-8-4-13,0-1-1,0 0 1,1 0 0,-1 0 0,1 0-1,-1 0 1,1-1 0,-1 1 0,1-1-1,-1 0 1,1 0 0,-1 0 0,1 0-1,-1 0 1,5-1 0,-3 0 0,0 0 0,0-1 1,0 1-1,0-1 0,-1 0 1,1 0-1,0 0 0,5-6 1,-1 2 3,-1-1 0,-1-1 0,1 1 0,-1-1 0,0 0 1,-1 0-1,6-14 0,-5 11 52,5-19 0,-19 44 272,5-3-234,0-1 0,1 1-1,0 0 1,0 0 0,1 0 0,1 17-1,0-27-117,0 0-1,0 0 1,0 0-1,0 0 1,1 0-1,-1 0 1,0 1-1,0-1 1,1 0-1,-1-1 1,1 1-1,-1 0 1,1 0-1,-1 0 1,1 0-1,0 0 1,-1 0-1,1-1 1,0 1-1,0 0 1,0-1-1,-1 1 1,1 0-1,0-1 1,0 1-1,0-1 1,0 1-1,0-1 1,0 0-1,0 1 1,0-1-1,0 0 1,0 0-1,0 0 1,0 0-1,0 1 1,0-2-1,2 1 1,2 0-290,1-2 0,-1 1 0,1 0 0,-1-1 0,10-4 0,12-7-297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88 120 12771,'2'43'7823,"-1"7"-3443,0-44-3972,-1-1 0,1 1 1,0-1-1,1 1 0,2 7 0,-9-25-1449,1 0 0,-2-13 0,4 15 154,-1-1 0,0 1 0,-1 0 1,-5-10-1,-13-15-921,-6-8 823,26 39 971,0 0 0,0 0 0,1 0 0,-1 0 0,1-1 0,0 1 0,0-1-1,0-5 1,1 10 47,0-1 0,0 0-1,-1 0 1,1 0 0,0 0-1,1 0 1,-1 0 0,0 1-1,0-1 1,0 0 0,0 0 0,1 0-1,-1 0 1,0 1 0,1-1-1,-1 0 1,1 0 0,-1 0-1,1 1 1,-1-1 0,1 0-1,0 1 1,0-2 0,0 2 74,0 0 0,0-1 0,0 1 0,0 0 0,0 0 0,0 0 1,0-1-1,0 1 0,0 0 0,0 0 0,0 1 0,0-1 0,0 0 0,0 0 1,0 0-1,2 1 0,2 1 364,0 0 1,0 1 0,-1-1-1,1 1 1,-1 0-1,6 4 1,38 37 1959,45 52 0,-87-89-2323,-1 0 0,0 0 0,0 1-1,0 0 1,3 9 0,-7-14-89,1 0 1,-1 0-1,0 0 0,-1 0 0,1 0 1,0 0-1,-1 0 0,0 0 0,0 1 1,0-1-1,0 0 0,0 0 1,0 0-1,-1 1 0,0-1 0,0 0 1,-2 6-1,3-9-27,0 1 0,0-1 0,0 0 1,-1 1-1,1-1 0,0 1 0,0-1 1,-1 0-1,1 1 0,0-1 0,0 0 0,-1 1 1,1-1-1,0 0 0,-1 0 0,1 1 1,-1-1-1,1 0 0,0 0 0,-1 0 0,1 1 1,-1-1-1,0 0-11,1-1 0,0 1-1,0 0 1,0 0 0,0-1 0,0 1 0,-1 0 0,1-1-1,0 1 1,0 0 0,0-1 0,0 1 0,0 0 0,0-1-1,0 1 1,0 0 0,0-1 0,0 1 0,0 0 0,0-1-1,0 1 1,0 0 0,1-1 0,-1 1 0,0 0 0,0-1-1,0 1 1,0 0 0,0 0 0,1-1 0,-1 1 0,9-16-347,0 1 0,1 0 0,16-19 1,-24 32 359,0-1 0,0 1 0,0 0 0,0 0 1,1 0-1,-1 0 0,1 0 0,-1 1 0,1-1 1,0 1-1,4-2 0,-6 2 33,0 1 1,1 0-1,-1 0 1,0 0-1,1 0 0,-1 0 1,1 0-1,-1 0 1,0 0-1,1 0 1,-1 0-1,0 1 0,0-1 1,1 1-1,-1-1 1,0 1-1,0-1 1,1 1-1,-1 0 0,0 0 1,0-1-1,0 1 1,0 0-1,0 0 0,0 0 1,0 0-1,0 0 1,0 2-1,3 4 112,0 0 0,-1 1-1,0-1 1,-1 1 0,1 0-1,-2-1 1,1 1 0,0 8-1,-1-14-547,-1-6-1631,0 3 1267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15 10402,'-15'-7'6358,"12"6"-5466,0 0 0,0-1 0,0 1 0,0 0-1,0 1 1,-5-2 0,7 2-757,0 0-1,-1 1 1,1-1 0,0 0-1,-1 0 1,1 1 0,0-1-1,0 0 1,-1 1 0,1-1-1,0 1 1,0 0 0,0-1-1,-1 1 1,1 0 0,0 0-1,0 0 1,0 0 0,-1 2-1,-3 2 126,-1 1 0,2 1 0,-1-1 0,-4 9 0,8-12-232,-1-1-1,1 1 1,1-1-1,-1 1 1,0-1-1,1 1 1,-1 0 0,1-1-1,0 1 1,0 0-1,0 0 1,0-1-1,0 1 1,1 0-1,-1-1 1,2 5 0,1 0 0,0 0 1,0-1-1,1 1 1,0-1-1,0 0 1,6 6 0,2 2 89,17 15 1,-26-26-57,0-1 0,0 1 0,-1 1 0,1-1 0,-1 0 0,5 7 0,-7-9-45,0 0-1,1 0 1,-1 0 0,0-1 0,0 1-1,1 0 1,-1 0 0,0 0 0,0 0-1,0 0 1,0-1 0,0 1 0,0 0-1,0 0 1,-1 0 0,1 0 0,0-1-1,0 1 1,-1 0 0,1 0 0,0 0-1,-1-1 1,1 1 0,-1 0 0,1 0-1,-1-1 1,1 1 0,-1 0 0,1-1-1,-1 1 1,0-1 0,1 1 0,-1-1-1,0 1 1,0-1 0,-1 1 0,-2 1 18,-1 0 0,1 0 0,-1-1 1,0 0-1,1 0 0,-1 0 1,0-1-1,0 1 0,0-1 0,1 0 1,-9-1-1,0-1-185,0 0 0,0-1-1,-12-5 1,8 2-641,12 1-311,5 5 1039,0 0-1,0 0 1,0 0 0,0-1-1,0 1 1,0 0 0,0 0-1,0 0 1,0-1-1,0 1 1,0 0 0,1 0-1,-1 0 1,0 0 0,0-1-1,0 1 1,0 0-1,0 0 1,0 0 0,1 0-1,-1 0 1,0 0 0,0-1-1,0 1 1,0 0-1,1 0 1,-1 0 0,11-5-779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 9386,'1'0'390,"6"-1"5816,-8 4 548,-2 6-4563,2-7-2077,0 2 45,-1 1 0,0-1-1,0 1 1,-5 7 0,-21 26 311,-15 21 155,22-26-537,-31 70 1,52-103-160,0 0 1,0 1-1,0-1 0,0 0 1,0 0-1,0 0 0,0 0 0,-1 0 1,1 0-1,0 1 0,0-1 1,0 0-1,0 0 0,-1 0 1,1 0-1,0 0 0,0 0 0,0 0 1,0 0-1,-1 0 0,1 0 1,0 0-1,0 0 0,0 0 1,-1 0-1,1 0 0,0 0 0,0 0 1,0 0-1,0 0 0,-1 0 1,1 0-1,0 0 0,0 0 0,0-1 1,0 1-1,0 0 0,-1 0 1,1 0-1,0 0 0,0 0 1,0 0-1,0-1 0,0 1 0,0 0 1,-1 0-1,1 0 0,0 0 1,0 0-1,0-1 0,0 1 0,0 0 1,0 0-1,0 0 0,0-1 1,0 0-881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11242,'-4'19'5073,"12"8"-2056,6 3-712,5 4-425,5-1-392,-1-7-575,-3 1-177,1-2-264,0-1-136,-8-5-136,1-4-120,-5-3-616,0-1-400,-2-3-4241,1 0 3512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1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10898,'17'7'1877,"-8"-3"17,-1 0-1,1-1 0,15 3 0,-19-5-1597,0-1 0,0 0 0,0 0-1,0-1 1,-1 1 0,1-1 0,0 0-1,0-1 1,-1 1 0,6-3 0,0 0-113,0-1 0,0 0 0,12-9 1,-13 7-137,0 1 1,-1-1 0,-1-1 0,1 0-1,7-9 1,-12 12-24,1-1-1,0 0 1,-1 1-1,0-1 1,0 0-1,-1 0 0,0-1 1,0 1-1,2-10 1,-4 14-13,0 1 0,0-1 0,-1 1 0,1-1 0,0 1 0,0-1 0,-1 1 0,1-1 0,-1 1 0,1 0 0,-1-1 0,0 1 0,1 0-1,-1-1 1,0 1 0,0 0 0,0 0 0,0 0 0,0 0 0,0 0 0,0 0 0,0 0 0,0 0 0,-1 0 0,1 0 0,0 1 0,-3-2 0,-1 0 44,0 0 1,-1 0-1,1 1 1,0-1-1,0 1 0,-9-1 1,9 2 13,0 0 1,1 0-1,-1 1 0,1-1 1,-1 1-1,0 0 0,1 0 1,-1 0-1,1 1 0,-5 1 1,6-1-28,1-1 0,-1 1 0,1-1 1,0 1-1,0 0 0,-1 0 0,1 0 1,1 0-1,-1 0 0,0 0 0,0 1 0,1-1 1,-1 1-1,1-1 0,0 1 0,0-1 1,-1 5-1,0-1-5,1 1 0,0 0 0,1-1 1,-1 1-1,1 0 0,1-1 0,-1 1 0,1 0 1,0-1-1,1 1 0,-1-1 0,1 0 0,1 1 1,-1-1-1,1 0 0,5 8 0,-3-5-13,1-1 0,0 0-1,1 0 1,-1 0 0,2-1 0,-1 0-1,1 0 1,0-1 0,0 0 0,9 5-1,-14-10-202,0 1 0,0-1 0,1 1 0,-1-1 1,0 0-1,0 0 0,1-1 0,-1 1 0,0-1 0,1 0 0,-1 1 0,1-1 0,-1-1 0,1 1 0,-1-1 0,0 1 0,1-1 0,-1 0 0,0 0 0,4-2 0,27-10-1401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 10634,'-6'0'2238,"5"0"-1692,-1 0-1,1 0 1,-1 0-1,1 0 0,-1 0 1,1 0-1,-1 0 0,1-1 1,-1 1-1,1 0 0,0-1 1,-1 1-1,1-1 0,-1 0 1,-1 0-1,3 0 913,0 1-478,2 1-300,18 4-155,-14-4-479,-1 0 1,0 0-1,1 1 1,6 2-1,13 8 34,-13-5-44,1-1 0,0-1 0,0 0 0,27 5 0,-22-7-10,46 10 48,-58-11-62,0-1 1,-1 1-1,1 1 0,-1-1 1,0 1-1,0 0 0,0 0 1,7 6-1,-11-9 2,0 1-1,0 0 1,-1 0-1,1 0 0,0 0 1,0 0-1,0 0 1,-1 0-1,1 0 1,-1 0-1,1 0 1,-1 0-1,1 0 0,-1 1 1,1-1-1,-1 0 1,0 0-1,0 0 1,0 1-1,0-1 1,0 0-1,0 0 0,0 1 1,0-1-1,0 0 1,0 0-1,-1 1 1,1-1-1,0 0 1,-1 0-1,1 0 0,-1 0 1,0 0-1,1 1 1,-1-1-1,0 0 1,0 0-1,1-1 1,-1 1-1,-2 2 1,-2 1 54,0 0 1,-1 1 0,1-2 0,-1 1 0,0-1 0,-8 4 0,-27 8 137,-56 13 0,6-2-314,81-22-967,19-5 728,-5 1 787,15-2-166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6:2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48 102 11114,'5'-29'4360,"-5"29"-4290,0 0 0,0 0 0,0-1 0,0 1 0,0 0 0,0 0 0,0-1 0,0 1 1,0 0-1,0 0 0,0 0 0,0-1 0,0 1 0,0 0 0,-1 0 0,1 0 0,0-1 0,0 1 0,0 0 0,0 0 0,0 0 0,0 0 0,-1-1 0,1 1 0,0 0 1,0 0-1,0 0 0,0 0 0,0 0 0,-1-1 0,1 1 0,0 0 0,0 0 0,0 0 0,-1 0 0,1 0 0,0 0 0,0 0 0,-1 0 0,1 0 0,0 0 1,0 0-1,-1 0 0,-6 2 1516,4 1-1287,1-1 1,0 0-1,-1 0 1,1 1-1,0 0 0,1-1 1,-1 1-1,0 0 1,1 0-1,-1 0 1,-1 4-1,0 4 440,-6 21 1,8-27-605,0-1 0,1 1 0,-1 0 0,1 0 0,0-1 0,1 1 1,-1 0-1,2 8 0,-1-10-88,0 0 1,1 0-1,-1 0 0,1 0 1,-1 0-1,1 0 0,0 0 1,0-1-1,0 1 0,1-1 1,-1 1-1,0-1 0,4 3 1,1 0-14,0-1 0,1 1 0,-1-2 0,1 1 0,-1-1-1,1 0 1,0 0 0,0-1 0,1 0 0,-1-1 0,0 0 0,0 0 0,1 0 0,-1-1 0,1-1 0,13-1 0,-16 1-24,0-1 0,0 1 0,0-1 1,0 0-1,-1 0 0,1-1 0,-1 0 0,0 0 1,1 0-1,-1 0 0,-1-1 0,1 0 0,0 0 0,-1 0 1,0-1-1,0 1 0,0-1 0,-1 0 0,0 0 1,1 0-1,-2-1 0,1 1 0,2-9 0,-3 8 8,0 1-1,-1 0 1,0-1-1,-1 1 1,1-1 0,-1 1-1,0-1 1,0 1-1,-1-1 1,1 1-1,-1 0 1,0-1-1,-1 1 1,0 0-1,1 0 1,-2 0 0,1 0-1,0 0 1,-1 0-1,0 0 1,0 1-1,-1-1 1,1 1-1,-1 0 1,0 0-1,0 1 1,0-1 0,0 1-1,-1 0 1,1 0-1,-8-4 1,3 3-16,0 0 0,-1 0 1,0 1-1,1 0 0,-1 1 0,0 0 1,0 1-1,-1 0 0,1 0 1,0 1-1,0 0 0,0 1 0,0 0 1,0 1-1,0 0 0,-10 4 0,17-6-83,1 1 0,0 0 0,-1 0 0,1 0 0,0 0 0,-1 1 0,1-1 0,0 1 0,0-1 0,0 1 0,0 0 0,0 0 0,1 0 0,-1 0 0,1 0 0,-1 0 0,1 0 0,-1 1 0,1-1 0,0 0 0,0 1 0,1-1 0,-1 1 0,0-1 0,1 1 0,-1 4 0,2 12 47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7810,'0'0'3208,"0"0"-1015,0 0-753,0 0-16,0 0 137,0 0-449,0 0-168,0 1-128,4 7-31,-6 2-209,-3 2-120,-2-6-248,-19 2-80,-35 32-456,31-36-384,-2-4 448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 5281,'-1'-1'3131,"1"0"-2909,0 1 0,-1 0 0,1 0 0,0 0 0,0-1 0,0 1 0,0 0 0,0 0 0,0-1 1,-1 1-1,1 0 0,0 0 0,0 0 0,0 0 0,-1-1 0,1 1 0,0 0 0,0 0 0,0 0 1,-1 0-1,1 0 0,0 0 0,0 0 0,-1 0 0,1 0 0,0-1 0,0 1 0,-1 0 0,1 0 0,0 0 1,0 0-1,-1 0 0,1 1 0,0-1 0,0 0 0,-1 0 0,1 0 0,0 0 0,0 0 0,-1 0 1,1 0-1,0 0 0,0 0 0,0 1 0,-1-1 0,1 0 0,0 0 0,0 0 0,0 0 0,0 1 0,-1-1 1,1 0-1,0 0 0,0 1 0,0-1 0,0 0 0,0 0 0,0 1 0,-5 12 150,2 0 0,0 0 0,0 0 0,-1 26-1,5-22-113,0 0 0,1-1-1,1 1 1,0 0 0,1-1-1,10 26 1,2 9 41,-11-37-230,-3-9-29,-2-5-38,0 0-1,0-1 1,0 1-1,0 0 1,0 0-1,0 0 1,0 0 0,0 0-1,0 0 1,0 0-1,0 0 1,0 0-1,0 0 1,0 0-1,0 0 1,0 0-1,0 0 1,0 0-1,0 0 1,0 0 0,0 0-1,1 0 1,-1 0-1,0 0 1,0 0-1,0 0 1,0 0-1,0 0 1,0 0-1,0 0 1,0 0-1,0 0 1,0 0 0,0 0-1,0 0 1,0 0-1,0 0 1,0 0-1,0 0 1,0 0-1,0 0 1,0 0-1,0 0 1,0 0 0,0 0-1,0 0 1,0 0-1,-3-16-472,0-59-135,3 71 560,0 0 1,0 0-1,0 0 1,0 0-1,1 0 1,0 0 0,-1 1-1,1-1 1,3-7-1,-3 10 38,0-1 0,0 1-1,1 0 1,-1 0 0,0 0-1,0 0 1,1 0 0,-1 0-1,0 0 1,1 0 0,-1 0-1,1 1 1,-1-1 0,1 1 0,-1-1-1,1 1 1,-1-1 0,1 1-1,0 0 1,-1 0 0,1 0-1,2 0 1,0 0 45,1 0 0,0 1 0,-1-1 0,1 1 1,-1 0-1,1 1 0,-1-1 0,0 1 0,0 0 0,1 0 0,-1 0 0,0 0 0,-1 1 0,1-1 0,0 1 0,-1 0 1,1 0-1,-1 1 0,0-1 0,0 1 0,-1 0 0,1-1 0,-1 1 0,1 0 0,2 7 0,-5-8 5,0-1 0,1 0 0,-1 1 0,0-1-1,0 0 1,0 1 0,-1-1 0,1 0 0,0 1-1,-1-1 1,0 0 0,1 0 0,-1 0 0,0 1-1,0-1 1,0 0 0,-1 0 0,1 0 0,0 0-1,-1-1 1,1 1 0,-3 2 0,-2 2 34,-1 0 1,0-1 0,0 1-1,-12 6 1,14-9-77,-1 0 0,1 0 0,-1 0 0,0-1 0,0 1 0,0-2 0,-1 1 0,-7 1 0,14-3-87,-1 0 0,0 0 0,0 0 0,1 0 0,-1 0 0,0 0 0,0 0 0,1-1 0,-1 1 0,0 0 1,0 0-1,1-1 0,-1 1 0,0 0 0,1-1 0,-1 1 0,1 0 0,-1-1 0,0 1 0,1-1 0,-1 1 1,1-1-1,-1 0 0,1 1 0,-1-1 0,1 1 0,0-1 0,-1 0 0,1 1 0,0-1 0,-1 0 0,1 1 1,0-1-1,0 0 0,0 0 0,0 1 0,0-1 0,0 0 0,0 0 0,0 1 0,0-1 0,0 0 0,0 0 1,0 1-1,0-1 0,1-1 0,7-9-1198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7810,'2'0'428,"1"0"0,-1 1 0,0-1 0,0 0 1,0 1-1,0-1 0,0 1 0,0 0 0,-1-1 0,4 3 1,-4-2-112,0 0 1,0 0 0,-1 0 0,1 0 0,0 0 0,-1 0 0,1 0 0,-1 0 0,1 0-1,-1 1 1,1-1 0,-1 0 0,0 0 0,1 0 0,-1 1 0,0-1 0,0 0 0,0 1-1,0 1 1,-2 18 2648,2-18-2751,-1-1 0,1 1 1,0 0-1,-1 0 0,2 0 1,-1 0-1,0 0 0,1 0 1,-1 0-1,1 0 0,0 0 1,0 0-1,1 3 0,0-4-156,-1 1 0,1 0 0,-1-1 0,1 0 0,0 1 0,0-1-1,0 0 1,0 0 0,0 0 0,1 0 0,3 2 0,-4-3-39,-1 0-1,1 0 1,0-1 0,0 1 0,0-1 0,0 1 0,0-1-1,-1 0 1,1 0 0,0 0 0,0 0 0,0 0-1,0 0 1,0 0 0,0-1 0,0 1 0,0-1 0,-1 1-1,3-2 1,5-2-105,-2 0 0,1 0 0,0-1-1,-1 1 1,0-2 0,0 1 0,0-1 0,-1 0-1,0-1 1,0 0 0,-1 1 0,0-2-1,0 1 1,0-1 0,-1 1 0,0-1 0,-1 0-1,6-17 1,-10 20 93,-2 6 40,-4 9 75,5-5-68,1-1 1,-1 1-1,1-1 0,0 1 0,1 0 1,-1 6-1,0 2 61,-1 14 158,1 0 1,1-1 0,6 38 0,19 78 535,-6-46-287,-18-87-458,1-1 0,-2 1 0,1-1 0,-1 1 0,-2 13 0,2-19-41,-1 0-1,1 0 1,-1 0 0,0 0-1,0 0 1,-1-1 0,1 1-1,-1 0 1,1 0-1,-1-1 1,0 1 0,0-1-1,0 0 1,0 1 0,0-1-1,0 0 1,-1 0-1,-4 3 1,1-3 7,1 1-1,0-1 1,-1 0-1,1 0 1,-1-1-1,0 1 1,0-1-1,0-1 1,1 1-1,-1-1 1,0 0 0,0 0-1,0-1 1,0 0-1,0 0 1,1 0-1,-1 0 1,-5-3-1,5 2-99,1-1-1,0 1 1,-1-1 0,1 0-1,0 0 1,0 0-1,1-1 1,-1 0-1,1 0 1,0 0 0,0 0-1,0-1 1,0 1-1,1-1 1,0 0-1,0 0 1,0-1 0,-2-5-1,3 5-218,1-1 1,0 1-1,0 0 0,0-1 0,0 1 1,1-1-1,0 1 0,2-10 0,-1 8 56,2 0 0,3-11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7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12211,'2'9'5041,"2"10"-3081,-1 3-47,-2 11-425,3 1-432,6 3-568,2-4-152,5-6-200,1-5-48,2-8-232,2-6-376,0-8-872,-3-6 552,-14-3 288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9202,'10'23'5337,"-8"-3"-80,0 13-2912,2 7-281,-5 5-511,-2 7-369,-1 1-504,2 2-184,4-7-248,5-7-88,-2-17-168,-3-12-184,-2-15-688,-2-6-312,8-13 663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8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10554,'-14'-4'4665,"9"4"-2384,5 1-177,12 7-615,7-2-353,11 0-480,6 0-160,1-5-264,3 0-16,0-1-816,-4 0-384,-5-1 592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7906,'2'8'1847,"0"1"0,0 0 0,-1 0-1,0 17 1,-6 37 2974,3-41-3543,0 34 0,2-5-517,2 16-208,1-55-489,-3-12-66,1 0-1,-1 1 1,0-1-1,0 0 1,0 0 0,0 0-1,1 1 1,-1-1-1,0 0 1,0 0 0,1 0-1,-1 0 1,0 0-1,0 0 1,1 0 0,-1 1-1,0-1 1,0 0-1,1 0 1,-1 0 0,0 0-1,1 0 1,-1 0-1,1 0 1,0-1-23,0 1 1,0-1-1,0 1 0,0-1 1,0 0-1,0 1 0,0-1 1,-1 0-1,1 0 1,0 1-1,0-1 0,0 0 1,-1 0-1,1 0 0,-1 0 1,2-1-1,2-7-189,0 0 0,-1 0-1,0 0 1,3-14 0,1-5-59,-7 27 269,0 0-1,1 0 1,-1 0 0,0 0 0,1 0-1,-1 1 1,0-1 0,1 0 0,-1 0-1,1 0 1,-1 1 0,1-1 0,0 0-1,-1 1 1,1-1 0,-1 0 0,1 1-1,0-1 1,0 1 0,-1-1 0,1 1-1,0 0 1,0-1 0,0 1 0,0 0-1,1-1 1,-2 1 6,1 0-1,-1 0 1,0 0 0,1 0-1,-1 0 1,0 0 0,0 0-1,1 0 1,-1 0 0,0 0-1,1 0 1,-1 0-1,0 0 1,0 0 0,1 1-1,-1-1 1,0 0 0,0 0-1,1 0 1,-1 0 0,0 1-1,0-1 1,1 0-1,-1 0 1,0 1 0,12 11 290,1-1 1,0 0-1,1-1 1,20 13-1,-24-18-122,0 0 0,0-1 0,1 0 0,0 0 0,-1-1-1,1-1 1,0 0 0,13 1 0,-4-2 8,0 0 0,0-2 0,0-1 0,21-4 0,-33 5-149,1-1 0,-1 0 1,0-1-1,0 0 0,0 0 0,-1 0 0,1-1 1,-1-1-1,0 1 0,0-1 0,0 0 0,6-7 1,-11 10-23,-1 1 1,1-1 0,-1 0-1,0 1 1,1-1 0,-1 0-1,0 0 1,0 0-1,0 0 1,-1 0 0,1 0-1,0 0 1,-1 0 0,1-1-1,-1 1 1,0 0 0,0 0-1,0 0 1,0 0 0,0-1-1,0 1 1,0 0-1,-1 0 1,1 0 0,-1 0-1,0 0 1,0-1 0,1 1-1,-1 1 1,-1-1 0,1 0-1,0 0 1,0 0 0,-2-1-1,0 0 3,0 0 0,1 0-1,-1 1 1,0-1 0,-1 1-1,1 0 1,0 0 0,-1 0 0,1 1-1,-1-1 1,0 1 0,1-1-1,-1 1 1,0 1 0,0-1 0,0 0-1,0 1 1,-5 0 0,3 1 9,0 0 0,1 0 1,-1 0-1,1 1 0,0 0 0,-1 0 1,1 1-1,0 0 0,0-1 1,0 2-1,1-1 0,-1 0 0,1 1 1,0 0-1,0 0 0,-7 8 0,7-6 9,0-1 0,0 1 0,0 0-1,1 0 1,0 1 0,0-1 0,1 1-1,0-1 1,0 1 0,0 0 0,1 0-1,0 0 1,-1 10 0,2-14-37,0 0 1,1 0-1,-1 0 0,0-1 0,1 1 1,0 0-1,0 0 0,0 0 1,0-1-1,0 1 0,0-1 1,1 1-1,-1-1 0,1 1 0,0-1 1,-1 0-1,1 0 0,0 1 1,1-2-1,-1 1 0,0 0 1,0 0-1,1-1 0,-1 1 1,4 1-1,1-1-137,1 1 1,0-1 0,0 0-1,0 0 1,0-1-1,0 0 1,0 0-1,11-2 1,58-5-438,-77 6 582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10386,'5'3'4377,"-3"16"-2064,-4 6-577,0 12 64,-2 8-311,0 9-585,6 5-200,-2-3-328,-4-8-144,7-12-120,-7-9-344,11-11-760,3-8 680</inkml:trace>
  <inkml:trace contextRef="#ctx0" brushRef="#br0" timeOffset="1">179 344 9178,'16'-3'2992,"-1"1"1,21-7-1,-23 4-1957,0 0 0,23-12 1,-27 12-970,0-1 1,-1 1 0,1-2 0,-1 1 0,-1-1-1,0-1 1,0 1 0,0-1 0,-1 0-1,0-1 1,5-8 0,-9 13-43,0 0 0,0 0 0,-1-1 1,1 1-1,-1 0 0,0-1 0,0 1 0,0-8 0,-1 10 5,0 0 1,0 0-1,0 0 0,-1 0 1,1 0-1,0 0 0,-1 0 0,0 0 1,1 0-1,-1 0 0,0 0 1,0 1-1,0-1 0,0 0 0,0 0 1,0 1-1,-1-1 0,1 1 1,-1-1-1,-1-1 0,1 2 45,0-1-1,-1 0 0,1 1 1,0 0-1,-1-1 1,0 1-1,1 0 0,-1 1 1,1-1-1,-1 0 0,0 1 1,0-1-1,1 1 1,-1 0-1,0 0 0,0 0 1,0 0-1,1 0 0,-1 1 1,0-1-1,0 1 1,-3 1-1,3 0 23,-1 0 0,1 0 0,0 0 0,-1 0 0,1 0 0,0 1 0,0-1 0,1 1 1,-1 0-1,1 0 0,-1 0 0,1 0 0,0 0 0,0 0 0,-3 7 0,2-2-5,0-1 0,1 1 0,0 0 0,0 0 1,1-1-1,0 1 0,1 0 0,-1 0 0,1 0 0,2 13 0,-2-18-97,1 0-1,0 0 0,-1 0 0,1-1 0,0 1 1,0 0-1,0-1 0,1 1 0,-1 0 1,1-1-1,-1 0 0,1 1 0,0-1 0,0 0 1,0 0-1,0 0 0,0 0 0,0 0 1,1 0-1,-1-1 0,1 1 0,-1-1 1,1 0-1,-1 0 0,1 0 0,0 0 0,0 0 1,0 0-1,-1-1 0,1 1 0,0-1 1,4 0-1,5 0-808,-1-1 0,0 0 1,1-1-1,-1 0 0,0-1 1,14-5-1,10-4-904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0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34 8730,'-7'35'9980,"0"18"-4161,3-35-4270,4-17-1517,0-1 1,0 1 0,0-1-1,0 0 1,0 1 0,0-1-1,0 1 1,0-1 0,0 0-1,-1 1 1,1-1 0,0 1-1,0-1 1,0 0 0,-1 1-1,1-1 1,0 0 0,-1 1-1,1-1 1,0 0 0,-1 0-1,1 1 1,0-1 0,-1 0-1,1 0 1,0 0 0,-1 1-1,1-1 1,-1 0 0,1 0-1,-1 0 1,1 0-63,-1 0 1,1 0-1,0-1 0,0 1 0,0 0 0,-1 0 1,1-1-1,0 1 0,0 0 0,0 0 1,0-1-1,0 1 0,0 0 0,-1-1 1,1 1-1,0 0 0,0 0 0,0-1 0,0 1 1,0 0-1,0-1 0,0 1 0,0 0 1,0-1-1,0 1 0,0 0 0,1 0 1,-1-1-1,3-10-907,-3 9 951,3-6-204,0 1-1,0-1 0,1 1 0,0-1 1,7-9-1,-4 6 26,-2 3 77,0 1 0,0 0 0,0 0 0,1 1 0,7-7 0,-12 11 98,1 1-1,0-1 1,1 1-1,-1 0 1,0 0 0,0-1-1,0 1 1,1 1-1,-1-1 1,1 0 0,-1 0-1,1 1 1,-1 0-1,1-1 1,-1 1 0,1 0-1,-1 0 1,5 1-1,-5-1 54,-1 0-1,1 1 0,0-1 1,-1 1-1,1-1 0,-1 1 1,1 0-1,-1 0 0,1-1 1,-1 1-1,1 0 0,-1 0 0,0 1 1,0-1-1,1 0 0,-1 0 1,0 0-1,0 1 0,0-1 1,0 1-1,-1-1 0,1 1 1,0-1-1,0 1 0,-1-1 1,1 1-1,-1 0 0,0-1 0,1 1 1,-1 0-1,0-1 0,0 3 1,0 5 321,-1 1 0,0-1 1,0 0-1,-5 16 1,2-6 23,3-17-391,0 9 247,2-11-165,2-3-85,4-11-454,-5 11 376,0-1 0,1 0 1,-1 1-1,1-1 0,4-4 1,34-33-273,-35 35 222,1 0 0,13-8 0,-17 12 94,0 1 0,0-1 0,0 1 0,0 0 0,0-1 0,1 2 0,3-2 0,-6 2 28,0 0 1,0 0-1,0-1 1,0 1-1,1 0 0,-1 1 1,0-1-1,0 0 0,0 0 1,0 0-1,0 1 0,0-1 1,0 0-1,0 1 0,0-1 1,0 1-1,0 0 1,0-1-1,0 1 0,0 0 1,0-1-1,0 1 0,0 0 1,-1 0-1,1 0 0,0 0 1,-1 0-1,1 0 0,-1 0 1,1 0-1,-1 0 1,1 0-1,-1 0 0,1 2 1,0 3 162,0 0 0,0 1 1,0-1-1,-1 11 0,0-16-149,0 87 1842,2-97-4970,8-14 3028,14-16 70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0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10130,'1'2'676,"0"-1"1,-1 0-1,1 1 0,0-1 0,-1 1 1,1-1-1,-1 1 0,1 0 0,-1-1 1,0 1-1,0-1 0,0 1 0,0 2 1,-3 23 2785,1-19-2382,-1 18 1154,-7 33 417,10-59-2647,0 0 0,0 0 0,0 0 0,-1 0 0,1 1 0,0-1 0,0 0 1,0 0-1,0 0 0,0 0 0,0 0 0,0 0 0,0 0 0,0 1 0,0-1 0,0 0 0,0 0 0,0 0 0,0 0 1,0 0-1,0 0 0,-1 0 0,1 0 0,0 0 0,0 0 0,0 1 0,0-1 0,0 0 0,0 0 0,0 0 0,0 0 1,-1 0-1,1 0 0,0 0 0,0 0 0,0 0 0,0 0 0,0 0 0,0 0 0,0 0 0,-1 0 0,1 0 0,0 0 1,0 0-1,0 0 0,0 0 0,0 0 0,0 0 0,0 0 0,-1-1 0,1 1 0,0 0 0,0 0 0,0 0 0,0 0 1,0 0-1,0 0 0,0 0 0,0 0 0,-1-1-18,1 1 0,0-1 0,-1 1 0,1 0 0,0-1 0,0 1 0,0-1 0,0 1 0,-1-1 0,1 1 0,0-1 0,0 1 0,0 0 0,0-1 0,0 1 0,0-1 0,0 1 0,0-1 0,0 0 0,3-8-99,1 0-1,-1 0 1,1 1-1,1-1 0,0 1 1,9-12-1,-12 16 98,1 0 0,1 1-1,-1-1 1,0 1 0,1 0-1,0 0 1,0 0-1,-1 1 1,2-1 0,-1 1-1,0 0 1,0 0 0,1 0-1,8-2 1,-13 4 24,1 0 0,0 0 0,-1 0 0,1 0 0,0 0 0,-1 0 1,1 0-1,-1 0 0,1 0 0,0 0 0,-1 0 0,1 0 0,-1 1 0,1-1 0,0 0 0,-1 0 0,1 0 0,-1 1 0,1-1 1,-1 0-1,1 1 0,-1-1 0,1 1 0,-1-1 0,1 1 0,-1-1 0,0 1 0,1-1 0,-1 1 0,0-1 0,1 1 1,-1-1-1,0 1 0,0-1 0,1 1 0,-1 0 0,0-1 0,0 1 0,0-1 0,0 1 0,0 0 0,0 0 0,0 4 128,0 0 0,-1 0 0,1 0-1,-3 7 1,1-2 164,1 6 60,1-14-329,0 0 1,0 0-1,0 0 1,0 0-1,-1 0 1,1 0 0,-1 0-1,1 0 1,-1 0-1,0 0 1,1 0-1,-1 0 1,-2 3-1,15-17-605,28-27-1173,-36 36 1652,1 0 1,-1 0 0,0 0-1,1 1 1,-1-1-1,1 1 1,0 0-1,7-1 1,-10 2 89,0 1 1,0-1-1,0 1 0,0 0 1,0 0-1,1 0 0,2 0 1,-5 0 15,1 0-1,0 1 1,-1-1 0,1 0 0,0 0 0,-1 1 0,1-1-1,-1 1 1,1-1 0,-1 0 0,1 1 0,0-1-1,-1 1 1,0-1 0,1 1 0,-1 0 0,1-1-1,-1 1 1,0-1 0,1 1 0,-1 0 0,0-1 0,1 1-1,-1 1 1,4 16 345,-4-14-281,1 0 0,0 0 0,0 0 0,1 5 0,-1-8-76,0 0 1,-1 0 0,1 0-1,0 1 1,-1-1 0,1 0-1,0 0 1,0 0 0,0 0-1,0-1 1,0 1-1,0 0 1,0 0 0,1-1-1,-1 1 1,0 0 0,2 0-1,3 1-122,1-1 0,0 1 0,0-1-1,0 0 1,-1-1 0,1 0 0,8 0 0,49-8-1614,-61 7 1625,6 0-62,-1-1 1,0 0-1,0-1 0,-1 1 0,1-1 0,0-1 0,7-4 0,-13 6 178,0 1-1,1-1 0,-1 0 0,0 0 1,0 0-1,0 0 0,0 0 0,-1 0 1,1 0-1,1-5 0,-2 6 8,0-1 0,-1 0 1,1 0-1,-1 0 0,1 1 0,-1-1 0,0 0 1,0 0-1,0 0 0,0 0 0,0 0 1,0 0-1,-1 1 0,1-1 0,-1 0 0,1 0 1,-1-1-1,0 1 32,0 0 0,1 1 0,-1-1 0,0 1 0,0 0 1,0-1-1,0 1 0,0-1 0,0 1 0,0 0 0,0 0 0,0 0 1,-1 0-1,1 0 0,0 0 0,-1 0 0,1 0 0,-1 0 0,1 1 0,-1-1 1,1 0-1,-1 1 0,0 0 0,1-1 0,-1 1 0,0 0 0,1 0 1,-1 0-1,-2 0 0,0 0 76,0 1 0,0 0 0,0 0 0,0 0 0,1 0 0,-1 1 1,0 0-1,1-1 0,-1 1 0,1 0 0,-4 4 0,0-1 67,0 1 0,1 1 1,0-1-1,0 1 0,-7 11 0,11-15-130,0 1-1,0 0 1,0-1-1,0 1 1,1 0-1,-1 0 1,1 0-1,0 0 0,0 0 1,1 0-1,-1 0 1,1 0-1,0 7 1,0-10-45,0 0-1,1 0 1,-1 1 0,0-1 0,1 0 0,-1 0 0,1 0-1,-1 0 1,1 0 0,-1 0 0,1 0 0,0 0 0,0 0 0,-1 0-1,1 0 1,0 0 0,0 0 0,0 0 0,0-1 0,0 1-1,0 0 1,0-1 0,0 1 0,0-1 0,0 1 0,1-1 0,-1 0-1,0 1 1,0-1 0,0 0 0,1 0 0,-1 0 0,0 0-1,0 0 1,0 0 0,2 0 0,3-1-18,-1 1-1,1-1 1,-1-1-1,0 1 1,0-1 0,9-3-1,-3-1-101,0-1 1,-1 0-1,12-9 0,14-10-95,-36 25 208,0 1-1,0 0 0,1 0 0,-1 0 1,0 0-1,0-1 0,1 1 0,-1 0 1,0 0-1,1 0 0,-1 0 0,0 0 1,1 0-1,-1 0 0,0 0 0,0 0 1,1 0-1,-1 0 0,0 0 0,1 0 1,-1 0-1,0 0 0,1 0 0,-1 0 1,0 0-1,1 0 0,-1 1 0,1-1 1,-1 0 12,0 1 1,1 0 0,-1-1-1,0 1 1,1-1 0,-1 1 0,0-1-1,1 1 1,-1 0 0,0-1 0,0 1-1,0 0 1,0 0 0,1 27 570,-2-22-425,1-1-53,-1 1 0,1-1 0,-3 8 1,-1 5-574,4-14 992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98 7258,'-28'-14'4489,"-5"5"384,17 5-2833,6 3-72,13 1-575,9 1-345,20-2-592,5-2-216,18-4-136,2-3-32,8 2-40,4-3 16,-5 2-272,-4 1-368,-23-3-904,-10 9-801,-23 8 1393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44 377 6465,'-28'6'3857,"15"1"-920,10-1-625,10-3-223,14 4-537,2-3-200,10-4-383,4 0-217,11-3-376,3-5-96,-2-3-120,-4 6-32,-13-7-344,-5 3-488,-14 2 480,-10-3-96</inkml:trace>
  <inkml:trace contextRef="#ctx0" brushRef="#br0" timeOffset="1">168 1 8794,'6'0'4788,"5"5"-3628,-8-4-328,12 8 475,0 1 0,0 0 0,25 23 0,-22-18-791,128 116 2140,-138-123-2503,-1-1-1,0 1 1,0 1-1,-1-1 1,9 17-1,-14-22-114,0 1 0,1-1-1,-1 1 1,-1-1 0,1 1 0,0 0-1,-1-1 1,0 1 0,0 0 0,0 0-1,0-1 1,-1 1 0,1 0-1,-1 0 1,0-1 0,0 1 0,0-1-1,-1 1 1,1-1 0,-1 0 0,0 1-1,-3 3 1,-4 6 55,-1-1 0,0 0 0,-22 20 0,27-28-71,-9 10-28,-1-1 1,0 0-1,-1-1 1,-26 15-1,40-27-111,1 1 0,0 0 0,0-1 1,-1 1-1,1-1 0,0 0 0,-1 1 0,1-1 0,0 0 1,-1 0-1,1 0 0,-1 0 0,1 0 0,-3-1 1,0-1-530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9298,'1'-42'7842,"-1"31"-6473,1 0 1,1-13-1,-1 20-1257,0 0 0,0 0 1,0 0-1,1 0 0,-1 0 0,1 0 0,0 1 1,0-1-1,4-4 0,-3 3-47,1 1 0,-1 0 0,1-1 0,0 1 0,0 1 0,0-1 0,0 0 0,1 1 0,0 0 1,-1 0-1,1 1 0,6-3 0,-8 4-24,-1 1-1,1-1 1,-1 1 0,1 0 0,-1 0 0,1 0 0,-1 0 0,1 0 0,-1 1 0,0-1 0,1 1 0,-1 0 0,1-1 0,-1 1-1,0 0 1,0 0 0,1 1 0,-1-1 0,0 0 0,0 1 0,3 2 0,3 4 128,1 0 0,-1 1 1,8 12-1,-13-17-109,2 2 8,74 93 903,-54-71-723,39 35 0,-51-52-371,-1 0-1,0 1 0,-1 1 0,14 18 1,-25-31 30,0 1 1,0-1 0,0 0-1,0 0 1,1 1 0,-1-1-1,0 0 1,0 0 0,0 1 0,0-1-1,1 0 1,-1 0 0,0 1-1,0-1 1,1 0 0,-1 0-1,0 0 1,0 0 0,1 1 0,-1-1-1,0 0 1,0 0 0,1 0-1,-1 0 1,0 0 0,1 0-1,-1 0 1,0 0 0,1 0 0,-1 0-1,0 0 1,1 0 0,-1 0-1,0 0 1,0 0 0,1 0-1,-1 0 1,6-7-1126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10042,'-4'15'5265,"-6"4"-1504,-10 10-1336,-6 7-217,-11 6-896,-1 2-423,0 1-537,2-3-152,15-12-144,4-4-8,13-14-224,-1-6-473,8-4-455,3-2-2328,20 5 2295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 12203,'-1'1'5457,"-3"-1"-2601,6 0-1335,-2 0-145,0 0-528,23 0-216,43-1-312,-32-2-96,0-5-64,5 5-184,-13-5-688,-3 1-536,-23 3-1000,-7 4-953,-14 5 2081</inkml:trace>
  <inkml:trace contextRef="#ctx0" brushRef="#br0" timeOffset="1">27 28 5577,'0'6'3457,"3"0"-480,6 8-401,-5 2-31,5 9-393,-1 6-263,-5 4-569,-3 4-264,-3 0-464,3-1-144,7-2-248,4-4-56,-3-15-296,-4-3-384,-3-14-2176,3-12 1839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0:4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11490,'1'2'927,"1"1"0,-1 0-1,1-1 1,-1 1-1,1-1 1,0 1-1,0-1 1,0 0-1,0 0 1,3 3 0,-1-3-516,-1 0 0,0-1 0,0 1 0,1-1-1,-1 0 1,1 0 0,-1 0 0,7 1 0,14 0-364,1-2 0,-1 0-1,34-4 1,-22 1-340,-15 0 34,-15 2 198,-1 0-1,1 0 1,-1 1 0,1-1 0,6 2 0,-12-1 62,0 0-1,0 0 1,1 0-1,-1 0 1,0 0-1,0 0 1,0 0-1,1 0 1,-1 0-1,0 0 1,0 0-1,0 0 1,0 0-1,1 0 1,-1 0-1,0 0 1,0 0-1,0 1 1,0-1 0,0 0-1,1 0 1,-1 0-1,0 0 1,0 0-1,0 0 1,0 1-1,0-1 1,0 0-1,0 0 1,1 0-1,-1 0 1,0 0-1,0 1 1,0-1-1,0 0 1,0 0-1,0 0 1,0 1-1,0-1 1,0 0-1,0 0 1,0 0-1,0 0 1,0 1-1,0-1 1,0 0-1,0 0 1,0 0-1,0 1 1,-8 8 568,2-2-43,-35 59 632,39-62-1050,0 1 0,1-1 0,-1 1 0,1 0 0,1 0 0,-1-1 0,1 1 0,-1 0 0,2 0 0,-1 0 0,0 0 0,1 0 0,0-1 0,0 1 0,2 5-1,1 1 101,0 0 0,0 0 0,1-1 0,1 1-1,7 10 1,-4-6 245,8 17 0,-16-31-428,0 1 0,-1-1 1,1 0-1,-1 0 0,1 1 0,-1-1 1,0 0-1,1 0 0,-1 1 0,0-1 1,0 0-1,0 1 0,0-1 0,0 0 1,-1 1-1,1-1 0,0 0 0,-1 3 1,0-3-19,1 0 1,-1-1 0,0 1-1,1 0 1,-1 0 0,0-1 0,0 1-1,0-1 1,0 1 0,1 0-1,-1-1 1,0 1 0,0-1-1,0 0 1,0 1 0,0-1-1,0 0 1,-2 1 0,-2-1-105,0 0 0,0 0 0,0 0 1,0 0-1,0-1 0,0 0 0,0 0 0,-6-2 1,-1-1-331,1 0 0,-19-11 0,13 1 183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9674,'26'5'6020,"11"0"-2045,21 3-2450,-52-8-1655,15 2 424,-21-2-326,1 0 0,-1 0 0,0 0 0,0 0 0,0 0 0,1 0 0,-1 1 0,0-1-1,0 0 1,0 0 0,1 0 0,-1 0 0,0 0 0,0 0 0,0 1 0,0-1 0,0 0-1,1 0 1,-1 0 0,0 0 0,0 0 0,0 1 0,0-1 0,0 0 0,0 0 0,0 0-1,0 1 1,0-1 0,0 1-133,0-1 0,0 1 0,-1-1 0,1 1 0,0-1-1,0 1 1,-1-1 0,1 0 0,-1 1 0,1-1 0,0 1 0,-1-1 0,1 0-1,-1 1 1,0-1 0,-38 21-6782,3 0 3360,-39 26 4311,74-46-390,-1 1 0,0-1 0,0 1 0,1 0 0,-1-1 0,1 1 0,-1 0 0,1 0 0,-2 3 0,3-4-219,0-1 1,-1 1-1,1-1 0,0 0 1,0 1-1,0-1 1,0 1-1,0-1 0,0 1 1,0-1-1,0 0 1,0 1-1,0-1 0,0 1 1,0-1-1,0 1 1,0-1-1,1 0 0,-1 1 1,0-1-1,0 1 1,1-1-3,-1 1 0,1-1 0,-1 1 1,1-1-1,0 1 0,-1-1 1,1 1-1,0-1 0,-1 0 0,1 0 1,0 1-1,-1-1 0,1 0 1,0 0-1,0 0 0,1 0 0,11 1 546,0 0-1,0-1 0,0-1 0,0 0 1,21-5-1,62-21-733,-60 15-7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 13171,'-8'-2'5521,"-5"6"-3104,-1 1-433,0 14-504,-2 5-360,2 8-503,1 6-137,4 2-192,6 0-72,6-1-112,6-5-48,6-7-8,2-7-152,6-11-816,1-9-297,7-8 633</inkml:trace>
  <inkml:trace contextRef="#ctx0" brushRef="#br0" timeOffset="1">342 43 11202,'0'0'415,"0"0"0,0 0-1,-1-1 1,1 1 0,0 0-1,0 0 1,0-1-1,0 1 1,-1 0 0,1 0-1,0 0 1,0-1 0,-1 1-1,1 0 1,0 0-1,0 0 1,-1 0 0,1-1-1,0 1 1,0 0 0,-1 0-1,1 0 1,0 0-1,0 0 1,-1 0 0,-4 5 4124,1 11-3743,3-10-747,1 0-1,-1 0 1,1 1 0,0-1 0,1 0 0,1 13-1,0-9-2,0-1 20,0 1 0,5 10 0,0 8 88,-4-15-78,-1-3 10,0 1 1,0 21-1,-2-29-72,0 0 1,0-1-1,0 1 1,-1 0-1,1 0 0,-1-1 1,0 1-1,0-1 1,0 1-1,0 0 0,0-1 1,0 0-1,-1 1 1,1-1-1,-1 0 0,-3 4 1,4-5-12,0-1 1,1 1-1,-1 0 1,0-1 0,0 1-1,0-1 1,1 0-1,-1 1 1,0-1-1,0 0 1,0 1 0,0-1-1,0 0 1,0 0-1,0 0 1,0 0-1,0 0 1,0 0 0,0 0-1,0 0 1,0 0-1,0 0 1,0-1-1,1 1 1,-3-1 0,0 0-99,-1-1 0,0-1 0,1 1 0,-6-4 0,3 1-193,-61-42-3711,49 34 3276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6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9754,'22'-8'4681,"6"10"-1664,2 6-793,-4 9-215,-2 4-393,0 10-344,-7 0-136,-7 0-407,-9-1-169,-14 3-264,-9 0-96,-8 1-96,1-5 8,-1-8-600,5-8-368,8-13-4506,9-8 3650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7 216 10658,'-7'-3'5249,"7"3"-2040,8 3-1168,8-3-249,13 3-760,3-6-216,16-4-480,4 3-104,-7-6-112,-1 8 72,-20 2-760,-9 0-432,-14 10 624</inkml:trace>
  <inkml:trace contextRef="#ctx0" brushRef="#br0" timeOffset="1">169 1 8618,'4'4'4785,"1"5"-1200,-3 12-1257,-2 10-287,-6 6-793,-2 3-296,2 4-408,0-8-152,8-4-184,4-3-368,5-12-232,6-2-3777,6-5 2921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53 156 7810,'-6'-3'1260,"1"0"1,0 0 0,0-1 0,1 1 0,-1-1-1,-5-6 1,8 8-1040,1 1-1,0 0 0,0-1 1,0 1-1,0-1 1,0 0-1,0 1 1,1-1-1,-1 0 0,0 1 1,1-1-1,-1 0 1,1 0-1,0 0 0,0 1 1,-1-1-1,1 0 1,0 0-1,1 0 1,-1 0-1,0 1 0,0-1 1,1 0-1,-1 0 1,2-2-1,2-3 25,-1 0 1,1 1-1,1-1 1,-1 1-1,1 0 0,6-5 1,-8 8-190,0 0 1,0 0-1,0 1 1,0-1-1,1 1 1,-1 0-1,1 0 1,-1 0-1,1 1 1,0-1 0,0 1-1,7-2 1,-8 3-32,1 0-1,-1 1 1,0-1 0,1 0 0,-1 1 0,0 0 0,0 0 0,1 0 0,-1 0 0,0 0 0,0 1 0,0 0 0,-1-1 0,1 1 0,0 0-1,-1 0 1,1 0 0,-1 1 0,1-1 0,-1 1 0,3 4 0,3 4 31,-1 0 0,-1 0 0,0 0 0,6 16 0,0 4 49,-3-8-11,0-1 1,18 29-1,-25-48-90,0 1 1,0-2-1,0 1 0,1 0 1,-1 0-1,5 3 0,-6-6-109,0 1-1,0 0 1,1 0-1,-1-1 1,0 1-1,1 0 1,-1-1-1,1 1 1,-1-1-1,1 0 1,-1 1-1,1-1 1,-1 0-1,1 0 1,-1 0-1,1 0 1,2-1 0,6-1-601</inkml:trace>
  <inkml:trace contextRef="#ctx0" brushRef="#br0" timeOffset="0.99">307 13 11698,'-11'16'5386,"-6"2"-2026,-4 7-919,-9 11-577,-3 0-471,1 5-777,1-4-208,9-5-288,3-7-56,15-7-184,4-5-432,7-9-913,10-3 289,7-1 488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7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12211,'1'-11'5081,"-2"4"-2793,2 1-519,6 0-289,2 4-368,11-1-568,7-2-144,7 3-200,5-2-80,-2 2-32,-6 3-32,-14-1-592,-6 0-584,-11 4 1904,-10 0-1008</inkml:trace>
  <inkml:trace contextRef="#ctx0" brushRef="#br0" timeOffset="1">18 3 9122,'0'4'4529,"1"12"-1488,-1 6-321,-4 9-791,-1 4-441,1 5-656,2 0-240,3-6-304,8-2-112,-2-10-32,5-5-160,-8-10-656,5-2 88,-2-10 192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7074,'17'3'4689,"-5"1"152,5 1-2481,-2-1-312,7-4-839,6 0-361,0-4-408,4-1-80,-9 5-440,-9-1-528,-14 2-1032,-9 3-545,-11 4 1225</inkml:trace>
  <inkml:trace contextRef="#ctx0" brushRef="#br0" timeOffset="1">22 97 7490,'0'10'3752,"10"-2"-1143,-4-3-193,10 2-719,4-3-473,2-6-736,8 0-128,6-2-576,-3-8 3425,5-4-2457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4 13251,'-8'-3'5537,"-13"13"-3313,0 12-271,-8 10-585,-3 5-392,6 8-447,5 3-129,14-1-192,7-1-56,14-6-88,3-7-24,8-9 16,5-4-64,8-6-480,-2-12-321,-8-10-2007,0-5 1824</inkml:trace>
  <inkml:trace contextRef="#ctx0" brushRef="#br0" timeOffset="1">216 131 10818,'7'2'5265,"-1"-2"-2344,4 1-592,4 2-185,7-1-872,-2 1-328,13-3-511,4-1-169,1-7-192,7 1-248,-11-1-801,-10 3-711,-15 1-2865,-8 4 2921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7442,'-10'6'3640,"-1"3"-1095,3 2-9,0 7-159,-4 6-129,11 13-415,1 5-321,0 4-568,1 3-271,2-10-353,5-6-96,2-17-72,0-5-136,4-15-544,-6-8-481,7-15 577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12771,'17'23'5593,"2"9"-2953,5 7-287,1 4-497,-1-6-511,-4 5-617,-6 0-168,-12-2-336,-9-2-64,-15-5 8,-8-3-112,-3-13-688,2-6-200,6-15 400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45 6929,'41'-29'3384,"-39"28"-2965,0 0 1,0 0-1,0 0 1,0 0 0,0 0-1,0 0 1,0 1-1,1-1 1,2 0-1,-5 1-132,1 0 0,0 0-1,0 0 1,0 0 0,-1 0 0,1-1-1,0 1 1,-1 0 0,1-1 0,0 1-1,0 0 1,-1-1 0,1 1 0,-1-1-1,2 0 1,-2-1 4151,-4 3-3343,-151 54-627,143-51-458,1 1 0,1 0-1,-16 9 1,24-12-8,0-1 0,-1 0 0,1 1 1,0 0-1,1-1 0,-1 1 0,0 0 0,0 0 0,1 0 1,-1 0-1,1 0 0,0 0 0,-1 0 0,1 1 0,0-1 1,0 0-1,1 1 0,-1-1 0,0 1 0,1-1 1,0 1-1,-1-1 0,1 4 0,1-4 0,-1 0 0,1-1 1,-1 1-1,1 0 0,0-1 0,0 1 0,0 0 0,0-1 0,0 1 1,0-1-1,0 1 0,1-1 0,-1 0 0,0 0 0,1 1 1,-1-1-1,3 1 0,3 2 7,0 0 0,12 5 1,0-2 7,1-2 0,0 0 1,39 4-1,-17-3-1006,-37-5-289,-5 0 458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1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44 9506,'-40'-16'4329,"45"12"-1352,6 0-921,9-2-288,5 4-263,12 2-745,6-3-232,3-2-280,0 2-80,-8 3-816,-9 1-560,-18 7-4393,-11 4 3696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8338,'-7'-1'4033,"10"6"-1201,6-3-407,7-2-329,6 1-295,8-1-697,3 0-304,6-1-352,0-6-168,2 2 1953,-1 6-1617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61 294 10138,'-46'-48'4337,"44"46"-4094,1 0 1,-1 1-1,1-1 0,0 0 0,0 0 1,0 0-1,0 0 0,0 0 1,0 0-1,0-1 0,1 1 0,-1 0 1,1 0-1,-1 0 0,1-1 0,0 1 1,0 0-1,0-1 0,1-2 1,-1 1 19,1-5 114,1-1 1,0 1-1,0 0 0,1 0 0,0 0 0,1 0 1,7-14-1,-3 11-197,-1 0 1,1 0-1,1 1 0,16-16 1,-20 22-124,0 1-1,0 0 1,0 0 0,0 0 0,11-5 0,-14 8-44,0 0 1,0 0-1,0 1 0,0-1 1,0 1-1,-1-1 0,1 1 1,0 0-1,0-1 0,0 1 1,0 0-1,0 0 0,0 1 1,0-1-1,0 0 0,0 1 1,0-1-1,0 1 0,0-1 1,-1 1-1,1 0 0,0 0 1,2 2-1,-1-1 21,0 1-1,0 0 1,0 0-1,0 0 1,0 1-1,-1-1 1,0 0-1,0 1 1,2 4-1,2 5 165,4 19 1,-6-21-85,6 20 241,17 52 561,-20-68-732,0 0-1,0-1 1,13 19-1,-9-17-56,1-1-1,20 19 1,-25-27-100,0-1 1,1 0-1,0 0 1,0 0-1,0-1 1,15 6 0,-21-10-95,1 0 1,-1 0-1,1 0 1,-1-1-1,1 1 1,-1-1-1,1 0 1,0 1-1,-1-1 1,1 0-1,0-1 1,3 0-1,-4 1-72,-1 0 0,0-1 0,1 1-1,-1-1 1,0 0 0,0 1 0,0-1 0,1 0-1,-1 0 1,0 0 0,0 0 0,0 0 0,0 0-1,0 0 1,-1 0 0,1 0 0,0-1 0,0 1 0,-1 0-1,1 0 1,-1-1 0,1 1 0,0-2 0,1-11-892</inkml:trace>
  <inkml:trace contextRef="#ctx0" brushRef="#br0" timeOffset="1">403 3 8138,'8'17'4737,"-11"6"144,-10 6-1673,-9 8-927,-11 5-353,-11-1-919,-1 4-329,2-2-352,5-3-128,13-6-40,7-10-200,16-6-832,2-8 2192,13-1-1304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 11682,'-12'-4'5042,"8"4"-2730,5-1-384,13 2-527,8 2-433,19-2-464,5-1-144,6-1-160,-1-6-32,-4 4-288,-4 1-504,-21 3-1456,-16 0-625,-21 6 1481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7082,'-13'2'3688,"7"8"-911,4 4-153,2 10-503,0 3-329,1 8-599,2-1-249,3 2-304,5-1-96,2-10-144,-1-1-96,0-11-256,-4-5-320,-4-9 984,0-8-632</inkml:trace>
  <inkml:trace contextRef="#ctx0" brushRef="#br0" timeOffset="1">30 168 6681,'-28'-36'4065,"47"39"304,2 1-1400,6-1-889,3-3-375,2 0-937,1-2-288,1 1-320,-5 1-568,-18 3-1176,-13-1-793,-22 5 1289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3 280 6113,'-3'11'3497,"5"-2"-448,6-4-841,8-1-159,5-4-537,4-4-408,9-2-672,0-2-120,7-2-88,2 4-4072,-3-1 2959</inkml:trace>
  <inkml:trace contextRef="#ctx0" brushRef="#br0" timeOffset="1">545 1 12475,'-16'0'5513,"-4"10"-2521,0 7-903,-4 5-537,0 6-415,8 8-585,7-3-136,9 1-168,0-3-64,1-4-80,6-3-24,5-7-48,10-2 40,5-6-144,-1-2-384,-6-7 1784,-2-4-1160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2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18 10970,'1'-13'4852,"-1"13"-4724,0 0 1,0 0-1,0 0 1,0 0-1,0-1 1,0 1-1,0 0 1,0 0-1,0 0 1,0-1-1,0 1 0,0 0 1,-1 0-1,1 0 1,0 0-1,0-1 1,0 1-1,0 0 1,0 0-1,0 0 0,-1 0 1,1 0-1,0 0 1,0-1-1,0 1 1,0 0-1,-1 0 1,1 0-1,0 0 1,0 0-1,0 0 0,0 0 1,-1 0-1,1 0 1,0 0-1,0 0 1,0 0-1,-1 0 1,1 0-1,0 0 0,0 0 1,0 0-1,-1 0 1,1 0-1,0 0 1,0 0-1,-1 0 1,-9 5 721,8-4-400,-14 6 425,-21 13 0,33-17-840,1-1 0,-1 1 0,0-1 1,1 1-1,0 0 0,0 1 0,0-1 0,0 0 1,1 1-1,-1 0 0,-2 4 0,4-6-29,1 0 0,-1-1 0,1 1 0,0 0 0,-1 0 0,1 0 0,0-1-1,0 1 1,0 0 0,0 0 0,0 0 0,0-1 0,1 1 0,-1 0 0,1 0 0,-1 0 0,1-1 0,0 1 0,-1 0 0,1-1-1,0 1 1,0-1 0,0 1 0,0-1 0,1 1 0,-1-1 0,0 0 0,2 2 0,4 2 18,0 0 1,0 0-1,0 0 1,12 5-1,-15-9-8,27 14 116,-19-9 15,1 0-1,-1 0 1,0 1 0,12 10-1,-24-17-120,1 1-1,0 0 1,0-1-1,0 1 1,-1 0 0,1-1-1,0 1 1,-1 0-1,1 0 1,0 0 0,-1 0-1,1 0 1,-1 0-1,0 0 1,1 0-1,-1 0 1,0 0 0,0 0-1,1 1 1,-1-1-1,-1 0 1,1 0-1,-1 0 0,1 0 1,-1 0-1,1 0 0,-1 0 1,1 0-1,-1 0 0,0 0 1,1-1-1,-1 1 0,0 0 1,0 0-1,0-1 0,1 1 1,-1-1-1,0 1 1,0 0-1,-1-1 0,-9 6-6,0-2 0,1 1 1,-2-2-1,1 1 0,0-2 0,-1 1 0,1-2 0,-1 1 0,0-2 0,0 1 1,-13-3-1,24 2-174,-12-2-634,12 2 537,1 0-1,0 0 1,-1 0 0,1 0 0,-1-1-1,1 1 1,0 0 0,-1 0 0,1 0-1,-1-1 1,1 1 0,0 0 0,-1 0-1,1-1 1,0 1 0,0 0 0,-1-1 0,1 1-1,0 0 1,0-1 0,-1 1 0,1 0-1,0-1 1,2-3-2663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2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2 228 9826,'1'-20'11031,"-1"4"-5831,0-7-4930,-2-23-1,1 40-247,1 0 0,0 0 0,0 0 0,1 0 0,0 0-1,0 0 1,0 0 0,1 0 0,-1 1 0,6-12 0,-5 14-25,0 0 1,0 0-1,0 0 1,1 0-1,-1 0 0,1 0 1,-1 0-1,1 1 1,0-1-1,0 1 1,0 0-1,1 0 1,-1 0-1,0 1 1,1-1-1,-1 1 0,1-1 1,5 0-1,-6 1 1,-1 1-1,0 0 0,0-1 0,0 1 1,0 0-1,0 0 0,0 0 1,0 1-1,0-1 0,1 0 0,-1 1 1,0-1-1,0 1 0,0 0 0,0 0 1,-1-1-1,4 3 0,-3-1 1,1 0-1,-1 0 1,0 0-1,0 0 1,0 1-1,-1-1 1,1 1 0,0-1-1,-1 1 1,0-1-1,2 4 1,1 6 12,-1 0 1,0 1-1,-1-1 1,1 20-1,-3-31-9,2 15 40,-1-10-7,0-1 1,0 1 0,-1 0-1,0-1 1,0 1-1,-2 9 1,2-15-34,0 1 1,0-1-1,0 0 0,0 1 1,-1-1-1,1 0 0,0 1 1,0-1-1,0 0 1,0 1-1,-1-1 0,1 0 1,0 1-1,0-1 0,-1 0 1,1 0-1,0 1 1,-1-1-1,1 0 0,0 0 1,-1 1-1,1-1 0,0 0 1,-1 0-1,1 0 1,0 0-1,-1 0 0,1 0 1,0 1-1,-1-1 0,1 0 1,-1 0-1,1 0 1,0 0-1,-1 0 0,1 0 1,-1-1-1,1 1 0,0 0 1,-1 0-1,1 0 1,0 0-1,-1 0 0,1 0 1,0-1-1,-1 1 1,1 0-1,0 0 0,-1-1 1,1 1-1,0 0 0,0 0 1,-1-1-1,1 1 1,0 0-1,0-1 0,-1 1 1,1 0-1,0-1 0,0 0 1,1-3-22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13243,'14'1'5705,"5"-1"-3384,3 1-449,2-2-816,2 1-488,1-4-304,1 4-104,-8 0-824,-3-1-448,-14 5 624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3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87 10258,'-2'0'4849,"-2"4"-1840,-6 18-513,-9 34-543,16-32-473,-3 6-608,2 0-192,-2 3-279,4 1-137,2-5-176,1-5-8,3-9-264,1-5-425,1-10-999,-2-6 128,-3-6 720</inkml:trace>
  <inkml:trace contextRef="#ctx0" brushRef="#br0" timeOffset="1">280 0 9970,'20'22'4649,"-8"6"-1648,5 5-681,5 3-15,-1 1-681,8-1-640,0-1-160,-2-1-407,-6-2 23,-15 1-232,-13 1-56,-26-5-104,-3-1-168,-16-7 784,-1-4-6625,-11-17 4608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0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8850,'5'6'4521,"5"-4"-1376,2 4-929,6 0 32,3 3-543,2 2-337,4-3-488,-3 1-176,2-5-311,1-1-97,-3-2-152,-4-1-32,-8 0-320,-7 0-457,-8-1-959,-3 1 56,4-1 792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10458,'2'-5'4353,"-1"5"-1944,6-2-801,-7 1 0,18-4-159,58-13-529,-31 10-192,2 6-288,-5-4-136,-4 6-184,-6 2-312,-15 0-912,-5 4 168,-15-5 360</inkml:trace>
  <inkml:trace contextRef="#ctx0" brushRef="#br0" timeOffset="1">201 1 10306,'0'13'4593,"4"15"-2008,-4 4-713,-1 9-344,-1 1-287,1-3-417,1-3-120,3-11-264,3-5-136,4-6-184,2-5-304,0-8 144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13 141 14339,'-2'-4'826,"0"1"-1,0-1 0,1 0 1,0 1-1,0-1 1,0 0-1,0 0 1,0 0-1,1-5 1,0 6-682,0-1-1,0 1 1,1-1 0,-1 1 0,1-1 0,0 1 0,0 0 0,1-1 0,-1 1 0,1 0 0,-1 0 0,1 0-1,0 0 1,0 0 0,0 0 0,4-3 0,-1 1-80,-1 1 1,1 0-1,0 0 0,0 0 1,0 1-1,1 0 0,-1 0 1,1 0-1,6-2 1,-10 5-48,-1-1 0,1 1 0,0-1 1,0 1-1,-1 0 0,1 0 1,0 0-1,0 0 0,-1 0 0,1 0 1,0 1-1,0-1 0,-1 1 1,1-1-1,1 1 0,-1 0 3,0 1-1,-1-1 1,0 0 0,1 0-1,-1 0 1,0 1 0,1-1-1,-1 1 1,0-1 0,0 1-1,0-1 1,0 1-1,0 0 1,-1-1 0,1 1-1,0 0 1,0 2 0,3 14 257,3 26 0,-4-26-65,6 27-1,-6-34-143,1 0-1,1 1 1,0-2 0,1 1-1,0-1 1,0 1-1,1-2 1,0 1 0,1-1-1,12 11 1,-16-16-92,0 0 1,1-1-1,0 0 1,-1 0-1,1 0 1,0-1-1,1 1 0,-1-1 1,0-1-1,8 3 1,-9-4-105,1 1 0,0-1 0,-1 0 0,1 0-1,-1 0 1,1-1 0,-1 0 0,1 1 0,-1-2 0,1 1 0,-1 0 0,0-1 0,1 0 0,3-3 0,12-10-530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10882,'-7'20'4841,"-1"-3"-1704,-4-1-520,-8 12-401,-5-1-256,-8 6-895,-3 5-329,1-3-376,3-2-128,11-2-104,8-3-56,9-7-784,4-2-592,5-7-4586,16-3 3906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13539,'10'-58'5481,"-6"50"-3272,12 1-857,3 2 48,6 3-464,7 2-392,0-1-328,-2 1-55,4 0-177,-5-3-393,-2 2-895,-7-2-360,-18-3 872</inkml:trace>
  <inkml:trace contextRef="#ctx0" brushRef="#br0" timeOffset="1">76 0 5089,'-10'4'3593,"3"6"120,4 11-1001,-1 3 41,7 12-793,-3 1-423,0 7-585,0 0-216,0-1-288,1-5-88,9-11-136,-8-10-144,-2-14-488,3-5 2577,-16-16-1793</inkml:trace>
  <inkml:trace contextRef="#ctx0" brushRef="#br0" timeOffset="2">60 197 8810,'27'0'4897,"-12"3"-248,3-3-3185,6 4 41,-3-4-641,2 0-312,-2-1-336,1-2-312,-12 2-1080,1 1-4586,-18 2 4010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10226,'0'11'4417,"1"-5"-2176,10 2-17,5-4-400,5 0-463,-1-2-809,-1-2-176,2-4-376,-4-3 2408,31-6-1799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75 10794,'5'-74'4729,"-15"75"-2000,-4 3-1025,-3 17-407,0 1-273,6 10-472,5 7-80,7 0-72,5 2-72,8-7-128,4-5-72,8-5-168,3-4-328,6-4-128,-1-7-4057,-2-9 3257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5 12491,'-4'-1'902,"-1"0"0,1 0 0,-1 0 0,1 1 0,-1-1 0,1 1 0,-8 1 0,9 0-713,-1-1-1,0 1 1,1 0 0,-1 1 0,1-1-1,-1 0 1,1 1 0,0 0-1,-1 0 1,1 0 0,0 0-1,0 0 1,0 1 0,1-1-1,-4 5 1,2-3-53,1 0-1,0 1 0,0 0 1,0-1-1,-3 7 1,5-9-112,1 0 1,-1-1 0,1 1 0,-1 0 0,1 0 0,0 0 0,-1-1 0,1 1 0,0 0 0,0 0 0,0 0-1,1 0 1,-1-1 0,0 1 0,1 0 0,-1 0 0,1-1 0,-1 1 0,1 0 0,0-1 0,2 4-1,8 8 94,0 0 0,1-1 0,1 0 0,14 9 0,-7-4 41,-18-15-168,1 0 91,-1 0 1,1 0-1,-1 0 1,1 1-1,-1-1 1,3 6-1,-4-7-49,-1 0 0,0 0 1,1-1-1,-1 1 0,0 0 0,0 0 0,0 0 0,0 0 0,0 0 0,0 0 0,0-1 1,0 1-1,0 0 0,0 0 0,-1 0 0,1 0 0,0 0 0,0-1 0,-1 1 1,1 0-1,-1 0 0,1-1 0,-1 1 0,1 0 0,-1 0 0,1-1 0,-1 1 1,1-1-1,-1 1 0,0 0 0,-1 0 0,-3 3 16,0-1 1,-1 1-1,0-1 1,0 0-1,0-1 1,0 1-1,0-1 1,0 0-1,-1-1 0,1 0 1,-1 0-1,-11 1 1,17-2-137,0 0 1,0 0-1,0 0 0,0 0 1,0 0-1,1 0 1,-1 0-1,0 0 1,0-1-1,0 1 0,0 0 1,0 0-1,0-1 1,0 1-1,1-1 1,-1 1-1,0-1 0,0 1 1,0-1-1,1 1 1,-1-1-1,0 0 1,1 1-1,-1-1 0,0 0 1,1 0-1,-1 1 1,1-1-1,0 0 0,-1 0 1,1 0-1,-1 0 1,1 1-1,0-1 1,0 0-1,-1-2 0,2-8-826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55 11755,'-1'12'2293,"-1"0"0,1 0 0,-5 12 0,3-10-1625,0-1 0,-1 16 1,4-25-523,0-1 1,0 1 0,0 0 0,1 0 0,-1-1-1,1 1 1,0 0 0,0 0 0,0-1 0,1 1-1,-1-1 1,3 4 0,-3-5-105,0 0-1,1-1 1,-1 1-1,1 0 1,-1-1 0,1 1-1,0-1 1,-1 0-1,1 1 1,0-1 0,0 0-1,0 0 1,0 0-1,0 0 1,0-1 0,0 1-1,0-1 1,0 1-1,1-1 1,-1 0 0,0 1-1,0-1 1,0 0-1,1 0 1,-1-1 0,2 1-1,2-1-11,-1-1 0,0 1 0,0-1 0,0 0 0,0 0 0,0 0 0,0-1 0,0 1 0,5-5 0,-5 2-14,0 1-1,0 0 1,-1-1 0,1 0 0,-1 0 0,0 0-1,-1 0 1,1-1 0,-1 0 0,0 1-1,2-9 1,-3 10-10,-1 0 0,0 0 0,0 0 0,-1-1 1,1 1-1,-1 0 0,0 0 0,0-1 0,0 1 0,0 0 0,-1-1 0,0 1 0,0 0 0,0 0 0,0 0 0,-1 0 1,-3-7-1,4 9-26,0 1 0,0-1 1,-1 0-1,1 1 0,0-1 0,-1 1 1,1 0-1,-1-1 0,1 1 1,-1 0-1,0 0 0,0 0 0,1 0 1,-1 0-1,0 0 0,0 1 1,0-1-1,0 1 0,0-1 1,0 1-1,0 0 0,0 0 0,0-1 1,0 2-1,0-1 0,-3 0 1,2 1-191,-1 0 0,1-1 1,0 1-1,0 0 0,0 1 1,0-1-1,0 0 1,1 1-1,-1 0 0,0-1 1,1 1-1,-1 0 0,1 1 1,-1-1-1,-3 5 1,-3 11-590</inkml:trace>
  <inkml:trace contextRef="#ctx0" brushRef="#br0" timeOffset="1">182 57 13379,'60'-54'5393,"-51"53"-3072,7 1-961,1 1-120,5 1-368,8-5-520,9 2-104,7 1-128,-3 0-40,-2 1-80,-9-2-304,-11 2-664,-6-1-376,-15 0-3929,-8-1 3608</inkml:trace>
  <inkml:trace contextRef="#ctx0" brushRef="#br0" timeOffset="2">467 2 9386,'-63'36'4625,"56"-8"-1848,2 4-753,-8 4-136,5 2-527,1 1-257,2-3-360,5-4-144,-3-10-336,-1-4-112,8-10-192,-5-7-248,5-4-680,2-5 2080,9-8-1080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 12723,'0'-1'331,"1"1"0,-1-1 0,1 0 0,-1 1 1,1-1-1,-1 1 0,1-1 0,-1 1 0,1-1 1,0 1-1,-1 0 0,1-1 0,0 1 0,0 0 0,-1-1 1,1 1-1,0 0 0,0 0 0,-1 0 0,2 0 1,0 0-59,0 0 1,0 0-1,-1 0 1,1 1-1,0-1 1,0 1-1,0-1 1,2 2-1,1 1 59,1 0-1,-1 0 0,0 0 0,8 8 1,-7-4-148,1 0 0,-1 0 0,-1 0-1,1 1 1,-1 0 0,-1 0 0,1 1 0,-1-1 0,-1 1 0,0 0 0,0 0 0,3 16 0,-4-13-123,-1-1 0,0 1 1,-1 0-1,0-1 1,0 1-1,-1 0 0,-1-1 1,0 1-1,-1-1 0,-3 12 1,2-14-73,-1 0 1,1-1-1,-1 1 1,-1-1-1,0 0 1,0-1-1,0 1 1,-1-1-1,-12 10 1,6-7 23,-1 0 1,1-1 0,-1-1 0,-1 0-1,-15 6 1,6-4 273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12491,'-38'2'6129,"43"0"-352,3 4-5289,3 3-24,-2-4 105,-9-1 55,1-1-192,-1-3-392,0-1-6730,0-1 5058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88 5081,'-20'-37'3298,"19"34"-2502,0 0 0,-1 0 0,1 0 1,0 0-1,1 0 0,-1-4 0,-3-8 3077,0 5-847,5 14-13,5 22-2084,-1 0-673,3 49 0,-5-26-26,-1-20 29,-2 46 1,-1-72-160,-1-6-44,-1-9-10,2 5-49,1 0 0,0 0 0,1 0 0,0 0-1,0-1 1,0 2 0,1-1 0,0 0 0,0 0 0,1 0-1,6-11 1,5-6-44,29-37 0,-39 55 46,3-3-2,0 0 0,1 0-1,0 0 1,1 1 0,13-10 0,-19 16 6,-1 0 0,1 1 0,0-1 0,0 1 0,0 0 0,0 0 0,0 0 0,0 0 0,1 0 0,4 0 0,-5 1 7,-1 0 0,0 1 1,1-1-1,-1 1 0,0-1 0,1 1 1,-1 0-1,0-1 0,0 1 0,1 0 1,-1 0-1,0 1 0,0-1 0,0 0 0,0 1 1,2 2-1,0 0 57,0 0-1,-1 1 1,1 0 0,-1 0 0,0 0 0,0 0-1,0 0 1,-1 1 0,1-1 0,2 12-1,-1 4 412,4 37 0,-3-22-106,-4-30-341,0 0 1,0 0 0,-1 0 0,0 0-1,0-1 1,0 1 0,-1 0 0,0 0-1,-2 10 1,3-16-35,0 0-1,0 0 1,0 0-1,0-1 1,0 1 0,0 0-1,0 0 1,0 0-1,0 0 1,0 0-1,-1 0 1,1 0-1,0 0 1,0 0 0,0 0-1,0 0 1,0-1-1,0 1 1,0 0-1,0 0 1,0 0 0,0 0-1,0 0 1,0 0-1,-1 0 1,1 0-1,0 0 1,0 0 0,0 0-1,0 0 1,0 0-1,0 0 1,0 0-1,0 0 1,0 0-1,-1 0 1,1 0 0,0 0-1,0 0 1,0 0-1,0 0 1,0 0-1,0 0 1,0 0 0,0 0-1,0 0 1,-1 0-1,1 0 1,0 0-1,0 0 1,0 0-1,0 1 1,0-1 0,0 0-1,0 0 1,0 0-1,0 0 1,0 0-1,0 0 1,0 0 0,-3-10-537,3 1-372,-1 0 0,2-14 0,3 0 24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70 8978,'-3'-46'3427,"4"27"-978,-2 19-2374,1 0 0,0 0 0,0 0 0,0-1 0,0 1 0,0 0 0,0 0 0,0 0 0,0 0 0,0 0 0,0-1 0,0 1 0,0 0 0,0 0 0,0 0 0,0 0 0,0 0 1,1 0-1,-1-1 0,0 1 0,0 0 0,0 0 0,0 0 0,0 0 0,0 0 0,0 0 0,0 0 0,0-1 0,0 1 0,1 0 0,-1 0 0,0 0 0,0 0 0,0 0 0,0 0 0,0 0 0,0 0 0,1 0 0,-1 0 0,0 0 0,0 0 0,0 0 0,0 0 0,0 0 0,1 0 0,-1 0 0,0 0 0,0 0 0,0 0 1,0 0-1,0 0 0,0 0 0,1 0 0,-1 0 0,0 0 0,0 0 0,0 0 0,0 0 0,0 0 0,1 1 0,-1 6 1932,4 84-646,-1-59-870,-1 9 154,-4 72 0,2-96-1001,1-11-1055,-1-11-1503,0-5 1427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 7114,'-2'-6'431,"2"6"-117,0-1 0,-1 1 0,1-1 0,0 0 0,0 1 0,-1-1 0,1 0 0,0 0 0,0 1 0,0-1 0,0 0-1,0 0 1,0 1 0,0-1 0,0 0 0,0 1 0,0-1 0,1 0 0,-1 0 0,0 1 0,0-1 0,1 0 0,-1 1 0,0-1 0,1 1 0,-1-1 0,0 0 0,1 1 0,0-2 0,3-2 2967,2-2-3023,9-3 41,27-12 0,-29 15-191,-6 3-49,-1 1 1,0 0 0,1 0 0,0 0-1,-1 1 1,1 0 0,0 0 0,11 1-1,-13 0-25,0 1 0,0-1-1,0 1 1,0 0 0,0 1-1,-1-1 1,1 1 0,0 0-1,-1 0 1,0 0-1,5 3 1,-7-3 4,0 0 0,0 0 0,0 0-1,-1 0 1,1 0 0,0 1 0,-1-1 0,0 0 0,1 1-1,-1-1 1,0 1 0,0 0 0,-1-1 0,1 1 0,0 0 0,-1 3-1,2 7 138,-2 0-1,0 15 1,-1-17-96,2 56 353,-4 49-9,2-104-332,0 1 1,-7 22-1,6-30-278,0 1 0,0-1-1,0 0 1,0 0 0,-1-1-1,0 1 1,0 0 0,-7 7 0,9-12-392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17:2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51 10274,'-11'6'4257,"13"-6"-2152,7 2-545,14-2 184,7-2-239,1-3-457,2-7-592,12 0-176,7-1-280,1-1-408,-1 13 288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0:5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85 212 624,'-1'-17'223,"-1"0"-1,-4-20 1,3 19 235,-13-58 5229,6 33-288,10 43-5342,0 0 1,0 0-1,0 0 0,0 0 0,0-1 1,0 1-1,0 0 0,0 0 0,0 0 1,0 0-1,-1-1 0,1 1 0,0 0 1,0 0-1,0 0 0,0 0 0,0 0 1,0-1-1,0 1 0,0 0 1,0 0-1,-1 0 0,1 0 0,0 0 1,0 0-1,0 0 0,0-1 0,0 1 1,-1 0-1,1 0 0,0 0 0,0 0 1,0 0-1,0 0 0,-1 0 0,1 0 1,0 0-1,0 0 0,0 0 0,0 0 1,-1 0-1,1 0 0,0 0 0,0 0 1,0 0-1,0 0 0,-1 0 1,1 0-1,0 0 0,0 1 0,0-1 1,0 0-1,0 0 0,-1 0 0,1 0 1,0 0-1,0 0 0,0 0 0,0 1 1,0-1-1,-1 0 0,1 1 70,-1 0 0,0 0 0,0-1-1,1 1 1,-1 0 0,1 0 0,-1 0 0,1 0 0,-1 2-1,-5 17 249,2 1 0,1-1 0,-1 30-1,-12 413 1101,26-188-1099,4 167 342,-21 183-226,2-433-283,27 429 213,-14-519-396,5 112 87,-13-156-30,-10 96 0,-12-2-171,21-147 10,0 2-456,1-17-443,3-20 364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0:55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22 124 7490,'-2'-2'824,"0"0"-1,0-1 1,0 1 0,0 0 0,1-1 0,-1 1 0,1-1 0,0 1 0,-1-1 0,1 0 0,0 1 0,1-1 0,-1 0 0,0 0-1,1-3 1,0 5-771,1 1 0,0-1 0,0 1 0,0 0 0,0-1 0,-1 1 0,1 0 0,0 0 0,0 0 0,0-1 0,0 1 0,0 0 0,1 0 0,0 0 22,12-1-4,0 0 0,1 1 0,-1 1 0,15 2 0,3 0-9,51 3-39,0-5-1,0-3 1,99-15 0,438-49 193,-342 64-59,-3 18 20,-273-15-175,8-1 14,16 3 25,-24-3-30,0 0 0,0 1-1,-1-1 1,1 1 0,0 0-1,-1-1 1,1 1 0,-1 0-1,1 0 1,-1 0 0,3 2-1,-4-3-4,0 0 0,0 0 0,0 0 0,0 0 1,1 0-1,-1 0 0,0 0 0,0 1 0,0-1 0,0 0 0,0 0 0,0 0 0,1 0 0,-1 0 0,0 1 0,0-1 1,0 0-1,0 0 0,0 0 0,0 0 0,0 0 0,0 1 0,0-1 0,0 0 0,0 0 0,0 0 0,0 1 0,0-1 0,0 0 1,0 0-1,0 0 0,0 0 0,0 1 0,0-1 0,0 0 0,0 0 0,0 0 0,0 0 0,-1 0 0,1 1 0,0-1 0,0 0 1,0 0-1,0 0 0,0 0 0,0 0 0,0 0 0,-1 1 0,1-1 0,0 0 0,0 0 0,0 0 0,0 0 0,-1 0 0,1 0 1,0 0-1,0 0 0,0 0 0,0 0 0,-1 0 0,1 0 0,-8 6 55,0 5-61,0 1 0,-11 21 0,16-28 0,-2 7-5,0 0 1,1 1 0,0-1-1,1 1 1,0 0 0,-1 14 0,-3 14-12,-11 62-4,3 0-1,6 1 0,4 122 1,-4 217-21,0-98 74,13-179-32,-2-80 0,6 106 10,1 129 9,-10-275-15,-2 243 29,1-146-26,1-63 2,-9 111 29,1-38-15,9-143-24,-2 50 4,8 85 0,-1-75 9,-4-46-16,1-1 0,0 1 0,2-1-1,8 26 1,-10-38-47,-1-9-69,-1 1 0,1-1 1,-1 1-1,1-1 0,0 0 0,0 0 0,0 1 0,1 2 0,-1-6 1262,-1 0-491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0:5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45 104 9858,'-2'0'429,"1"0"-1,-1 0 1,1 0-1,-1-1 1,1 1-1,0 0 1,-1-1-1,1 1 1,-3-2-1,2 0-219,-1 1-1,1-1 1,0 0 0,0 0-1,0 0 1,0 0 0,0 0-1,0-1 1,0 1 0,1-1-1,-1 1 1,-1-4 0,3 6-148,0-1 1,0 0 0,-1 1 0,1-1-1,0 0 1,0 0 0,0 1 0,0-1 0,0 0-1,0 1 1,0-1 0,0 0 0,0 1-1,0-1 1,1 0 0,-1 1 0,0-1 0,0 0-1,1 1 1,-1-1 0,0 0 0,1 1-1,-1-1 1,1 1 0,-1-1 0,0 1 0,1-1-1,-1 1 1,1-1 0,0 1 0,-1-1-1,1 1 1,-1 0 0,1-1 0,0 1 0,-1 0-1,1-1 1,0 1 0,-1 0 0,2 0-1,4-2 195,0 1-1,0-1 0,10 1 0,-13 0-154,457-29 2018,-334 24-2078,252 3 473,-105 35-133,-200-13-792,-83-21-1465,-8-6 1258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1:0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62 5449,'-2'-7'7841,"-3"3"-4555,5 4-3148,-1 0 0,0-1 0,1 1 0,-1 0 0,1-1 0,-1 1 0,1-1 0,-1 1 0,1 0 0,0-1 0,-1 1 0,1-1 0,0 1 0,-1-1 0,1 0 0,0 1 0,-1-1 0,1 1 0,0-1 0,0 0 0,0 1 0,0-1 0,0 1 0,0-2 0,0 1-109,0 1 0,0-1 0,0 1 0,0 0 0,1-1 0,-1 1 0,0-1 0,1 1 0,-1 0 0,0-1 0,0 1 0,1 0 0,-1 0 0,1-1 0,-1 1 0,0 0 0,1 0 0,-1-1 0,1 1 0,-1 0 0,0 0 0,1 0 0,-1 0 0,1-1 0,-1 1 0,1 0 0,-1 0 0,1 0 0,-1 0 0,1 0 0,20 0 122,-16 0-22,92 2 260,-30 2-199,-24-1 75,-1-2-1,55-6 0,77-7-12,-47 5-164,73 3 94,-72 4 92,95 13 579,-214-12-812,12 1 69,0-1 0,0 0 0,0-1 0,0-2 0,29-5 0,-48 7-84,1-1 1,-1 0 0,0 0 0,0 0-1,1-1 1,-1 1 0,2-2 0,-2 2-14,-1 0 1,0 0 0,1 0-1,-1 0 1,1 0 0,-1 0-1,1 1 1,-1-1 0,1 0-1,0 1 1,-1 0 0,1-1-1,2 1 1,0 0-15,1 0 0,-1 1 0,1 0 0,-1 0 0,1 0 0,4 2 0,6 2 9,-11-3-1212,-5-2-2076,-2-4-3283,1 3 4400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1:0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23 226 7602,'-11'2'2293,"-1"1"3370,33-1-3732,22 0-1549,137-1 959,-153-4-1105,1-1-1,43-11 1,-60 11-163,0 0 0,0 0 1,0-1-1,-1-1 1,1 1-1,-1-2 0,-1 1 1,17-15-1,-25 20-56,1-1 0,-1 1-1,0 0 1,0-1 0,0 1-1,1-1 1,-1 1 0,-1-1 0,1 1-1,0-1 1,0 0 0,-1 1-1,1-1 1,-1 0 0,1-1 0,-1 1-1,0 0 0,0 0 1,-1 0-1,1 0 0,0 1 0,-1-1 1,0 0-1,1 0 0,-1 1 1,0-1-1,0 1 0,0-1 1,0 0-1,-1-1 0,-4-4 22,0 1 1,0 0-1,-1 0 0,1 0 1,-1 1-1,-1 0 0,1 0 1,-14-6-1,-8-1 46,-32-11-1,57 22-79,-1 0 0,1 0-1,-1 0 1,1 1 0,-1-1-1,0 1 1,1 0 0,-1 0-1,0 1 1,-4 0 0,7-1-6,1 1 1,-1-1 0,0 1-1,1-1 1,-1 1 0,1 0-1,0-1 1,-1 1 0,1 0 0,-1 0-1,1 0 1,0 0 0,0 0-1,0 0 1,0 1 0,0-1-1,0 0 1,0 0 0,0 1 0,0-1-1,0 1 1,1-1 0,-1 1-1,1-1 1,-1 1 0,1-1-1,-1 1 1,1-1 0,0 1 0,0 0-1,0-1 1,0 3 0,8 57 80,-1-13 63,-3 3 15,10 86 85,-13-127-232,6 62 73,-7-64-63,0-1-1,-1 1 1,1-1-1,-1 1 1,-1-1-1,1 0 1,-4 9-1,3-13-7,1 0 1,-1 0-1,1-1 0,-1 1 0,0-1 0,0 1 1,0-1-1,-1 0 0,1 1 0,0-1 0,-1 0 0,1-1 1,-1 1-1,0 0 0,0-1 0,0 1 0,0-1 1,0 0-1,0 0 0,0 0 0,0-1 0,0 1 1,0-1-1,0 1 0,0-1 0,-4 0 0,0-1-5,0 1 0,0-1-1,0 0 1,0 0 0,1-1 0,-1 0-1,0 0 1,1-1 0,-1 0-1,-11-7 1,12 5-28,-1-2 0,1 1 0,1-1 0,-1 1 0,1-2 0,0 1 0,0 0 0,-3-10 0,5 11-11,1-1 1,-1 0-1,0-6 1,2 9 15,1 3 12,0 0 0,-1 0 1,1 0-1,0 0 0,0 1 0,0-1 0,0 0 0,0 0 0,0 0 1,0 0-1,1 0 0,-1 0 0,0 0 0,0 0 0,1 0 0,-1 0 0,0 0 1,1 1-1,-1-1 0,1 0 0,-1 0 0,1 0 0,0 1 0,-1-1 1,1 0-1,0 1 0,-1-1 0,1 1 0,0-1 0,0 1 0,0-1 0,0 1 1,-1-1-1,1 1 0,0 0 0,1-1 0,2 0-8,-1 0 0,1 1 0,-1-1 0,1 1 0,-1-1-1,1 1 1,0 0 0,3 1 0,11 3 146,0 0 0,0 1 1,30 14-1,10 3 180,-35-14-80,-1 1 0,-1 0 0,37 23 0,-38-20 64,34 13 1,-7-5-22,-45-19-297,0 0 0,0 0 0,0 0 0,0 0 0,0-1 0,0 1 0,0-1 0,1 0 0,-1 0 0,0 0 0,0 0 0,0 0 0,1 0 0,-1 0 0,0-1 0,4 0 0,-6 1-34,1-1 1,-1 1-1,0 0 1,1 0-1,-1 0 1,0 0-1,1 0 1,-1 0-1,0-1 1,1 1 0,-1 0-1,0 0 1,1 0-1,-1-1 1,0 1-1,0 0 1,1-1-1,-1 1 1,0 0-1,0 0 1,0-1 0,1 1-1,-1 0 1,0-1-1,0 1 1,0 0-1,0-1 1,0 1-1,0-1 1,0 1-1,0 0 1,0-1 0,0 1-1,0 0 1,0-1-1,0-3-595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2:1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4761,'-15'2'10942,"-8"-1"-5840,15-1-2511,41 0-2227,62 9 1,-34-1-206,97 0 0,138-19 76,-259 9-204,221-4 195,-267 8-2208,-12-1 1426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2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877 121 3937,'-6'-3'10243,"-1"-2"-6360,-3-3-2817,-56-24-376,64 32-679,0-1 0,1 1 0,-1-1 0,0 1 0,0 0 0,0 0 0,0 0 1,0 0-1,0 0 0,0 0 0,0 0 0,-3 1 0,-5 1 34,-28 0 49,-3 0-31,-61 12 0,38 1-44,0 3-1,-74 31 0,98-33-26,-29 12-9,61-24 10,-1 1-1,1 0 1,0 1-1,0-1 1,-10 11 0,10-9 0,1 1 0,0 0 1,-11 17-1,9-12 3,-1 1 0,0-2 0,-17 18 0,18-21 4,6-6-5,0 0 0,1 1 0,-1-1 0,1 1 0,-1 0 0,1 0 0,0-1 0,0 2 0,1-1 0,-1 0 0,1 0 0,0 0 0,0 1 0,1-1 0,-1 7 0,1-6-2,0 0-1,1 1 1,0-1-1,0 0 1,0 0 0,1 0-1,-1 0 1,1 0-1,1 0 1,-1-1-1,0 1 1,1-1-1,3 5 1,25 25-22,-18-20 21,-5-5 6,1-1 1,0 0 0,0-1-1,0 0 1,1 0 0,18 9-1,-12-8 7,1 0-1,1-2 1,-1 0-1,1 0 1,0-2-1,19 3 1,6-2 24,64 0 0,-84-6-13,-1 0 1,1-2-1,-1 0 1,0-1 0,23-8-1,-17 2 16,0-1 1,-1-1-1,36-22 0,-21 8-7,99-59 79,-123 73-43,0-1-1,-1 0 1,0-1-1,15-18 1,-26 25-21,0 0 0,0-1 1,-1 0-1,0 0 0,0 0 0,-1-1 0,0 1 1,0-1-1,-1 0 0,0 0 0,2-16 1,-3 11-5,-1 0 0,0 0 1,-1 0-1,-1 0 1,0 0-1,-1 0 1,0 0-1,-8-24 1,7 31-31,0-1 0,0 1 0,0 1 0,-1-1 0,0 0 1,0 1-1,0 0 0,-1 0 0,0 0 0,0 1 0,-1 0 0,0 0 1,1 0-1,-2 0 0,1 1 0,0 0 0,-13-5 0,3 2-15,0 2 0,-1 0 0,1 0 0,-1 2 0,0 0 0,-1 1 0,-25 0 0,34 3-122,0 0 0,0 1 0,0 1 0,1-1 0,-1 1 0,1 1 0,-1 0-1,1 0 1,0 0 0,1 1 0,-1 0 0,-7 7 0,2 1-1245,7 1 537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10146,'-4'1'4473,"12"3"-1864,2 1-633,2-1-71,-2 0-329,4 0-512,3-1-368,0-2-360,-3 1-56,0-1-728,0-1-584,-2 1 672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11707,'5'0'5489,"2"0"-2473,5 4-1095,2-2-249,6-2-816,4 0-320,0-3-360,-2 0-72,-6 3-256,-6 0-416,-6 7 72,-4 2 176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2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30 4409,'0'0'633,"0"-7"3701,0 6-660,1 3 1404,4 14-4783,-1 1 0,-1 0-1,1 30 1,-4-45-271,3 133 682,-3-71-508,1-44-135,-2 58 269,-1-74-377,0-7-178,-3-13-464,-14-95-3696,-2-7-157,16 97 3908,-7-37-107,11 53 987,1-1 1,0 0 0,0 1 0,0-1-1,1 0 1,-1 1 0,4-12-1,-3 15-10,0 0-1,0 0 0,0 0 1,0 0-1,0 0 0,0 0 0,1 0 1,-1 0-1,1 0 0,-1 1 1,1-1-1,0 1 0,0-1 1,2-1-1,0 1-40,-1 0 1,1 1-1,-1-1 1,1 1-1,-1 0 1,1 0-1,0 1 1,4-1-1,5 0 77,1 1-1,0 1 1,24 4-1,-31-4-201,-1 0 1,1 1-1,-1 0 0,1 0 0,-1 1 1,0 0-1,0 0 0,8 6 1,-12-8-41,1 1 0,-1-1 1,0 1-1,0 0 1,-1 0-1,1 0 1,0 0-1,-1 0 1,1 0-1,-1 0 1,1 1-1,-1-1 0,0 0 1,0 1-1,0-1 1,-1 1-1,1-1 1,0 1-1,-1-1 1,0 1-1,0 0 0,1-1 1,-2 1-1,1 5 1,-1-6-7,0 1 1,0-1 0,0 1-1,0-1 1,-1 1 0,1-1-1,-1 0 1,0 1 0,1-1-1,-1 0 1,0 0 0,0 0-1,0-1 1,-4 4 0,-4 2 91,-21 10-1,25-14-84,-4 2 5,0 0 0,0-1-1,0 0 1,-15 3 0,18-6-22,0 0 0,0 0 1,0 0-1,0-1 0,0 0 0,0-1 0,-11-2 1,18 3-16,-1 0 0,1 0 0,0 0 0,0 0 0,-1 0 1,1 0-1,0 0 0,-1 0 0,1 0 0,0 0 0,-1 0 1,1 0-1,0 0 0,0 0 0,-1 0 0,1 0 0,0 0 1,-1 0-1,1 0 0,0 0 0,0 0 0,-1 1 0,1-1 1,0 0-1,-1 0 0,3 7 41,15 11 44,-13-13-63,114 137 727,-112-134-680,9 8 221,21 21 0,9 9 255,-34-30-550,-8-7 421,-3-9-370,0 0-1,0 0 1,0 0 0,0 0-1,0 0 1,0 0 0,0 1 0,0-1-1,0 0 1,0 0 0,1 0 0,-1 0-1,0 0 1,0 0 0,0 0-1,0 0 1,-1 0 0,1 1 0,0-1-1,0 0 1,0 0 0,0 0 0,0 0-1,0 0 1,0 0 0,0 0 0,0 0-1,0 0 1,0 1 0,0-1-1,0 0 1,0 0 0,0 0 0,0 0-1,0 0 1,-1 0 0,1 0 0,0 0-1,0 0 1,0 0 0,0 0-1,0 0 1,0 0 0,0 0 0,-2 0 912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08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921 24 2128,'0'0'1785,"0"0"375,0 0-205,0 0-212,0-6 4872,-2-5-3793,1 10-2769,0 1 0,0-1 0,-1 1 0,1-1-1,0 1 1,-1-1 0,1 1 0,0 0 0,-1 0 0,1 0-1,-1 0 1,1 0 0,-2 0 0,-2 0 7,-97-1 130,60 0-119,-1 0 100,0 2 0,-67 10 0,58 1-145,0 2-1,-67 28 1,85-31-24,23-7-12,1-1 0,-1 1 0,-18 11-1,17-7 13,-1 0 0,0-1-1,0-1 1,-1 0-1,-14 4 1,25-9 0,1 0 0,0 0 0,-1 0 0,1 0 0,0 1 1,0-1-1,0 1 0,0-1 0,-2 3 0,-13 8 7,15-11-9,0 1 0,1-1 0,-1 0-1,0 1 1,1-1 0,-1 0-1,1 1 1,-1 0 0,1-1-1,0 1 1,0 0 0,0 0-1,0 0 1,0 0 0,0 0-1,0 0 1,1 0 0,-1 0-1,1 0 1,-1 4 0,-4 10-2,3-13 2,1 0 0,0 1 0,0-1 0,-1 6 0,1-4 4,0 0-1,-1 0 0,-3 10 0,0-3 2,4-10-3,0 1 0,-1-1 0,1 0 0,-1 0 0,-2 4 0,3-5-2,-1 0 0,1 0 0,0 1 1,0-1-1,0 1 0,1-1 0,-1 0 0,0 1 0,0-1 0,1 1 1,-1 0-1,1-1 0,-1 1 0,1-1 0,-1 4 0,2-4 1,-1 1-1,0-1 0,0 0 1,0 0-1,0 0 0,0 0 1,0 0-1,0 0 0,0 0 1,0 0-1,-1 0 0,1 0 1,0 0-1,-1 0 0,1 0 1,-1 0-1,1 0 0,-1 0 1,1 0-1,-1 0 0,0 0 1,0 0-1,0 0 0,-1 1 3,0 1-1,0-1 0,0 0 1,1 0-1,0 1 0,-1-1 0,1 0 1,0 1-1,0 0 0,-1 2 1,2-3-4,-1-1 1,1 1 0,-1-1 0,1 1 0,0 0 0,0-1 0,0 1 0,0 0 0,0-1 0,0 1 0,0-1 0,1 1 0,-1 0 0,1-1 0,-1 1 0,1-1 0,-1 1 0,1-1 0,1 2-1,0 0 3,-1 0 0,1 0 0,-1 0-1,1 0 1,0 4 0,-1-4 5,0 0 1,0 1 0,1-1-1,-1-1 1,1 1 0,3 5-1,-2-5 10,-1 1-1,1-1 0,-1 1 0,0-1 0,0 1 1,0 0-1,2 6 0,-3-8-8,0-1 0,0 1 0,-1 0 0,1-1 0,1 1 0,-1 0 0,0-1 0,0 0 0,0 1 0,1-1 0,-1 0 0,4 3 0,21 9 80,-7-3-51,-12-6-25,-4-2-9,0 0 1,0 0 0,0 0-1,0-1 1,6 2 0,-1 0 0,0 0 0,0 0 0,0 0 0,0 1 0,0 1 1,-1-1-1,11 9 0,-14-10 3,-1 1 1,1-1-1,1-1 1,-1 1-1,0-1 0,1 1 1,-1-1-1,9 2 1,0-1 25,26 4 0,-37-7-31,7 0 5,0 0 0,0 0 1,0-1-1,0 0 1,13-4-1,-8 2 8,17-1-1,73-9 97,-73 10-54,-23 2-27,0 1 0,0-1-1,0 0 1,-1-1 0,1 0-1,12-5 1,16-13 112,-26 14-86,0 0 0,0 1 1,1 0-1,16-5 0,5 2 83,-10 2-76,31-10 0,-41 9-40,0 0-1,0 0 1,0-1-1,-1-1 1,19-19-1,-9 9 77,-17 16-58,-1-1 1,-1 0-1,1 0 1,0-1-1,-1 1 1,0 0-1,0-1 1,0 0 0,-1 1-1,0-1 1,2-8-1,1-5 26,0 8-21,-1-1 0,-1 0 0,0 1 0,0-1 0,-1 0 0,-1 0 0,0-19 0,-2 25-11,0-1-1,1 1 0,-2-1 1,1 1-1,0 0 1,-1 0-1,0 0 1,-1 0-1,-3-5 1,2 5-9,1-1 0,0 0 1,1 0-1,-1 0 1,-4-14-1,5 4 1,2 11-20,0 0 0,0 0 0,-1 0 0,-2-6 0,4 10-2,-1 0-1,0 0 1,1 0 0,-1 0 0,0 0-1,0 0 1,0 0 0,0 0-1,0 0 1,0 0 0,0 0 0,0 0-1,0 1 1,0-1 0,0 0 0,-1 1-1,1-1 1,0 1 0,0 0-1,-3-1 1,-21-2 59,18 2-36,-1 0 0,0 0 0,-10-3 0,15 3-23,1 0 0,-1 0 0,0-1 0,1 1 0,0-1 0,-1 1 0,1-1 0,0 0 0,0 0 0,0 0 0,0 0 0,0 0 0,-2-3 0,4 4-17,0 1 1,0 0 0,0 0 0,0-1-1,-1 1 1,1 0 0,0 0 0,0-1-1,0 1 1,0 0 0,0 0 0,-1 0-1,1 0 1,0-1 0,0 1 0,0 0-1,-1 0 1,1 0 0,0 0-1,0 0 1,0-1 0,-1 1 0,1 0-1,0 0 1,0 0 0,-1 0 0,1 0-1,0 0 1,0 0 0,-1 0 0,1 0-1,0 0 1,0 0 0,-1 0 0,1 0-1,0 0 1,0 0 0,-1 0 0,1 0-1,0 1 1,0-1 0,-1 0 0,1 0-1,0 0 1,0 0 0,0 0 0,-1 0-1,1 1 1,0-1 0,0 0 0,0 0-1,0 0 1,-1 1 0,1-1-1,0 0 1,0 0 0,0 1 0,0-1-1,0 0 1,0 0 0,0 1 0,-5 15-3955,5-16 2408,0 0-307,0 0-39,0 0 943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27 2969,'2'9'11843,"-2"-9"-11675,1 1 0,-1-1 0,0 0 1,0 1-1,1-1 0,-1 0 0,0 1 0,1-1 1,-1 0-1,0 0 0,1 0 0,-1 1 1,0-1-1,1 0 0,-1 0 0,1 0 1,-1 0-1,0 0 0,1 0 0,-1 1 1,1-1-1,-1 0 0,1 0 0,-1 0 1,0 0-1,1-1 0,-1 1 0,1 0 0,-1 0 1,1 0-1,1-16 1496,-2 15-1645,0 0 0,0 1 0,0-1-1,0 0 1,0 0 0,0 0 0,0 1-1,0-1 1,-1 0 0,1 0 0,0 0-1,0 1 1,-1-1 0,1 0 0,0 0 0,-1 1-1,1-1 1,-1 0 0,1 1 0,-1-1-1,1 1 1,-1-1 0,0 0 0,1 1-1,-1-1 1,0 1 0,1 0 0,-1-1-1,0 1 1,-1-1 0,-1 0 0,0 1 1,0-1-1,0 1 1,0 0-1,0-1 0,0 1 1,0 1-1,-6 0 0,3-1-6,-1 1 0,1 1-1,0-1 1,0 1-1,0 0 1,0 1-1,0-1 1,0 1-1,1 0 1,-1 1-1,1-1 1,-6 6-1,4-3 5,0 1 0,1 0 0,0 0 1,0 0-1,0 1 0,1 0 0,-6 13 0,8-14 7,0 0 0,1 1-1,0 0 1,0-1 0,0 1 0,1 0 0,0 0-1,1 0 1,0 11 0,1-13-3,-1 0-1,1 0 1,1 0 0,-1 0-1,1-1 1,0 1 0,0 0-1,0-1 1,1 1 0,0-1 0,0 0-1,1 1 1,-1-2 0,1 1-1,0 0 1,0-1 0,1 0-1,-1 0 1,1 0 0,0 0-1,0-1 1,0 0 0,0 0 0,1 0-1,-1-1 1,1 1 0,0-1-1,0-1 1,0 1 0,11 1-1,-7-2-59,0-1-1,0 0 1,0 0-1,0-1 0,0 0 1,16-5-1,-4 0-1277,36-16 0,-36 13 542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9786,'-1'0'395,"1"0"0,-1 0 0,0 0 0,0 0 0,0 0-1,1 0 1,-1 0 0,0 0 0,0 1 0,1-1 0,-1 0 0,0 0 0,1 1 0,-1-1-1,0 0 1,0 1 0,1-1 0,-1 1 0,1-1 0,-1 1 0,1-1 0,-1 1 0,0 0 0,1 0-1,-2 2-145,1 0-1,0 0 0,0 0 0,1 0 0,-2 6 0,2-6-288,-1 5 166,-1 2 21,0-1 1,1 1-1,1 0 1,0 0-1,0 0 0,3 15 1,-2-19-91,0-1 0,1 0 0,0 1 1,0-1-1,0 0 0,1 0 0,-1-1 0,1 1 0,0 0 1,0-1-1,1 0 0,0 0 0,-1 0 0,6 4 1,-6-5-43,1-1 1,-1 0 0,0 0 0,1 0 0,-1-1 0,1 1 0,-1-1 0,1 0 0,-1 0 0,1 0 0,0 0 0,0-1 0,0 1 0,-1-1-1,1 0 1,0 0 0,0 0 0,0-1 0,0 0 0,-1 1 0,5-3 0,-4 2-17,0 0 0,-1-1-1,1 0 1,0 0 0,-1 0 0,1 0 0,-1-1-1,0 1 1,1-1 0,-1 0 0,0 0 0,-1 0-1,1 0 1,-1 0 0,1-1 0,1-3 0,-3 4-34,1 0 1,-1 0-1,0 0 1,0 0-1,-1 0 1,1-1 0,-1 1-1,1 0 1,-1 0-1,0 0 1,0-1 0,0 1-1,-1 0 1,1 0-1,-1 0 1,0-1 0,0 1-1,0 0 1,0 0-1,-1 0 1,-1-3 0,-1 0-14,0 1 1,0 0 0,0 0 0,-1 1 0,0-1 0,1 1 0,-2 0 0,1 0 0,0 1 0,-7-4 0,5 3 51,0 1 1,0 0-1,0 0 1,-1 1-1,1-1 1,-1 2 0,-15-3-1,18 4 24,-1 0 0,1 0 0,-1 1 0,1-1 0,-1 1 0,1 0 0,-7 3 0,11-4-50,0 1 0,0-1-1,0 1 1,0-1 0,0 1 0,0 0 0,0-1 0,0 1 0,0 0 0,0 0 0,0 0 0,1 0 0,-1-1 0,0 1 0,1 0 0,-2 2 0,2-2-76,0 1 1,0-1-1,-1 0 0,1 1 1,0-1-1,0 0 1,0 1-1,0-1 0,1 0 1,-1 1-1,0-1 1,1 0-1,-1 0 0,1 1 1,-1-1-1,1 0 1,-1 0-1,2 2 0,10 12-1825,9 0 730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11242,'4'4'977,"1"0"0,-1 0 0,0 1 0,0-1 0,-1 1 0,1 0 0,2 5 0,-2-3-597,-1 0 0,0 0-1,-1 0 1,0 0 0,0 1-1,-1-1 1,1 1 0,-1 10-1,-1-9-145,0 4 21,1-1 0,0 1-1,1-1 1,0 1 0,6 16-1,-4-14-8,-4-11-137,-2-4-64,2 0-50,0-1 0,0 1-1,-1-1 1,1 1 0,0-1-1,0 1 1,0-1 0,0 1-1,0-1 1,0 1 0,0-1-1,0 0 1,0 1 0,0-1-1,0 1 1,0-1 0,0 1-1,0-1 1,1-4-71,0-10-7,0 0 0,1 1 0,1-1-1,1 1 1,8-24 0,-8 27 31,-2 6 40,0-4-8,1 0-1,1 1 1,8-15 0,-11 21 31,0 0 0,1 0-1,-1 0 1,1 0 0,-1 0 0,1 1 0,0-1-1,0 1 1,0-1 0,0 1 0,0 0 0,0-1-1,0 1 1,0 0 0,0 1 0,0-1-1,1 0 1,-1 1 0,5-2 0,-5 2 19,-1 0-1,1 0 1,0 1 0,0-1-1,-1 0 1,1 1 0,0-1-1,-1 1 1,1-1 0,-1 1-1,1 0 1,-1-1 0,1 1 0,-1 0-1,1 0 1,-1 0 0,0 0-1,1 0 1,-1 1 0,0-1-1,0 0 1,0 1 0,1 1 0,2 4 137,0-1 0,-1 1 1,5 14-1,-7-16-98,24 75 825,-13-39-739,-12-40-214,0 0 0,0 0-1,0 0 1,0 0 0,1-1 0,-1 1-1,0 0 1,1 0 0,-1 0-1,1-1 1,-1 1 0,1 0 0,-1 0-1,1-1 1,0 1 0,-1 0-1,1-1 1,0 1 0,-1-1 0,1 1-1,0-1 1,0 1 0,-1-1-1,1 0 1,0 1 0,0-1-1,0 0 1,0 0 0,0 1 0,0-1-1,-1 0 1,1 0 0,0 0-1,0 0 1,0 0 0,1 0 0,14-3-643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12227,'-14'8'5627,"0"-1"-3293,7-4-1895,1 1 0,-1 0 1,-8 5-1,9-3-76,-27 23 938,30-27-1230,1 0 1,0 0-1,0 0 1,1 1-1,-1-1 1,0 1-1,1 0 1,-1 0-1,1-1 1,0 1-1,-1 4 1,2-5-59,0-1 0,0 0 1,0 1-1,0-1 0,0 0 1,0 0-1,1 1 0,-1-1 1,0 0-1,1 1 0,-1-1 1,1 0-1,-1 0 0,1 0 1,0 0-1,0 1 0,-1-1 1,1 0-1,0 0 1,0 0-1,0-1 0,0 1 1,2 1-1,2 2 5,1-1 1,0 1-1,9 2 1,-7-2 19,15 6 43,-9-5 187,21 13 0,-32-16-166,1 0-1,-1 1 1,0-1-1,0 1 1,0 0-1,0 0 1,0 0-1,0 0 0,-1 0 1,4 7-1,-5-9-69,0 1 0,-1 0 0,1 0 0,-1 0 0,1 0 1,-1-1-1,1 1 0,-1 0 0,0 0 0,0 0 0,0 0 0,0 0 0,-1 0 0,1 0 0,0 0 0,-1-1 0,1 1 0,-1 0 0,0 0 0,0 0 0,0-1 0,0 1 0,0 0 0,-2 2 0,0 0-53,0-1 0,-1 1 0,1-1 0,-1 0-1,0 0 1,0 0 0,0-1 0,-7 4 0,10-5-92,1-1-1,-1 0 1,1 0 0,-1 1-1,1-1 1,-1 0 0,0 0-1,1 0 1,-1 0 0,1 1-1,-1-1 1,1 0 0,-1 0-1,0 0 1,1 0-1,-1-1 1,1 1 0,-1 0-1,1 0 1,-1 0 0,0-1-1,1-5-790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69 167 11795,'8'14'5137,"-2"2"-2641,-4 4-519,0 3-129,4 1-504,1 0-392,3-11-639,0-5-129,0-8-408,0-6-433,-10-14-1319,1-3-913,-4-12 1713</inkml:trace>
  <inkml:trace contextRef="#ctx0" brushRef="#br0" timeOffset="1">12 3 11546,'-3'-2'4753,"-1"2"-2888,3 4-409,0-4-664,-1 0-448,1 0-1168,2 14-664,9 3 864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127 222 6337,'0'0'157,"0"0"-1,0 0 0,0 1 0,0-1 0,0 0 0,0 0 0,0 0 1,0 1-1,0-1 0,0 0 0,0 0 0,0 1 0,0-1 1,0 0-1,1 0 0,-1 0 0,0 1 0,0-1 0,0 0 1,0 0-1,0 0 0,0 1 0,1-1 0,-1 0 0,0 0 1,0 0-1,0 0 0,0 1 0,1-1 0,-1 0 0,0 0 1,0 0-1,0 0 0,1 0 0,-1 0 0,0 0 0,0 0 1,1 0-1,-1 0 0,0 0 0,0 0 0,0 0 0,1 0 0,-1 0 1,0 0-1,0 0 0,1 0 0,-1 0 0,1-3 4579,-7-1-327,-2 2-4056,1-1 1,-12-6-1,12 6-215,-1-1 0,-15-3 0,21 7-121,1-1-1,-1 2 1,1-1 0,-1 0 0,1 0-1,0 0 1,-1 1 0,1-1 0,0 0-1,-1 1 1,1 0 0,0-1 0,-1 1-1,1 0 1,0-1 0,0 1 0,0 0-1,0 0 1,0 0 0,0 0 0,0 0-1,0 0 1,0 0 0,0 1 0,1-1-1,-2 2 1,-1 1 27,0 0-19,0 1 1,1-1-1,0 1 1,0 0-1,0 0 0,0-1 1,1 1-1,0 0 1,0 0-1,0 0 0,0 1 1,1-1-1,0 0 1,1 8-1,0-1 31,1 0-1,0 1 1,1-1-1,8 22 1,-9-30-42,-1-1-1,1 1 1,-1-1 0,1 0 0,0 0-1,0 0 1,1 0 0,-1 0 0,1 0-1,-1 0 1,4 2 0,-4-4-4,1 1 0,-1-1 0,1 1 0,0-1 1,0 0-1,-1 0 0,1 0 0,0-1 0,0 1 1,0-1-1,0 1 0,0-1 0,0 0 0,3-1 1,-2 1-9,0-1 0,-1 1 0,1-1 1,0 0-1,-1-1 0,1 1 0,-1-1 1,0 1-1,1-1 0,-1 0 0,0 0 1,0 0-1,0-1 0,0 1 0,-1-1 1,1 0-1,-1 0 0,1 1 0,-1-2 1,0 1-1,2-3 0,2-5-111,-1 0 1,0 0-1,-1 0 0,0-1 0,3-16 1,-3 3-17,-1 0 0,-1 0 0,-2 0 1,0-1-1,-1 1 0,-2 0 0,0 0 1,-2 1-1,-8-27 0,12 48 160,0 0-1,0 0 1,0 0 0,-4-5-1,5 8-24,0-1 0,0 1 0,0 0 0,0 0 0,-1-1 0,1 1-1,0 0 1,0 0 0,0 0 0,-1-1 0,1 1 0,0 0 0,0 0 0,-1 0-1,1 0 1,0-1 0,-1 1 0,1 0 0,0 0 0,-1 0 0,1 0-1,0 0 1,0 0 0,-1 0 0,1 0 0,0 0 0,-1 0 0,1 0-1,0 0 1,-1 0 0,1 0 0,0 0 0,0 0 0,-1 1 0,1-1-1,0 0 1,-1 0 0,1 0 0,0 0 0,0 1 0,-1-1 0,1 0-1,0 0 1,0 0 0,0 1 0,-1-1 0,1 0 0,0 0 0,0 1 0,0-1-1,0 0 1,0 1 0,-1-1 0,-1 4 62,0 0 0,0 1 1,0-1-1,0 0 0,1 1 1,-1-1-1,1 1 0,0 4 0,-3 39 290,3-27-183,1-1 1,2 1 0,6 34-1,-6-43-88,1-1 0,1 1 0,0 0 0,0-1 0,1 0-1,1 0 1,12 17 0,-13-21-47,1-1 0,0 0 0,0-1 0,0 1 0,1-1 0,0 0 0,0-1 0,0 0 1,0 0-1,1 0 0,0-1 0,8 2 0,-8-2-412,0-1 0,1 0 0,-1-1 0,1 0 0,-1 0 0,1-1 0,0 0 0,-1 0 0,1-1 0,0 0 1,12-3-1,-18 2-374,1 1-1,-1-1 1,1 1 0,4-4 0,5-6-1325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10602,'0'0'4026,"0"0"-1465,5 2 1022,2 0-3127,1 0-1,-1-1 0,1 0 0,-1 0 1,1-1-1,-1 0 0,10-1 1,-15 1-412,0 0 0,0-1 1,0 1-1,0-1 1,0 0-1,0 0 1,0 0-1,0 0 1,0 0-1,0 0 1,-1 0-1,1 0 1,3-4-1,-2 1 17,1 0 1,-1-1-1,4-7 0,-5 9-34,2-3-7,-1-1 0,0 0 0,-1 1 0,0-1 0,0 0 0,0 0 0,-1 0 0,0-1 0,0 1 0,-1 0 0,0 0 0,0-1 0,-1 1 0,-2-14 0,2 19-6,1 0-1,-1 0 0,0 0 1,1 0-1,-1 0 0,0 0 0,0 0 1,-1 0-1,1 0 0,0 0 1,-1 1-1,1-1 0,-1 0 0,1 1 1,-1 0-1,0-1 0,0 1 0,1 0 1,-1 0-1,0 0 0,0 0 1,0 0-1,0 0 0,0 0 0,-1 1 1,1-1-1,0 1 0,0 0 1,-3-1-1,2 1 22,-1 0 0,1 1-1,0-1 1,-1 1 0,1-1 0,-1 1 0,1 0 0,0 0-1,0 1 1,0-1 0,0 1 0,0-1 0,0 1 0,0 0 0,0 0-1,0 0 1,-4 6 0,5-5 1,-1 0 1,1 1-1,0-1 1,0 1-1,0 0 1,1 0-1,-1 0 0,1 0 1,0 0-1,0 0 1,0 0-1,0 7 1,1-5-14,0 0 0,0-1 1,1 1-1,0 0 0,0-1 1,0 1-1,0-1 0,1 1 1,3 6-1,1-2-14,0 0 1,1 0 0,0-1-1,1 0 1,0 0-1,0 0 1,1-1 0,0-1-1,17 12 1,-21-16 32,0 0 1,1-1-1,-1 0 0,0 0 0,1 0 1,-1-1-1,1 0 0,0 0 1,-1 0-1,1 0 0,0-1 1,0 0-1,-1-1 0,8 0 1,22-6 338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14219,'0'21'6671,"-2"1"-3909,-1 18-607,3-29-1876,0 0-1,1 0 1,0 0 0,4 15-1,-5-25-276,0-1 0,0 1 0,0-1 0,1 1 0,-1 0 0,0-1 0,0 1 0,1 0 0,-1-1 0,0 1 0,1-1 0,-1 1-1,0-1 1,1 1 0,-1-1 0,1 1 0,-1-1 0,1 0 0,-1 1 0,1-1 0,0 1 0,-1-1-8,1 0 1,-1 0 0,1 0-1,-1 0 1,0 0 0,1-1-1,-1 1 1,1 0 0,-1 0-1,0 0 1,1-1 0,-1 1-1,0 0 1,1 0 0,-1-1-1,0 1 1,1 0-1,-1-1 1,0 1 0,0 0-1,1-1 1,-1 0 0,2-1-88,0-1 0,-1 0 1,0 0-1,0 0 0,0 0 1,2-6-1,-3 7 65,0-7 128,0 9-91,0 0 0,0 0 0,0 0 0,0-1 0,0 1 0,0 0-1,-1 0 1,1-1 0,0 1 0,0 0 0,0 0 0,0 0 0,0 0 0,-1-1 0,1 1 0,0 0 0,0 0 0,0 0 0,-1 0 0,1 0 0,0 0-1,0-1 1,0 1 0,-1 0 0,1 0 0,0 0 0,0 0 0,-1 0 0,1 0 0,0 0 0,0 0 0,-1 0 0,0 1 3,0 0 1,1 0-1,-1 0 1,0 1-1,1-1 0,-1 0 1,0 0-1,1 1 1,0-1-1,-1 3 1,0-3 2,0 4 3,1-4-3,0 0 0,0 0 0,-1-1 0,1 1 0,0 0-1,0 0 1,0-1 0,-1 1 0,1 0 0,0 0 0,-1-1 0,1 1 0,-1 0 0,1-1 0,0 1 0,-1-1 0,0 1 0,1-1 0,-1 1 0,1-1 0,-1 1 0,0-1-1,1 1 1,-1-1 0,0 0 0,1 1 0,-1-1 0,0 0 0,0 1 0,1-1 0,-2 0 0,2 0 9,0-2-22,1-1 1,-1 1-1,1 0 1,0-1-1,0 1 1,-1 0-1,2 0 1,-1 0-1,0 0 1,0 0-1,2-2 1,6-10-4,-2 3-2,-3 3 0,0 1 0,1-1 0,1 1 0,-1 0 0,11-9 0,-12 11 1,0 2 1,1-1 0,-1 0-1,1 1 1,0 0-1,0 0 1,0 0-1,0 0 1,0 1 0,1 0-1,-1 0 1,10-1-1,28-5-1233,-28 8 833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7626,'2'-1'746,"-1"-1"1,1 1 0,-1-1 0,0 0 0,1 1 0,-1-1-1,0 0 1,0 0 0,-1 0 0,1 0 0,0-2 0,0 5-681,-1-1 0,0 0 1,0 0-1,0 0 1,0 0-1,0 0 1,0 0-1,0 0 1,0 1-1,0-1 1,0 0-1,0 0 0,1 0 1,-1 0-1,0 0 1,0 0-1,0 0 1,0 0-1,0 0 1,0 0-1,1 0 0,-1 0 1,0 1-1,0-1 1,0 0-1,0 0 1,0 0-1,1 0 1,-1 0-1,0 0 1,0 0-1,0 0 0,0-1 1,0 1-1,0 0 1,1 0-1,-1 0 1,0 0-1,0 0 1,0 0-1,0 0 0,0 0 1,0 0-1,1 0 1,-1 0-1,0 0 1,0-1-1,0 1 1,0 0-1,0 0 1,0 0-1,0 0 0,0 0 1,0 0-1,0 0 1,0-1-1,0 1 1,1 0-1,-1 0 1,0 0-1,0 0 1,0 0-1,0-1 0,0 1 1,0 0-1,0 0 1,0 0-1,0 0 1,-1-1-1,6 12 1828,-1 3-1208,-1-1 1,-1 0-1,0 1 0,-1 16 1,-3 57 474,0-48-698,-1 23-2,2 131 193,1-192-683,0 0 1,0 0 0,0 0 0,0-1 0,0 1-1,0 0 1,0 0 0,0 0 0,0-1 0,-1 1-1,1 0 1,0 0 0,-1-1 0,1 1 0,0 0 0,-1-1-1,1 1 1,-2 0 0,-2 0-932,1-7-434,4-25-1967,-8-1 2505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5:5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7930,'2'-5'2416,"-1"3"-1377,0 0 0,0 0-1,0-1 1,0 1 0,3-3-1,-4 4-945,1 1-1,-1 0 0,0-1 1,1 1-1,-1 0 0,1-1 1,-1 1-1,0 0 0,1 0 1,-1 0-1,1-1 0,-1 1 1,1 0-1,-1 0 0,1 0 1,-1 0-1,1 0 0,-1 0 0,1 0 1,-1 0-1,1 0 0,-1 0 1,1 0-1,-1 0 0,1 0 1,-1 0-1,1 0 0,-1 1 1,0-1-1,1 0 0,-1 0 1,1 0-1,-1 1 0,1-1 1,1 2 90,-1-1 0,1 1 0,0-1 0,-1 1 0,1 0 0,-1-1 0,0 1 0,0 0 0,0 0 0,0 0 0,0 0 0,2 4 0,5 29 717,-6-29-703,22 139 1242,0-29-1439,-24-115-48,1 1 0,-1-1 0,0 1 0,0-1 0,0 0 0,0 1 0,0-1 0,0 1 0,-1-1 0,0 2 0,1-2-91,0-1 0,0 1 0,0-1-1,0 0 1,-1 1 0,1-1 0,0 0 0,0 1 0,-1-1 0,1 0 0,0 1 0,-1-1 0,1 0 0,0 0 0,-1 1-1,1-1 1,0 0 0,-1 0 0,1 0 0,-1 1 0,1-1 0,-1 0 0,0 0-138,0 0 0,0 0 0,0-1 0,1 1 0,-1 0 0,0 0 0,0-1 0,0 1 0,0 0 0,1-1 0,-1 1 0,0-1 0,0 1 0,1-1 0,-1 0 0,0 1 0,1-1 0,-1 0 1,1 1-1,-1-1 0,1 0 0,-1 0 0,1 1 0,0-1 0,-1 0 0,1 0 0,-1-1 0,-6-22-1700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0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7954,'0'-3'859,"0"0"0,0 1 0,0-1 0,0 0 0,1 0 0,-1 0 0,1 0-1,0 1 1,2-5 0,-2 5-667,0 1 0,0 0 0,0-1 0,0 1-1,0 0 1,0 0 0,1 0 0,-1 0-1,0 0 1,1 1 0,-1-1 0,1 0 0,-1 1-1,1-1 1,-1 0 0,1 1 0,0 0-1,-1-1 1,3 1 0,7-1 370,1 0 0,0 1 0,0 0 0,-1 1 0,24 4-1,-17-1-240,0 1 1,-1 0-1,21 10 0,-34-13-281,0 0 0,0 0 1,0 0-1,0 1 1,0 0-1,-1-1 1,1 2-1,4 3 0,-6-4-23,-1-1-1,1 0 0,-1 1 1,1-1-1,-1 1 1,0 0-1,0 0 0,0-1 1,-1 1-1,1 0 0,0 0 1,-1 0-1,0 0 0,0-1 1,0 4-1,0 0-6,-1 0-1,0 0 0,-1 0 1,1 0-1,-1-1 1,0 1-1,0-1 0,-1 1 1,0-1-1,0 0 1,0 0-1,0 0 0,-7 7 1,4-6-2,0 0 1,0-1 0,0 1-1,0-1 1,-1 0-1,0-1 1,0 0-1,-1 0 1,-8 3 0,-56 17 15,71-24-24,0 1 1,0-1-1,0 0 1,1 0 0,-1 1-1,0-1 1,0 1 0,1-1-1,-1 0 1,0 1-1,0-1 1,1 1 0,-1 0-1,1-1 1,-1 1-1,0-1 1,1 1 0,-1 0-1,1 0 1,-1 1 0,1-2 0,0 1-1,0-1 1,0 1 0,0-1 0,0 1 0,1-1 0,-1 1 0,0-1 0,0 1 0,1-1 0,-1 1 0,0-1 0,1 1 0,-1-1 0,0 1 0,1-1 0,-1 0 0,1 1 0,-1-1 0,0 0 0,1 1 0,0-1-1,5 4 34,0-1 0,0-1-1,11 5 1,10 0 308,42 6 0,-42-8 117,-1 0-1,32 11 0,2 7-478,-49-17-156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8346,'-12'-9'8927,"12"9"-7125,0 1-231,0 16-740,2-1 1,0 0-1,7 26 1,-7-35-712,0-1 1,0 0-1,1 0 1,0 0-1,1 0 0,-1-1 1,1 0-1,0 1 1,0-1-1,1 0 1,-1-1-1,1 1 1,0-1-1,0 0 0,8 5 1,-10-8-104,1 1 0,-1-1-1,0 0 1,0 0 0,0 0 0,1-1 0,-1 1 0,1-1-1,-1 1 1,0-1 0,1 0 0,-1 0 0,1-1 0,-1 1-1,0-1 1,1 0 0,-1 0 0,0 0 0,0 0 0,6-3-1,-5 2-74,1-1 0,-1 1 0,1-1 0,-1 0 0,0-1-1,0 1 1,0-1 0,-1 1 0,1-1 0,-1-1-1,0 1 1,5-9 0,-1-3-206,-3 8 109,9-17 1,-13 25 158,0-1 0,1 1 0,-1-1 0,0 1 0,0-1 1,1 1-1,-1 0 0,0-1 0,1 1 0,-1 0 0,0-1 0,1 1 1,-1 0-1,1-1 0,-1 1 0,1 0 0,-1 0 0,0-1 0,1 1 1,-1 0-1,1 0 0,-1 0 0,1 0 0,-1 0 0,1-1 1,-1 1-1,1 0 0,-1 0 0,1 0 0,-1 0 0,1 1 0,-1-1 1,1 0-1,-1 0 0,1 0 0,-1 0 0,1 0 0,-1 1 0,1-1 1,-1 0-1,0 0 0,1 1 0,-1-1 0,1 0 0,-1 1 0,0-1 1,1 0-1,-1 1 0,0-1 0,1 1 0,-1-1 0,0 0 1,0 1-1,1-1 0,-1 1 0,2 3 101,0 0-1,0 1 0,0-1 1,2 8-1,-1 0 94,-1-4 55,0-1 0,0 0 0,1 1 0,6 12 0,-9-19-212,1 1 0,0-1 1,0 0-1,0 1 0,0-1 1,0 0-1,0 0 0,0 0 0,1 0 1,-1 0-1,0 0 0,0 0 0,1 0 1,-1-1-1,1 1 0,-1 0 1,1-1-1,-1 1 0,1-1 0,-1 0 1,1 1-1,-1-1 0,1 0 0,-1 0 1,1 0-1,0 0 0,-1 0 1,1 0-1,-1-1 0,3 0 0,0 0-26,-1 0 0,1-1-1,0 0 1,-1 0-1,1 0 1,-1 0-1,0-1 1,0 1-1,0-1 1,0 0-1,0 0 1,-1 0 0,4-5-1,3-5-255,-1 0 0,7-17 1,4-17-2008,-17 34 1374,-2 12 849,0 1 0,0 0 0,0-1 0,0 1 0,0 0 0,0-1-1,0 1 1,0 0 0,-1 0 0,1-1 0,0 1 0,0 0 0,0 0 0,0-1 0,-1 1 0,1 0 0,0 0 0,0-1 0,-1 1 0,1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1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51 152 11138,'93'41'4761,"-89"-26"-2200,-1 2-617,-2-5-151,4 4-313,1-5-600,3-3-392,-4-3-472,-5-5-432,0-3 2321,0 2-1569</inkml:trace>
  <inkml:trace contextRef="#ctx0" brushRef="#br0" timeOffset="1">0 3 11771,'3'-3'4865,"0"6"-2593,1 1-616,-4-4-519,0 0-273,0 0-608,9 5-504,11 4 2720,48 14-1944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1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9354,'1'12'4585,"-1"6"-1864,-1 14-401,-2 9-248,2 14-615,2-2-361,9-1-544,0-9-176,10-17-200,0 0-48,0-18-208,3-4-320,-3-8 624,-2-11-296</inkml:trace>
  <inkml:trace contextRef="#ctx0" brushRef="#br0" timeOffset="1">15 158 9898,'-14'5'4969,"15"-2"-808,4-1-2777,5-2-15,10 0-417,-2 0-208,12 2-496,0-1-184,-5 2-920,1-1-432,-4-4 704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12123,'3'6'1432,"1"-1"0,-1 1 0,-1 0 0,4 8 0,-1 5 88,5 24 0,-6-20-441,8 28 404,17 52 0,-5-28-795,-22-72-655,-1 1-1,1 0 0,0-1 1,0 1-1,0-1 0,1 0 1,4 5-1,-7-8-32,0 1-1,0-1 0,0 0 1,1 1-1,-1-1 0,0 0 1,1 0-1,-1 1 0,0-1 1,1 0-1,-1 0 0,0 0 1,1 0-1,-1 1 0,0-1 1,1 0-1,-1 0 0,1 0 1,-1 0-1,0 0 0,1 0 1,-1 0-1,0 0 1,1 0-1,-1 0 0,1 0 1,-1 0-1,0 0 0,1 0 1,-1 0-1,0-1 0,1 1 1,-1 0-1,0 0 0,1 0 1,-1-1-1,0 1 0,1 0 1,-1-1-1,7-11-269,-3 0-49,-1 0-1,0-1 1,1-16 0,-4 19 244,2 0 1,0 0-1,0 0 1,0 0-1,1 0 1,6-12-1,-8 20 86,1-1 0,0 1 0,-1 0 0,1-1 0,0 1 0,3-2 0,-5 3 11,0 1 1,1 0 0,-1-1 0,0 1-1,1 0 1,-1-1 0,0 1-1,1 0 1,-1 0 0,0-1-1,1 1 1,-1 0 0,1 0-1,-1 0 1,1 0 0,-1-1-1,0 1 1,1 0 0,-1 0-1,1 0 1,-1 0 0,1 0 0,-1 0-1,1 0 1,-1 0 0,1 0-1,-1 1 1,0-1 0,1 0-1,-1 0 1,1 0 0,-1 0-1,1 1 1,-1-1 0,0 0-1,1 0 1,-1 1 0,0-1-1,1 0 1,-1 1 0,0-1 0,1 0-1,-1 1 1,0-1 0,0 1-1,1 0 1,2 5 251,-1 0 0,0 0 0,0 0-1,1 9 1,2 6 189,2 15 146,-7-30-589,1 0-1,0 0 1,0 0 0,0-1-1,1 1 1,0 0 0,0-1-1,0 1 1,1-1-1,0 0 1,3 5 0,10 4 658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 10690,'2'0'440,"-1"0"0,0 0 0,1 0 0,-1-1 0,1 1 0,-1 0-1,0-1 1,1 1 0,-1-1 0,0 1 0,0-1 0,1 0 0,-1 0-1,0 1 1,0-1 0,0 0 0,2-2 0,0 0 192,-1-1-1,1 1 1,-1-1-1,2-5 1,0 3 223,-4 6-818,0 0 1,0 0-1,1-1 1,-1 1-1,0 0 1,0 0-1,0 0 1,0-1-1,0 1 1,1 0-1,-1 0 1,0-1-1,0 1 1,0 0-1,0 0 1,0-1-1,0 1 1,0 0-1,0 0 0,0-1 1,0 1-1,0 0 1,0 0-1,0-1 1,0 1-1,0 0 1,0 0-1,0-1 1,0 1-1,0 0 1,0 0-1,0 0 1,-1-1-1,1 1 1,0 0-1,0 0 1,0-1-1,0 1 1,0 0-1,-1 0 1,1 0-1,0 0 1,0-1-1,0 1 0,-1 0 1,1 0-1,0 0 1,0 0-1,-1 0 1,1 0-1,0 0 1,0 0-1,-1-1 1,1 1-1,0 0 1,0 0-1,-1 0 1,1 0-1,0 0 1,0 0-1,-1 0 1,1 1-1,0-1 1,0 0-1,-1 0 1,1 0-1,-13 2 11,1 0 0,-1 1-1,1 0 1,-22 10 0,30-11-36,-1 0 0,0 0 0,1 1 0,-1-1 0,1 1 0,0 0 0,0 1 1,0-1-1,0 1 0,0-1 0,1 1 0,-5 6 0,7-8-6,0 0 0,0 0 0,0 0 0,1 0 0,-1 0 0,0 0 0,1 0 0,-1 0 0,1 1 0,0-1 0,0 0 0,-1 0 0,2 0 0,-1 0 0,0 1 0,0-1 0,1 0 0,-1 0 0,1 0 0,-1 0 0,1 0 0,0 0 0,0 0 0,0 0 0,0 0 0,0 0 0,1 0-1,2 2 1,2 2 15,1 0-1,0 0 0,0 0 0,0-1 1,1-1-1,0 1 0,0-1 0,10 4 1,-8-5 54,-1 1 1,-1 1-1,1 0 1,-1 0-1,0 1 1,10 8-1,-17-13-30,1 1-1,-1 0 1,1-1-1,-1 1 1,0 0-1,0 0 1,0 0-1,0 0 1,0 0-1,-1 1 1,1-1-1,-1 0 1,1 0-1,-1 0 1,0 1-1,0-1 1,0 0-1,0 0 1,0 0-1,0 1 0,-1-1 1,1 0-1,-1 0 1,-1 4-1,1-4-6,0 1 0,0-1 0,0 1 0,0-1-1,-1 0 1,1 0 0,-1 0 0,0 0 0,0 0-1,1 0 1,-1 0 0,0-1 0,-1 1 0,1-1-1,0 1 1,0-1 0,-1 0 0,1 0-1,0 0 1,-6 2 0,-5-1-151,-1 0 0,-25-1 0,37-1-21,1 0 1,0 0-1,-1 0 0,1 0 0,0-1 0,-1 1 0,1 0 0,0-1 1,-2 0-1,3 1 30,-1-1 1,1 1-1,0 0 0,0 0 1,-1-1-1,1 1 1,0 0-1,0 0 1,0-1-1,-1 1 0,1 0 1,0-1-1,0 1 1,0 0-1,0-1 1,0 1-1,0 0 1,0-1-1,0 1 0,0-1 1,0 1-1,0 0 1,0-1-1,0 1 1,0 0-1,0-1 0,0 1 1,0 0-1,0-1 1,0 1-1,0 0 1,1-1-1,-1 1 1,0 0-1,0-1 0,0 1 1,1 0-1,-1-1 1,0 1-1,14-14-3735,5-7 1576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6641,'3'0'557,"0"0"0,-1 0-1,1 1 1,0-1 0,-1 1 0,1-1-1,0 1 1,-1 0 0,1 0-1,-1 0 1,1 0 0,-1 1-1,0-1 1,0 1 0,1-1-1,-1 1 1,0 0 0,0 0-1,-1 0 1,1 0 0,0 0-1,0 0 1,-1 0 0,0 1-1,2 2 1,0 3 163,-1-1 0,0 1 0,-1-1 0,1 1 0,-1 15 0,-1-6 347,-3 29 0,3-44-1016,-1 0 0,1 1 0,0-1 0,-1 1 0,1-1 0,-1 0 0,0 0 0,0 1 0,0-1 0,0 0 0,0 0 0,0 0 0,-3 3 0,4-5-52,0 0 0,0 0-1,0 0 1,-1 0 0,1 0-1,0 0 1,0 0-1,0 0 1,0 0 0,0 0-1,0 0 1,0-1 0,-1 1-1,1 0 1,0 0 0,0 0-1,0 0 1,0 0-1,0 0 1,0 0 0,0 0-1,0 0 1,-1 0 0,1-1-1,0 1 1,0 0 0,0 0-1,0 0 1,0 0-1,0 0 1,0 0 0,0-1-1,0 1 1,0 0 0,0 0-1,0 0 1,0 0-1,0 0 1,0 0 0,0-1-1,0 1 1,0 0 0,0 0-1,0 0 1,0 0 0,0 0-1,0 0 1,0-1 0,0-8-265,2-5 144,0 0-1,0 0 0,7-17 1,-7 25 89,0-1 0,0 1 0,1 0 0,0 1 1,0-1-1,0 0 0,1 1 0,7-8 1,-9 10 32,1 0 0,-1 1-1,1 0 1,0-1 0,0 1 0,0 0 0,0 1 0,0-1 0,1 0 0,-1 1 0,0 0 0,1 0 0,-1 0 0,1 0 0,4 0-1,-7 1 16,1 0 0,0 0-1,0 0 1,-1 0-1,1 0 1,0 1-1,-1-1 1,1 1 0,0-1-1,-1 1 1,1 0-1,-1-1 1,1 1-1,-1 0 1,1 0-1,-1 0 1,0 0 0,0 0-1,1 1 1,-1-1-1,0 0 1,0 1-1,0-1 1,0 0 0,0 1-1,0-1 1,-1 1-1,2 2 1,1 5 100,0 0 1,-1 0-1,0 0 0,1 11 1,0-3 57,-1-6-77,-2-6-56,1 0 1,0-1-1,0 1 1,1 0-1,-1-1 1,1 1-1,3 4 1,-5-9-44,0 0-1,0 1 1,0-1 0,0 0 0,0 0 0,0 0-1,0 0 1,0 0 0,0 0 0,0 0 0,0 0 0,0 0-1,0 0 1,0 1 0,0-1 0,0 0 0,0 0-1,1 0 1,-1 0 0,0 0 0,0 0 0,0 0-1,0 0 1,0 0 0,0 0 0,0 0 0,0 0-1,0 0 1,0 0 0,0 0 0,1 0 0,-1 0-1,0 0 1,0 0 0,0 0 0,0 0 0,0 0 0,0 0-1,0 0 1,0 0 0,0 0 0,1 0 0,-1 0-1,0 0 1,0 0 0,0 0 0,0 0 0,0 0-1,0 0 1,0 0 0,0 0 0,0 0 0,0-1-1,0 1 1,0 0 0,0 0 0,0 0 0,1 0 0,-1 0-1,2-8-498,0 3 394,6-14-188,16-27-1,-21 40 261,-2 5 27,2-5-37,0 1-1,1-1 1,7-8 0,-10 13 53,-1 1 0,0-1-1,1 1 1,-1-1 0,1 1 0,-1-1 0,1 1 0,-1 0-1,1-1 1,-1 1 0,1 0 0,-1-1 0,1 1-1,0 0 1,-1 0 0,1 0 0,-1 0 0,1-1 0,0 1-1,-1 0 1,1 0 0,0 0 0,-1 0 0,1 0 0,-1 0-1,1 1 1,0-1 0,-1 0 0,1 0 0,-1 0 0,1 1-1,0-1 1,-1 0 0,1 0 0,-1 1 0,1-1 0,-1 1-1,1-1 1,-1 0 0,1 1 0,-1-1 0,0 1 0,1-1-1,0 1 1,4 8 209,0-1-1,6 13 0,-7-13-70,0 0 0,0-1 0,1 1 0,10 11 0,-14-17-178,1 0-1,0-1 1,0 1-1,0 0 1,0-1-1,1 1 1,-1-1-1,0 0 0,1 0 1,-1 0-1,1 0 1,-1 0-1,1-1 1,-1 1-1,1-1 1,0 1-1,-1-1 1,1 0-1,-1 0 1,5-1-1,1 0-453,0-1 0,0 0 0,0-1-1,0 0 1,10-5 0,13-5-49,14-2 158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59 10874,'-1'-3'865,"0"0"-1,-1 0 1,1 1-1,-1-1 1,0 0-1,0 1 1,0-1-1,-4-3 1,3 3-227,-1 0 0,0 1 1,0-1-1,1 1 0,-8-4 0,5 4-294,0 0 0,0 0-1,0 1 1,1-1 0,-2 1 0,1 0-1,0 1 1,0 0 0,-9 0 0,13 1-292,0-1 0,0 1 0,0-1 1,0 1-1,0 0 0,0 0 0,0 0 1,1 0-1,-1 0 0,0 0 0,1 0 1,-1 0-1,0 1 0,1-1 1,0 1-1,-1-1 0,1 1 0,-2 2 1,-5 6 68,5-7-96,1 1-1,-1-1 0,1 1 1,-1 0-1,1-1 0,0 1 1,1 0-1,-1 0 0,1 1 1,0-1-1,0 0 0,-1 9 1,2-10-21,0 0 0,0 1 0,0-1 0,0 0 0,1 1 1,0-1-1,-1 0 0,1 0 0,0 0 0,1 0 0,-1 0 0,1 0 0,-1 0 1,1 0-1,0 0 0,0-1 0,4 6 0,-5-8-4,0 1 0,1 0 1,-1 0-1,0 0 0,0 0 0,1-1 0,-1 1 0,1-1 0,-1 1 0,0-1 1,1 1-1,-1-1 0,1 0 0,-1 0 0,1 0 0,-1 0 0,1 0 1,-1 0-1,1 0 0,-1 0 0,0-1 0,1 1 0,2-1 0,1-1 0,-1 0-1,1 0 1,0-1-1,-1 1 1,6-5-1,21-19-12,-26 20 14,0 1-1,0 1 0,1-1 1,0 1-1,0 0 0,11-6 1,-16 10 4,0-1 0,0 1 0,0 0 0,0 0 0,0-1 0,0 1 0,0 0 0,0 0 0,0 0 0,0 0 0,0 0 0,0 0 0,0 1 0,0-1 0,-1 0 0,1 0 0,0 1 0,0-1 0,0 0 0,0 1 0,0-1 0,0 1 0,0-1 0,-1 1 0,1 0 0,0-1 0,0 1 0,-1 0 0,1 0 0,0-1 0,-1 1 1,1 0-1,-1 0 0,1 0 0,0 1 0,2 5 77,-1-1 1,0 0 0,0 1-1,1 7 1,-1-6 21,1 3 19,4 16 197,-7-25-323,1-1-1,0 1 1,0 0 0,0-1-1,0 1 1,0-1-1,0 1 1,0-1 0,0 0-1,1 1 1,-1-1 0,2 1-1,-3-2 12,1 1 0,0-1-1,-1 0 1,1 0 0,-1 1 0,1-1-1,-1 0 1,1 0 0,-1 0 0,1 0-1,0 0 1,-1 0 0,1 0 0,-1 0-1,1 0 1,0 0 0,-1 0 0,1 0-1,-1 0 1,1-1 0,-1 1 0,1 0-1,-1 0 1,1 0 0,-1-1 0,1 1-1,-1 0 1,1-1 0,-1 1 0,1-1-1,-1 1 1,1 0 0,-1-1 0,0 1-1,1-1 1,-1 0 0,10-23 181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12547,'6'-2'5321,"-6"21"-2553,-4 8-919,1 11-73,-1 5-328,4 2-487,5 0-321,5-12-352,3-3-88,5-9-168,2-9-168,-1-9-696,-6-3-481,-1-16 2546,-2-3-1321</inkml:trace>
  <inkml:trace contextRef="#ctx0" brushRef="#br0" timeOffset="1">189 1 13955,'1'8'5345,"-1"10"-3560,-4 10 95,0 13-352,4 5-135,5 3-657,1-5-224,9-3-272,-5-8-48,-2-11-336,-2-2-360,9-8 1800,-3-3-1184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 8698,'6'-15'8315,"-5"13"-5036,0 3-686,-2 10 230,-3 11-3658,-10 30 1114,-10 44 6,20-75-259,0 0-1,0 34 0,4-44-75,-1-7-85,1 0 1,0 0-1,0 1 0,1-1 0,-1 0 1,1 0-1,0 0 0,2 5 1,-3-9 109,0 0 1,0 0-1,0 0 1,0 0 0,0 0-1,0 0 1,0 0-1,0 0 1,0 0 0,0 0-1,0-1 1,0 1-1,0 0 1,0 0 0,0 0-1,0 0 1,0 0-1,0 0 1,0 0 0,0 0-1,0 0 1,0 0-1,0 0 1,0 0 0,0 0-1,0 0 1,0 0-1,0 0 1,0 0 0,0 0-1,0 0 1,0 0-1,0 0 1,0 0 0,0 0-1,0 0 1,1 0-1,-1 0 1,0 0 0,0 0-1,-1-8-660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2 224 8186,'-1'2'3087,"1"-2"-783,7-2 510,12-7-454,-9 2-1540,0 0 0,0-1 1,-1-1-1,10-10 0,-9 8-621,-1 0-1,-1 0 1,0-1-1,0 0 0,-2 0 1,8-17-1,-13 26-185,0 0 1,0-1-1,0 1 0,0 0 0,-1-1 0,1 1 1,-1 0-1,0-1 0,0 1 0,-1-5 1,1 6-9,-1 1 1,1 0-1,0 0 1,-1-1 0,1 1-1,-1 0 1,1 0-1,-1 0 1,0 0 0,0 0-1,1 0 1,-1 0-1,0 0 1,0 0 0,0 0-1,0 0 1,0 0-1,0 1 1,0-1 0,0 0-1,-1 1 1,1-1-1,0 1 1,0-1 0,0 1-1,-1 0 1,1-1-1,0 1 1,-3 0 0,0 0 13,0-1 1,0 1 0,0 1 0,0-1 0,0 1 0,0-1 0,0 1-1,0 0 1,0 0 0,0 1 0,1-1 0,-1 1 0,0 0 0,1 0-1,-1 0 1,1 0 0,0 1 0,0 0 0,-4 3 0,3-2 28,1 0 0,0 0 0,0 1 1,0-1-1,1 1 0,0-1 0,-1 1 0,2 0 1,-1 0-1,0 0 0,1 0 0,0 0 0,0 1 1,0 8-1,1-8-23,0 0 0,0 0 1,1 0-1,0 1 1,0-1-1,0 0 0,5 10 1,-6-14-66,2 0 1,-1 0 0,0 0-1,0 0 1,1 0 0,-1 0 0,1 0-1,-1 0 1,1-1 0,0 1-1,-1-1 1,1 1 0,0-1 0,0 0-1,0 1 1,1-1 0,-1 0-1,0 0 1,0-1 0,0 1 0,1 0-1,-1-1 1,4 1 0,2-1-342,-1 0 1,0 0 0,1-1 0,-1 0-1,0 0 1,12-4 0,20-8-440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93 7066,'0'0'252,"0"0"0,0-1 1,0 1-1,0 0 0,0-1 1,1 1-1,-1 0 0,0-1 1,0 1-1,0 0 0,0-1 1,0 1-1,0-1 0,0 1 1,0 0-1,0-1 0,-1 1 1,1 0-1,0-1 0,0 1 1,0 0-1,0-1 0,0 1 1,-1 0-1,1-1 1,0 1-1,0 0 0,-1-1 1,1 1-1,-1 0 37,0-1 1,1 1 0,-1 0-1,0-1 1,1 1-1,-1 0 1,0 0-1,0 0 1,1 0-1,-1 0 1,0 0-1,0 0 1,-1 0-1,0 1 56,-1-1-1,1 1 0,0-1 1,-1 1-1,1 0 0,0 0 1,0 0-1,0 0 0,0 0 1,-2 2-1,1 0-135,0 0 0,1 0 0,-1 0 0,1 0 0,0 0 0,0 1 0,0-1 0,1 1 0,-1-1 0,1 1 0,0 0 0,0-1 1,0 1-1,0 0 0,1 0 0,-1 0 0,1 0 0,0 0 0,0 0 0,1-1 0,-1 1 0,2 5 0,-1-3-126,1 0 0,0 0 0,1 0 1,-1-1-1,1 1 0,0 0 0,0-1 0,1 0 0,0 0 0,0 0 0,0 0 1,0-1-1,7 6 0,14 8 151,6 5 53,-30-23-283,-1 0 1,1 1-1,-1-1 0,1 1 1,-1-1-1,1 0 0,-1 1 1,0-1-1,1 1 0,-1-1 0,0 1 1,1-1-1,-1 1 0,0-1 1,0 1-1,1-1 0,-1 1 1,0-1-1,0 1 0,0-1 0,0 1 1,0 0-1,0-1 0,0 1 1,0-1-1,0 1 0,0-1 1,0 1-1,0 0 0,0-1 1,0 1-1,0-1 0,-1 1 0,1-1 1,0 1-1,0-1 0,-1 1 1,1-1-1,0 1 0,-1-1 1,1 1-1,0-1 0,-1 1 0,1-1 1,-1 0-1,0 1 0,0 0-79,-1 0 1,1-1-1,0 1 0,-1-1 0,1 1 0,0-1 0,-1 1 0,1-1 0,-1 0 1,1 0-1,-1 0 0,1 1 0,-1-1 0,1-1 0,-1 1 0,1 0 0,-2-1 1,-13-8-170,-3-7-19</inkml:trace>
  <inkml:trace contextRef="#ctx0" brushRef="#br0" timeOffset="1">277 0 13555,'0'28'5801,"-2"6"-3224,-6 9-961,6 9-264,2 0-536,4 0-231,9-16-393,0-12-72,10-11-264,2-9-320,4-10 256,2-9-17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13147,'-13'6'5849,"5"-2"-2728,12 1-1441,4 2-72,9-1-583,10-2-257,6-4-504,9 2-8,14-4-384,-4-3 1424,1-6-1000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8202,'0'0'4417,"8"0"-632,-1 8-1817,6 6 160,-8 11-407,2 2-217,-2 6-688,-2-4-256,1-5-328,-3-7-56,-1-14-408,0-3-408,-4-7-944,3 6 2008,0 0-648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12747,'0'0'213,"0"0"1,0-1-1,0 1 1,0 0-1,0-1 1,0 1 0,0 0-1,0-1 1,0 1-1,0 0 1,0-1-1,0 1 1,0 0-1,0-1 1,0 1-1,0 0 1,0-1 0,0 1-1,0 0 1,1-1-1,-1 1 1,0 0-1,0-1 1,0 1-1,1 0 1,-1 0 0,0-1-1,1 1 1,0-1 40,0 1 1,0-1 0,0 1-1,0-1 1,0 1 0,0 0-1,0-1 1,0 1 0,2 0 0,29 0 397,-26 0-246,25 4-946,0 0 0,37 12-1,-61-15-14,0 2 0,0-1 0,0 1 0,0 0 0,-1 0 1,1 0-1,-1 1 0,0 0 0,7 6 0,-10-7 719,1 1 1,-1 0-1,0-1 1,0 1-1,-1 0 1,1 0-1,-1 1 1,0-1-1,0 0 1,0 1-1,0 0 1,-1-1-1,0 1 1,1 8-1,-1 5 825,-1-1-1,-1 1 1,0-1-1,-1 1 1,-9 31-1,9-42-649,0 0 0,-7 13 1,20-42-463,0 2 1,22-30 0,-29 45 116,0 0 0,0 0-1,1 0 1,-1 0 0,1 1 0,1 0-1,-1 0 1,0 0 0,1 1 0,0-1-1,0 1 1,0 1 0,0-1 0,7-1 0,-11 4 38,-1 0 1,1 0 0,0-1-1,-1 2 1,1-1 0,0 0-1,0 0 1,-1 0 0,1 1 0,0-1-1,-1 1 1,1-1 0,-1 1-1,1 0 1,-1 0 0,1 0-1,-1 0 1,1 0 0,-1 0-1,0 0 1,0 0 0,1 0 0,-1 0-1,0 1 1,0-1 0,0 1-1,0-1 1,1 4 0,2 3 203,0 2 0,0-1 0,4 18 1,-5-15-83,3 7 19,-3-11-162,-1-1-1,0 1 1,2 13 0,-4-19-85,0-1 67,0-1 1,0 1-1,0-1 0,0 0 0,0 1 1,0-1-1,0 1 0,0-1 0,0 0 1,0 1-1,0-1 0,0 0 0,1 1 1,-1-1-1,0 1 0,0-1 1,0 0-1,0 1 0,1-1 0,-1 0 1,0 1-1,0-1 0,1 0 0,-1 0 1,0 1-1,0-1 0,1 0 0,-1 0 1,0 1-1,1-1 0,-1 0 0,0 0 1,1 0-1,7 1-70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12139,'0'13'5417,"3"16"-2401,-3 15-1383,-4 8-1,0 3-448,5 1-255,5-13-529,11-3-160,-4-12-160,1-5 8,2-6-424,-3-5-336,-1-12-841,-3-6 2977,-3-18-1367</inkml:trace>
  <inkml:trace contextRef="#ctx0" brushRef="#br0" timeOffset="1">1 131 13147,'0'0'5217,"1"4"-3081,7 0-631,-3-3-41,5 5-168,4-6-416,10 0-375,9-2-273,-2-3-136,0 5-841,-3 0-559,-3 3-1728,1 5 1775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8490,'43'54'3881,"-43"-53"-3725,1 1 0,0-1 1,0 0-1,0 0 1,0-1-1,0 1 0,0 0 1,0 0-1,0 0 1,1-1-1,-1 1 0,0-1 1,0 1-1,1-1 1,-1 1-1,0-1 0,1 0 1,-1 1-1,0-1 0,1 0 1,-1 0-1,0 0 1,1 0-1,-1 0 0,0 0 1,3-1-1,1 0 468,0 0-316,-1 0 0,1 0 0,-1-1 0,0 1 0,1-1 1,-1 0-1,0 0 0,0 0 0,0-1 0,0 0 0,-1 1 0,1-1 0,-1-1 0,6-6 0,-6 8-272,-1-1 0,0 0 0,0 0-1,0 0 1,0-1 0,0 1 0,-1 0 0,1-1-1,-1 1 1,0-1 0,0 1 0,-1-1-1,1 0 1,-1 1 0,1-1 0,-1 0 0,0 0-1,-1-5 1,0 6-26,0 1 1,0-1-1,0 1 0,0-1 0,-1 1 1,1 0-1,-1-1 0,1 1 0,-1 0 1,0 0-1,0 0 0,0 1 0,0-1 1,0 0-1,0 1 0,0-1 1,-1 1-1,1 0 0,0 0 0,-1 0 1,1 0-1,-1 0 0,-4-1 0,3 1 23,1 1 0,-1-1 0,1 1-1,-1-1 1,0 1 0,1 0 0,-1 1 0,1-1-1,-1 0 1,1 1 0,-1 0 0,1 0-1,0 0 1,-1 0 0,1 1 0,0-1 0,-5 4-1,5-3 29,0 1 0,0 0 0,1-1-1,-1 1 1,1 0 0,0 0-1,0 0 1,0 1 0,0-1 0,1 1-1,-1-1 1,-1 7 0,1-4 8,1-1 0,1 1 0,-1 0 0,1-1-1,0 1 1,0 0 0,0 0 0,2 6 0,-1-6-9,0 0-1,1 0 1,-1 0-1,1 0 0,1-1 1,-1 1-1,1 0 1,0-1-1,1 0 1,-1 0-1,1 0 1,0 0-1,0 0 0,0-1 1,1 0-1,7 6 1,-8-8-94,0 0-1,0 0 1,0-1 0,0 1 0,1-1-1,-1 0 1,1 0 0,-1-1 0,1 1-1,-1-1 1,1 0 0,-1 0-1,7-2 1,1 0-768,0 0-1,0-1 0,21-8 1,5-6-5320,61-37 0,-95 52 5684,0 0 536,-1 0 0,1-1 0,0 2 1,0-1-1,0 0 0,5-1 0,-7 3 126,-1 0 0,0 0 0,0 0-1,0 0 1,0 0 0,0 0-1,0 1 1,0-1 0,0 0 0,0 0-1,0 1 1,0-1 0,0 1 0,0-1-1,0 1 1,0-1 0,0 1-1,0 0 1,0-1 0,0 1 0,-1 0-1,1 0 1,0 0 0,0 0 0,-1-1-1,1 1 1,-1 0 0,1 0 0,0 1-1,0 2 207,1-1 0,0 1-1,-1-1 1,0 1 0,0 0-1,0-1 1,0 1 0,-1 0-1,0 0 1,1 0 0,-1-1-1,-1 1 1,1 0 0,0 0-1,-1 0 1,-2 6-1,3-8-138,-1 0-1,0 0 0,1 0 1,0 1-1,-1-1 0,1 0 0,0 0 1,0 3-1,-1-10-152,-1 1-1,0-1 1,-5-7-1,-2-7-95,6 9-36,1 0-1,0 0 0,-1-19 1,2 13-9,1 12-2,-1-2-16,1 0-1,0 0 1,0 0 0,1-7 0,-1 11-30,1 0 1,-1 0 0,1 0-1,-1 0 1,1 0 0,0 0-1,0 0 1,0 1 0,0-1-1,1 0 1,-1 1 0,0-1 0,1 0-1,-1 1 1,4-3 0,-2 2-107,1-1 0,-1 1 0,1 0 0,-1 0 0,1 0 0,0 1 0,0-1 0,0 1 0,0 0 0,0 0 0,0 0 0,1 1 0,4-1 0,12 4-62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63 11154,'6'-3'1523,"1"0"0,10-8 0,-17 11-1417,1-1 0,-1 1 0,0 0 0,0-1 0,1 1 0,-1-1 0,0 1 0,0 0-1,0-1 1,1 1 0,-1-1 0,0 1 0,0-1 0,0 1 0,0-1 0,0 1 0,0-1 0,0 1 0,0 0-1,0-1 1,0 1 0,0-1 0,0 1 0,0-1 0,0 1 0,-1-1 0,1 1 0,0-1 0,-8-11 1384,7 11-1317,-1-1-35,0 0 0,-1 0 0,1 1 0,-1-1 0,1 0 0,-1 1 0,0 0 0,0-1 0,1 1 1,-1 0-1,0 1 0,0-1 0,0 0 0,0 1 0,0 0 0,0-1 0,0 1 0,0 0 0,0 1 0,0-1 0,0 0 1,0 1-1,0 0 0,0 0 0,-4 1 0,4-1-117,-1 1 1,1-1-1,0 1 1,0 0-1,0 0 1,0 0-1,1 0 1,-1 0-1,0 0 1,-2 4-1,4-5-10,0 1-1,-1 0 1,1 0 0,0 0-1,0-1 1,0 1-1,0 0 1,1 1-1,-1-1 1,1 0 0,-1 0-1,1 0 1,-1 0-1,1 0 1,0 1-1,0 2 1,1 1 19,0 1 0,1 0 1,0-1-1,0 1 0,0-1 0,1 0 1,0 0-1,4 7 0,34 45 538,-18-28-120,16 24 568,-38-54-996,-1 1-1,0-1 0,1 1 0,-1-1 0,1 1 0,-1-1 0,0 1 0,0 0 0,1-1 1,-1 1-1,0 0 0,0-1 0,0 1 0,1-1 0,-1 1 0,0 0 0,0-1 1,0 1-1,0 0 0,0-1 0,0 1 0,-1 0 0,1-1 0,0 1 0,0 0 1,0-1-1,-1 2 0,0-2-16,1 1 1,-1 0 0,0-1-1,0 1 1,0-1-1,0 1 1,0-1 0,0 1-1,0-1 1,0 0-1,0 1 1,0-1 0,0 0-1,0 0 1,-1 0-1,-5 1-349,-1-1 0,1 0 0,-11-2 1,-14-5-3594,24 2 2760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7122,'85'-16'7198,"-75"14"-6516,-1 0-1,1 0 1,-1-1-1,1-1 1,-1 0-1,0 0 1,-1 0-1,1-1 1,-1-1-1,14-11 1,-14 10-487,-1 0 1,0 0 0,0-1 0,-1-1-1,0 1 1,0-1 0,-1 0 0,8-19-1,-12 27-188,-1 0-1,1-1 1,-1 1-1,1 0 1,-1-1-1,0 1 1,0 0-1,0-1 1,0 1-1,0-1 1,0 1-1,0-3 0,-1 3-1,1 1-1,0-1 1,-1 0-1,1 1 0,0-1 1,-1 1-1,1-1 0,0 0 1,-1 1-1,1-1 1,-1 1-1,1-1 0,-1 1 1,1-1-1,-1 1 0,0 0 1,1-1-1,-1 1 1,0-1-1,-1 1 11,1 0 0,-1-1 0,0 1-1,1 0 1,-1 0 0,1 0 0,-1 0 0,0 0 0,1 0 0,-1 1 0,1-1-1,-1 1 1,0-1 0,1 1 0,-1-1 0,1 1 0,0 0 0,-1 0 0,1 0-1,-1-1 1,-1 3 0,-1 1 88,-1-1 0,0 1 0,1 0 0,0 1 0,0-1 0,0 1 1,0 0-1,1 0 0,0 0 0,-5 11 0,7-15-86,-2 6 89,1-1 0,-1 0 1,1 1-1,0-1 0,1 1 0,0 0 0,-1 7 1,2-6-36,0 0-1,0 1 1,1-1 0,0 0 0,1 0 0,0 0 0,3 10 0,-4-16-70,0 0-1,0 0 1,0-1-1,0 1 1,0 0 0,0 0-1,1-1 1,-1 1-1,0-1 1,1 0 0,0 1-1,-1-1 1,1 0-1,2 2 1,-1-2-28,-1-1 1,0 1-1,0 0 1,0-1-1,1 0 1,-1 0-1,0 1 1,1-1-1,-1 0 1,0-1-1,0 1 1,1 0-1,-1-1 0,0 1 1,0-1-1,3-1 1,56-26-1828,-20 11 1246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7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64 160 11570,'-6'-5'4818,"-5"2"-2538,0 6-80,-1 10-319,2 7-185,3 9-640,0 2-311,10 2-385,4-5-144,9-9-128,6 3-48,8-10-104,4-5-248,6-10-833,1-14-63,2-14 608</inkml:trace>
  <inkml:trace contextRef="#ctx0" brushRef="#br0" timeOffset="1">402 0 11883,'-10'26'5129,"4"-13"-2569,1 0-951,-22 50-41,10 14-328,12 0-232,10-52-544,-2-11-159,-1-1-177,21 27-272,5-19-761,-4-9-383,0-24 672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11058,'-2'23'5033,"1"4"-2328,1 9-1001,1 2-79,7-1-625,3-3-272,8-4-216,3-5-48,6-8-104,-1-6-64,2-11-168,-2-3-40,-1-11-7,-2-4-73,-5-7-625,2-7-391,0-6 568,5 0-48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14931,'-6'-1'5729,"6"1"-3872,4 0-41,-4 0-399,0 0-209,14-1-640,3-1-240,41-2-176,-35 2-104,12 2-408,2-3-112,12 2 232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8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18 11514,'-19'-17'5122,"10"20"-2338,-2 9-935,-6 6-505,5 14-256,0 13-320,4 3-192,3 7-296,1-1-104,11 0-112,-2-3-24,13-8-24,1-6 64,1-13-336,9-8-216,9-10 304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55 216 13347,'20'0'6963,"10"0"-2534,-22-1-4455,-1 1 0,1-2 0,0 1 0,-1-1 0,1 0 0,-1-1 0,0 1 0,8-5 0,15-9 117,0-1 0,31-24-1,-55 36-94,0 1-1,-1-1 1,0 0-1,0 0 1,-1 0-1,6-8 1,-9 11 1,0 1 0,0-1-1,0 0 1,0 0 0,0 0 0,-1 1 0,1-1 0,0 0 0,-1 0 0,0 0 0,1 0 0,-1-1 0,0 1-1,0 0 1,0 0 0,0 0 0,0 0 0,-1 0 0,1 0 0,-1 0 0,1 0 0,-1 0 0,0 0-1,0 0 1,-1-2 0,1 2 5,-1 0 0,0 0-1,0 1 1,0-1 0,0 0-1,0 1 1,-1-1 0,1 1 0,0-1-1,-1 1 1,1 0 0,-1 0-1,1 0 1,-1 1 0,1-1-1,-4 0 1,-4-1 37,0 1 1,-20 0-1,23 2 3,0-1 1,1 1-1,-1 0 0,-13 3 1,17-3-21,0 0 1,0 0-1,1 1 0,-1-1 1,0 1-1,1 0 1,-1 0-1,1 0 0,-1 0 1,1 0-1,0 0 1,0 1-1,-3 3 0,1 0 13,1 0 0,0 1-1,0 0 1,1 0 0,-1 0-1,2 0 1,-1 0-1,1 0 1,0 0 0,0 10-1,1 5 63,0 0 0,5 25-1,2-14 50,0 0 0,15 37 0,6 26 162,-27-91-286,1 0 1,-2 1 0,1-1-1,0 1 1,-1 5-1,0-9-23,-1-1 1,1 1-1,0-1 0,0 0 0,-1 1 0,1-1 0,-1 0 0,1 1 0,-1-1 0,0 0 1,1 0-1,-1 0 0,0 0 0,0 1 0,0-1 0,0 0 0,0 0 0,0-1 0,0 1 1,0 0-1,0 0 0,-1 0 0,1-1 0,-3 2 0,-1-1-38,1 1-1,-1-1 0,-1 0 1,1 0-1,0-1 1,0 0-1,0 0 1,0 0-1,-7-1 1,-7-2-121,-20-6 1,36 9 149,-8-3-16,1-1-1,-1 0 1,1 0-1,-17-10 1,27 14 28,-1 0 1,1-1-1,-1 1 1,0 0 0,1-1-1,-1 1 1,1 0-1,-1-1 1,1 1-1,0-1 1,-1 1-1,1-1 1,-1 1-1,1-1 1,0 1-1,-1-1 1,1 1-1,0-1 1,0 0-1,-1 0 1,1 1 3,1-1 0,-1 1 1,0 0-1,0-1 0,0 1 0,0 0 0,1-1 0,-1 1 1,0 0-1,0 0 0,1-1 0,-1 1 0,0 0 1,1 0-1,-1-1 0,0 1 0,1 0 0,-1 0 1,0 0-1,1-1 0,-1 1 0,0 0 0,1 0 0,4-1 66,0 0-1,0 0 0,8 0 1,1 0 60,1 0 0,0 1 0,-1 1 0,1 1 0,-1 0 0,1 1 0,-1 0 0,0 1 0,0 1 0,18 8 0,83 48-1264,-88-49 936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09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14635,'-1'4'5833,"0"-1"-3600,-2 3-233,2-6-479,-1 0-353,-11 3-752,-11 17-184,-34 25-296,40-30-336,10-3-808,2-10 511,6 8 209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 13099,'1'0'426,"1"0"0,-1 0 1,1 0-1,-1 0 0,0 1 0,1-1 1,-1 0-1,1 1 0,-1 0 1,0-1-1,1 1 0,-1-1 0,0 1 1,0 0-1,0 0 0,0 0 0,1 0 1,0 1-1,-1 0-95,1 0 0,-1 1 0,1-1 0,-1 0 0,0 1 0,0-1 0,0 1 0,0 0 0,1 2 0,0 7 6,-1 0 0,0 0 0,-1 19 0,0-22 298,-3 61 442,0 6-547,3-63-527,1 1 0,0-1 0,5 19 0,-16-63-5641,-15-30 1567,18 44 3233,0 0 0,1-1 0,-4-19 1,8 26 858,0 0 1,1-1 0,0 1 0,1-1-1,0 1 1,2-13 0,-2 21 213,1 0 1,0 0-1,0 0 0,0-1 1,0 1-1,0 0 0,0 0 1,1 0-1,0 1 0,-1-1 1,1 0-1,0 1 0,0-1 1,0 1-1,1-1 0,-1 1 1,1 0-1,-1 0 0,1 0 1,0 1-1,0-1 0,-1 1 1,1-1-1,0 1 1,1 0-1,-1 0 0,0 0 1,0 0-1,0 1 0,6-1 1,1 0 164,0 1 1,0 1 0,0-1 0,-1 2 0,1-1 0,0 1 0,-1 1 0,18 6 0,-21-6-287,1 0 1,-2 0-1,1 1 1,0 0-1,-1 0 1,1 0-1,-1 1 1,6 6-1,-9-9-83,-1 0-1,1 1 1,-1-1-1,1 0 1,-1 1-1,0-1 0,0 1 1,0-1-1,0 1 1,0 4-1,0-5-19,-1 0-1,0 0 0,0 0 1,-1 0-1,1 0 0,0-1 1,-1 1-1,1 0 1,-1 0-1,1 0 0,-1 0 1,0-1-1,0 1 0,0 0 1,0-1-1,0 1 1,-1 1-1,-3 2 5,0-1 0,0 1 0,0-1 0,-1 0 0,1 0 0,-1-1 1,0 0-1,-9 4 0,-1-1 10,0 0 0,-20 4 0,16-7-5,17-3-14,0 1-1,-1-1 1,1 1-1,0 0 1,0-1 0,0 1-1,-1 1 1,-3 1-1,7-3-4,-1 0-1,1 0 0,0 1 1,0-1-1,-1 0 0,1 0 1,0 1-1,0-1 0,0 0 1,-1 0-1,1 1 0,0-1 1,0 0-1,0 0 0,0 1 1,0-1-1,0 0 0,-1 1 1,1-1-1,0 0 0,0 1 1,0-1-1,0 0 0,0 0 0,0 1 1,0-1-1,0 0 0,0 1 1,0-1-1,0 0 0,1 1 1,-1-1-1,0 0 0,0 1 1,0-1-1,0 0 0,0 0 1,1 1-1,-1-1 0,10 11 28,-8-10-22,5 5 31,0-1 0,0 0 0,1 0 0,0-1 0,0 0 0,9 4 0,51 13 180,-7-10-54,-42-8-296,34 8-1,-46-9-383,-6-6 194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14059,'34'13'6089,"-6"6"-3288,2 9-793,2 8-223,-5 9-521,-2 5-304,-10 5-512,-7 1-104,-12-2-176,-8-2-64,-12-8-112,-6 0-216,-4-12-616,7 0 672,10-4-88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223 145 11170,'-4'-6'9744,"-4"-12"-7535,8 16-2088,-6-10 148,0 0 0,0 0 0,-11-15 0,11 19-156,4 4-54,0 1 1,-1-1-1,0 1 0,0 0 0,0 0 1,0 0-1,0 0 0,0 0 0,-1 1 0,1 0 1,-1-1-1,0 1 0,0 0 0,0 1 1,0-1-1,0 1 0,0 0 0,-6-1 0,7 1-32,0 1 0,0 0 1,0 1-1,-1-1 0,1 1 0,0-1 0,0 1 0,0 0 0,0 0 0,0 0 0,0 0 0,0 1 0,1-1 0,-1 1 0,0 0 0,1 0 0,-1 0 0,1 0 0,0 0 0,0 0 0,0 1 0,-4 4 0,3-1-10,0-1-1,0 1 1,0 0-1,1 0 1,-1 1-1,0 7 1,-7 40 18,10-52-34,-1 9 7,0 1 0,1 21 0,0-29-5,0 0 0,1 0-1,-1 0 1,1-1 0,0 1-1,1 0 1,-1-1 0,0 1-1,1-1 1,0 1 0,0-1-1,3 4 1,-5-6-1,1-1-1,0 1 1,0 0-1,0-1 1,0 1 0,0-1-1,0 1 1,0-1-1,0 1 1,0-1 0,0 0-1,0 1 1,0-1-1,0 0 1,0 0 0,0 0-1,0 0 1,0 0-1,0 0 1,0 0 0,0 0-1,0 0 1,0 0-1,0-1 1,1 1 0,-1 0-1,0-1 1,-1 1-1,1-1 1,2 0 0,3-3 4,1-1 0,-1 1 1,8-8-1,-4 4-4,-3 3-1,0 0 0,1 0-1,-1 1 1,1 0-1,0 1 1,0-1 0,11-2-1,-15 5 8,0 1 1,-1-1-1,1 1 0,0-1 0,0 1 0,0 0 0,0 1 0,-1-1 0,1 1 0,0-1 0,0 1 0,-1 0 0,1 1 1,0-1-1,-1 0 0,1 1 0,-1 0 0,5 3 0,36 31 431,-31-28-220,-13-8-303,1 0 0,-1 0 0,1 1 0,-1-1 0,1 0 0,-1 0 0,1 0 0,0 1 0,-1-1 0,1 0 0,-1 0 0,1 0 0,-1 0 0,1 0 0,0 0 0,-1 0 0,1 0 0,0-1 1,0 0-1322,-1 0 461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11138,'3'2'783,"1"0"0,-1 0-1,1 1 1,-1 0 0,0-1-1,0 1 1,0 0 0,-1 1-1,5 5 1,-4-4-169,0 0-1,-1 1 1,1 0-1,-1-1 0,0 1 1,1 6-1,-1 0 95,-1 1 0,0-1 0,0 1 0,-1-1 0,-4 25 0,3-27-625,1-9-274,0-6-578,0 3 530,4-11-1155,-2 7 1301,1 0-1,-1 0 0,1 1 0,0-1 1,1 0-1,-1 1 0,1 0 1,8-9-1,1-1-40,3-9-20,-14 20 159,0 1-1,0 0 0,1 0 1,-1 0-1,1 0 1,-1 1-1,1-1 0,0 1 1,0-1-1,5-2 0,-7 5 32,0-1 0,0 1 0,0-1 0,0 1 0,0-1 0,0 1 0,0-1 0,0 1 0,0 0 0,0 0 0,1 0 0,-1 0 0,0 0-1,0 0 1,0 0 0,0 0 0,0 0 0,1 0 0,-1 0 0,2 1 0,-2 0 41,1 0 0,-1 0 0,1 0 0,-1 0 0,0 0 1,0 1-1,0-1 0,1 0 0,-1 0 0,0 1 0,-1-1 0,3 4 0,-1-1 116,0 1 0,0 0-1,-1 0 1,0 0 0,0 0 0,0 1-1,0-1 1,-1 7 0,-1 16 504,0-15-467,0 0-1,1-1 0,2 15 1,-3-32-232,1 3-49,-1-1 0,0 0 0,1 0 0,0 0 0,0 0 0,0 1 1,0-1-1,0 0 0,1 0 0,-1 0 0,1 1 0,0-1 0,1-3 0,6-11-326,15-26-1,-19 38 363,-1 0 0,0 1 0,1-1 0,0 0-1,0 1 1,1 0 0,-1 0 0,1 0-1,5-3 1,-10 7 24,1 0 1,-1 0-1,0 0 0,0 0 0,1 0 0,-1 0 0,0 0 1,1 0-1,-1-1 0,0 1 0,1 0 0,-1 0 1,0 0-1,1 1 0,-1-1 0,0 0 0,1 0 0,-1 0 1,0 0-1,1 0 0,-1 0 0,0 0 0,0 0 1,1 1-1,-1-1 0,0 0 0,0 0 0,1 0 0,-1 1 1,0-1-1,0 0 0,1 0 0,-1 1 0,0-1 1,0 1-1,5 9 220,2 22 256,6 25 23,-6-22-378,-7-34-175,1-1 0,-1 1 0,0 0 0,0 0 0,1 0 0,-1 0 0,0 0 0,1-1 0,-1 1 0,1 0 0,-1 0-1,1-1 1,-1 1 0,1 0 0,0-1 0,-1 1 0,1-1 0,0 1 0,-1 0 0,1-1 0,0 0 0,0 1 0,-1-1 0,1 1 0,0-1 0,0 0 0,0 0 0,0 1-1,0-1 1,1 0 0,0 0-247,0-1 0,0 1-1,1-1 1,-1 1 0,0-1-1,0 0 1,-1 0 0,1 0-1,0 0 1,0 0 0,0 0-1,2-3 1,20-17-1220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2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12163,'1'32'6679,"-1"-25"-5684,0 1-1,1-1 0,-1 1 0,1-1 0,3 10 1,-3-15-878,-1 0 0,1 0 0,0 0 0,0 0 0,0 0 0,1-1 0,-1 1 0,0 0 0,1-1 0,-1 1 0,1-1 0,-1 1 0,1-1 0,0 0 0,-1 0 0,1 1 0,0-1 0,0 0 0,0-1 0,0 1 0,0 0 0,0-1 1,3 1-1,1 1-38,0-1 0,0-1 1,0 1-1,1-1 0,-1 0 1,10-2-1,-14 2-80,0 0-1,1-1 1,-1 1-1,0-1 1,0 0-1,0 0 1,0 0-1,0 0 1,0 0-1,0 0 1,0 0-1,0 0 1,0-1-1,0 1 1,-1-1-1,1 0 1,-1 1-1,1-1 1,-1 0-1,0 0 1,2-2-1,-3 3-27,0 0 1,1 0-1,-1 0 0,0 0 0,0-1 0,0 1 0,1 0 0,-1 0 0,-1 0 0,1 0 0,0-1 0,0 1 0,0 0 0,0 0 1,-1 0-1,1 0 0,-1 0 0,1 0 0,-1 0 0,1-1 0,-1 1 0,0 1 0,1-1 0,-1 0 0,0 0 0,0 0 0,1 0 1,-1 0-1,0 1 0,0-1 0,-2-1 0,-3-2-108,-1 1 0,1 0-1,-13-5 1,14 6 102,-22-6-93,21 7 119,0-1 1,-1 0 0,1 0 0,-9-5-1,15 7 9,0 0 0,0 0 0,0 0-1,-1 0 1,1 0 0,0 0 0,0 0-1,0 0 1,-1 0 0,1-1 0,0 1-1,0 0 1,0 0 0,-1 0 0,1 0-1,0-1 1,0 1 0,0 0 0,0 0-1,0 0 1,0 0 0,-1-1 0,1 1-1,0 0 1,0 0 0,0-1 0,0 1-1,0 0 1,0 0 0,0 0 0,0-1-1,0 1 1,0 0 0,0 0 0,0-1-1,0 1 1,0 0 0,0 0 0,0 0-1,0-1 1,0 1 0,0 0 0,1 0-1,-1-1 1,0 1 0,0 0 0,0 0 0,0 0-1,0 0 1,1-1 0,-1 1 0,0 0-1,0 0 1,0 0 0,0 0 0,1 0-1,-1-1 1,0 1 0,15-5 5,23-4 46,0 3-1,1 1 1,41 0 0,-75 5 2,-1 0 1,1 0-1,0 1 1,0-1-1,-1 1 1,1 0 0,-1 1-1,1-1 1,-1 1-1,1 0 1,-1 0-1,0 0 1,0 0 0,0 1-1,0 0 1,0 0-1,-1 0 1,1 0-1,-1 0 1,0 1-1,0 0 1,0 0 0,-1-1-1,1 1 1,-1 1-1,0-1 1,0 0-1,0 1 1,-1-1 0,2 8-1,2 9 461,4 39 0,-9-60-515,0-1-1,0 1 0,0 0 1,0 0-1,0-1 1,0 1-1,0 0 1,0 0-1,0-1 0,0 1 1,0 0-1,0 0 1,0 0-1,0-1 0,0 1 1,-1 0-1,1 0 1,0-1-1,0 1 0,0 0 1,0 0-1,0 0 1,-1 0-1,1-1 0,0 1 1,0 0-1,0 0 1,0 0-1,-1 0 1,1 0-1,0-1 0,0 1 1,-1 0-1,1 0 1,0 0-1,0 0 0,0 0 1,-1 0-1,1 0 1,0 0-1,0 0 0,-1 0 1,1 0-1,0 0 1,0 0-1,-1 0 0,1 0 1,0 0-1,0 0 1,0 0-1,-1 0 1,1 0-1,0 1 0,0-1 1,-1 0-1,1 0 1,0 0-1,0 0 0,0 0 1,0 1-1,-1-1 1,1 0-1,0 0 0,0 0 1,0 1-1,0-1 1,17-60-806,-10 40 596,5-28 0,-11 44 192,1 0 0,-1 0 0,1 0-1,-1 0 1,5-7 0,-5 11 24,-1-1 0,1 0 0,-1 1 0,1-1 0,-1 1 1,1-1-1,-1 1 0,1-1 0,-1 1 0,1-1 0,0 1 0,-1-1 0,1 1 0,-1 0 0,1-1 0,1 1 1,-1 0 5,-1 0 1,1 0-1,0 0 1,-1 0-1,1 1 1,-1-1 0,1 0-1,-1 0 1,1 1-1,-1-1 1,1 0-1,-1 1 1,1-1 0,-1 0-1,0 1 1,1-1-1,-1 1 1,0-1-1,1 1 1,-1-1 0,0 1-1,1-1 1,-1 1-1,0-1 1,1 2-1,11 26 582,-8-18-409,0 0-1,7 11 0,-6-13-106,0-1-1,0 0 0,11 11 0,-13-15-85,1 0 0,-1-1 0,0 1 0,1-1 0,0 0 0,-1 0 0,1 0 0,0 0 0,8 2 0,-8-3-519,1 1 0,-1-1 0,1 0 0,-1-1 1,1 1-1,0-1 0,-1 0 0,1 0 0,-1-1 0,1 1 0,8-3 0,3-1-3776,1 1 1,20-2-1,-2 1 3706,-2-4 6658,-27 6-5502,0 0 0,0-1 0,0 0 0,-1 0 0,1 0 0,-1-1 0,0 1 1,0-1-1,-1-1 0,7-5 0,-8 7-492,-1-1 0,1 1 1,-1 0-1,0-1 0,0 1 0,0-1 1,0 0-1,0 1 0,-1-1 0,0 0 1,0 0-1,0 0 0,0 0 1,0 0-1,-1 0 0,0-8 0,0 9 2,-1 1 0,1 0 0,-1 0 0,0 0 0,0 0 0,1 0 0,-1 0 0,-1 0 0,1 0 0,0 0 0,0 0 0,-1 0 0,1 1 0,-1-1 0,1 1 0,-1-1 0,0 1 0,0 0-1,0-1 1,0 1 0,0 0 0,0 0 0,0 0 0,0 1 0,0-1 0,0 0 0,0 1 0,0-1 0,-1 1 0,1 0 0,0 0 0,0 0 0,-1 0 0,1 0 0,0 0 0,0 1 0,0-1 0,-1 1 0,1-1 0,0 1 0,0 0 0,0 0 0,0 0-1,0 0 1,0 0 0,0 0 0,-2 3 0,0 1 11,0-1-1,0 1 0,1 0 0,-1 1 1,1-1-1,1 0 0,-1 1 0,1 0 1,0-1-1,0 1 0,0 0 0,0 10 1,-1 4 108,1 0 1,2 30 0,1-25 53,1 0 1,2 0-1,0-1 1,2 0 0,11 31-1,-11-36-54,8 18 160,9 44 1,-23-78-339,1-1 0,-1 1 0,1-1 0,-1 1 0,0-1 1,0 1-1,0-1 0,-1 1 0,1-1 0,-1 1 0,1-1 0,-1 1 1,-1 2-1,1-4-26,1 1-1,-1-1 1,0 0 0,0 0 0,0 1 0,0-1 0,-1 0 0,1 0-1,0 0 1,0 0 0,-1 0 0,1-1 0,0 1 0,-1 0-1,1-1 1,-1 1 0,1 0 0,-1-1 0,1 0 0,-1 1 0,-2-1-1,2 0-63,0 0 0,0 0-1,-1 0 1,1 0 0,0 0 0,0 0-1,0-1 1,0 1 0,0-1-1,-1 0 1,1 0 0,0 1-1,0-1 1,-1-2 0,-2 0 66,1 0 0,-1-1 0,1 1 0,-6-8-1,-10-15 91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 9994,'0'-1'346,"0"1"-1,0-1 0,-1 1 1,1 0-1,0-1 1,-1 1-1,1 0 1,0 0-1,-1-1 1,1 1-1,0 0 1,-1 0-1,1 0 0,-1-1 1,1 1-1,0 0 1,-1 0-1,1 0 1,-1 0-1,1 0 1,-1 0-1,1 0 1,0 0-1,-2 0 0,1 0-54,0 1 0,0-1-1,1 0 1,-1 1 0,0 0-1,0-1 1,0 1-1,0-1 1,1 1 0,-2 1-1,-6 5 263,1 1-1,0 0 1,0 1-1,-10 15 0,16-21-534,-1-1-1,1 1 0,0 0 1,0 0-1,0 0 0,0 0 1,1-1-1,-1 1 0,1 0 1,0 0-1,-1 0 0,1 0 1,1 0-1,-1 0 0,0 0 1,1 0-1,0 0 0,-1 0 1,1 0-1,0 0 0,3 5 1,14 32 694,-13-36 567,-5-5 225,-2-2-977,-6-11-5029,7 12 4016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7682,'0'-3'5518,"2"-7"-143,-2 10-694,-5 69-3947,-1 16-464,6-74-246,0 0 0,0-1 0,1 1 0,1 0-1,0-1 1,0 1 0,7 18 0,-7-26-61,-1 1 0,1-1-1,0 0 1,0 1 0,0-1 0,0 0-1,1 0 1,-1-1 0,1 1 0,0 0-1,0-1 1,0 1 0,0-1 0,0 0-1,0 0 1,1-1 0,-1 1-1,1 0 1,-1-1 0,1 0 0,0 0-1,-1 0 1,1 0 0,0-1 0,4 1-1,-3-1-156,-1 0-1,1-1 0,-1 1 1,7-2-1,15-7-429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53 7922,'0'0'3384,"0"0"-958,0 0-277,0 0-217,0 0-322,0 0-469,-5-5 1429,-37-14-1457,-3-5-651,43 23-425,-1 0-1,1 0 0,-1 1 1,1-1-1,0 1 1,-1-1-1,1 1 0,-1 0 1,1 0-1,-1 0 1,1 0-1,-1 1 0,1-1 1,-3 1-1,0 1 29,0 0 0,0 0-1,0 1 1,-5 3 0,6-4-31,1 0-14,0 0 0,0 1 0,0-1 0,0 1 0,0 0 0,1 0 0,-1 0 0,1 0-1,0 0 1,0 1 0,0-1 0,0 0 0,1 1 0,-1 0 0,1-1 0,0 1 0,-1 4 0,1-3-3,0 1 0,1-1 0,-1 0 1,1 1-1,1-1 0,-1 1 1,1-1-1,0 1 0,0-1 0,0 0 1,4 10-1,-4-13-13,0-1-1,0 1 1,0 0-1,0-1 1,0 1 0,0-1-1,0 0 1,1 1-1,-1-1 1,0 0-1,1 0 1,-1 0 0,1 0-1,-1 0 1,1 0-1,0 0 1,-1 0 0,1 0-1,0-1 1,0 1-1,0-1 1,-1 0 0,1 1-1,0-1 1,0 0-1,0 0 1,0 0 0,0 0-1,2-1 1,0 1 1,0-1-1,0 0 1,-1 0 0,1-1-1,0 1 1,0-1 0,0 0 0,-1 1-1,1-2 1,-1 1 0,0 0 0,5-5-1,5-7-12,11-16 0,-16 18 1,2 1-1,14-15 1,-23 25 8,-1 1 0,1-1 0,0 0 0,-1 1 0,1-1 0,0 1 1,0-1-1,0 1 0,0-1 0,0 1 0,-1 0 0,1-1 0,0 1 1,0 0-1,0 0 0,2-1 0,-2 2 1,-1-1 0,1 0 1,-1 0-1,1 0 0,-1 1 0,1-1 1,-1 0-1,1 0 0,-1 1 0,0-1 1,1 0-1,-1 1 0,1-1 0,-1 1 0,0-1 1,1 0-1,-1 1 0,0-1 0,1 1 1,-1-1-1,0 1 0,2 3 20,-1 0-1,0 0 1,0 0 0,-1 0 0,1 8-1,0 3 166,1 0 0,7 28-1,-7-36-146,0 1 0,1-1-1,0 0 1,1 0 0,-1 0 0,1-1-1,7 10 1,-10-15-90,0 0 1,0 0-1,0 0 1,0 0-1,0 0 0,0 0 1,0 0-1,1-1 1,-1 1-1,3 1 1,-4-2-130,1 0 0,0 0 1,-1 0-1,1 0 1,0 0-1,-1 0 1,1 0-1,0 0 1,-1 0-1,1 0 0,-1 0 1,1 0-1,0-1 1,-1 1-1,1 0 1,0 0-1,-1-1 1,1 1-1,-1 0 0,1-1 1,-1 1-1,1-1 1,-1 1-1,1-1 1,0 0-1,10-14-1991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13779,'11'16'5841,"-8"8"-3144,-11 8-969,-1 8-104,-3 3-431,4 0-321,0-3-536,7-8-144,1-11-216,1-8-288,3-13-848,1-2-489,2-9-735,-6-1 551,2-6 1145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12643,'7'3'5257,"-6"20"-2721,4 12-527,-7 15-241,0 4-151,-2 10-481,-2-1-288,2-6-408,2-7-152,1-16-208,5-12-288,4-14-696,3-4-480,-2-8-4202,7-8 3810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4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95 10226,'-1'-8'1419,"1"1"-1,-1-1 0,0 1 1,-1-1-1,0 0 0,-4-9 1,5 15-1248,0 0 0,0 0 1,0 0-1,0 0 0,-1 0 1,1 0-1,-1 1 0,1-1 1,-1 1-1,1-1 1,-1 1-1,0-1 0,0 1 1,0 0-1,1 0 0,-1 0 1,0 0-1,-1 0 0,1 0 1,0 1-1,0-1 0,0 1 1,0-1-1,0 1 1,-1 0-1,-3 0 0,1 1-83,0-1 0,0 1-1,0 0 1,1 1 0,-1-1 0,0 1-1,1 0 1,-1 0 0,1 1-1,-1-1 1,1 1 0,0 0 0,0 0-1,0 1 1,-4 4 0,5-5-74,0 0 0,0 0-1,1 1 1,-1-1 0,1 1 0,0 0 0,0 0 0,0 0 0,1 0-1,-1 0 1,1 0 0,0 0 0,0 0 0,0 0 0,1 1 0,-1-1 0,1 0-1,1 8 1,0-5-5,1 1 0,1 0-1,0 0 1,0-1-1,0 1 1,1-1-1,0 0 1,1 0 0,-1 0-1,1-1 1,11 11-1,6 5 84,43 31-1,-60-50-78,8 6 44,12 10 80,-23-17-107,-1-1 0,0 0 0,1 1 0,-1-1 0,0 1 1,0-1-1,0 1 0,0 0 0,0-1 0,0 1 0,0 0 0,0 1 0,-1-2-18,0-1-1,0 0 0,0 1 0,0-1 0,0 0 1,0 1-1,0-1 0,0 0 0,-1 1 0,1-1 0,0 0 1,0 1-1,0-1 0,0 0 0,0 0 0,-1 1 0,1-1 1,0 0-1,0 0 0,-1 1 0,1-1 0,0 0 0,0 0 1,-1 0-1,1 1 0,0-1 0,-1 0 0,1 0 0,0 0 1,-1 0-1,1 0 0,0 0 0,0 0 0,-1 1 0,1-1 1,0 0-1,-1 0 0,-14 0 139,14 0-136,-16-2-96,1 0 0,-1-1 0,-30-11 0,19 6-444,14 6-797,16 2 1171,0 1 1,0-1-1,0 0 0,0 0 1,0 1-1,0-1 0,3-1 1,23-1-20,-1 0 0,0-2 0,0-2 0,42-13 0,-59 16 207,0-1 1,0 0-1,-1-1 0,0 0 1,0-1-1,-1 0 1,1 0-1,-1 0 1,0-1-1,-1-1 0,0 1 1,0-1-1,0 0 1,-1-1-1,8-14 1,-12 18-6,1-1 1,-1 0 0,0 0 0,-1 0 0,0 0 0,2-8 0,-3 11 4,0 1 0,0-1-1,0 0 1,0 1 0,0-1 0,0 1 0,-1-1 0,1 1 0,-1-1 0,0 1 0,0-1 0,0 1-1,0 0 1,0-1 0,0 1 0,-1 0 0,-2-4 0,3 6-17,1 0 1,0-1-1,-1 1 0,1 0 0,0 0 1,-1 0-1,1-1 0,-1 1 0,1 0 1,-1 0-1,1 0 0,0 0 0,-1 0 1,1 0-1,-1 0 0,1 0 0,-1 0 1,1 0-1,-1 0 0,1 0 0,0 0 1,-1 0-1,1 0 0,-1 0 0,1 1 1,-1-1-1,1 0 0,0 0 0,-1 1 1,1-1-1,0 0 0,-1 0 0,1 1 1,0-1-1,-1 0 0,1 1 0,0-1 1,0 0-1,-1 1 0,-10 16 359,11-16-342,-4 5 38,1 1 0,1 0 0,-1 0 0,1 0 0,1 0 0,-1 1 0,1-1 0,1 1 0,-1-1 0,1 0 0,1 10 0,1 0-13,1 0 0,0-1-1,10 30 1,-11-42-47,-1 0 0,1-1-1,-1 1 1,1 0 0,1-1 0,3 7-1,-5-9-42,0 0-1,0-1 0,-1 1 1,1 0-1,0-1 0,0 1 1,0 0-1,0-1 1,0 1-1,0-1 0,-1 1 1,1-1-1,0 0 0,1 1 1,-1-1-1,0 0 1,0 0-1,0 0 0,0 0 1,0 1-1,0-2 0,0 1 1,0 0-1,0 0 0,0 0 1,0 0-1,0-1 1,0 1-1,0 0 0,0-1 1,2 0-1,16-13-853,9-11 308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13019,'-2'24'5569,"-5"11"-2776,-2 17-881,-1 6-136,4 9-367,6-2-385,9-6-680,3-10-168,4-16-96,-1-8-136,1-19-744,1-5-512,-5-12-1033,-3-9-1104,-9-6 2273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1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58 9890,'-26'-21'7770,"26"21"-7699,0 0 1,0 0-1,0 0 0,0 0 1,0 0-1,0 0 1,-1 0-1,1 0 1,0-1-1,0 1 0,0 0 1,0 0-1,0 0 1,0 0-1,0 0 0,0 0 1,0 0-1,0 0 1,0 0-1,0 0 1,-1-1-1,1 1 0,0 0 1,0 0-1,0 0 1,0 0-1,0 0 1,0 0-1,0 0 0,0-1 1,0 1-1,0 0 1,0 0-1,0 0 0,0 0 1,0 0-1,0 0 1,0 0-1,0 0 1,1-1-1,-1 1 0,5 0 1488,14 4-138,-15-3-1014,18 2-331,0-1-1,0-1 0,34-1 0,-17-1-1361,-31 1 952,122-3-8306,-100 1 7060,-1-1 0,38-9 0,-66 12 1759,0 0 0,0-1 0,0 1-1,0 0 1,0-1 0,0 1 0,0-1-1,0 1 1,0-1 0,0 0 0,0 1-1,0-1 1,0 0 0,-1 0 0,1 1-1,0-1 1,1-2 0,-2 3-66,0 0 0,0 0 0,0-1 0,0 1-1,0 0 1,0 0 0,0-1 0,0 1 0,0 0 0,0 0 0,0-1 0,0 1 0,0 0 0,0 0 0,0 0 0,0-1-1,0 1 1,0 0 0,0 0 0,-1-1 0,1 1 0,0 0 0,0 0 0,0 0 0,0 0 0,0-1 0,-1 1 0,0-1 119,1 1 0,-1 0 0,0-1 0,0 1 1,0-1-1,0 1 0,1 0 0,-1 0 1,0-1-1,0 1 0,-1 0 0,-1 0 166,0-1-1,0 1 1,0 0 0,0 0-1,-1 0 1,1 1-1,0-1 1,0 1 0,0 0-1,0 0 1,0 0-1,0 0 1,1 0-1,-4 2 1,4-2-313,1 0 0,0 0-1,0 0 1,0 1 0,0-1 0,0 0-1,0 0 1,0 1 0,0-1 0,0 0 0,1 1-1,-1-1 1,1 1 0,-1-1 0,1 1-1,-1-1 1,1 1 0,0-1 0,0 1 0,-1-1-1,1 1 1,0-1 0,1 1 0,-1 0-1,0-1 1,0 1 0,1-1 0,-1 1-1,1-1 1,-1 1 0,2 0 0,0 3 21,0 0-1,0-1 1,1 1 0,0-1 0,0 0 0,0 0-1,0 0 1,1-1 0,4 5 0,7 4 163,18 11 1,-5-4-1,-15-10-95,-11-7-120,1 0 1,0-1-1,-1 1 1,1 0 0,-1 0-1,0 1 1,4 3-1,-6-6-47,0 0 0,0 0 0,0 1 0,1-1 0,-1 0 1,0 0-1,0 0 0,0 0 0,0 0 0,0 0 0,0 1 0,1-1 0,-1 0 0,0 0 0,0 0 0,0 0 0,0 1 0,0-1 0,0 0 0,0 0 0,0 0 0,0 0 0,0 1 0,0-1 0,0 0 0,0 0 0,0 0 0,0 1 0,0-1 0,0 0 0,0 0 0,0 0 0,0 0 0,0 1 0,0-1 0,0 0 0,0 0 0,0 0 0,-1 0 0,1 0 0,0 1 0,0-1 1,-13-2-629,-69-20 261,45 14 458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1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27 3665,'4'-7'9449,"2"-3"-4489,-6 10-4832,1-1 1,-1 1-1,0 0 0,0 0 0,0-1 0,0 1 0,0 0 0,0 0 1,0 0-1,0-1 0,0 1 0,0 0 0,0 0 0,-1-1 0,1 1 0,0 0 1,0 0-1,0-1 0,0 1 0,0 0 0,0 0 0,0 0 0,-1-1 1,1 1-1,0 0 0,0 0 0,0 0 0,-1 0 0,1-1 0,0 1 0,0 0 1,0 0-1,-1 0 0,1 0 0,0 0 0,0 0 0,0 0 0,-1 0 1,1 0-1,-3-1-61,0 0 0,0 1 0,0-1 1,0 1-1,0 0 0,-1 0 0,1 0 1,0 1-1,0-1 0,0 1 0,0-1 1,0 1-1,-3 1 0,-2 1-7,0 0 1,1 0-1,-1 1 0,1-1 0,0 2 0,0-1 0,1 1 1,-1 0-1,1 0 0,0 1 0,0 0 0,1 0 0,0 0 1,0 1-1,-5 7 0,6-5-24,1-1 0,0 0 0,0 1 0,1 0 0,0 0 0,0 0 0,1 0 1,1 0-1,-1 0 0,1 0 0,2 14 0,-1-16-30,0-1 0,0 0 0,1 1 0,0-1 0,0 0 0,0 0 0,1 0 0,0 0 0,0-1 0,0 1 0,1-1 0,0 0 0,0 0 0,0 0 0,1 0 0,9 7 0,-9-8-46,1-1 0,0 1-1,1-1 1,-1 0 0,0-1 0,1 1 0,0-2 0,9 3 0,-11-3-101,-1-1 1,1 1 0,0-1-1,0-1 1,-1 1 0,1 0-1,0-1 1,0 0 0,-1 0-1,1-1 1,-1 1 0,1-1-1,4-2 1,-4 0-41,1 0 0,-1 0 0,9-9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 11282,'-25'10'4601,"12"-7"-2248,7 2-649,9 1 105,-3-4-145,8 2-520,1-2-232,11-2-399,1 0-121,5-3-192,0-2-72,0-2-536,2-2-289,2-2 401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64 213 8042,'-8'-4'7955,"3"0"-3937,2 1-3649,1 0-1,0 0 1,0 1 0,-3-7-1,0 1 498,-20-35 92,24 40-876,-1 0 0,1 0 0,1 0 0,-1-1-1,0 1 1,1 0 0,-1-1 0,1 1 0,0 0 0,0-1-1,0 1 1,1 0 0,-1-1 0,1 1 0,0 0-1,0 0 1,0 0 0,0-1 0,3-4 0,-1 3-62,1 1 0,-1-1 0,1 1 0,0-1 0,0 1 1,0 0-1,1 0 0,-1 1 0,1 0 0,0-1 0,0 2 0,0-1 0,1 0 1,-1 1-1,0 0 0,1 0 0,0 1 0,-1 0 0,1 0 0,7-1 1,-10 3-16,1-1 0,0 0 0,0 1 1,0 0-1,0 0 0,0 0 1,-1 0-1,1 1 0,0-1 0,-1 1 1,0 0-1,1 0 0,-1 0 1,0 1-1,5 3 0,2 5 53,1 0 0,14 21 0,-13-17-8,-1 0 72,2 0 1,0-1 0,1-1 0,0 0 0,17 11 0,-24-19-91,0 0 0,1-1 1,0 1-1,0-2 0,0 1 1,1-1-1,-1-1 0,1 1 1,0-2-1,-1 1 0,1-1 1,0 0-1,10-1 0,-15 0-76,0-1-1,1 0 1,-1 0-1,0 0 0,1 0 1,-1-1-1,0 0 1,7-3-1,-9 4-136,-1 0-1,0 0 0,1 0 0,-1 0 1,0 0-1,0 0 0,1 0 1,-1 0-1,0 0 0,0-1 1,0 1-1,0 0 0,-1-1 1,1 1-1,0-1 0,0 1 1,-1-1-1,1 1 0,-1-1 1,0 1-1,1-1 0,-1 0 1,0 1-1,0-1 0,0 0 1,0 1-1,0-3 0,-6-7-1133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 9178,'-3'-1'604,"1"1"-93,1-1 0,0 1 1,-1 0-1,1-1 0,0 1 0,-1 0 0,1 0 0,0 0 0,-1 0 0,1 1 1,-2-1-1,3 1-324,-1-1 0,1 1 0,-1-1 1,1 1-1,0 0 0,-1-1 1,1 1-1,0 0 0,0-1 0,-1 1 1,1-1-1,0 1 0,0 0 0,0 0 1,0-1-1,0 1 0,0 0 0,0-1 1,0 1-1,0 0 0,0-1 0,0 1 1,1 0-1,-1-1 0,0 2 0,4 25 1223,-2-1-1,0 1 1,-5 48 0,-18 81-571,17-134-642,3-13-173,-3 17 35,-9 31 0,5-42-919,8-15 842,-1 1-1,1-1 1,0 0-1,0 1 1,-1-1-1,1 0 1,0 1-1,-1-1 0,1 0 1,0 1-1,-1-1 1,1 0-1,0 0 1,-1 0-1,1 1 1,0-1-1,-1 0 1,1 0-1,-1 0 0,1 0 1,0 0-1,-1 0 1,1 0-1,-1 0 1,1 0-1,0 0 1,-1 0-1,1 0 1,-1 0-1,1 0 1,0 0-1,-1 0 0,0-1 1,-2-3 153</inkml:trace>
  <inkml:trace contextRef="#ctx0" brushRef="#br0" timeOffset="1">26 286 12267,'18'4'5289,"1"1"-2729,12 1-823,4-5-25,9-2-328,5 1-215,-5-4-593,-6 1-200,-12 2-192,-10-1-152,1 2-600,-5 3 1936,2-3-1208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 11210,'-15'6'4833,"10"-7"-2096,4 1-921,7 1-143,-6-1-297,4 0-544,26 3-176,43 2-304,-33-5-104,4-1-248,0-3-544,-7 1-960,-7-3 96,-14-6 600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140 107 7810,'39'32'3451,"-39"-32"-3311,1 1-1,-1-1 1,1 0 0,-1 1 0,0-1-1,1 0 1,-1 0 0,1 1-1,-1-1 1,1 0 0,-1 0 0,1 0-1,-1 0 1,1 0 0,0 0-1,-1 0 1,1 0 0,-1 0 0,1 0-1,0 0-68,-1 0 1,0 0-1,0 0 0,1-1 0,-1 1 0,0 0 0,0 0 0,1 0 0,-1-1 0,0 1 1,0 0-1,0-1 0,0 1 0,1 0 0,-1 0 0,0-1 0,0 1 0,0 0 0,0-1 1,0 1-1,0-1 0,0-15 1465,0 16-1432,-2-9 272,0 1 1,-1 0 0,1 0-1,-2 0 1,1 0 0,-1 0-1,0 0 1,-1 1-1,1 0 1,-1 0 0,-11-11-1,14 16-336,0 0 0,0 1 0,0 0-1,-1-1 1,1 1 0,0 0-1,0 0 1,-1 0 0,1 0 0,-1 0-1,1 1 1,-1-1 0,1 1 0,-1 0-1,1 0 1,-1-1 0,1 2-1,-4-1 1,3 1-1,0-1 0,0 1-1,0 0 1,0 1 0,0-1-1,0 0 1,0 1 0,0 0-1,0-1 1,1 1 0,-1 0-1,1 1 1,-5 3 0,2 1 14,-1 0 1,1 0-1,0 0 1,1 1-1,0-1 1,-3 9-1,4-10-25,2-1 1,-1 0-1,0 1 0,1-1 0,0 1 1,1-1-1,-1 1 0,1 0 1,0-1-1,1 10 0,-1-14-16,1 0-1,-1 0 1,0 0-1,0 0 0,1 0 1,-1 0-1,1 0 1,-1-1-1,0 1 1,1 0-1,0 0 1,-1 0-1,1 0 1,0-1-1,-1 1 1,1 0-1,0 0 1,0-1-1,-1 1 1,1-1-1,0 1 1,0-1-1,1 1 1,0 0 6,0-1-1,0 0 1,-1 1 0,1-1 0,0 0 0,0 0 0,-1 0-1,1 0 1,0-1 0,0 1 0,-1 0 0,1-1 0,2 0 0,14-6 39,-8 3-46,1 0 0,0 0 0,0 1 0,17-2 0,-25 5-10,0-1 0,0 1 0,0 0 0,0 1-1,0-1 1,0 0 0,0 1 0,0 0 0,-1 0 0,1 0 0,0 0 0,0 0 0,-1 0 0,1 1 0,-1-1 0,1 1 0,-1-1 0,0 1 0,1 0 0,-1 0 0,0 0 0,3 5 0,-2-3 6,-2-2-3,1 0 1,-1 0-1,1 0 1,-1 0-1,1 0 1,0 0-1,-1-1 1,1 1-1,0-1 1,0 1-1,0-1 1,4 2 0,-4-1-227,-4-2-1873,1 0 1338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47 9586,'0'7'2071,"0"-1"0,0 1-1,-1 7 1,-1-4-290,0 1 1,-5 16-1,7-27-1743,0 0 1,0 1-1,0-1 1,0 0-1,0 1 1,0-1-1,-1 0 1,1 0-1,0 1 1,0-1-1,0 0 1,0 0-1,0 1 1,-1-1-1,1 0 1,0 0-1,0 1 1,0-1-1,-1 0 1,1 0-1,0 0 1,0 0-1,-1 1 1,0-1-1,1-1-54,0 1 0,0 0-1,0-1 1,0 1 0,0-1 0,0 1-1,0-1 1,0 0 0,0 1 0,0-1 0,0 1-1,0-1 1,0 1 0,0 0 0,0-1-1,1 1 1,-1-1 0,0 1 0,1-2-1,6-15-299,1 0 0,0 1-1,12-17 1,-18 30 309,0 0 0,0 0 0,0 1 1,0-1-1,1 0 0,-1 1 0,1 0 0,-1-1 0,1 1 1,0 0-1,0 1 0,0-1 0,0 0 0,1 1 0,-1 0 1,0 0-1,1 0 0,-1 0 0,0 0 0,1 0 0,-1 1 1,1 0-1,-1 0 0,5 0 0,-6 0 50,0 1 0,0-1 0,-1 1 0,1-1 1,0 1-1,-1 0 0,1 0 0,0 0 0,-1-1 0,1 2 0,-1-1 0,1 0 0,-1 0 0,0 0 0,1 1 0,-1-1 0,0 0 1,0 1-1,0-1 0,0 1 0,0 0 0,0-1 0,-1 1 0,1 0 0,-1-1 0,1 1 0,0 2 0,1 6 290,0-1 0,-1 1 0,1 16-1,-2-22-240,1 72 1784,-1-74-1774,0-3-278,1-3-2028,-1 0 1464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6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103 199 9106,'14'9'1780,"21"9"-1,-34-18-1630,0 0 0,1 1 0,-1-1 0,0 0 0,0 0 0,0 0 0,1 0 0,-1 0 0,0 0 0,0 0-1,0 0 1,1 0 0,-1-1 0,0 1 0,0 0 0,0-1 0,0 1 0,0-1 0,0 1 0,0-1 0,2-1-1,-1 0 241,0 1 0,0-1 0,0 0-1,-1 0 1,1 0 0,2-4 0,-3 4-131,1-1 0,-1 1 0,0-1 0,0 1 0,0-1 0,0 0 0,-1 1 1,1-1-1,-1 0 0,1 1 0,-1-1 0,0 0 0,-1-4 0,1 5-169,-1 0 0,1 0 0,-1 0 0,0 0 0,1 0 0,-1 1 0,0-1 0,0 0 0,0 1 0,-1-1 0,1 1-1,0-1 1,-1 1 0,1-1 0,-1 1 0,1 0 0,-1 0 0,1 0 0,-1 0 0,-2-1 0,1 0-6,-1 0 0,1 1 0,-1 0 0,1 0 0,-1 0 1,0 0-1,1 0 0,-1 1 0,0-1 0,0 1 0,0 0 0,1 0 0,-1 1 0,0-1 1,-5 2-1,4 0-36,0 0-1,0 0 1,0 0 0,1 1 0,-1-1 0,0 1 0,1 0 0,0 1 0,0-1-1,-4 5 1,1-1-36,1 0 0,1 1 0,-1-1 0,1 1 0,0 0 0,1 1 0,0-1 0,0 1 0,1 0 0,0 0 0,1 0 0,-2 10 0,4-17-10,-1 1 0,1-1 0,0 0 0,0 0 0,0 1 0,0-1 0,1 0-1,-1 1 1,1-1 0,-1 0 0,1 0 0,0 0 0,-1 0 0,1 1 0,0-1 0,1 0 0,-1-1-1,0 1 1,0 0 0,1 0 0,-1 0 0,1-1 0,0 1 0,-1-1 0,4 3 0,-3-3-1,0-1 1,0 1 0,1 0-1,-1 0 1,0-1 0,1 1-1,-1-1 1,0 0-1,1 0 1,-1 0 0,1 0-1,-1 0 1,0 0 0,1 0-1,-1-1 1,0 0 0,1 1-1,-1-1 1,0 0-1,0 0 1,0 0 0,1 0-1,2-3 1,3-2-65,0 0 0,-1-1 0,0 0 0,0 0-1,-1 0 1,0-1 0,0 0 0,-1 0 0,7-14 0,0-5-383,18-53 0,-2-19 170,-28 97 290,1 0 0,-1 0 0,1 0 1,-1 0-1,0 0 0,0 1 0,0-1 0,0 0 1,0 0-1,0 0 0,0 0 0,-1 0 1,0-2-1,1 4-9,0 0 0,0 0 0,0 0-1,0 0 1,0 0 0,0 0 0,0 0 0,0-1 0,0 1 0,0 0 0,0 0-1,-1 0 1,1 0 0,0 0 0,0 0 0,0 0 0,0 0 0,0 0 0,0 0-1,0 0 1,0 0 0,0 0 0,0 0 0,-1 0 0,1 0 0,0 0 0,0 0-1,0 0 1,0 0 0,0 0 0,0 0 0,0 0 0,0 0 0,0 0 0,0 0-1,0 1 1,0-1 0,-1 0 0,1 0 0,0 0 0,0 0 0,0 0 0,0 0-1,0 0 1,0 0 0,0 0 0,0 0 0,0 0 0,0 0 0,0 0 0,0 0-1,0 1 1,0-1 0,0 0 0,0 0 0,0 0 0,0 0 0,0 0 0,0 0-1,0 0 1,0 0 0,0 0 0,0 1 0,-3 4 102,1 2-1,0-1 1,1 0 0,-1 0-1,1 1 1,0-1-1,1 0 1,-1 9 0,0 3 49,0-10-96,-3 36 580,3 75 0,2-106-540,0-1 0,1 0 0,0 1 0,1-1 0,1 0 0,0 0 0,0 0 0,1-1 0,0 1-1,14 19 1,-17-29-103,-1 0-1,1 0 0,-1 0 0,1 0 0,0-1 1,0 1-1,0 0 0,0-1 0,0 0 0,0 0 1,0 1-1,4 0 0,-5-1-122,1-1 1,0 0-1,-1 0 0,1 0 0,-1 0 1,1 0-1,0 0 0,-1 0 1,1 0-1,0-1 0,-1 1 0,1 0 1,-1-1-1,1 0 0,-1 1 1,1-1-1,-1 0 0,1 0 1,1-1-1,20-17-979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17 5969,'1'-1'574,"-1"1"0,1 0 0,-1-1-1,0 1 1,1 0 0,-1-1 0,0 1-1,0-1 1,1 1 0,-1-1 0,0 1-1,0-1 1,1 1 0,-1-1 0,0 1-1,0-1 1,0 1 0,0-1 0,0 1-1,0-1 1,0 1 0,0-1 0,0 1-1,0-1 1,0 0-436,-1 1-1,1 0 1,0-1-1,0 1 1,-1 0-1,1 0 1,0-1-1,-1 1 1,1 0-1,0 0 1,-1 0-1,1 0 1,0-1-1,-1 1 1,1 0-1,0 0 1,-1 0-1,1 0 1,-1 0-1,1 0 1,-1 0-1,-13-1 162,-1 2-1,1-1 1,-25 6-1,28-4-159,0 1-1,0 0 1,0 0-1,-17 9 1,23-9-99,0 0 1,-1 0-1,1 1 0,0 0 1,0 0-1,1 0 0,-1 0 1,-7 10-1,10-9-15,-1 0 1,0 0-1,1 1 0,0-1 0,1 0 0,-1 1 1,1-1-1,0 1 0,0 0 0,0-1 0,1 1 1,0 0-1,0-1 0,1 1 0,-1 0 1,3 7-1,-2-7-11,0-1 1,1 1-1,0-1 0,0 0 1,0 0-1,0 0 1,1 0-1,0 0 1,0-1-1,0 1 0,1-1 1,-1 0-1,1 1 1,0-2-1,0 1 0,0 0 1,6 2-1,1-1 8,0 0 0,1-1-1,0-1 1,0 0 0,0 0-1,0-2 1,21 2 0,-25-2-109,0-1 1,0 0 0,0-1 0,0 1 0,-1-1-1,1-1 1,0 1 0,0-1 0,-1-1 0,13-5-1,-18 7-45,0 0-1,0 0 0,0 0 0,0-1 0,0 1 0,0 0 0,1-2 1,-3 2 95,1 0 1,-1 1-1,0-1 0,0 0 1,1 1-1,-1-1 1,0 0-1,0 1 1,0-1-1,0 0 1,0 1-1,0-1 1,0 0-1,0 1 1,0-1-1,0 1 1,-1-2-1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 10698,'-20'8'4657,"20"-3"-1992,0-2-657,7 0-431,-7-3-1,3 0-400,27 0-272,40-3-423,-29-5-145,-5-1-216,-4 2-216,-11-1-425,-5 7-447,-12 1-3713,-7-1 3273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2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12147,'0'0'139,"0"0"1,0-1 0,0 1 0,0 0-1,0 0 1,0-1 0,0 1 0,0 0-1,0 0 1,-1-1 0,1 1 0,0 0-1,0 0 1,0-1 0,1 1 0,-1 0-1,0 0 1,0-1 0,0 1 0,0 0-1,0 0 1,0-1 0,0 1 0,0 0-1,0 0 1,1-1 0,-1 1 0,0 0-1,0 0 1,0 0 0,0-1 0,1 1-1,-1 0 1,0 0 0,0 0 0,1 0-1,-1-1 1,0 1 0,0 0 0,1 0-1,-1 0 1,0 0 0,0 0 0,1 0-1,-1 0 1,0 0 0,1 0-31,0 0 0,-1 1 1,1-1-1,0 0 0,-1 1 0,1-1 0,-1 1 1,1-1-1,-1 1 0,1-1 0,-1 1 1,1-1-1,-1 1 0,1-1 0,-1 1 0,0 0 1,1-1-1,-1 1 0,0-1 0,1 2 0,0 3 185,0-1 0,0 1 0,0 0 0,-1 0 0,1 7-1,-1 6 230,8 64 963,8 124 80,-14-184-1509,4 55 102,-4-67-150,0-1-1,0 0 0,1 1 1,0-1-1,8 17 0,-10-25-8,-1 0 40,0-1 0,1 1 1,-1-1-1,0 1 0,1 0 0,-1-1 1,0 1-1,1-1 0,-1 1 0,0-1 1,1 1-1,-1-1 0,1 1 1,-1-1-1,1 0 0,-1 1 0,1-1 1,0 0-1,-1 1 0,1-1 1,-1 0-1,1 0 0,0 1 0,-1-1 1,1 0-1,1 0 0,3-1 467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3345,'0'-33'8022,"1"2"2957,1 38-10427,5 12-380,-1 1 0,-1 0 0,-1 0 0,1 21 0,-5-41-172,8 105 522,-4-30-170,0-41-220,5 75 189,-9-97-324,0-12-6,0 0-1,0 0 1,-1 0-1,1 0 0,0 0 1,0 0-1,0 0 1,0 0-1,0 0 1,0 0-1,0 0 1,0 0-1,0 0 1,0 0-1,0 0 1,0 0-1,0 0 1,-1 0-1,1 0 1,0 0-1,0 0 1,0 0-1,0 0 1,0 0-1,0 0 0,0 0 1,0 0-1,0 0 1,0 0-1,0 0 1,0 0-1,0 0 1,-1 0-1,1 0 1,0 0-1,0 0 1,0 0-1,0 0 1,0 0-1,0 0 1,0-1-1,0 1 1,0 0-1,0 0 1,0 0-1,0 0 1,0 0-1,0 0 0,0 0 1,0 0-1,0 0 1,0 0-1,0 0 1,0 0-1,0 0 1,0-1-1,0 1 1,0 0-1,-8-19-1802,7 16 1582,-17-60-5834,7 23 4277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5969,'1'-3'583,"-1"1"-1,1-1 1,0 0-1,0 1 1,0-1-1,0 1 1,0-1-1,1 1 1,-1 0-1,1-1 1,2-1-1,-3 2-330,0 1-1,1 0 0,-1 0 1,0 0-1,1 0 1,0 0-1,-1 0 0,1 0 1,-1 1-1,1-1 1,0 0-1,0 1 0,-1-1 1,1 1-1,0 0 1,0 0-1,0 0 0,1 0 1,5 1 184,0 0 0,0 1 0,0 0 0,-1 1 0,1 0 0,-1 0 0,0 1 0,8 4 0,11 5 281,-12-6-418,-2-2-92,0 1 1,0 0-1,0 1 0,18 14 0,-27-19-192,-1 0-1,0 0 1,1 1-1,-1-1 1,-1 0-1,1 1 1,0-1-1,0 1 0,-1 0 1,0 0-1,1-1 1,-1 1-1,0 0 1,0 0-1,-1 0 1,1 0-1,-1 0 0,1 0 1,-1 0-1,0 0 1,0 1-1,0-1 1,-1 0-1,1 0 1,-1 0-1,-1 5 0,-1-1 10,-1 1-1,1-1 0,-2 0 0,1 0 0,-1 0 0,1-1 0,-2 0 0,1 0 0,-1 0 0,-11 9 0,2-4 15,-1 0 0,0 0 0,-27 11 0,-4-1 33,46-21-72,1 0 1,0 0-1,0 0 1,0 0-1,-1 0 1,1 0-1,0 0 1,0 1-1,-1-1 1,1 0-1,0 0 1,0 0-1,0 0 1,0 1-1,-1-1 1,1 0-1,0 0 1,0 0-1,0 1 1,0-1-1,0 0 1,0 0-1,0 1 1,0-1-1,0 0 1,0 0-1,-1 1 1,1-1-1,0 0 1,0 0-1,0 1 1,1-1-1,-1 0 1,0 0-1,0 1 1,0-1-1,0 0 1,0 0-1,0 1 1,0-1-1,0 0 1,0 0-1,0 0 1,1 1-1,-1-1 1,0 0-1,0 0 1,0 0-1,1 1 1,11 7-19,22 10 360,48 15 0,-51-21 208,0 1 0,44 26 0,-52-24-11,23 22 0,-24-19-224,-22-18-317,0 0 1,0 1-1,0-1 1,0 0-1,0 0 1,0 0-1,0 0 0,1 0 1,-1 0-1,0 1 1,0-1-1,0 0 1,0 0-1,0 0 1,1 0-1,-1 0 0,0 0 1,0 0-1,0 0 1,0 0-1,1 0 1,-1 0-1,0 0 0,0 0 1,0 0-1,1 0 1,-1 0-1,0 0 1,0 0-1,0 0 0,0 0 1,1 0-1,-1 0 1,0 0-1,0 0 1,0 0-1,0 0 0,0-1 1,1 1-1,-1 0 1,0 0-1,0 0 1,0 0-1,0 0 0,0 0 1,0-1-1,1 1 1,-1 0 9,0-1 1,0 1 0,0 0 0,0-1-1,0 1 1,0 0 0,0-1-1,0 1 1,0 0 0,0 0-1,0-1 1,0 1 0,0 0-1,0-1 1,0 1 0,0 0 0,-1-1-1,1 1 1,0 0 0,0-1-1,0 1 1,0 0 0,-1-1-1,0 0 156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6417,'0'-2'1601,"1"-7"10030,1 14-5091,4 14-6929,23 68 983,-28-83-610,3 20-657,-6-25-2242,0-1 1946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11026,'0'-4'4449,"5"5"-2696,4 2-337,3 2-408,1-2-288,5 3-688,-1-4-464,6 6 264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4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11370,'0'66'8988,"-1"0"-5104,0 109-1671,2-143-1942,0-15-30,-3 35 0,2-52-240,1 0 0,-1 0 0,0-1 0,0 1 0,1 0-1,-1 0 1,0 0 0,0 0 0,0 0 0,1 0 0,-1 0-1,0-1 1,0 1 0,0 0 0,1 0 0,-1 0-1,0 0 1,0-1 0,0 1 0,0 0 0,0 0 0,1-1-1,-1 1 1,0 0 0,0-1 0,1-2-17,0-1-1,0 1 1,0-1 0,0-6 0,2-6-43,-1 8 23,0 0-1,1-1 1,0 1 0,0 0 0,0 0 0,8-10-1,-9 14 31,1 0-1,0 0 1,1 1-1,-1-1 1,0 1-1,1-1 0,0 1 1,0 0-1,0 1 1,0-1-1,0 1 1,1-1-1,4 0 0,-7 2 21,1 1 0,-1-1 0,1 1 0,-1 0 0,1 0 0,0 0-1,-1 0 1,1 0 0,-1 1 0,1-1 0,0 1 0,-1-1 0,1 1-1,-1 0 1,0 0 0,1 0 0,-1 1 0,0-1 0,0 0-1,1 1 1,2 3 0,0-1 88,0 1 1,-1-1-1,0 1 0,0 0 0,0 0 0,0 0 0,-1 1 0,3 6 1,-3-3 42,0 1 1,0 0-1,-1 0 1,-1 1-1,1-1 1,-2 0-1,0 20 1,-3-16-422,3-14 231,0 0 0,0 0 0,0 1 0,0-1-1,0 0 1,0 0 0,0 0 0,0 0 0,0 1 0,0-1 0,0 0 0,-1 0-1,1 0 1,0 0 0,0 0 0,0 0 0,0 1 0,0-1 0,0 0 0,0 0-1,0 0 1,-1 0 0,1 0 0,0 0 0,0 0 0,0 0 0,0 1 0,0-1 0,-1 0-1,1 0 1,0 0 0,0 0 0,0 0 0,0 0 0,0 0 0,-1 0 0,1 0-1,0 0 1,0 0 0,0 0 0,0 0 0,-1 0 0,1 0 0,0 0 0,0 0-1,0-1 1,0 1 0,0 0 0,-1 0 0,1 0 0,0 0 0,0 0 0,0 0 0,0 0-1,0 0 1,0 0 0,-1-1 0,1 1 0,0 0 0,0 0 0,0 0 0,0 0-1,0 0 1,0-1 0,-1 0-802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9554,'5'14'3794,"3"26"0,-5-18-929,0 38 1,-3-60-2870,0 0 0,1 0 1,-1 0-1,0 0 0,0 0 1,0-1-1,1 1 0,-1 0 1,0 0-1,0 0 0,0 0 0,1 0 1,-1 0-1,0-1 0,0 1 1,0 0-1,0 0 0,1 0 0,-1 0 1,0-1-1,0 1 0,0 0 1,0 0-1,0 0 0,0-1 0,0 1 1,0 0-1,0 0 0,0 0 1,1-1-1,-1 1 0,0 0 0,0 0 1,0-1-1,0 1 0,0 0 1,-1 0-1,1 0 0,0-1 1,0 1-1,4-29-524,10-38 1,-12 59 478,1 0 0,-1 0 0,1 1 0,5-10 0,-7 15 48,1 0 0,-1-1 0,1 1 0,-1 0 0,1 0 0,0 0 0,0 1 1,0-1-1,0 0 0,0 1 0,0-1 0,1 1 0,-1 0 0,4-2 0,-4 3 26,-1-1 0,0 1 0,0 0 0,0-1 0,0 1 0,1 0 0,-1 0 0,0 0 0,0 0 0,0 0 0,0 0-1,1 1 1,-1-1 0,0 0 0,0 1 0,0-1 0,0 0 0,0 1 0,2 1 0,-1-1 42,0 1 0,0 0 0,0-1 0,0 1 0,-1 0 0,1 0 0,-1 0 0,1 0 0,0 3 0,1 2 139,0 0 0,0 0-1,-1 0 1,1 0 0,0 11-1,4 34 843,-1 65 0,-4-108-1936,2-15-746,1 0 1182,11-15-595</inkml:trace>
  <inkml:trace contextRef="#ctx0" brushRef="#br0" timeOffset="1">322 1 11098,'-4'17'5145,"7"1"-2032,-3 12-1360,0 8-89,0 10-480,-1 3-272,6 2-464,2-6-152,6-6-167,0-7-57,1-15-8,-1-4-289,-1-15-759,-2-8-1288,1-8 1368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6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28 12275,'-16'-6'5001,"25"10"-2681,-2-4-655,10 0-281,2 0-240,3-8-584,13 4-200,-3-1-600,4-3 328,-4 8-120</inkml:trace>
  <inkml:trace contextRef="#ctx0" brushRef="#br0" timeOffset="1">348 151 8682,'26'3'8409,"-23"-3"-7835,-1 0 0,1 0 1,0 0-1,0-1 1,4 0-1,-4 0-453,-1 0-1,0 0 1,1 0 0,-1-1-1,0 1 1,0-1 0,1 1 0,-1-1-1,-1 0 1,1 1 0,0-1-1,0 0 1,-1-1 0,1 1-1,-1 0 1,2-3 0,0 0-72,-1 0 0,0 0 0,1 0 0,-2 0 0,1 0 0,-1-1 0,0 1 0,0-1 0,0 1 0,-1-1 0,0-9 0,0 13-43,0 0 0,0 0 0,-1 0 0,1 0 0,-1 0-1,1 0 1,-1 0 0,0 0 0,0 0 0,0 0 0,0 1 0,0-1-1,0 0 1,0 1 0,-1-1 0,1 1 0,-1-1 0,1 1 0,-1-1-1,1 1 1,-1 0 0,0 0 0,0 0 0,0 0 0,1 0 0,-1 0-1,0 1 1,0-1 0,0 1 0,0-1 0,0 1 0,0 0 0,0 0-1,-4 0 1,3 0 2,0 0 0,0 0 0,0 1 0,0-1-1,0 1 1,1 0 0,-1 0 0,0 0 0,0 0-1,1 0 1,-1 1 0,0-1 0,1 1 0,0-1 0,-1 1-1,1 0 1,0 0 0,0 0 0,0 1 0,0-1-1,0 0 1,0 1 0,1-1 0,-1 1 0,1 0-1,-2 5 1,0-2 60,1 1-1,0 0 0,0 0 1,1 0-1,0 0 1,0 0-1,1 0 0,0 0 1,0 1-1,2 9 1,-1-10 3,0-1 1,1 1 0,0-1 0,1 0-1,-1 1 1,1-1 0,0 0 0,7 9-1,-8-12-54,1 0 0,-1 0-1,1-1 1,-1 1 0,1-1-1,0 1 1,0-1 0,0 0-1,1 0 1,-1 0 0,0 0-1,1-1 1,-1 0-1,1 1 1,0-1 0,-1 0-1,6 0 1,-4-1-112,0 1 0,0-1-1,-1-1 1,1 1 0,0-1 0,0 0-1,5-2 1,5-2-526,15-8 0,-30 13 609,42-19-599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94 11979,'-7'50'9274,"3"-30"-7825,1 0 0,0 34 0,3-52-1415,1 0-1,-1 0 1,0 0 0,0 0 0,1 0-1,-1 0 1,1 0 0,0 0-1,-1 0 1,1 0 0,2 3-1,-1-41 145,-2 23-196,8-70-509,-7 74 210,1 1 0,0-1 0,0 1 0,1 0 0,0 0 0,0 0 0,1 0 0,5-8 0,-4 9-422,1 0 1,-1 1 0,8-6-1,-11 10 430,0 0-1,0 0 1,0 1-1,0-1 0,1 1 1,-1-1-1,0 1 1,1 0-1,-1 0 1,1 0-1,0 0 1,-1 0-1,4 0 1,-4 2 149,0-1 0,0 0 0,1 1 1,-1-1-1,0 1 0,0 0 0,0 0 1,3 1-1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61 8098,'-3'-4'639,"1"-1"1,-1 1-1,0 0 0,0 0 1,-1 0-1,1 1 1,-1-1-1,0 1 0,0 0 1,0 0-1,0 0 1,0 1-1,-1-1 0,1 1 1,-1 0-1,-6-2 1,8 3-494,0 0 0,0 1 0,-1-1 0,1 1 0,0 0 0,0-1 0,0 1 0,0 1 0,0-1 0,0 0 0,0 1 0,-1-1 0,1 1 0,0 0 0,1 0 0,-1 1 0,0-1 0,0 0 0,0 1 0,1 0 0,-1-1 0,1 1 0,-1 0 0,1 0 0,0 1 0,0-1 0,-3 4 0,3-3-75,-1 1 0,1 0 1,0 0-1,0 0 1,0 0-1,0 0 1,1 1-1,0-1 1,0 1-1,0-1 0,0 0 1,1 1-1,-1 0 1,1-1-1,0 1 1,1-1-1,-1 1 0,1-1 1,0 1-1,0-1 1,0 0-1,1 1 1,-1-1-1,1 0 1,0 0-1,0 0 0,1 0 1,-1 0-1,6 6 1,6 4 148,0-1 0,2 0 0,-1-1 0,29 16 0,-32-20-124,2 3 26,-14-11-120,0 1 0,0-1-1,0 0 1,1 0 0,-1 1-1,0-1 1,0 0-1,0 1 1,0-1 0,0 0-1,0 0 1,1 1 0,-1-1-1,0 0 1,0 1-1,0-1 1,0 0 0,0 1-1,0-1 1,0 0-1,0 1 1,-1-1-7,1 1 0,0-1-1,-1 0 1,1 1 0,0-1-1,0 0 1,-1 1 0,1-1-1,-1 0 1,1 0 0,0 1-1,-1-1 1,1 0 0,-1 0 0,1 0-1,0 0 1,-1 1 0,1-1-1,-1 0 1,-6 1-460,0 0 0,0 0 0,0-1 0,0 0 0,-8 0 0,-17-4-6310,18 1 3912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0 429 4193,'18'-1'751,"-4"1"561,0-1 0,24-5 1,-28 4-718,-1-1 0,1 0 0,-1 0 0,0-1 0,0 0 0,0 0 0,-1-1 0,1 0 0,12-11 0,-15 10-477,0 1 1,-1-1-1,0 0 1,0-1-1,0 1 1,-1-1-1,0 0 1,0 0-1,-1 0 1,0 0-1,0-1 1,3-12-1,-5 17-91,1-8 102,0 0 0,1-11-1,-3 20-57,0 0 0,0 0-1,0 0 1,0 0-1,0 0 1,0 0-1,0 0 1,-1 0-1,1 0 1,-1 0 0,0 0-1,1 0 1,-1 1-1,0-1 1,0 0-1,0 0 1,0 1 0,-3-3-1,3 3 0,0 0 1,0 1-1,-1-1 0,1 0 0,0 1 0,0 0 0,-1-1 1,1 1-1,0 0 0,-1 0 0,1 0 0,-1 0 1,1 0-1,0 0 0,-1 0 0,1 0 0,0 0 0,-1 1 1,1-1-1,0 0 0,-1 1 0,1-1 0,0 1 0,0 0 1,0-1-1,-1 1 0,1 0 0,-2 1 0,-1 2 137,-1 0 1,1 0-1,0 0 0,0 0 0,-6 8 0,6-5-10,1-1 0,-1 1 0,1-1 0,0 1 0,1 0 0,0 0 0,0 0 0,1 0 0,-1 9-1,1-11-127,1 1-1,-1 0 0,2-1 0,-1 1 0,1-1 0,-1 1 0,1-1 1,1 1-1,-1-1 0,1 0 0,0 0 0,0 1 0,4 3 1,-4-6-64,0 0 1,0 0-1,1-1 1,-1 1 0,1-1-1,0 0 1,0 0 0,0 0-1,0 0 1,0 0-1,0-1 1,0 1 0,1-1-1,-1 0 1,0 0 0,1 0-1,-1-1 1,1 1 0,5-1-1,1 1-226,0-1-1,0-1 1,-1 0-1,1 0 1,0-1-1,9-3 1,21-9-1423,-1-3 539</inkml:trace>
  <inkml:trace contextRef="#ctx0" brushRef="#br0" timeOffset="1">542 173 8954,'0'-4'4465,"-9"14"-1152,-2 2-1209,-2 10-280,1 5-223,0 3-369,5 4-272,7-6-552,1-3-184,10-8-152,1-6-40,7-4-168,2-3-328,5-10-976,6-8-560,2-10 1135</inkml:trace>
  <inkml:trace contextRef="#ctx0" brushRef="#br0" timeOffset="2">772 0 10914,'-8'31'4977,"-1"6"-2256,1 15-897,1 4-231,4 3-497,3-1-304,10-7-472,3-3-112,6-17-136,5-7 88,-2-18-672,4-6-416,-3-18 608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8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13483,'0'-1'5305,"-1"-1"-3209,1 0-255,0 2-345,0 0-240,17 0-695,14 1-257,36-1-120,-25-1-304,8-1 112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6:5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138 121 7098,'36'-33'3659,"-35"33"-3379,0-1 1,0 0-1,0 0 1,0 0-1,0 0 0,0 0 1,0 0-1,-1 0 1,1 0-1,0 0 1,-1-1-1,1 1 0,-1 0 1,0 0-1,1 0 1,-1-1-1,0 1 0,0 0 1,1-1-1,-1 1 1,0 0-1,0 0 1,0-1-1,-1 1 0,1 0 1,0-1-1,-1-1 1,0-1 358,0 1-497,1 1 0,-1-1 0,0 1 1,0-1-1,0 1 0,0 0 0,-1-1 0,1 1 0,-1 0 0,1 0 0,-1 0 0,0 0 1,0 0-1,0 0 0,0 0 0,0 1 0,0-1 0,0 1 0,0-1 0,-1 1 0,1 0 1,-3-1-1,2 1-83,0 0-1,0 1 1,-1-1 0,1 1 0,0-1 0,0 1 0,0 0 0,0 0 0,0 0 0,-1 1 0,1-1-1,0 1 1,0 0 0,0 0 0,0 0 0,0 0 0,0 0 0,-4 3 0,2 0-27,0-1 0,0 1 0,0-1 1,-7 9-1,11-10-28,-1 0 1,1 0-1,-1 0 0,1 0 0,0 0 1,0 1-1,0-1 0,0 1 0,0-1 1,1 0-1,-1 1 0,1-1 1,-1 1-1,1 2 0,0 1 9,1-1 0,-1 0 1,1 0-1,0 1 0,0-1 0,1 0 0,-1 0 1,1 0-1,0 0 0,1 0 0,-1-1 0,1 1 1,0-1-1,3 5 0,6 5 161,1 0 1,24 20-1,2 1 268,-37-33-399,0 0 0,-1-1 0,1 1-1,-1 1 1,1-1 0,-1 0 0,0 0 0,0 0 0,0 1 0,0-1 0,1 3-1,-2-3 3,0-1-1,0 0 0,0 1 0,0-1 0,0 0 1,0 1-1,0-1 0,-1 1 0,1-1 1,0 0-1,-1 1 0,1-1 0,-1 0 0,1 0 1,-1 1-1,0-1 0,0 0 0,1 0 0,-1 0 1,0 0-1,-2 1 0,2-1-11,0 0 1,-1 0-1,1 0 1,0 0-1,-1-1 0,1 1 1,-1 0-1,1-1 1,-1 0-1,1 1 0,-1-1 1,0 0-1,1 0 1,-1 0-1,1 0 0,-4 0 1,-26-5 99,29 4-122,-34-9-189,21 5 453,-21-3-1,15 6 34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152 123 5025,'33'-5'2734,"-32"5"-2527,0 0 0,0 0 1,-1 0-1,1-1 0,0 1 0,-1 0 1,1 0-1,0-1 0,-1 1 0,1 0 1,0-1-1,-1 1 0,1 0 0,-1-1 1,1 1-1,-1-1 0,1 1 0,-1-1 1,1 0-1,-1 1 0,1-1 1,-1 1-1,0-1 0,1 0 0,-1 1 1,0-1-1,1-1 0,4-7 2791,-4 8-2834,1-1 0,-1 1 1,0 0-1,0-1 0,0 0 1,1 1-1,-2-1 0,1 0 1,0 1-1,0-1 0,-1 0 1,1 0-1,-1 0 0,1 0 1,-1 1-1,0-1 0,1 0 1,-1 0-1,0 0 0,-1 0 1,1 0-1,0 0 0,0 0 1,-1 0-1,1 1 0,-1-1 1,0 0-1,1 0 1,-1 0-1,0 1 0,-1-2 1,0 0-114,1 0 0,-1 0 0,0 1 0,0-1 1,0 1-1,0 0 0,-1 0 0,1 0 0,-1 0 1,1 0-1,-1 0 0,0 0 0,1 1 1,-1 0-1,0-1 0,0 1 0,0 0 0,-5-1 1,2 2-10,-1-1 1,0 1-1,0 0 1,1 1-1,-1-1 1,0 1 0,1 1-1,-13 3 1,16-4-38,1 0-1,0 0 1,-1 0 0,1 1 0,-1-1 0,1 0 0,0 1 0,0 0 0,0-1-1,0 1 1,0 0 0,0 0 0,1 0 0,-1 1 0,0-1 0,1 0 0,0 1-1,0-1 1,-1 0 0,1 1 0,1-1 0,-1 1 0,-1 5 0,2-5-2,0 0 1,-1 0 0,2 1 0,-1-1 0,0 0-1,0 0 1,1 0 0,0 0 0,-1 0 0,1 0-1,1 0 1,-1 0 0,0 0 0,2 2 0,1 1 7,1-1 1,-1 1 0,1-1 0,0 0 0,6 4 0,-10-8-10,66 60 164,-58-51 47,0 0 1,0 1-1,-1 0 0,11 19 1,-18-27-121,1 0 0,-1-1 0,0 1 0,-1 0 0,1-1 0,0 5 0,-1-6-51,1 0-1,-1 0 1,0 1-1,0-1 1,0 0-1,-1 0 1,1 0-1,0 0 1,0 0-1,-1 0 1,1 0-1,0 0 1,-1 0-1,1 0 1,-1 0-1,1 0 1,-1 0-1,0 0 1,-1 1-1,0 1 19,-1-1-1,0 0 1,0 0-1,0-1 0,0 1 1,0-1-1,0 1 1,-7 1-1,-28 4 34,26-6-53,-9 2-49,6 0-101,-1-1-1,0 0 0,0-1 0,-16-2 1,22-2-892,10 3 953,-1 0 0,1 0-1,0 0 1,0 0 0,0-1 0,-1 1 0,1 0 0,0 0-1,0 0 1,0-1 0,-1 1 0,1 0 0,0 0 0,0 0-1,0-1 1,0 1 0,0 0 0,0 0 0,0-1 0,-1 1 0,1 0-1,0 0 1,0-1 0,0 1 0,0 0 0,0 0 0,0-1-1,0 1 1,0 0 0,0 0 0,0-1 0,0 1 0,0 0-1,1 0 1,-1-1 0,0 1 0,10-13-943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10082,'-2'36'9354,"-4"-1"-6042,3-20-2906,0 0-1,2 0 1,-1 17 0,3-24-323,-1 0 1,1-1-1,1 1 1,0 0-1,0-1 1,0 1 0,1-1-1,0 0 1,4 8-1,-5-12-74,-1 0-1,1-1 0,0 1 1,0-1-1,0 0 0,0 1 0,0-1 1,1 0-1,-1 0 0,1-1 0,-1 1 1,1 0-1,0-1 0,-1 1 0,1-1 1,0 0-1,0 0 0,0 0 1,0-1-1,0 1 0,0-1 0,0 1 1,0-1-1,0 0 0,6-1 0,-7 1-5,0 0 0,0-1 0,0 1-1,0-1 1,0 1 0,0-1 0,0 0-1,0 0 1,0 0 0,0 0-1,0 0 1,-1-1 0,1 1 0,0 0-1,-1-1 1,3-2 0,-2 2 0,-1-1 0,1 0 0,-1 0-1,1 1 1,-1-1 0,0 0 0,0 0 0,0 0 0,-1 0 0,1-5-1,0 3-2,-1-1-1,0 1 1,0 0-1,0-1 1,-1 1-1,0 0 1,0-1-1,0 1 0,-1 0 1,0 0-1,0 0 1,-4-8-1,2 7-3,0 2 1,0-1-1,0 0 0,-1 1 0,1 0 0,-1 0 0,0 0 1,0 0-1,-1 1 0,1 0 0,-7-3 0,7 4 2,1 0 1,-1 1-1,0-1 0,1 1 0,-1 0 0,0 1 0,0-1 0,0 1 0,0 0 0,0 0 0,1 0 0,-1 0 0,0 1 0,-9 3 0,5 1-17,9-5 17,0 0-1,0 0 1,0 0-1,-1 0 1,1 0 0,0 0-1,0 0 1,0 0 0,0 0-1,-1 1 1,1-1-1,0 0 1,0 0 0,0 0-1,0 0 1,0 1 0,0-1-1,0 0 1,-1 0 0,1 0-1,0 0 1,0 1-1,0-1 1,0 0 0,0 0-1,0 0 1,0 1 0,0-1-1,0 0 1,0 0-1,0 0 1,0 1 0,0-1-1,0 0 1,0 0 0,0 0-1,0 1 1,0-1-1,0 0 1,1 0 0,-1 0-1,0 0 1,0 1 0,0-1-1,0 0 1,0 0-1,1 0 1,21-6-258,20-7 209,-23 7 33,40-8-1,-47 12 20,0 0 0,0 1-1,0 0 1,0 1 0,15 1 0,-25 0 9,1-1-1,-1 0 1,1 1 0,-1 0 0,1 0-1,-1-1 1,0 1 0,1 1 0,-1-1-1,0 0 1,0 0 0,0 1 0,0-1 0,0 1-1,0 0 1,0 0 0,-1 0 0,1 0-1,-1 0 1,1 0 0,-1 0 0,0 0-1,0 0 1,0 1 0,0-1 0,0 0 0,0 1-1,0-1 1,-1 1 0,0-1 0,1 4-1,-1 2 29,1 0-1,-2 0 0,1 0 0,-1 0 0,0 0 0,-1 0 0,0 0 0,0 0 0,-1 0 1,0-1-1,-6 13 0,8-19-34,1 0 0,-1 0-1,1 0 1,-1-1 0,1 1 0,-1 0 0,0 0 0,1 0 0,-1-1 0,0 1-1,0 0 1,0-1 0,1 1 0,-1-1 0,0 1 0,0-1 0,0 1 0,0-1-1,-1 1 1,2-1-3,-1 0 0,1 0 0,0 0 1,0 0-1,-1 0 0,1-1 0,0 1 0,0 0 0,-1 0 0,1 0 0,0 0 0,0 0 0,0 0 0,-1 0 0,1 0 0,0-1 0,0 1 0,0 0 0,-1 0 0,1 0 0,0-1 0,0 1 1,0 0-1,0 0 0,0 0 0,-1-1 0,1 0-4,0 0 1,-1 0 0,1 0 0,0 0-1,0 0 1,0 0 0,0 0-1,0 0 1,0 0 0,0-1-1,2-3-29,-1 0-1,0 0 0,1 0 0,0 0 0,0 0 0,1 1 0,-1-1 0,6-7 0,3-1-117,16-17-1,-23 26 140,-1 1 1,1-1-1,1 1 0,-1 0 0,0 0 0,1 0 0,-1 1 0,7-3 0,-9 4 17,0 0 0,1 1 0,-1-1-1,1 1 1,-1-1 0,0 1 0,1 0-1,-1 0 1,1 0 0,-1 0 0,1 0-1,-1 1 1,1-1 0,-1 1 0,0-1-1,1 1 1,-1 0 0,0 0 0,4 2-1,-3-1 24,-1 0 0,1 1 0,-1-1-1,1 1 1,-1-1 0,0 1 0,0-1-1,0 1 1,-1 0 0,1 0-1,-1 0 1,2 6 0,2 4 213,3 25 0,-2-14 15,-5-16-184,0-3-10,1 0 0,-1 0-1,1-1 1,3 9-1,-4-15 12,0-5-49,-1-1-38,15-89-169,-14 95 177,-1-1 0,1 1-1,-1 0 1,1 0 0,0 0-1,0 0 1,0 0 0,2-3-1,-2 4 7,-1 1 1,1-1-1,-1 1 0,0-1 0,1 0 0,0 1 0,-1-1 0,1 1 0,-1-1 0,1 1 0,0 0 0,-1-1 0,1 1 0,0 0 0,-1-1 0,1 1 0,0 0 0,-1 0 0,1 0 0,0-1 0,0 1 0,-1 0 0,1 0 0,0 0 0,0 0 0,-1 0 0,1 1 0,1-1 0,-1 1 6,0 0 0,0 0-1,0 0 1,-1 0 0,1 0 0,0 0-1,0 0 1,-1 0 0,1 0-1,-1 0 1,1 0 0,-1 0 0,0 1-1,1-1 1,-1 0 0,0 0-1,0 0 1,0 2 0,2 3 40,2 10 142,-3-9-85,1 0 0,0-1 1,0 1-1,1-1 0,0 1 1,5 8-1,-3-9-165,-1 1 0,2-1 0,-1 0 0,1 0 0,6 4-1,19 13-5431,-18-15 3875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6505,'22'-14'6856,"10"-6"-2978,-11 8-2684,-17 9-966,0 0-1,-1 0 1,1-1-1,-1 1 1,0-1-1,0 0 0,0 0 1,0 0-1,-1 0 1,1 0-1,-1 0 1,0-1-1,-1 1 1,1-1-1,-1 0 0,0 1 1,0-1-1,0 0 1,0-9-1,-1 11-195,0-1 1,-1 0-1,1 1 0,-1-1 0,1 0 0,-1 1 0,0-1 1,-1 1-1,1-1 0,-1 1 0,1-1 0,-4-4 0,4 6-18,-1 0-1,1 0 1,-1 0-1,1 1 1,-1-1-1,0 0 1,0 1-1,0-1 1,0 1-1,0-1 1,0 1-1,0 0 1,0 0-1,0 0 1,0 0-1,-1 1 1,1-1-1,0 0 1,-1 1-1,-3-1 1,5 1 11,-1 0 0,1 1 0,0-1-1,-1 0 1,1 0 0,0 1 0,-1-1 0,1 1 0,0-1 0,0 1 0,-1-1 0,1 1 0,0 0 0,0 0 0,0-1 0,0 1 0,0 0 0,0 0-1,-1 1 1,0 1 43,1-1-1,-1 1 1,1 0 0,-1-1-1,1 1 1,0 0-1,0 0 1,-1 4-1,1 1 116,0 0 0,0 1 0,1-1-1,0 0 1,2 15 0,-1-17-99,0-1 0,1 0 1,-1 0-1,1 1 0,0-1 0,0 0 1,1-1-1,-1 1 0,1 0 1,0-1-1,1 1 0,-1-1 0,8 7 1,-5-7-48,-1 0 0,0 0 0,1 0 1,0-1-1,0 0 0,0-1 1,0 1-1,0-1 0,1 0 0,-1 0 1,9 0-1,2 0-121,0 0 0,1-2 0,-1 0 0,0-1 0,1-1 0,28-7 0,-5-1-164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0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10178,'3'15'3036,"-2"0"0,0 24-1,-1-28-2127,-1 0 0,-1 0 0,0 0 0,0 0 0,-1 0 0,-1-1-1,-5 13 1,3-9-296,5-10-511,-1-1 0,1 1 0,-1-1 1,0 1-1,-3 4 0,5-8-98,0 0-1,0 0 0,0 0 1,0 0-1,0 0 1,0 0-1,0 0 0,0 0 1,0 0-1,0 0 1,0 0-1,-1 0 0,1 1 1,0-1-1,0 0 1,0 0-1,0 0 0,0 0 1,0 0-1,0 0 1,0 0-1,0 0 0,0 0 1,-1 0-1,1 0 1,0 0-1,0 0 0,0 0 1,0 0-1,0 0 1,0 0-1,0 0 0,0 0 1,0 0-1,-1 0 1,1 0-1,0 0 0,0 0 1,0 0-1,0 0 1,0 0-1,0 0 0,0-1 1,0 1-1,0 0 1,0 0-1,-2-6 31,1-7-36,2 5-40,0 0 1,1 0-1,0 1 0,0-1 0,1 0 1,0 1-1,0 0 0,1-1 1,8-11-1,-8 13 3,0 0 0,1 1 1,0-1-1,0 1 0,0 1 0,0-1 1,1 1-1,0 0 0,0 0 0,0 0 1,10-4-1,-13 8 47,-1-1 1,0 0-1,0 1 1,1-1-1,-1 1 1,0 0-1,1 0 1,-1 0-1,0 0 0,1 0 1,-1 0-1,0 0 1,1 1-1,-1 0 1,0-1-1,0 1 1,1 0-1,-1 0 1,0 0-1,0 0 1,0 0-1,0 1 1,0-1-1,0 1 0,-1-1 1,1 1-1,0 0 1,-1-1-1,1 1 1,-1 0-1,0 0 1,0 0-1,0 0 1,2 3-1,-2 0 45,0 0-1,1 0 1,-2 0-1,1 0 1,-1 0 0,1 0-1,-1 0 1,-1 6-1,-9 43 476,2-11-151,6-31-280,0-8-44,0-6-1,2 1-64,0-1 0,0 1 0,0-1 0,0 1 1,0-1-1,0 1 0,0-1 0,0 1 0,0-1 0,1 1 1,-1-1-1,1 1 0,-1 0 0,2-3 0,15-22-92,14-13 23,-28 36 74,-1 0 1,1-1-1,0 1 1,0 0-1,1 1 0,-1-1 1,1 0-1,-1 1 1,1 0-1,6-3 1,-9 5 9,0-1 0,0 1 0,0 0 0,0 0 0,0 0 0,0 0 0,0 0 0,0 0 0,0 0 0,0 0 0,0 0 1,0 1-1,0-1 0,0 0 0,0 1 0,1 0 0,0 0 8,-1 0 1,1 0-1,-1 0 1,0 0-1,1 1 1,-1-1-1,0 0 0,0 1 1,0-1-1,0 1 1,0-1-1,0 3 1,4 9 306,0 1-1,-1 1 1,-1-1 0,3 26 0,-5-33-212,-1 0 1,0-1-1,0 1 0,-2 12 1,2-16-96,-1 0 1,1-1-1,-1 1 1,0 0-1,0-1 1,0 1-1,0-1 1,0 0-1,-1 1 1,1-1-1,-1 0 1,0 0-1,1 0 1,-4 4-1,1-5-570,9-6-1372,11-4-3508,8-2 2391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99 8034,'75'-9'3552,"-72"9"-3192,0 0-1,0 0 0,0-1 1,0 1-1,0-1 0,0 0 1,0 0-1,0 0 0,0 0 1,0-1-1,3-1 0,-5 1-173,0 1-1,-1 0 1,1-1-1,-1 1 0,1 0 1,-1-1-1,1 1 1,-1-1-1,0 1 1,0 0-1,0-1 1,1 1-1,-1-1 0,-1 1 1,1-1-1,0-2 1,-1 2-68,1 0 0,0 0 0,-1 0 0,1 0 0,-1 0 0,1-1 1,-1 1-1,0 0 0,0 0 0,0 1 0,0-1 0,0 0 0,-1 0 0,1 0 0,0 1 1,-1-1-1,1 1 0,-1-1 0,0 1 0,1 0 0,-1-1 0,0 1 0,0 0 1,0 0-1,0 0 0,0 1 0,0-1 0,0 0 0,-4 0 0,-3-1-22,0 1 1,0 0-1,-1 1 0,1 0 0,-17 2 1,18-1-59,0 0 0,0 1 0,0 0 0,1 0 0,-1 1 0,1 0 0,-1 0 0,-10 7 0,15-9-29,1 1-1,0-1 1,0 1-1,0-1 1,0 1-1,0 0 1,1 0-1,-1 0 1,0 0-1,1 0 1,-1 0-1,1 1 1,0-1-1,0 0 1,0 1-1,0-1 1,0 1 0,1-1-1,-1 1 1,1-1-1,-1 1 1,1-1-1,0 1 1,0-1-1,0 1 1,0 0-1,1-1 1,-1 1-1,1-1 1,0 4-1,1-2 4,0 0 0,0 0-1,0 0 1,0 0-1,1 0 1,0 0 0,0-1-1,0 1 1,0-1 0,0 0-1,6 4 1,4 3 94,27 13-1,-37-21-86,40 21 336,33 19 1256,-69-35-1253,-7-7-349,0 0 1,0 0 0,0 1-1,0-1 1,0 0 0,0 0-1,0 0 1,0 1 0,0-1-1,0 0 1,0 0-1,0 0 1,0 0 0,0 1-1,0-1 1,0 0 0,0 0-1,0 0 1,0 0 0,-1 1-1,1-1 1,0 0 0,0 0-1,0 0 1,0 0-1,0 0 1,0 1 0,-1-1-1,1 0 1,-16 5 370,12-4-315,-3 1-38,-10 3 128,0-1-1,0 0 1,-19 0-1,31-4-234,0 0 1,0 0-1,1 0 0,-1 0 0,0-1 0,1 0 0,-1 0 0,0 0 1,1-1-1,-1 0 0,1 0 0,0 0 0,0 0 0,-1 0 0,1-1 1,-4-4-1,7 6 43,0 1 0,0-1 0,0 0 0,0 0 1,0 0-1,0 0 0,0 0 0,0 0 0,1 0 0,-1 0 1,0-1-1,1 1 0,-1 0 0,1 0 0,-1-1 1,1 1-1,0-2 0,4 0 188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9666,'12'0'2238,"0"0"0,0-1 0,14-3 0,-21 3-1985,-1 0 0,0 0-1,0-1 1,0 1 0,0-1-1,0 0 1,-1-1 0,1 1 0,0 0-1,-1-1 1,0 0 0,5-5-1,0-2-138,-1-1-1,0 0 1,0-1-1,-1 1 1,-1-1-1,0 0 1,5-21 0,-9 29-100,1-1 1,-1 1 0,-1 0 0,1-1 0,-1 1 0,0-1 0,0-7 0,0 11-9,0 0 0,-1-1 0,1 1 0,0 0 0,-1 0 0,1-1 0,-1 1 0,1 0 0,-1 0 0,1 0 0,-1 0 0,0-1 0,0 1 0,1 0 0,-1 0 0,0 1 0,0-1 0,0 0 0,0 0 0,0 0 0,0 1 0,-1-1 0,1 0 0,0 1 0,0-1 0,0 1 0,-1-1 0,1 1 0,0 0 0,-2-1 0,1 1 2,-1 0 0,0 1 0,0-1-1,0 0 1,0 1 0,1-1 0,-1 1 0,0 0 0,1 0 0,-1 0-1,0 1 1,1-1 0,0 0 0,-1 1 0,1 0 0,0-1 0,0 1 0,-1 0-1,2 0 1,-1 0 0,-3 5 0,1-2 5,0 0 0,1 0-1,0 1 1,0-1 0,0 1 0,1 0 0,0 0 0,0 0 0,-1 7-1,2-8 5,1 0 1,-1 0-1,1 0 0,1 0 0,-1 0 0,1 0 0,0 0 0,0 0 1,0 0-1,1 0 0,-1 0 0,1 0 0,0-1 0,1 1 0,-1-1 1,1 1-1,0-1 0,0 0 0,0 0 0,1 0 0,-1-1 0,1 1 1,0-1-1,4 3 0,-1-2 62,-1 0 0,1 0 0,0 0 0,0-1 1,0 0-1,0-1 0,0 0 0,1 0 0,-1 0 0,1-1 1,-1 0-1,1-1 0,-1 0 0,1 0 0,11-1 0,5-4 485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39 9434,'40'-37'4257,"-41"35"-1681,-5 2-671,-3 14-233,-2 7-151,-3 24-305,2 11-240,8 16-336,2-4-88,13-8-216,8-6-96,7-15-136,4-7-48,-4-19-16,9-10-280,-7-23 144,5-8 16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13339,'-10'11'5185,"6"-4"-3361,2-1-271,4 4-193,4-4-240,12-6-552,6 2-256,9-8-224,9-2-32,0-1-88,-4 2-416,14 2 320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0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264 172 9914,'2'0'392,"0"0"1,0 0-1,0-1 0,0 1 0,0 0 0,0-1 1,-1 1-1,1-1 0,0 0 0,0 0 1,0 1-1,0-1 0,-1 0 0,1-1 1,0 1-1,-1 0 0,1 0 0,1-2 0,-2 1-95,1-1 0,-1 1-1,1 0 1,-1-1-1,0 1 1,0-1-1,0 1 1,0-1 0,0 0-1,-1 1 1,1-1-1,0-3 1,-1 1-96,0 1-1,0-1 1,0 0 0,-1 0-1,1 0 1,-1 1 0,0-1 0,-1 0-1,1 1 1,-1-1 0,0 1-1,0-1 1,0 1 0,0 0-1,-5-5 1,3 5-100,0 0 0,-1 0 0,0 0-1,0 1 1,0 0 0,0 0 0,0 0 0,-1 1-1,1 0 1,-1 0 0,0 0 0,0 0 0,1 1 0,-11-1-1,7 1-59,0 1 0,0-1 0,0 2 0,0-1 0,1 1 0,-1 1 0,0 0 0,1 0 0,-12 4 0,16-4-41,0 0-1,0 0 1,0 0 0,0 1-1,0-1 1,1 1 0,-1 0-1,1 0 1,0 0 0,0 0-1,0 1 1,0-1 0,1 1-1,-1 0 1,1-1 0,0 1-1,0 0 1,0 1 0,-1 4-1,2-2-11,-1-1 1,2 1-1,-1 0 0,1-1 0,0 1 0,0-1 1,1 1-1,0-1 0,0 1 0,0-1 1,1 1-1,4 9 0,-1-5 12,0 0 1,1 0-1,0-1 0,0 0 1,1-1-1,1 1 1,9 9-1,8 5 124,32 23 0,-21-19 102,-26-20 11,0 1 1,0 0-1,-1 1 0,15 19 0,-23-27-166,0-1 0,0 1 1,0-1-1,0 1 0,0 0 0,-1-1 1,1 1-1,0 3 0,-1-4-43,0 0 1,0-1-1,0 1 1,0-1-1,0 1 0,0 0 1,-1-1-1,1 1 0,0 0 1,0-1-1,-1 1 1,1-1-1,0 1 0,-1-1 1,1 1-1,0-1 1,-1 1-1,1-1 0,-1 1 1,1-1-1,-1 1 0,1-1 1,-1 0-1,1 1 1,-1-1-1,0 0 0,1 0 1,-1 1-1,1-1 0,-1 0 1,0 0-1,0 0 1,-9 3 100,0-1 0,0-1 0,0 0 1,0 0-1,0-1 0,-17-2 1,-1-2-4,-33-8 0,52 10-149,-13-3-415,0-1 1,-26-11-1,40 13 551,13 3-165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2709 549 3937,'8'-3'639,"-5"2"-430,0 0 1,0-1 0,-1 1-1,1 0 1,3-3-1,-6 4-109,1-1 0,-1 1-1,1-1 1,-1 1 0,1-1 0,-1 1-1,0-1 1,1 1 0,-1-1-1,1 1 1,-1-1 0,0 0 0,0 1-1,0-1 1,1 1 0,-1-1-1,0 0 1,0 1 0,0-1-1,0 0 1,0 1 0,0-1 0,0 0-1,0 1 1,0-1 0,0 1-1,0-1 1,-1 0 0,1 0 0,-5-11 867,0 1 0,-1 0 1,-1 0-1,-10-14 1,1 4 158,-23-20 0,32 34-984,0 1 0,-1 0 0,0 0 0,0 1 0,0 0 0,-1 0 0,-12-4 0,2 2-32,0 1 0,-31-5 0,-35-3-12,0 3-1,-142 2 1,-252 27 468,419-12-538,0 1 1,-92 25-1,104-17-30,0 1 1,2 3-1,-69 37 0,-69 61 6,147-90 2,1 3 0,-54 57 0,-223 289 94,246-283-50,5 2 0,4 4 1,5 1-1,-56 145 1,93-195-63,1 1 0,3 1 0,2 0 0,3 0 0,2 1 1,2 0-1,4 55 0,2-65-1,2 0-1,1 0 1,3 0 0,1-1-1,2-1 1,2 0 0,2 0-1,2-2 1,33 57 0,58 66 4,12-9 7,-51-64 3,-6-11 8,2-2-1,91 77 1,53 17 74,-153-130 73,120 61-1,-103-69 57,2-2-1,1-4 0,0-3 0,120 18 0,-59-22 143,249 2-1,-274-24-203,0-5-1,0-4 1,138-34-1,-194 32-50,0-3-1,-1-1 1,-1-4 0,0-1-1,-2-3 1,72-48 0,-84 44 57,-1-1 0,-1-3 0,-2-1 1,61-75-1,-60 60-71,-2-2-1,-3-2 1,43-92 0,34-118 297,93-335 0,-187 541-261,-4 0 0,-2-1-1,-2 0 1,-3 0 0,-4-93 0,-7 75 21,-3 0 0,-3 1-1,-40-135 1,-38-24 136,64 182-236,-3 1 0,-1 1 1,-63-78-1,-34-48-14,42 55-16,57 85-25,-3 1 0,0 2 0,-2 1 0,-2 1 0,-1 2 0,-1 2 0,-77-44 0,66 44-21,-158-81-204,175 96 122,-1 2 0,0 1 1,-1 2-1,0 1 0,-50-3 0,70 8-514,0 2-1,-24 1 1,33-1 322,1 1 0,-1 0 0,0-1 0,1 1 0,-1 1 0,1-1 0,-1 0 0,1 1-1,0 0 1,-1 0 0,1 0 0,0 0 0,0 0 0,-4 4 0,-7 15-605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915 193 7009,'0'-3'341,"-1"1"-1,0-1 0,-1 1 0,1-1 1,0 0-1,-1 1 0,1 0 0,-1-1 0,0 1 1,0 0-1,0 0 0,0 0 0,0 0 1,-1 0-1,1 1 0,0-1 0,-1 1 0,-3-2 1,-5-2 25,0 1 0,-1 0 0,-13-2 0,18 4-77,-22-4-110,0 0-1,-1 2 1,0 1-1,1 1 1,-1 2 0,0 1-1,0 2 1,-57 11-1,49-4-135,1 2-1,0 1 0,1 2 0,-60 35 1,78-39 0,0 1 1,1 0-1,1 1 1,0 1 0,1 1-1,1 0 1,0 1-1,1 0 1,1 1 0,-18 31-1,19-24-12,1 1 1,1 0-1,1 1 1,2-1-1,0 1 1,2 1-1,0-1 0,1 46 1,4-58-31,0 0-1,1 0 1,0-1 0,2 1 0,-1 0-1,1-1 1,1 0 0,1 0 0,-1 0-1,2-1 1,0 0 0,0 0 0,1-1-1,12 13 1,-1-3 4,1-1 1,1-1-1,1-1 0,0-1 0,49 28 0,-48-33 4,1 0-1,0-1 1,1-2-1,-1-1 1,2 0-1,35 5 1,-32-9 11,0-2 0,0-1 0,1-1 0,-1-1 0,47-9 1,-33 1 29,-1-1 0,0-3 1,0-1-1,46-24 1,-38 13 165,-2-2 1,87-65-1,-110 72-52,-1 0 0,-1-2 1,-1-1-1,-1-1 0,27-39 0,-37 47-87,-2-1-1,0 1 1,0-2-1,-2 0 1,0 0-1,-1 0 1,-1 0 0,-1-1-1,0 0 1,1-26-1,-5 27-24,0 0 0,-1 0 0,0 0-1,-7-27 1,4 32-35,0 1 0,0 0 0,-1 0-1,0 0 1,-1 1 0,0-1 0,-9-10 0,3 7-12,0 1 0,-1 1 0,-1-1 0,0 2 0,-20-14 0,0 3-25,-51-24-1,46 28-1,-1 2 1,-1 2-1,0 2 0,-52-11 1,77 21 4,0 0 1,0 1 0,0 1-1,-18 0 1,29 1-106,0 1 0,1-1 0,-1 1 0,1 0-1,-1 0 1,1 0 0,-1 0 0,1 1 0,0 0 0,0 0 0,-1 0-1,2 0 1,-1 1 0,0 0 0,0 0 0,1 0 0,-1 0 0,1 0-1,-4 7 1,3-5-429,1 0-1,1 0 0,-4 11 0,-6 24-787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910 156 7970,'34'-44'3187,"-33"42"-3001,0 1-1,0-1 1,0 0-1,0 0 1,0 0-1,0 0 1,-1-1-1,1 1 1,-1 0 0,1 0-1,-1 0 1,0 0-1,0-1 1,0 1-1,0 0 1,0 0-1,0-1 1,-1 1 0,1 0-1,-1 0 1,1 0-1,-1 0 1,0 0-1,0 0 1,-2-4-1,0 2-23,1 1 0,-1 0 0,0 0 0,0 0 0,-1 0 0,1 0 0,0 0 0,-1 1 0,0 0 0,-6-3-1,0 1-53,0 0-1,0 1 0,0 1 0,-1 0 0,1 0 1,-1 1-1,-15 0 0,2 1-12,1 2 1,-31 6 0,28-3-75,1 2 0,0 1-1,-42 19 1,29-7-6,-54 35 0,62-33-2,0 2 0,2 0 0,0 2 1,-27 33-1,-83 126 82,122-160-75,1 0-1,1 0 1,1 1-1,1 1 1,2 0-1,0 1 1,2 0-1,1 0 1,-5 47-1,9-45-17,2 0 0,0 0-1,3 0 1,0 0 0,2 0-1,7 29 1,-8-47-1,1-1-1,0 0 1,1-1 0,0 1-1,1-1 1,0 0 0,1 0-1,0-1 1,0 1 0,1-2-1,0 1 1,0-1 0,1 0-1,0-1 1,19 11 0,-4-3 9,1-2-1,0 0 1,1-2 0,1-1 0,27 6 0,-12-5 13,0-3 1,71 5-1,-74-12 6,-1-1 0,0-2 0,0-1 0,0-3 0,38-9 0,-44 6 37,0-1 1,-1-1-1,0-2 1,-1-1-1,0-1 1,28-21-1,-42 25 11,-1 0 0,0-1 0,-1-1 1,-1 0-1,0-1 0,0 0 0,-2-1 0,0-1 0,0 0 1,-2 0-1,0-1 0,0 0 0,7-25 0,-6 9 63,-2-2 0,-1 1 0,5-70-1,-10 48-7,-10-97 0,5 128-112,0 1 0,-2-1 1,0 1-1,-2 0 0,-1 0 0,-18-38 0,20 51-17,0 1-1,-1 0 1,0 0-1,-1 1 0,0 0 1,-1 0-1,1 1 0,-2 0 1,1 0-1,-17-9 0,3 4-25,-1 1-1,0 1 1,-43-13-1,48 18-157,0 2-1,-39-6 0,46 9-100,0 1 0,1 0 0,-1 1 0,0 0 0,0 0 0,-12 4 0,13-1-44,-20 8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665 228 7146,'36'-61'2915,"-34"57"-2638,0 1 0,0-1 0,-1 0 0,1 0 0,-1-1 0,0 1 0,0 0 0,0 0 0,-1-1 0,0 1 0,0-7 0,0 8-137,-1 1-1,1 0 1,-1-1 0,1 1-1,-1 0 1,0-1 0,0 1 0,0 0-1,-1 0 1,1 0 0,0 0-1,-1 0 1,1 0 0,-1 0 0,0 1-1,1-1 1,-1 0 0,-4-1-1,-1-1 11,0 0 0,0 1 0,-1 1-1,1-1 1,-1 1 0,0 0 0,0 1-1,0 0 1,-12-1 0,-10 2 42,-33 3 0,43-1-137,-1 2-1,0 0 1,1 1-1,0 1 1,-22 10 0,-91 50 71,112-55-129,1 1 1,1 1 0,0 1 0,1 1 0,0 1 0,1 0 0,-22 27 0,31-32-7,1-1 1,0 2-1,1-1 1,0 0-1,1 1 1,-6 19-1,8-21 3,1 0 0,1 0 0,-1 0 0,1 0 0,1 0 0,0 0 0,1 0 1,-1 0-1,4 13 0,0-10 4,0 1 1,1 0 0,0-1 0,2 0 0,-1 0-1,1-1 1,1 0 0,0 0 0,1 0-1,16 16 1,-6-10 8,0 0 0,2-2 0,0 0 0,45 26 0,-36-27 3,1-1 1,1-1 0,0-2-1,0-1 1,1-1-1,52 6 1,-49-11 49,1-2 1,0-1 0,0-2-1,0-1 1,67-14-1,-81 10 68,-1-1-1,1-1 1,-1 0 0,0-2-1,-1-1 1,0 0-1,-1-2 1,0 0-1,-1-1 1,-1-1-1,0-1 1,-1 0 0,-1-2-1,0 1 1,-1-2-1,16-28 1,-24 37-56,-1-1 0,-1 0 0,0 0 0,-1 0 0,0-1 0,0 0 0,-1 1 1,-1-1-1,0 0 0,-1 0 0,0-1 0,-1 1 0,0 0 0,-1 0 0,-3-19 0,-2 8-8,-1 1 0,-2 0 0,0 0 0,-1 1 0,0 0 0,-2 1-1,-1 0 1,-29-34 0,28 38-64,0 2-1,0 0 1,-2 1 0,1 0-1,-2 1 1,0 1 0,0 0-1,-1 2 1,0 0-1,-1 1 1,0 1 0,0 0-1,0 2 1,-1 0 0,0 1-1,0 1 1,-22 0-1,-58 3-74,83 2-118,1 0 0,-1 1 0,1 0 0,-17 7 0,32-10 142,-20 10-900,21-10 869,-1 0 0,1 1 0,-1-1 0,1 0 0,-1 0 0,1 1 0,-1-1 0,1 0 0,0 1 1,-1-1-1,1 1 0,0-1 0,-1 1 0,1-1 0,0 0 0,-1 1 0,1-1 0,0 1 0,0-1 0,0 1 1,0-1-1,-1 1 0,1-1 0,0 1 0,0 0 0,0-1 0,0 1 0,0-1 0,0 1 0,0-1 1,0 1-1,0-1 0,1 1 0,-1-1 0,0 1 0,0-1 0,0 1 0,1 0 0,11 11-856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4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94 5777,'5'-66'2591,"-5"65"-2463,1 0-1,-1-1 0,0 1 0,0 0 0,-1 0 0,1 0 0,0 0 0,0 0 0,0 0 1,-1 0-1,1 0 0,0 0 0,-1 0 0,1 0 0,-1 1 0,1-1 0,-1 0 0,0 0 1,1 0-1,-1 0 0,0 1 0,0-2 0,0 2 15,-1-1-1,1 1 1,0-1-1,0 1 1,0 0-1,-1-1 1,1 1 0,0 0-1,0 0 1,-3 0-1,-1 0 23,1-1-85,-1 1 0,0 0 0,1 0 0,-1 0 0,0 1 0,1 0 0,-1 0 0,1 0 0,-1 0-1,1 1 1,0 0 0,-1 0 0,1 0 0,0 0 0,0 1 0,-6 5 0,5-5-69,1 1 1,0 0 0,0 0-1,1 1 1,-1-1-1,1 1 1,0-1 0,0 1-1,1 0 1,-1 0-1,1 1 1,0-1 0,-2 11-1,2-2 118,0 0 0,1 1 0,1-1 0,0 0 0,1 1 0,0-1 0,1 0 0,8 28 0,-7-34-44,0 1-1,1-1 1,0 0-1,0 0 1,1 0 0,9 11-1,-10-14-50,0 0-1,1-1 0,0 1 1,-1-1-1,2 0 1,-1-1-1,0 1 1,1-1-1,-1 0 0,8 2 1,-6-3 16,0 1 1,0-2 0,1 1-1,-1-1 1,1 0 0,-1-1-1,1 0 1,0 0-1,-1-1 1,1 1 0,-1-2-1,0 1 1,1-1-1,-1 0 1,0-1 0,0 1-1,0-2 1,0 1-1,-1-1 1,1 0 0,9-7-1,-10 6-5,0 0 1,-1 0-1,0-1 0,0 1 0,0-1 1,-1 0-1,1 0 0,-1-1 0,-1 1 1,1-1-1,-1 0 0,-1 0 0,1 0 0,-1 0 1,0-1-1,-1 1 0,0-1 0,0 1 1,0-1-1,-1 1 0,-1-14 0,0 14-27,-1-1 0,0 1 0,0 0-1,-1 0 1,1 0 0,-2 0 0,1 0-1,-1 1 1,0-1 0,0 1-1,0 0 1,-1 1 0,0-1 0,0 1-1,-1 0 1,0 0 0,1 0 0,-2 1-1,1 0 1,0 0 0,-1 0 0,-7-2-1,8 4-58,-1-1-1,1 1 1,-1 0-1,0 1 1,0-1-1,0 2 1,0-1-1,0 1 0,0 0 1,0 0-1,0 1 1,0-1-1,0 2 1,0-1-1,1 1 1,-1 0-1,0 1 0,1-1 1,-1 1-1,1 0 1,0 1-1,0 0 1,-8 6-1,14-10 37,-4 3-476,1 0 1,-1 0-1,1 1 0,0-1 0,0 0 1,0 1-1,0 0 0,1 0 0,-3 4 0,4-4 183,0-1-1,1 1 0,-1-1 0,1 1 0,0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7162,'-1'-2'1061,"1"-2"1635,4 11 5677,32 80-5414,-30-68-2411,-1 0 1,4 20-1,1 7 139,3 9-83,-13-53-575,0-1-9,1 0 1,-1 0-1,0 0 0,1 0 1,-1 1-1,1-1 1,-1 0-1,1 0 0,0 0 1,1 2-1,0-13 168,-3-2-138,-1-1-52,0 0-1,1 0 1,1-1-1,0 1 1,1 0 0,0 0-1,5-18 1,-2 14-29,13-33-72,-15 45 94,0 1 0,0-1 0,0 1 0,1 0-1,0 0 1,0 0 0,0 0 0,5-4 0,-7 7 9,0 0 0,1 1-1,-1-1 1,0 1 0,1-1 0,-1 1 0,1-1 0,-1 1 0,1 0 0,-1 0 0,0 0-1,1 0 1,-1 0 0,1 0 0,-1 0 0,1 0 0,-1 0 0,1 1 0,-1-1-1,1 1 1,-1-1 0,2 2 0,1 0 13,0 0-1,-1 0 0,1 0 1,0 1-1,-1-1 1,0 1-1,0 0 1,0 0-1,0 0 1,0 0-1,0 1 1,-1-1-1,4 8 1,-1-1 107,0 1 0,0 0 1,5 20-1,14 41 306,-24-72-438,0 0 0,0 0 0,0 1 0,0-1 1,0 0-1,0 0 0,0 1 0,0-1 0,0 0 1,0 0-1,0 1 0,0-1 0,0 0 0,0 0 1,-1 1-1,1-1 0,0 0 0,0 0 0,0 0 1,0 1-1,0-1 0,-1 0 0,1 0 0,0 0 1,0 0-1,0 1 0,-1-1 0,1 0 0,0 0 1,0 0-1,0 0 0,-1 0 0,1 0 0,0 0 1,0 1-1,-1-1 0,1 0 0,-4-1-3960,4 0 2948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41 5041,'0'-4'9328,"0"4"-9249,0 0-1,0-1 1,0 1-1,0 0 1,0 0-1,0-1 1,0 1 0,0 0-1,0 0 1,0-1-1,0 1 1,0 0-1,0 0 1,0 0-1,-1-1 1,1 1 0,0 0-1,0 0 1,0 0-1,0-1 1,-1 1-1,1 0 1,0 0-1,0 0 1,0 0 0,-1-1-1,1 1 1,0 0-1,0 0 1,-1 0-1,1 0 1,0 0-1,0 0 1,-1 0 0,1 0-1,0 0 1,-25 6 275,14-3-308,-1 1 0,1 0 0,1 1 0,-1 0 0,1 1-1,0 0 1,-9 8 0,8-5-9,1 0 0,1 1-1,0 0 1,0 0 0,1 1 0,1 0-1,-10 18 1,15-25-32,0 1-1,0-1 0,0 1 1,0 0-1,1 0 0,0 0 1,0 0-1,0 0 0,1 0 1,0 0-1,0 0 1,0 0-1,0 0 0,1 0 1,0 0-1,0 0 0,0 0 1,1-1-1,-1 1 0,1 0 1,0-1-1,1 1 1,2 4-1,-1-4 0,1 0 0,-1 1 0,1-2 0,0 1 1,1 0-1,-1-1 0,1 0 0,0-1 0,0 1 0,0-1 0,0 0 0,1-1 0,-1 1 1,1-1-1,0 0 0,12 1 0,-7-1 18,0-1 0,1-1-1,-1 0 1,0-1 0,0 0 0,0 0 0,1-2 0,20-6 0,-21 5 12,-1-1 1,0 0 0,0-1-1,0 0 1,-1 0-1,0-1 1,0-1 0,15-15-1,-21 19 9,0-1 0,0 1-1,0-1 1,-1 0-1,0 0 1,0 0 0,0 0-1,0 0 1,-1-1 0,0 1-1,0-1 1,-1 0 0,0 0-1,0 1 1,0-1-1,0 0 1,-1 0 0,0 0-1,0 0 1,-2-8 0,0 5 48,-1 1 0,0-1 1,0 1-1,-1 0 1,0 0-1,0 0 0,-1 1 1,0 0-1,0-1 1,-1 2-1,0-1 0,0 1 1,0 0-1,-15-10 1,14 10-86,0 1 1,-1 1 0,0 0-1,0 0 1,0 0 0,0 1-1,-1 1 1,1-1 0,-1 1-1,0 0 1,0 1 0,1 0-1,-1 1 1,0 0 0,-10 1-1,14-1-86,1 1 0,-1 0 0,1 0 0,-1 1 0,1 0 0,0-1 0,-1 1 1,1 0-1,-6 5 0,8-5-249,-1 0 0,1 0 0,0 0 0,0 0 0,0 1 0,0-1 0,0 1 0,0-1 0,1 1 0,-1 0 0,1 0 0,0 0 0,0 0 0,0-1 0,0 1 0,0 4 0,-1 24-1807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298 147 2264,'0'-1'256,"0"1"0,0-1 0,-1 0 0,1 0-1,0 0 1,0 1 0,0-1 0,0 0-1,1 0 1,-1 1 0,0-1 0,0 0 0,1-1-1,0-8 2323,-1 8-2328,0 0-1,-1 0 0,1 0 1,0 0-1,-1 0 0,1 1 1,-1-1-1,0 0 1,0 0-1,0 0 0,0 1 1,0-1-1,0 0 1,0 1-1,0-1 0,-1 1 1,1-1-1,-1 1 0,1 0 1,-1 0-1,1-1 1,-1 1-1,0 0 0,1 0 1,-1 1-1,-2-2 1,-2 0-118,0 0 1,1 1 0,-1-1 0,0 1 0,0 1 0,0-1 0,0 1-1,-11 1 1,2 0-67,1 1 0,-22 7 0,26-6-63,0 0 1,0 1-1,0 1 0,0-1 1,1 1-1,0 1 0,0 0 1,-12 10-1,17-12-3,1-1 1,-1 1-1,1 0 0,0 0 1,0 0-1,0 0 1,0 0-1,1 1 0,0-1 1,0 1-1,0-1 0,0 1 1,1 0-1,-1 0 1,1 0-1,1 0 0,-1 0 1,1 0-1,0 9 1,0-11 2,1 1 1,0 0-1,0-1 1,0 0-1,0 1 1,1-1-1,-1 0 1,1 1-1,0-1 1,0 0-1,0 0 1,0 0-1,1-1 1,-1 1-1,1-1 1,-1 1-1,1-1 1,0 0-1,0 0 1,0 0-1,0 0 1,6 2-1,0 0 9,0-1-1,0 0 1,1 0-1,0-1 0,-1 0 1,1-1-1,10 0 1,-5 0 11,-1-2-1,0 0 1,0-1 0,0 0 0,0-1 0,0 0 0,-1-1 0,20-9 0,-25 10 29,-1-1-1,0 0 1,-1 0 0,1 0-1,-1-1 1,1 0-1,-1 0 1,-1-1 0,1 1-1,-1-1 1,0 0 0,0-1-1,-1 1 1,0-1 0,0 0-1,5-13 1,-8 17-1,0-1 1,0 0-1,0 0 1,-1 1-1,1-1 1,-1 0-1,0 0 1,0 0-1,0 0 1,-1 0-1,1 1 1,-1-1-1,0 0 0,-2-5 1,1 4-16,-1 0 1,1 0-1,-1 0 0,-1 0 1,1 1-1,0-1 0,-1 1 1,0 0-1,-5-4 0,-2 0-19,0 0 0,-1 1-1,0 0 1,0 0-1,0 1 1,-1 1 0,-17-5-1,11 4-166,-1 2 1,1 0-1,-1 1 1,-28 0-1,42 3-91,1 0 0,0 1 0,0-1-1,-6 3 1,-16 7-441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261 125 3737,'-4'-12'1534,"4"10"-1319,0 0-1,-1 0 1,1 0-1,-1 0 0,1 1 1,-1-1-1,0 0 1,0 0-1,0 1 0,0-1 1,0 0-1,0 1 1,0-1-1,0 1 1,-1-1-1,1 1 0,-1 0 1,1-1-1,-1 1 1,0 0-1,1 0 0,-1 0 1,0 0-1,-2 0 1,-6-2 203,-1 1 1,1 0 0,-1 1-1,0 0 1,0 1-1,1 0 1,-1 1 0,0 0-1,0 1 1,1 0 0,-15 4-1,19-3-331,0-1-1,0 1 0,0-1 0,1 2 0,-1-1 1,1 1-1,-1-1 0,1 2 0,1-1 1,-7 7-1,9-9-76,0 0 0,0 1 1,1 0-1,-1-1 0,0 1 1,1 0-1,0 0 0,0 0 1,0 0-1,0 0 0,0 0 1,1 0-1,-1 0 0,1 0 1,0 0-1,0 1 0,0-1 1,0 0-1,1 0 0,-1 0 1,1 0-1,0 0 0,1 4 1,0-2-1,1 0 0,-1 0-1,1-1 1,1 1 0,-1 0 0,0-1 0,1 0 0,0 0 0,0 0 0,1 0 0,-1-1 0,1 0 0,-1 1 0,1-2 0,0 1 0,7 2 0,0 0 46,0-1 1,0 0 0,1 0-1,0-1 1,-1-1-1,15 1 1,-14-3 5,0 0 1,0 0-1,0-1 1,0-1-1,0 0 1,-1-1-1,1 0 0,-1-1 1,1-1-1,-1 1 1,-1-2-1,1 0 1,-1 0-1,0-1 1,20-17-1,-27 21-21,0-1 1,0 0 0,0 0-1,-1 0 1,1-1-1,4-8 1,-7 10-9,0 1 0,1-1-1,-2 0 1,1 0 0,0 1 0,0-1 0,-1 0 0,0 0 0,1 0 0,-1 0 0,0 0 0,-1 0 0,1 0 0,0 0 0,-2-2-1,1 0 19,-1-1-1,0 1 1,-1 1 0,1-1-1,-1 0 1,0 1-1,0-1 1,-1 1-1,1 0 1,-1 0-1,0 0 1,0 0-1,-5-2 1,-4-3 16,0 0 0,0 1 0,-21-8 1,23 11-59,-1 0 0,0 1 1,-24-5-1,31 9-72,0-1 0,0 0 0,0 1 1,0 0-1,0 0 0,0 1 0,0-1 0,0 1 0,0 0 0,0 0 0,0 1 0,-7 3 0,0 4-210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0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84 7146,'0'-2'216,"0"1"1,-1 0-1,1-1 1,0 1 0,-1 0-1,1 0 1,0-1 0,-1 1-1,0 0 1,1 0-1,-1 0 1,0 0 0,0 0-1,1 0 1,-1 0 0,0 0-1,0 0 1,0 0-1,0 0 1,0 1 0,-1-1-1,1 0 1,0 1 0,0-1-1,0 0 1,0 1-1,-2-1 1,-5-1 117,0-1 0,-1 2 0,-10-2 0,8 1 197,-26-4 383,-59-2 0,82 8-833,0 0 0,0 1 0,1 1 0,-1 1 0,1-1-1,-1 2 1,-23 9 0,23-6-76,-1 1 0,1 0 1,1 1-1,-1 0 0,2 1 0,-1 0 0,1 1 1,-17 21-1,21-21-8,-1 0-1,1 1 1,1 1 0,0-1 0,1 1 0,0 0 0,1 0 0,1 1-1,0 0 1,-3 15 0,6-21 2,0 1 1,1 0-1,-1 0 0,2 1 0,-1-1 0,1-1 1,1 1-1,2 11 0,-2-14 1,0-1 0,0 1 0,1-1 1,-1 0-1,1 0 0,0 0 0,1 0 0,-1 0 0,1 0 0,0-1 0,0 0 1,0 0-1,8 6 0,-3-5 6,1 1 0,-1-1-1,1-1 1,0 0 0,0 0 0,1-1 0,-1 0 0,18 2 0,-10-3 9,0-1 0,0-1 0,0 0 0,25-4 0,-26 1 9,1-1-1,-1-1 1,-1 0 0,1-1-1,-1-1 1,0 0 0,20-14 0,-15 8 29,-1-1 0,-1-2 0,0 0 1,28-31-1,-38 37-3,0-1-1,-1-1 1,0 1 0,-1-1-1,0-1 1,-1 1-1,0-1 1,7-27 0,-11 34-8,-1 0 0,0-1 1,0 1-1,-1 0 0,1 0 1,-1 0-1,-1-1 0,1 1 1,-1 0-1,0 0 0,0 0 1,-1 0-1,0 0 0,0 0 1,0 1-1,-1-1 0,0 0 1,0 1-1,0 0 0,-1 0 1,0 0-1,-7-7 0,2 3 3,-1 1-1,0 1 0,0-1 1,-1 2-1,0-1 1,0 2-1,-18-8 0,19 10-126,0 0-1,0 0 0,0 1 0,0 0 1,0 1-1,0 0 0,0 0 1,-1 1-1,-16 3 0,23-3-50,0 1 0,0 0 0,1 0 0,-1 1 0,-6 2 1,-14 14-335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4:1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8 386 6945,'0'-1'141,"1"1"-1,-1 0 0,0-1 0,1 1 1,-1-1-1,0 1 0,1 0 0,-1-1 1,1 1-1,-1 0 0,0-1 0,1 1 0,-1 0 1,1 0-1,-1-1 0,1 1 0,-1 0 1,1 0-1,-1 0 0,1 0 0,-1-1 0,1 1 1,0 0-1,-1 0 0,1 0 0,-1 0 1,1 1-1,3-2 358,91-15 3146,46-16-2849,60-29-271,-185 56-437,1-1-1,-1-1 1,28-16 0,-39 20-59,-1 0-1,1 0 1,-1 0 0,0-1 0,0 1 0,-1-1-1,1 0 1,-1 0 0,0 0 0,0-1-1,0 1 1,-1-1 0,1 1 0,-1-1-1,0 0 1,0 0 0,0-6 0,-1 6 2,0-1 0,0 1 0,-1-1 0,0 1 0,0-1 0,0 1 0,-1 0 0,0-1 0,0 1 0,-3-9 0,2 9-17,0 1 1,0 0-1,-1 0 0,1 0 0,-1 1 1,0-1-1,0 1 0,0-1 1,0 1-1,-1 0 0,1 0 0,-1 0 1,-7-3-1,3 1-3,-1 1 1,0 0 0,-1 1-1,1 0 1,0 0-1,-1 1 1,-14-1 0,16 2 2,0 0 1,0 1 0,0 0 0,1 1-1,-1 0 1,0 0 0,0 1 0,0 0-1,1 0 1,-8 4 0,11-5-9,0 2 1,0-1-1,0 0 1,1 1-1,0 0 1,-1 0-1,1 0 0,0 0 1,0 0-1,0 1 1,-2 4-1,1-1-5,0-1 1,1 1-1,0 0 0,1 0 0,-4 15 0,3 2 5,0 0-1,1 1 0,3 24 1,-1-44 2,0 27 21,0 94 162,-2-93-61,-11 61 1,12-90-119,-2 12 48,-1-1 1,0 1 0,-13 27 0,16-40-39,-1 1 0,0-1 1,0 0-1,0 0 0,0 0 1,-1 0-1,1 0 0,-1 0 1,0 0-1,0-1 0,0 1 1,0-1-1,0 0 0,0 0 0,-1 0 1,1-1-1,-1 1 0,1-1 1,-1 0-1,0 0 0,-7 2 1,2-3 14,0 0-1,0 0 1,0 0 0,0-1-1,0 0 1,1-1 0,-1 0 0,0 0-1,1-1 1,-1 0 0,-8-6 0,11 6-29,0 0 1,1 0-1,-1-1 1,1 0-1,0 0 1,0-1-1,0 1 1,1-1-1,0 0 1,0 0 0,0-1-1,0 1 1,1-1-1,0 0 1,-4-11-1,6 14-13,0 1 0,1-1 0,-1 0 0,1 1 0,0-1 0,0 1 0,0-1 1,0 1-1,0-1 0,0 0 0,1 1 0,-1-1 0,1 1 0,0-1 0,0 1 0,0 0 0,0-1 0,0 1 0,3-4 0,-2 3-3,0 1 1,0-1-1,1 1 0,-1 0 1,1 0-1,-1 0 1,1 0-1,0 0 0,0 0 1,0 1-1,0-1 0,0 1 1,0 0-1,0 0 0,5-1 1,13 0-17,-1 0 0,25 2-1,-21 0 15,-9 0 30,0 1-1,0 0 1,0 1 0,0 1 0,0 0-1,-1 1 1,1 1 0,-1 0-1,19 10 1,47 35 132,3 2-19,-77-49-219,-1 0 0,2-1 0,-1 0 0,0 0-1,0-1 1,0 0 0,1 0 0,-1 0 0,1 0 0,-1-1 0,0-1 0,1 1 0,-1-1 0,1 0 0,11-3 0,8-3-450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1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98 4017,'0'-1'572,"0"1"-1,0-1 1,0 1 0,1 0 0,-1-1-1,0 1 1,0-1 0,0 1 0,0-1-1,0 1 1,0-1 0,1 1 0,-1 0 0,0-1-1,0 1 1,1-1 0,-1 0 0,1 1-317,0-1 0,0 1 0,0 0 1,-1-1-1,1 1 0,0 0 1,0-1-1,0 1 0,0 0 0,0 0 1,1 0-1,-1 0-158,0 0 0,-1 0 0,1 0 1,0 0-1,0-1 0,-1 1 0,1 0 0,0 0 0,0 0 1,-1-1-1,1 1 0,0 0 0,-1-1 0,1 1 0,0-1 1,-1 1-1,1-1 0,-1 1 0,1-1 0,0 1 0,0-2 0,-1 1-33,1 0-1,-1 0 0,1 0 0,-1 0 0,0 0 0,1 0 0,-1 0 0,0 0 1,0 0-1,0 0 0,0 0 0,0 0 0,0-1 0,0 1 0,0 0 0,0 0 1,-1 0-1,1 0 0,0 0 0,-1 0 0,1 0 0,0 0 0,-1 0 0,1 0 1,-1 0-1,0 1 0,1-1 0,-1 0 0,0 0 0,0 0 0,1 1 0,-3-2 1,-88-35 121,84 35-175,1 0-1,0 1 1,-1 0-1,1 0 1,-1 1-1,1 0 1,-1 0-1,1 0 1,-11 2-1,12-1-7,0 0 0,1 1 0,-1-1 0,1 1-1,-1 0 1,1 0 0,0 0 0,-1 1 0,1-1-1,1 1 1,-1 0 0,-5 5 0,8-6-6,-1 0 1,0 1-1,1-1 0,-1 0 1,1 1-1,-1-1 1,1 1-1,0-1 1,0 1-1,1 0 1,-1 0-1,0-1 0,1 1 1,0 0-1,-1 0 1,1 0-1,0-1 1,0 1-1,1 0 1,-1 0-1,1 0 0,-1-1 1,1 1-1,0 0 1,0-1-1,0 1 1,3 4-1,0-1 0,0 1 1,0-1-1,1 1 1,0-1-1,1-1 0,-1 1 1,1-1-1,12 9 1,9 3 15,31 14 0,-34-19 169,-1 1 1,32 22-1,-53-34-151,15 15 281,-16-15-280,-1 0 0,1-1 1,-1 1-1,1-1 0,-1 1 0,1 0 1,-1 0-1,0-1 0,1 1 0,-1 0 1,0 0-1,0-1 0,1 1 0,-1 0 1,0 0-1,0 0 0,0 0 0,0-1 1,0 1-1,0 0 0,0 0 0,0 0 1,-1-1-1,1 1 0,0 1 0,-2 0 82,1 0-1,-1 1 0,1-1 0,-1 0 0,0 0 0,0-1 1,0 1-1,0 0 0,0-1 0,0 1 0,0-1 0,-1 0 1,1 1-1,0-1 0,-1 0 0,1 0 0,-1-1 0,-3 2 1,-5 0 89,0-1 1,0 0 0,-11 0-1,16-1-132,-11 0 54,1-1-1,0 0 1,-17-4 0,25 3-113,-1 0-1,0-1 1,1 0-1,0 0 1,0-1 0,0 0-1,-9-5 1,17 9-39,0-1 1,-1 1-1,1-1 1,0 1-1,-1 0 1,1-1-1,0 1 1,-1-1-1,1 1 1,0-1-1,0 1 1,-1-1-1,1 1 1,0-1-1,0 1 1,0-1-1,0-1 1,0 2-125,0 0-1,0 0 1,0-1 0,0 1 0,0 0 0,0 0 0,0-1 0,0 1-1,0 0 1,0 0 0,1 0 0,-1-1 0,0 1 0,0 0-1,0 0 1,0 0 0,1-1 0,-1 1 0,0 0 0,0 0-1,0 0 1,1 0 0,-1-1 0,0 1 0,0 0 0,1 0-1,-1 0 1,0 0 0,1 0 0,11-3-830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69 7882,'-5'-2'9107,"2"-2"-4527,-1-9-3643,4 12-930,0-1-1,-1 1 0,1 0 1,0-1-1,-1 1 1,0-1-1,1 1 0,-1 0 1,-1-2-1,-14-7 322,12 8-299,-5-4 48,0 2-1,-13-6 0,21 9-66,-1 1 0,0 0 0,1-1 1,-1 1-1,0 0 0,1 0 0,-1 0 1,0 0-1,1 0 0,-1 1 0,0-1 0,1 0 1,-1 1-1,1-1 0,-1 1 0,0 0 1,1-1-1,0 1 0,-1 0 0,1 0 1,-1 0-1,0 1 0,-3 2 12,1 1 0,1-1 0,-1 0 0,-4 8 0,5-8-17,-2 5-9,-1 0 0,1 1 0,1-1-1,0 1 1,0 0 0,1 0-1,0 1 1,1-1 0,0 1 0,1-1-1,0 1 1,0 0 0,1-1 0,2 17-1,-1-21 3,1 0-1,-1 0 1,1-1 0,0 1-1,0 0 1,1-1-1,-1 1 1,1-1-1,0 0 1,1 0 0,0 0-1,-1-1 1,1 1-1,1-1 1,-1 0 0,1 0-1,-1 0 1,1-1-1,0 1 1,1-1-1,5 3 1,-3-3-19,-1 0 0,0-1 0,1 0 0,-1 0 0,1-1 0,0 1 0,0-2 0,-1 1 0,1-1 0,0 0 0,0-1 0,-1 0 0,1 0 0,0 0 0,14-6 0,-10 2-565,0-1 0,0-1 1,0 0-1,-1 0 0,0-1 0,-1-1 1,1 0-1,9-12 0,8-10-984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 8154,'3'33'8140,"8"17"-4885,-9-40-2534,-1-6-634,-1 0 1,1 0-1,1-1 0,-1 1 1,0 0-1,1-1 1,0 1-1,0-1 1,0 0-1,0 0 1,0 0-1,1 0 0,-1 0 1,1 0-1,0 0 1,0-1-1,0 0 1,0 1-1,0-1 1,5 2-1,-5-2-77,1-1 1,0 0-1,-1 0 0,1 0 0,-1 0 1,1 0-1,0-1 0,0 0 1,-1 0-1,1 0 0,0 0 0,0 0 1,7-2-1,-9 1-9,1 0 1,-1 0-1,0 0 0,1-1 0,-1 1 1,0 0-1,0-1 0,1 0 0,-1 1 1,-1-1-1,1 0 0,0 0 1,0 0-1,-1 0 0,1 0 0,-1-1 1,1 1-1,-1 0 0,2-5 0,-3 5-13,1 1-1,-1-1 1,0 0-1,1 1 1,-1-1-1,0 0 1,0 1-1,0-1 1,0 1-1,0-1 0,0 0 1,-1 1-1,1-1 1,0 1-1,-2-4 1,1 3-17,-1-1 1,0 0-1,1 0 1,-1 0-1,0 1 1,0-1-1,-4-2 1,-3-3-56,-1 0 1,0 1 0,-13-7-1,17 10 69,-11-6-11,11 5 36,-1 1 0,0 0 0,-1 0 0,1 1-1,-10-3 1,15 5 3,1 1 0,0 0-1,-1 0 1,1 0 0,-1 0-1,1 0 1,-1 0 0,1 0-1,0 0 1,-1 1 0,1-1-1,0 0 1,-1 1 0,1-1-1,0 1 1,-1 0 0,1-1-1,0 1 1,0 0 0,0 0-1,0 0 1,-1 0 0,0 1-1,-1 2 22,0 0 0,0-1 0,1 1 0,0 0 0,-4 7 0,6-10-35,-1 0-1,1-1 1,0 1-1,0-1 0,-1 1 1,1 0-1,0-1 0,0 1 1,0-1-1,0 1 1,0 0-1,0-1 0,0 1 1,0 0-1,0-1 1,0 1-1,0 0 0,0-1 1,0 1-1,0-1 1,0 1-1,1 0 0,-1 0 1,1 0-4,0-1 0,-1 1 0,1-1 0,-1 0 1,1 1-1,0-1 0,-1 0 0,1 1 0,0-1 1,0 0-1,-1 0 0,1 0 0,0 1 0,-1-1 1,1 0-1,0 0 0,1 0 0,2-1-18,1 1 0,0-1-1,0 0 1,9-3 0,6-4-18,23-13-1,12-5 20,-43 21 28,-5 2-7,0 0 0,1 0-1,-1 1 1,1 0 0,8-1 0,-14 3 12,0 0 0,0 0 0,0 0-1,0 1 1,0-1 0,1 0 0,-1 1 0,0-1 0,0 1 0,0 0 0,0-1 0,0 1 0,-1 0 0,1 0 0,0 1 0,0-1 0,-1 0-1,1 0 1,0 1 0,-1-1 0,1 1 0,-1 0 0,2 2 0,1 2 128,-1 0 1,0-1-1,-1 1 0,1 0 1,1 10-1,6 35 964,-3-13-385,-3-21-413,-2 0 1,1 34 0,-3-51-303,0 1 0,0-1-1,0 0 1,0 1 0,0-1 0,0 1-1,0-1 1,0 0 0,0 1 0,0-1-1,0 1 1,1-1 0,-1 0-1,0 1 1,0-1 0,0 0 0,0 1-1,1-1 1,-1 1 0,0-1 0,0 0-1,1 0 1,-1 1 0,0-1 0,1 0-1,-1 0 1,0 1 0,1-1 0,-1 0-1,0 0 1,1 0 0,-1 1 0,0-1-1,1 0 1,-1 0 0,1 0-1,1-7-436,1-15 155,11-34 0,-7 29 111,-5 22 154,0-1 1,0 1-1,1-1 0,4-7 0,-1 1 17,-5 12-1,-1-1 1,0 1 0,0 0-1,0-1 1,1 1-1,-1-1 1,0 1 0,0 0-1,1-1 1,-1 1 0,0 0-1,1-1 1,-1 1 0,0 0-1,1 0 1,-1-1 0,1 1-1,-1 0 2,0 0 0,1 0 0,-1 0-1,0 0 1,0 0 0,0 0 0,0 0-1,1 1 1,-1-1 0,0 0 0,0 0-1,0 0 1,0 0 0,1 0 0,-1 0 0,0 1-1,0-1 1,0 0 0,0 0 0,0 0-1,0 0 1,0 0 0,0 1 0,0-1-1,1 0 1,-1 0 0,0 1 0,3 18 257,-3-13-187,1-6-74,9 57 626,-8-50-635,-1 0-1,2-1 0,-1 1 0,1-1 0,0 0 0,5 8 0,-7-13-53,-1 0 0,1-1 0,-1 1 0,1-1-1,-1 1 1,1-1 0,0 1 0,-1-1 0,1 0 0,-1 1 0,1-1 0,0 0-1,0 1 1,-1-1 0,1 0 0,0 0 0,-1 0 0,1 1 0,0-1 0,0 0 0,-1 0-1,1 0 1,1-1 0,0 1-86,0 0-1,0-1 0,0 1 1,0-1-1,-1 0 0,1 0 1,0 0-1,0 0 0,2-2 1,17-16-611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 8482,'-2'-1'670,"1"1"0,0-1-1,0 1 1,0 0 0,0 0 0,-1-1 0,1 1 0,0 0 0,0 0 0,0 0-1,-1 0 1,1 0 0,0 0 0,0 1 0,-2-1 0,1 1-161,-1 0 0,1 0 0,0 0 0,-1 0 0,1 1 0,-4 2 1,0 2-171,-1 0 0,1 0 1,-6 9-1,10-13-305,0 0 0,1 0-1,-1 0 1,0 1 0,1-1-1,0 1 1,-1-1 0,1 1-1,0 0 1,1-1 0,-1 1-1,0 0 1,1-1 0,-1 1-1,1 0 1,0 0 0,0 0-1,0 0 1,0-1 0,1 1-1,-1 0 1,1 0 0,0-1 0,0 1-1,-1 0 1,2-1 0,-1 1-1,0-1 1,0 1 0,1-1-1,0 0 1,-1 1 0,1-1-1,3 3 1,5 3-2,0 0 0,0-1-1,17 9 1,-17-11 31,-1 1 0,0 0 0,0 0 0,-1 1 0,9 7 1,-16-13-47,0 1 0,0-1 1,0 0-1,0 0 1,0 1-1,0-1 1,0 0-1,0 1 1,-1-1-1,1 1 1,-1-1-1,1 1 1,-1-1-1,1 1 1,-1-1-1,0 1 1,0 0-1,0-1 1,0 1-1,0-1 1,0 1-1,0 0 1,-1-1-1,1 1 1,0-1-1,-1 1 1,1-1-1,-1 1 1,0-1-1,1 1 1,-1-1-1,0 0 1,-2 3-1,2-3-37,-1 1-1,1-1 1,-1 0 0,0 1-1,1-1 1,-1 0 0,0 0-1,0 0 1,0 0 0,0-1-1,1 1 1,-1 0 0,0-1-1,-1 1 1,1-1-1,0 0 1,0 0 0,0 0-1,0 0 1,0 0 0,0 0-1,0-1 1,0 1 0,0 0-1,-3-2 1,5 2-75,-1 0 1,0-1-1,0 1 0,1 0 1,-1-1-1,0 1 0,1-1 1,-1 1-1,1-1 0,-1 1 1,0-1-1,1 1 1,-1-1-1,1 0 0,0 1 1,-1-1-1,1 0 0,-1 1 1,1-1-1,0 0 0,0 0 1,-1 1-1,1-1 1,0 0-1,0 0 0,0 0 1,1-15-745</inkml:trace>
  <inkml:trace contextRef="#ctx0" brushRef="#br0" timeOffset="1">248 84 8098,'16'4'4521,"1"1"-785,-4 7-1183,-6 7-184,4 4-497,-11 2-376,0 5-664,4-8-279,-8-5-377,8-4-96,-3-23-200,10 6-409,-5-20-1375,-6-4-1017,2 4 1673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9738,'-6'-4'4321,"2"8"-1960,4 1-913,0 7-680,4 0-240,9-1-80,3 2-2232,4-6 1392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74 8906,'5'8'6622,"-1"8"-3726,-2-5-1305,3 6-100,-1-4-879,0 0 0,1-1 0,7 15 0,-10-24-592,-1-1 1,1 1-1,0 0 0,0 0 0,0-1 0,0 1 1,1-1-1,-1 0 0,1 0 0,-1 0 1,1 0-1,0 0 0,0 0 0,0-1 1,0 1-1,0-1 0,0 0 0,3 1 1,-4-2-18,0 0 0,0 1 0,0-1 0,0 0 0,0-1 0,0 1 0,0 0 1,0-1-1,0 1 0,0-1 0,-1 1 0,1-1 0,0 0 0,0 0 1,0 0-1,-1 0 0,1 0 0,-1 0 0,1 0 0,-1 0 0,1-1 0,-1 1 1,2-3-1,1-1 5,0 0 0,-1 0-1,0-1 1,0 1 0,4-12 0,-5 11-4,0 0 0,-1 0 0,0 0 0,0 0 0,0 1 0,-1-1 0,0 0 0,0 0-1,0 0 1,-1 0 0,0 0 0,0 0 0,-1 0 0,1 0 0,-1 1 0,0-1 0,-5-8 0,4 10 2,1 0 0,-1 0 0,0 0 0,0 1 0,0-1 1,0 1-1,0 0 0,-1 0 0,0 0 0,0 0 0,1 1 1,-1-1-1,-1 1 0,1 0 0,0 1 0,-1-1 0,1 1 1,-1-1-1,1 1 0,-1 0 0,1 1 0,-9-1 0,10 1-6,0 0 0,0 0 0,1 1 1,-1-1-1,0 1 0,0-1 0,1 1 0,-1 0 0,0 0 0,1 0 0,-1 0 0,1 0 0,0 1 0,-1-1 0,1 1 0,0 0 1,-3 3-1,2-3-10,1 1 1,0 0-1,0 0 1,1 1-1,-1-1 0,1 0 1,-1 0-1,1 1 1,0-1-1,0 1 1,1-1-1,-1 1 1,1 5-1,-1-1-21,2-1 1,-1 0-1,1 1 0,0-1 0,1 0 0,-1 1 1,1-1-1,6 13 0,-5-15-182,-1 1-1,1-1 1,1 0-1,-1 0 1,1 0-1,-1-1 1,1 1-1,1-1 1,-1 0-1,1 0 0,5 4 1,-7-6-177,-1-1 1,1 1-1,-1-1 0,1 0 1,0 0-1,0 0 0,-1 0 1,1-1-1,0 1 0,5-1 1,-3 0-15,1-1 1,-1 0-1,0 0 1,0 0 0,7-3-1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112 188 9098,'0'0'289,"-1"1"1,1-1-1,-1 0 0,0 1 1,1-1-1,-1 0 1,0 0-1,1 0 0,-1 1 1,0-1-1,1 0 1,-1 0-1,0 0 0,1 0 1,-1 0-1,0-1 1,0 1 107,0 0 0,1-1 0,-1 1 0,1-1 0,0 1 0,-1-1 0,1 0 0,-1 1 0,1-1 0,0 1 0,-1-1 0,1-1 0,-3-3 31,2 3-221,0 0 0,0-1 0,0 1 0,0 0 0,-1 0 1,1 0-1,-1 0 0,1 1 0,-1-1 0,0 0 0,0 1 0,0-1 0,0 1 0,0 0 1,0-1-1,0 1 0,0 0 0,0 0 0,-4-1 0,5 2-166,0 0 0,0 0 0,0 1 0,0-1 0,-1 0 0,1 0 0,0 1 0,1-1 0,-1 0 0,0 1-1,0-1 1,0 1 0,0 0 0,0-1 0,0 1 0,0-1 0,1 1 0,-2 1 0,-11 16 109,9-8-130,0-1 0,1 1 0,0 0 0,0 0 0,1 0 0,0 0 0,1 1 0,0-1 0,1 19-1,1-23-12,-1 1 0,1 0-1,0 0 1,1-1-1,0 1 1,0-1-1,0 0 1,1 1-1,0-1 1,0 0 0,0-1-1,1 1 1,0 0-1,0-1 1,9 10-1,-11-14-3,1 1 0,-1 0 0,1 0-1,-1-1 1,1 0 0,0 1-1,0-1 1,-1 0 0,1 0 0,0-1-1,0 1 1,0 0 0,0-1-1,0 0 1,0 0 0,0 0 0,0 0-1,0 0 1,0-1 0,0 1 0,3-2-1,-1 1-1,-1-1-1,1 1 0,-1-1 1,0 0-1,0-1 0,0 1 0,0-1 1,0 0-1,-1 0 0,1 0 1,-1 0-1,6-7 0,-3 1-92,-1 0-1,0-1 1,0 1 0,-1-1-1,0 0 1,-1 0-1,0 0 1,0-1-1,1-13 1,-1-3-247,-2 0 1,-1-41-1,-1 56 325,0 0-1,0 0 1,-1 0-1,-1 0 1,0 1 0,0-1-1,-1 1 1,-6-11 0,9 20 31,0 0 1,0 0 0,0 1 0,0-1 0,0 1 0,0-1-1,-1 1 1,1-1 0,-1 1 0,1 0 0,-1 0 0,-1-1-1,2 1 1,1 1 0,-1 0 0,0 0 0,1 0 0,-1 0 0,0 0 0,1-1 0,-1 1 0,0 1 0,0-1 0,1 0 0,-1 0 0,0 0 0,1 0 0,-1 0 0,0 1 0,1-1-1,-1 0 1,1 0 0,-1 1 0,0-1 0,1 1 0,-1-1 0,1 0 0,-1 1 0,1-1 0,-1 1 0,1-1 0,-1 1 0,1 0 0,0-1 0,-1 2 0,-2 3 100,0 0 0,0 1 1,1-1-1,-1 1 0,1 0 1,1 0-1,-1 0 0,1 0 1,-1 6-1,0 58 647,2-62-671,0 6 13,0 0 0,2-1 0,0 1 1,0 0-1,1-1 0,1 0 1,0 0-1,1 0 0,13 24 1,-15-31-99,1 0 0,0-1 0,0 1 0,0-1 1,1 0-1,0 0 0,0 0 0,0-1 0,0 0 0,1 0 1,0 0-1,0 0 0,0-1 0,0 0 0,1-1 0,-1 1 1,1-1-1,-1 0 0,1-1 0,0 0 0,12 1 0,-11-2-43,0 0 0,0 0-1,0-1 1,0 0-1,0-1 1,0 0-1,0 0 1,8-3-1,-10 2-197,-1 0 0,0 1 0,1-2 0,-1 1 0,0-1 0,0 0 0,-1 0 0,1 0 0,-1 0 0,0-1 0,5-7 0,-7 7-142,1 0 0,-1-1-1,0 1 1,-1-1-1,1 0 1,-1 0-1,0 1 1,0-1-1,-1 0 1,0 0-1,0 0 1,0 0-1,-1 0 1,-2-8-1,3 12 446,-1 0 0,0 0 0,0 0 0,0 0 0,0 0 0,0 1 0,0-1 0,0 0 0,-1 1 0,1-1 0,-1 1 0,1-1 0,-1 1 0,1 0 0,-1 0 0,0 0 0,0-1-1,0 2 1,1-1 0,-1 0 0,0 0 0,0 1 0,0-1 0,0 1 0,0-1 0,0 1 0,-1 0 0,1 0 0,0 0 0,0 0 0,0 0 0,-3 1 0,2-1 81,1 1 0,0-1 1,-1 1-1,1-1 0,0 1 1,0 0-1,0 0 0,0 0 1,0 0-1,0 0 0,0 1 1,0-1-1,0 1 0,0-1 0,1 1 1,-1 0-1,1-1 0,-1 1 1,1 0-1,0 0 0,-1 0 1,1 0-1,0 0 0,0 0 1,0 0-1,1 1 0,-1-1 0,1 0 1,-1 4-1,1 0-44,0 0-1,0 0 1,1 1 0,0-1-1,1 0 1,-1 0 0,1 0-1,0 0 1,1 0-1,-1 0 1,1-1 0,0 1-1,0-1 1,6 7 0,-6-8-100,1 1 0,0-1 1,1 0-1,-1 0 0,1 0 0,-1 0 1,1-1-1,0 0 0,1 0 0,-1 0 1,0-1-1,1 0 0,-1 0 1,1 0-1,7 1 0,-7-2-63,-1 0 0,1-1 0,0 0 0,-1 0 0,1 0 0,0-1 0,-1 0 0,8-2 0,-9 2-149,0 0-1,-1-1 1,1 0 0,-1 0-1,1 0 1,-1 0 0,0 0-1,0-1 1,0 1 0,0-1-1,0 0 1,3-5 0,14-19-2314,-13 15 1423,2 1 0,-1 0 0,13-12 0,-5 12 579,-15 11 533,-1 0 1,0-1-1,1 1 1,-1 0-1,0 0 1,1 0-1,-1 0 1,0 0-1,1 0 1,-1 0-1,1-1 1,-1 1-1,0 0 1,1 0-1,-1 0 1,1 0-1,-1 1 1,0-1-1,1 0 1,-1 0-1,1 0 1,-1 0-1,0 0 1,1 0-1,-1 1 1,0-1-1,1 0 1,-1 0-1,0 1 1,1-1-1,-1 0 1,0 0-1,0 1 1,1-1-1,-1 0 1,0 1 0,0-1-1,0 0 1,1 1-1,-1-1 1,0 1-1,4 11 1252,-2 0 0,3 20 1,-3-19 263,6 26-1,-7-37-1434,7 18 1067,-8-19-1102,0 0 0,1 0 0,-1 0 0,1 0 1,-1 0-1,1 0 0,0 0 0,-1-1 0,1 1 0,0 0 1,-1 0-1,1-1 0,0 1 0,2 1 0,-3-4-31,0 1-1,1 0 1,-1 0-1,0-1 1,0 1 0,0 0-1,0 0 1,0-1-1,0 0 1,0 0-13,-5-65 160,4 62-184,1 1 0,0 0 0,0-1 0,1 1 1,-1 0-1,1-1 0,0 1 0,0 0 0,0 0 0,1 0 1,0 0-1,-1 0 0,1 0 0,1 0 0,3-5 0,-2 5-373,0-1 0,0 1 0,1 0 0,-1 0 0,1 1 0,0 0 0,0 0 1,0 0-1,1 0 0,-1 1 0,1-1 0,-1 1 0,11-2 0,20-5-1055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168 122 2937,'15'-3'6388,"3"-1"1474,-17 3-7654,0 1 0,0-1 0,0 1 0,0-1 0,-1 0 0,1 1 0,0-1 0,-1 0 1,1 1-1,0-1 0,-1 0 0,1 0 0,-1 0 0,1 0 0,-1 0 0,1 1 0,-1-1 0,0-1 1,1-1-91,0-1 1,-1 1-1,0 0 1,0 0-1,0 0 1,0 0-1,0 0 1,-1 0 0,1 0-1,-3-5 1,2 2-34,-2 0 1,1 0 0,-4-6 0,5 10-57,-1 0 0,1 1 1,-1-1-1,1 0 1,-1 1-1,1-1 1,-1 1-1,0 0 0,0-1 1,0 1-1,1 0 1,-1 0-1,0 0 0,-1 1 1,1-1-1,0 0 1,0 1-1,0-1 1,-3 1-1,2-1 11,-7-1 72,1 0 1,-1 1-1,0 0 1,0 1-1,-13 0 0,18 1-59,0 0 0,0-1-1,0 2 1,0-1-1,0 1 1,0-1-1,1 2 1,-1-1 0,0 0-1,1 1 1,-9 6-1,12-7-44,-1 0-1,0 0 1,0 0 0,1 0-1,-1 0 1,1 0-1,0 1 1,0-1-1,0 0 1,0 1 0,0-1-1,0 1 1,1-1-1,-1 1 1,1 0-1,0-1 1,-1 1 0,1-1-1,1 1 1,-1 3-1,1-2-6,-1 0 0,1 0-1,0 0 1,0 0-1,1 0 1,-1 0 0,1 0-1,0 0 1,0-1 0,0 1-1,5 6 1,12 9 41,1-2-1,1 0 1,1-1 0,31 19 0,-20-15 292,30 26 0,-60-44-242,-1 0 0,0 0 0,1 0 0,-1 0 0,0 1 0,0-1 0,-1 1 0,1-1-1,0 1 1,2 5 0,-4-7-45,0 0 0,0 0-1,0 0 1,0 0 0,0 1-1,0-1 1,0 0 0,0 0-1,0 0 1,0 0 0,-1 0-1,1 0 1,0 0 0,-1 0-1,1 0 1,-1 0 0,1 0-1,-1 0 1,0 0 0,1 0 0,-1 0-1,0-1 1,0 1 0,1 0-1,-1 0 1,0-1 0,0 1-1,0 0 1,0-1 0,0 1-1,-1 0 1,-2 0 35,1 1 1,-1-1-1,0 1 0,0-1 1,1 0-1,-1 0 0,-7 0 1,-29 0 138,36-2-205,-7 1 2,1 0 0,0-1-1,-1-1 1,1 0 0,0 0-1,0-1 1,-18-8 0,26 10-32,1 1 0,0-1 1,0 1-1,1-1 1,-1 0-1,0 1 0,0-1 1,0 0-1,0 1 1,1-1-1,-2-1 0,2 1-21,0 1 0,-1-1 0,1 0 0,0 1 0,0-1 0,0 1 0,0-1 0,0 1 0,0-1 0,0 1 0,0-1 0,0 1-1,1-1 1,-1 1 0,0-1 0,0 1 0,0-1 0,1 1 0,-1-1 0,0 1 0,0-1 0,1 1 0,-1-1 0,0 1 0,1 0 0,-1-1-1,1 1 1,0-1 0,8-7-1548,0 1-1,0 0 0,1 0 1,0 1-1,15-6 0,15-8-1438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58 290 9770,'1'7'2886,"-1"10"1306,0-16-3892,0-1-1,0 1 1,0 0-1,0-1 1,0 1-1,0 0 1,0-1-1,-1 1 1,1 0 0,0-1-1,0 1 1,-1 0-1,1-1 1,0 1-1,-1-1 1,1 1-1,-1-1 1,0 2-1,-3-2 1460,-1-7-548,-25-75-822,26 72-380,2-1 0,-1 1 0,1-1 0,1 0 0,0 0 1,0 1-1,1-1 0,0 0 0,1 0 0,0 0 1,1 1-1,1-1 0,-1 0 0,1 1 0,1 0 1,0 0-1,7-13 0,-9 19-13,1 0 0,-1 1 1,1-1-1,-1 1 0,6-5 1,-7 7 2,0 1 1,-1-1-1,2 0 1,-1 0-1,0 1 1,0-1-1,0 1 1,0-1-1,0 1 1,0-1-1,1 1 1,-1 0-1,0-1 1,0 1-1,1 0 1,-1 0-1,0 0 1,0 0-1,1 0 1,-1 0 0,0 0-1,2 1 1,2 1 4,0 0 1,-1 0-1,1 1 0,-1 0 1,0 0-1,0 0 1,0 0-1,0 0 1,-1 1-1,7 7 1,-1 0 69,-1 1-1,11 20 1,-3 2 195,-2 0 0,13 45 0,-12-33-133,-9-29-100,-2-8-21,-1 0 1,-1 0-1,3 14 1,-5-23-30,0 0 0,0 1 0,0-1 1,0 0-1,0 1 0,0-1 1,0 1-1,0-1 0,0 0 1,0 1-1,0-1 0,0 0 1,0 1-1,0-1 0,0 0 0,0 1 1,-1-1-1,1 0 0,0 1 1,-6-1-1221,5 0 877,0-1 1,-1 0 0,1 0 0,0 1-1,0-1 1,0 0 0,0 0 0,0 0-1,-1-2 1,-6-11-1174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10434,'0'0'197,"0"-1"0,-1 1 0,1 0 0,0-1 0,0 1 1,0 0-1,0-1 0,0 1 0,0 0 0,-1-1 0,1 1 0,0 0 0,0-1 0,0 1 0,0 0 0,0-1 0,0 1 0,0-1 0,1 1 0,-1 0 0,0-1 0,0 1-71,0 0 0,0 0 0,1-1 0,-1 1 0,0 0 0,0 0 0,0 0 0,1 0 0,-1 0-1,0 0 1,0 0 0,1 0 0,-1 0 0,0 0 0,0 0 0,0 0 0,1 0 0,-1 0 0,0 0 0,0 0 0,1 0 0,-1 0 0,0 0-1,2 0 119,-1 1 0,0-1 0,0 1 0,0-1 0,1 1 0,-1 0 0,0-1 0,0 1 0,0 0 0,0 0 0,1 2 0,0-1 34,-1 1 0,1 0 0,-1-1 0,0 1 0,0 0 0,0 0 0,-1 0 0,1 4 0,2 5 221,15 78 1627,6 19-1316,-10-52-1014,-13-53-1968,0-4 1030,-2-9 111,1 4 281,-4-17-771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9234,'0'-4'1648,"1"-15"3585,-1 18-5078,1 0 1,-1 1 0,0-1 0,0 0 0,1 1-1,-1-1 1,0 1 0,1-1 0,-1 0 0,1 1 0,-1-1-1,1 1 1,-1-1 0,1 1 0,-1-1 0,1 1-1,-1 0 1,1-1 0,0 1 0,-1 0 0,1-1-1,-1 1 1,1 0 0,0 0 0,1-1 0,4 1 67,0-1 1,0 1 0,1 0-1,-1 0 1,0 1-1,0 0 1,0 0 0,0 0-1,0 1 1,0 0 0,0 0-1,0 1 1,0-1-1,-1 1 1,1 1 0,-1-1-1,0 1 1,8 6 0,-9-5-201,0-1 0,0 0 0,0 1 0,0-1 1,0 1-1,-1 0 0,0 0 0,0 1 0,-1-1 1,1 1-1,-1-1 0,0 1 0,-1 0 0,1 0 1,-1 0-1,-1 0 0,1 0 0,-1 0 0,0 10 1,-1-13-9,1-1 0,-1 1 1,0-1-1,0 1 1,0-1-1,0 0 0,-1 0 1,1 1-1,0-1 0,-1 0 1,0 0-1,1 0 1,-1-1-1,0 1 0,0 0 1,0-1-1,0 1 0,0-1 1,-4 2-1,-5 3 76,0-2 1,-20 8-1,24-10-54,2-1-12,2 0 41,-1 0 1,1 1-1,-1-1 1,-6 4-1,10-5-53,-1 1-1,1-1 0,-1 0 0,1 1 1,0-1-1,-1 1 0,1-1 0,0 0 1,-1 1-1,1-1 0,0 1 0,-1-1 0,1 1 1,0-1-1,0 1 0,0-1 0,-1 1 1,1-1-1,0 1 0,0-1 0,0 1 1,0-1-1,0 1 0,0-1 0,0 1 1,0-1-1,0 1 0,0 0 0,0-1 1,0 1-1,1-1 0,-1 1 0,0-1 1,0 1-1,0-1 0,1 1 0,-1-1 1,0 0-1,1 1 0,-1 0 0,4 3 27,1 0 0,-1 0 0,1 0 0,-1-1 0,1 0 0,0 0 0,0 0 0,0 0 0,1-1 0,5 2 0,3 2 42,216 90 1211,-192-84-1173,-34-12-267,-6-3 232,-8-6 415,7 8-338,-13-15 164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178 211 4577,'0'0'220,"1"0"0,-1 0 0,1 0 0,-1 0-1,1 0 1,-1 0 0,0 0 0,1 0 0,-1 0 0,1 0 0,-1 0 0,0 0 0,1-1-1,-1 1 1,1 0 0,-1 0 0,0-1 0,1 1 0,-1 0 0,0 0 0,1-1 0,-1 1 0,0 0-1,0-1 1,1 0 0,6-14 3066,-1-16 1026,-6 23-3827,0 0 0,0 1 1,0-1-1,-1 1 0,0-1 1,0 1-1,-1 0 0,0-1 0,0 1 1,-1 0-1,-4-8 0,5 10-431,-1 1 0,0 0 0,0-1 0,0 1-1,-1 1 1,1-1 0,-1 0 0,0 1 0,0 0 0,0 0 0,-1 0-1,1 0 1,-1 1 0,1-1 0,-1 1 0,-10-3 0,12 5-48,1-1 0,-1 1 0,0-1 0,0 1 0,0 0 1,0 0-1,1 0 0,-1 0 0,0 1 0,0-1 0,0 1 0,1-1 1,-1 1-1,0 0 0,0 0 0,1 1 0,-1-1 0,1 0 1,-1 1-1,1 0 0,0-1 0,0 1 0,0 0 0,0 0 1,0 0-1,0 0 0,0 1 0,0-1 0,-1 4 0,-2 2 1,1 1 0,0 0 0,0 0-1,1 0 1,1 0 0,-1 0 0,-1 17-1,3-19 6,1 0 0,0 0 0,0 1 0,1-1 0,-1 0-1,2 0 1,-1 0 0,1 0 0,3 10 0,-3-14-4,-1 0 0,1 0 0,-1 0 0,1 0 0,0 0 0,0 0-1,0 0 1,0-1 0,0 1 0,1-1 0,-1 0 0,1 0 0,0 0 0,-1 0 0,1 0 0,0 0 0,0-1 0,0 1 0,1-1 0,-1 0 0,0 0 0,4 1 0,-5-2-5,0 0-1,0 0 1,0 0 0,-1 0 0,1 0 0,0-1-1,0 1 1,0 0 0,-1-1 0,1 1 0,0-1 0,-1 0-1,1 0 1,0 0 0,-1 0 0,1 0 0,-1 0-1,0 0 1,3-3 0,1-1 6,0-1 1,-1 1-1,7-11 0,-8 11-4,7-12 11,14-20 11,-21 33-24,0 0 0,0 0 0,0 1 0,1 0 0,-1 0 0,8-5 0,-11 7-2,1 1-1,0 0 0,0-1 1,0 1-1,-1 0 1,1-1-1,0 1 0,0 0 1,0 0-1,0 0 0,0 0 1,0 0-1,-1 0 0,1 0 1,0 0-1,0 0 0,0 0 1,0 0-1,0 1 1,-1-1-1,1 0 0,0 1 1,0-1-1,0 0 0,-1 1 1,1-1-1,0 1 0,-1-1 1,1 1-1,0 0 1,0 1-1,3 2 23,-1 0 0,0 0 0,0 1-1,3 6 1,-2-4 50,14 23 595,32 40 0,-50-70-678,0 1 0,1-1 1,-1 1-1,0-1 0,1 1 0,-1-1 0,1 1 0,-1-1 0,1 0 0,-1 1 0,1-1 0,-1 0 0,1 1 0,-1-1 0,1 0 0,-1 1 0,1-1 0,0 0 0,-1 0 0,1 0 0,-1 0 0,1 0 0,0 0 0,-1 0 0,1 0 0,-1 0 0,1 0 0,0 0 0,-1 0 1,2 0-1,-1-1 43,-1 1 1,1-1 0,0 0 0,0 1 0,0-1 0,-1 0 0,1 0 0,0 1 0,-1-1-1,1 0 1,-1 0 0,1 0 0,-1 0 0,1 0 0,-1-1 0,6-11 222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7706,'2'1'509,"-1"0"0,1-1 1,-1 1-1,1 0 0,-1 0 0,1 0 1,-1 0-1,0 0 0,1 0 1,-1 0-1,0 0 0,0 0 0,0 1 1,0-1-1,0 0 0,0 1 1,-1-1-1,1 1 0,0-1 0,-1 1 1,1-1-1,-1 1 0,1 1 1,-1 2 38,0 0 0,0-1 0,-1 1 0,1-1 0,-1 1 0,-2 7 0,1-7-217,1 1 1,0-1 0,0 1-1,0 7 1,3 13 196,-1-15-348,0-9-126,-1-3-32,0-4-141,1 1-1,-1 0 1,1-1 0,0 1 0,0 0-1,3-6 1,2-8-318,-3-2 1,-2 13 288,1 0 0,-1 1 0,5-12-1,-2 7 26,-1 4 81,-1 1 0,1 0-1,3-5 1,-5 9 46,0 1 0,0-1 1,0 1-1,0 0 0,0 0 0,1 0 0,-1 0 0,0 0 0,1 0 0,-1 0 0,0 0 0,1 0 0,-1 0 0,1 1 0,-1-1 1,1 1-1,1-1 0,-1 1 51,0 0 1,0 0 0,0 0-1,0 1 1,-1-1 0,1 0-1,0 1 1,0 0 0,0-1 0,-1 1-1,1 0 1,0 0 0,-1 0-1,1 0 1,-1 0 0,1 0-1,-1 1 1,2 1 0,2 1 268,-1 1 1,0 0 0,7 11-1,-2 0 134,-1 1 1,0 0-1,-1 0 0,-1 1 0,-1 0 0,3 20 1,-7-34-661,-1-9-5271,0 4 3341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6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115 379 8930,'2'0'316,"-1"0"1,1 0 0,-1 0-1,0 0 1,1 0-1,-1-1 1,1 1 0,-1 0-1,0-1 1,1 1-1,-1-1 1,1 1 0,-1-1-1,0 0 1,0 1-1,0-1 1,1 0-1,-1 0 1,0 0 0,0 0-1,0 0 1,0 0-1,0 0 1,0 0 0,-1 0-1,1-1 1,0 1-1,-1 0 1,1-1-1,0-1 1,0-1-170,0 1 1,0 0-1,0-1 1,-1 1-1,1 0 1,-1-1-1,0 1 0,0-1 1,0 1-1,0 0 1,-1-1-1,0 1 0,1 0 1,-1-1-1,0 1 1,-1 0-1,1 0 1,0 0-1,-1 0 0,0 0 1,0 0-1,0 0 1,-2-2-1,3 3-125,-1 0-1,1 1 1,0 0 0,-1-1 0,1 1-1,-1 0 1,1 0 0,-1 0-1,1 0 1,-1 0 0,0 0-1,0 0 1,1 0 0,-1 1-1,0-1 1,0 1 0,-2-1-1,1 1-8,0 0-1,0 0 1,1 0-1,-1 0 1,0 1-1,1 0 0,-1-1 1,0 1-1,1 0 1,-1 0-1,-2 1 1,0 1-7,0 0 1,0 0 0,1 1-1,-1-1 1,1 1 0,0 0 0,0 0-1,0 0 1,1 1 0,-1 0 0,-2 5-1,3-4 10,1 0-1,-1 1 1,1-1-1,0 1 1,1-1-1,0 1 0,0 0 1,0-1-1,1 1 1,0 0-1,0 0 1,0 0-1,3 8 1,-2-10 16,0 1 1,1-1-1,-1 0 1,1 0 0,0 0-1,1 0 1,-1 0 0,1-1-1,0 1 1,0-1-1,1 1 1,-1-1 0,1 0-1,0-1 1,0 1-1,9 6 1,-12-10-26,0 1-1,0 0 0,0-1 1,0 1-1,0-1 1,0 1-1,0-1 1,0 0-1,1 1 1,-1-1-1,0 0 0,0 0 1,0 0-1,1 0 1,-1 0-1,0 0 1,0 0-1,0 0 1,0-1-1,1 1 1,-1 0-1,0-1 0,0 1 1,0-1-1,0 1 1,0-1-1,0 1 1,0-1-1,0 0 1,0 1-1,1-2 1,1-2 7,0 1 1,-1-1 0,1 1-1,-1-1 1,0 0 0,0 1-1,2-6 1,1-5 15,0 4-10,0-1 0,-2-1 0,4-11-1,13-77 32,-15 80-41,-1-1 0,-2 1-1,0-1 1,-1 0 0,-1 1 0,-1-1 0,-1 0-1,-5-25 1,-7-21 65,10 56-64,1 8 21,2 5 92,-1 18 178,1 0 0,0 0 0,2 0 0,5 36 0,-2-24-3,2 29 221,4 40 170,-6-79-540,0-1-1,12 34 1,-14-48-122,1-1 0,0 1 0,0-1 0,1 0 0,0 0 0,0 0 0,0-1 0,0 1 0,9 6 0,-11-10-94,1 0 1,-1 0-1,1 0 1,-1 0 0,1-1-1,0 1 1,0-1-1,0 0 1,0 0-1,0 0 1,0 0 0,0-1-1,0 1 1,0-1-1,1 0 1,-1 0-1,0 0 1,0 0 0,0 0-1,0-1 1,1 1-1,-1-1 1,3-1-1,-1 0-765,-1 0 0,0 0-1,0 0 1,5-4-1,17-15-1455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208 177 8698,'17'-20'4860,"7"-7"-2498,-2 2-1202,-20 23-960,0-1 0,0 1 0,0-1 0,0 1 0,-1-1 0,1 0 1,-1 1-1,0-1 0,0 0 0,0 0 0,0 0 0,0 0 0,-1 0 0,1 0 1,-1 0-1,0 0 0,0 0 0,0-1 0,0 1 0,-1 0 0,0-5 0,0 6-94,-1-1 0,1 1-1,0 0 1,-1 0 0,1 0-1,-1 0 1,1 0 0,-1 0-1,0 0 1,0 1 0,0-1-1,0 1 1,0-1 0,0 1-1,-1 0 1,1 0 0,0 0-1,-1 0 1,1 0 0,-1 0-1,1 1 1,-1-1 0,-3 0-1,-2 1-8,0 0-1,0 0 0,0 0 1,0 1-1,1 0 0,-1 0 1,0 1-1,-13 5 0,-3 3-27,-30 17 0,52-26-65,-4 2 8,0 1 0,0-1 0,-9 8 0,14-9-8,-1-1 1,0 1-1,1 0 1,-1 0-1,1-1 1,0 1-1,0 0 1,0 0-1,0 0 1,0 1-1,0-1 1,0 0-1,0 0 1,1 0-1,-1 3 1,1 1 2,0-1 0,0 1 0,1-1 0,-1 1 0,1-1 1,0 1-1,1-1 0,-1 0 0,1 0 0,0 1 0,1-1 1,-1 0-1,1-1 0,0 1 0,6 7 0,5 5 86,1-1-1,27 23 0,-25-25 42,3 4 82,-9-9 80,-1 0 1,0 1-1,18 22 1,-27-30-238,1 0-1,-1 0 1,0 0 0,0 0 0,0 1 0,0-1-1,0 0 1,0 1 0,-1-1 0,1 0 0,-1 1 0,1-1-1,-1 4 1,0-4-32,-1-1-1,1 0 1,0 1 0,-1-1-1,1 0 1,-1 0 0,0 1-1,1-1 1,-1 0 0,0 0-1,0 0 1,0 0 0,0 0-1,0 0 1,0 0 0,0 0-1,0 0 1,0 0 0,0-1-1,0 1 1,-1 0 0,1-1-1,0 1 1,0-1-1,-1 1 1,-1 0 0,-11 2 39,0-1 1,-1 0-1,1-1 1,-1-1-1,-16-1 1,5 1-61,-37 0-611,62 0 542,0 0 0,1 0 0,-1 0 0,1 0 0,-1 0 0,1 0 0,-1 0 0,1 0 0,-1 0 0,0-1 0,1 1 0,-1 0 0,1 0 0,-1 0 0,1-1 0,-1 1 0,1 0 1,-1-1-1,1 1 0,0 0 0,-1-1 0,1 1 0,-1-1 0,1-1 171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13195,'-14'4'6975,"0"8"-3983,7-4-1873,4-5-981,1 0 1,-1 0-1,1 0 0,0 0 0,0 0 1,1 1-1,-1-1 0,1 0 0,-1 1 1,1 0-1,0-1 0,1 1 0,-1 0 0,1-1 1,-1 1-1,1 0 0,0 0 0,1 3 1,0 9 21,2 0 1,7 29 0,-8-38-94,-1-2-53,0-1 1,1 1-1,-1-1 1,1 1-1,0-1 1,0 0-1,0 1 1,1-1-1,0 0 1,0-1-1,0 1 1,0 0-1,0-1 1,1 0-1,-1 0 1,1 0-1,0 0 1,0 0-1,0-1 1,0 0-1,1 0 1,-1 0-1,5 1 1,-3-1-3,0 0-1,0-1 1,0 0 0,0-1 0,0 1 0,0-1 0,0 0 0,11-2 0,-14 2-7,0-1 0,1 0 0,-1 0 0,0-1 0,0 1 0,0 0 0,0-1 0,0 0 1,0 0-1,0 0 0,-1 0 0,1 0 0,-1-1 0,1 1 0,-1-1 0,0 1 0,3-5 0,-2 1 4,0-1 0,0 1 0,0-1 0,-1 0 0,0 0 0,0 0-1,-1 0 1,0 0 0,0-1 0,-1 1 0,0-12 0,-1 8 12,0-1-1,-1 0 1,0 1 0,-1-1 0,0 1 0,-7-16-1,8 23-6,0-1-1,-1 1 1,1-1-1,-6-5 1,7 9-13,1 0-1,-1 0 1,1 1 0,-1-1-1,0 0 1,1 1 0,-1-1-1,0 1 1,0-1 0,1 1 0,-1-1-1,0 1 1,0-1 0,0 1-1,0 0 1,0-1 0,0 1 0,1 0-1,-1 0 1,0 0 0,0 0-1,0 0 1,0 0 0,0 0-1,0 0 1,0 0 0,0 0 0,0 0-1,0 1 1,1-1 0,-1 0-1,-2 1 1,2 0-37,0 1 0,0-1 0,0 0 0,0 0 0,0 1 0,0-1 1,0 0-1,0 1 0,0-1 0,1 1 0,-1-1 0,0 1 0,1-1 0,-1 1 0,1-1 0,0 1 0,0 0 0,0-1 0,-1 3 0,1 0-286,0 0-1,0 0 0,1 0 0,-1 0 1,1 0-1,1 7 0,8 7-576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39:3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14411,'1'1'434,"1"0"-1,-1-1 1,1 1-1,-1 0 1,1 0-1,-1 0 1,0 1 0,0-1-1,0 0 1,0 0-1,0 1 1,2 1-1,-2 0-130,0 0 0,1-1 0,-1 1 0,0 0-1,-1 0 1,2 4 0,-1 4-20,-1-1 0,1 0-1,-2 12 1,0-18-5,-1 106 248,2-109-520,0 0-1,0 0 0,0 0 0,0 0 0,-1 0 0,1 0 0,0 0 0,0 0 0,-1 0 0,0 2 0,1-3-5,0 0 0,0 0 0,-1 0 1,1 0-1,0 0 0,0 0 0,0 0 0,0 0 0,-1 0 0,1 0 1,0-1-1,0 1 0,0 0 0,0 0 0,0 0 0,-1 0 0,1 0 0,0 0 1,0 0-1,0-1 0,0 1 0,0 0 0,0 0 0,0 0 0,-1 0 1,1-1-1,0 1 0,0 0 0,0 0 0,0 0 0,0 0 0,0-1 0,0 1 1,0 0-1,-6-26-85,4 13 31,1 0 0,0 0-1,1 0 1,1 0 0,0 0-1,1 0 1,6-25 0,-5 30 44,0 0 0,1 0 0,0 0 0,0 1 0,6-8 0,-8 12 26,1-1 1,0 1-1,0 1 1,0-1-1,0 0 1,0 1-1,0-1 0,1 1 1,0 0-1,-1 0 1,1 1-1,0-1 1,4-1-1,-5 2 27,-1 1 0,1-1 0,-1 1 0,1 0 0,-1 0 0,1 0 0,-1 0-1,1 0 1,-1 0 0,1 1 0,-1-1 0,1 1 0,-1 0 0,0 0 0,1 0-1,-1 0 1,0 0 0,0 0 0,1 0 0,-1 1 0,0-1 0,0 1 0,-1 0-1,4 3 1,-1-1 74,-1 1 0,0-1 0,0 1-1,0 0 1,0 0 0,-1 0-1,0 1 1,0-1 0,2 9 0,1 12 322,1 29 0,-4-25-261,-1-17-149,-1 0 1,0 0 0,-4 25-1,0-13-506,6-15-326,0-8-920,0-5-3657,0-6 2706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11626,'-7'14'5034,"-2"9"-2322,1 1-871,8 9-633,1 7-128,6 0-432,2 4-208,-4-4-264,-3 0-64,4-10-88,5-3-16,4-8-128,3-9-264,2-4-888,-7-6-96,9-12 712</inkml:trace>
  <inkml:trace contextRef="#ctx0" brushRef="#br0" timeOffset="1">0 132 12459,'0'6'4945,"6"0"-3217,3 2-88,-9 0-463,13 0-337,5-1-568,-8-4-144,22-3-384,-1 0-584,1 0 552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12763,'3'12'5948,"-2"-7"-4703,-3 1 234,9 36 758,-4 17-1350,3 0 0,16 63 1,-18-102-783,1-4-9,-1 2 0,-1-1 0,-1 0 0,1 29 0,-2-40-143,3-7-404,-3 1 307,0-1 0,-1 0 1,1 0-1,0 0 0,-1 0 0,1 0 0,-1 0 0,1 0 0,-1 0 0,0 0 0,1-2 1,0-7-1171,0 1 0,-1-1 1,-1-9-1,0 7 239,-2-32-854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2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 7746,'0'-1'285,"0"0"1,0 0-1,-1 1 1,1-1 0,0 0-1,0 0 1,0 0 0,0 0-1,0 0 1,0 0-1,0 1 1,0-1 0,0 0-1,0 0 1,0 0-1,1 0 1,-1 0 0,0 1-1,1-1 1,-1 0-1,1 0 1,-1 1 0,0-1-1,1 0 1,0 0-1,1 0 29,-1 0-1,0 0 0,1 1 1,-1-1-1,1 1 0,-1-1 1,1 1-1,-1 0 0,1-1 0,-1 1 1,1 0-1,-1 0 0,1 0 1,3 0-1,3 1 246,0 0 1,0 1-1,0 0 1,0 0-1,0 0 1,0 1-1,-1 0 1,12 7-1,-14-7-458,-1 0 0,1 0 0,0 1-1,-1-1 1,1 1 0,-1 0 0,0 1-1,-1-1 1,1 1 0,-1 0 0,0 0-1,5 10 1,-7-14-91,-1 1 0,0-1 0,1 1 0,-1-1 0,0 1 0,0-1 0,0 1-1,0-1 1,0 1 0,0-1 0,0 1 0,-1-1 0,1 1 0,0-1 0,-1 1 0,0-1-1,1 0 1,-1 1 0,0-1 0,1 0 0,-3 2 0,-1 3 27,0-1 0,-1 0 0,-7 6 0,11-9-29,-15 11 71,1-1 0,-1-1 0,-23 13 0,38-24-76,-1 1 13,0 1 0,0-1 0,0 0 0,0 0 0,1 1 0,-3 1 0,3-2-5,1-1 0,0 1 0,-1-1 0,1 1 0,0-1 0,0 1 0,0-1 0,-1 0 0,1 1 0,0 0 0,0-1 0,0 1 0,0-1 0,0 1 0,0-1 0,0 1 0,0-1 0,0 1 0,0-1 0,0 1 0,0-1 0,0 1 0,1-1 0,-1 1 0,0-1 0,0 1 0,0-1 0,1 0 0,-1 1 0,0-1 0,1 1 0,-1-1 0,0 0 0,1 1 0,11 12 273,1-1-1,1-1 1,0 0-1,0-1 1,26 13 0,-19-10 293,39 29 0,-8 5-127,-45-42-306,-1-3-57</inkml:trace>
  <inkml:trace contextRef="#ctx0" brushRef="#br0" timeOffset="1">742 421 18060,'-9'11'6393,"9"-12"-5385,0-2-647,-4-2-41,3 3 1472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46 7594,'-8'-12'5769,"-2"-7"-1997,5 8-952,2 8-1077,3 3-1707,0 0 1,0 0-1,0 0 1,0 0 0,0 0-1,0 0 1,1 0-1,-1 0 1,0 0-1,0 1 1,0-1 0,0 0-1,0 0 1,0 0-1,0 0 1,0 0-1,0 0 1,0 0-1,0 0 1,0 0 0,0 0-1,0 0 1,0 0-1,0 0 1,0 1-1,-1-1 1,1 0 0,0 0-1,0 0 1,0 0-1,0 0 1,0 0-1,0 0 1,0 0 0,0 0-1,0 0 1,0 0-1,0 0 1,0 0-1,0 0 1,0 0 0,0 0-1,0 0 1,0 0-1,0 0 1,-1 0-1,1 0 1,0 1-1,0-1 1,0 0 0,0 0-1,0 0 1,0 0-1,0 0 1,0 0-1,0 0 1,0-1 0,0 1-1,-1 0 1,6 29 383,-2-12-300,0 0 1,1 0-1,9 22 0,-9-28-68,0 0-1,1 0 0,1 0 1,8 12-1,-13-20-45,1-1-1,0 1 1,0-1-1,0 0 1,0 0 0,0 0-1,1 0 1,-1 0-1,1 0 1,-1 0 0,1-1-1,0 1 1,-1-1-1,1 0 1,0 0 0,0 0-1,0 0 1,0-1-1,0 1 1,0-1 0,0 1-1,4-1 1,-5-1-10,0 1 0,0-1 0,0 1 0,-1-1 0,1 0 0,0 0 0,0 0 0,0 0 0,-1 0-1,1 0 1,0-1 0,-1 1 0,1 0 0,-1-1 0,0 1 0,1-1 0,-1 0 0,0 1 0,0-1 0,0 0 0,1-2 0,2-4-115,-1-1 0,1 1 0,2-13-1,-3 5-170,-1 0 1,1-22-1,3-16-93,-6 55 386,0-1 1,0 0-1,0 0 0,0 0 0,0 0 1,0 0-1,0 0 0,0 0 1,0 0-1,0 0 0,1 0 0,-1 0 1,0 0-1,0 0 0,0 0 0,0 0 1,0 0-1,0 0 0,0 0 1,0 0-1,0 0 0,0 0 0,1 0 1,-1 0-1,0 0 0,0 0 1,0 0-1,0 0 0,0 0 0,0 0 1,0 0-1,0 0 0,0 0 0,0 0 1,1 0-1,-1 0 0,0 0 1,0 0-1,0 0 0,0 0 0,0 0 1,0-1-1,0 1 0,0 0 1,0 0-1,0 0 0,0 0 0,0 0 1,0 0-1,5 13 447,-3-6-324,3 4 84,0 0 1,1 0-1,0-1 0,12 16 0,-15-23-130,0 1 0,0-1-1,0 0 1,0 0 0,1-1 0,-1 1 0,1-1 0,0 1-1,0-1 1,0 0 0,0-1 0,0 1 0,0-1-1,1 1 1,-1-1 0,0-1 0,1 1 0,-1-1 0,9 1-1,-11-1-58,0 0 0,0 0-1,0 0 1,0-1 0,0 1-1,0 0 1,0-1 0,0 1-1,0-1 1,-1 0 0,4-1-1,-2 0-3,0 0-1,-1 0 1,0 0 0,0-1-1,1 1 1,2-5-1,1-3-61,-1 0-1,0-1 0,-1 1 0,0-1 0,0 0 0,-1 0 1,2-17-1,-4 24-94,0 3 67,-1-1-1,0 1 1,0 0 0,0-1 0,0 1 0,0 0 0,0-1 0,-1 1 0,1-2 0,-1 1 308,2 1-211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10202,'1'1'433,"0"-1"0,0 0 1,0 0-1,0 0 0,0 0 0,-1 0 0,1 0 0,0 0 0,0 0 0,0 0 0,1-1 1,11-5 1482,-9 3-1433,0 0-1,0 1 0,5-7 0,5-6 313,0 0-1,-2-1 0,0-1 1,17-31-1,-27 44-761,0 0 0,-1 0 0,0 0-1,0 0 1,0 0 0,0 0 0,0-5 0,-1 7-19,0 1 0,0 0 0,0-1 0,0 1 0,0 0 0,0-1 0,-1 1 0,1 0 0,0-1 0,-1 1 0,1 0 0,-1 0 0,1-1 0,-1 1 0,0 0 0,0 0 0,1 0 0,-1 0 0,0 0 0,0 0 0,0 0 0,0 0 0,0 0 0,0 1 0,-1-1 0,0-1 0,0 1 4,0 1-1,0-1 1,0 0-1,0 1 0,0-1 1,0 1-1,0-1 0,0 1 1,0 0-1,0 0 0,0 0 1,0 0-1,-1 0 1,1 0-1,0 1 0,-3 0 1,2 0 7,1 1 0,-1-1 1,0 1-1,1-1 0,0 1 1,-1 0-1,1 0 0,0 0 1,0 0-1,-3 4 0,0 0 40,1 1-1,1-1 0,-1 1 0,1 0 1,0 0-1,1 0 0,-1 0 0,-1 12 1,3-14-26,0 0 0,1 0 0,-1 0 1,1 0-1,0 0 0,1 0 0,-1 0 0,1 0 1,0 0-1,0 0 0,1 0 0,-1 0 1,1-1-1,0 1 0,0 0 0,1-1 1,-1 0-1,1 1 0,0-1 0,0 0 0,1-1 1,-1 1-1,1 0 0,-1-1 0,1 0 1,0 0-1,1 0 0,8 4 0,-6-4-39,0 0 0,1-1-1,-1 0 1,1 0-1,-1 0 1,1-1 0,0-1-1,0 1 1,-1-1 0,15-2-1,8-2-73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13099,'-1'-4'641,"-6"-12"2762,7 16-3366,0 0 1,0 1-1,0-1 0,0 0 1,0 0-1,-1 0 0,1 0 1,0 0-1,0 0 0,0 0 1,0 0-1,0 0 0,0 0 1,0 0-1,0 0 1,0 0-1,0 0 0,0 0 1,0 0-1,0 0 0,0 0 1,0 0-1,0 0 0,0 0 1,0 0-1,0 0 1,0 0-1,0 0 0,0 0 1,0 0-1,0-1 0,0 1 1,0 0-1,0 0 0,0 0 1,0 0-1,0 0 0,0 0 1,2 10 1162,3 11 369,-2-8-786,1 0 0,0 0 0,9 20 1,-11-29-744,0-1 0,0 0 1,0 1-1,0-1 1,1 0-1,-1 0 1,1 0-1,0-1 1,0 1-1,0-1 0,0 1 1,1-1-1,-1 0 1,0 0-1,1-1 1,0 1-1,4 1 0,-5-2-34,0-1-1,1 0 0,-1 1 0,0-1 1,1 0-1,-1 0 0,0-1 0,1 1 1,-1-1-1,0 0 0,0 0 0,0 0 1,1 0-1,-1 0 0,0-1 1,3-1-1,1-2 3,0 1 0,-1-1 0,0 0 0,0 0 0,8-10 0,-11 12-2,-1 0 1,0-1-1,0 1 1,0-1-1,-1 1 1,1-1-1,-1 0 1,1-4-1,4-26 108,-6 33-106,0 5 16,1-1 1,-1 0 0,0 1-1,1-1 1,-1 0 0,3 7-1,1 4 153,-3-9-99,1 4 232,0 0-1,6 14 1,-7-20-264,0-1 0,0 0 0,0 0 0,0 0 0,1 0 1,-1 0-1,1 0 0,-1 0 0,1 0 0,0-1 0,-1 1 0,1-1 0,0 1 0,0-1 0,3 2 1,-4-3-41,-1 0 1,1 1-1,-1-1 1,1 0 0,0 0-1,-1 1 1,1-1 0,0 0-1,-1 0 1,1 0-1,0 0 1,-1 0 0,1 0-1,0 0 1,-1 0 0,1 0-1,0 0 1,-1 0-1,1 0 1,0-1 0,-1 1-1,1 0 1,0 0 0,-1-1-1,1 1 1,-1-1-1,1 1 1,-1 0 0,2-1-1,-1-2 4,1 1 0,-1 0 0,0 0 0,0 0 0,0-1 0,2-3 0,5-11 18,-8 16-29,4-3-48,-1-1-1,0 1 0,0 0 0,0-1 1,3-9-1,-4 9-349,0 0 0,0 1 1,0-1-1,1 1 0,4-7 0,2-3-481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4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91 244 9554,'-3'4'4097,"7"9"-1569,0-1-639,-1 3 167,2 2-191,2-5-617,0 1-344,-1-1-472,0-1-120,-2-11-568,2 0-560,-3-8 544</inkml:trace>
  <inkml:trace contextRef="#ctx0" brushRef="#br0" timeOffset="1">20 68 11210,'-19'8'4649,"19"-1"-2296,0-2-849,1 3-544,9 6-183,0-9-577,8 1 2616,14-8-2128</inkml:trace>
  <inkml:trace contextRef="#ctx0" brushRef="#br0" timeOffset="2">313 0 12107,'2'23'5073,"-2"9"-2633,0 5-399,-2 11-465,2-3-328,3 3-672,6 3-232,4-9-200,6 5-56,-2-14-64,-1-6 57,0-15-594,-1-10-575,-4-18 744,-1-15-192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10850,'6'9'5129,"-6"4"-1928,0 13-1184,0 10-73,1 7-616,4 5-352,2 2-599,-2-8-161,5-5-136,-2-3-32,2-13-64,2-4-296,-2-7-825,-1-1 697,11 0-8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11963,'0'8'4641,"9"6"-2777,0 7-520,7 16 161,7 11-113,-6 12-448,6 4-216,2-2-296,-1-4-120,0-13-152,-4-8-40,-5-10-48,-3-11 88,-4-12-840,-4-7-560,-10-18-1689,0-3 1617</inkml:trace>
  <inkml:trace contextRef="#ctx0" brushRef="#br0" timeOffset="1">33 8 10450,'50'1'8230,"3"4"-4561,-45-4-3385,0 0-1,0 1 1,0 0 0,0 0 0,0 1 0,-1 0-1,0 1 1,1 0 0,-1 0 0,9 7 0,-15-10-249,0 0-1,0 0 1,0-1 0,0 1 0,0 1 0,0-1 0,0 0-1,-1 0 1,1 0 0,0 0 0,-1 0 0,1 1-1,-1-1 1,0 0 0,1 1 0,-1-1 0,0 0 0,0 1-1,0 1 1,0 0-3,0 0 0,-1-1-1,1 1 1,-1-1 0,0 1 0,0-1-1,0 0 1,0 1 0,-3 3 0,-2 2 7,0 0 0,0-1 1,-1 1-1,-10 6 1,11-8-33,0-1 0,-1-1 0,-9 6 0,14-9-134,-1 1 0,0-1 1,1 0-1,-1 0 0,0 0 0,0 0 1,0-1-1,0 1 0,0-1 1,0 1-1,-4-1 0,6 0 87,1 0-1,0 0 0,-1-1 0,1 1 1,0 0-1,-1 0 0,1 0 0,0 0 0,-1 0 1,1-1-1,0 1 0,-1 0 0,1 0 1,0-1-1,0 1 0,-1 0 0,1 0 0,0-1 1,0 1-1,0 0 0,-1-1 0,1 1 1,0 0-1,0-1 0,0 1 0,0 0 0,0-1 1,0 1-1,0 0 0,0-1 0,0 1 1,0 0-1,0-1 0,0 1 0,0-1 1,0 1-1,0 0 0,0-1 0,0 1 0,0 0 1,0-1-1,0 1 0,0 0 0,1-1 1,-1 1-1,0-1 0,13-11-355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9674,'15'21'4130,"-3"-4"-1042,-1 0 0,16 31 0,-17-23-1804,-8-17-1064,1 0 0,0-1 0,1 1 0,0-1 0,0 1 0,1-1 0,5 7 0,-18-33 79,0 1-294,-6-22 0,11 33-6,2 3-34,0 0-1,-1 0 1,1 0-1,1 0 1,-1 0-1,1 0 1,-1 0-1,1 0 0,0-1 1,1 1-1,-1 0 1,1 0-1,0 0 1,0 0-1,0 0 1,0 0-1,1 0 1,0 1-1,-1-1 1,1 0-1,5-6 0,-4 7-224,0 0 0,1 0-1,-1 0 1,1 1 0,-1-1-1,1 1 1,0 0-1,0 0 1,0 0 0,0 0-1,1 1 1,-1 0-1,0 0 1,1 0 0,-1 0-1,0 0 1,1 1-1,6 0 1,15 3-1876,-4 5 1025</inkml:trace>
  <inkml:trace contextRef="#ctx0" brushRef="#br0" timeOffset="1">347 56 9218,'-2'2'606,"0"-1"0,0 1 0,1 0 1,-1 0-1,0 0 0,1 0 0,-1 0 0,1 0 1,0 1-1,0-1 0,0 1 0,0-1 0,0 0 0,0 1 1,0 2-1,-1 4 342,1 0 0,0-1 1,1 11-1,0-15-798,0 0-1,1 0 1,-1 0-1,1 0 0,0 0 1,0 0-1,0-1 1,1 1-1,-1 0 1,1-1-1,0 1 1,0-1-1,0 0 0,1 1 1,3 3-1,-5-6-134,0 0-1,0 0 1,0 0-1,0 0 1,0-1-1,0 1 1,1 0-1,-1-1 1,0 1-1,1-1 1,-1 1-1,0-1 1,1 1-1,-1-1 1,0 0-1,1 0 1,-1 0-1,1 0 1,-1 0 0,0 0-1,1 0 1,-1 0-1,3-1 1,2 0 0,-1-1 0,0 0 1,1 0-1,6-4 1,-7 3-5,0 0 0,0 0 1,-1-1-1,1 1 0,-1-1 1,0 0-1,0 0 0,5-7 1,-8 10-6,0-1 1,1 1 0,-1-1 0,0 0 0,-1 0 0,1 0 0,0 0 0,0 1 0,-1-1 0,1 0 0,-1 0 0,0 0 0,0 0 0,1 0 0,-1 0 0,0 0 0,-1 0-1,1-1 1,0 1 0,-1 1 0,1-1 0,-1 0 0,1 0 0,-1 0 0,0 0 0,0 0 0,-1-1 0,-3-3 23,0 0-1,-1 1 1,0 0 0,0 1 0,0-1 0,0 1-1,-1 0 1,-9-4 0,12 6-18,-1 0 0,0 0 0,1 1 0,-1-1 0,0 1 0,-6-1-1,10 2-11,-1 0-1,1 0 0,0 0 0,-1 0 1,1 0-1,0 0 0,-1 0 0,1 0 0,0 1 1,-1-1-1,1 0 0,0 1 0,0-1 1,-1 1-1,1-1 0,0 1 0,0 0 1,0 0-1,0-1 0,0 1 0,0 0 0,0 0 1,0 0-1,0 0 0,0 0 0,0 2 1,-1-1-69,1 1 1,0 0 0,0-1 0,0 1-1,0 0 1,1-1 0,-1 1 0,1 0-1,0 0 1,0 0 0,0 3 0,0-5-36,0 0 1,1 1 0,-1-1 0,0 0-1,1 0 1,-1 0 0,1 0 0,-1 0-1,1 0 1,-1 0 0,1 0 0,0 0-1,-1 0 1,1 0 0,0 0 0,0 0-1,0-1 1,0 1 0,0 0 0,0-1-1,0 1 1,0-1 0,0 1 0,0-1-1,0 1 1,0-1 0,3 1-1,17 1-798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10442,'4'3'1129,"0"0"0,0 0 0,0 0-1,-1 1 1,1-1 0,-1 1 0,4 7-1,17 31 2147,-8-12-1589,-12-24-1515,0 0 0,0 0 0,0-1-1,1 1 1,-1-1 0,2 0 0,-1-1 0,0 1 0,1-1-1,7 5 1,-10-8-156,0 1 1,0-1-1,0 0 0,0 0 0,-1 0 0,1-1 1,0 1-1,1-1 0,-1 1 0,0-1 0,0 0 0,0 0 1,0 0-1,0-1 0,0 1 0,0-1 0,0 0 1,0 1-1,0-1 0,0-1 0,-1 1 0,1 0 0,0-1 1,-1 1-1,6-5 0,-1 0-92,0-1 1,0 0-1,-1 0 0,0-1 1,0 0-1,-1 0 1,0 0-1,-1-1 0,1 1 1,-1-1-1,-1 0 0,0-1 1,0 1-1,-1 0 0,0-1 1,1-15-1,-4-5-466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6393,'3'0'3497,"1"0"-488,3 3-353,0 2-567,1 6-409,-1 10-664,32 32-320,-34-34-319,-2-2-105,1-4-296,-2-1-312,1-8-681,0-5-399,1-12 792</inkml:trace>
  <inkml:trace contextRef="#ctx0" brushRef="#br0" timeOffset="1">37 1 10034,'4'9'4593,"4"2"-1712,0-1-889,-1 8-640,1 0-399,-1 1-641,3-2-200,4-1-960,2-2-649,4 3 881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3 321 11162,'0'0'233,"0"0"-1,1 1 0,-1-1 0,0 0 0,0 0 1,0 1-1,1-1 0,-1 0 0,0 0 1,0 0-1,1 0 0,-1 0 0,0 1 0,1-1 1,-1 0-1,0 0 0,0 0 0,1 0 0,-1 0 1,0 0-1,1 0 0,10-1 667,-10 1-519,2-1-192,-1 0 0,1 0 0,-1 0 0,1 0-1,-1 0 1,0-1 0,1 1 0,-1-1 0,0 1-1,0-1 1,0 0 0,0 0 0,0 0 0,-1 0-1,1 0 1,-1 0 0,1-1 0,-1 1 0,0 0-1,2-5 1,0-3 30,0 1 0,0-1 0,-1 0 0,1-10-1,-2 11-157,0 1 0,-1-1-1,0-12 1,-1 19-47,1-1-1,0 1 1,0 0-1,-1 0 1,1 0 0,-1 0-1,0 0 1,0 0-1,1 0 1,-1 0-1,-1 0 1,1 0 0,0 0-1,0 1 1,-1-1-1,1 0 1,-1 1-1,-1-3 1,2 4 5,0-1 0,0 1 0,0-1 0,0 1 1,0 0-1,0-1 0,0 1 0,0 0 0,0 0 0,0-1 0,0 1 1,0 0-1,0 0 0,0 0 0,0 0 0,0 1 0,0-1 0,0 0 0,0 0 1,0 1-1,0-1 0,0 0 0,0 1 0,1-1 0,-1 1 0,0-1 1,0 1-1,0-1 0,0 1 0,0 1 0,-2 0 59,1 0 1,0 1-1,0-1 0,1 1 0,-1 0 1,0 0-1,1-1 0,-2 5 1,0 0 80,1 0 1,0 1 0,0-1 0,1 1 0,0 0-1,0-1 1,0 1 0,1 0 0,0 0 0,3 13 0,-2-16-107,0 0 1,1 0-1,-1-1 1,1 1-1,0-1 1,1 1-1,-1-1 1,1 1-1,-1-1 1,1 0-1,1 0 1,-1-1-1,0 1 1,1-1 0,0 1-1,0-1 1,8 4-1,-5-3 69,1 0 1,-1-1-1,1 0 1,0-1-1,0 0 0,0 0 1,0 0-1,1-1 0,-1-1 1,0 1-1,1-1 0,8-2 1,34-3 471</inkml:trace>
  <inkml:trace contextRef="#ctx0" brushRef="#br0" timeOffset="1">1222 0 11450,'-4'7'4962,"4"0"-2242,-10 13-1208,4 6 1,2 14-249,5 5-248,8-3-520,-1-4-152,8-15-176,-9-13-72,8-6 24,2-4-120,-2-4-760,2 4-224,-4-9 472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12811,'8'1'5073,"7"2"-3097,6 2-303,6-1-209,-1-4-264,8-1-616,3-6-216,4-5-184,3-1-32,-3-1-736,-8-2 2433,-6-2-1561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9834,'0'2'4230,"3"6"-2550,-1 1 0,-1-1 1,2 11-1,-3 52 1366,0-38-2160,-1 11-190,1 38 14,1-68-618,0-1 0,1 1 0,7 24 0,-9-36-86,1 0-1,0-1 1,-1 1-1,1 0 1,0 0-1,0-1 1,2 3-1,-3-4-7,0 0 0,0 0 0,0 1 0,0-1 0,0 0-1,1 0 1,-1 0 0,0 0 0,0 0 0,0 0-1,0 0 1,0 0 0,0 0 0,0 0 0,1 0-1,-1 0 1,0 0 0,0 0 0,0 0 0,0 0-1,0 0 1,1 0 0,-1 0 0,0 0 0,0 0-1,0 0 1,0 0 0,0 0 0,0 0 0,1 0-1,-1 0 1,0 0 0,0 0 0,0 0 0,0 0-1,4-9-257,-2-7-474,2-24 0,-4 25 413,1 1 1,5-23-1,-6 36 319,1-1 0,-1 1 0,0 0 0,1-1-1,-1 1 1,1 0 0,-1 0 0,1 0 0,0-1 0,0 1-1,-1 0 1,1 0 0,0 0 0,0 0 0,0 0-1,0 0 1,2-1 0,-2 2 23,0 0 0,0 0 0,0 0 0,0-1 1,0 1-1,0 0 0,0 0 0,0 0 0,0 0 0,0 1 0,-1-1 0,1 0 0,0 0 1,0 1-1,0-1 0,0 0 0,0 1 0,0-1 0,0 1 0,-1-1 0,1 1 0,0-1 1,0 1-1,-1 0 0,2 0 0,6 7 457,1 1 0,12 17 0,-12-14 3,16 16 0,-15-19-283,0 0-1,1 0 1,0-1-1,16 9 0,-23-15-176,0 0 0,0-1 0,0 1 0,0 0 0,0-1 0,0 0 0,0 0 0,1-1 0,-1 1 0,0-1 0,1 0 0,-1 0 0,0 0 0,1 0 0,-1-1 0,0 0 0,9-2 0,-5-1-19,0 0-1,0-1 1,-1 1 0,1-1 0,-1-1 0,13-12 0,-7 4-16,-1 0-1,15-21 1,-25 32 13,0-1 0,0 1 0,0-1 0,-1 1 0,1-1 0,-1 0 0,0 0 0,0 1 0,0-1 0,0 0 0,-1 0-1,1 0 1,-1 0 0,0 0 0,-1-6 0,0 8 4,1 0 0,-1-1 0,0 1 0,0-1 1,0 1-1,0 0 0,0 0 0,0-1 0,-1 1 0,1 0 0,-1 0 0,1 1 0,-1-1 0,0 0 0,0 0 0,0 1 0,0-1 0,0 1 0,0 0 1,0-1-1,0 1 0,-1 0 0,1 0 0,0 0 0,-4 0 0,4 0 1,-1 1-1,1-1 1,-1 1-1,1-1 1,-1 1-1,0 0 1,1 0-1,-1 0 1,0 1-1,1-1 1,-1 0-1,1 1 1,-1 0-1,0 0 1,1 0-1,0 0 1,-1 0-1,1 0 1,0 0 0,-1 1-1,1-1 1,-2 3-1,-2 2 7,-1 1 0,1 0-1,1 1 1,-10 15 0,1 0 3,12-21-13,1 0 1,0 0-1,0 0 1,-1 0-1,2 1 1,-1-1-1,0 0 1,0 1-1,1-1 1,-1 0-1,1 1 1,0 3-1,0-5 1,0 1-1,0-1 0,0 1 0,1-1 0,-1 1 0,1-1 0,-1 1 0,1-1 1,-1 1-1,1-1 0,0 0 0,0 1 0,0-1 0,0 0 0,0 0 0,0 0 1,0 0-1,0 1 0,0-2 0,2 3 0,0-1 0,0 0 0,0 0 0,1 0 0,-1-1 0,0 1 0,1-1 0,0 1 0,-1-1 0,1 0 0,-1-1 0,1 1 0,0 0 0,0-1 0,-1 0 0,1 0 0,0 0 0,0-1 0,-1 1 0,7-2 0,-5 1 3,0 0 0,0 0 0,0 1 0,0-1 0,1 2 0,-1-1 0,0 0 0,0 1 0,0 0 0,0 0 0,0 0-1,0 1 1,6 2 0,-9-3-114,0 0-1,0-1 1,0 1-1,0-1 1,0 1-1,0-1 0,0 0 1,3 0-1,-3 0-288,-1 0 0,0 0 0,0-1 0,0 1 0,0 0 0,1-1 0,-1 1 0,0-1-1,0 1 1,0-1 0,1 0 0,15-17-1838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4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13107,'3'20'5417,"-2"23"-2921,-1 3-927,0 9-337,4 2-232,4-8-416,8-4-272,1-18-255,-1-7 71,4-12-425,-3-9-487,-1-5 1777,-4-11-1082</inkml:trace>
  <inkml:trace contextRef="#ctx0" brushRef="#br0" timeOffset="1">8 132 8570,'-8'2'4809,"13"6"232,6 0-2529,8 3-615,3 0-225,13-5-664,3 0-375,10-6-369,3-2-64,-2-2-48,0-1-256,3-2 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9810,'-2'0'4009,"1"0"-2161,0 0-23,1 0 47,0 5-127,2 15-401,5 34-208,-7-24-320,-4-1-160,1-5-304,-1-5-128,4-9-208,-1-3 16,1-11-648,1-2-528,-1 5-856,0-15 1039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7458,'0'0'4160,"12"5"361,-2 3-2608,6 1-713,0 2 0,-1-3-559,0-2-241,2-3-504,-1-2-945,-3 1 769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10498,'49'46'4192,"-48"-44"-3998,1-1-1,-1 1 1,0 0 0,0-1-1,0 1 1,0 0 0,0-1-1,-1 1 1,1 0 0,0 0-1,0 2 1,-1-1 40,4 12 913,-1-8-310,-1 1 1,1 16-1,-2 22 1320,-2-30-1587,1-1 1,4 26 0,-4-41-572,0 0 0,0 0 1,0 1-1,0-1 0,0 0 1,0 0-1,0 0 0,0 1 0,0-1 1,0 0-1,0 0 0,1 0 1,-1 1-1,0-1 0,0 0 0,0 0 1,0 0-1,0 0 0,0 0 0,1 1 1,-1-1-1,0 0 0,0 0 1,0 0-1,1 0 0,-1 0 0,0 0 1,0 0-1,0 0 0,0 0 0,1 1 1,-1-2-8,1 1 0,-1 0-1,0 0 1,1 0 0,-1-1 0,0 1 0,0 0 0,1 0 0,-1-1 0,0 1 0,0 0 0,1-1 0,-1 1 0,0 0-1,0-1 1,0 1 0,0 0 0,0-1 0,1 1 0,-1 0 0,0-1 0,0 1 0,0 0 0,0-1 0,0 0 0,5-27-51,-3 16 48,0 0 0,1 0 1,0 0-1,8-17 1,-8 23 13,0 0 0,0 1 0,0 0 0,1-1 1,0 1-1,0 0 0,0 1 0,10-9 0,-8 8 7,-5 3 9,1 1-1,0-1 1,0 1-1,0 0 1,0 0-1,0 0 1,0 0-1,0 0 1,0 0-1,0 1 1,1-1-1,-1 1 0,4-1 1,-5 1 22,0 0 0,0 0 0,1 0 0,-1 0 0,0 0 0,0 0 0,0 1 0,0-1 0,0 0 0,0 1 0,0-1 0,0 1 0,0-1 0,0 1 0,0-1 0,0 1 0,0 0 0,-1-1 0,1 1 0,0 0 0,1 1 0,0 1 86,0 0 0,0 0 1,-1 0-1,3 5 0,-3-5-41,52 145 1516,-53-147-1671,0-1 1,1 1 0,-1 0-1,0-1 1,1 1-1,-1 0 1,0-1-1,1 1 1,-1 0-1,0-1 1,1 1-1,0 0 1,0-1 5,-1 0 0,0 0 1,1 0-1,-1 0 0,1 0 0,-1 0 1,0 0-1,1 0 0,-1 0 1,1 0-1,-1 0 0,0 0 1,1 0-1,-1 0 0,1 0 1,-1-1-1,0 1 0,1 0 0,-1 0 1,0 0-1,1-1 0,-1 1 1,0 0-1,1-1 0,-1 1 1,0 0-1,0 0 0,1-1 0,-1 1 1,0-1-1,13-17-788</inkml:trace>
  <inkml:trace contextRef="#ctx0" brushRef="#br0" timeOffset="1">436 0 13443,'3'16'5465,"-4"21"-2976,-2 10-881,3 10-136,-1 4-312,7-4-575,4-6-257,6-15-240,1-5-72,-2-9-240,-1-5-280,-2-6-833,-5-10-15,-6-13 720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13515,'-5'3'5161,"10"1"-3217,2-2-607,10 1 191,2 4-224,9-6-576,2 2-335,2-3-209,3 0-408,-5 0 1096,4 0-704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1 207 10370,'2'1'343,"1"0"-1,-1 0 0,1-1 1,-1 1-1,1-1 1,-1 0-1,1 1 0,0-1 1,-1 0-1,1 0 1,-1-1-1,1 1 0,0-1 1,-1 1-1,1-1 0,-1 0 1,1 0-1,-1 0 1,0 0-1,1 0 0,-1 0 1,4-3-1,-3 1-59,0 0 0,-1 0 0,1-1 0,-1 1 0,1-1-1,-1 1 1,0-1 0,2-5 0,0-2 126,4-19-1,-4 15-305,-2 8-80,0 0-1,-1 0 1,1-1-1,-2 1 1,1 0 0,-1-1-1,0 1 1,0-1-1,-3-11 1,3 18-17,0 0 0,0 0 1,-1 0-1,1 0 0,0 0 0,-1 0 1,1 0-1,-1 0 0,1 0 0,-1 0 1,1 0-1,-1 0 0,0 0 0,1 0 1,-1 0-1,0 1 0,0-1 1,0 0-1,0 0 0,0 1 0,1-1 1,-3 0-1,2 1 10,-1 0 0,1-1 0,-1 1-1,1 0 1,0 0 0,-1 0 0,1 0 0,-1 0 0,1 1 0,-1-1-1,1 0 1,-1 1 0,1-1 0,-2 2 0,-3 0 113,1 1 0,0 1-1,0-1 1,0 1 0,0 0 0,-8 8 0,11-10-51,0 1-1,1 0 1,-1 0 0,1 0-1,-1 0 1,1 0-1,0 0 1,0 0 0,0 1-1,0-1 1,1 0 0,0 0-1,-1 1 1,1-1-1,0 0 1,1 1 0,-1-1-1,0 0 1,1 1 0,0-1-1,1 5 1,2 2 67,-1-1-1,1 1 1,1-1 0,0 1 0,10 13 0,-5-10-44,1 0 0,21 19 1,-30-30-166,0-1 1,0 1 0,0-1 0,0 0 0,1 0 0,-1 0 0,0 0 0,1 0 0,-1 0-1,1 0 1,-1-1 0,1 1 0,0-1 0,-1 0 0,4 0 0,0 0-348,0 0 1,0-1-1,0 0 1,-1 0-1,11-4 1,13-6-758</inkml:trace>
  <inkml:trace contextRef="#ctx0" brushRef="#br0" timeOffset="1">325 54 9058,'0'58'9664,"8"27"-3643,-3-57-4316,-4-24-1075,-3-19-584,-3-56-93,4 69 45,1-7-7,0 1 0,1 0 0,0 0 0,0 0 0,4-13 0,-4 18-42,0-1 0,0 1 0,0 0 0,1 0 0,0 0 1,-1 0-1,1 0 0,0 0 0,1 0 0,-1 1 0,0-1 0,1 1 0,4-4 0,-6 5-64,0 1 0,0-1 0,0 0 0,0 1 0,0-1 0,0 1 0,0 0-1,1-1 1,-1 1 0,0 0 0,0 0 0,0 0 0,1-1 0,-1 1 0,0 1 0,0-1-1,0 0 1,1 0 0,-1 0 0,2 1 0,0 1-675,1 0 1,-1 0-1,1 0 1,-1 0-1,3 3 1,-2-2-232,15 10-1053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8 9018,'-4'-2'759,"1"1"1,-1 0-1,0 0 0,0 0 1,0 0-1,1 1 1,-1-1-1,0 1 0,0 0 1,0 0-1,0 1 0,0-1 1,-4 2-1,3-1-318,1 1 0,-1-1 0,1 1 1,-1 1-1,1-1 0,0 0 0,0 1 0,0 0 0,-6 6 0,6-5-303,0 0 0,1 0 0,-1 0 0,1 0 0,0 1-1,0-1 1,1 1 0,-1 0 0,1 0 0,0 0 0,0 0 0,1 0 0,0 1-1,0-1 1,0 0 0,0 1 0,1-1 0,0 0 0,1 9 0,-1-10-95,2 0 0,-1 0 0,0 0 0,1-1-1,-1 1 1,1 0 0,0-1 0,0 0 0,0 1 0,1-1 0,-1 0 0,4 3 0,5 4 109,24 18 1,-2-2 76,-22-16-135,-7-7-48,0 0 0,-1 0 0,0 0 0,1 0 0,-1 1 0,0-1 0,-1 1 0,4 5 0,-6-9-44,0 0-1,0 1 0,0-1 1,1 1-1,-1-1 1,0 1-1,0-1 1,0 1-1,0-1 1,0 1-1,0-1 1,0 0-1,0 1 1,0-1-1,-1 1 1,1-1-1,0 1 1,0-1-1,0 1 1,0-1-1,-1 0 1,1 1-1,0-1 1,0 1-1,-1-1 0,1 0 1,0 1-1,-1-1 1,1 0-1,0 1 1,-1-1-1,1 0 1,-1 0-1,1 1 1,0-1-1,-1 0 1,1 0-1,-1 0 1,1 0-1,-1 0 1,0 1-1,-1-1-152,1 0 1,-1 1-1,0-1 0,0 0 0,1 0 1,-1 0-1,0 0 0,0 0 0,1-1 0,-3 0 1,-31-9-5417,17 6 3540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30 6521,'0'-1'224,"0"1"0,0 0 0,1-1 0,-1 1 0,0 0 0,0-1 0,0 1 0,0 0 0,1-1 0,-1 1 0,0 0 0,0-1 0,0 1 0,0 0 0,0-1 0,0 1 0,0-1-1,0 1 1,0 0 0,0-1 0,0 1 0,0-1 0,0 1 0,0 0 0,0-1 0,-1 1 0,1 0 0,0-1 0,0 0 0,-1 0 149,0 0 1,0 1-1,0-1 0,0 0 1,0 0-1,0 0 0,0 1 1,0-1-1,-2 0 0,-1-1 357,-1 0-1,1 1 1,-1-1-1,-6 0 0,8 2-584,0 0-1,0-1 0,0 2 0,0-1 0,1 0 0,-1 1 0,0-1 0,0 1 1,0 0-1,0 0 0,1 0 0,-1 0 0,0 0 0,1 1 0,-5 2 0,4-1-72,-1 0 0,1 0 0,-1 1-1,1-1 1,0 1 0,0 0-1,1 0 1,-1 0 0,-2 5-1,3-3-69,0-1 0,0 0 0,0 1-1,0-1 1,1 1 0,0-1 0,0 1-1,0 0 1,1 0 0,0-1 0,0 1-1,0 0 1,1-1 0,0 1 0,0 0-1,3 7 1,-2-8-76,1 0-1,-1 0 1,1 0 0,0-1-1,1 1 1,-1-1-1,1 0 1,0 0 0,0 0-1,0 0 1,1-1 0,-1 0-1,1 0 1,0 0-1,0 0 1,0-1 0,0 0-1,0 0 1,0 0 0,1 0-1,-1-1 1,1 0-1,-1 0 1,1-1 0,8 0-1,-4 0-1207,-1-1-1,13-4 1,26-8-879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1 259 5097,'33'8'6758,"9"-3"-4130,-35-5-2040,-1 0 0,1 0 0,-1-1 0,1 0 0,-1 0 0,1 0 0,-1-1 0,1 0 1,-1 0-1,0-1 0,0 1 0,8-6 0,-3 0-110,0 0 0,-1 0-1,1-1 1,14-17 0,-21 21-444,1-1 0,-1 0-1,-1 1 1,1-2 0,-1 1-1,4-9 1,-6 12-30,0 1 0,0-1 0,0 1-1,-1-1 1,1 1 0,-1-1 0,1 0 0,-1 1 0,0-1 0,0 0 0,0 1 0,-1-1-1,1 0 1,-1 1 0,1-1 0,-1 1 0,0-1 0,0 0 0,-1-3 0,1 5-1,0 0 0,0 1 0,0-1 0,0 0 0,0 0 0,0 0 1,0 1-1,0-1 0,0 0 0,0 1 0,0-1 0,0 1 0,0-1 1,-1 1-1,1 0 0,0-1 0,0 1 0,0 0 0,-1 0 0,1 0 0,0 0 1,0 0-1,-1 0 0,1 0 0,0 0 0,0 1 0,-1-1 0,1 0 1,0 1-1,0-1 0,0 1 0,-2 0 0,0 1 20,0 0 0,0-1 0,0 1 0,1 0 0,-1 0 0,0 1 0,1-1 0,0 0 1,0 1-1,0 0 0,-2 2 0,1 0 31,1 0 0,0 0 0,0 0 0,1 1 1,-1-1-1,1 0 0,1 1 0,-1-1 0,1 1 0,-1-1 1,2 0-1,-1 1 0,0-1 0,1 1 0,0-1 0,1 0 1,-1 1-1,1-1 0,0 0 0,0 0 0,0 0 1,1 0-1,0-1 0,0 1 0,0-1 0,0 0 0,1 1 1,5 4-1,-7-8-81,1 1 1,0 0-1,-1-1 1,1 1 0,0-1-1,0 0 1,0 0-1,0 0 1,0 0 0,0 0-1,0-1 1,0 1-1,3-1 1,1 0-320,0 0-1,0 0 1,0-1 0,-1 0 0,8-2 0,15-7-496</inkml:trace>
  <inkml:trace contextRef="#ctx0" brushRef="#br0" timeOffset="1">529 1 9250,'10'1'4529,"-12"0"-1152,-2 3-993,-4 10-215,-4 4-257,2 12-480,-2 2-271,-2-2-505,5-1-208,9-1-296,4-4-80,11 2-80,5-4-32,6-7-16,1-2 72,10-13-584,-10-4-376,9-12 599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14235,'-14'19'5601,"2"16"-3768,-1 7-9,8 14-464,5 3-311,2-5-569,9-3-184,5-10-184,0-10-64,12-9-48,-2-6-120,4-12-480,-1-4-313,-6-17 521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 13475,'-22'5'5401,"10"-4"-3000,5 1-561,16-1-24,2 0-231,6-2-633,14-2-344,-3-2-376,8 0-120,8 1-128,-8-2-352,0 5-2489,-4 0 2049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14 9594,'-3'-2'749,"0"0"0,-1 1 0,1-1 0,0 0 1,-1 1-1,1 0 0,-8-1 0,10 1-623,-1 1 0,1 0 0,0 1 0,0-1-1,0 0 1,-1 0 0,1 0 0,0 1 0,0-1 0,0 1 0,0-1 0,-1 1 0,1-1 0,0 1-1,0 0 1,0-1 0,0 1 0,0 0 0,1 0 0,-1 0 0,0-1 0,0 1 0,0 0 0,1 0-1,-1 0 1,1 1 0,-2 0 0,-12 31 996,1 0 1,2 1-1,-9 41 0,16-54-907,0 1 0,1 0-1,1 0 1,2 0 0,0 0 0,5 39-1,1-30 1,0-1-1,3 0 0,0 0 0,16 34 0,-20-55-169,0 1-1,0-1 1,1 0 0,7 9-1,-10-14-31,1 0 0,-1-1 0,1 1 0,0-1 0,0 1 0,0-1 0,0 0 0,0-1 0,1 1-1,5 2 1,-10-5-17,1 0 0,-1 0 0,1 0 0,0 1 0,-1-1 0,1 0 0,-1 0 0,1 0 0,-1 0 0,1 0 0,-1 0 0,1 0 0,0 0 0,-1 0 0,1 0-1,-1 0 1,1 0 0,-1-1 0,1 1 0,-1 0 0,1 0 0,-1 0 0,1-1 0,-1 1 0,1 0 0,-1-1 0,1 1 0,-1 0 0,1-1 0,-1 1 0,0-1 0,1 1 0,-1-1-1,0 1 1,1-1 0,-1 1 0,0-1 0,0 1 0,1-1 0,-1 1 0,0-1 0,0 1 0,0-1 0,0 0 0,0 1 0,0-1 0,0 0 0,0-4-195,0 1 0,0 0 0,0 0 0,-2-8 0,-5-9-635,-1 1 210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65 316 10722,'-12'3'2399,"1"1"1,-1 1-1,-17 9 0,29-14-2372,0 0-1,-1 0 1,1 0-1,0 0 1,0 1-1,0-1 1,0 0 0,0 0-1,0 0 1,0 0-1,0 0 1,0 0-1,0 0 1,0 0-1,0 0 1,0 0 0,0 0-1,0 1 1,0-1-1,0 0 1,0 0-1,0 0 1,0 0-1,0 0 1,0 0 0,0 0-1,0 0 1,0 0-1,0 0 1,0 0-1,0 1 1,0-1 0,1 0-1,-1 0 1,0 0-1,0 0 1,0 0-1,0 0 1,0 0-1,0 0 1,0 0 0,0 0-1,0 0 1,0 0-1,0 0 1,0 0-1,0 0 1,1 0 0,-1 0-1,0 0 1,0 0-1,0 0 1,0 0-1,0 0 1,0 0-1,0 0 1,0 0 0,0 0-1,0 0 1,1 0-1,-1 0 1,0 0-1,0 0 1,0 0 0,0 0-1,0 0 1,8 1 461,5-1-324,1-1 0,0 0 0,-1-1 0,1 0 0,-1-1-1,1-1 1,-1 0 0,13-6 0,0-2-117,-1-1 1,45-31-1,-59 36-34,1 0 0,-1-1-1,-1-1 1,0 0 0,0 0 0,12-19 0,-19 25-5,-1 0 1,1 0 0,-1 0-1,0 0 1,0 0 0,-1 0-1,1-1 1,-1 1 0,0-1-1,0 1 1,-1-1-1,1 0 1,-1 1 0,0-1-1,0 0 1,0 1 0,-1-1-1,0 1 1,0-1 0,0 1-1,0-1 1,-1 1 0,-3-7-1,3 7 6,-1-1 0,1 2 0,-1-1-1,0 0 1,-1 1 0,1-1 0,-1 1 0,1 0 0,-1 0-1,0 0 1,0 1 0,0-1 0,-6-1 0,8 3-4,0 0 1,0 0 0,0 0-1,0 1 1,0-1 0,-1 1 0,1 0-1,0-1 1,0 1 0,0 0-1,-1 0 1,1 1 0,0-1 0,0 0-1,-1 1 1,1-1 0,0 1-1,0 0 1,0 0 0,0 0 0,0 0-1,0 0 1,0 0 0,0 0-1,1 1 1,-1-1 0,0 0 0,1 1-1,-3 2 1,1 1 28,-1 1-1,1 0 1,0 0 0,0 0 0,0 0-1,1 0 1,0 1 0,0-1 0,0 8-1,-6 61 281,7-70-297,1 47 387,11 102 1,-10-147-389,0 2 10,1 13 71,0 36 0,-2-53-91,0 1 0,-1-1 0,0 1 0,0-1 0,0 0 0,0 1 0,-1-1 0,0 0 0,0 0 0,-1 0 0,1 0 0,-4 4 0,5-7-28,0-1 1,-1 0 0,1 0 0,0 1-1,0-1 1,-1 0 0,1 0-1,-1 0 1,1 0 0,-1-1-1,1 1 1,-1 0 0,0-1 0,1 1-1,-1-1 1,0 1 0,1-1-1,-1 0 1,0 0 0,1 1 0,-1-1-1,0-1 1,0 1 0,1 0-1,-1 0 1,0-1 0,0 1-1,1-1 1,-1 1 0,1-1 0,-1 0-1,-1 0 1,-5-4-131,-1 0 0,2 0 0,-1-1 0,-11-10 0,18 15 137,-14-12-122,-15-14-23,28 24 147,-1 0-1,1 0 0,-1 0 0,1 0 0,0-1 0,0 1 0,-2-7 0,3 9 11,1 0 0,0 0 0,0 1 0,0-1 0,0 0 0,0 0 0,0 0-1,0 0 1,0 1 0,0-1 0,0 0 0,0 0 0,1 0 0,-1 0 0,0 1-1,1-1 1,-1 0 0,0 0 0,1 1 0,-1-1 0,1 0 0,-1 1 0,1-1-1,-1 0 1,1 1 0,0-1 0,-1 1 0,1-1 0,0 1 0,-1-1 0,1 1-1,0 0 1,0-1 0,1 1 0,1-2 45,0 1 0,1 0 0,0 0 0,-1 0 0,1 0 0,7 0 0,-5 1 56,0 1-1,-1-1 1,1 1-1,0 1 0,0-1 1,8 4-1,35 16 634,-12-4-275,-10-6-196,-2-2-69,0 2 0,34 20 0,-57-29-212,7 1-417,-9-3-118,0 0-284,0 0-312,0 0-165,0 0 411,0 0 1665,0 0-307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10602,'-19'48'4849,"23"-44"-1688,-5 1-745,-3 2-263,0 0-209,-3-2-583,7 6-369,-5 2-512,-10-2-144,5 5-184,-14-8-104,-4-6-320,2 6-336,-1-2-816,7-1 623,5-5 313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7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113 138 8786,'56'-6'4290,"-55"6"-4100,1 0 0,-1 0 0,0-1 0,1 1 0,-1-1 0,0 1 0,0-1 0,1 1 0,-1-1 0,0 0 0,0 0 0,0 0 0,0 0 0,0 0 0,0 0 0,0 0 0,0 0 0,0 0 0,0 0 0,-1 0 0,1 0 0,0-1 0,-1 1 0,1 0 0,-1 0 0,1-2 0,0-1 219,0 2-179,-1-1 1,1 0 0,-1 0-1,1 1 1,-1-1 0,0 0-1,0 0 1,0 1 0,-1-1-1,1 0 1,-1 0 0,1 1-1,-1-1 1,0 0 0,0 1-1,0-1 1,0 1 0,-1-1-1,1 1 1,-1 0 0,1-1-1,-1 1 1,0 0 0,-2-2-1,0 0-58,0 0-1,0 1 0,-1-1 1,1 1-1,-1 0 0,1 1 1,-1-1-1,0 1 1,0 0-1,0 0 0,-8-2 1,9 4-153,-1-1 0,1 1-1,0 0 1,0 0 0,-1 0 0,1 0 0,0 1 0,0 0 0,0 0 0,0 0 0,0 0 0,0 1 0,0-1 0,0 1 0,0 0 0,0 0-1,1 1 1,-1-1 0,1 1 0,0 0 0,0 0 0,0 0 0,0 0 0,0 0 0,1 0 0,-1 1 0,1 0 0,0-1 0,0 1 0,0 0 0,1 0-1,-1 0 1,1 0 0,0 0 0,0 0 0,0 0 0,1 1 0,0-1 0,-1 0 0,2 8 0,0-5-20,1 0 0,0-1 0,1 1 0,-1-1 1,1 1-1,0-1 0,1 0 0,-1 0 0,1 0 0,10 10 0,1 0 21,1 0 0,20 15 0,2-2 43,-21-17 72,0 1 0,20 20 1,-35-31-80,-1 1 1,1-1 0,0 0 0,-1 1 0,3 4 0,-4-6-39,0-1 0,1 1 1,-1 0-1,0-1 0,0 1 0,0-1 0,1 1 1,-1 0-1,0-1 0,0 1 0,0 0 0,0-1 1,0 1-1,0-1 0,0 1 0,0 0 0,0-1 1,-1 1-1,1 0 0,0-1 0,0 1 0,-1-1 1,1 1-1,0-1 0,-1 1 0,1 0 0,0-1 1,-1 1-1,1-1 0,-1 1 0,-2 0 28,1 0 0,-1 0 0,0 0 0,0 0 1,1 0-1,-1-1 0,0 1 0,0-1 0,-3 0 0,-29 0 145,32-1-187,-18 0-409,-1-1 0,-35-8 0,54 9-17,-1 0-223,5-1-1152,7 0 827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36 318 12555,'0'0'347,"0"0"0,-1 0-1,1 0 1,0 0 0,-1 1 0,1-1 0,0 0 0,-1 0 0,1 0 0,0 0 0,-1 0 0,1 0 0,0 0 0,0 0-1,-1 0 1,1 0 0,0 0 0,-1 0 0,1 0 0,0 0 0,-1-1 0,0 1 29,0-1 0,1 0 0,-1 1 0,0-1 0,1 0 0,-1 1 0,1-1 0,-1 0 0,1 0 0,0 0 0,-1 0 0,1-1 0,-5-11-248,1 0 0,0 0 1,-3-25-1,6 29-128,1-1-1,-1 0 1,2 0-1,-1 1 1,1-1-1,1 0 0,-1 0 1,2 1-1,-1-1 1,2 1-1,-1 0 1,1 0-1,0 0 1,1 1-1,0-1 1,0 1-1,1 0 1,0 0-1,1 1 1,-1 0-1,1 0 1,9-6-1,-13 10 6,1 1-1,0-1 1,-1 1 0,1 0 0,0 0-1,0 0 1,8-2 0,-10 4 10,0-1 1,-1 1 0,1 0-1,0 0 1,0 0 0,0 0 0,-1 0-1,1 0 1,0 0 0,-1 0-1,1 1 1,0-1 0,0 1-1,-1 0 1,1-1 0,-1 1 0,1 0-1,-1 0 1,1 0 0,-1 0-1,1 0 1,1 2 0,1 1 79,0 1 0,-1 0 0,1 0 0,-1 0 0,0 0 0,0 1 0,2 6 0,12 43 649,-10-33-485,37 124 672,-43-143-953,0 0 0,0 0 0,-1 0 0,0 6 1,0-8-22,1-1 1,-1 0-1,0 0 1,0 1-1,0-1 1,0 0-1,0 1 1,0-1 0,0 0-1,0 1 1,0-1-1,-1 0 1,1 0-1,0 1 1,0-1 0,0 0-1,0 1 1,0-1-1,0 0 1,-1 0-1,1 1 1,0-1-1,0 0 1,0 0 0,-1 1-1,1-1 1,0 0-1,0 0 1,-1 0-1,1 0 1,0 1 0,0-1-1,-1 0 1,1 0-1,0 0 1,-1 0-1,1 0 1,0 0-1,0 0 1,-1 0 0,1 0-1,0 0 1,-1 0-1,1 0 1,0 0-1,-1 0 1,1 0 0,0 0-1,-1 0 1,1 0-1,0 0 1,0 0-1,-1 0 1,1-1-1,0 1 1,0 0 0,-1 0-1,1 0 1,0-1-1,-1 1 1,-5-5-1305,0-6 432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8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13123,'16'4'5377,"-5"24"-2913,-3 5-831,-4 14-129,0 2-264,-4 2-455,4-1-273,4-3-304,0-9-72,3-11-40,-9-11-96,-2-15-752,1-2-545,-4-18-807,-8-1 1088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8474,'8'-4'1620,"-1"1"-1,1 0 1,0 0 0,11-2-1,-3 3 401,0 0-1,29 0 0,-41 2-1918,-1 0 0,0 0-1,0 0 1,0 0 0,0 1 0,0 0-1,0-1 1,0 1 0,-1 0 0,1 1-1,0-1 1,0 0 0,-1 1-1,1 0 1,-1-1 0,1 1 0,-1 0-1,0 0 1,1 0 0,-1 1 0,0-1-1,-1 0 1,1 1 0,0-1 0,-1 1-1,1 0 1,-1 0 0,0-1 0,0 1-1,0 0 1,0 0 0,0 0-1,-1 0 1,1 0 0,-1 0 0,0 0-1,0 0 1,0 0 0,0 0 0,-2 5-1,1-3-86,1-1-1,-2 1 0,1-1 0,0 1 0,-1-1 1,0 0-1,0 0 0,0 0 0,-1 0 0,1 0 0,-1 0 1,0-1-1,0 1 0,0-1 0,0 0 0,-1 0 1,1 0-1,-1 0 0,0-1 0,0 1 0,0-1 1,0 0-1,0 0 0,-1-1 0,1 1 0,-6 0 0,10-2-12,0 0-1,-1 0 1,1 0-1,-1 0 1,1 0-1,0 0 0,-1 0 1,1 0-1,-1 0 1,1 0-1,0 0 1,-1 0-1,1 1 0,0-1 1,-1 0-1,1 0 1,-1 0-1,1 1 1,0-1-1,0 0 0,-1 0 1,1 1-1,0-1 1,-1 0-1,1 1 1,0-1-1,0 0 0,-1 1 1,8 7 11,2 1 15,-2-2 101,0-1-1,0 1 0,1-1 0,-1 0 0,1-1 0,9 5 0,-8-5 44,0 1 0,0 0-1,-1 0 1,13 12 0,-19-15-174,12 15 284,-13-18-302,-1 1 0,1 0 0,-1-1 0,0 1 1,1 0-1,-1 0 0,0-1 0,1 1 0,-1 0 0,0 0 1,0 0-1,0 0 0,0-1 0,0 1 0,0 0 0,0 0 1,0 0-1,0 0 0,0-1 0,0 1 0,-1 1 0,-1 2-1432,2-5 1573</inkml:trace>
  <inkml:trace contextRef="#ctx0" brushRef="#br0" timeOffset="1">462 0 13107,'9'4'1162,"0"0"-1,0 1 1,-1 0 0,0 0-1,0 1 1,12 10 0,39 44 1124,-43-42-1762,-1 1 1,0 1-1,-1 1 0,13 27 0,-19-31-361,-1-1 0,0 1 0,-2 1 0,0-1 0,-1 1 0,3 24 0,-5-23-27,-1 0 1,-3 32-1,1-40-92,-1 0 0,0 0 0,-1-1 0,0 1-1,-9 19 1,4-15-62,0-1 0,0 0 0,-1-1 1,-1 1-1,0-2 0,-1 1 0,-1-2 0,1 1 0,-2-2 0,-19 15 0,30-24-185,0 0 1,0 0-1,0 0 1,0 0-1,0 0 1,0 0 0,0 0-1,0 0 1,0-1-1,0 1 1,-1-1-1,1 0 1,0 1-1,0-1 1,0 0-1,-1 0 1,-1-1-1,3 1 60,1 0 0,0 0 0,0 0 0,0 0 0,-1-1 0,1 1 0,0 0 0,0 0 0,-1 0 0,1 0 0,0 0 0,0-1 0,0 1 0,-1 0 0,1 0 0,0 0 0,0-1 0,0 1 0,0 0 0,0 0 0,0-1 0,-1 1 0,1 0 0,0 0 0,0-1 0,0 1 0,0 0 0,0 0 0,0-1 0,0-19-2072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16 157 9026,'2'12'7919,"-2"-12"-5893,1 0-1473,1 0-282,0 0 0,-1 0-1,1 0 1,0 0 0,-1 0-1,1-1 1,-1 1-1,1 0 1,-1-1 0,3 0-1,-2-1-271,0 0-1,1 1 1,-1-1-1,0 0 1,-1-1-1,1 1 1,0 0-1,2-5 0,4-6 40,11-23 0,-18 33-30,0 0-1,0 0 0,0 0 1,-1 0-1,1 0 0,-1 0 0,0 0 1,0 0-1,0 0 0,0 0 1,0 0-1,-1 0 0,0 0 0,1 0 1,-1 0-1,0 0 0,0 0 0,-3-4 1,3 5 8,0 0 1,0-1-1,-1 1 0,0 0 1,1 0-1,-1 0 0,0 1 1,0-1-1,0 0 1,0 1-1,0-1 0,0 1 1,0-1-1,-1 1 0,1 0 1,0 0-1,-1 0 1,-4-1-1,6 2 13,-1 0 0,1 0-1,0 0 1,0 0 0,-1 0 0,1 0 0,0 1 0,0-1 0,0 0-1,0 1 1,-1-1 0,1 1 0,0-1 0,0 1 0,0 0-1,0-1 1,0 1 0,0 0 0,0 0 0,0-1 0,1 1-1,-1 0 1,0 0 0,0 0 0,1 0 0,-1 0 0,-1 3 0,1 0 82,-1 0 0,0 0 0,1 0 0,0 1 0,0-1 0,-1 8 1,2-4-26,0 0 1,0 1 0,0-1-1,1 0 1,0 0 0,1 0 0,0 0-1,0 0 1,1-1 0,0 1-1,5 10 1,-5-13-73,0 0-1,0-1 1,0 1-1,1 0 0,0-1 1,0 0-1,0 0 1,0 0-1,1 0 1,-1-1-1,1 0 1,0 0-1,0 0 1,0-1-1,1 1 1,-1-1-1,8 2 1,-4-2-43,0-1 0,1 0 1,-1 0-1,1-1 0,-1 0 1,17-3-1,-9 0 416,0-1 0,30-11 0,15-9 145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7:5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9 8506,'3'-9'7690,"-6"12"-1842,-9 7-3963,-6 2-1053,0-1 0,-1-2-1,-31 13 1,24-11-462,21-9-305,-12 5 275,-21 13-1,34-18-267,0 1-1,0 0 0,0-1 0,1 2 1,-1-1-1,1 0 0,0 1 0,-1-1 1,2 1-1,-4 5 0,5-7-45,0-1 0,0 1 0,1 0 0,-1-1 0,0 1 0,1 0 0,0 0 0,-1-1 0,1 1 0,0 0 0,0 0 0,0 0 0,0-1 0,0 1-1,1 0 1,-1 0 0,0 0 0,1-1 0,0 1 0,0 2 0,1-1 7,0 0-1,0 0 1,0 0 0,1 0-1,-1-1 1,1 1 0,-1-1-1,1 1 1,5 2 0,3 2 29,0-2 1,0 1-1,0-1 1,23 6-1,56 7 121,3 1 12,-86-19-557,-7 0 346,0 0-1,1 0 1,-1 0 0,0-1-1,0 1 1,0 0 0,0 0-1,0 0 1,0 0-1,0 0 1,0 0 0,0-1-1,0 1 1,0 0 0,0 0-1,0 0 1,0 0-1,0 0 1,0 0 0,0-1-1,0 1 1,0 0 0,0 0-1,0 0 1,0 0-1,0 0 1,0-1 0,0 1-1,0 0 1,0 0-1,0 0 1,0 0 0,0 0-1,0 0 1,0-1 0,0 1-1,0 0 1,-1 0-1,1 0 1,0 0 0,0 0-1,0 0 1,0 0 0,0 0-1,0 0 1,0 0-1,-1 0 1,1-1 0,-1 0-66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 12763,'-6'-17'5185,"6"17"-2737,6 6-663,-4 14-121,6 4-184,-6 8-519,-4 3-321,2-5-352,0-2-88,-2-8-104,0-5-184,-2-8-864,-4-6 408,1-10 111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12515,'12'3'1949,"-1"0"1,1 1-1,17 9 0,-21-10-1585,-1 0-1,1-1 1,0 0 0,0-1-1,0 0 1,0 0-1,10 0 1,-8-1-352,-1 1 0,1 0 1,19 5-1,-26-5-40,0 0 0,0 0 0,0 0 0,0 1 1,-1 0-1,1-1 0,0 1 0,-1 0 0,0 0 0,1 0 0,-1 1 0,0-1 0,0 0 0,0 1 0,0-1 0,2 6 1,3 10 45,0 0 1,-1 1-1,-1-1 1,0 1-1,1 20 1,6 25 738,6 14 1398,-18-78-2151,0 0 0,0 0 0,0 0 0,0 0 0,0-1 0,0 1 0,0 0 0,0 0 0,0 0 0,0 0 0,0 0 0,0 0 0,0 0 0,0 0 0,0 0 0,0 0 0,0 0 0,0 0 0,0 0 0,0 0 0,0 0 0,0 0 0,0 0 0,1 0 0,-1 0 0,0 0 0,0 0 0,0 0 0,0 0 0,0 0 0,0 0 0,0 0 0,0 0 0,0 0 0,0 0 0,0 0 0,0 0 0,0 0 0,0 0 0,0 0 0,1 0 0,-1 0 0,0 0 0,0 0 0,0 0 0,0 0 0,0 0 0,0 0 0,0 0 0,0 0 0,0 0 0,0 0 0,0 0 0,3-10-140,0 2 85,3-8-47,2-1 1,15-24-1,-19 34 77,0 1 1,0 0 0,1 0-1,7-8 1,-11 13 25,1 0 0,-1 0 0,0-1 0,1 1 1,-1 0-1,1 0 0,0 1 0,-1-1 0,1 0 0,0 0 0,-1 1 0,1-1 0,0 1 0,0 0 0,-1-1 0,1 1 1,0 0-1,0 0 0,3 0 0,-3 1 39,0 0-1,0-1 1,0 1 0,0 0 0,0 1-1,0-1 1,0 0 0,0 0 0,-1 1 0,1-1-1,0 1 1,-1-1 0,1 1 0,-1 0-1,0 0 1,0 0 0,1-1 0,-1 1-1,0 0 1,-1 1 0,1-1 0,1 3 0,1 6 331,0 0 0,2 22 1,-4-27-290,2 29-648,-1-34-307,1-4 308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11851,'15'34'5169,"-10"4"-2281,-4 8-655,3 11-409,0 3-208,2-2-599,-5-3-361,3-17-440,4-7-120,-1-18-512,1-7-376,6-14 2080,-4-7-1264</inkml:trace>
  <inkml:trace contextRef="#ctx0" brushRef="#br0" timeOffset="1">0 175 13531,'7'4'5345,"10"0"-3417,3-2-63,7 5-393,-3-6-352,2-1-712,5-2-199,-1-9-386,6 0-407,3 1 2305,-3 7-1505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7618,'0'3'702,"1"-1"0,0 0 0,0 0 0,-1 0 0,2 0 0,-1 0 0,0 0 0,0 0 0,2 2 0,-2-3-551,0 0 0,-1-1-1,1 1 1,0-1 0,-1 1 0,1-1 0,0 0 0,0 1-1,0-1 1,-1 0 0,1 1 0,0-1 0,0 0 0,0 0-1,0 0 1,-1 0 0,1 1 0,0-1 0,0-1 0,0 1-1,0 0 1,0 0 0,-1 0 0,1 0 0,0 0 0,0-1-1,0 1 1,1-1 0,1-1 82,1-1 0,-1 1 1,0 0-1,0-1 0,0 0 0,0 0 0,0 0 0,-1 0 1,4-5-1,-2 1-83,0 0 0,0 0 0,5-13 1,-8 15-84,0 1 0,0-1 0,0 0 0,0 1 0,-1-1 0,0 0 1,0 0-1,-1-7 0,1 10-9,0 0 0,-1 0-1,1 0 1,0 0 0,-1 0 0,0 1 0,1-1 0,-1 0-1,0 0 1,0 1 0,0-1 0,0 0 0,0 1 0,0-1 0,-1 1-1,1 0 1,0-1 0,-1 1 0,1 0 0,-1 0 0,0 0-1,1 0 1,-3-1 0,2 1 6,1 1 0,0 0 0,0-1-1,0 1 1,0 0 0,0 0 0,0 0 0,0 0-1,0 0 1,-1 0 0,1 0 0,0 0 0,0 0 0,0 1-1,0-1 1,0 0 0,0 1 0,0-1 0,-2 2-1,2-1 7,-1 0-1,1 0 0,0 1 0,-1-1 0,1 1 1,0-1-1,0 1 0,0-1 0,0 1 0,-1 3 1,-1 1 29,1 0 1,0 0-1,1 1 1,0-1 0,-1 12-1,1-12-79,1 1 0,0 0-1,1-1 1,0 1-1,0-1 1,0 1 0,1-1-1,0 1 1,4 9 0,-4-13-23,-1 0 0,1 0 1,0 0-1,0 0 0,0 0 0,1 0 1,-1-1-1,1 1 0,-1-1 1,1 0-1,0 1 0,0-1 1,0-1-1,0 1 0,0 0 1,0-1-1,1 0 0,-1 1 1,6 0-1,-7-2-75,1 1 1,0-1-1,-1 0 1,1 0-1,-1 0 1,1 0-1,0 0 0,-1-1 1,1 1-1,-1-1 1,1 0-1,-1 0 1,5-1-1,0-2-501,-1-1-1,1 1 1,7-7 0,4-4-790,0 2 288,-4 2 463,1 1 1,-1 1-1,2 0 0,22-10 0,-37 18 664,1 1 0,-1 0-1,1-1 1,-1 1 0,0 0-1,1-1 1,-1 1 0,1 0-1,-1 0 1,1 0 0,-1 0-1,0 0 1,1 1 0,-1-1-1,1 0 1,-1 1 0,3 0-1,-3 0 74,0 0-1,0 0 1,0-1-1,0 1 0,-1 0 1,1 0-1,0 0 1,-1 0-1,1 0 1,0 0-1,-1 0 0,1 0 1,-1 0-1,1 0 1,-1 1-1,0-1 0,0 0 1,1 0-1,-1 0 1,0 0-1,0 2 1,0 8 1415,-1 0 0,-3 20 0,3-29-1323,1 0 0,-1-1 0,1 1 0,-1 0 0,0 0 1,1 0-1,-1-1 0,0 1 0,-2 1 0,3-3-183,0 1 0,0-1 0,0 0 0,0 0 0,0 0 0,0 0 0,-1 0 0,1 0 0,0 0 0,0 0 0,0 0 0,0 0 0,-1 0 0,1 0 0,0 0 0,0 0 0,0 0 0,0 0 0,0 0 0,-1 0 0,1 0 0,0 0 0,0 0 0,0 0 0,0 0 0,-1 0 0,1 0 0,0 0 0,0 0 0,0 0 0,0 0 0,0 0 0,0-1 0,-1 1 0,1 0 0,0 0 0,0 0 0,0 0 0,0 0 0,0 0 0,0-1 0,0 1 0,0 0 0,-1 0 0,-2-9 192,4-1-226,1 1 0,0-1 0,1 1 0,0 0-1,0 0 1,1 0 0,4-8 0,-8 17 5,5-9-318,0 0 0,0 0 0,1 1 1,7-10-1,-9 15-128,-1-1 0,1 1 0,-1 0 0,1 0 1,0 0-1,0 0 0,0 1 0,1-1 0,6-2 0,10-1-701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62 8386,'0'-2'641,"0"0"1,0-1-1,0 1 1,0 0-1,-1-1 1,1 1-1,-1 0 1,0-1-1,1 1 1,-1 0-1,0 0 1,0 0-1,-1 0 1,1 0-1,-3-3 1,2 3-116,0-1 1,-1 1-1,0 0 0,1 0 0,-1 1 1,-5-4-1,6 4-331,0 0-1,0 0 0,-1 0 1,1 1-1,0-1 1,-1 1-1,1-1 0,0 1 1,-1 0-1,1 0 1,0 0-1,-1 0 1,1 0-1,-1 0 0,1 1 1,0-1-1,-4 2 1,3-1-57,0 1 1,-1 0 0,1-1-1,0 1 1,0 1 0,1-1-1,-1 0 1,0 1 0,1-1-1,-4 6 1,1-1-21,0 0-1,1 1 1,0 0 0,0 0-1,1 0 1,0 0 0,0 0-1,-3 17 1,6-20-81,-1-1 0,1 0 0,0 1-1,0-1 1,1 1 0,-1-1 0,1 0 0,0 1 0,0-1-1,0 0 1,1 1 0,-1-1 0,1 0 0,0 0-1,1 0 1,2 3 0,3 3 77,0 0-1,1-1 1,1 0-1,10 8 1,-7-6 36,-13-11-143,1 0-1,-1 1 1,0-1-1,1 0 1,-1 0-1,0 1 0,1-1 1,-1 0-1,0 0 1,1 1-1,-1-1 1,0 0-1,0 1 0,1-1 1,-1 0-1,0 1 1,0-1-1,0 1 1,0-1-1,1 0 1,-1 1-1,0-1 0,0 1 1,0-1-1,0 1 1,0-1-1,0 0 1,0 1-1,0 0 0,-1-1-8,1 1 0,-1-1 0,1 1 0,-1-1 0,0 0 0,1 1-1,-1-1 1,1 0 0,-1 0 0,0 0 0,1 1 0,-1-1 0,0 0-1,1 0 1,-1 0 0,0 0 0,-5 0-200,1 0 0,-1 0 0,-7-2 1,-16-7-1871,27 9 1599,0-1 0,1 0 0,-1 0 1,1 1-1,-1-1 0,0 0 1,1 0-1,0-1 0,-1 1 0,1 0 1,0 0-1,-1-1 0,-1-2 1,3 4 271,0 0-1,0-1 1,0 1 0,0 0 0,0 0 0,1-1 0,-1 1 0,0 0 0,0 0 0,0-1-1,0 1 1,0 0 0,0 0 0,1 0 0,-1-1 0,0 1 0,0 0 0,0 0 0,0 0-1,1 0 1,-1-1 0,0 1 0,0 0 0,1 0 0,-1 0 0,0 0 0,0 0-1,0 0 1,1 0 0,-1-1 0,0 1 0,1 0 0,-1 0 0,0 0 0,0 0 0,1 0-1,-1 0 1,0 0 0,1 1 0,11-2-3597,15 3 1733,-14 0 4268,1-2 1,0 0 0,19-2 0,-22 0-1464,0 0 0,0-1 0,0-1 1,0 0-1,0 0 0,-1-1 1,0 0-1,15-10 0,-19 10-697,0 1 0,-1-1 0,1 0 0,-1 0 0,0 0 0,0-1 0,0 0 0,-1 0 1,0 0-1,0 0 0,-1-1 0,1 1 0,-1-1 0,2-8 0,-5 11-39,1 1 1,-1 0-1,0-1 1,0 1-1,0-1 1,-1-6-1,1 9-1,0 0 0,-1 0-1,1 0 1,0 0-1,-1 1 1,1-1-1,-1 0 1,1 0-1,-1 0 1,1 0 0,-2-1-1,1 1 1,1 1 0,-1 0-1,1-1 1,0 1 0,-1 0 0,1 0-1,-1 0 1,1-1 0,-1 1-1,1 0 1,-1 0 0,1 0 0,-1 0-1,0 0 1,1 0 0,-1 0 0,1 0-1,-1 0 1,1 0 0,-1 0 0,1 0-1,-1 0 1,1 1 0,-2-1 0,-1 2 83,-1 0 1,1 0-1,-1 0 1,1 0 0,0 1-1,0-1 1,0 1 0,0 0-1,0 0 1,1 0 0,-1 0-1,1 1 1,0-1 0,0 0-1,0 1 1,-2 7 0,1-3 159,0 1 1,1-1 0,0 1 0,0 0 0,1 0-1,0 14 1,1-17-171,1-1 0,-1 1 0,1-1 0,0 1 0,1-1 0,-1 1-1,1-1 1,0 0 0,0 1 0,6 8 0,-7-12-94,1 0 0,-1 0 0,1 0-1,-1 0 1,1-1 0,0 1 0,-1 0 0,1-1 0,0 0-1,0 1 1,0-1 0,0 0 0,1 0 0,-1 0 0,0 0-1,0 0 1,1 0 0,-1-1 0,0 1 0,1-1 0,-1 0-1,1 0 1,-1 0 0,0 0 0,1 0 0,-1 0 0,1 0-1,2-2 1,-2 1 167,0 0-1,0 0 1,0 0-1,0-1 1,3-1-1,15-12 203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2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79 184 12331,'-16'13'5177,"1"10"-2585,-4 6-399,3 0-265,3 2-367,17-3-745,4-4-320,8-4-320,3-4-72,3-8-216,10-8-288,4-12-408,-1-8 2144,2-11-1192</inkml:trace>
  <inkml:trace contextRef="#ctx0" brushRef="#br0" timeOffset="1">382 0 13835,'-1'32'5633,"-14"12"-3224,0 2-729,7 13-288,3 4-223,9-8-465,5-9-256,9-14-344,3-12-176,4-16-488,6-4-392,-7-20-3401,5-6 2976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10506,'-1'-1'4945,"2"6"-1192,7 2-1520,6 2-409,2 3-200,9-3-727,0-2-425,13-7-544,1 0-120,0-2 112</inkml:trace>
  <inkml:trace contextRef="#ctx0" brushRef="#br0" timeOffset="1">740 1 15379,'-24'5'5834,"-3"11"-4154,-2 4-168,-6 16-119,4 9-225,5 11-448,9 6-208,8 2-264,3-4-72,9-11-96,6-5-72,13-16-624,6-6-128,11-24 384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1 278 13115,'20'-3'6335,"0"1"-3544,-11 2-2153,0 0 0,-1-1 0,15-4 0,-15 2-421,0 0-1,0-1 1,0 0 0,0 0-1,11-10 1,-1 1-132,17-19 0,-28 25-76,0 0-1,0-1 1,-1 0-1,0 0 1,0-1 0,7-14-1,-12 19-2,1 1-1,-1 0 1,0-1-1,0 1 1,0-1-1,0 0 1,-1 1-1,0-1 1,1 1-1,-1-1 1,-1 0-1,1 1 1,0-1-1,-1 1 1,0-1-1,0 0 1,0 1-1,0 0 1,0-1-1,-1 1 1,-3-6-1,3 5 5,-1 1 0,0-1-1,0 1 1,0-1-1,0 1 1,0 0 0,-7-4-1,9 7-6,0-1 0,0 0 1,0 1-1,0-1 0,0 1 0,0-1 0,0 1 0,0 0 0,0-1 0,-1 1 0,1 0 0,0 0 0,0 0 0,0 0 0,0 0 0,-1 0 1,1 0-1,0 0 0,0 0 0,0 1 0,0-1 0,0 0 0,-1 1 0,1-1 0,0 1 0,0-1 0,0 1 0,0 0 0,0-1 0,0 1 0,1 0 1,-1 0-1,-1 1 0,-2 3 38,0 1 0,0-1 0,0 1 0,1 0 0,0 1 0,0-1 0,1 0 0,0 1 0,0 0 0,0-1 0,0 9 0,-1 10 213,1 43 0,2-52-165,7 110 590,-3-61-340,-4-54-275,1 1 1,-2-1-1,-2 15 1,3-23-58,-1 0 0,1 0 0,-1-1 0,0 1 1,0-1-1,0 1 0,0 0 0,0-1 0,0 0 0,-1 1 0,1-1 0,-1 0 0,0 0 1,0 0-1,0 0 0,0 0 0,0 0 0,-4 2 0,5-3-17,0 0 0,0-1 0,0 1-1,-1-1 1,1 0 0,0 1 0,-1-1 0,1 0 0,0 0-1,-1 0 1,1 0 0,0 0 0,-1 0 0,1 0-1,0 0 1,0-1 0,-3 0 0,2 0-24,0 0 1,0 0-1,0 0 0,-1-1 1,1 1-1,1 0 1,-1-1-1,0 0 0,-2-1 1,1-2-82,-1 0-1,1 0 1,-1 0 0,2 0 0,-1 0 0,0-1 0,-2-7 0,3 6-20,1 0 0,0 0 0,0 0 0,0 0 0,1-9 0,0 11 88,0 1 0,1 0 0,0-1 1,-1 1-1,2 0 0,-1 0 1,0 0-1,1 0 0,3-7 0,-4 10 46,-1 0 0,1-1 0,0 1 0,0 0 0,0 0 0,0 0 0,0 0 0,0 0 0,1 0 0,-1 0 0,0 0 0,0 0 0,1 1-1,-1-1 1,0 1 0,1-1 0,-1 1 0,1-1 0,1 0 0,-1 1 32,1 0-1,-1 0 0,0 1 1,1-1-1,-1 0 1,0 1-1,0 0 1,1-1-1,-1 1 1,0 0-1,3 2 1,5 3 188,0 1 0,0 0 0,-1 0 0,9 10 0,-9-8-37,71 58 901,-69-60-1011,0 0-1,1 0 1,0-1-1,0 0 1,23 7-1,-31-12-106,-4-1 53,1 1 0,-1-1 0,1 0 0,-1 1 0,1-1 0,0 0 0,-1 0-1,1 0 1,0 0 0,-1 0 0,1 0 0,-1 0 0,1 0 0,0 0 0,-1 0 0,1 0 0,0 0 0,-1 0 0,1 0 0,-1-1 0,1 1-1,0 0 1,-1 0 0,1-1 0,-1 1 0,1 0 0,0-1 0,2-7 211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15091,'10'13'6586,"-10"3"-3258,-3 3-1511,7 5-169,-13 2-736,-6-6-368,0-3-488,-6-5-136,1-9-680,3-2-496,1-1-864,5-12 1167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47 4849,'-21'-37'3065,"14"27"1335,5 11-3784,0-2 6005,10 15-4998,-5-8-1327,0 0 0,1 0-1,7 8 1,75 85 1812,-57-63-1489,48 56 208,-64-78-812,1-1-1,0 0 1,1-1 0,19 12-1,-33-23-113,9 4-633,-9-4 689,-1-1 0,0 0 0,0 0-1,1 0 1,-1 0 0,0 0 0,0 0 0,1 0 0,-1 0 0,0 0 0,0 0 0,1 0 0,-1 0 0,0 0 0,1 0 0,-1 0 0,0 0-1,0 0 1,1 0 0,-1 0 0,0 0 0,0 0 0,1 0 0,-1-1 0,0 1 0,0 0 0,0 0 0,1 0 0,-1 0 0,0-1 0,1 1-1,1-13-805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154 134 12387,'57'-44'4311,"-55"42"-4081,0 0-1,0-1 1,0 1-1,0 0 1,0-1-1,-1 1 1,1-1-1,-1 1 1,0-1-1,2-3 1,-3 4-70,1 1 0,-1-1 1,0 0-1,0 1 0,0-1 1,0 0-1,0 1 0,0-1 1,0 1-1,0-1 0,-1 0 1,1 1-1,-2-4 0,1 3-11,0 0-1,0 0 0,-1 0 0,1 0 1,-1 0-1,1 0 0,-1 1 0,0-1 0,0 1 1,0-1-1,1 1 0,-2-1 0,1 1 1,0 0-1,0 0 0,0 0 0,0 0 0,-1 1 1,-2-2-1,-3 1 40,0-1 1,-1 2-1,1-1 1,0 1-1,0 0 1,0 1-1,0 0 1,0 0 0,0 1-1,0 0 1,0 0-1,0 1 1,-12 6-1,15-7-140,1 1 1,0 0-1,-1 0 1,1 0-1,0 1 0,1-1 1,-1 1-1,1 0 0,-1 0 1,1 0-1,0 0 0,1 1 1,-1-1-1,1 1 0,0 0 1,0-1-1,0 1 1,1 0-1,-1 0 0,1 0 1,0 1-1,0 6 0,2-1-22,-1 0-1,1-1 0,1 1 1,0-1-1,0 1 0,1-1 1,7 18-1,3-1 96,22 38-1,-12-30 109,-13-20 81,0 1-1,12 27 1,-22-43-290,1 1-1,-1-1 1,0 1-1,1-1 1,-1 1-1,0 0 1,0-1-1,0 1 1,0 0-1,1-1 1,-1 1-1,0 0 1,0-1-1,0 1 1,0-1-1,0 1 1,-1 0-1,1-1 1,0 1-1,0 0 1,0-1-1,0 1 1,-1 0 0,1-1-1,0 1 1,-1-1-1,1 1 1,0-1-1,-1 1 1,1-1-1,-1 1 1,1-1-1,-1 1 1,1-1-1,-1 1 1,1-1-1,-1 0 1,1 1-1,-2-1 1,-2 1 36,1 0 0,-1 0-1,0 0 1,0-1 0,-7 0 0,-2 1 18,5 0-64,1-1 1,-1 0 0,1 0 0,0 0 0,-1-1 0,-8-2 0,16 3-75,0 0 0,0 0 1,0 0-1,0 0 0,-1 0 1,1-1-1,0 1 0,0 0 1,0 0-1,0 0 1,0 0-1,0 0 0,0 0 1,0 0-1,0 0 0,0 0 1,0 0-1,0 0 0,-1 0 1,1 0-1,0 0 0,0-1 1,0 1-1,0 0 0,0 0 1,0 0-1,0 0 1,0 0-1,0 0 0,0 0 1,0 0-1,0-1 0,0 1 1,0 0-1,0 0 0,0 0 1,0 0-1,0 0 0,0 0 1,0 0-1,0-2-871,0 1 339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13731,'1'-3'11491,"2"9"-9036,3 12-1561,8 20 1,-10-28-745,0-1 0,-1 1 0,0-1-1,0 1 1,-1 0 0,-1 0 0,1 0 0,-1 16 0,-10 87 734,5-72-729,1 69 1,3-107-183,1 9 0,-1-11 11,0-1-1,0 0 1,0 1 0,0-1 0,0 0 0,0 1-1,0-1 1,0 0 0,0 1 0,0-1 0,1 0-1,-1 0 1,0 1 0,0-1 0,0 0 0,0 1-1,1-1 1,-1 0 0,0 0 0,0 0 0,0 1-1,1-1 1,-1 0 0,1 1 0,0-7-714,-1-25-3539,-6-53-1,2 43 2968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16 9618,'4'-2'2097,"20"-8"5151,-22 9-6850,1 0-1,0 0 1,0 1 0,-1 0 0,1-1 0,0 1 0,0 0-1,0 0 1,0 0 0,-1 1 0,1-1 0,3 2-1,4 1 179,-1 0 0,0 1-1,0 1 1,15 9-1,32 29 1008,-47-36-1245,15 17-1,-23-22-315,1 0-1,-1 0 0,1-1 0,-1 1 0,0 1 0,1-1 0,-1 0 0,0 0 0,-1 0 0,1 1 0,0-1 0,-1 0 0,1 1 1,-1-1-1,1 4 0,-2-5-16,1 0 0,-1 1 0,1-1-1,-1 0 1,1 0 0,-1 0 0,0 0 0,1 0 0,-1 0 0,0 0 0,0 0 0,0 0 0,0 0 0,0 0 0,0 0 0,0 0 0,0-1 0,0 1 0,-1 0 0,1-1 0,-2 1 0,-5 4 14,-13 7-43,-2-1 1,1 0-1,-2-2 1,1-1 0,-1-1-1,-47 9 1,60-15 18,8-1 7,0 0 0,0 1 0,0-1 0,1 1 0,-1-1 0,0 1 0,1 0 1,-1 0-1,1 0 0,-1 0 0,-3 3 0,6-4-2,0 0 1,-1 0 0,1 1 0,0-1-1,0 0 1,0 0 0,0 1 0,0-1 0,0 0-1,0 0 1,0 0 0,0 1 0,0-1-1,0 0 1,0 0 0,0 1 0,0-1-1,0 0 1,0 0 0,0 1 0,0-1 0,0 0-1,0 0 1,0 0 0,0 1 0,0-1-1,0 0 1,0 0 0,1 0 0,-1 1-1,0-1 1,0 0 0,0 0 0,1 1 0,6 5 19,-6-5-17,13 8 67,0-1 0,0-1-1,1 0 1,26 8 0,0 1 117,-40-16-185,62 29 390,-53-23-275,0 0 1,-1 0 0,0 0 0,10 10 0,-18-14-98,0-2-2,0 1 1,0 0 0,1 0 0,-1 1 0,-1-1 0,1 0-1,0 0 1,0 0 0,0 1 0,-1-1 0,1 0-1,-1 1 1,2 2 0,-2-4-17,0 1 0,0-1 0,0 0 0,0 0 0,0 1 0,0-1 0,0 0 0,0 1 0,0-1 0,1 0 0,-1 0 0,0 1 0,0-1 0,0 0-1,0 0 1,1 1 0,-1-1 0,0 0 0,0 0 0,1 1 0,-1-1 0,0 0 0,0 0 0,1 0 0,-1 0 0,0 0 0,1 1 0,0-3-1295,-5-4-2873,3 5 3331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0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12779,'0'2'356,"0"0"0,1 0 0,-1 0 1,1 0-1,-1-1 0,1 1 0,0 0 0,-1 0 1,1-1-1,0 1 0,0 0 0,0-1 0,1 1 1,-1-1-1,0 0 0,1 1 0,-1-1 1,0 0-1,4 2 0,1 2 141,13 13 513,0 0-1,-1 1 1,-1 1-1,-1 1 0,-1 0 1,-1 1-1,14 29 1,-20-33-813,0 0 1,-1 0 0,-1 0 0,0 1 0,-2 0 0,0 1-1,-1-1 1,-1 1 0,-1-1 0,-1 24 0,-1-31-174,-1 0 0,0-1 0,-1 1 0,0-1 0,-1 0 0,0 0 0,0 0 0,-7 10 0,7-15-172,0 0 0,0 0 0,0-1 0,0 1 0,-1-1 0,0 0 0,0-1 0,0 1 0,-1-1 0,1 0 0,-1 0 0,0-1 0,0 0-1,-12 5 1,15-7-627,0-1 0,0 1 0,0 0-1,1-1 1,-6 0 0,-7-3-1568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258 132 8634,'-26'36'3353,"23"-28"-1181,5-5-682,-1-3-1278,-1 0 0,0 0 0,1 0 0,-1 0 0,0-1 0,1 1 0,-1 0 0,0 0 0,1 0 1,-1 0-1,0-1 0,0 1 0,1 0 0,-1 0 0,0-1 0,1 1 0,-1 0 0,0-1 0,0 1 0,0 0 1,1-1-1,-1 1 0,0 0 0,0-1 0,0 1 0,0 0 0,0-1 0,0 1 0,0 0 0,0-1 0,0 0 0,4-21 444,-3 17-589,0 0-1,0-1 0,0 1 1,-1-1-1,0 1 1,0-1-1,-1 1 0,1 0 1,-1-1-1,0 1 1,0-1-1,-4-8 0,2 9-52,1 1 1,0-1-1,-1 1 0,0 0 0,0 0 0,0 0 0,-1 1 0,1-1 0,-1 1 0,0 0 0,0 0 0,0 0 0,0 0 0,-1 1 0,1-1 0,-1 1 0,1 0 0,-1 1 0,0-1 0,0 1 0,0 0 0,0 0 0,0 0 0,0 1 0,0 0 0,0 0 0,0 0 0,0 1 0,0-1 1,0 1-1,1 0 0,-1 1 0,0-1 0,0 1 0,1 0 0,-1 0 0,1 0 0,-1 1 0,1 0 0,0 0 0,-4 4 0,2-1 26,0 1 0,1 0 1,0 0-1,0 1 0,1-1 0,0 1 1,1 0-1,-1 0 0,1 0 0,1 1 0,0-1 1,0 1-1,1 0 0,0-1 0,0 1 1,1 0-1,1 16 0,1-17 14,0 0-1,0 0 1,0 0-1,1 0 1,1-1 0,-1 1-1,1-1 1,1 0-1,-1 0 1,1 0-1,0-1 1,9 9 0,-10-12-28,-1 0 0,1 0 0,0 0 0,0 0 0,0-1 0,0 0 0,0 0 0,1 0 0,-1 0 0,6 1 0,-6-3-19,-1 1 0,1-1 0,-1 1 0,1-1 1,0 0-1,0-1 0,-1 1 0,1-1 0,-1 1 0,1-1 0,-1 0 0,1-1 0,-1 1 1,5-3-1,-6 3-5,0 0 1,0 0 0,0-1 0,0 1 0,0-1 0,-1 0-1,1 1 1,-1-1 0,1 0 0,-1 0 0,1 0 0,-1 0-1,0 0 1,1-3 0,1-3 11,-1 0 0,3-15 0,1-3 14,-3 17-19,-1 4 9,0-1 0,-1 1-1,2-12 1,-2 29 22,0 0-1,2 0 1,-1 1 0,7 14 0,-3-6 9,-2-3-32,6 20 99,-9-35-153,1 0-1,-1-1 1,0 1-1,1 0 1,-1-1-1,1 1 1,0-1-1,0 1 1,4 3-1,-6-6-58,0 1 0,1-1-1,-1 0 1,1 1 0,-1-1-1,1 0 1,-1 1 0,1-1 0,0 0-1,-1 0 1,1 1 0,-1-1-1,1 0 1,0 0 0,-1 0-1,1 0 1,-1 0 0,1 0-1,0 0 1,-1 0 0,1 0 0,-1 0-1,1 0 1,0 0 0,-1-1-1,1 1 1,-1 0 0,1 0-1,-1-1 1,1 1 0,0 0-1,-1-1 1,1 1 0,-1 0 0,0-1-1,1 1 1,-1-1 0,1 1-1,-1-1 1,0 1 0,1-1-1,-1 1 1,1-2 0,1-2-784,1-1 1,-1 0 0,0 0-1,1-6 1,-1 7 285,10-39-3343,5-13 2026,-14 48 2516,1-1 0,-1 1 0,2 0 1,4-8-1,-8 15-451,-1 0 1,1 0-1,0 1 1,-1-1-1,1 0 1,0 0-1,-1 1 1,1-1-1,0 1 1,-1-1-1,1 1 1,0-1-1,0 1 1,0-1-1,0 1 0,0 0 1,1-1-1,-2 1 7,1 0 0,0 0 0,-1 0 0,1 0 0,0 0-1,-1 0 1,1 1 0,0-1 0,-1 0 0,1 0 0,0 1 0,-1-1-1,1 0 1,-1 1 0,1-1 0,0 0 0,-1 1 0,1 0-1,1 1 207,0 0 0,-1 0 0,1 0 0,-1 0 0,1 1 0,-1-1 0,0 0 0,0 1 0,0-1 0,1 4 0,2 27 1844,-4-27-2069,1 0 0,-1 0 0,1 0 0,1 0-1,-1 0 1,4 8 0,-1-27-2196,-1 3 1923,0 0 0,1 0-1,7-12 1,-5 10 70,-1 2 42,12-17 1,-16 25 36,0 1 0,0-1 0,0 1 0,0 0 0,1-1 0,-1 1 0,0 0 0,1 0 0,-1 0 0,1 0 0,0 0 0,-1 0 0,1 0 0,0 0 0,-1 1 0,4-2 0,-4 2 14,1 0 0,-1 1 1,0-1-1,0 0 0,1 0 0,-1 1 0,0-1 0,0 0 1,1 1-1,-1 0 0,0-1 0,0 1 0,0 0 0,0-1 1,0 1-1,0 0 0,0 0 0,0 0 0,1 2 0,1 0 92,0 1-1,-1 0 0,1 0 0,2 6 0,3 11 190,-6-15-256,0 0 0,1 0 0,0 0 1,0-1-1,4 7 0,-5-10-180,-1 0 0,1-1 0,-1 1-1,1-1 1,0 1 0,0-1-1,0 0 1,0 1 0,0-1-1,0 0 1,0-1 0,0 1-1,0 0 1,0 0 0,1-1 0,-1 1-1,0-1 1,0 0 0,3 0-1,4 0-1119,-1-1-1,1 0 1,-1 0 0,0-1-1,1 0 1,-1 0-1,10-5 1,16-7-1044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0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164 265 6185,'0'-1'342,"0"-1"1,0 1-1,0-1 0,0 0 0,-1 1 0,1-1 0,0 1 0,-1-1 1,1 1-1,-1-1 0,0 1 0,1-1 0,-1 1 0,0 0 0,0-1 0,0 1 1,0 0-1,0 0 0,0-1 0,0 1 0,0 0 0,0 0 0,-1 0 1,1 1-1,0-1 0,-1 0 0,1 0 0,-1 1 0,1-1 0,-1 1 0,1-1 1,-3 0-1,-1 0-32,1 0 0,-1 1 0,0-1 1,0 1-1,0 0 0,1 0 0,-1 0 0,0 1 0,0 0 1,1 0-1,-1 0 0,1 0 0,-1 1 0,1-1 1,-1 1-1,1 1 0,0-1 0,0 0 0,0 1 1,-7 6-1,8-7-218,0 1 1,1-1 0,-1 1 0,1 0-1,0 0 1,0 0 0,0 0-1,0 1 1,1-1 0,-1 0 0,1 1-1,0-1 1,-1 1 0,2 0-1,-1-1 1,0 1 0,1 0 0,0-1-1,0 1 1,0 0 0,0 0-1,0-1 1,1 1 0,0 0 0,0-1-1,0 1 1,1 3 0,0-4-80,-1 0 0,0 0 1,1-1-1,0 1 1,0 0-1,-1-1 0,1 0 1,1 1-1,-1-1 0,0 0 1,5 3-1,-6-4-13,0-1-1,0 1 1,0-1-1,1 1 1,-1-1-1,0 1 1,1-1-1,-1 1 0,0-1 1,1 0-1,-1 0 1,0 0-1,1 0 1,-1 0-1,1 0 1,-1 0-1,0 0 1,1-1-1,-1 1 1,0 0-1,1-1 1,-1 1-1,0-1 1,0 1-1,1-1 1,-1 0-1,0 0 1,2-1-1,1-1-91,-1-1-1,1 0 1,-1 0 0,0 0 0,0 0-1,0 0 1,-1-1 0,5-8-1,0-5-696,4-19-1,-6 20 266,2-8-73,-1 0-1,-1-1 1,-1 1-1,-1-1 1,-2 0-1,-3-48 1,2 69 601,-3-14 94,3 18-75,0 1 1,0-1-1,0 0 1,-1 1-1,1-1 0,0 0 1,0 1-1,-1-1 1,1 0-1,0 1 1,-1-1-1,1 1 1,0-1-1,-1 1 1,1-1-1,-1 1 1,0-2-1,0 2 6,1 0 0,0 0 0,-1 1-1,1-1 1,0 0 0,-1 0 0,1 0 0,0 0 0,-1 1 0,1-1 0,0 0-1,-1 0 1,1 0 0,0 1 0,0-1 0,-1 0 0,1 0 0,0 1-1,0-1 1,0 0 0,-1 1 0,1-1 0,0 0 0,0 1 0,0-1 0,0 0-1,0 1 1,0-1 0,0 0 0,0 1 0,0-1 0,0 1 0,-4 17 751,4-17-729,-4 27 935,1 1 0,1 0-1,3 39 1,1-51-661,0 1 0,1-1 0,1 0 1,0 0-1,2 0 0,12 29 0,-14-39-248,0 0 0,0-1 0,0 1 0,1-1 1,0 1-1,10 8 0,-12-12-82,1 0 0,-1-1 1,1 1-1,-1-1 0,1 0 0,0 0 1,0 0-1,0-1 0,1 1 0,-1-1 1,0 0-1,0 0 0,6 0 0,-4 0 160,0-2 0,0 1 0,8-2-1,18-4 122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11698,'3'-1'4906,"-3"9"-2426,4 3-415,1 14-273,0-2-64,1 6-519,-6 1-353,0-10-552,0-5-104,1-11-376,-1-7-400,-1-13-585,-6-2 649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7730,'43'13'10686,"18"11"-6415,2 1-2881,-50-20-1198,1 0 0,-1 1 0,0 1 0,22 14-1,-29-16-124,0 0 0,-1 0 0,1 0 0,-1 1 0,0 0 0,0 0 0,0 0 0,-1 1 0,0-1 0,6 14 1,-6-7-11,0 0 1,0 0 0,-2 0 0,1 0 0,-2 1 0,1 15 0,-2-29-57,0 0-1,0 0 1,0 0 0,0 0 0,0 0-1,0 1 1,0-1 0,0 0 0,0 0-1,0 0 1,0 0 0,0 0 0,0 0-1,0 1 1,0-1 0,0 0 0,0 0-1,0 0 1,0 0 0,-1 0 0,1 0-1,0 0 1,0 1 0,0-1 0,0 0-1,0 0 1,0 0 0,0 0 0,0 0-1,-1 0 1,1 0 0,0 0 0,0 0-1,0 0 1,0 0 0,0 0 0,0 0-1,-1 0 1,1 0 0,0 0 0,0 0-1,0 0 1,0 0 0,0 0-1,0 0 1,-1 0 0,1 0 0,0 0-1,0 0 1,0 0 0,0 0 0,0 0-1,0 0 1,-1 0 0,1 0 0,0 0-1,0 0 1,0 0 0,0 0 0,0-1-1,0 1 1,0 0 0,0 0 0,0 0-1,-1 0 1,1 0 0,0 0 0,-6-7-5,4 4-6,1 1 0,0-1 0,0 1 0,1-1 1,-1 1-1,1-1 0,-1 1 0,1-1 0,0 0 1,0 1-1,0-1 0,0 0 0,0 1 0,1-1 1,-1 1-1,1-1 0,-1 1 0,1-1 1,0 1-1,2-4 0,0-1-7,0 1-1,1 1 1,0-1 0,0 0-1,0 1 1,10-10 0,-11 12 43,0 0-1,0 1 1,0-1 0,0 0 0,1 1-1,-1 0 1,1 0 0,0 0 0,-1 0-1,1 1 1,0-1 0,0 1 0,0 0-1,0 0 1,7 0 0,-10 1 14,0 1 1,0-1-1,0 0 1,0 1-1,-1-1 1,1 0-1,0 1 1,0-1-1,0 1 0,0 0 1,0-1-1,-1 1 1,1 0-1,0-1 1,0 1-1,-1 0 1,1 0-1,-1 0 1,1 0-1,0-1 0,-1 1 1,0 0-1,1 0 1,-1 0-1,0 0 1,1 0-1,-1 0 1,0 2-1,2 5 187,-1 0 0,1 13 0,-2-18-170,-1 38 266,0-28-703,1 23 0,0-35 272,0-1 103,0 1 1,0-1-1,0 0 0,0 0 1,0 1-1,0-1 1,0 0-1,0 1 1,0-1-1,0 0 0,0 0 1,0 1-1,0-1 1,0 0-1,0 0 0,1 1 1,-1-1-1,0 0 1,0 0-1,0 1 0,0-1 1,1 0-1,-1 0 1,0 0-1,0 1 1,0-1-1,1 0 0,-1 0 1,0 0-1,0 0 1,0 0-1,1 1 0,-1-1 1,0 0-1,1 0 1,-1 0-1,0 0 0,1 0 1,6 0 152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11346,'19'21'4985,"-9"8"-2128,-2 7-688,1 10-337,-5 7-256,4-4-624,1-4-255,5-9-433,3-11-104,-2-9-472,-5-6-416,1-8 2216,-7-2-1392</inkml:trace>
  <inkml:trace contextRef="#ctx0" brushRef="#br0" timeOffset="1">0 133 13251,'5'10'5313,"10"-10"-3097,4 4-559,7-2-257,4-4-376,6 0-672,3-6-160,4 2-584,-6 0-376,-3 6 488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19 183 9130,'1'1'370,"0"0"0,1 0 0,-1 0 0,0 0 1,1 0-1,-1 0 0,0-1 0,1 1 0,-1-1 0,1 1 0,-1-1 0,1 1 0,-1-1 1,1 0-1,-1 0 0,1 1 0,-1-1 0,1-1 0,-1 1 0,1 0 0,1 0 0,1-1 15,0 0 0,0 0 0,0 0 0,0 0 0,-1-1 0,8-3 0,-7 3-222,-1-1 0,1 0 0,-1-1 0,0 1 0,0 0 0,0-1 0,0 0 0,-1 0 0,1 1 0,-1-2 1,0 1-1,0 0 0,2-7 0,-2 5-128,0 0 0,-1 0 0,0-1 0,0 1 0,0 0 0,-1-1 0,0 1 1,0 0-1,-2-8 0,2 11 6,-1 0 1,0 0-1,0 0 0,0 1 1,-1-1-1,1 0 1,0 1-1,-1-1 0,0 1 1,0 0-1,1 0 1,-2-1-1,1 1 0,0 0 1,0 1-1,0-1 1,-1 0-1,1 1 0,-1-1 1,0 1-1,1 0 1,-1 0-1,0 0 1,0 0-1,1 0 0,-1 1 1,0-1-1,0 1 1,0 0-1,0 0 0,0 0 1,0 0-1,0 0 1,0 1-1,1-1 0,-1 1 1,0 0-1,0 0 1,0 0-1,1 0 0,-1 0 1,1 0-1,-5 4 1,5-3-21,-1 0 0,1 0 0,0 1 1,0-1-1,0 1 0,0-1 1,0 1-1,1 0 0,-1 0 0,1 0 1,0 0-1,0 0 0,0 0 0,0 0 1,0 0-1,1 0 0,-1 1 1,1-1-1,0 0 0,0 0 0,0 1 1,0-1-1,1 0 0,-1 0 1,3 6-1,-2-4-17,1-1-1,0 0 1,-1 1 0,2-1 0,-1 0 0,0 0-1,1 0 1,0 0 0,0-1 0,0 1 0,0-1-1,0 0 1,1 0 0,-1 0 0,1 0-1,0 0 1,6 2 0,-5-2-81,1-1 1,0 0-1,0 0 1,0 0-1,0 0 0,0-1 1,1 0-1,-1-1 0,0 1 1,1-1-1,-1-1 1,0 1-1,0-1 0,1 0 1,-1 0-1,0-1 1,0 1-1,0-2 0,8-3 1,-11 4-48,1 1 1,-1-1-1,1 1 0,-1-1 1,1 1-1,4-1 1,-7 2 113,0 0 1,0 0-1,1 0 1,-1 0-1,0 0 1,0 1 0,0-1-1,0 0 1,0 0-1,0 1 1,0-1-1,0 1 1,0-1-1,0 1 1,-1-1 0,1 1-1,0-1 1,0 1-1,0 0 1,-1 0-1,1-1 1,0 1-1,-1 0 1,1 0-1,0 0 1,-1 0 0,1 1-1,3 5 127,-1 0-1,3 11 0,-3-11 151,-1-1 1,0 0-1,7 12 0,-8-18-243,-1 1 0,0-1 1,0 0-1,0 1 0,1-1 0,-1 1 1,0-1-1,0 0 0,1 1 0,-1-1 1,0 0-1,1 1 0,-1-1 0,0 0 1,1 0-1,-1 1 0,0-1 0,1 0 1,-1 0-1,1 0 0,-1 0 0,0 1 1,1-1-1,0 0 0,0 0-5,-1-1 0,0 1 1,1 0-1,-1-1 0,0 1 0,0 0 0,1-1 0,-1 1 0,0 0 0,0-1 0,1 1 0,-1-1 1,0 1-1,0 0 0,0-1 0,0 1 0,0-1 0,0 1 0,1-1 0,0-26 273,-2 6-243,-1 5 100,1-1 0,2 0 0,1-18-1,-1 30-172,-1 1 0,1-1-1,1 1 1,-1 0 0,1-1-1,-1 1 1,1 0 0,0 0-1,1 0 1,-1 0 0,1 0-1,0 1 1,-1-1 0,2 1-1,-1 0 1,5-4 0,5-2-146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5 10682,'2'-4'4889,"-8"13"-1848,-6-1-697,-6 12-351,-7 5-401,-5 5-640,2 8-303,-4 0-361,2-3-88,3 0-120,1-3-32,10-8-16,6-3-80,5-9-704,2-4-465,10-1-815,2-2 1088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82 10282,'-7'-12'4552,"5"8"-3790,0 1-1,0-1 1,0 1 0,-1 0-1,1 0 1,-5-4 0,0 2-322,0-1 0,0 1 0,-1 0 1,1 1-1,-1 0 0,0 0 0,0 1 1,-12-4-1,19 7-398,-1 0-1,1 0 1,0 0 0,0 0 0,-1 0 0,1 1 0,0-1 0,-1 0-1,1 0 1,0 1 0,0-1 0,0 1 0,-1-1 0,1 1-1,0 0 1,0-1 0,0 1 0,-1 1 0,0 0 12,0-1 0,1 1 0,-1 0-1,1-1 1,-1 1 0,1 0 0,0 0 0,-2 4 0,2-1 26,-1-1 1,1 1-1,1 0 0,-1 0 0,1 0 0,0-1 1,0 1-1,0 0 0,3 9 0,-1-3 53,1 0 1,0 0-1,5 11 0,-3-11 8,0-1 1,0 1-1,1-1 0,0 0 1,1-1-1,14 17 1,-16-22-78,-2 0 5,1-1 0,-1 1-1,0 0 1,1 0-1,-2 0 1,1 0-1,4 8 1,-7-11-54,0-1 0,0 1 0,0-1 0,0 0 1,0 1-1,1-1 0,-1 1 0,0-1 0,0 0 0,0 1 0,0-1 0,0 1 0,0-1 0,-1 0 1,1 1-1,0-1 0,0 1 0,0-1 0,0 0 0,0 1 0,-1-1 0,1 0 0,0 1 0,0-1 1,-1 0-1,1 1 0,0-1 0,0 0 0,-1 1 0,1-1 0,-1 1 0,1-1-202,-1 0 1,0 0-1,1 0 0,-1 1 0,0-1 0,0 0 0,1 0 0,-1 0 0,0 0 0,1 0 1,-1 0-1,0 0 0,1 0 0,-1 0 0,0 0 0,1-1 0,-2 1 0,-3-2-633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6849,'14'-2'3565,"10"-2"66,23-5-1122,-40 7-2018,1-1 0,-1 0 0,0-1 0,0 0 0,0 0 0,0 0 0,-1-1-1,0 1 1,0-2 0,0 1 0,0-1 0,4-6 0,-3 4-297,-1-1 1,-1 0 0,1 0-1,-1 0 1,-1-1-1,0 0 1,0 0-1,2-11 1,-5 16-177,0 0 0,0-1 1,0 1-1,-1 0 0,0-1 1,0 1-1,-1-7 1,1 11-15,0 0 0,-1 1 0,1-1 0,0 0 0,0 0 0,-1 0 0,1 0 0,-1 1 1,1-1-1,-1 0 0,1 0 0,-1 1 0,1-1 0,-1 0 0,0 1 0,1-1 1,-1 0-1,0 1 0,-1-2 0,1 2 1,-1 0-1,1 0 1,0-1 0,-1 1-1,1 0 1,0 0 0,-1 0-1,1 0 1,0 1 0,-1-1-1,1 0 1,0 1 0,-1-1-1,1 0 1,0 1 0,0 0-1,-3 1 1,-1 1 41,0 0 0,-1 1 0,2 0 0,-1 0 0,0 0 0,1 1 0,0-1 1,0 1-1,0 0 0,0 0 0,1 1 0,0-1 0,0 1 0,0 0 0,1-1 0,0 1 0,0 0 0,-2 11 0,3-11 3,0 1 1,0-1-1,1 0 0,0 0 0,0 1 1,0-1-1,1 0 0,0 0 1,0 0-1,1 1 0,-1-1 0,1-1 1,1 1-1,-1 0 0,1 0 0,0-1 1,0 1-1,1-1 0,4 6 0,-6-9-84,0 0-1,0 0 0,1-1 0,-1 1 0,0 0 0,0-1 0,1 0 0,-1 1 1,1-1-1,-1 0 0,1 0 0,0-1 0,-1 1 0,1 0 0,4-1 1,-3 1-247,1-1 1,-1-1-1,1 1 1,-1-1-1,1 0 1,-1 0-1,1 0 1,7-3-1,22-12-826</inkml:trace>
  <inkml:trace contextRef="#ctx0" brushRef="#br0" timeOffset="1">514 6 8418,'-7'-1'3457,"3"-2"-1641,-2 2-408,4 1 297,1 0-105,0 0-168,-9 14-151,-2 17-41,-2 35-24,12-31-216,2-4-160,14-5-423,0-1-169,5-10-224,2-4-272,0-10-649,2-2-383,6-3 704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9338,'-13'21'5321,"5"8"-56,-2 7-2968,2 11-849,4 7-200,7 2-423,8-4-161,7-7-408,4-8-96,4-15-432,0-12-344,2-16 223,-2-9 57</inkml:trace>
  <inkml:trace contextRef="#ctx0" brushRef="#br0" timeOffset="1">13 205 13355,'-6'4'5913,"0"-2"-2912,12 0-1001,8-2-263,11 0-665,10-4-400,0-6-456,5 1-144,0-2-560,-4 0 1672,7 2-1048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3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11 12155,'-1'-1'364,"0"0"1,0 0-1,0 1 1,0-1-1,0 0 1,0 0-1,0 1 1,0-1-1,0 0 1,-1 1-1,1-1 1,0 1 0,0-1-1,0 1 1,-2 0-1,1 0-134,0-1 0,0 2 0,1-1 0,-1 0 0,0 0 0,1 0 0,-1 1 1,0-1-1,1 1 0,-3 1 0,-1 0 50,0 1 0,1 0 0,-1 0 0,1 1 0,0-1 0,-6 7 0,-1 3 51,0 1 1,1 0-1,0 1 0,1 0 0,0 0 1,2 1-1,0 0 0,0 1 0,2-1 1,0 1-1,1 0 0,1 1 0,-3 33 1,5-30-187,1-1 1,1 0-1,1 0 0,0 1 1,2-2-1,0 1 1,1 0-1,1-1 1,1 0-1,1 0 0,19 34 1,-22-45-138,1 1 1,1-1-1,-1-1 0,1 1 1,1-1-1,0 0 1,-1-1-1,2 1 0,-1-2 1,1 1-1,0-1 0,0-1 1,1 1-1,-1-2 1,1 1-1,0-1 0,0-1 1,0 0-1,0 0 0,10 0 1,22-1 168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4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46 295 12179,'1'2'422,"-1"-1"0,1 1 0,-1 0 0,1 0 0,0 0 0,0-1-1,0 1 1,0 0 0,0-1 0,0 1 0,0-1 0,1 1 0,-1-1 0,0 1 0,1-1 0,-1 0 0,3 1 0,-1 0-107,0-1 0,0 1 0,0-1 0,0 0 0,0 0 0,1 0 0,-1-1 0,0 1 0,5-1 0,0 0-81,1 0 0,-1-1 1,0 0-1,1 0 0,-1-1 1,0 0-1,8-4 1,1-1-119,-1 0 0,0-2-1,0 0 1,-1-1 0,0 0 0,15-14 0,-23 17-110,0 1 0,0-1 0,-1-1 0,0 1-1,0-1 1,-1 0 0,0 0 0,0-1 0,-1 1 0,0-1 0,-1 0-1,0 0 1,3-11 0,-6 15-5,1 0 0,-1 0 0,0-1 0,0 1 0,0 0-1,-1 0 1,1 0 0,-2 0 0,1 0 0,0 0 0,-1 0 0,0 0 0,0 1 0,-4-8-1,4 9 2,0 0-1,0 0 0,-1 0 0,1 1 0,-1-1 1,1 1-1,-1 0 0,0-1 0,0 1 1,0 0-1,0 1 0,0-1 0,0 0 0,-1 1 1,1 0-1,0 0 0,-1 0 0,1 0 1,-1 1-1,0-1 0,-5 1 0,3 0-1,0 1-1,0 0 1,0 0 0,1 0-1,-1 1 1,0 0 0,1 0-1,-1 1 1,1-1-1,0 1 1,0 1 0,0-1-1,0 0 1,-6 7 0,3-2-1,0 0 1,0 1-1,1 0 0,0 0 1,1 0-1,-9 18 1,10-17 26,2 0 0,-1 0 0,1 0 0,1 0 0,0 0 0,0 1 0,1-1 0,1 1 0,0 16 0,3 7 355,13 55 1,2 10 430,-18-93-771,1 0 0,-1 0 0,0 0 0,0-1 0,-3 11 0,3-15-53,0 0 0,0 1 0,-1-1 0,1 0 0,-1 0 0,1 0 0,-1 0 1,1 0-1,-1 0 0,0 0 0,0 0 0,1 0 0,-1 0 0,0 0 0,0 0 0,0-1 0,0 1 0,0 0 1,0-1-1,0 1 0,0-1 0,0 1 0,0-1 0,0 1 0,-1-1 0,1 0 0,0 1 0,0-1 1,0 0-1,-1 0 0,1 0 0,0 0 0,0 0 0,0 0 0,-2-1 0,-5 0-123,0-2-1,-1 1 1,1-1 0,0-1-1,1 1 1,-1-1 0,1 0-1,0-1 1,0 0 0,0 0-1,0-1 1,1 1-1,-6-8 1,10 11 128,1 0 1,-1 1-1,1-1 0,0 0 1,0 0-1,0 0 0,0 0 1,-1-3-1,2 5 9,0-1 1,0 1-1,0 0 1,-1-1-1,1 1 1,0 0-1,0-1 1,1 1-1,-1 0 1,0-1-1,0 1 0,0 0 1,0-1-1,0 1 1,0 0-1,0-1 1,0 1-1,1 0 1,-1-1-1,0 1 1,0 0-1,1-1 0,-1 1 11,1-1-1,0 1 0,-1 0 0,1-1 1,0 1-1,0 0 0,-1 0 0,1-1 1,0 1-1,0 0 0,-1 0 0,1 0 1,0 0-1,1 0 0,25 1 756,0 1 0,50 10-1,-56-6-262,31 13-1,-40-14-350,54 27-164,-66-32-10,13 5 477,3-3-316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15595,'-2'6'6370,"0"0"-3674,-2 4-719,-8 3-529,-4-2-440,-2 1-680,-5-2-224,-1 1-448,3 9-376,0-7 1496,6 3-824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234 107 13227,'-1'-26'8326,"0"14"-7599,-1 0 0,-3-13 0,4 23-646,1 1-1,-1-1 1,1 1-1,-1-1 1,0 1-1,1 0 1,-1-1-1,0 1 1,0 0-1,0 0 1,0-1-1,0 1 1,-1 0-1,1 0 1,0 0-1,0 0 1,-1 1-1,1-1 1,0 0-1,-1 0 0,1 1 1,-1-1-1,1 1 1,-1-1-1,1 1 1,-1 0-1,-1 0 1,-1-1 35,-3-1 27,-1 1-1,0 1 1,0-1 0,0 1-1,0 1 1,1-1-1,-1 2 1,0-1-1,0 1 1,-12 4 0,14-4-104,0 0 1,0 1 0,1 0 0,-1 0 0,1 0 0,0 0-1,0 1 1,0 0 0,0 0 0,1 0 0,0 1 0,0-1-1,0 1 1,-4 6 0,6-8-31,1 0 0,-1 1 0,1-1 0,0 1 0,-1-1-1,2 1 1,-1 0 0,0-1 0,1 1 0,-1 0 0,1 0 0,0-1 0,1 8 0,0-6 0,1 0 0,-1-1 1,1 1-1,0-1 0,0 1 1,0-1-1,1 0 0,-1 1 1,6 4-1,5 5 42,0-1 0,2 0 0,-1-1 0,25 14 0,-20-12 43,-6-5-2,-3-3 22,-1 1-1,1 0 0,-2 1 0,1 0 0,8 10 0,-16-17-80,0 1 0,0-1 0,0 1 0,0-1 1,0 1-1,-1-1 0,1 1 0,-1 0 0,1 0 1,-1-1-1,1 1 0,-1 0 0,0 0 0,0-1 1,0 1-1,0 0 0,0 0 0,0 0 0,0-1 1,-1 1-1,1 0 0,-1 2 0,-2 1 68,1 1 0,-1-1 0,0 0 0,-1 0 0,-4 6 0,6-9-86,0 0 0,0 0-1,0 0 1,0 0 0,0-1-1,-1 1 1,1-1 0,0 1-1,-1-1 1,1 0 0,-1 0 0,0 0-1,1 0 1,-1-1 0,-3 1-1,-5 1-30,1-1-1,-17-1 1,22 0-6,-1-1-48,-3 2-250,0-2 0,0 1 0,0-1 0,0-1 0,-11-3 1,20 5 321,-1 0 0,1 0 0,0 0 0,-1 0 0,1 0 0,0 0 1,-1 0-1,1-1 0,0 1 0,-1 0 0,1 0 0,0 0 0,0-1 0,-1 1 1,1 0-1,0 0 0,0-1 0,0 1 0,-1 0 0,1 0 0,0-1 1,0 1-1,0 0 0,-1-1 0,7-8-9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14371,'0'0'184,"-19"50"9597,15-38-9185,0 1-1,1-1 1,1 0-1,-2 15 1,4-20-466,-1 0 1,2 1-1,-1-1 1,1 0-1,0 0 1,0 0-1,1 1 1,0-1-1,0 0 1,4 8 0,-4-11-98,1 0 0,-1 0 0,1-1 1,0 1-1,0 0 0,0-1 1,0 0-1,1 0 0,-1 0 1,1 0-1,0 0 0,0-1 0,0 1 1,0-1-1,0 0 0,0-1 1,5 2-1,-5-2-26,-1 0 0,1 0-1,-1 0 1,1-1 0,-1 0 0,1 1 0,0-1-1,-1-1 1,1 1 0,-1 0 0,1-1 0,-1 0 0,1 0-1,-1 0 1,1 0 0,-1-1 0,0 1 0,0-1-1,1 0 1,-1 0 0,4-4 0,-3 3-5,0-1 0,0 0 0,0-1 0,-1 1 0,0-1 0,0 1 0,0-1 0,-1 0 0,1 0 0,-1 0 0,0-1 1,-1 1-1,2-8 0,-1 1 8,0 0 1,-1 0 0,0 1 0,-2-18 0,1 25-9,-1 1 1,1-1-1,-1 1 1,1 0 0,-1-1-1,0 1 1,-1 0-1,1-1 1,0 1-1,-1 0 1,0 0 0,0 0-1,0 0 1,0 1-1,0-1 1,0 0-1,-1 1 1,1 0-1,-6-4 1,7 5-21,0 1-1,1-1 1,-1 1-1,0 0 1,0-1 0,0 1-1,0 0 1,0 0-1,0-1 1,0 1-1,0 0 1,1 0 0,-1 0-1,0 0 1,0 0-1,0 0 1,0 1 0,0-1-1,0 0 1,0 0-1,0 1 1,0-1 0,1 0-1,-1 1 1,0-1-1,0 1 1,0-1-1,1 1 1,-1-1 0,0 1-1,0 0 1,1-1-1,-1 1 1,1 0 0,-1 0-1,0 0 1,-1 2 15,1 0 1,-1 0-1,1 0 1,-1 0 0,1 0-1,0 1 1,0-1-1,1 0 1,-1 4 0,0 15 112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71 26526,'0'13'392,"0"10"8,0 15 312,0 6-184,0-3-176,0-3-168,0-9-64,-3 2-80,-1-9-112,-1-5-520,-1-3-304,0-12-48,0 4-2697,8-10 2697</inkml:trace>
  <inkml:trace contextRef="#ctx0" brushRef="#br0" timeOffset="1">1 51 9586,'3'-4'1169,"1"0"0,-1 0 0,1 0-1,0 1 1,0 0 0,1 0 0,-1 0 0,7-3 0,-5 3-440,0 0 0,1 1 1,-1 0-1,0 0 0,1 0 1,11 0-1,-13 1-543,-1 1 0,1 0 1,-1 1-1,1-1 0,-1 1 0,1-1 0,-1 2 1,1-1-1,-1 0 0,5 3 0,-6-3-102,0 1 1,0 0-1,-1 0 0,1-1 0,-1 2 1,1-1-1,-1 0 0,0 0 1,0 1-1,0-1 0,0 1 0,0 0 1,0 0-1,-1-1 0,2 5 0,-2-4-68,0 0 0,-1-1 0,1 1-1,-1 0 1,0 0 0,0 0-1,0 0 1,0-1 0,0 1-1,-1 0 1,1 0 0,-1 0-1,1-1 1,-1 1 0,0 0-1,0-1 1,-1 1 0,1-1-1,0 1 1,-1-1 0,0 1 0,-3 3-1,-2 2-61,0-1 0,-1 1 0,0-1 0,-15 9 0,22-15 33,-1 0 1,0 0-1,1 0 0,-1 0 1,0 0-1,0-1 0,0 1 0,0-1 1,-2 1-1,-1 0-13,5-1 27,-1 0-1,1 0 1,0 0 0,0 1 0,0-1 0,-1 0-1,1 0 1,0 0 0,0 1 0,0-1 0,0 0-1,-1 0 1,1 1 0,0-1 0,0 0 0,0 0-1,0 1 1,0-1 0,0 0 0,0 1 0,0-1-1,0 0 1,0 0 0,0 1 0,0-1 0,0 0-1,0 0 1,0 1 0,0-1 0,1 1 17,-1 1 0,0-1 0,1 0 0,-1 0 0,0 0-1,1 0 1,-1 0 0,1-1 0,-1 1 0,2 2 0,24 19 181,-9-6-109,-4-5 44,0 1 0,24 14 0,52 32 515,-83-54-603,3 2-92,-7-4 14,-3-1 12,-1-1 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12435,'29'3'5937,"-12"13"-1296,4 12-2745,3 4 89,3 11-273,-2-4-360,-5 7-679,-4 0-185,-8 0-240,-5 3-72,-6-3-80,-8 0-96,-1-4-424,2-3-352,-7-10-705,9-2 1793,4-9-464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6273,'-9'3'12657,"3"4"-9469,0 14-4555,5-16 2299,0 0-839,-11 65 845,10-60-758,1 0 0,0 17 1,2-24-166,-1 1 0,1 0 0,-1 0 0,1-1 0,0 1 0,0 0 0,1-1 0,-1 1 0,1-1 0,2 4 0,-4-6-16,1 0 0,-1-1 0,1 1 1,-1-1-1,1 1 0,-1-1 0,1 1 0,0-1 1,-1 1-1,1-1 0,-1 1 0,1-1 0,0 0 1,0 0-1,-1 1 0,1-1 0,0 0 0,-1 0 1,1 0-1,0 0 0,0 1 0,-1-1 0,1 0 1,0-1-1,0 1 0,-1 0 0,1 0 1,0 0-1,0 0 0,-1 0 0,1-1 0,0 1 1,-1 0-1,1-1 0,0 1 0,-1 0 0,1-1 1,0 0-1,4-2-5,0-1 1,-1 0-1,9-9 1,-6 6 3,2-2 0,-1 0 1,1 0-1,-2-1 0,1 0 1,-2 0-1,1-1 1,-1 0-1,6-17 0,-5 13 30,-7 15-27,1 0 0,-1 0 0,0 0 0,0 0 0,0 0 1,0 0-1,0 1 0,0-1 0,0 0 0,1 0 0,-1 0 0,0 0 0,0 0 0,0 0 0,0 0 1,0 0-1,0 0 0,0 0 0,0 0 0,1 0 0,-1 0 0,0 0 0,0 1 0,0-1 0,0 0 0,0 0 1,0 0-1,0 0 0,0 0 0,0 0 0,0 0 0,0 1 0,0-1 0,0 0 0,0 0 0,0 0 0,0 0 1,0 0-1,0 0 0,0 0 0,0 1 0,0-1 0,0 0 0,0 0 0,0 0 0,0 0 0,0 0 0,0 0 1,0 0-1,0 1 0,0-1 0,0 0 0,-3 32 161,2-24-103,1 4 60,0 0 1,1 0-1,0 0 0,1-1 1,0 1-1,1 0 1,8 20-1,-11-30-120,1 0 1,0-1-1,0 1 1,-1-1-1,1 1 1,0 0-1,1-1 1,-1 0-1,0 1 0,0-1 1,0 0-1,1 1 1,-1-1-1,3 1 1,-3-1 43,0-1 1,0 0 0,0 1 0,0-1 0,0 0-1,0 1 1,0-1 0,0 0 0,0 0-1,0 0 1,0 0 0,0 0 0,0 0 0,0 0-1,0-1 1,0 1 0,0 0 0,0 0-1,0-1 1,0 1 0,0-1 0,0 1-1,0-1 1,0 1 0,0-1 0,1-1 0,13-12 520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52 9650,'44'-37'4297,"-42"35"-3926,-1 1 0,1 0 0,0-1-1,0 1 1,-1 0 0,1 0 0,0 0 0,0 0 0,0 0-1,0 0 1,0 1 0,0-1 0,3 0 0,-11 3 3747,-10 6-2322,-4 1-1173,-20 6 83,9-4-476,0 2-1,-44 25 1,71-36-220,1 1-1,0-1 1,0 1 0,0 0 0,0 0-1,0 0 1,1 0 0,-1 0-1,1 0 1,0 1 0,0-1-1,0 1 1,0-1 0,-2 8-1,4-10 1,0 0-1,-1 1 1,1-1-1,0 0 0,0 1 1,-1-1-1,1 1 1,0-1-1,0 0 0,1 1 1,-1-1-1,0 0 1,0 1-1,1-1 0,-1 0 1,1 1-1,0 1 1,1 0 21,-1-1 0,1 1 0,0-1 0,0 1 0,0-1 0,0 1 0,4 1 0,1 2 59,1 0 0,0-1-1,0-1 1,11 5 0,-3-2 77,0-2-1,1 0 0,17 2 1,-17-4 10,0 1 1,24 9-1,-32-7-952,-3 0 491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7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13715,'14'19'5353,"5"5"-3457,0 0-23,-6 11-241,-2-5-279,-7-1-697,0 6-272,-4-22-232,-3 2-128,-1-11-672,-5-11-257,3-6 465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10226,'56'13'7531,"-30"-7"-5750,0 0 0,32 14 0,-50-17-1698,0 1-1,0 0 1,-1 1-1,1 0 0,-1 0 1,0 0-1,-1 1 0,1 0 1,-1 1-1,11 13 0,-13-13-41,0 1-1,0-1 1,0 1-1,-1 0 0,-1 0 1,1 0-1,1 10 1,-2-6 47,0 0 1,-1 0-1,0 0 0,-2 18 1,1-28-60,0 0 0,0-1 0,-1 1 0,1 0 0,0 0 0,-1 0 0,1-1 1,-1 1-1,1 0 0,-1 0 0,0-1 0,0 1 0,0-1 0,-1 3 0,3-4-27,1-8-160,-1-3 116,1 0-1,0 0 1,1 1-1,6-17 1,-8 25 40,0 0 1,0 0-1,0 1 1,0-1-1,0 0 1,0 1-1,0-1 1,0 1-1,1 0 1,-1-1-1,0 1 1,1 0-1,0-1 1,-1 1-1,1 0 1,-1 0-1,1 1 1,0-1-1,0 0 1,0 0-1,-1 1 1,1-1-1,0 1 1,0 0-1,0 0 1,2-1-1,-1 1 52,0 1 0,1-1 0,-1 0 0,0 1 0,0 0-1,0 0 1,0 0 0,0 0 0,0 0 0,-1 1 0,1-1 0,0 1 0,4 3-1,-4-2 88,1 1-1,-1 0 1,0 0-1,0 0 0,0 0 1,-1 0-1,1 1 1,-1-1-1,0 1 0,0-1 1,0 1-1,-1 0 1,0 0-1,1 8 0,-1-3-65,0 0-1,-1 0 0,0 0 0,-1 0 1,0 0-1,-3 14 0,3-23-153,0 8-159,1-9 250,0 0 0,0 0 1,0 0-1,0 0 0,0 0 0,0 0 0,0 1 0,0-1 0,0 0 0,0 0 0,0 0 0,0 0 0,0 0 0,0 0 0,0 1 0,0-1 0,0 0 0,0 0 0,0 0 0,0 0 0,0 0 0,0 0 0,0 0 1,0 1-1,1-1 0,-1 0 0,0 0 0,0 0 0,0 0 0,0 0 0,0 0 0,0 0 0,0 0 0,0 0 0,1 0 0,-1 0 0,0 0 0,0 0 0,0 0 0,0 0 0,0 0 0,0 0 0,1 0 0,-1 0 0,0 0 1,0 0-1,0 0 0,17-6 93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8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9482,'7'15'4945,"-1"11"-536,1 4-2000,-2 5-777,-2 4-72,-1 1-520,0 1-247,-1-4-425,3 1-120,-1-9-336,2-6-384,0-13-1233,2-7 1089</inkml:trace>
  <inkml:trace contextRef="#ctx0" brushRef="#br0" timeOffset="1">0 182 12803,'3'11'5649,"4"0"-2832,7-3-1017,8-2-160,7-3-704,3-4-367,6-6-321,2-4-304,-1-1-809,-4-1 2458,-12-4-1529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8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8338,'5'2'810,"0"0"0,0 0-1,0 0 1,0-1 0,1 0 0,-1 0 0,0-1 0,7 1 0,-9-1-501,0 0-1,0-1 1,0 1-1,0-1 1,0 0 0,0 1-1,0-1 1,-1-1 0,1 1-1,0 0 1,0-1 0,-1 1-1,1-1 1,-1 0 0,0 0-1,4-3 1,-3 1-142,0 0 0,0-1 0,-1 1-1,1 0 1,-1-1 0,0 1 0,0-1 0,-1 0 0,0 0 0,1 0 0,-2 0 0,2-9 0,-1-5 64,-1 1 1,-3-22-1,2 34-158,0 1-1,0 0 0,0 0 1,-1 0-1,-2-6 0,3 10-22,0-1 0,1 1-1,-1-1 1,0 1 0,0-1 0,0 1-1,-1 0 1,-1-3 0,2 4-19,1 0 0,-1-1 0,1 1 0,-1 0 0,0-1 0,1 1 0,-1 0 0,1 0 0,-1-1 0,0 1 0,1 0 0,-1 0 0,0 0 0,1 0 0,-1 0 0,0 0 0,0 0 0,1 0 0,-1 0 0,0 0 0,1 1 0,-2-1 0,1 1 34,-1 0 1,1 0-1,-1 0 0,1 0 0,0 1 0,0-1 0,-1 0 0,1 1 0,0-1 0,0 0 0,0 1 0,0 0 0,-1 2 0,0 1 75,-3 2-33,1 0 0,1 1-1,0-1 1,0 1 0,0 0 0,1 0-1,-2 14 1,3-17-102,1 0 0,0 1 0,0-1 0,0 1 1,1-1-1,0 1 0,0-1 0,0 0 0,1 1 0,-1-1 0,1 0 0,3 6 1,-4-10-28,0 0 0,0 1 1,0-1-1,0 0 1,0 0-1,0 0 0,0 0 1,0 0-1,0 0 1,1 0-1,-1 0 1,0 0-1,1-1 0,-1 1 1,0 0-1,1-1 1,-1 1-1,4 0 0,0 0-240,1-1-1,0 0 0,10 0 0,-5-1-185,2 0-119,1 0 0,-1-1 0,1 0 1,-1-1-1,1-1 0,20-9 0,-31 12 551,-1 0-1,1 0 1,-1 0-1,1 1 1,-1-1-1,1 0 0,0 1 1,0 0-1,-1 0 1,4 0-1,-4 0 59,-1 1-1,0-1 0,1 0 0,-1 1 1,0 0-1,0-1 0,0 1 0,1 0 1,-1-1-1,0 1 0,0 0 0,0 0 1,0 0-1,0 0 0,-1 0 0,1 0 0,0 0 1,0 0-1,-1 1 0,1-1 0,1 2 1,-1 1 280,0 0 0,0 0 0,0-1 0,0 1 0,0 0 0,-1 0 1,0 0-1,1 0 0,-2 0 0,1 0 0,0 0 0,-1 0 0,0 0 0,-1 6 0,-3-34 596,4 0-907,1 1 1,1 0-1,1 0 0,1 0 1,6-25-1,-7 43-270,-1-1 0,1 1 0,0 0 1,0 0-1,0 0 0,1 0 0,0 0 0,0 1 0,0-1 0,0 1 0,1 0 1,0 0-1,0 0 0,0 0 0,0 1 0,0 0 0,1-1 0,8-3 1,10-1-701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24 11194,'-5'-1'1926,"-1"-1"0,1 0 0,-7-4 1,9 4-1539,0 0 1,0 1-1,0 0 1,0-1-1,0 1 1,-1 0-1,1 1 1,0-1-1,0 0 1,-1 1-1,1 0 1,0 0 0,-1 0-1,-4 1 1,4 0-259,0 0 1,0 0-1,1 1 0,-1 0 1,0 0-1,1 0 1,0 0-1,-1 1 1,1-1-1,0 1 1,0 0-1,0 0 1,1 0-1,-1 0 1,1 0-1,-4 7 0,4-7-99,0 1-1,0 0 0,0 0 0,1 0 0,-1 1 0,1-1 0,0 0 0,0 1 0,1-1 0,-1 0 0,1 1 1,0-1-1,0 0 0,0 1 0,2 5 0,0-3 11,1 0 0,0 0 0,1-1 0,-1 1 0,1-1 0,1 0 0,-1 0 0,1-1 0,8 9-1,-5-5 166,0-1-1,11 19 0,-17-25-156,-1 1 0,0 0 0,1 0 0,-1 0-1,0-1 1,-1 1 0,1 0 0,-1 0 0,1 0-1,-1 0 1,0 6 0,0-8-84,0 0 1,-1-1-1,1 1 1,0 0-1,-1 0 1,1 0-1,-1-1 0,1 1 1,-1 0-1,1-1 1,-1 1-1,0 0 1,1-1-1,-1 1 1,0-1-1,1 1 0,-1-1 1,0 1-1,0-1 1,1 1-1,-1-1 1,0 0-1,0 0 1,0 1-1,0-1 0,0 0 1,1 0-1,-1 0 1,0 0-1,0 0 1,0 0-1,0 0 1,-1 0-1,-12-5-2684,-1-3 1197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11154,'6'0'981,"0"-1"1,0 1-1,0-1 0,0-1 0,-1 1 0,1-1 0,9-3 0,-8 1-451,-1 1 1,1-1-1,0 0 1,-1-1-1,7-6 0,-3 1-312,0 0 0,-1-1 0,0-1 0,-1 1 0,13-24 0,-18 30-193,-1 0 1,0 0-1,0 0 0,0 0 1,0-1-1,-1 1 0,1-7 1,-2 11-11,0 0-1,0 0 1,1 0 0,-1 0 0,-1 0 0,1 0 0,0 0 0,0 0 0,0 0 0,0 1-1,0-1 1,-1 0 0,1 0 0,0 0 0,-1 0 0,1 1 0,-1-1 0,1 0-1,-1 0 1,1 1 0,-1-1 0,0 0 0,1 1 0,-2-2 0,0 1 24,1 1 1,0-1-1,-1 1 1,1 0-1,0-1 1,-1 1-1,1 0 1,-1 0 0,1 0-1,-1 0 1,1 0-1,0 0 1,-1 0-1,-1 1 1,-2 0 122,-1 1-1,1 0 1,0 0 0,0 0 0,-1 0 0,-6 6 0,5-4-43,1 1 1,0 1-1,1-1 1,-1 1 0,1 0-1,0 0 1,1 0-1,-1 1 1,1 0 0,1 0-1,-1 0 1,-3 11 0,6-13-94,-1 0 1,1-1-1,0 1 1,1 0-1,-1 0 1,1 0-1,0 0 1,0 0 0,1-1-1,0 1 1,-1 0-1,1 0 1,1-1-1,-1 1 1,1 0-1,0-1 1,0 1-1,0-1 1,1 0 0,-1 0-1,5 5 1,-5-7-87,0 1 1,1-1 0,-1 0 0,1 0 0,0 0 0,0 0 0,0-1-1,0 1 1,0-1 0,0 0 0,0 0 0,0 0 0,0 0 0,1 0-1,-1-1 1,0 1 0,1-1 0,-1 0 0,0 0 0,1 0 0,-1-1-1,4 0 1,27-8-427</inkml:trace>
  <inkml:trace contextRef="#ctx0" brushRef="#br0" timeOffset="1">474 1 12171,'-6'17'5553,"-7"2"-2216,-7 10-1281,0 2-24,6 5-495,3-2-385,12-13-736,6-1-224,10-8-144,2-8-136,2-8-712,6-8-464,-5-18 591,12-2 73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19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14739,'-9'28'6001,"-9"17"-3720,2 3-449,7 9-551,1 1-337,13-5-480,5-1-152,4-10-224,8-10-32,2-12-376,5-9-264,1-17-584,0-6 1320,-6-21-288</inkml:trace>
  <inkml:trace contextRef="#ctx0" brushRef="#br0" timeOffset="1">0 149 14395,'0'4'5697,"7"4"-3384,2 1-817,9 2-288,-1 0-303,9-6-513,6-2-352,6-3 1560,12-2-1192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2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13179,'-8'6'5553,"0"-2"-3072,-8 12-697,-7 6-24,-7 15-335,-1 17-265,-1 16-536,12 6-184,11 3-176,4-9-48,19-6-128,1-12-48,14-19-136,6 2-112,2-19-632,0-3-320,-2-2 688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2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57 272 8562,'0'0'178,"0"0"0,0 1 0,0-1 1,0 0-1,0 0 0,0 0 0,0 0 0,0 0 0,0 0 1,0 0-1,0 0 0,0 0 0,0 1 0,0-1 0,0 0 1,0 0-1,0 0 0,0 0 0,0 0 0,0 0 1,0 0-1,0 0 0,0 1 0,0-1 0,0 0 0,0 0 1,0 0-1,0 0 0,0 0 0,0 0 0,0 0 0,0 0 1,1 0-1,-1 0 0,0 1 0,0-1 0,0 0 1,0 0-1,0 0 0,0 0 0,0 0 0,7 1 2002,-3 0-1949,-1-1 0,0 0-1,1 0 1,-1 0 0,5-2 0,-2 1-87,0 0 1,0 0 0,0-1 0,0 1 0,-1-2-1,1 1 1,-1 0 0,0-1 0,1 0 0,-1-1-1,9-6 1,10-10 242,-8 8-268,-1-1 0,0-1 0,16-19 0,-27 30-106,-2-1 1,1 0-1,0 0 0,-1 0 1,0 0-1,1 0 1,-2 0-1,1-1 0,0 1 1,-1-1-1,0 1 1,0-1-1,0 0 1,-1 1-1,0-1 0,0 0 1,0 1-1,0-1 1,-2-7-1,1 9 43,0-1 0,0 1-1,-1-1 1,0 1 0,1 0-1,-1-1 1,-1 1 0,1 0-1,0 0 1,-1 0 0,1 1-1,-5-4 1,6 5 7,-1-1 0,0 1 0,1 0 0,-1 0 0,0 0 0,0 0 0,0 0 0,0 0 0,0 1 0,0-1 0,0 0 0,0 1 0,0 0 0,0-1 0,-1 1 0,1 0 0,0 0-1,0 0 1,0 1 0,0-1 0,0 0 0,0 1 0,-4 1 0,2 0 31,0 0 1,0 0-1,1 0 0,-1 1 0,1-1 0,0 1 1,-1 0-1,1 0 0,0 0 0,-4 7 0,3-4-25,1 0-1,0 0 1,0 0-1,0 1 0,1-1 1,-2 8-1,0 6 36,1-1 0,1 1-1,1 34 1,7 97 771,-6-123-604,-1 0-1,-6 37 1,6-62-266,1 1 0,-1 0-1,0 0 1,0 0 0,-1-1 0,1 1-1,-1 0 1,1-1 0,-1 1 0,-1-1-1,1 0 1,0 0 0,-5 5 0,6-7-35,0-1 1,0 1 0,0 0 0,0-1-1,0 1 1,-1-1 0,1 1 0,0-1-1,0 0 1,0 1 0,0-1 0,-1 0-1,1 0 1,0 0 0,0 0 0,0 0-1,-1 0 1,1 0 0,0-1 0,0 1-1,0 0 1,-1-1 0,1 1 0,0 0-1,0-1 1,0 0 0,-1 0 0,-5-3-207,1 0 1,-1-1 0,-6-5-1,6 3 134,2 4 8,-2-3-43,0 1 0,-7-8 1,13 12 130,1 1 0,0 0 0,-1-1 0,1 1 0,0-1 0,-1 1 0,1 0 0,0-1 0,0 1 0,-1-1 1,1 1-1,0-1 0,0 1 0,0-1 0,0 1 0,0-1 0,0 1 0,-1-1 0,1 0 0,0 1 0,1-1 1,-1 1-1,0-1 0,0 1 0,0-1 0,0 1 0,0-1 0,0 1 0,1-1 0,-1 1 0,0-1 1,0 1-1,1 0 0,-1-1 0,0 1 0,1-1 0,-1 1 0,0 0 0,1-1 0,-1 1 0,1 0 0,-1-1 1,1 1-1,-1 0 0,0-1 0,1 1 0,-1 0 0,2 0 0,2-2 9,0 0 0,1 1-1,-1-1 1,6 0 0,-7 2 10,7-2 169,0 1 0,-1 1 1,1-1-1,0 2 0,0-1 1,-1 1-1,12 3 0,4 2 439,35 13 0,-47-14-419,0 0 0,20 12 0,-27-13-245,0 0 0,-1 0 0,1 1 0,-1 0 0,0 0 0,0 0 0,5 6 0,-10-10 61,0-1 1,0 0-1,0 0 0,1 1 1,-1-1-1,0 0 1,0 0-1,0 0 1,1 1-1,-1-1 0,0 0 1,0 0-1,1 0 1,-1 0-1,0 1 0,0-1 1,1 0-1,-1 0 1,0 0-1,0 0 1,1 0-1,-1 0 0,0 0 1,1 0-1,-1 0 1,11-6 139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10970,'0'5'1143,"9"56"7520,-6-40-7413,1-1 1,11 29 0,-13-43-1121,1 1 0,0-1 0,0 0 0,1 0 0,0 0 0,0 0 1,9 9-1,-11-13-118,-1-1 0,1 1 0,0-1 0,-1 1 0,1-1 0,0 0 0,0 0 0,0 0 0,0 0 0,0 0 0,0 0-1,0 0 1,1-1 0,-1 1 0,0-1 0,0 0 0,0 1 0,1-1 0,-1 0 0,0 0 0,0-1 0,1 1 0,-1 0 0,0-1 0,0 1 0,0-1 0,0 0 0,4-1 0,-2-1-2,0 1 1,-1-1-1,1 0 0,0 0 1,-1-1-1,0 1 0,1-1 0,-2 1 1,1-1-1,0 0 0,2-5 0,3-7 9,10-27-1,-13 30-34,0-1-484,-1 0-1,0 0 1,-1-1 0,2-17-1,-2 16-1184,-3 15 1625,0 1 0,0-1 0,0 1 1,1 0-1,-1-1 0,0 1 0,1-1 1,-1 1-1,0 0 0,1-1 0,-1 1 1,0 0-1,1-1 0,-1 1 0,1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2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16019,'-5'22'6610,"-6"0"-3666,-4 0-1743,-4 2-121,-9 0-504,2-5-320,1-6-560,6-2-400,11-7-728,3-4-265,6-8 1001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2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41 9578,'-42'-40'4641,"44"49"-1352,2 9-601,0 11-623,0 8-57,-2 11-447,-5 1-305,-1 6-536,-1-5-200,-1-8-280,5-3-112,0-16-552,1-6-400,2-9-744,4-9 1063,4-14 129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2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11843,'28'3'8950,"13"10"-5592,-5-1-1486,-20-8-1312,-2-1-23,21 7 0,-33-9-496,1-1-1,-1 1 1,0 0 0,0 1 0,1-1-1,-1 0 1,0 1 0,0-1 0,0 1-1,-1-1 1,1 1 0,0 0 0,0 0-1,-1 0 1,3 4 0,-4-5-35,1 1 1,-1-1 0,0 1 0,0-1-1,0 1 1,0-1 0,0 1-1,0-1 1,0 1 0,0-1 0,-1 1-1,1-1 1,-1 1 0,1-1-1,-1 1 1,1-1 0,-1 1 0,0-1-1,0 0 1,0 0 0,1 1-1,-1-1 1,-1 0 0,1 0-1,0 0 1,-2 1 0,-3 4 1,-1-1 0,1 0 0,-10 5 0,-94 46 13,107-54-17,1-2-3,0 1 0,0 0 1,0 0-1,0 0 0,1 0 0,-3 2 0,4-2 0,-1-1-1,1 1 1,-1-1 0,1 1-1,0-1 1,-1 1-1,1-1 1,0 1 0,0-1-1,-1 1 1,1 0-1,0-1 1,0 1 0,0-1-1,0 1 1,0-1-1,0 1 1,0 0 0,0-1-1,0 1 1,0-1-1,0 1 1,0 0 0,0-1-1,1 1 1,-1-1 0,0 1-1,1 0 1,1 4 23,1-1-1,0 0 1,0 1 0,1-1 0,-1-1 0,1 1 0,0 0 0,0-1 0,0 0-1,0 0 1,0 0 0,7 2 0,3 2 142,0-1 0,30 9 0,76 25 485,-119-40-628,10 3 39,17 8-1,-24-9 63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2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13387,'21'10'5393,"0"18"-2984,3 6-129,-2 12-360,1-1 33,1 9-641,2 0-360,-10 1-440,-8-2-135,-12-6-129,-6-6-64,-8-7-168,-4-4-64,-2-5-200,-6-2-217,5-10-911,-2-3 784,11 1 144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1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67 11450,'-19'-4'4932,"13"3"1716,37 2-6278,-1 0 0,1-2-1,58-10 1,141-26 104,-160 29-426,94 2 0,-135 7-295,-19 3-493,-10-4 706,0 0 0,0 1 0,0-1 0,0 0 0,1 0 0,-1 0 0,0 0 0,0 0 0,0 1 0,0-1 0,0 0 0,0 0 0,0 0 0,0 0 0,0 0 0,0 1 0,0-1 0,0 0 0,0 0 0,0 0 0,0 0 0,0 0 0,0 1 0,0-1 0,0 0 0,0 0 0,0 0 0,0 0 0,0 0 0,-1 1 0,1-1 0,0 0 0,0 0 0,-1 1-132,0 0-1,0 0 0,0-1 0,0 1 0,0 0 1,0-1-1,0 1 0,0-1 0,0 1 1,-2 0-1,-17 3-899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11170,'59'56'5935,"-26"-30"-4732,2-2 1,53 29-1,-67-42-745,0 2 1,-1 1-1,23 19 0,-36-26-272,0-1 1,-1 2-1,1-1 0,8 14 1,-13-16-105,1 0 0,-1 0 1,0 0-1,0 0 1,0 0-1,0 0 1,-1 1-1,0-1 0,0 7 1,-1-8-33,0 1-1,0-1 1,0 0 0,-1 0-1,0 0 1,1 0 0,-2 0-1,1 0 1,0 0 0,-1-1-1,0 1 1,1 0 0,-5 4-1,2-3-76,0 0 1,0 0-1,0-1 0,-1 0 0,1 0 1,-1 0-1,0-1 0,-8 5 0,4-3 62,-1-1 0,0 0 0,-1 0 0,1-1 0,0 0 0,-1-1 0,0 0 0,1-1 0,-22 0 0,6-3 382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156 267 8730,'0'1'239,"0"-1"0,1 0 0,-1 1 0,0-1 0,1 0 0,-1 1 0,0-1 0,1 0 0,-1 0 0,0 1 1,1-1-1,-1 0 0,0 0 0,1 0 0,-1 0 0,1 1 0,-1-1 0,0 0 0,1 0 0,-1 0 0,1 0 0,-1 0 0,1 0 0,-1 0-54,1-1 0,-1 1 0,0 0 0,1 0-1,-1-1 1,0 1 0,0 0 0,1 0 0,-1-1 0,0 1-1,0 0 1,0-1 0,0 1 0,1 0 0,-1-1 0,0 1-1,0-1 1,0 1 0,0 0 0,0-1 0,0-2 102,1 0 0,-1 0 1,0 0-1,-1 0 0,1-4 0,-1 3-211,0 0-1,-1 0 0,1 0 0,-3-4 0,1 1 10,1 3-45,0 0 0,0 0 1,0-1-1,-4-4 1,5 7-10,-1 1 0,1-1 0,-1 1-1,1 0 1,-1-1 0,1 1 0,-1 0 0,0 0 0,0 0 0,0 0 0,1 0 0,-1 0 0,0 1 0,0-1 0,-3 0 0,1 1 42,1-1 1,-1 1 0,1 0-1,-1 0 1,1 0-1,0 1 1,-1-1-1,1 1 1,-1 0-1,1 0 1,0 0-1,0 0 1,-1 1-1,1-1 1,-5 4 0,4-2 7,0 0 1,0 1 0,1-1 0,-1 1 0,1 0 0,0 0 0,0 0 0,0 0 0,0 1 0,-2 4 0,3-3-4,-1 0 0,1 1 0,0-1 0,0 1 0,1-1 0,0 1 1,0 11-1,0-14-47,2 1 1,-1 0 0,0-1-1,1 1 1,0 0 0,0-1-1,1 1 1,-1-1 0,1 0 0,4 9-1,-4-11-20,-1 1 0,1-1-1,0 0 1,0 1 0,0-1 0,0 0-1,1 0 1,-1-1 0,0 1 0,1 0-1,0-1 1,-1 1 0,1-1 0,0 0-1,-1 0 1,1 0 0,0 0 0,0-1-1,0 1 1,0-1 0,0 0 0,0 1-1,0-1 1,0-1 0,0 1 0,0 0-1,3-1 1,2-1 0,0-1-1,0 1 0,0-1 1,0 0-1,-1-1 1,1 0-1,-1 0 1,11-9-1,-7 4-56,1-1 1,-2-1-1,0 0 0,0 0 0,-1-1 1,0 0-1,-1-1 0,0 0 0,10-25 1,-12 22-57,0-1 1,-1 1-1,-1-1 1,-1-1-1,0 1 1,-1 0-1,-1-1 1,-1-17-1,-3 12 67,-2 16 68,5 7-29,-1 0 0,1 0 0,0 0 0,-1 0 0,1 0-1,0 0 1,0 0 0,-1 0 0,1 0 0,0 0 0,0 0-1,-1 0 1,1 0 0,0 0 0,0 0 0,-1 0 0,1 1-1,0-1 1,0 0 0,0 0 0,-1 0 0,1 0 0,0 1 0,0-1-1,0 0 1,0 0 0,-1 1 0,1-1 0,0 0 0,0 1-1,-4 6 76,1 0-1,-1 0 0,2 1 0,-1-1 0,1 1 0,0 0 1,1 0-1,-1 9 0,-1-2 60,-4 34 713,-2 98 0,9-139-769,1 0 1,-1 0 0,2 0 0,-1-1 0,1 1 0,5 13 0,-6-18-127,1 0 0,-1 0 0,1 0 0,-1-1 0,1 1 0,0 0-1,0-1 1,0 0 0,0 1 0,1-1 0,-1 0 0,1 0 0,-1 0 0,1 0 0,0-1 0,-1 1-1,1-1 1,0 0 0,3 2 0,-4-3-74,0 0-1,0 1 1,0-1-1,0 0 1,0 0-1,4-1 1,14-2-448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 12851,'-8'35'5435,"4"-8"-2752,-1 29 1,5-54-2536,0 1 0,0 0 0,0-1 0,0 1-1,1-1 1,-1 1 0,1-1 0,0 1 0,-1-1 0,1 1 0,0-1 0,1 0 0,1 4-1,-2-4-111,0-1-1,0 0 1,1 0-1,-1 0 0,0 0 1,1 0-1,-1 0 1,1 0-1,-1 0 0,1 0 1,-1-1-1,1 1 1,-1 0-1,1-1 0,0 0 1,-1 1-1,1-1 1,0 0-1,-1 0 0,1 0 1,0 0-1,2 0 1,-2 0-28,0-1 1,0 1 0,0-1-1,0 1 1,0-1 0,-1 0-1,1 1 1,0-1 0,0 0-1,-1 0 1,1 0 0,-1 0-1,3-3 1,1-1 9,-1 0-1,8-11 1,-11 14-16,2-2 1,-1-1 1,1 1 0,-1-1 0,0 0-1,-1 0 1,2-5 0,-2 8-1,0-1-1,-1 1 1,0 0 0,1-1 0,-1 1 0,0-1-1,0 1 1,-1 0 0,1-1 0,0 1-1,-1 0 1,1-1 0,-1 1 0,0 0 0,-1-4-1,-1 2 4,0 0-1,0 1 1,-1-1-1,1 0 1,-1 1 0,0 0-1,1 0 1,-2 0-1,1 0 1,0 1-1,0-1 1,-1 1-1,1 0 1,-6-1-1,3 1-55,0 0-1,1 1 0,-1 0 0,0 0 1,0 1-1,0-1 0,0 1 1,0 1-1,-10 1 0,15-2-64,0 1 0,0-1 1,0 1-1,0-1 0,1 1 0,-1 0 0,0 0 0,0 0 0,1 0 0,-1 0 0,1 0 0,-1 0 0,1 0 0,-1 1 0,1-1 0,-2 3 1,2-2 21,0 0 0,1 0 0,0 1 0,-1-1 1,1 0-1,0 4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105 234 8242,'-16'-12'4521,"15"12"-136,5 6-2017,1 4-848,-5 5 57,-1 6-401,-2 1-376,6-1-496,0-3-120,8-10-336,-3-5-448,2-10-888,0-7 912</inkml:trace>
  <inkml:trace contextRef="#ctx0" brushRef="#br0" timeOffset="1">17 0 9714,'-13'9'4425,"13"-5"-1512,-4 3-729,5 1-792,6-3-95,2-2-633,13 0-208,-4-5 2040,9 0-1839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13059,'-2'24'5297,"0"11"-3457,-2 6-175,-3 11-457,0 1-336,7 6-368,2-3-104,11-6-192,5-3-96,12-17-104,0-8 0,9-18-368,-8-7 280,2-13-24</inkml:trace>
  <inkml:trace contextRef="#ctx0" brushRef="#br0" timeOffset="1">3 200 10194,'-3'2'4753,"13"6"-1472,4-2-905,6-4-895,2 1-81,-1-4-624,-10-1-296,1 2-136,37 0-312,8-4-4361,3 6 3265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10482,'-1'0'573,"-1"0"-1,1 0 0,0 0 1,-1 0-1,1 0 0,0 0 1,0 0-1,-1 0 1,1 0-1,0 0 0,-1 1 1,1-1-1,0 1 0,-2 0 1,-18 10 1115,11-4-786,-12 4-180,0 2 1,2 0-1,-23 18 1,32-23-570,8-6-98,0 0 0,-1 1 1,1-1-1,0 1 0,-3 3 1,5-5-49,1-1 0,0 1 0,-1-1 0,1 1 0,0 0 0,-1-1 0,1 1 0,0-1 0,0 1 0,-1-1 0,1 1 0,0 0 0,0-1 0,0 1 1,0 0-1,0-1 0,0 1 0,0-1 0,0 1 0,0 0 0,0-1 0,0 1 0,1 0 0,-1-1 0,0 1 0,0-1 0,1 1 0,-1-1 0,0 1 1,0 0-1,1-1 0,-1 1 0,1-1 0,-1 0 0,1 1 0,-1-1 0,1 1 0,0 0 0,12 10 59,-7-5-50,-1-1-1,1 0 1,0-1-1,1 0 0,8 5 1,-5-5-6,1-1 0,0 0 1,-1-1-1,1-1 0,17 2 0,-1-1-153,-7 4 873,-10-4-303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9450,'40'-7'4013,"-39"7"-3868,0 0 0,0 0 0,-1 0 0,1 0 0,0 0-1,0 0 1,-1 0 0,1 0 0,0 0 0,0 0 0,-1 1 0,1-1 0,0 0 0,0 1 0,-1-1 0,1 0 0,0 1 0,-1-1 0,1 1 0,-1-1 0,1 1-1,0-1 1,-1 1 0,1 0 0,-1-1 0,0 1 0,2 1 0,-2 0 160,1 0 1,0 0-1,-1 1 0,1-1 0,-1 0 0,0 4 1,1-3 55,-1 9 216,0-1 1,0 1-1,-1 0 1,0 0-1,-1-1 1,0 1-1,-5 14 1,1-18-389,6-8-187,0 0 0,0 0 0,0 0 0,0 0 1,0 0-1,0 0 0,0 0 0,0 0 1,0 0-1,0 0 0,0 0 0,0 0 0,0 0 1,0 0-1,0 0 0,0 0 0,0-1 1,-1 1-1,1 0 0,0 0 0,0 0 0,0 0 1,0 0-1,0 0 0,0 0 0,0 0 1,0 0-1,0 0 0,0 0 0,0 0 0,0 0 1,6-11-13,-1 0 0,0-1 0,3-12 0,-4 10-7,1 1 1,0 0-1,12-20 0,-15 30 16,-1 0 0,1 1 0,1-1 0,-1 0 0,0 1 0,1 0 0,-1-1-1,1 1 1,-1 0 0,1 0 0,0 1 0,0-1 0,0 1 0,0-1 0,0 1 0,0 0 0,1 0 0,-1 0 0,6 0 0,-6 0 9,-1 1-1,1 0 1,-1 0 0,1 0 0,-1 1 0,1-1 0,-1 1 0,1-1 0,-1 1 0,1 0 0,-1 0 0,0 0 0,1 0-1,-1 0 1,0 1 0,2 1 0,-1 0 51,0-1 0,0 1-1,-1 0 1,1 0 0,-1 0-1,0 1 1,0-1-1,0 1 1,2 5 0,0 4 242,0 2 0,-1-1 0,0 0 1,0 20-1,-1-20-68,-2-1 0,-1 17 0,2-27-638,1-6 7,-1 3 332,8-12-252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11346,'2'2'426,"0"-1"1,-1 0-1,1 0 0,0 0 0,1 0 0,-1 0 0,0-1 0,0 1 0,0-1 0,0 1 0,1-1 0,-1 0 0,0 0 0,0 0 0,3 0 1,-1-1-95,-1 1-1,0-1 1,1 0 0,-1 0 0,0-1 0,0 1 0,0-1 0,0 1 0,3-4 0,2-1 39,0-1 1,-1 0-1,0 0 0,0 0 0,10-16 0,-13 16-299,1 0-1,-1-1 0,0 1 0,-1-1 0,0 0 0,0 0 0,2-12 0,-4 17-63,-1 0-1,1 0 0,-1 1 0,0-1 0,0 0 1,0 0-1,0 0 0,0 0 0,-1 0 1,1 0-1,-1 0 0,0 1 0,0-1 0,0 0 1,0 0-1,0 1 0,-1-1 0,1 1 1,-1-1-1,0 1 0,1 0 0,-1-1 0,0 1 1,-5-3-1,5 3-6,0 1 0,0-1 0,0 1 0,0 0 0,0 0 0,0 0 0,0 0 0,0 0 0,-1 1 1,1-1-1,0 1 0,-1-1 0,1 1 0,0 0 0,-1 0 0,1 0 0,0 0 0,-4 1 0,4 0 1,-1 0-1,0 0 1,0 0 0,1 1-1,-1-1 1,1 1-1,-1-1 1,1 1 0,-1 0-1,1 0 1,0 0-1,-3 4 1,-1 2 17,1-1 0,1 1 0,0 0 0,0 0 0,0 0 0,1 0 0,0 1 0,-3 15 0,4-16 3,1 1 0,1 0-1,-1 0 1,1 0 0,1 0 0,0 0-1,0 0 1,1 0 0,4 15 0,-5-21-26,1 1 1,-1-1-1,1 1 1,0-1-1,-1 1 1,2-1-1,-1 0 1,0 0-1,0 0 1,1 0-1,0-1 1,0 1-1,0 0 1,0-1-1,0 0 1,0 0-1,0 0 1,1 0-1,-1-1 1,1 1-1,-1-1 1,1 0-1,0 0 1,-1 0-1,6 1 1,-5-2 75,1-1 1,-1 1-1,1 0 1,5-2-1,-9 2-64,35-7 164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11739,'7'15'4857,"-2"5"-2657,-1 1-104,1 0-279,3 6-321,6-6-704,3-2-240,1-3-295,-2-8-97,-2-1-561,-1-2-343,-4-5-144,6-1 360</inkml:trace>
  <inkml:trace contextRef="#ctx0" brushRef="#br0" timeOffset="1">155 1 11482,'-21'16'5074,"4"8"-1882,-10 1-951,2 8-417,2-2-344,1-6-831,12 0-321,6-15-360,0-6-432,12-8 2056,18-7-1336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11274,'2'4'4601,"-2"18"-2272,-4 9-657,-8 20 73,-1 5-185,0 2-584,6-2-264,11-16-408,7-7-144,19-20-160,9-6-320,9-19-640,0-12-5017,-7-17 4184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10418,'-10'5'4577,"8"3"-1920,2 3-569,9 2-808,6 0-183,10-1-673,7-5-136,18-6 72,10-1-4169,29-10 2977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91 9890,'-9'-5'8237,"-8"1"-6699,11 4-467,-4-2-807,0 2-1,0-1 1,0 1-1,1 1 0,-18 2 1,21-2-175,-1 1 1,1 0 0,-1 0 0,1 0-1,0 1 1,0 0 0,0 0-1,0 0 1,0 1 0,-6 6 0,10-9-67,1 0 1,-1 1-1,1-1 1,-1 0-1,1 1 1,0-1 0,0 1-1,0 0 1,0-1-1,0 1 1,0 0-1,1-1 1,-1 1-1,0 0 1,1 0 0,-1 0-1,1 0 1,0 3-1,0-3-18,0 0-1,0 0 1,1 0-1,-1 0 1,1 0-1,0 0 1,-1 0 0,1 0-1,0 0 1,0-1-1,0 1 1,1 0-1,-1-1 1,0 1-1,1 0 1,-1-1 0,3 3-1,5 2 9,0 0 0,0 0 0,0-1 0,1 0 1,12 4-1,-11-4 30,0 0 1,0 0 0,-1 1 0,12 8 0,-20-13-8,-1 1 1,1-1-1,-1 1 1,1-1-1,-1 1 1,0 0-1,1 0 1,-1 0 0,0-1-1,0 1 1,0 0-1,-1 0 1,1 0-1,0 0 1,-1 1-1,1-1 1,-1 0 0,0 0-1,0 3 1,0-3 2,0-1 0,0 1 1,0-1-1,-1 1 0,1-1 1,-1 1-1,1-1 0,-1 1 1,0-1-1,1 0 0,-1 1 1,0-1-1,0 0 0,0 0 1,0 1-1,0-1 0,0 0 1,-1 0-1,1 0 0,0 0 1,0-1-1,-1 1 0,1 0 1,0 0-1,-1-1 0,1 1 1,-3 0-1,1-1-67,0 1 1,1-1-1,-1 0 0,0 0 1,1 0-1,-1 0 1,0-1-1,1 1 0,-1-1 1,1 1-1,-1-1 0,1 0 1,-1 0-1,1 0 1,-1 0-1,-3-3 0,4 3 10,1 0-1,0 0 0,0 0 0,0 0 1,0 0-1,-1 0 0,1 0 1,1 0-1,-1 0 0,0 0 1,0 0-1,0-1 0,1 1 0,-1 0 1,0-1-1,1 1 0,-1 0 1,1-1-1,0 1 0,-1-1 0,1 1 1,0-1-1,0 1 0,0-1 1,0 1-1,0 0 0,0-1 1,1 1-1,-1-1 0,0 1 0,1-1 1,0-2-1,2-1 123,1 0 0,-1 0 1,6-5-1,-9 10-104</inkml:trace>
  <inkml:trace contextRef="#ctx0" brushRef="#br0" timeOffset="1">350 0 10074,'11'7'4569,"-6"10"-1368,-3 7-825,-8 11-247,-3 2-177,-3 6-704,-1-2-351,5-2-449,2-4-128,6-8-192,0-3-120,3-8-440,1-7-384,0-9-2297,1-1 2057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27 133 8474,'12'19'5033,"-11"-6"440,8 4-3320,-3-2-57,-1 1-560,6-7-463,-9-6-705,6 1-112,-6-8-456,-4 3-497,-4-3-1079,4 2-560,1 1 1335</inkml:trace>
  <inkml:trace contextRef="#ctx0" brushRef="#br0" timeOffset="1">0 0 11763,'1'11'4921,"2"-3"-2569,-2 1-143,7 2-377,-1-6-400,-2-2-816,2-3-136,1-3-584,-4-1 1929,11-1-1369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195 273 10154,'-4'-12'4867,"4"-9"-2264,1 2-919,-2 14-1410,0 1 0,0-1 0,0 1-1,0-1 1,-1 1 0,0-1 0,0 1 0,0 0 0,0 0-1,-1 0 1,0 0 0,0 1 0,0-1 0,0 1 0,-4-4-1,4 4-205,1 1 0,-1 0-1,0 0 1,0 1-1,0-1 1,0 1-1,0-1 1,0 1 0,-1 0-1,1 0 1,0 0-1,-1 1 1,1-1-1,-1 1 1,1 0 0,0 0-1,-1 0 1,1 0-1,-1 0 1,1 1-1,-5 1 1,4 0-44,0-1 0,0 1 0,0 0 0,1 0 1,-1 1-1,1-1 0,0 1 0,0 0 0,0 0 0,0 0 0,0 0 0,0 0 0,-3 7 0,2-3-10,-1 0 0,2 1 0,-1 0 0,1-1-1,-4 17 1,6-16-9,0 0 0,0 0 0,0 0 1,1 0-1,0 0 0,1 0 0,0 0 0,2 10 0,-2-15-3,-1-1 0,1 1 0,0-1 0,0 1 0,1-1 0,-1 1 0,0-1 0,1 0 0,0 0 0,-1 1-1,1-1 1,3 2 0,-4-3 0,1 0 0,0 0 0,0 0-1,0 0 1,0 0 0,-1 0-1,1-1 1,0 1 0,0-1 0,0 1-1,1-1 1,-1 0 0,0 0 0,0 0-1,0 0 1,0 0 0,0 0-1,3-1 1,0-1-1,-1 1-1,1-1 1,0 0-1,-1 0 1,1-1 0,-1 1-1,0-1 1,0 0-1,0 0 1,7-7-1,1-3-47,18-24 0,1-9-106,-2-2-1,23-50 0,-15 26 183,-33 62 5,-5 7 59,0 3-77,0 1 0,0-1-1,0 1 1,0-1 0,0 1-1,0-1 1,0 1 0,0 0-1,0 0 1,0-1 0,1 1-1,-1 0 1,-1 2 0,-6 8 104,0 0 0,1 0 1,0 1-1,0 0 0,2 1 0,-1-1 0,-4 19 1,6-16 16,0 0 1,2 1 0,-1-1-1,2 1 1,0-1 0,2 19 0,-1-27-91,1-1 0,0 1 0,1-1 0,-1 1 0,1-1 0,1 0 0,-1 1 0,1-1 0,0 0 0,0-1 0,1 1 0,8 10 0,-9-13-37,-1-1 0,1 1 0,0 0 0,1-1 0,-1 0 0,0 0 0,1 0 0,-1 0 0,1 0 1,-1-1-1,1 1 0,0-1 0,0 0 0,0 0 0,0 0 0,0-1 0,0 0 0,-1 1 0,1-1 0,0-1 0,0 1 0,6-2 0,-4 1-66,0-1 0,0 0 0,0 0 0,0-1-1,0 0 1,0 0 0,-1 0 0,9-8-1,3-3-600,17-20-1,-29 29 498,39-46-1392,-39 44 1376,0 0 1,-1 0-1,0 0 0,0-1 0,5-15 1,-8 21 179,0-1 1,-1 1 0,0 0-1,1 0 1,-1-1 0,0 1-1,0 0 1,-1-1-1,1 1 1,0 0 0,-1 0-1,1-1 1,-1 1 0,-1-3-1,1 4 30,1 0 0,-1 0 0,1 0 1,-1 0-1,1 0 0,-1 1 0,0-1 0,1 0 0,-1 1 0,0-1 0,0 0 0,0 1 0,1-1 0,-1 1 0,0-1 0,0 1 1,0 0-1,0-1 0,0 1 0,0 0 0,0 0 0,0-1 0,0 1 0,0 0 0,0 0 0,0 0 0,0 0 0,0 0 0,0 0 1,0 1-1,0-1 0,0 0 0,0 0 0,0 1 0,-1 0 0,0 0 76,0 0-1,0 0 1,0 1-1,0-1 1,1 1 0,-1-1-1,0 1 1,0 0 0,1-1-1,-1 1 1,-1 4-1,-13 24 772,12-19-720,0-1 0,1 1 0,0 0 0,1 0 0,0 0-1,0 0 1,1 1 0,1-1 0,0 0 0,0 0-1,4 16 1,-4-24-146,1-1 0,0 1 0,0-1 0,1 1 0,-1-1-1,0 1 1,1-1 0,0 0 0,-1 1 0,1-1 0,0 0 0,0 0-1,0-1 1,0 1 0,1 0 0,-1-1 0,4 3 0,-2-2-5,0 0 1,0 0 0,0-1 0,1 1-1,-1-1 1,1 0 0,-1 0 0,1-1-1,5 1 1,-8-1-3,0 0 0,0 0 0,-1-1 0,1 1 0,0-1 0,-1 1 0,1-1 0,-1 1 0,1-1 0,-1 0 1,1 0-1,-1 1 0,1-1 0,-1 0 0,1 0 0,-1-1 0,0 1 0,0 0 0,2-3 0,16-13 535,16-7-273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8:37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49 13843,'-1'4'5777,"8"-4"-2560,1 0-1481,-3 0-127,-2 0-217,-7-7-648,0-2-344,-6-3-664,1 0 1280,9 0-880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0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65 408,'53'-17'2445,"-47"13"1166,-6 4-3397,0 0-1,0-1 0,1 1 1,-1 0-1,0 0 1,0 0-1,0 0 0,0 0 1,0 0-1,0 0 0,0 0 1,0-1-1,0 1 1,1 0-1,-1 0 0,0 0 1,0 0-1,0 0 0,0-1 1,0 1-1,0 0 1,0 0-1,0 0 0,0 0 1,0 0-1,0-1 0,0 1 1,0 0-1,0 0 1,0 0-1,0 0 0,0 0 1,0-1-1,0 1 0,0 0 1,-1 0-1,1 0 0,0 0 1,0 0-1,0 0 1,0-1-1,0 1 0,7 1 3021,-5-2-1834,-6-1-115,-15-6-1005,-1 1 0,0 1 0,-32-5 0,44 10-195,-1 0 0,1 0 0,0 1 0,0 0 0,0 0 0,-16 3 0,20-2-52,0 1 1,0-1-1,0 0 1,1 1-1,-1 0 0,0 0 1,1 0-1,-1 0 1,1 1-1,-1-1 1,1 1-1,0 0 1,0 0-1,-3 4 0,2 0-11,-1 1 0,1 0 0,1-1-1,-1 1 1,1 0 0,1 1-1,-1-1 1,1 0 0,1 1 0,-1 9-1,0 9 40,3 54 0,5-32 1,1 0 0,3-1 0,1 0 0,3 0 1,21 48-1,-29-82-73,2 5-4,-1-1-1,-1 1 1,-1 0-1,3 21 1,-8-33-321,-3-5-610,-7-8-1577,3 1 1479,-13-8-331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4:41:2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10186,'-1'9'5041,"2"3"-1840,2-4-1097,5 0-151,1 1-641,1-4-272,0-1-416,1 0-135,0 0-257,-5-4-72,1 0-104,1-1 96,4-3-696,0 4 31,6-1 273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0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11178,'4'3'4537,"18"-3"-2408,3-3-809,7 3 152,0-1-231,6-2-417,2 3-264,3-2-328,3 0-16,-3-2-792,-2 0 2864,-12 0-1855</inkml:trace>
  <inkml:trace contextRef="#ctx0" brushRef="#br0" timeOffset="1">536 16 12523,'0'25'4761,"4"2"-2961,7 5-272,-6-3 137,1-2-297,2-6-728,-7-8-296,-1-2-336,0-2-344,3-7-728,-3-5 680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0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10642,'0'0'202,"0"0"-1,1 0 0,-1-1 1,1 1-1,-1 0 0,1 0 0,-1-1 1,1 1-1,-1 0 0,1 0 1,-1 0-1,1 0 0,-1 0 1,1 0-1,-1 0 0,1 0 1,-1 0-1,1 0 0,-1 0 1,1 0-1,-1 0 0,1 0 1,-1 1-1,1-1 0,-1 0 1,1 0-1,-1 1 0,1-1 0,-1 0 1,0 0-1,1 1 0,-1-1 1,1 0-1,-1 1 0,1 0 1,17 19 1912,-9-8-1126,13 10-536,0-2-1,2 0 1,33 21-1,-44-33-738,0 1-1,-1 0 0,17 16 1,-25-21 305,0 0 0,0 1 0,-1-1 0,1 1 0,-1 0 1,0 0-1,0 0 0,-1 0 0,1 1 0,-1-1 0,-1 1 0,3 7 0,-4-13 4,0 0 0,-1 0-1,1 0 1,0 0-1,0 0 1,0 0 0,0 0-1,0 0 1,0 0-1,0 0 1,0 0-1,0 0 1,0 0 0,0 0-1,0 0 1,0 0-1,0 0 1,-1 0 0,1 0-1,0 0 1,0 0-1,0 0 1,0 0 0,0 0-1,0 0 1,0 0-1,0 0 1,0 0 0,0 0-1,0 0 1,0 0-1,0 0 1,0 0 0,0 0-1,0 0 1,0 0-1,0 0 1,0 0-1,0 1 1,-1-1 0,1 0-1,0 0 1,0 0-1,0 0 1,0 0 0,0 0-1,0 0 1,0 0-1,0 0 1,-4-9 459,-1-8-435,2 0 0,-3-24 0,5 35-36,1-1 0,1 1 0,-1 0 0,1 0 0,0 0 0,0 0 0,0 0 0,1 0 0,0 0 0,0 1 0,1-1 0,0 1 0,0-1 0,4-5 0,-6 10-20,0 0 1,0-1 0,-1 1 0,1 0-1,0 0 1,0 0 0,1 0-1,-1 1 1,0-1 0,0 0-1,0 0 1,0 1 0,3-2-1,-1 2-227,0-1 0,0 1-1,0-1 1,0 1-1,3 0 1,6 0-279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0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11763,'-24'14'10853,"16"-10"-10518,1 1-1,1 1 1,-1-1 0,1 1-1,-1 0 1,2 1 0,-7 7-1,11-12-328,0 0 0,0-1 0,0 1 0,0 0 0,0 0 0,1 1 0,-1-1 0,1 0 0,-1 0-1,1 0 1,0 0 0,0 0 0,0 1 0,0-1 0,0 0 0,0 0 0,1 3 0,0-2-11,0 0 1,0 0 0,1 0-1,0 0 1,-1 0 0,1 0-1,0 0 1,0-1 0,0 1-1,3 2 1,4 3 40,0-1 0,1 0 1,-1 0-1,2-1 0,11 6 0,-15-9 107,-1 0-1,0 1 0,1 0 0,-1 0 0,7 7 0,-12-10-104,0 0 1,0 0-1,0 0 0,0 1 0,0-1 0,0 0 0,0 1 1,-1-1-1,1 0 0,0 1 0,-1-1 0,1 1 1,-1-1-1,1 1 0,-1-1 0,0 1 0,0-1 1,0 1-1,0 0 0,0-1 0,0 1 0,0-1 0,0 1 1,-1-1-1,1 1 0,0-1 0,-1 1 0,1-1 1,-1 1-1,-1 2 0,-1 1 26,-10 16 277,13-20-376,-1 1-1,0-1 0,0 0 1,0 0-1,0 0 1,0 0-1,0 0 0,0 0 1,0 0-1,0-1 1,0 1-1,-3 1 1,3-2-57,0 0 0,0-1 0,0 1 0,0 0 0,0 0 0,0-1 0,0 1 0,0-1 0,0 1 0,0-1 0,0 1 0,0-1 0,1 0 0,-1 1 1,0-1-1,0 0 0,1 0 0,-1 0 0,0 1 0,1-1 0,-1-1 0,-14-21 369,13 17-236,0 0 0,-3-12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0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12371,'-5'11'5169,"-2"27"-2529,1 9-775,-2 10-225,0 4-224,10-8-639,9-3-273,9-14-400,4-12-80,1-12-24,2-3-160,-3-13-817,-3-3-583,-5-9 888</inkml:trace>
  <inkml:trace contextRef="#ctx0" brushRef="#br0" timeOffset="1">18 224 13355,'-12'4'5545,"7"-4"-3064,6 0-537,12 0-464,3 0-247,12-4-489,2-3-240,1-2-272,4 2-32,2 3-416,1 4 1504,-10 4-1032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 16291,'-8'-2'6106,"3"6"-4034,-2 4-1280,-7 6-215,-5 3 23,-6 3-576,1 1-464,8 2 280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56 7970,'0'0'492,"-1"0"1,1 0-1,0 0 0,-1 0 1,1 0-1,0 0 1,0-1-1,-1 1 0,1 0 1,0 0-1,0 0 1,-1 0-1,1-1 0,0 1 1,0 0-1,0 0 1,-1-1-1,1 1 0,0 0 1,0 0-1,0-1 1,-6-13 2263,3 6-1603,-6 2-309,2 2-712,0 1-1,0 0 1,-1 0 0,0 0 0,0 1 0,1 0 0,-14-1 0,19 3-109,0 0 0,0 0 0,0 0 0,1 0 0,-1 0 0,0 0 0,0 1 0,0-1 0,1 0 0,-1 1 0,0 0 0,-1 0 0,-1 2 23,1-1 0,0 0 0,0 1 0,-5 5 0,-3 3-21,-23 26 5,30-33-30,1-1 0,1 1-1,-1 1 1,1-1 0,-1 0 0,1 0 0,-3 10-1,5-12 0,-1-1 0,1 1 0,0 0-1,0 0 1,0 0 0,0-1-1,0 1 1,0 0 0,1 0-1,-1 0 1,0-1 0,1 1 0,0 0-1,-1 0 1,1-1 0,1 3-1,0-2 2,0 1-1,0 0 1,0-1-1,0 0 1,1 1-1,-1-1 0,1 0 1,3 2-1,4 2 52,0-1 0,1 0-1,19 6 1,-30-11-51,12 3 75,-9-2-18,1 0 0,0 0 0,-1 0 0,1 1 0,-1-1-1,1 1 1,-1 0 0,6 4 0,-8-5-35,-1-1 0,1 1 0,-1-1 0,0 0 0,0 1 0,1 0 0,-1-1 0,0 1 0,0-1 1,1 1-1,-1-1 0,0 1 0,0-1 0,0 1 0,0 0 0,0-1 0,0 1 0,0-1 0,0 1 0,0-1 0,0 1 0,0 0 0,-1-1 0,1 1 0,0-1 0,0 1 0,-10 14 376,6-10-243,1-1-94,0 0 0,0-1 0,-1 1-1,1-1 1,-6 4 0,7-5-60,0-1 0,0 0 0,0 1 0,0-1 0,-1 0 0,1 0 0,0 0 0,0-1 0,-1 1 0,1-1 0,0 1 0,-1-1 0,-2 0 0,4 0-70,0 0 1,0 0-1,0 0 0,0-1 1,1 1-1,-1 0 0,0-1 0,0 1 1,0-1-1,0 1 0,1-1 1,-1 1-1,0-1 0,1 0 0,-1 1 1,0-1-1,1 0 0,-1 0 1,1 1-1,-1-1 0,1 0 0,-1 0 1,0-1-1,1 0-118,-1 0 0,0 0 0,1 0 0,0 0 1,-1 0-1,1 0 0,0 0 0,0 0 0,0 0 0,1-4 0,5-15-682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13443,'9'18'5305,"-1"7"-3369,-1-1 65,-3 3-337,0-7-296,0-4-695,-3 3-273,2-5-216,-3-4-176,0-7-792,-2-10-505,-4-9 2658,-1 0-1481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11202,'32'15'9058,"14"9"-5580,-36-19-3087,0 1 47,16 12 0,-22-15-415,-1 0 1,0 0 0,0 1 0,0-1 0,0 1 0,-1 0 0,5 7 0,-4-6-10,0 1 0,-1 0 0,0 0 0,0 0 0,0 0 0,0 10 0,-1-14-3,-1 1 0,0 0 0,0-1-1,0 1 1,-1-1 0,1 1 0,-1-1-1,1 1 1,-1-1 0,0 0 0,0 1-1,0-1 1,0 0 0,0 1 0,0-1-1,-1 0 1,1 0 0,-4 3 0,1-1 16,2-2-15,1 0 1,-1 0-1,0 0 1,0-1-1,0 1 1,0-1-1,0 1 1,0-1-1,-5 2 1,7-3-13,0 0 0,0 0 0,0 0 0,-1 0 0,1 0 1,0 0-1,0 0 0,0 0 0,0 0 0,-1 0 0,1 0 0,0 0 1,0 0-1,0 0 0,0 0 0,-1 0 0,1 0 0,0-1 0,0 1 0,0 0 1,0 0-1,0 0 0,-1 0 0,1 0 0,0 0 0,0-1 0,0 1 1,0 0-1,0 0 0,0 0 0,0 0 0,0-1 0,0 1 0,0 0 0,0 0 1,-1 0-1,1-1 0,0 1 0,0 0 0,0 0 0,0 0 0,0 0 1,1-1-1,-1 1 0,0 0 0,0 0 0,0 0 0,0-1 0,2-9-24,1 3 2,0 0-1,0 1 0,1-1 0,0 1 0,8-11 1,26-25-52,-32 35 66,0 1 1,1 0 0,0 1-1,12-8 1,-17 11 31,0 1-1,0 0 1,0 0 0,0 0 0,0 1 0,0-1-1,0 0 1,0 1 0,0-1 0,0 1-1,0 0 1,1 0 0,-1 0 0,0 0 0,0 0-1,0 0 1,1 1 0,-1-1 0,0 1 0,0-1-1,0 1 1,0 0 0,0 0 0,0 0-1,2 1 1,-2 0 55,0 0-1,0 0 1,0 1 0,0-1-1,0 1 1,0-1-1,0 1 1,-1 0 0,0-1-1,1 1 1,-1 0-1,0 0 1,0 0 0,-1 0-1,1 0 1,-1 0-1,1 4 1,0 5 256,-1 1 0,-1 22-1,0-31-275,1 1-1,0-1 0,0 0 0,1 1 0,1 5 0,-2-9-77,0 0 0,0 0-1,0 0 1,1 0-1,-1-1 1,0 1 0,1 0-1,-1 0 1,0 0 0,1-1-1,-1 1 1,1 0 0,-1 0-1,1-1 1,0 1-1,-1-1 1,1 1 0,0 0-1,-1-1 1,1 1 0,0-1-1,0 1 1,0-1 0,-1 0-1,1 1 1,0-1 0,0 0-1,0 0 1,0 1-1,-1-1 1,3 0 0,-3 0 12,1 0 1,0 0 0,-1 0-1,1-1 1,-1 1-1,1 0 1,-1 0 0,1-1-1,0 1 1,-1 0-1,1 0 1,-1-1 0,1 1-1,-1-1 1,0 1-1,1 0 1,-1-1 0,1 0-1,8-15-170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12675,'-11'10'5484,"-15"10"0,16-12-4480,0 0 0,-16 16 0,24-22-935,-1 1 0,1 0 0,0 0 0,0 0 0,0 0 0,1 0-1,-1 0 1,1 1 0,0-1 0,0 0 0,0 1 0,0-1 0,0 1 0,1 4 0,-1-5-54,1-1 0,1 1 1,-1-1-1,0 1 1,1-1-1,-1 1 1,1-1-1,0 1 0,0-1 1,0 1-1,0-1 1,0 0-1,0 0 1,1 1-1,2 2 1,-1-2-4,0 0 0,0-1 0,0 1 1,0-1-1,0 0 0,1 0 0,-1 0 1,1 0-1,5 1 0,0 0-2,0-1 0,-1 0 0,1 0 0,1-1 0,-1-1 0,0 1 0,0-1-1,11-2 1,-9 0-38,-1 0 1,1 0-1,-1-1 0,0-1 0,0 1 0,0-2 0,-1 1 0,1-1 0,-1-1 0,0 0 0,-1 0 1,9-8-1,-15 12-8,0 0 0,0 0 1,-1 0-1,1 0 1,-1 0-1,1 0 0,-1-1 1,2-3-1,-3 5 24,1 0-1,-1 0 1,0-1 0,0 1-1,0 0 1,0 0 0,0 0-1,0 0 1,0 0-1,0 0 1,0 0 0,0 0-1,0 0 1,-1 0 0,1 0-1,-1 0 1,1 0-1,0 0 1,-1 0 0,0 0-1,1 0 1,-1 0 0,-1-1-1,0 0 18,0 0 0,0 0 0,0 0 0,-1 1-1,1-1 1,0 1 0,-1-1 0,0 1 0,1 0 0,-1 0 0,0 0-1,1 0 1,-1 1 0,0-1 0,0 1 0,0-1 0,1 1 0,-1 0 0,0 0-1,-3 1 1,4-1 15,0 1 0,-1-1 0,1 1-1,0-1 1,0 1 0,-1 0 0,1 0-1,0 0 1,0 0 0,0 0 0,0 1-1,0-1 1,1 1 0,-1-1 0,0 1-1,1-1 1,-1 1 0,1 0 0,-1 0-1,1 0 1,0 0 0,0 0 0,0 0 0,-2 5-1,2-2 23,0 0-1,1 1 1,-1-1 0,1 0-1,0 1 1,0-1-1,1 1 1,-1-1-1,1 0 1,1 0 0,-1 1-1,1-1 1,3 7-1,-3-5-15,1-1 0,1 0 0,-1 0-1,1-1 1,0 1 0,0-1 0,1 0-1,0 0 1,-1 0 0,8 5 0,-8-8-1,0 0 1,0 0-1,0 0 1,0 0-1,0-1 1,0 0-1,0 1 1,1-2-1,-1 1 1,1 0-1,-1-1 1,0 0 0,1 0-1,7-1 1,36-6 840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5:29:1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55 11282,'3'1'749,"-1"1"-1,0-1 1,0-1-1,0 1 0,1 0 1,-1 0-1,0-1 1,1 0-1,-1 1 1,1-1-1,3 0 0,-4 0-537,1-1-1,-1 1 1,1 0-1,-1-1 1,1 0-1,-1 1 1,0-1-1,1 0 1,-1 0-1,0 0 1,0-1-1,0 1 1,0 0 0,2-3-1,-3 4-167,-1 0 1,0-1-1,1 1 1,-1-1-1,0 1 1,0-1-1,1 1 1,-1-1-1,0 1 1,0-1-1,0 1 1,0-1-1,0 0 0,0 1 1,0-1-1,0 1 1,0-1-1,0 1 1,0-1-1,0 1 1,0-1-1,0 1 1,0-1-1,0 1 1,-1-1-1,1 0 1,0 1-1,0 0 0,-1-2 1,-1 0 74,1 1 1,0-1-1,-1 0 0,1 0 1,-1 1-1,-2-2 0,1 0-66,-1 1 0,1 0 0,-1 0-1,0 0 1,0 1 0,1 0-1,-1-1 1,0 1 0,0 0-1,0 1 1,0-1 0,0 1 0,0 0-1,0 0 1,-1 0 0,1 0-1,0 1 1,-4 1 0,-3 1-28,0 0 0,0 1 1,0 0-1,0 1 0,-10 6 1,13-6-19,1-1 0,-1 1 0,1 1 0,0-1 0,1 1 0,-1 1 0,1-1 0,0 1 0,-5 9 0,8-11-1,0-1 0,1 1 0,0-1-1,0 1 1,0 0 0,0 0 0,1 0 0,0 0-1,0 0 1,0 1 0,1-1 0,0 0-1,0 0 1,0 0 0,0 1 0,1-1 0,2 6-1,-1-4 11,0-1 0,0 0 0,1 0 0,0 0 0,0 0 0,1 0 0,-1-1 0,1 1 0,0-1 0,1 0 0,5 5-1,5 3 131,2-1-1,21 14 1,-21-15 272,0 0 0,21 20 1,-35-29-323,-1 1 1,1 0-1,-1 0 0,0 0 1,0 0-1,0 0 1,0 0-1,-1 0 0,1 1 1,0 2-1,-1-4-63,-1 0 1,0-1-1,1 1 0,-1 0 0,0-1 0,0 1 0,0-1 1,0 1-1,0 0 0,-1-1 0,1 1 0,-1 0 0,1-1 1,-1 1-1,1-1 0,-1 1 0,0-1 0,1 1 0,-1-1 1,0 1-1,0-1 0,0 0 0,0 0 0,-3 3 1,1-2-5,0 0 1,0 0 0,0 0 0,0 0-1,-1 0 1,1-1 0,-1 1 0,1-1-1,-1 0 1,0 0 0,1 0 0,-1-1-1,-6 1 1,-4-1-182,0 0 1,-18-4-1,19 3-201,5 0-19,6 1 170,1 0 0,-1 0-1,1 0 1,-1 0 0,0 0 0,1-1 0,-1 1 0,1-1-1,-1 1 1,1-1 0,-3-1 0,4 2 170,0 0 0,0 0 0,0 0 1,0 0-1,0 0 0,0 0 0,0 0 0,0 0 1,0 0-1,0 0 0,-1 0 0,1 0 0,0 0 1,0 0-1,0 0 0,0 0 0,0 0 0,0-1 0,0 1 1,0 0-1,0 0 0,0 0 0,0 0 0,0 0 1,0 0-1,0 0 0,0 0 0,0 0 0,0 0 1,0 0-1,0 0 0,0-1 0,0 1 0,0 0 1,0 0-1,0 0 0,0 0 0,0 0 0,0 0 1,0 0-1,0 0 0,0 0 0,0 0 0,0 0 1,0 0-1,0 0 0,0 0 0,0-1 0,1 1 0,-1 0 1,0 0-1,0 0 0,0 0 0,0 0 0,0 0 1,0 0-1,0 0 0,0 0 0,0 0 0,0 0 1,0 0-1,0 0 0,0 0 0,1 0 0,12-5-1107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0.xml"/><Relationship Id="rId671" Type="http://schemas.openxmlformats.org/officeDocument/2006/relationships/customXml" Target="../ink/ink1127.xml"/><Relationship Id="rId769" Type="http://schemas.openxmlformats.org/officeDocument/2006/relationships/customXml" Target="../ink/ink1176.xml"/><Relationship Id="rId21" Type="http://schemas.openxmlformats.org/officeDocument/2006/relationships/customXml" Target="../ink/ink802.xml"/><Relationship Id="rId324" Type="http://schemas.openxmlformats.org/officeDocument/2006/relationships/image" Target="../media/image959.png"/><Relationship Id="rId531" Type="http://schemas.openxmlformats.org/officeDocument/2006/relationships/customXml" Target="../ink/ink1057.xml"/><Relationship Id="rId629" Type="http://schemas.openxmlformats.org/officeDocument/2006/relationships/customXml" Target="../ink/ink1106.xml"/><Relationship Id="rId170" Type="http://schemas.openxmlformats.org/officeDocument/2006/relationships/image" Target="../media/image882.png"/><Relationship Id="rId836" Type="http://schemas.openxmlformats.org/officeDocument/2006/relationships/image" Target="../media/image1215.png"/><Relationship Id="rId268" Type="http://schemas.openxmlformats.org/officeDocument/2006/relationships/image" Target="../media/image931.png"/><Relationship Id="rId475" Type="http://schemas.openxmlformats.org/officeDocument/2006/relationships/customXml" Target="../ink/ink1029.xml"/><Relationship Id="rId682" Type="http://schemas.openxmlformats.org/officeDocument/2006/relationships/image" Target="../media/image1138.png"/><Relationship Id="rId32" Type="http://schemas.openxmlformats.org/officeDocument/2006/relationships/image" Target="../media/image813.png"/><Relationship Id="rId128" Type="http://schemas.openxmlformats.org/officeDocument/2006/relationships/image" Target="../media/image861.png"/><Relationship Id="rId335" Type="http://schemas.openxmlformats.org/officeDocument/2006/relationships/customXml" Target="../ink/ink959.xml"/><Relationship Id="rId542" Type="http://schemas.openxmlformats.org/officeDocument/2006/relationships/image" Target="../media/image1068.png"/><Relationship Id="rId181" Type="http://schemas.openxmlformats.org/officeDocument/2006/relationships/customXml" Target="../ink/ink882.xml"/><Relationship Id="rId402" Type="http://schemas.openxmlformats.org/officeDocument/2006/relationships/image" Target="../media/image998.png"/><Relationship Id="rId279" Type="http://schemas.openxmlformats.org/officeDocument/2006/relationships/customXml" Target="../ink/ink931.xml"/><Relationship Id="rId486" Type="http://schemas.openxmlformats.org/officeDocument/2006/relationships/image" Target="../media/image1040.png"/><Relationship Id="rId693" Type="http://schemas.openxmlformats.org/officeDocument/2006/relationships/customXml" Target="../ink/ink1138.xml"/><Relationship Id="rId707" Type="http://schemas.openxmlformats.org/officeDocument/2006/relationships/customXml" Target="../ink/ink1145.xml"/><Relationship Id="rId43" Type="http://schemas.openxmlformats.org/officeDocument/2006/relationships/customXml" Target="../ink/ink813.xml"/><Relationship Id="rId139" Type="http://schemas.openxmlformats.org/officeDocument/2006/relationships/customXml" Target="../ink/ink861.xml"/><Relationship Id="rId346" Type="http://schemas.openxmlformats.org/officeDocument/2006/relationships/image" Target="../media/image970.png"/><Relationship Id="rId553" Type="http://schemas.openxmlformats.org/officeDocument/2006/relationships/customXml" Target="../ink/ink1068.xml"/><Relationship Id="rId760" Type="http://schemas.openxmlformats.org/officeDocument/2006/relationships/image" Target="../media/image1177.png"/><Relationship Id="rId192" Type="http://schemas.openxmlformats.org/officeDocument/2006/relationships/image" Target="../media/image893.png"/><Relationship Id="rId206" Type="http://schemas.openxmlformats.org/officeDocument/2006/relationships/image" Target="../media/image900.png"/><Relationship Id="rId413" Type="http://schemas.openxmlformats.org/officeDocument/2006/relationships/customXml" Target="../ink/ink998.xml"/><Relationship Id="rId497" Type="http://schemas.openxmlformats.org/officeDocument/2006/relationships/customXml" Target="../ink/ink1040.xml"/><Relationship Id="rId620" Type="http://schemas.openxmlformats.org/officeDocument/2006/relationships/image" Target="../media/image1107.png"/><Relationship Id="rId718" Type="http://schemas.openxmlformats.org/officeDocument/2006/relationships/image" Target="../media/image1156.png"/><Relationship Id="rId357" Type="http://schemas.openxmlformats.org/officeDocument/2006/relationships/customXml" Target="../ink/ink970.xml"/><Relationship Id="rId54" Type="http://schemas.openxmlformats.org/officeDocument/2006/relationships/image" Target="../media/image824.png"/><Relationship Id="rId217" Type="http://schemas.openxmlformats.org/officeDocument/2006/relationships/customXml" Target="../ink/ink900.xml"/><Relationship Id="rId564" Type="http://schemas.openxmlformats.org/officeDocument/2006/relationships/image" Target="../media/image1079.png"/><Relationship Id="rId771" Type="http://schemas.openxmlformats.org/officeDocument/2006/relationships/customXml" Target="../ink/ink1177.xml"/><Relationship Id="rId424" Type="http://schemas.openxmlformats.org/officeDocument/2006/relationships/image" Target="../media/image1009.png"/><Relationship Id="rId631" Type="http://schemas.openxmlformats.org/officeDocument/2006/relationships/customXml" Target="../ink/ink1107.xml"/><Relationship Id="rId729" Type="http://schemas.openxmlformats.org/officeDocument/2006/relationships/customXml" Target="../ink/ink1156.xml"/><Relationship Id="rId270" Type="http://schemas.openxmlformats.org/officeDocument/2006/relationships/image" Target="../media/image932.png"/><Relationship Id="rId65" Type="http://schemas.openxmlformats.org/officeDocument/2006/relationships/customXml" Target="../ink/ink824.xml"/><Relationship Id="rId130" Type="http://schemas.openxmlformats.org/officeDocument/2006/relationships/image" Target="../media/image862.png"/><Relationship Id="rId368" Type="http://schemas.openxmlformats.org/officeDocument/2006/relationships/image" Target="../media/image981.png"/><Relationship Id="rId575" Type="http://schemas.openxmlformats.org/officeDocument/2006/relationships/customXml" Target="../ink/ink1079.xml"/><Relationship Id="rId782" Type="http://schemas.openxmlformats.org/officeDocument/2006/relationships/image" Target="../media/image1188.png"/><Relationship Id="rId228" Type="http://schemas.openxmlformats.org/officeDocument/2006/relationships/image" Target="../media/image911.png"/><Relationship Id="rId435" Type="http://schemas.openxmlformats.org/officeDocument/2006/relationships/customXml" Target="../ink/ink1009.xml"/><Relationship Id="rId642" Type="http://schemas.openxmlformats.org/officeDocument/2006/relationships/image" Target="../media/image1118.png"/><Relationship Id="rId281" Type="http://schemas.openxmlformats.org/officeDocument/2006/relationships/customXml" Target="../ink/ink932.xml"/><Relationship Id="rId502" Type="http://schemas.openxmlformats.org/officeDocument/2006/relationships/image" Target="../media/image1048.png"/><Relationship Id="rId76" Type="http://schemas.openxmlformats.org/officeDocument/2006/relationships/image" Target="../media/image835.png"/><Relationship Id="rId141" Type="http://schemas.openxmlformats.org/officeDocument/2006/relationships/customXml" Target="../ink/ink862.xml"/><Relationship Id="rId379" Type="http://schemas.openxmlformats.org/officeDocument/2006/relationships/customXml" Target="../ink/ink981.xml"/><Relationship Id="rId586" Type="http://schemas.openxmlformats.org/officeDocument/2006/relationships/image" Target="../media/image1090.png"/><Relationship Id="rId793" Type="http://schemas.openxmlformats.org/officeDocument/2006/relationships/customXml" Target="../ink/ink1188.xml"/><Relationship Id="rId807" Type="http://schemas.openxmlformats.org/officeDocument/2006/relationships/customXml" Target="../ink/ink1195.xml"/><Relationship Id="rId7" Type="http://schemas.openxmlformats.org/officeDocument/2006/relationships/customXml" Target="../ink/ink795.xml"/><Relationship Id="rId239" Type="http://schemas.openxmlformats.org/officeDocument/2006/relationships/customXml" Target="../ink/ink911.xml"/><Relationship Id="rId446" Type="http://schemas.openxmlformats.org/officeDocument/2006/relationships/image" Target="../media/image1020.png"/><Relationship Id="rId653" Type="http://schemas.openxmlformats.org/officeDocument/2006/relationships/customXml" Target="../ink/ink1118.xml"/><Relationship Id="rId292" Type="http://schemas.openxmlformats.org/officeDocument/2006/relationships/image" Target="../media/image943.png"/><Relationship Id="rId306" Type="http://schemas.openxmlformats.org/officeDocument/2006/relationships/image" Target="../media/image950.png"/><Relationship Id="rId87" Type="http://schemas.openxmlformats.org/officeDocument/2006/relationships/customXml" Target="../ink/ink835.xml"/><Relationship Id="rId513" Type="http://schemas.openxmlformats.org/officeDocument/2006/relationships/customXml" Target="../ink/ink1048.xml"/><Relationship Id="rId597" Type="http://schemas.openxmlformats.org/officeDocument/2006/relationships/customXml" Target="../ink/ink1090.xml"/><Relationship Id="rId720" Type="http://schemas.openxmlformats.org/officeDocument/2006/relationships/image" Target="../media/image1157.png"/><Relationship Id="rId818" Type="http://schemas.openxmlformats.org/officeDocument/2006/relationships/image" Target="../media/image1206.png"/><Relationship Id="rId152" Type="http://schemas.openxmlformats.org/officeDocument/2006/relationships/image" Target="../media/image873.png"/><Relationship Id="rId457" Type="http://schemas.openxmlformats.org/officeDocument/2006/relationships/customXml" Target="../ink/ink1020.xml"/><Relationship Id="rId664" Type="http://schemas.openxmlformats.org/officeDocument/2006/relationships/image" Target="../media/image1129.png"/><Relationship Id="rId14" Type="http://schemas.openxmlformats.org/officeDocument/2006/relationships/image" Target="../media/image804.png"/><Relationship Id="rId317" Type="http://schemas.openxmlformats.org/officeDocument/2006/relationships/customXml" Target="../ink/ink950.xml"/><Relationship Id="rId524" Type="http://schemas.openxmlformats.org/officeDocument/2006/relationships/image" Target="../media/image1059.png"/><Relationship Id="rId731" Type="http://schemas.openxmlformats.org/officeDocument/2006/relationships/customXml" Target="../ink/ink1157.xml"/><Relationship Id="rId98" Type="http://schemas.openxmlformats.org/officeDocument/2006/relationships/image" Target="../media/image846.png"/><Relationship Id="rId163" Type="http://schemas.openxmlformats.org/officeDocument/2006/relationships/customXml" Target="../ink/ink873.xml"/><Relationship Id="rId370" Type="http://schemas.openxmlformats.org/officeDocument/2006/relationships/image" Target="../media/image982.png"/><Relationship Id="rId829" Type="http://schemas.openxmlformats.org/officeDocument/2006/relationships/customXml" Target="../ink/ink1206.xml"/><Relationship Id="rId230" Type="http://schemas.openxmlformats.org/officeDocument/2006/relationships/image" Target="../media/image912.png"/><Relationship Id="rId468" Type="http://schemas.openxmlformats.org/officeDocument/2006/relationships/image" Target="../media/image1031.png"/><Relationship Id="rId675" Type="http://schemas.openxmlformats.org/officeDocument/2006/relationships/customXml" Target="../ink/ink1129.xml"/><Relationship Id="rId25" Type="http://schemas.openxmlformats.org/officeDocument/2006/relationships/customXml" Target="../ink/ink804.xml"/><Relationship Id="rId328" Type="http://schemas.openxmlformats.org/officeDocument/2006/relationships/image" Target="../media/image961.png"/><Relationship Id="rId535" Type="http://schemas.openxmlformats.org/officeDocument/2006/relationships/customXml" Target="../ink/ink1059.xml"/><Relationship Id="rId742" Type="http://schemas.openxmlformats.org/officeDocument/2006/relationships/image" Target="../media/image1168.png"/><Relationship Id="rId174" Type="http://schemas.openxmlformats.org/officeDocument/2006/relationships/image" Target="../media/image884.png"/><Relationship Id="rId381" Type="http://schemas.openxmlformats.org/officeDocument/2006/relationships/customXml" Target="../ink/ink982.xml"/><Relationship Id="rId602" Type="http://schemas.openxmlformats.org/officeDocument/2006/relationships/image" Target="../media/image1098.png"/><Relationship Id="rId241" Type="http://schemas.openxmlformats.org/officeDocument/2006/relationships/customXml" Target="../ink/ink912.xml"/><Relationship Id="rId479" Type="http://schemas.openxmlformats.org/officeDocument/2006/relationships/customXml" Target="../ink/ink1031.xml"/><Relationship Id="rId686" Type="http://schemas.openxmlformats.org/officeDocument/2006/relationships/image" Target="../media/image1140.png"/><Relationship Id="rId36" Type="http://schemas.openxmlformats.org/officeDocument/2006/relationships/image" Target="../media/image815.png"/><Relationship Id="rId339" Type="http://schemas.openxmlformats.org/officeDocument/2006/relationships/customXml" Target="../ink/ink961.xml"/><Relationship Id="rId546" Type="http://schemas.openxmlformats.org/officeDocument/2006/relationships/image" Target="../media/image1070.png"/><Relationship Id="rId753" Type="http://schemas.openxmlformats.org/officeDocument/2006/relationships/customXml" Target="../ink/ink1168.xml"/><Relationship Id="rId101" Type="http://schemas.openxmlformats.org/officeDocument/2006/relationships/customXml" Target="../ink/ink842.xml"/><Relationship Id="rId185" Type="http://schemas.openxmlformats.org/officeDocument/2006/relationships/customXml" Target="../ink/ink884.xml"/><Relationship Id="rId406" Type="http://schemas.openxmlformats.org/officeDocument/2006/relationships/image" Target="../media/image1000.png"/><Relationship Id="rId392" Type="http://schemas.openxmlformats.org/officeDocument/2006/relationships/image" Target="../media/image993.png"/><Relationship Id="rId613" Type="http://schemas.openxmlformats.org/officeDocument/2006/relationships/customXml" Target="../ink/ink1098.xml"/><Relationship Id="rId697" Type="http://schemas.openxmlformats.org/officeDocument/2006/relationships/customXml" Target="../ink/ink1140.xml"/><Relationship Id="rId820" Type="http://schemas.openxmlformats.org/officeDocument/2006/relationships/image" Target="../media/image1207.png"/><Relationship Id="rId252" Type="http://schemas.openxmlformats.org/officeDocument/2006/relationships/image" Target="../media/image923.png"/><Relationship Id="rId47" Type="http://schemas.openxmlformats.org/officeDocument/2006/relationships/customXml" Target="../ink/ink815.xml"/><Relationship Id="rId112" Type="http://schemas.openxmlformats.org/officeDocument/2006/relationships/image" Target="../media/image853.png"/><Relationship Id="rId557" Type="http://schemas.openxmlformats.org/officeDocument/2006/relationships/customXml" Target="../ink/ink1070.xml"/><Relationship Id="rId764" Type="http://schemas.openxmlformats.org/officeDocument/2006/relationships/image" Target="../media/image1179.png"/><Relationship Id="rId196" Type="http://schemas.openxmlformats.org/officeDocument/2006/relationships/image" Target="../media/image895.png"/><Relationship Id="rId417" Type="http://schemas.openxmlformats.org/officeDocument/2006/relationships/customXml" Target="../ink/ink1000.xml"/><Relationship Id="rId624" Type="http://schemas.openxmlformats.org/officeDocument/2006/relationships/image" Target="../media/image1109.png"/><Relationship Id="rId831" Type="http://schemas.openxmlformats.org/officeDocument/2006/relationships/customXml" Target="../ink/ink1207.xml"/><Relationship Id="rId263" Type="http://schemas.openxmlformats.org/officeDocument/2006/relationships/customXml" Target="../ink/ink923.xml"/><Relationship Id="rId470" Type="http://schemas.openxmlformats.org/officeDocument/2006/relationships/image" Target="../media/image1032.png"/><Relationship Id="rId58" Type="http://schemas.openxmlformats.org/officeDocument/2006/relationships/image" Target="../media/image826.png"/><Relationship Id="rId123" Type="http://schemas.openxmlformats.org/officeDocument/2006/relationships/customXml" Target="../ink/ink853.xml"/><Relationship Id="rId330" Type="http://schemas.openxmlformats.org/officeDocument/2006/relationships/image" Target="../media/image962.png"/><Relationship Id="rId568" Type="http://schemas.openxmlformats.org/officeDocument/2006/relationships/image" Target="../media/image1081.png"/><Relationship Id="rId775" Type="http://schemas.openxmlformats.org/officeDocument/2006/relationships/customXml" Target="../ink/ink1179.xml"/><Relationship Id="rId428" Type="http://schemas.openxmlformats.org/officeDocument/2006/relationships/image" Target="../media/image1011.png"/><Relationship Id="rId635" Type="http://schemas.openxmlformats.org/officeDocument/2006/relationships/customXml" Target="../ink/ink1109.xml"/><Relationship Id="rId842" Type="http://schemas.openxmlformats.org/officeDocument/2006/relationships/image" Target="../media/image1218.png"/><Relationship Id="rId274" Type="http://schemas.openxmlformats.org/officeDocument/2006/relationships/image" Target="../media/image934.png"/><Relationship Id="rId481" Type="http://schemas.openxmlformats.org/officeDocument/2006/relationships/customXml" Target="../ink/ink1032.xml"/><Relationship Id="rId702" Type="http://schemas.openxmlformats.org/officeDocument/2006/relationships/image" Target="../media/image1148.png"/><Relationship Id="rId69" Type="http://schemas.openxmlformats.org/officeDocument/2006/relationships/customXml" Target="../ink/ink826.xml"/><Relationship Id="rId134" Type="http://schemas.openxmlformats.org/officeDocument/2006/relationships/image" Target="../media/image864.png"/><Relationship Id="rId579" Type="http://schemas.openxmlformats.org/officeDocument/2006/relationships/customXml" Target="../ink/ink1081.xml"/><Relationship Id="rId786" Type="http://schemas.openxmlformats.org/officeDocument/2006/relationships/image" Target="../media/image1190.png"/><Relationship Id="rId341" Type="http://schemas.openxmlformats.org/officeDocument/2006/relationships/customXml" Target="../ink/ink962.xml"/><Relationship Id="rId439" Type="http://schemas.openxmlformats.org/officeDocument/2006/relationships/customXml" Target="../ink/ink1011.xml"/><Relationship Id="rId646" Type="http://schemas.openxmlformats.org/officeDocument/2006/relationships/image" Target="../media/image1120.png"/><Relationship Id="rId201" Type="http://schemas.openxmlformats.org/officeDocument/2006/relationships/customXml" Target="../ink/ink892.xml"/><Relationship Id="rId285" Type="http://schemas.openxmlformats.org/officeDocument/2006/relationships/customXml" Target="../ink/ink934.xml"/><Relationship Id="rId506" Type="http://schemas.openxmlformats.org/officeDocument/2006/relationships/image" Target="../media/image1050.png"/><Relationship Id="rId492" Type="http://schemas.openxmlformats.org/officeDocument/2006/relationships/image" Target="../media/image1043.png"/><Relationship Id="rId713" Type="http://schemas.openxmlformats.org/officeDocument/2006/relationships/customXml" Target="../ink/ink1148.xml"/><Relationship Id="rId797" Type="http://schemas.openxmlformats.org/officeDocument/2006/relationships/customXml" Target="../ink/ink1190.xml"/><Relationship Id="rId145" Type="http://schemas.openxmlformats.org/officeDocument/2006/relationships/customXml" Target="../ink/ink864.xml"/><Relationship Id="rId352" Type="http://schemas.openxmlformats.org/officeDocument/2006/relationships/image" Target="../media/image973.png"/><Relationship Id="rId212" Type="http://schemas.openxmlformats.org/officeDocument/2006/relationships/image" Target="../media/image903.png"/><Relationship Id="rId657" Type="http://schemas.openxmlformats.org/officeDocument/2006/relationships/customXml" Target="../ink/ink1120.xml"/><Relationship Id="rId296" Type="http://schemas.openxmlformats.org/officeDocument/2006/relationships/image" Target="../media/image945.png"/><Relationship Id="rId517" Type="http://schemas.openxmlformats.org/officeDocument/2006/relationships/customXml" Target="../ink/ink1050.xml"/><Relationship Id="rId724" Type="http://schemas.openxmlformats.org/officeDocument/2006/relationships/image" Target="../media/image1159.png"/><Relationship Id="rId60" Type="http://schemas.openxmlformats.org/officeDocument/2006/relationships/image" Target="../media/image827.png"/><Relationship Id="rId156" Type="http://schemas.openxmlformats.org/officeDocument/2006/relationships/image" Target="../media/image875.png"/><Relationship Id="rId363" Type="http://schemas.openxmlformats.org/officeDocument/2006/relationships/customXml" Target="../ink/ink973.xml"/><Relationship Id="rId570" Type="http://schemas.openxmlformats.org/officeDocument/2006/relationships/image" Target="../media/image1082.png"/><Relationship Id="rId223" Type="http://schemas.openxmlformats.org/officeDocument/2006/relationships/customXml" Target="../ink/ink903.xml"/><Relationship Id="rId430" Type="http://schemas.openxmlformats.org/officeDocument/2006/relationships/image" Target="../media/image1012.png"/><Relationship Id="rId668" Type="http://schemas.openxmlformats.org/officeDocument/2006/relationships/image" Target="../media/image1131.png"/><Relationship Id="rId18" Type="http://schemas.openxmlformats.org/officeDocument/2006/relationships/image" Target="../media/image806.png"/><Relationship Id="rId528" Type="http://schemas.openxmlformats.org/officeDocument/2006/relationships/image" Target="../media/image1061.png"/><Relationship Id="rId735" Type="http://schemas.openxmlformats.org/officeDocument/2006/relationships/customXml" Target="../ink/ink1159.xml"/><Relationship Id="rId167" Type="http://schemas.openxmlformats.org/officeDocument/2006/relationships/customXml" Target="../ink/ink875.xml"/><Relationship Id="rId374" Type="http://schemas.openxmlformats.org/officeDocument/2006/relationships/image" Target="../media/image984.png"/><Relationship Id="rId581" Type="http://schemas.openxmlformats.org/officeDocument/2006/relationships/customXml" Target="../ink/ink1082.xml"/><Relationship Id="rId71" Type="http://schemas.openxmlformats.org/officeDocument/2006/relationships/customXml" Target="../ink/ink827.xml"/><Relationship Id="rId234" Type="http://schemas.openxmlformats.org/officeDocument/2006/relationships/image" Target="../media/image914.png"/><Relationship Id="rId679" Type="http://schemas.openxmlformats.org/officeDocument/2006/relationships/customXml" Target="../ink/ink1131.xml"/><Relationship Id="rId802" Type="http://schemas.openxmlformats.org/officeDocument/2006/relationships/image" Target="../media/image1198.png"/><Relationship Id="rId2" Type="http://schemas.openxmlformats.org/officeDocument/2006/relationships/image" Target="../media/image10100.png"/><Relationship Id="rId29" Type="http://schemas.openxmlformats.org/officeDocument/2006/relationships/customXml" Target="../ink/ink806.xml"/><Relationship Id="rId441" Type="http://schemas.openxmlformats.org/officeDocument/2006/relationships/customXml" Target="../ink/ink1012.xml"/><Relationship Id="rId539" Type="http://schemas.openxmlformats.org/officeDocument/2006/relationships/customXml" Target="../ink/ink1061.xml"/><Relationship Id="rId746" Type="http://schemas.openxmlformats.org/officeDocument/2006/relationships/image" Target="../media/image1170.png"/><Relationship Id="rId178" Type="http://schemas.openxmlformats.org/officeDocument/2006/relationships/image" Target="../media/image886.png"/><Relationship Id="rId301" Type="http://schemas.openxmlformats.org/officeDocument/2006/relationships/customXml" Target="../ink/ink942.xml"/><Relationship Id="rId82" Type="http://schemas.openxmlformats.org/officeDocument/2006/relationships/image" Target="../media/image838.png"/><Relationship Id="rId385" Type="http://schemas.openxmlformats.org/officeDocument/2006/relationships/customXml" Target="../ink/ink984.xml"/><Relationship Id="rId592" Type="http://schemas.openxmlformats.org/officeDocument/2006/relationships/image" Target="../media/image1093.png"/><Relationship Id="rId606" Type="http://schemas.openxmlformats.org/officeDocument/2006/relationships/image" Target="../media/image1100.png"/><Relationship Id="rId813" Type="http://schemas.openxmlformats.org/officeDocument/2006/relationships/customXml" Target="../ink/ink1198.xml"/><Relationship Id="rId245" Type="http://schemas.openxmlformats.org/officeDocument/2006/relationships/customXml" Target="../ink/ink914.xml"/><Relationship Id="rId452" Type="http://schemas.openxmlformats.org/officeDocument/2006/relationships/image" Target="../media/image1023.png"/><Relationship Id="rId105" Type="http://schemas.openxmlformats.org/officeDocument/2006/relationships/customXml" Target="../ink/ink844.xml"/><Relationship Id="rId312" Type="http://schemas.openxmlformats.org/officeDocument/2006/relationships/image" Target="../media/image953.png"/><Relationship Id="rId757" Type="http://schemas.openxmlformats.org/officeDocument/2006/relationships/customXml" Target="../ink/ink1170.xml"/><Relationship Id="rId93" Type="http://schemas.openxmlformats.org/officeDocument/2006/relationships/customXml" Target="../ink/ink838.xml"/><Relationship Id="rId189" Type="http://schemas.openxmlformats.org/officeDocument/2006/relationships/customXml" Target="../ink/ink886.xml"/><Relationship Id="rId396" Type="http://schemas.openxmlformats.org/officeDocument/2006/relationships/image" Target="../media/image995.png"/><Relationship Id="rId617" Type="http://schemas.openxmlformats.org/officeDocument/2006/relationships/customXml" Target="../ink/ink1100.xml"/><Relationship Id="rId824" Type="http://schemas.openxmlformats.org/officeDocument/2006/relationships/image" Target="../media/image1209.png"/><Relationship Id="rId256" Type="http://schemas.openxmlformats.org/officeDocument/2006/relationships/image" Target="../media/image925.png"/><Relationship Id="rId463" Type="http://schemas.openxmlformats.org/officeDocument/2006/relationships/customXml" Target="../ink/ink1023.xml"/><Relationship Id="rId670" Type="http://schemas.openxmlformats.org/officeDocument/2006/relationships/image" Target="../media/image1132.png"/><Relationship Id="rId116" Type="http://schemas.openxmlformats.org/officeDocument/2006/relationships/image" Target="../media/image855.png"/><Relationship Id="rId323" Type="http://schemas.openxmlformats.org/officeDocument/2006/relationships/customXml" Target="../ink/ink953.xml"/><Relationship Id="rId530" Type="http://schemas.openxmlformats.org/officeDocument/2006/relationships/image" Target="../media/image1062.png"/><Relationship Id="rId768" Type="http://schemas.openxmlformats.org/officeDocument/2006/relationships/image" Target="../media/image1181.png"/><Relationship Id="rId20" Type="http://schemas.openxmlformats.org/officeDocument/2006/relationships/image" Target="../media/image807.png"/><Relationship Id="rId628" Type="http://schemas.openxmlformats.org/officeDocument/2006/relationships/image" Target="../media/image1111.png"/><Relationship Id="rId835" Type="http://schemas.openxmlformats.org/officeDocument/2006/relationships/customXml" Target="../ink/ink1209.xml"/><Relationship Id="rId267" Type="http://schemas.openxmlformats.org/officeDocument/2006/relationships/customXml" Target="../ink/ink925.xml"/><Relationship Id="rId474" Type="http://schemas.openxmlformats.org/officeDocument/2006/relationships/image" Target="../media/image1034.png"/><Relationship Id="rId127" Type="http://schemas.openxmlformats.org/officeDocument/2006/relationships/customXml" Target="../ink/ink855.xml"/><Relationship Id="rId681" Type="http://schemas.openxmlformats.org/officeDocument/2006/relationships/customXml" Target="../ink/ink1132.xml"/><Relationship Id="rId779" Type="http://schemas.openxmlformats.org/officeDocument/2006/relationships/customXml" Target="../ink/ink1181.xml"/><Relationship Id="rId31" Type="http://schemas.openxmlformats.org/officeDocument/2006/relationships/customXml" Target="../ink/ink807.xml"/><Relationship Id="rId334" Type="http://schemas.openxmlformats.org/officeDocument/2006/relationships/image" Target="../media/image964.png"/><Relationship Id="rId541" Type="http://schemas.openxmlformats.org/officeDocument/2006/relationships/customXml" Target="../ink/ink1062.xml"/><Relationship Id="rId639" Type="http://schemas.openxmlformats.org/officeDocument/2006/relationships/customXml" Target="../ink/ink1111.xml"/><Relationship Id="rId180" Type="http://schemas.openxmlformats.org/officeDocument/2006/relationships/image" Target="../media/image887.png"/><Relationship Id="rId278" Type="http://schemas.openxmlformats.org/officeDocument/2006/relationships/image" Target="../media/image936.png"/><Relationship Id="rId401" Type="http://schemas.openxmlformats.org/officeDocument/2006/relationships/customXml" Target="../ink/ink992.xml"/><Relationship Id="rId485" Type="http://schemas.openxmlformats.org/officeDocument/2006/relationships/customXml" Target="../ink/ink1034.xml"/><Relationship Id="rId692" Type="http://schemas.openxmlformats.org/officeDocument/2006/relationships/image" Target="../media/image1143.png"/><Relationship Id="rId706" Type="http://schemas.openxmlformats.org/officeDocument/2006/relationships/image" Target="../media/image1150.png"/><Relationship Id="rId42" Type="http://schemas.openxmlformats.org/officeDocument/2006/relationships/image" Target="../media/image818.png"/><Relationship Id="rId138" Type="http://schemas.openxmlformats.org/officeDocument/2006/relationships/image" Target="../media/image866.png"/><Relationship Id="rId345" Type="http://schemas.openxmlformats.org/officeDocument/2006/relationships/customXml" Target="../ink/ink964.xml"/><Relationship Id="rId552" Type="http://schemas.openxmlformats.org/officeDocument/2006/relationships/image" Target="../media/image1073.png"/><Relationship Id="rId191" Type="http://schemas.openxmlformats.org/officeDocument/2006/relationships/customXml" Target="../ink/ink887.xml"/><Relationship Id="rId205" Type="http://schemas.openxmlformats.org/officeDocument/2006/relationships/customXml" Target="../ink/ink894.xml"/><Relationship Id="rId412" Type="http://schemas.openxmlformats.org/officeDocument/2006/relationships/image" Target="../media/image1003.png"/><Relationship Id="rId289" Type="http://schemas.openxmlformats.org/officeDocument/2006/relationships/customXml" Target="../ink/ink936.xml"/><Relationship Id="rId496" Type="http://schemas.openxmlformats.org/officeDocument/2006/relationships/image" Target="../media/image1045.png"/><Relationship Id="rId717" Type="http://schemas.openxmlformats.org/officeDocument/2006/relationships/customXml" Target="../ink/ink1150.xml"/><Relationship Id="rId53" Type="http://schemas.openxmlformats.org/officeDocument/2006/relationships/customXml" Target="../ink/ink818.xml"/><Relationship Id="rId149" Type="http://schemas.openxmlformats.org/officeDocument/2006/relationships/customXml" Target="../ink/ink866.xml"/><Relationship Id="rId356" Type="http://schemas.openxmlformats.org/officeDocument/2006/relationships/image" Target="../media/image975.png"/><Relationship Id="rId563" Type="http://schemas.openxmlformats.org/officeDocument/2006/relationships/customXml" Target="../ink/ink1073.xml"/><Relationship Id="rId770" Type="http://schemas.openxmlformats.org/officeDocument/2006/relationships/image" Target="../media/image1182.png"/><Relationship Id="rId216" Type="http://schemas.openxmlformats.org/officeDocument/2006/relationships/image" Target="../media/image905.png"/><Relationship Id="rId423" Type="http://schemas.openxmlformats.org/officeDocument/2006/relationships/customXml" Target="../ink/ink1003.xml"/><Relationship Id="rId630" Type="http://schemas.openxmlformats.org/officeDocument/2006/relationships/image" Target="../media/image1112.png"/><Relationship Id="rId728" Type="http://schemas.openxmlformats.org/officeDocument/2006/relationships/image" Target="../media/image1161.png"/><Relationship Id="rId64" Type="http://schemas.openxmlformats.org/officeDocument/2006/relationships/image" Target="../media/image829.png"/><Relationship Id="rId367" Type="http://schemas.openxmlformats.org/officeDocument/2006/relationships/customXml" Target="../ink/ink975.xml"/><Relationship Id="rId574" Type="http://schemas.openxmlformats.org/officeDocument/2006/relationships/image" Target="../media/image1084.png"/><Relationship Id="rId227" Type="http://schemas.openxmlformats.org/officeDocument/2006/relationships/customXml" Target="../ink/ink905.xml"/><Relationship Id="rId781" Type="http://schemas.openxmlformats.org/officeDocument/2006/relationships/customXml" Target="../ink/ink1182.xml"/><Relationship Id="rId434" Type="http://schemas.openxmlformats.org/officeDocument/2006/relationships/image" Target="../media/image1014.png"/><Relationship Id="rId641" Type="http://schemas.openxmlformats.org/officeDocument/2006/relationships/customXml" Target="../ink/ink1112.xml"/><Relationship Id="rId739" Type="http://schemas.openxmlformats.org/officeDocument/2006/relationships/customXml" Target="../ink/ink1161.xml"/><Relationship Id="rId280" Type="http://schemas.openxmlformats.org/officeDocument/2006/relationships/image" Target="../media/image937.png"/><Relationship Id="rId501" Type="http://schemas.openxmlformats.org/officeDocument/2006/relationships/customXml" Target="../ink/ink1042.xml"/><Relationship Id="rId75" Type="http://schemas.openxmlformats.org/officeDocument/2006/relationships/customXml" Target="../ink/ink829.xml"/><Relationship Id="rId140" Type="http://schemas.openxmlformats.org/officeDocument/2006/relationships/image" Target="../media/image867.png"/><Relationship Id="rId378" Type="http://schemas.openxmlformats.org/officeDocument/2006/relationships/image" Target="../media/image986.png"/><Relationship Id="rId585" Type="http://schemas.openxmlformats.org/officeDocument/2006/relationships/customXml" Target="../ink/ink1084.xml"/><Relationship Id="rId792" Type="http://schemas.openxmlformats.org/officeDocument/2006/relationships/image" Target="../media/image1193.png"/><Relationship Id="rId806" Type="http://schemas.openxmlformats.org/officeDocument/2006/relationships/image" Target="../media/image1200.png"/><Relationship Id="rId6" Type="http://schemas.openxmlformats.org/officeDocument/2006/relationships/image" Target="../media/image800.png"/><Relationship Id="rId238" Type="http://schemas.openxmlformats.org/officeDocument/2006/relationships/image" Target="../media/image916.png"/><Relationship Id="rId445" Type="http://schemas.openxmlformats.org/officeDocument/2006/relationships/customXml" Target="../ink/ink1014.xml"/><Relationship Id="rId652" Type="http://schemas.openxmlformats.org/officeDocument/2006/relationships/image" Target="../media/image1123.png"/><Relationship Id="rId291" Type="http://schemas.openxmlformats.org/officeDocument/2006/relationships/customXml" Target="../ink/ink937.xml"/><Relationship Id="rId305" Type="http://schemas.openxmlformats.org/officeDocument/2006/relationships/customXml" Target="../ink/ink944.xml"/><Relationship Id="rId512" Type="http://schemas.openxmlformats.org/officeDocument/2006/relationships/image" Target="../media/image1053.png"/><Relationship Id="rId86" Type="http://schemas.openxmlformats.org/officeDocument/2006/relationships/image" Target="../media/image840.png"/><Relationship Id="rId151" Type="http://schemas.openxmlformats.org/officeDocument/2006/relationships/customXml" Target="../ink/ink867.xml"/><Relationship Id="rId389" Type="http://schemas.openxmlformats.org/officeDocument/2006/relationships/customXml" Target="../ink/ink986.xml"/><Relationship Id="rId596" Type="http://schemas.openxmlformats.org/officeDocument/2006/relationships/image" Target="../media/image1095.png"/><Relationship Id="rId817" Type="http://schemas.openxmlformats.org/officeDocument/2006/relationships/customXml" Target="../ink/ink1200.xml"/><Relationship Id="rId249" Type="http://schemas.openxmlformats.org/officeDocument/2006/relationships/customXml" Target="../ink/ink916.xml"/><Relationship Id="rId456" Type="http://schemas.openxmlformats.org/officeDocument/2006/relationships/image" Target="../media/image1025.png"/><Relationship Id="rId663" Type="http://schemas.openxmlformats.org/officeDocument/2006/relationships/customXml" Target="../ink/ink1123.xml"/><Relationship Id="rId13" Type="http://schemas.openxmlformats.org/officeDocument/2006/relationships/customXml" Target="../ink/ink798.xml"/><Relationship Id="rId109" Type="http://schemas.openxmlformats.org/officeDocument/2006/relationships/customXml" Target="../ink/ink846.xml"/><Relationship Id="rId316" Type="http://schemas.openxmlformats.org/officeDocument/2006/relationships/image" Target="../media/image955.png"/><Relationship Id="rId523" Type="http://schemas.openxmlformats.org/officeDocument/2006/relationships/customXml" Target="../ink/ink1053.xml"/><Relationship Id="rId97" Type="http://schemas.openxmlformats.org/officeDocument/2006/relationships/customXml" Target="../ink/ink840.xml"/><Relationship Id="rId730" Type="http://schemas.openxmlformats.org/officeDocument/2006/relationships/image" Target="../media/image1162.png"/><Relationship Id="rId828" Type="http://schemas.openxmlformats.org/officeDocument/2006/relationships/image" Target="../media/image1211.png"/><Relationship Id="rId162" Type="http://schemas.openxmlformats.org/officeDocument/2006/relationships/image" Target="../media/image878.png"/><Relationship Id="rId467" Type="http://schemas.openxmlformats.org/officeDocument/2006/relationships/customXml" Target="../ink/ink1025.xml"/><Relationship Id="rId271" Type="http://schemas.openxmlformats.org/officeDocument/2006/relationships/customXml" Target="../ink/ink927.xml"/><Relationship Id="rId674" Type="http://schemas.openxmlformats.org/officeDocument/2006/relationships/image" Target="../media/image1134.png"/><Relationship Id="rId24" Type="http://schemas.openxmlformats.org/officeDocument/2006/relationships/image" Target="../media/image809.png"/><Relationship Id="rId66" Type="http://schemas.openxmlformats.org/officeDocument/2006/relationships/image" Target="../media/image830.png"/><Relationship Id="rId131" Type="http://schemas.openxmlformats.org/officeDocument/2006/relationships/customXml" Target="../ink/ink857.xml"/><Relationship Id="rId327" Type="http://schemas.openxmlformats.org/officeDocument/2006/relationships/customXml" Target="../ink/ink955.xml"/><Relationship Id="rId369" Type="http://schemas.openxmlformats.org/officeDocument/2006/relationships/customXml" Target="../ink/ink976.xml"/><Relationship Id="rId534" Type="http://schemas.openxmlformats.org/officeDocument/2006/relationships/image" Target="../media/image1064.png"/><Relationship Id="rId576" Type="http://schemas.openxmlformats.org/officeDocument/2006/relationships/image" Target="../media/image1085.png"/><Relationship Id="rId741" Type="http://schemas.openxmlformats.org/officeDocument/2006/relationships/customXml" Target="../ink/ink1162.xml"/><Relationship Id="rId783" Type="http://schemas.openxmlformats.org/officeDocument/2006/relationships/customXml" Target="../ink/ink1183.xml"/><Relationship Id="rId839" Type="http://schemas.openxmlformats.org/officeDocument/2006/relationships/customXml" Target="../ink/ink1211.xml"/><Relationship Id="rId173" Type="http://schemas.openxmlformats.org/officeDocument/2006/relationships/customXml" Target="../ink/ink878.xml"/><Relationship Id="rId229" Type="http://schemas.openxmlformats.org/officeDocument/2006/relationships/customXml" Target="../ink/ink906.xml"/><Relationship Id="rId380" Type="http://schemas.openxmlformats.org/officeDocument/2006/relationships/image" Target="../media/image987.png"/><Relationship Id="rId436" Type="http://schemas.openxmlformats.org/officeDocument/2006/relationships/image" Target="../media/image1015.png"/><Relationship Id="rId601" Type="http://schemas.openxmlformats.org/officeDocument/2006/relationships/customXml" Target="../ink/ink1092.xml"/><Relationship Id="rId643" Type="http://schemas.openxmlformats.org/officeDocument/2006/relationships/customXml" Target="../ink/ink1113.xml"/><Relationship Id="rId240" Type="http://schemas.openxmlformats.org/officeDocument/2006/relationships/image" Target="../media/image917.png"/><Relationship Id="rId478" Type="http://schemas.openxmlformats.org/officeDocument/2006/relationships/image" Target="../media/image1036.png"/><Relationship Id="rId685" Type="http://schemas.openxmlformats.org/officeDocument/2006/relationships/customXml" Target="../ink/ink1134.xml"/><Relationship Id="rId35" Type="http://schemas.openxmlformats.org/officeDocument/2006/relationships/customXml" Target="../ink/ink809.xml"/><Relationship Id="rId77" Type="http://schemas.openxmlformats.org/officeDocument/2006/relationships/customXml" Target="../ink/ink830.xml"/><Relationship Id="rId100" Type="http://schemas.openxmlformats.org/officeDocument/2006/relationships/image" Target="../media/image847.png"/><Relationship Id="rId282" Type="http://schemas.openxmlformats.org/officeDocument/2006/relationships/image" Target="../media/image938.png"/><Relationship Id="rId338" Type="http://schemas.openxmlformats.org/officeDocument/2006/relationships/image" Target="../media/image966.png"/><Relationship Id="rId503" Type="http://schemas.openxmlformats.org/officeDocument/2006/relationships/customXml" Target="../ink/ink1043.xml"/><Relationship Id="rId545" Type="http://schemas.openxmlformats.org/officeDocument/2006/relationships/customXml" Target="../ink/ink1064.xml"/><Relationship Id="rId587" Type="http://schemas.openxmlformats.org/officeDocument/2006/relationships/customXml" Target="../ink/ink1085.xml"/><Relationship Id="rId710" Type="http://schemas.openxmlformats.org/officeDocument/2006/relationships/image" Target="../media/image1152.png"/><Relationship Id="rId752" Type="http://schemas.openxmlformats.org/officeDocument/2006/relationships/image" Target="../media/image1173.png"/><Relationship Id="rId808" Type="http://schemas.openxmlformats.org/officeDocument/2006/relationships/image" Target="../media/image1201.png"/><Relationship Id="rId8" Type="http://schemas.openxmlformats.org/officeDocument/2006/relationships/image" Target="../media/image801.png"/><Relationship Id="rId142" Type="http://schemas.openxmlformats.org/officeDocument/2006/relationships/image" Target="../media/image868.png"/><Relationship Id="rId184" Type="http://schemas.openxmlformats.org/officeDocument/2006/relationships/image" Target="../media/image889.png"/><Relationship Id="rId391" Type="http://schemas.openxmlformats.org/officeDocument/2006/relationships/customXml" Target="../ink/ink987.xml"/><Relationship Id="rId405" Type="http://schemas.openxmlformats.org/officeDocument/2006/relationships/customXml" Target="../ink/ink994.xml"/><Relationship Id="rId447" Type="http://schemas.openxmlformats.org/officeDocument/2006/relationships/customXml" Target="../ink/ink1015.xml"/><Relationship Id="rId612" Type="http://schemas.openxmlformats.org/officeDocument/2006/relationships/image" Target="../media/image1103.png"/><Relationship Id="rId794" Type="http://schemas.openxmlformats.org/officeDocument/2006/relationships/image" Target="../media/image1194.png"/><Relationship Id="rId251" Type="http://schemas.openxmlformats.org/officeDocument/2006/relationships/customXml" Target="../ink/ink917.xml"/><Relationship Id="rId489" Type="http://schemas.openxmlformats.org/officeDocument/2006/relationships/customXml" Target="../ink/ink1036.xml"/><Relationship Id="rId654" Type="http://schemas.openxmlformats.org/officeDocument/2006/relationships/image" Target="../media/image1124.png"/><Relationship Id="rId696" Type="http://schemas.openxmlformats.org/officeDocument/2006/relationships/image" Target="../media/image1145.png"/><Relationship Id="rId46" Type="http://schemas.openxmlformats.org/officeDocument/2006/relationships/image" Target="../media/image820.png"/><Relationship Id="rId293" Type="http://schemas.openxmlformats.org/officeDocument/2006/relationships/customXml" Target="../ink/ink938.xml"/><Relationship Id="rId307" Type="http://schemas.openxmlformats.org/officeDocument/2006/relationships/customXml" Target="../ink/ink945.xml"/><Relationship Id="rId349" Type="http://schemas.openxmlformats.org/officeDocument/2006/relationships/customXml" Target="../ink/ink966.xml"/><Relationship Id="rId514" Type="http://schemas.openxmlformats.org/officeDocument/2006/relationships/image" Target="../media/image1054.png"/><Relationship Id="rId556" Type="http://schemas.openxmlformats.org/officeDocument/2006/relationships/image" Target="../media/image1075.png"/><Relationship Id="rId721" Type="http://schemas.openxmlformats.org/officeDocument/2006/relationships/customXml" Target="../ink/ink1152.xml"/><Relationship Id="rId763" Type="http://schemas.openxmlformats.org/officeDocument/2006/relationships/customXml" Target="../ink/ink1173.xml"/><Relationship Id="rId88" Type="http://schemas.openxmlformats.org/officeDocument/2006/relationships/image" Target="../media/image841.png"/><Relationship Id="rId111" Type="http://schemas.openxmlformats.org/officeDocument/2006/relationships/customXml" Target="../ink/ink847.xml"/><Relationship Id="rId153" Type="http://schemas.openxmlformats.org/officeDocument/2006/relationships/customXml" Target="../ink/ink868.xml"/><Relationship Id="rId195" Type="http://schemas.openxmlformats.org/officeDocument/2006/relationships/customXml" Target="../ink/ink889.xml"/><Relationship Id="rId209" Type="http://schemas.openxmlformats.org/officeDocument/2006/relationships/customXml" Target="../ink/ink896.xml"/><Relationship Id="rId360" Type="http://schemas.openxmlformats.org/officeDocument/2006/relationships/image" Target="../media/image977.png"/><Relationship Id="rId416" Type="http://schemas.openxmlformats.org/officeDocument/2006/relationships/image" Target="../media/image1005.png"/><Relationship Id="rId598" Type="http://schemas.openxmlformats.org/officeDocument/2006/relationships/image" Target="../media/image1096.png"/><Relationship Id="rId819" Type="http://schemas.openxmlformats.org/officeDocument/2006/relationships/customXml" Target="../ink/ink1201.xml"/><Relationship Id="rId220" Type="http://schemas.openxmlformats.org/officeDocument/2006/relationships/image" Target="../media/image907.png"/><Relationship Id="rId458" Type="http://schemas.openxmlformats.org/officeDocument/2006/relationships/image" Target="../media/image1026.png"/><Relationship Id="rId623" Type="http://schemas.openxmlformats.org/officeDocument/2006/relationships/customXml" Target="../ink/ink1103.xml"/><Relationship Id="rId665" Type="http://schemas.openxmlformats.org/officeDocument/2006/relationships/customXml" Target="../ink/ink1124.xml"/><Relationship Id="rId830" Type="http://schemas.openxmlformats.org/officeDocument/2006/relationships/image" Target="../media/image1212.png"/><Relationship Id="rId15" Type="http://schemas.openxmlformats.org/officeDocument/2006/relationships/customXml" Target="../ink/ink799.xml"/><Relationship Id="rId57" Type="http://schemas.openxmlformats.org/officeDocument/2006/relationships/customXml" Target="../ink/ink820.xml"/><Relationship Id="rId262" Type="http://schemas.openxmlformats.org/officeDocument/2006/relationships/image" Target="../media/image928.png"/><Relationship Id="rId318" Type="http://schemas.openxmlformats.org/officeDocument/2006/relationships/image" Target="../media/image956.png"/><Relationship Id="rId525" Type="http://schemas.openxmlformats.org/officeDocument/2006/relationships/customXml" Target="../ink/ink1054.xml"/><Relationship Id="rId567" Type="http://schemas.openxmlformats.org/officeDocument/2006/relationships/customXml" Target="../ink/ink1075.xml"/><Relationship Id="rId732" Type="http://schemas.openxmlformats.org/officeDocument/2006/relationships/image" Target="../media/image1163.png"/><Relationship Id="rId99" Type="http://schemas.openxmlformats.org/officeDocument/2006/relationships/customXml" Target="../ink/ink841.xml"/><Relationship Id="rId122" Type="http://schemas.openxmlformats.org/officeDocument/2006/relationships/image" Target="../media/image858.png"/><Relationship Id="rId164" Type="http://schemas.openxmlformats.org/officeDocument/2006/relationships/image" Target="../media/image879.png"/><Relationship Id="rId371" Type="http://schemas.openxmlformats.org/officeDocument/2006/relationships/customXml" Target="../ink/ink977.xml"/><Relationship Id="rId774" Type="http://schemas.openxmlformats.org/officeDocument/2006/relationships/image" Target="../media/image1184.png"/><Relationship Id="rId427" Type="http://schemas.openxmlformats.org/officeDocument/2006/relationships/customXml" Target="../ink/ink1005.xml"/><Relationship Id="rId469" Type="http://schemas.openxmlformats.org/officeDocument/2006/relationships/customXml" Target="../ink/ink1026.xml"/><Relationship Id="rId634" Type="http://schemas.openxmlformats.org/officeDocument/2006/relationships/image" Target="../media/image1114.png"/><Relationship Id="rId676" Type="http://schemas.openxmlformats.org/officeDocument/2006/relationships/image" Target="../media/image1135.png"/><Relationship Id="rId841" Type="http://schemas.openxmlformats.org/officeDocument/2006/relationships/customXml" Target="../ink/ink1212.xml"/><Relationship Id="rId26" Type="http://schemas.openxmlformats.org/officeDocument/2006/relationships/image" Target="../media/image810.png"/><Relationship Id="rId231" Type="http://schemas.openxmlformats.org/officeDocument/2006/relationships/customXml" Target="../ink/ink907.xml"/><Relationship Id="rId273" Type="http://schemas.openxmlformats.org/officeDocument/2006/relationships/customXml" Target="../ink/ink928.xml"/><Relationship Id="rId329" Type="http://schemas.openxmlformats.org/officeDocument/2006/relationships/customXml" Target="../ink/ink956.xml"/><Relationship Id="rId480" Type="http://schemas.openxmlformats.org/officeDocument/2006/relationships/image" Target="../media/image1037.png"/><Relationship Id="rId536" Type="http://schemas.openxmlformats.org/officeDocument/2006/relationships/image" Target="../media/image1065.png"/><Relationship Id="rId701" Type="http://schemas.openxmlformats.org/officeDocument/2006/relationships/customXml" Target="../ink/ink1142.xml"/><Relationship Id="rId68" Type="http://schemas.openxmlformats.org/officeDocument/2006/relationships/image" Target="../media/image831.png"/><Relationship Id="rId133" Type="http://schemas.openxmlformats.org/officeDocument/2006/relationships/customXml" Target="../ink/ink858.xml"/><Relationship Id="rId175" Type="http://schemas.openxmlformats.org/officeDocument/2006/relationships/customXml" Target="../ink/ink879.xml"/><Relationship Id="rId340" Type="http://schemas.openxmlformats.org/officeDocument/2006/relationships/image" Target="../media/image967.png"/><Relationship Id="rId578" Type="http://schemas.openxmlformats.org/officeDocument/2006/relationships/image" Target="../media/image1086.png"/><Relationship Id="rId743" Type="http://schemas.openxmlformats.org/officeDocument/2006/relationships/customXml" Target="../ink/ink1163.xml"/><Relationship Id="rId785" Type="http://schemas.openxmlformats.org/officeDocument/2006/relationships/customXml" Target="../ink/ink1184.xml"/><Relationship Id="rId200" Type="http://schemas.openxmlformats.org/officeDocument/2006/relationships/image" Target="../media/image897.png"/><Relationship Id="rId382" Type="http://schemas.openxmlformats.org/officeDocument/2006/relationships/image" Target="../media/image988.png"/><Relationship Id="rId438" Type="http://schemas.openxmlformats.org/officeDocument/2006/relationships/image" Target="../media/image1016.png"/><Relationship Id="rId603" Type="http://schemas.openxmlformats.org/officeDocument/2006/relationships/customXml" Target="../ink/ink1093.xml"/><Relationship Id="rId645" Type="http://schemas.openxmlformats.org/officeDocument/2006/relationships/customXml" Target="../ink/ink1114.xml"/><Relationship Id="rId687" Type="http://schemas.openxmlformats.org/officeDocument/2006/relationships/customXml" Target="../ink/ink1135.xml"/><Relationship Id="rId810" Type="http://schemas.openxmlformats.org/officeDocument/2006/relationships/image" Target="../media/image1202.png"/><Relationship Id="rId242" Type="http://schemas.openxmlformats.org/officeDocument/2006/relationships/image" Target="../media/image918.png"/><Relationship Id="rId284" Type="http://schemas.openxmlformats.org/officeDocument/2006/relationships/image" Target="../media/image939.png"/><Relationship Id="rId491" Type="http://schemas.openxmlformats.org/officeDocument/2006/relationships/customXml" Target="../ink/ink1037.xml"/><Relationship Id="rId505" Type="http://schemas.openxmlformats.org/officeDocument/2006/relationships/customXml" Target="../ink/ink1044.xml"/><Relationship Id="rId712" Type="http://schemas.openxmlformats.org/officeDocument/2006/relationships/image" Target="../media/image1153.png"/><Relationship Id="rId37" Type="http://schemas.openxmlformats.org/officeDocument/2006/relationships/customXml" Target="../ink/ink810.xml"/><Relationship Id="rId79" Type="http://schemas.openxmlformats.org/officeDocument/2006/relationships/customXml" Target="../ink/ink831.xml"/><Relationship Id="rId102" Type="http://schemas.openxmlformats.org/officeDocument/2006/relationships/image" Target="../media/image848.png"/><Relationship Id="rId144" Type="http://schemas.openxmlformats.org/officeDocument/2006/relationships/image" Target="../media/image869.png"/><Relationship Id="rId547" Type="http://schemas.openxmlformats.org/officeDocument/2006/relationships/customXml" Target="../ink/ink1065.xml"/><Relationship Id="rId589" Type="http://schemas.openxmlformats.org/officeDocument/2006/relationships/customXml" Target="../ink/ink1086.xml"/><Relationship Id="rId754" Type="http://schemas.openxmlformats.org/officeDocument/2006/relationships/image" Target="../media/image1174.png"/><Relationship Id="rId796" Type="http://schemas.openxmlformats.org/officeDocument/2006/relationships/image" Target="../media/image1195.png"/><Relationship Id="rId90" Type="http://schemas.openxmlformats.org/officeDocument/2006/relationships/image" Target="../media/image842.png"/><Relationship Id="rId186" Type="http://schemas.openxmlformats.org/officeDocument/2006/relationships/image" Target="../media/image890.png"/><Relationship Id="rId351" Type="http://schemas.openxmlformats.org/officeDocument/2006/relationships/customXml" Target="../ink/ink967.xml"/><Relationship Id="rId393" Type="http://schemas.openxmlformats.org/officeDocument/2006/relationships/customXml" Target="../ink/ink988.xml"/><Relationship Id="rId407" Type="http://schemas.openxmlformats.org/officeDocument/2006/relationships/customXml" Target="../ink/ink995.xml"/><Relationship Id="rId449" Type="http://schemas.openxmlformats.org/officeDocument/2006/relationships/customXml" Target="../ink/ink1016.xml"/><Relationship Id="rId614" Type="http://schemas.openxmlformats.org/officeDocument/2006/relationships/image" Target="../media/image1104.png"/><Relationship Id="rId656" Type="http://schemas.openxmlformats.org/officeDocument/2006/relationships/image" Target="../media/image1125.png"/><Relationship Id="rId821" Type="http://schemas.openxmlformats.org/officeDocument/2006/relationships/customXml" Target="../ink/ink1202.xml"/><Relationship Id="rId211" Type="http://schemas.openxmlformats.org/officeDocument/2006/relationships/customXml" Target="../ink/ink897.xml"/><Relationship Id="rId253" Type="http://schemas.openxmlformats.org/officeDocument/2006/relationships/customXml" Target="../ink/ink918.xml"/><Relationship Id="rId295" Type="http://schemas.openxmlformats.org/officeDocument/2006/relationships/customXml" Target="../ink/ink939.xml"/><Relationship Id="rId309" Type="http://schemas.openxmlformats.org/officeDocument/2006/relationships/customXml" Target="../ink/ink946.xml"/><Relationship Id="rId460" Type="http://schemas.openxmlformats.org/officeDocument/2006/relationships/image" Target="../media/image1027.png"/><Relationship Id="rId516" Type="http://schemas.openxmlformats.org/officeDocument/2006/relationships/image" Target="../media/image1055.png"/><Relationship Id="rId698" Type="http://schemas.openxmlformats.org/officeDocument/2006/relationships/image" Target="../media/image1146.png"/><Relationship Id="rId48" Type="http://schemas.openxmlformats.org/officeDocument/2006/relationships/image" Target="../media/image821.png"/><Relationship Id="rId113" Type="http://schemas.openxmlformats.org/officeDocument/2006/relationships/customXml" Target="../ink/ink848.xml"/><Relationship Id="rId320" Type="http://schemas.openxmlformats.org/officeDocument/2006/relationships/image" Target="../media/image957.png"/><Relationship Id="rId558" Type="http://schemas.openxmlformats.org/officeDocument/2006/relationships/image" Target="../media/image1076.png"/><Relationship Id="rId723" Type="http://schemas.openxmlformats.org/officeDocument/2006/relationships/customXml" Target="../ink/ink1153.xml"/><Relationship Id="rId765" Type="http://schemas.openxmlformats.org/officeDocument/2006/relationships/customXml" Target="../ink/ink1174.xml"/><Relationship Id="rId155" Type="http://schemas.openxmlformats.org/officeDocument/2006/relationships/customXml" Target="../ink/ink869.xml"/><Relationship Id="rId197" Type="http://schemas.openxmlformats.org/officeDocument/2006/relationships/customXml" Target="../ink/ink890.xml"/><Relationship Id="rId362" Type="http://schemas.openxmlformats.org/officeDocument/2006/relationships/image" Target="../media/image978.png"/><Relationship Id="rId418" Type="http://schemas.openxmlformats.org/officeDocument/2006/relationships/image" Target="../media/image1006.png"/><Relationship Id="rId625" Type="http://schemas.openxmlformats.org/officeDocument/2006/relationships/customXml" Target="../ink/ink1104.xml"/><Relationship Id="rId832" Type="http://schemas.openxmlformats.org/officeDocument/2006/relationships/image" Target="../media/image1213.png"/><Relationship Id="rId222" Type="http://schemas.openxmlformats.org/officeDocument/2006/relationships/image" Target="../media/image908.png"/><Relationship Id="rId264" Type="http://schemas.openxmlformats.org/officeDocument/2006/relationships/image" Target="../media/image929.png"/><Relationship Id="rId471" Type="http://schemas.openxmlformats.org/officeDocument/2006/relationships/customXml" Target="../ink/ink1027.xml"/><Relationship Id="rId667" Type="http://schemas.openxmlformats.org/officeDocument/2006/relationships/customXml" Target="../ink/ink1125.xml"/><Relationship Id="rId17" Type="http://schemas.openxmlformats.org/officeDocument/2006/relationships/customXml" Target="../ink/ink800.xml"/><Relationship Id="rId59" Type="http://schemas.openxmlformats.org/officeDocument/2006/relationships/customXml" Target="../ink/ink821.xml"/><Relationship Id="rId124" Type="http://schemas.openxmlformats.org/officeDocument/2006/relationships/image" Target="../media/image859.png"/><Relationship Id="rId527" Type="http://schemas.openxmlformats.org/officeDocument/2006/relationships/customXml" Target="../ink/ink1055.xml"/><Relationship Id="rId569" Type="http://schemas.openxmlformats.org/officeDocument/2006/relationships/customXml" Target="../ink/ink1076.xml"/><Relationship Id="rId734" Type="http://schemas.openxmlformats.org/officeDocument/2006/relationships/image" Target="../media/image1164.png"/><Relationship Id="rId776" Type="http://schemas.openxmlformats.org/officeDocument/2006/relationships/image" Target="../media/image1185.png"/><Relationship Id="rId70" Type="http://schemas.openxmlformats.org/officeDocument/2006/relationships/image" Target="../media/image832.png"/><Relationship Id="rId166" Type="http://schemas.openxmlformats.org/officeDocument/2006/relationships/image" Target="../media/image880.png"/><Relationship Id="rId331" Type="http://schemas.openxmlformats.org/officeDocument/2006/relationships/customXml" Target="../ink/ink957.xml"/><Relationship Id="rId373" Type="http://schemas.openxmlformats.org/officeDocument/2006/relationships/customXml" Target="../ink/ink978.xml"/><Relationship Id="rId429" Type="http://schemas.openxmlformats.org/officeDocument/2006/relationships/customXml" Target="../ink/ink1006.xml"/><Relationship Id="rId580" Type="http://schemas.openxmlformats.org/officeDocument/2006/relationships/image" Target="../media/image1087.png"/><Relationship Id="rId636" Type="http://schemas.openxmlformats.org/officeDocument/2006/relationships/image" Target="../media/image1115.png"/><Relationship Id="rId801" Type="http://schemas.openxmlformats.org/officeDocument/2006/relationships/customXml" Target="../ink/ink1192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908.xml"/><Relationship Id="rId440" Type="http://schemas.openxmlformats.org/officeDocument/2006/relationships/image" Target="../media/image1017.png"/><Relationship Id="rId678" Type="http://schemas.openxmlformats.org/officeDocument/2006/relationships/image" Target="../media/image1136.png"/><Relationship Id="rId28" Type="http://schemas.openxmlformats.org/officeDocument/2006/relationships/image" Target="../media/image811.png"/><Relationship Id="rId275" Type="http://schemas.openxmlformats.org/officeDocument/2006/relationships/customXml" Target="../ink/ink929.xml"/><Relationship Id="rId300" Type="http://schemas.openxmlformats.org/officeDocument/2006/relationships/image" Target="../media/image947.png"/><Relationship Id="rId482" Type="http://schemas.openxmlformats.org/officeDocument/2006/relationships/image" Target="../media/image1038.png"/><Relationship Id="rId538" Type="http://schemas.openxmlformats.org/officeDocument/2006/relationships/image" Target="../media/image1066.png"/><Relationship Id="rId703" Type="http://schemas.openxmlformats.org/officeDocument/2006/relationships/customXml" Target="../ink/ink1143.xml"/><Relationship Id="rId745" Type="http://schemas.openxmlformats.org/officeDocument/2006/relationships/customXml" Target="../ink/ink1164.xml"/><Relationship Id="rId81" Type="http://schemas.openxmlformats.org/officeDocument/2006/relationships/customXml" Target="../ink/ink832.xml"/><Relationship Id="rId135" Type="http://schemas.openxmlformats.org/officeDocument/2006/relationships/customXml" Target="../ink/ink859.xml"/><Relationship Id="rId177" Type="http://schemas.openxmlformats.org/officeDocument/2006/relationships/customXml" Target="../ink/ink880.xml"/><Relationship Id="rId342" Type="http://schemas.openxmlformats.org/officeDocument/2006/relationships/image" Target="../media/image968.png"/><Relationship Id="rId384" Type="http://schemas.openxmlformats.org/officeDocument/2006/relationships/image" Target="../media/image989.png"/><Relationship Id="rId591" Type="http://schemas.openxmlformats.org/officeDocument/2006/relationships/customXml" Target="../ink/ink1087.xml"/><Relationship Id="rId605" Type="http://schemas.openxmlformats.org/officeDocument/2006/relationships/customXml" Target="../ink/ink1094.xml"/><Relationship Id="rId787" Type="http://schemas.openxmlformats.org/officeDocument/2006/relationships/customXml" Target="../ink/ink1185.xml"/><Relationship Id="rId812" Type="http://schemas.openxmlformats.org/officeDocument/2006/relationships/image" Target="../media/image1203.png"/><Relationship Id="rId202" Type="http://schemas.openxmlformats.org/officeDocument/2006/relationships/image" Target="../media/image898.png"/><Relationship Id="rId244" Type="http://schemas.openxmlformats.org/officeDocument/2006/relationships/image" Target="../media/image919.png"/><Relationship Id="rId647" Type="http://schemas.openxmlformats.org/officeDocument/2006/relationships/customXml" Target="../ink/ink1115.xml"/><Relationship Id="rId689" Type="http://schemas.openxmlformats.org/officeDocument/2006/relationships/customXml" Target="../ink/ink1136.xml"/><Relationship Id="rId39" Type="http://schemas.openxmlformats.org/officeDocument/2006/relationships/customXml" Target="../ink/ink811.xml"/><Relationship Id="rId286" Type="http://schemas.openxmlformats.org/officeDocument/2006/relationships/image" Target="../media/image940.png"/><Relationship Id="rId451" Type="http://schemas.openxmlformats.org/officeDocument/2006/relationships/customXml" Target="../ink/ink1017.xml"/><Relationship Id="rId493" Type="http://schemas.openxmlformats.org/officeDocument/2006/relationships/customXml" Target="../ink/ink1038.xml"/><Relationship Id="rId507" Type="http://schemas.openxmlformats.org/officeDocument/2006/relationships/customXml" Target="../ink/ink1045.xml"/><Relationship Id="rId549" Type="http://schemas.openxmlformats.org/officeDocument/2006/relationships/customXml" Target="../ink/ink1066.xml"/><Relationship Id="rId714" Type="http://schemas.openxmlformats.org/officeDocument/2006/relationships/image" Target="../media/image1154.png"/><Relationship Id="rId756" Type="http://schemas.openxmlformats.org/officeDocument/2006/relationships/image" Target="../media/image1175.png"/><Relationship Id="rId50" Type="http://schemas.openxmlformats.org/officeDocument/2006/relationships/image" Target="../media/image822.png"/><Relationship Id="rId104" Type="http://schemas.openxmlformats.org/officeDocument/2006/relationships/image" Target="../media/image849.png"/><Relationship Id="rId146" Type="http://schemas.openxmlformats.org/officeDocument/2006/relationships/image" Target="../media/image870.png"/><Relationship Id="rId188" Type="http://schemas.openxmlformats.org/officeDocument/2006/relationships/image" Target="../media/image891.png"/><Relationship Id="rId311" Type="http://schemas.openxmlformats.org/officeDocument/2006/relationships/customXml" Target="../ink/ink947.xml"/><Relationship Id="rId353" Type="http://schemas.openxmlformats.org/officeDocument/2006/relationships/customXml" Target="../ink/ink968.xml"/><Relationship Id="rId395" Type="http://schemas.openxmlformats.org/officeDocument/2006/relationships/customXml" Target="../ink/ink989.xml"/><Relationship Id="rId409" Type="http://schemas.openxmlformats.org/officeDocument/2006/relationships/customXml" Target="../ink/ink996.xml"/><Relationship Id="rId560" Type="http://schemas.openxmlformats.org/officeDocument/2006/relationships/image" Target="../media/image1077.png"/><Relationship Id="rId798" Type="http://schemas.openxmlformats.org/officeDocument/2006/relationships/image" Target="../media/image1196.png"/><Relationship Id="rId92" Type="http://schemas.openxmlformats.org/officeDocument/2006/relationships/image" Target="../media/image843.png"/><Relationship Id="rId213" Type="http://schemas.openxmlformats.org/officeDocument/2006/relationships/customXml" Target="../ink/ink898.xml"/><Relationship Id="rId420" Type="http://schemas.openxmlformats.org/officeDocument/2006/relationships/image" Target="../media/image1007.png"/><Relationship Id="rId616" Type="http://schemas.openxmlformats.org/officeDocument/2006/relationships/image" Target="../media/image1105.png"/><Relationship Id="rId658" Type="http://schemas.openxmlformats.org/officeDocument/2006/relationships/image" Target="../media/image1126.png"/><Relationship Id="rId823" Type="http://schemas.openxmlformats.org/officeDocument/2006/relationships/customXml" Target="../ink/ink1203.xml"/><Relationship Id="rId255" Type="http://schemas.openxmlformats.org/officeDocument/2006/relationships/customXml" Target="../ink/ink919.xml"/><Relationship Id="rId297" Type="http://schemas.openxmlformats.org/officeDocument/2006/relationships/customXml" Target="../ink/ink940.xml"/><Relationship Id="rId462" Type="http://schemas.openxmlformats.org/officeDocument/2006/relationships/image" Target="../media/image1028.png"/><Relationship Id="rId518" Type="http://schemas.openxmlformats.org/officeDocument/2006/relationships/image" Target="../media/image1056.png"/><Relationship Id="rId725" Type="http://schemas.openxmlformats.org/officeDocument/2006/relationships/customXml" Target="../ink/ink1154.xml"/><Relationship Id="rId115" Type="http://schemas.openxmlformats.org/officeDocument/2006/relationships/customXml" Target="../ink/ink849.xml"/><Relationship Id="rId157" Type="http://schemas.openxmlformats.org/officeDocument/2006/relationships/customXml" Target="../ink/ink870.xml"/><Relationship Id="rId322" Type="http://schemas.openxmlformats.org/officeDocument/2006/relationships/image" Target="../media/image958.png"/><Relationship Id="rId364" Type="http://schemas.openxmlformats.org/officeDocument/2006/relationships/image" Target="../media/image979.png"/><Relationship Id="rId767" Type="http://schemas.openxmlformats.org/officeDocument/2006/relationships/customXml" Target="../ink/ink1175.xml"/><Relationship Id="rId61" Type="http://schemas.openxmlformats.org/officeDocument/2006/relationships/customXml" Target="../ink/ink822.xml"/><Relationship Id="rId199" Type="http://schemas.openxmlformats.org/officeDocument/2006/relationships/customXml" Target="../ink/ink891.xml"/><Relationship Id="rId571" Type="http://schemas.openxmlformats.org/officeDocument/2006/relationships/customXml" Target="../ink/ink1077.xml"/><Relationship Id="rId627" Type="http://schemas.openxmlformats.org/officeDocument/2006/relationships/customXml" Target="../ink/ink1105.xml"/><Relationship Id="rId669" Type="http://schemas.openxmlformats.org/officeDocument/2006/relationships/customXml" Target="../ink/ink1126.xml"/><Relationship Id="rId834" Type="http://schemas.openxmlformats.org/officeDocument/2006/relationships/image" Target="../media/image1214.png"/><Relationship Id="rId19" Type="http://schemas.openxmlformats.org/officeDocument/2006/relationships/customXml" Target="../ink/ink801.xml"/><Relationship Id="rId224" Type="http://schemas.openxmlformats.org/officeDocument/2006/relationships/image" Target="../media/image909.png"/><Relationship Id="rId266" Type="http://schemas.openxmlformats.org/officeDocument/2006/relationships/image" Target="../media/image930.png"/><Relationship Id="rId431" Type="http://schemas.openxmlformats.org/officeDocument/2006/relationships/customXml" Target="../ink/ink1007.xml"/><Relationship Id="rId473" Type="http://schemas.openxmlformats.org/officeDocument/2006/relationships/customXml" Target="../ink/ink1028.xml"/><Relationship Id="rId529" Type="http://schemas.openxmlformats.org/officeDocument/2006/relationships/customXml" Target="../ink/ink1056.xml"/><Relationship Id="rId680" Type="http://schemas.openxmlformats.org/officeDocument/2006/relationships/image" Target="../media/image1137.png"/><Relationship Id="rId736" Type="http://schemas.openxmlformats.org/officeDocument/2006/relationships/image" Target="../media/image1165.png"/><Relationship Id="rId30" Type="http://schemas.openxmlformats.org/officeDocument/2006/relationships/image" Target="../media/image812.png"/><Relationship Id="rId126" Type="http://schemas.openxmlformats.org/officeDocument/2006/relationships/image" Target="../media/image860.png"/><Relationship Id="rId168" Type="http://schemas.openxmlformats.org/officeDocument/2006/relationships/image" Target="../media/image881.png"/><Relationship Id="rId333" Type="http://schemas.openxmlformats.org/officeDocument/2006/relationships/customXml" Target="../ink/ink958.xml"/><Relationship Id="rId540" Type="http://schemas.openxmlformats.org/officeDocument/2006/relationships/image" Target="../media/image1067.png"/><Relationship Id="rId778" Type="http://schemas.openxmlformats.org/officeDocument/2006/relationships/image" Target="../media/image1186.png"/><Relationship Id="rId72" Type="http://schemas.openxmlformats.org/officeDocument/2006/relationships/image" Target="../media/image833.png"/><Relationship Id="rId375" Type="http://schemas.openxmlformats.org/officeDocument/2006/relationships/customXml" Target="../ink/ink979.xml"/><Relationship Id="rId582" Type="http://schemas.openxmlformats.org/officeDocument/2006/relationships/image" Target="../media/image1088.png"/><Relationship Id="rId638" Type="http://schemas.openxmlformats.org/officeDocument/2006/relationships/image" Target="../media/image1116.png"/><Relationship Id="rId803" Type="http://schemas.openxmlformats.org/officeDocument/2006/relationships/customXml" Target="../ink/ink1193.xml"/><Relationship Id="rId3" Type="http://schemas.openxmlformats.org/officeDocument/2006/relationships/customXml" Target="../ink/ink793.xml"/><Relationship Id="rId235" Type="http://schemas.openxmlformats.org/officeDocument/2006/relationships/customXml" Target="../ink/ink909.xml"/><Relationship Id="rId277" Type="http://schemas.openxmlformats.org/officeDocument/2006/relationships/customXml" Target="../ink/ink930.xml"/><Relationship Id="rId400" Type="http://schemas.openxmlformats.org/officeDocument/2006/relationships/image" Target="../media/image997.png"/><Relationship Id="rId442" Type="http://schemas.openxmlformats.org/officeDocument/2006/relationships/image" Target="../media/image1018.png"/><Relationship Id="rId484" Type="http://schemas.openxmlformats.org/officeDocument/2006/relationships/image" Target="../media/image1039.png"/><Relationship Id="rId705" Type="http://schemas.openxmlformats.org/officeDocument/2006/relationships/customXml" Target="../ink/ink1144.xml"/><Relationship Id="rId137" Type="http://schemas.openxmlformats.org/officeDocument/2006/relationships/customXml" Target="../ink/ink860.xml"/><Relationship Id="rId302" Type="http://schemas.openxmlformats.org/officeDocument/2006/relationships/image" Target="../media/image948.png"/><Relationship Id="rId344" Type="http://schemas.openxmlformats.org/officeDocument/2006/relationships/image" Target="../media/image969.png"/><Relationship Id="rId691" Type="http://schemas.openxmlformats.org/officeDocument/2006/relationships/customXml" Target="../ink/ink1137.xml"/><Relationship Id="rId747" Type="http://schemas.openxmlformats.org/officeDocument/2006/relationships/customXml" Target="../ink/ink1165.xml"/><Relationship Id="rId789" Type="http://schemas.openxmlformats.org/officeDocument/2006/relationships/customXml" Target="../ink/ink1186.xml"/><Relationship Id="rId41" Type="http://schemas.openxmlformats.org/officeDocument/2006/relationships/customXml" Target="../ink/ink812.xml"/><Relationship Id="rId83" Type="http://schemas.openxmlformats.org/officeDocument/2006/relationships/customXml" Target="../ink/ink833.xml"/><Relationship Id="rId179" Type="http://schemas.openxmlformats.org/officeDocument/2006/relationships/customXml" Target="../ink/ink881.xml"/><Relationship Id="rId386" Type="http://schemas.openxmlformats.org/officeDocument/2006/relationships/image" Target="../media/image990.png"/><Relationship Id="rId551" Type="http://schemas.openxmlformats.org/officeDocument/2006/relationships/customXml" Target="../ink/ink1067.xml"/><Relationship Id="rId593" Type="http://schemas.openxmlformats.org/officeDocument/2006/relationships/customXml" Target="../ink/ink1088.xml"/><Relationship Id="rId607" Type="http://schemas.openxmlformats.org/officeDocument/2006/relationships/customXml" Target="../ink/ink1095.xml"/><Relationship Id="rId649" Type="http://schemas.openxmlformats.org/officeDocument/2006/relationships/customXml" Target="../ink/ink1116.xml"/><Relationship Id="rId814" Type="http://schemas.openxmlformats.org/officeDocument/2006/relationships/image" Target="../media/image1204.png"/><Relationship Id="rId190" Type="http://schemas.openxmlformats.org/officeDocument/2006/relationships/image" Target="../media/image892.png"/><Relationship Id="rId204" Type="http://schemas.openxmlformats.org/officeDocument/2006/relationships/image" Target="../media/image899.png"/><Relationship Id="rId246" Type="http://schemas.openxmlformats.org/officeDocument/2006/relationships/image" Target="../media/image920.png"/><Relationship Id="rId288" Type="http://schemas.openxmlformats.org/officeDocument/2006/relationships/image" Target="../media/image941.png"/><Relationship Id="rId411" Type="http://schemas.openxmlformats.org/officeDocument/2006/relationships/customXml" Target="../ink/ink997.xml"/><Relationship Id="rId453" Type="http://schemas.openxmlformats.org/officeDocument/2006/relationships/customXml" Target="../ink/ink1018.xml"/><Relationship Id="rId509" Type="http://schemas.openxmlformats.org/officeDocument/2006/relationships/customXml" Target="../ink/ink1046.xml"/><Relationship Id="rId660" Type="http://schemas.openxmlformats.org/officeDocument/2006/relationships/image" Target="../media/image1127.png"/><Relationship Id="rId106" Type="http://schemas.openxmlformats.org/officeDocument/2006/relationships/image" Target="../media/image850.png"/><Relationship Id="rId313" Type="http://schemas.openxmlformats.org/officeDocument/2006/relationships/customXml" Target="../ink/ink948.xml"/><Relationship Id="rId495" Type="http://schemas.openxmlformats.org/officeDocument/2006/relationships/customXml" Target="../ink/ink1039.xml"/><Relationship Id="rId716" Type="http://schemas.openxmlformats.org/officeDocument/2006/relationships/image" Target="../media/image1155.png"/><Relationship Id="rId758" Type="http://schemas.openxmlformats.org/officeDocument/2006/relationships/image" Target="../media/image1176.png"/><Relationship Id="rId10" Type="http://schemas.openxmlformats.org/officeDocument/2006/relationships/image" Target="../media/image802.png"/><Relationship Id="rId52" Type="http://schemas.openxmlformats.org/officeDocument/2006/relationships/image" Target="../media/image823.png"/><Relationship Id="rId94" Type="http://schemas.openxmlformats.org/officeDocument/2006/relationships/image" Target="../media/image844.png"/><Relationship Id="rId148" Type="http://schemas.openxmlformats.org/officeDocument/2006/relationships/image" Target="../media/image871.png"/><Relationship Id="rId355" Type="http://schemas.openxmlformats.org/officeDocument/2006/relationships/customXml" Target="../ink/ink969.xml"/><Relationship Id="rId397" Type="http://schemas.openxmlformats.org/officeDocument/2006/relationships/customXml" Target="../ink/ink990.xml"/><Relationship Id="rId520" Type="http://schemas.openxmlformats.org/officeDocument/2006/relationships/image" Target="../media/image1057.png"/><Relationship Id="rId562" Type="http://schemas.openxmlformats.org/officeDocument/2006/relationships/image" Target="../media/image1078.png"/><Relationship Id="rId618" Type="http://schemas.openxmlformats.org/officeDocument/2006/relationships/image" Target="../media/image1106.png"/><Relationship Id="rId825" Type="http://schemas.openxmlformats.org/officeDocument/2006/relationships/customXml" Target="../ink/ink1204.xml"/><Relationship Id="rId215" Type="http://schemas.openxmlformats.org/officeDocument/2006/relationships/customXml" Target="../ink/ink899.xml"/><Relationship Id="rId257" Type="http://schemas.openxmlformats.org/officeDocument/2006/relationships/customXml" Target="../ink/ink920.xml"/><Relationship Id="rId422" Type="http://schemas.openxmlformats.org/officeDocument/2006/relationships/image" Target="../media/image1008.png"/><Relationship Id="rId464" Type="http://schemas.openxmlformats.org/officeDocument/2006/relationships/image" Target="../media/image1029.png"/><Relationship Id="rId299" Type="http://schemas.openxmlformats.org/officeDocument/2006/relationships/customXml" Target="../ink/ink941.xml"/><Relationship Id="rId727" Type="http://schemas.openxmlformats.org/officeDocument/2006/relationships/customXml" Target="../ink/ink1155.xml"/><Relationship Id="rId63" Type="http://schemas.openxmlformats.org/officeDocument/2006/relationships/customXml" Target="../ink/ink823.xml"/><Relationship Id="rId159" Type="http://schemas.openxmlformats.org/officeDocument/2006/relationships/customXml" Target="../ink/ink871.xml"/><Relationship Id="rId366" Type="http://schemas.openxmlformats.org/officeDocument/2006/relationships/image" Target="../media/image980.png"/><Relationship Id="rId573" Type="http://schemas.openxmlformats.org/officeDocument/2006/relationships/customXml" Target="../ink/ink1078.xml"/><Relationship Id="rId780" Type="http://schemas.openxmlformats.org/officeDocument/2006/relationships/image" Target="../media/image1187.png"/><Relationship Id="rId226" Type="http://schemas.openxmlformats.org/officeDocument/2006/relationships/image" Target="../media/image910.png"/><Relationship Id="rId433" Type="http://schemas.openxmlformats.org/officeDocument/2006/relationships/customXml" Target="../ink/ink1008.xml"/><Relationship Id="rId640" Type="http://schemas.openxmlformats.org/officeDocument/2006/relationships/image" Target="../media/image1117.png"/><Relationship Id="rId738" Type="http://schemas.openxmlformats.org/officeDocument/2006/relationships/image" Target="../media/image1166.png"/><Relationship Id="rId74" Type="http://schemas.openxmlformats.org/officeDocument/2006/relationships/image" Target="../media/image834.png"/><Relationship Id="rId377" Type="http://schemas.openxmlformats.org/officeDocument/2006/relationships/customXml" Target="../ink/ink980.xml"/><Relationship Id="rId500" Type="http://schemas.openxmlformats.org/officeDocument/2006/relationships/image" Target="../media/image1047.png"/><Relationship Id="rId584" Type="http://schemas.openxmlformats.org/officeDocument/2006/relationships/image" Target="../media/image1089.png"/><Relationship Id="rId805" Type="http://schemas.openxmlformats.org/officeDocument/2006/relationships/customXml" Target="../ink/ink1194.xml"/><Relationship Id="rId5" Type="http://schemas.openxmlformats.org/officeDocument/2006/relationships/customXml" Target="../ink/ink794.xml"/><Relationship Id="rId237" Type="http://schemas.openxmlformats.org/officeDocument/2006/relationships/customXml" Target="../ink/ink910.xml"/><Relationship Id="rId791" Type="http://schemas.openxmlformats.org/officeDocument/2006/relationships/customXml" Target="../ink/ink1187.xml"/><Relationship Id="rId444" Type="http://schemas.openxmlformats.org/officeDocument/2006/relationships/image" Target="../media/image1019.png"/><Relationship Id="rId651" Type="http://schemas.openxmlformats.org/officeDocument/2006/relationships/customXml" Target="../ink/ink1117.xml"/><Relationship Id="rId749" Type="http://schemas.openxmlformats.org/officeDocument/2006/relationships/customXml" Target="../ink/ink1166.xml"/><Relationship Id="rId290" Type="http://schemas.openxmlformats.org/officeDocument/2006/relationships/image" Target="../media/image942.png"/><Relationship Id="rId304" Type="http://schemas.openxmlformats.org/officeDocument/2006/relationships/image" Target="../media/image949.png"/><Relationship Id="rId388" Type="http://schemas.openxmlformats.org/officeDocument/2006/relationships/image" Target="../media/image991.png"/><Relationship Id="rId511" Type="http://schemas.openxmlformats.org/officeDocument/2006/relationships/customXml" Target="../ink/ink1047.xml"/><Relationship Id="rId609" Type="http://schemas.openxmlformats.org/officeDocument/2006/relationships/customXml" Target="../ink/ink1096.xml"/><Relationship Id="rId85" Type="http://schemas.openxmlformats.org/officeDocument/2006/relationships/customXml" Target="../ink/ink834.xml"/><Relationship Id="rId150" Type="http://schemas.openxmlformats.org/officeDocument/2006/relationships/image" Target="../media/image872.png"/><Relationship Id="rId595" Type="http://schemas.openxmlformats.org/officeDocument/2006/relationships/customXml" Target="../ink/ink1089.xml"/><Relationship Id="rId816" Type="http://schemas.openxmlformats.org/officeDocument/2006/relationships/image" Target="../media/image1205.png"/><Relationship Id="rId248" Type="http://schemas.openxmlformats.org/officeDocument/2006/relationships/image" Target="../media/image921.png"/><Relationship Id="rId455" Type="http://schemas.openxmlformats.org/officeDocument/2006/relationships/customXml" Target="../ink/ink1019.xml"/><Relationship Id="rId662" Type="http://schemas.openxmlformats.org/officeDocument/2006/relationships/image" Target="../media/image1128.png"/><Relationship Id="rId12" Type="http://schemas.openxmlformats.org/officeDocument/2006/relationships/image" Target="../media/image803.png"/><Relationship Id="rId108" Type="http://schemas.openxmlformats.org/officeDocument/2006/relationships/image" Target="../media/image851.png"/><Relationship Id="rId315" Type="http://schemas.openxmlformats.org/officeDocument/2006/relationships/customXml" Target="../ink/ink949.xml"/><Relationship Id="rId522" Type="http://schemas.openxmlformats.org/officeDocument/2006/relationships/image" Target="../media/image1058.png"/><Relationship Id="rId96" Type="http://schemas.openxmlformats.org/officeDocument/2006/relationships/image" Target="../media/image845.png"/><Relationship Id="rId161" Type="http://schemas.openxmlformats.org/officeDocument/2006/relationships/customXml" Target="../ink/ink872.xml"/><Relationship Id="rId399" Type="http://schemas.openxmlformats.org/officeDocument/2006/relationships/customXml" Target="../ink/ink991.xml"/><Relationship Id="rId827" Type="http://schemas.openxmlformats.org/officeDocument/2006/relationships/customXml" Target="../ink/ink1205.xml"/><Relationship Id="rId259" Type="http://schemas.openxmlformats.org/officeDocument/2006/relationships/customXml" Target="../ink/ink921.xml"/><Relationship Id="rId466" Type="http://schemas.openxmlformats.org/officeDocument/2006/relationships/image" Target="../media/image1030.png"/><Relationship Id="rId673" Type="http://schemas.openxmlformats.org/officeDocument/2006/relationships/customXml" Target="../ink/ink1128.xml"/><Relationship Id="rId23" Type="http://schemas.openxmlformats.org/officeDocument/2006/relationships/customXml" Target="../ink/ink803.xml"/><Relationship Id="rId119" Type="http://schemas.openxmlformats.org/officeDocument/2006/relationships/customXml" Target="../ink/ink851.xml"/><Relationship Id="rId326" Type="http://schemas.openxmlformats.org/officeDocument/2006/relationships/image" Target="../media/image960.png"/><Relationship Id="rId533" Type="http://schemas.openxmlformats.org/officeDocument/2006/relationships/customXml" Target="../ink/ink1058.xml"/><Relationship Id="rId740" Type="http://schemas.openxmlformats.org/officeDocument/2006/relationships/image" Target="../media/image1167.png"/><Relationship Id="rId838" Type="http://schemas.openxmlformats.org/officeDocument/2006/relationships/image" Target="../media/image1216.png"/><Relationship Id="rId172" Type="http://schemas.openxmlformats.org/officeDocument/2006/relationships/image" Target="../media/image883.png"/><Relationship Id="rId477" Type="http://schemas.openxmlformats.org/officeDocument/2006/relationships/customXml" Target="../ink/ink1030.xml"/><Relationship Id="rId600" Type="http://schemas.openxmlformats.org/officeDocument/2006/relationships/image" Target="../media/image1097.png"/><Relationship Id="rId684" Type="http://schemas.openxmlformats.org/officeDocument/2006/relationships/image" Target="../media/image1139.png"/><Relationship Id="rId337" Type="http://schemas.openxmlformats.org/officeDocument/2006/relationships/customXml" Target="../ink/ink960.xml"/><Relationship Id="rId34" Type="http://schemas.openxmlformats.org/officeDocument/2006/relationships/image" Target="../media/image814.png"/><Relationship Id="rId544" Type="http://schemas.openxmlformats.org/officeDocument/2006/relationships/image" Target="../media/image1069.png"/><Relationship Id="rId751" Type="http://schemas.openxmlformats.org/officeDocument/2006/relationships/customXml" Target="../ink/ink1167.xml"/><Relationship Id="rId183" Type="http://schemas.openxmlformats.org/officeDocument/2006/relationships/customXml" Target="../ink/ink883.xml"/><Relationship Id="rId390" Type="http://schemas.openxmlformats.org/officeDocument/2006/relationships/image" Target="../media/image992.png"/><Relationship Id="rId404" Type="http://schemas.openxmlformats.org/officeDocument/2006/relationships/image" Target="../media/image999.png"/><Relationship Id="rId611" Type="http://schemas.openxmlformats.org/officeDocument/2006/relationships/customXml" Target="../ink/ink1097.xml"/><Relationship Id="rId250" Type="http://schemas.openxmlformats.org/officeDocument/2006/relationships/image" Target="../media/image922.png"/><Relationship Id="rId488" Type="http://schemas.openxmlformats.org/officeDocument/2006/relationships/image" Target="../media/image1041.png"/><Relationship Id="rId695" Type="http://schemas.openxmlformats.org/officeDocument/2006/relationships/customXml" Target="../ink/ink1139.xml"/><Relationship Id="rId709" Type="http://schemas.openxmlformats.org/officeDocument/2006/relationships/customXml" Target="../ink/ink1146.xml"/><Relationship Id="rId45" Type="http://schemas.openxmlformats.org/officeDocument/2006/relationships/customXml" Target="../ink/ink814.xml"/><Relationship Id="rId110" Type="http://schemas.openxmlformats.org/officeDocument/2006/relationships/image" Target="../media/image852.png"/><Relationship Id="rId348" Type="http://schemas.openxmlformats.org/officeDocument/2006/relationships/image" Target="../media/image971.png"/><Relationship Id="rId555" Type="http://schemas.openxmlformats.org/officeDocument/2006/relationships/customXml" Target="../ink/ink1069.xml"/><Relationship Id="rId762" Type="http://schemas.openxmlformats.org/officeDocument/2006/relationships/image" Target="../media/image1178.png"/><Relationship Id="rId194" Type="http://schemas.openxmlformats.org/officeDocument/2006/relationships/image" Target="../media/image894.png"/><Relationship Id="rId208" Type="http://schemas.openxmlformats.org/officeDocument/2006/relationships/image" Target="../media/image901.png"/><Relationship Id="rId415" Type="http://schemas.openxmlformats.org/officeDocument/2006/relationships/customXml" Target="../ink/ink999.xml"/><Relationship Id="rId622" Type="http://schemas.openxmlformats.org/officeDocument/2006/relationships/image" Target="../media/image1108.png"/><Relationship Id="rId261" Type="http://schemas.openxmlformats.org/officeDocument/2006/relationships/customXml" Target="../ink/ink922.xml"/><Relationship Id="rId499" Type="http://schemas.openxmlformats.org/officeDocument/2006/relationships/customXml" Target="../ink/ink1041.xml"/><Relationship Id="rId56" Type="http://schemas.openxmlformats.org/officeDocument/2006/relationships/image" Target="../media/image825.png"/><Relationship Id="rId359" Type="http://schemas.openxmlformats.org/officeDocument/2006/relationships/customXml" Target="../ink/ink971.xml"/><Relationship Id="rId566" Type="http://schemas.openxmlformats.org/officeDocument/2006/relationships/image" Target="../media/image1080.png"/><Relationship Id="rId773" Type="http://schemas.openxmlformats.org/officeDocument/2006/relationships/customXml" Target="../ink/ink1178.xml"/><Relationship Id="rId121" Type="http://schemas.openxmlformats.org/officeDocument/2006/relationships/customXml" Target="../ink/ink852.xml"/><Relationship Id="rId219" Type="http://schemas.openxmlformats.org/officeDocument/2006/relationships/customXml" Target="../ink/ink901.xml"/><Relationship Id="rId426" Type="http://schemas.openxmlformats.org/officeDocument/2006/relationships/image" Target="../media/image1010.png"/><Relationship Id="rId633" Type="http://schemas.openxmlformats.org/officeDocument/2006/relationships/customXml" Target="../ink/ink1108.xml"/><Relationship Id="rId840" Type="http://schemas.openxmlformats.org/officeDocument/2006/relationships/image" Target="../media/image1217.png"/><Relationship Id="rId67" Type="http://schemas.openxmlformats.org/officeDocument/2006/relationships/customXml" Target="../ink/ink825.xml"/><Relationship Id="rId272" Type="http://schemas.openxmlformats.org/officeDocument/2006/relationships/image" Target="../media/image933.png"/><Relationship Id="rId577" Type="http://schemas.openxmlformats.org/officeDocument/2006/relationships/customXml" Target="../ink/ink1080.xml"/><Relationship Id="rId700" Type="http://schemas.openxmlformats.org/officeDocument/2006/relationships/image" Target="../media/image1147.png"/><Relationship Id="rId132" Type="http://schemas.openxmlformats.org/officeDocument/2006/relationships/image" Target="../media/image863.png"/><Relationship Id="rId784" Type="http://schemas.openxmlformats.org/officeDocument/2006/relationships/image" Target="../media/image1189.png"/><Relationship Id="rId437" Type="http://schemas.openxmlformats.org/officeDocument/2006/relationships/customXml" Target="../ink/ink1010.xml"/><Relationship Id="rId644" Type="http://schemas.openxmlformats.org/officeDocument/2006/relationships/image" Target="../media/image1119.png"/><Relationship Id="rId283" Type="http://schemas.openxmlformats.org/officeDocument/2006/relationships/customXml" Target="../ink/ink933.xml"/><Relationship Id="rId490" Type="http://schemas.openxmlformats.org/officeDocument/2006/relationships/image" Target="../media/image1042.png"/><Relationship Id="rId504" Type="http://schemas.openxmlformats.org/officeDocument/2006/relationships/image" Target="../media/image1049.png"/><Relationship Id="rId711" Type="http://schemas.openxmlformats.org/officeDocument/2006/relationships/customXml" Target="../ink/ink1147.xml"/><Relationship Id="rId78" Type="http://schemas.openxmlformats.org/officeDocument/2006/relationships/image" Target="../media/image836.png"/><Relationship Id="rId143" Type="http://schemas.openxmlformats.org/officeDocument/2006/relationships/customXml" Target="../ink/ink863.xml"/><Relationship Id="rId350" Type="http://schemas.openxmlformats.org/officeDocument/2006/relationships/image" Target="../media/image972.png"/><Relationship Id="rId588" Type="http://schemas.openxmlformats.org/officeDocument/2006/relationships/image" Target="../media/image1091.png"/><Relationship Id="rId795" Type="http://schemas.openxmlformats.org/officeDocument/2006/relationships/customXml" Target="../ink/ink1189.xml"/><Relationship Id="rId809" Type="http://schemas.openxmlformats.org/officeDocument/2006/relationships/customXml" Target="../ink/ink1196.xml"/><Relationship Id="rId9" Type="http://schemas.openxmlformats.org/officeDocument/2006/relationships/customXml" Target="../ink/ink796.xml"/><Relationship Id="rId210" Type="http://schemas.openxmlformats.org/officeDocument/2006/relationships/image" Target="../media/image902.png"/><Relationship Id="rId448" Type="http://schemas.openxmlformats.org/officeDocument/2006/relationships/image" Target="../media/image1021.png"/><Relationship Id="rId655" Type="http://schemas.openxmlformats.org/officeDocument/2006/relationships/customXml" Target="../ink/ink1119.xml"/><Relationship Id="rId294" Type="http://schemas.openxmlformats.org/officeDocument/2006/relationships/image" Target="../media/image944.png"/><Relationship Id="rId308" Type="http://schemas.openxmlformats.org/officeDocument/2006/relationships/image" Target="../media/image951.png"/><Relationship Id="rId515" Type="http://schemas.openxmlformats.org/officeDocument/2006/relationships/customXml" Target="../ink/ink1049.xml"/><Relationship Id="rId722" Type="http://schemas.openxmlformats.org/officeDocument/2006/relationships/image" Target="../media/image1158.png"/><Relationship Id="rId89" Type="http://schemas.openxmlformats.org/officeDocument/2006/relationships/customXml" Target="../ink/ink836.xml"/><Relationship Id="rId154" Type="http://schemas.openxmlformats.org/officeDocument/2006/relationships/image" Target="../media/image874.png"/><Relationship Id="rId361" Type="http://schemas.openxmlformats.org/officeDocument/2006/relationships/customXml" Target="../ink/ink972.xml"/><Relationship Id="rId599" Type="http://schemas.openxmlformats.org/officeDocument/2006/relationships/customXml" Target="../ink/ink1091.xml"/><Relationship Id="rId459" Type="http://schemas.openxmlformats.org/officeDocument/2006/relationships/customXml" Target="../ink/ink1021.xml"/><Relationship Id="rId666" Type="http://schemas.openxmlformats.org/officeDocument/2006/relationships/image" Target="../media/image1130.png"/><Relationship Id="rId16" Type="http://schemas.openxmlformats.org/officeDocument/2006/relationships/image" Target="../media/image805.png"/><Relationship Id="rId221" Type="http://schemas.openxmlformats.org/officeDocument/2006/relationships/customXml" Target="../ink/ink902.xml"/><Relationship Id="rId319" Type="http://schemas.openxmlformats.org/officeDocument/2006/relationships/customXml" Target="../ink/ink951.xml"/><Relationship Id="rId526" Type="http://schemas.openxmlformats.org/officeDocument/2006/relationships/image" Target="../media/image1060.png"/><Relationship Id="rId733" Type="http://schemas.openxmlformats.org/officeDocument/2006/relationships/customXml" Target="../ink/ink1158.xml"/><Relationship Id="rId165" Type="http://schemas.openxmlformats.org/officeDocument/2006/relationships/customXml" Target="../ink/ink874.xml"/><Relationship Id="rId372" Type="http://schemas.openxmlformats.org/officeDocument/2006/relationships/image" Target="../media/image983.png"/><Relationship Id="rId677" Type="http://schemas.openxmlformats.org/officeDocument/2006/relationships/customXml" Target="../ink/ink1130.xml"/><Relationship Id="rId800" Type="http://schemas.openxmlformats.org/officeDocument/2006/relationships/image" Target="../media/image1197.png"/><Relationship Id="rId232" Type="http://schemas.openxmlformats.org/officeDocument/2006/relationships/image" Target="../media/image913.png"/><Relationship Id="rId27" Type="http://schemas.openxmlformats.org/officeDocument/2006/relationships/customXml" Target="../ink/ink805.xml"/><Relationship Id="rId537" Type="http://schemas.openxmlformats.org/officeDocument/2006/relationships/customXml" Target="../ink/ink1060.xml"/><Relationship Id="rId744" Type="http://schemas.openxmlformats.org/officeDocument/2006/relationships/image" Target="../media/image1169.png"/><Relationship Id="rId80" Type="http://schemas.openxmlformats.org/officeDocument/2006/relationships/image" Target="../media/image837.png"/><Relationship Id="rId176" Type="http://schemas.openxmlformats.org/officeDocument/2006/relationships/image" Target="../media/image885.png"/><Relationship Id="rId383" Type="http://schemas.openxmlformats.org/officeDocument/2006/relationships/customXml" Target="../ink/ink983.xml"/><Relationship Id="rId590" Type="http://schemas.openxmlformats.org/officeDocument/2006/relationships/image" Target="../media/image1092.png"/><Relationship Id="rId604" Type="http://schemas.openxmlformats.org/officeDocument/2006/relationships/image" Target="../media/image1099.png"/><Relationship Id="rId811" Type="http://schemas.openxmlformats.org/officeDocument/2006/relationships/customXml" Target="../ink/ink1197.xml"/><Relationship Id="rId243" Type="http://schemas.openxmlformats.org/officeDocument/2006/relationships/customXml" Target="../ink/ink913.xml"/><Relationship Id="rId450" Type="http://schemas.openxmlformats.org/officeDocument/2006/relationships/image" Target="../media/image1022.png"/><Relationship Id="rId688" Type="http://schemas.openxmlformats.org/officeDocument/2006/relationships/image" Target="../media/image1141.png"/><Relationship Id="rId38" Type="http://schemas.openxmlformats.org/officeDocument/2006/relationships/image" Target="../media/image816.png"/><Relationship Id="rId103" Type="http://schemas.openxmlformats.org/officeDocument/2006/relationships/customXml" Target="../ink/ink843.xml"/><Relationship Id="rId310" Type="http://schemas.openxmlformats.org/officeDocument/2006/relationships/image" Target="../media/image952.png"/><Relationship Id="rId548" Type="http://schemas.openxmlformats.org/officeDocument/2006/relationships/image" Target="../media/image1071.png"/><Relationship Id="rId755" Type="http://schemas.openxmlformats.org/officeDocument/2006/relationships/customXml" Target="../ink/ink1169.xml"/><Relationship Id="rId91" Type="http://schemas.openxmlformats.org/officeDocument/2006/relationships/customXml" Target="../ink/ink837.xml"/><Relationship Id="rId187" Type="http://schemas.openxmlformats.org/officeDocument/2006/relationships/customXml" Target="../ink/ink885.xml"/><Relationship Id="rId394" Type="http://schemas.openxmlformats.org/officeDocument/2006/relationships/image" Target="../media/image994.png"/><Relationship Id="rId408" Type="http://schemas.openxmlformats.org/officeDocument/2006/relationships/image" Target="../media/image1001.png"/><Relationship Id="rId615" Type="http://schemas.openxmlformats.org/officeDocument/2006/relationships/customXml" Target="../ink/ink1099.xml"/><Relationship Id="rId822" Type="http://schemas.openxmlformats.org/officeDocument/2006/relationships/image" Target="../media/image1208.png"/><Relationship Id="rId254" Type="http://schemas.openxmlformats.org/officeDocument/2006/relationships/image" Target="../media/image924.png"/><Relationship Id="rId699" Type="http://schemas.openxmlformats.org/officeDocument/2006/relationships/customXml" Target="../ink/ink1141.xml"/><Relationship Id="rId49" Type="http://schemas.openxmlformats.org/officeDocument/2006/relationships/customXml" Target="../ink/ink816.xml"/><Relationship Id="rId114" Type="http://schemas.openxmlformats.org/officeDocument/2006/relationships/image" Target="../media/image854.png"/><Relationship Id="rId461" Type="http://schemas.openxmlformats.org/officeDocument/2006/relationships/customXml" Target="../ink/ink1022.xml"/><Relationship Id="rId559" Type="http://schemas.openxmlformats.org/officeDocument/2006/relationships/customXml" Target="../ink/ink1071.xml"/><Relationship Id="rId766" Type="http://schemas.openxmlformats.org/officeDocument/2006/relationships/image" Target="../media/image1180.png"/><Relationship Id="rId198" Type="http://schemas.openxmlformats.org/officeDocument/2006/relationships/image" Target="../media/image896.png"/><Relationship Id="rId321" Type="http://schemas.openxmlformats.org/officeDocument/2006/relationships/customXml" Target="../ink/ink952.xml"/><Relationship Id="rId419" Type="http://schemas.openxmlformats.org/officeDocument/2006/relationships/customXml" Target="../ink/ink1001.xml"/><Relationship Id="rId626" Type="http://schemas.openxmlformats.org/officeDocument/2006/relationships/image" Target="../media/image1110.png"/><Relationship Id="rId833" Type="http://schemas.openxmlformats.org/officeDocument/2006/relationships/customXml" Target="../ink/ink1208.xml"/><Relationship Id="rId265" Type="http://schemas.openxmlformats.org/officeDocument/2006/relationships/customXml" Target="../ink/ink924.xml"/><Relationship Id="rId472" Type="http://schemas.openxmlformats.org/officeDocument/2006/relationships/image" Target="../media/image1033.png"/><Relationship Id="rId125" Type="http://schemas.openxmlformats.org/officeDocument/2006/relationships/customXml" Target="../ink/ink854.xml"/><Relationship Id="rId332" Type="http://schemas.openxmlformats.org/officeDocument/2006/relationships/image" Target="../media/image963.png"/><Relationship Id="rId777" Type="http://schemas.openxmlformats.org/officeDocument/2006/relationships/customXml" Target="../ink/ink1180.xml"/><Relationship Id="rId637" Type="http://schemas.openxmlformats.org/officeDocument/2006/relationships/customXml" Target="../ink/ink1110.xml"/><Relationship Id="rId276" Type="http://schemas.openxmlformats.org/officeDocument/2006/relationships/image" Target="../media/image935.png"/><Relationship Id="rId483" Type="http://schemas.openxmlformats.org/officeDocument/2006/relationships/customXml" Target="../ink/ink1033.xml"/><Relationship Id="rId690" Type="http://schemas.openxmlformats.org/officeDocument/2006/relationships/image" Target="../media/image1142.png"/><Relationship Id="rId704" Type="http://schemas.openxmlformats.org/officeDocument/2006/relationships/image" Target="../media/image1149.png"/><Relationship Id="rId40" Type="http://schemas.openxmlformats.org/officeDocument/2006/relationships/image" Target="../media/image817.png"/><Relationship Id="rId136" Type="http://schemas.openxmlformats.org/officeDocument/2006/relationships/image" Target="../media/image865.png"/><Relationship Id="rId343" Type="http://schemas.openxmlformats.org/officeDocument/2006/relationships/customXml" Target="../ink/ink963.xml"/><Relationship Id="rId550" Type="http://schemas.openxmlformats.org/officeDocument/2006/relationships/image" Target="../media/image1072.png"/><Relationship Id="rId788" Type="http://schemas.openxmlformats.org/officeDocument/2006/relationships/image" Target="../media/image1191.png"/><Relationship Id="rId203" Type="http://schemas.openxmlformats.org/officeDocument/2006/relationships/customXml" Target="../ink/ink893.xml"/><Relationship Id="rId648" Type="http://schemas.openxmlformats.org/officeDocument/2006/relationships/image" Target="../media/image1121.png"/><Relationship Id="rId287" Type="http://schemas.openxmlformats.org/officeDocument/2006/relationships/customXml" Target="../ink/ink935.xml"/><Relationship Id="rId410" Type="http://schemas.openxmlformats.org/officeDocument/2006/relationships/image" Target="../media/image1002.png"/><Relationship Id="rId494" Type="http://schemas.openxmlformats.org/officeDocument/2006/relationships/image" Target="../media/image1044.png"/><Relationship Id="rId508" Type="http://schemas.openxmlformats.org/officeDocument/2006/relationships/image" Target="../media/image1051.png"/><Relationship Id="rId715" Type="http://schemas.openxmlformats.org/officeDocument/2006/relationships/customXml" Target="../ink/ink1149.xml"/><Relationship Id="rId147" Type="http://schemas.openxmlformats.org/officeDocument/2006/relationships/customXml" Target="../ink/ink865.xml"/><Relationship Id="rId354" Type="http://schemas.openxmlformats.org/officeDocument/2006/relationships/image" Target="../media/image974.png"/><Relationship Id="rId799" Type="http://schemas.openxmlformats.org/officeDocument/2006/relationships/customXml" Target="../ink/ink1191.xml"/><Relationship Id="rId51" Type="http://schemas.openxmlformats.org/officeDocument/2006/relationships/customXml" Target="../ink/ink817.xml"/><Relationship Id="rId561" Type="http://schemas.openxmlformats.org/officeDocument/2006/relationships/customXml" Target="../ink/ink1072.xml"/><Relationship Id="rId659" Type="http://schemas.openxmlformats.org/officeDocument/2006/relationships/customXml" Target="../ink/ink1121.xml"/><Relationship Id="rId214" Type="http://schemas.openxmlformats.org/officeDocument/2006/relationships/image" Target="../media/image904.png"/><Relationship Id="rId298" Type="http://schemas.openxmlformats.org/officeDocument/2006/relationships/image" Target="../media/image946.png"/><Relationship Id="rId421" Type="http://schemas.openxmlformats.org/officeDocument/2006/relationships/customXml" Target="../ink/ink1002.xml"/><Relationship Id="rId519" Type="http://schemas.openxmlformats.org/officeDocument/2006/relationships/customXml" Target="../ink/ink1051.xml"/><Relationship Id="rId158" Type="http://schemas.openxmlformats.org/officeDocument/2006/relationships/image" Target="../media/image876.png"/><Relationship Id="rId726" Type="http://schemas.openxmlformats.org/officeDocument/2006/relationships/image" Target="../media/image1160.png"/><Relationship Id="rId62" Type="http://schemas.openxmlformats.org/officeDocument/2006/relationships/image" Target="../media/image828.png"/><Relationship Id="rId365" Type="http://schemas.openxmlformats.org/officeDocument/2006/relationships/customXml" Target="../ink/ink974.xml"/><Relationship Id="rId572" Type="http://schemas.openxmlformats.org/officeDocument/2006/relationships/image" Target="../media/image1083.png"/><Relationship Id="rId225" Type="http://schemas.openxmlformats.org/officeDocument/2006/relationships/customXml" Target="../ink/ink904.xml"/><Relationship Id="rId432" Type="http://schemas.openxmlformats.org/officeDocument/2006/relationships/image" Target="../media/image1013.png"/><Relationship Id="rId737" Type="http://schemas.openxmlformats.org/officeDocument/2006/relationships/customXml" Target="../ink/ink1160.xml"/><Relationship Id="rId73" Type="http://schemas.openxmlformats.org/officeDocument/2006/relationships/customXml" Target="../ink/ink828.xml"/><Relationship Id="rId169" Type="http://schemas.openxmlformats.org/officeDocument/2006/relationships/customXml" Target="../ink/ink876.xml"/><Relationship Id="rId376" Type="http://schemas.openxmlformats.org/officeDocument/2006/relationships/image" Target="../media/image985.png"/><Relationship Id="rId583" Type="http://schemas.openxmlformats.org/officeDocument/2006/relationships/customXml" Target="../ink/ink1083.xml"/><Relationship Id="rId790" Type="http://schemas.openxmlformats.org/officeDocument/2006/relationships/image" Target="../media/image1192.png"/><Relationship Id="rId804" Type="http://schemas.openxmlformats.org/officeDocument/2006/relationships/image" Target="../media/image1199.png"/><Relationship Id="rId4" Type="http://schemas.openxmlformats.org/officeDocument/2006/relationships/image" Target="../media/image799.png"/><Relationship Id="rId236" Type="http://schemas.openxmlformats.org/officeDocument/2006/relationships/image" Target="../media/image915.png"/><Relationship Id="rId443" Type="http://schemas.openxmlformats.org/officeDocument/2006/relationships/customXml" Target="../ink/ink1013.xml"/><Relationship Id="rId650" Type="http://schemas.openxmlformats.org/officeDocument/2006/relationships/image" Target="../media/image1122.png"/><Relationship Id="rId303" Type="http://schemas.openxmlformats.org/officeDocument/2006/relationships/customXml" Target="../ink/ink943.xml"/><Relationship Id="rId748" Type="http://schemas.openxmlformats.org/officeDocument/2006/relationships/image" Target="../media/image1171.png"/><Relationship Id="rId84" Type="http://schemas.openxmlformats.org/officeDocument/2006/relationships/image" Target="../media/image839.png"/><Relationship Id="rId387" Type="http://schemas.openxmlformats.org/officeDocument/2006/relationships/customXml" Target="../ink/ink985.xml"/><Relationship Id="rId510" Type="http://schemas.openxmlformats.org/officeDocument/2006/relationships/image" Target="../media/image1052.png"/><Relationship Id="rId594" Type="http://schemas.openxmlformats.org/officeDocument/2006/relationships/image" Target="../media/image1094.png"/><Relationship Id="rId608" Type="http://schemas.openxmlformats.org/officeDocument/2006/relationships/image" Target="../media/image1101.png"/><Relationship Id="rId815" Type="http://schemas.openxmlformats.org/officeDocument/2006/relationships/customXml" Target="../ink/ink1199.xml"/><Relationship Id="rId247" Type="http://schemas.openxmlformats.org/officeDocument/2006/relationships/customXml" Target="../ink/ink915.xml"/><Relationship Id="rId107" Type="http://schemas.openxmlformats.org/officeDocument/2006/relationships/customXml" Target="../ink/ink845.xml"/><Relationship Id="rId454" Type="http://schemas.openxmlformats.org/officeDocument/2006/relationships/image" Target="../media/image1024.png"/><Relationship Id="rId661" Type="http://schemas.openxmlformats.org/officeDocument/2006/relationships/customXml" Target="../ink/ink1122.xml"/><Relationship Id="rId759" Type="http://schemas.openxmlformats.org/officeDocument/2006/relationships/customXml" Target="../ink/ink1171.xml"/><Relationship Id="rId11" Type="http://schemas.openxmlformats.org/officeDocument/2006/relationships/customXml" Target="../ink/ink797.xml"/><Relationship Id="rId314" Type="http://schemas.openxmlformats.org/officeDocument/2006/relationships/image" Target="../media/image954.png"/><Relationship Id="rId398" Type="http://schemas.openxmlformats.org/officeDocument/2006/relationships/image" Target="../media/image996.png"/><Relationship Id="rId521" Type="http://schemas.openxmlformats.org/officeDocument/2006/relationships/customXml" Target="../ink/ink1052.xml"/><Relationship Id="rId619" Type="http://schemas.openxmlformats.org/officeDocument/2006/relationships/customXml" Target="../ink/ink1101.xml"/><Relationship Id="rId95" Type="http://schemas.openxmlformats.org/officeDocument/2006/relationships/customXml" Target="../ink/ink839.xml"/><Relationship Id="rId160" Type="http://schemas.openxmlformats.org/officeDocument/2006/relationships/image" Target="../media/image877.png"/><Relationship Id="rId826" Type="http://schemas.openxmlformats.org/officeDocument/2006/relationships/image" Target="../media/image1210.png"/><Relationship Id="rId258" Type="http://schemas.openxmlformats.org/officeDocument/2006/relationships/image" Target="../media/image926.png"/><Relationship Id="rId465" Type="http://schemas.openxmlformats.org/officeDocument/2006/relationships/customXml" Target="../ink/ink1024.xml"/><Relationship Id="rId672" Type="http://schemas.openxmlformats.org/officeDocument/2006/relationships/image" Target="../media/image1133.png"/><Relationship Id="rId22" Type="http://schemas.openxmlformats.org/officeDocument/2006/relationships/image" Target="../media/image808.png"/><Relationship Id="rId118" Type="http://schemas.openxmlformats.org/officeDocument/2006/relationships/image" Target="../media/image856.png"/><Relationship Id="rId325" Type="http://schemas.openxmlformats.org/officeDocument/2006/relationships/customXml" Target="../ink/ink954.xml"/><Relationship Id="rId532" Type="http://schemas.openxmlformats.org/officeDocument/2006/relationships/image" Target="../media/image1063.png"/><Relationship Id="rId171" Type="http://schemas.openxmlformats.org/officeDocument/2006/relationships/customXml" Target="../ink/ink877.xml"/><Relationship Id="rId837" Type="http://schemas.openxmlformats.org/officeDocument/2006/relationships/customXml" Target="../ink/ink1210.xml"/><Relationship Id="rId269" Type="http://schemas.openxmlformats.org/officeDocument/2006/relationships/customXml" Target="../ink/ink926.xml"/><Relationship Id="rId476" Type="http://schemas.openxmlformats.org/officeDocument/2006/relationships/image" Target="../media/image1035.png"/><Relationship Id="rId683" Type="http://schemas.openxmlformats.org/officeDocument/2006/relationships/customXml" Target="../ink/ink1133.xml"/><Relationship Id="rId33" Type="http://schemas.openxmlformats.org/officeDocument/2006/relationships/customXml" Target="../ink/ink808.xml"/><Relationship Id="rId129" Type="http://schemas.openxmlformats.org/officeDocument/2006/relationships/customXml" Target="../ink/ink856.xml"/><Relationship Id="rId336" Type="http://schemas.openxmlformats.org/officeDocument/2006/relationships/image" Target="../media/image965.png"/><Relationship Id="rId543" Type="http://schemas.openxmlformats.org/officeDocument/2006/relationships/customXml" Target="../ink/ink1063.xml"/><Relationship Id="rId182" Type="http://schemas.openxmlformats.org/officeDocument/2006/relationships/image" Target="../media/image888.png"/><Relationship Id="rId403" Type="http://schemas.openxmlformats.org/officeDocument/2006/relationships/customXml" Target="../ink/ink993.xml"/><Relationship Id="rId750" Type="http://schemas.openxmlformats.org/officeDocument/2006/relationships/image" Target="../media/image1172.png"/><Relationship Id="rId487" Type="http://schemas.openxmlformats.org/officeDocument/2006/relationships/customXml" Target="../ink/ink1035.xml"/><Relationship Id="rId610" Type="http://schemas.openxmlformats.org/officeDocument/2006/relationships/image" Target="../media/image1102.png"/><Relationship Id="rId694" Type="http://schemas.openxmlformats.org/officeDocument/2006/relationships/image" Target="../media/image1144.png"/><Relationship Id="rId708" Type="http://schemas.openxmlformats.org/officeDocument/2006/relationships/image" Target="../media/image1151.png"/><Relationship Id="rId347" Type="http://schemas.openxmlformats.org/officeDocument/2006/relationships/customXml" Target="../ink/ink965.xml"/><Relationship Id="rId44" Type="http://schemas.openxmlformats.org/officeDocument/2006/relationships/image" Target="../media/image819.png"/><Relationship Id="rId554" Type="http://schemas.openxmlformats.org/officeDocument/2006/relationships/image" Target="../media/image1074.png"/><Relationship Id="rId761" Type="http://schemas.openxmlformats.org/officeDocument/2006/relationships/customXml" Target="../ink/ink1172.xml"/><Relationship Id="rId193" Type="http://schemas.openxmlformats.org/officeDocument/2006/relationships/customXml" Target="../ink/ink888.xml"/><Relationship Id="rId207" Type="http://schemas.openxmlformats.org/officeDocument/2006/relationships/customXml" Target="../ink/ink895.xml"/><Relationship Id="rId414" Type="http://schemas.openxmlformats.org/officeDocument/2006/relationships/image" Target="../media/image1004.png"/><Relationship Id="rId498" Type="http://schemas.openxmlformats.org/officeDocument/2006/relationships/image" Target="../media/image1046.png"/><Relationship Id="rId621" Type="http://schemas.openxmlformats.org/officeDocument/2006/relationships/customXml" Target="../ink/ink1102.xml"/><Relationship Id="rId260" Type="http://schemas.openxmlformats.org/officeDocument/2006/relationships/image" Target="../media/image927.png"/><Relationship Id="rId719" Type="http://schemas.openxmlformats.org/officeDocument/2006/relationships/customXml" Target="../ink/ink1151.xml"/><Relationship Id="rId55" Type="http://schemas.openxmlformats.org/officeDocument/2006/relationships/customXml" Target="../ink/ink819.xml"/><Relationship Id="rId120" Type="http://schemas.openxmlformats.org/officeDocument/2006/relationships/image" Target="../media/image857.png"/><Relationship Id="rId358" Type="http://schemas.openxmlformats.org/officeDocument/2006/relationships/image" Target="../media/image976.png"/><Relationship Id="rId565" Type="http://schemas.openxmlformats.org/officeDocument/2006/relationships/customXml" Target="../ink/ink1074.xml"/><Relationship Id="rId772" Type="http://schemas.openxmlformats.org/officeDocument/2006/relationships/image" Target="../media/image1183.png"/><Relationship Id="rId218" Type="http://schemas.openxmlformats.org/officeDocument/2006/relationships/image" Target="../media/image906.png"/><Relationship Id="rId425" Type="http://schemas.openxmlformats.org/officeDocument/2006/relationships/customXml" Target="../ink/ink1004.xml"/><Relationship Id="rId632" Type="http://schemas.openxmlformats.org/officeDocument/2006/relationships/image" Target="../media/image111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0.xml"/><Relationship Id="rId21" Type="http://schemas.openxmlformats.org/officeDocument/2006/relationships/customXml" Target="../ink/ink1222.xml"/><Relationship Id="rId324" Type="http://schemas.openxmlformats.org/officeDocument/2006/relationships/image" Target="../media/image1379.png"/><Relationship Id="rId531" Type="http://schemas.openxmlformats.org/officeDocument/2006/relationships/customXml" Target="../ink/ink1477.xml"/><Relationship Id="rId629" Type="http://schemas.openxmlformats.org/officeDocument/2006/relationships/customXml" Target="../ink/ink1526.xml"/><Relationship Id="rId170" Type="http://schemas.openxmlformats.org/officeDocument/2006/relationships/image" Target="../media/image1302.png"/><Relationship Id="rId268" Type="http://schemas.openxmlformats.org/officeDocument/2006/relationships/image" Target="../media/image1351.png"/><Relationship Id="rId475" Type="http://schemas.openxmlformats.org/officeDocument/2006/relationships/customXml" Target="../ink/ink1449.xml"/><Relationship Id="rId32" Type="http://schemas.openxmlformats.org/officeDocument/2006/relationships/image" Target="../media/image1233.png"/><Relationship Id="rId128" Type="http://schemas.openxmlformats.org/officeDocument/2006/relationships/image" Target="../media/image1281.png"/><Relationship Id="rId335" Type="http://schemas.openxmlformats.org/officeDocument/2006/relationships/customXml" Target="../ink/ink1379.xml"/><Relationship Id="rId542" Type="http://schemas.openxmlformats.org/officeDocument/2006/relationships/image" Target="../media/image1488.png"/><Relationship Id="rId181" Type="http://schemas.openxmlformats.org/officeDocument/2006/relationships/customXml" Target="../ink/ink1302.xml"/><Relationship Id="rId402" Type="http://schemas.openxmlformats.org/officeDocument/2006/relationships/image" Target="../media/image1418.png"/><Relationship Id="rId279" Type="http://schemas.openxmlformats.org/officeDocument/2006/relationships/customXml" Target="../ink/ink1351.xml"/><Relationship Id="rId486" Type="http://schemas.openxmlformats.org/officeDocument/2006/relationships/image" Target="../media/image1460.png"/><Relationship Id="rId43" Type="http://schemas.openxmlformats.org/officeDocument/2006/relationships/customXml" Target="../ink/ink1233.xml"/><Relationship Id="rId139" Type="http://schemas.openxmlformats.org/officeDocument/2006/relationships/customXml" Target="../ink/ink1281.xml"/><Relationship Id="rId346" Type="http://schemas.openxmlformats.org/officeDocument/2006/relationships/image" Target="../media/image1390.png"/><Relationship Id="rId553" Type="http://schemas.openxmlformats.org/officeDocument/2006/relationships/customXml" Target="../ink/ink1488.xml"/><Relationship Id="rId192" Type="http://schemas.openxmlformats.org/officeDocument/2006/relationships/image" Target="../media/image1313.png"/><Relationship Id="rId206" Type="http://schemas.openxmlformats.org/officeDocument/2006/relationships/image" Target="../media/image1320.png"/><Relationship Id="rId413" Type="http://schemas.openxmlformats.org/officeDocument/2006/relationships/customXml" Target="../ink/ink1418.xml"/><Relationship Id="rId497" Type="http://schemas.openxmlformats.org/officeDocument/2006/relationships/customXml" Target="../ink/ink1460.xml"/><Relationship Id="rId620" Type="http://schemas.openxmlformats.org/officeDocument/2006/relationships/image" Target="../media/image1527.png"/><Relationship Id="rId357" Type="http://schemas.openxmlformats.org/officeDocument/2006/relationships/customXml" Target="../ink/ink1390.xml"/><Relationship Id="rId54" Type="http://schemas.openxmlformats.org/officeDocument/2006/relationships/image" Target="../media/image1244.png"/><Relationship Id="rId217" Type="http://schemas.openxmlformats.org/officeDocument/2006/relationships/customXml" Target="../ink/ink1320.xml"/><Relationship Id="rId564" Type="http://schemas.openxmlformats.org/officeDocument/2006/relationships/image" Target="../media/image1499.png"/><Relationship Id="rId424" Type="http://schemas.openxmlformats.org/officeDocument/2006/relationships/image" Target="../media/image1429.png"/><Relationship Id="rId631" Type="http://schemas.openxmlformats.org/officeDocument/2006/relationships/customXml" Target="../ink/ink1527.xml"/><Relationship Id="rId270" Type="http://schemas.openxmlformats.org/officeDocument/2006/relationships/image" Target="../media/image1352.png"/><Relationship Id="rId65" Type="http://schemas.openxmlformats.org/officeDocument/2006/relationships/customXml" Target="../ink/ink1244.xml"/><Relationship Id="rId130" Type="http://schemas.openxmlformats.org/officeDocument/2006/relationships/image" Target="../media/image1282.png"/><Relationship Id="rId368" Type="http://schemas.openxmlformats.org/officeDocument/2006/relationships/image" Target="../media/image1401.png"/><Relationship Id="rId575" Type="http://schemas.openxmlformats.org/officeDocument/2006/relationships/customXml" Target="../ink/ink1499.xml"/><Relationship Id="rId228" Type="http://schemas.openxmlformats.org/officeDocument/2006/relationships/image" Target="../media/image1331.png"/><Relationship Id="rId435" Type="http://schemas.openxmlformats.org/officeDocument/2006/relationships/customXml" Target="../ink/ink1429.xml"/><Relationship Id="rId281" Type="http://schemas.openxmlformats.org/officeDocument/2006/relationships/customXml" Target="../ink/ink1352.xml"/><Relationship Id="rId502" Type="http://schemas.openxmlformats.org/officeDocument/2006/relationships/image" Target="../media/image1468.png"/><Relationship Id="rId76" Type="http://schemas.openxmlformats.org/officeDocument/2006/relationships/image" Target="../media/image1255.png"/><Relationship Id="rId141" Type="http://schemas.openxmlformats.org/officeDocument/2006/relationships/customXml" Target="../ink/ink1282.xml"/><Relationship Id="rId379" Type="http://schemas.openxmlformats.org/officeDocument/2006/relationships/customXml" Target="../ink/ink1401.xml"/><Relationship Id="rId586" Type="http://schemas.openxmlformats.org/officeDocument/2006/relationships/image" Target="../media/image1510.png"/><Relationship Id="rId7" Type="http://schemas.openxmlformats.org/officeDocument/2006/relationships/customXml" Target="../ink/ink1215.xml"/><Relationship Id="rId239" Type="http://schemas.openxmlformats.org/officeDocument/2006/relationships/customXml" Target="../ink/ink1331.xml"/><Relationship Id="rId446" Type="http://schemas.openxmlformats.org/officeDocument/2006/relationships/image" Target="../media/image1440.png"/><Relationship Id="rId292" Type="http://schemas.openxmlformats.org/officeDocument/2006/relationships/image" Target="../media/image1363.png"/><Relationship Id="rId306" Type="http://schemas.openxmlformats.org/officeDocument/2006/relationships/image" Target="../media/image1370.png"/><Relationship Id="rId87" Type="http://schemas.openxmlformats.org/officeDocument/2006/relationships/customXml" Target="../ink/ink1255.xml"/><Relationship Id="rId513" Type="http://schemas.openxmlformats.org/officeDocument/2006/relationships/customXml" Target="../ink/ink1468.xml"/><Relationship Id="rId597" Type="http://schemas.openxmlformats.org/officeDocument/2006/relationships/customXml" Target="../ink/ink1510.xml"/><Relationship Id="rId152" Type="http://schemas.openxmlformats.org/officeDocument/2006/relationships/image" Target="../media/image1293.png"/><Relationship Id="rId457" Type="http://schemas.openxmlformats.org/officeDocument/2006/relationships/customXml" Target="../ink/ink1440.xml"/><Relationship Id="rId14" Type="http://schemas.openxmlformats.org/officeDocument/2006/relationships/image" Target="../media/image1224.png"/><Relationship Id="rId317" Type="http://schemas.openxmlformats.org/officeDocument/2006/relationships/customXml" Target="../ink/ink1370.xml"/><Relationship Id="rId524" Type="http://schemas.openxmlformats.org/officeDocument/2006/relationships/image" Target="../media/image1479.png"/><Relationship Id="rId98" Type="http://schemas.openxmlformats.org/officeDocument/2006/relationships/image" Target="../media/image1266.png"/><Relationship Id="rId163" Type="http://schemas.openxmlformats.org/officeDocument/2006/relationships/customXml" Target="../ink/ink1293.xml"/><Relationship Id="rId370" Type="http://schemas.openxmlformats.org/officeDocument/2006/relationships/image" Target="../media/image1402.png"/><Relationship Id="rId230" Type="http://schemas.openxmlformats.org/officeDocument/2006/relationships/image" Target="../media/image1332.png"/><Relationship Id="rId468" Type="http://schemas.openxmlformats.org/officeDocument/2006/relationships/image" Target="../media/image1451.png"/><Relationship Id="rId25" Type="http://schemas.openxmlformats.org/officeDocument/2006/relationships/customXml" Target="../ink/ink1224.xml"/><Relationship Id="rId328" Type="http://schemas.openxmlformats.org/officeDocument/2006/relationships/image" Target="../media/image1381.png"/><Relationship Id="rId535" Type="http://schemas.openxmlformats.org/officeDocument/2006/relationships/customXml" Target="../ink/ink1479.xml"/><Relationship Id="rId174" Type="http://schemas.openxmlformats.org/officeDocument/2006/relationships/image" Target="../media/image1304.png"/><Relationship Id="rId381" Type="http://schemas.openxmlformats.org/officeDocument/2006/relationships/customXml" Target="../ink/ink1402.xml"/><Relationship Id="rId602" Type="http://schemas.openxmlformats.org/officeDocument/2006/relationships/image" Target="../media/image1518.png"/><Relationship Id="rId241" Type="http://schemas.openxmlformats.org/officeDocument/2006/relationships/customXml" Target="../ink/ink1332.xml"/><Relationship Id="rId479" Type="http://schemas.openxmlformats.org/officeDocument/2006/relationships/customXml" Target="../ink/ink1451.xml"/><Relationship Id="rId36" Type="http://schemas.openxmlformats.org/officeDocument/2006/relationships/image" Target="../media/image1235.png"/><Relationship Id="rId339" Type="http://schemas.openxmlformats.org/officeDocument/2006/relationships/customXml" Target="../ink/ink1381.xml"/><Relationship Id="rId546" Type="http://schemas.openxmlformats.org/officeDocument/2006/relationships/image" Target="../media/image1490.png"/><Relationship Id="rId101" Type="http://schemas.openxmlformats.org/officeDocument/2006/relationships/customXml" Target="../ink/ink1262.xml"/><Relationship Id="rId185" Type="http://schemas.openxmlformats.org/officeDocument/2006/relationships/customXml" Target="../ink/ink1304.xml"/><Relationship Id="rId406" Type="http://schemas.openxmlformats.org/officeDocument/2006/relationships/image" Target="../media/image1420.png"/><Relationship Id="rId9" Type="http://schemas.openxmlformats.org/officeDocument/2006/relationships/customXml" Target="../ink/ink1216.xml"/><Relationship Id="rId210" Type="http://schemas.openxmlformats.org/officeDocument/2006/relationships/image" Target="../media/image1322.png"/><Relationship Id="rId392" Type="http://schemas.openxmlformats.org/officeDocument/2006/relationships/image" Target="../media/image1413.png"/><Relationship Id="rId448" Type="http://schemas.openxmlformats.org/officeDocument/2006/relationships/image" Target="../media/image1441.png"/><Relationship Id="rId613" Type="http://schemas.openxmlformats.org/officeDocument/2006/relationships/customXml" Target="../ink/ink1518.xml"/><Relationship Id="rId252" Type="http://schemas.openxmlformats.org/officeDocument/2006/relationships/image" Target="../media/image1343.png"/><Relationship Id="rId294" Type="http://schemas.openxmlformats.org/officeDocument/2006/relationships/image" Target="../media/image1364.png"/><Relationship Id="rId308" Type="http://schemas.openxmlformats.org/officeDocument/2006/relationships/image" Target="../media/image1371.png"/><Relationship Id="rId515" Type="http://schemas.openxmlformats.org/officeDocument/2006/relationships/customXml" Target="../ink/ink1469.xml"/><Relationship Id="rId47" Type="http://schemas.openxmlformats.org/officeDocument/2006/relationships/customXml" Target="../ink/ink1235.xml"/><Relationship Id="rId89" Type="http://schemas.openxmlformats.org/officeDocument/2006/relationships/customXml" Target="../ink/ink1256.xml"/><Relationship Id="rId112" Type="http://schemas.openxmlformats.org/officeDocument/2006/relationships/image" Target="../media/image1273.png"/><Relationship Id="rId154" Type="http://schemas.openxmlformats.org/officeDocument/2006/relationships/image" Target="../media/image1294.png"/><Relationship Id="rId361" Type="http://schemas.openxmlformats.org/officeDocument/2006/relationships/customXml" Target="../ink/ink1392.xml"/><Relationship Id="rId557" Type="http://schemas.openxmlformats.org/officeDocument/2006/relationships/customXml" Target="../ink/ink1490.xml"/><Relationship Id="rId599" Type="http://schemas.openxmlformats.org/officeDocument/2006/relationships/customXml" Target="../ink/ink1511.xml"/><Relationship Id="rId196" Type="http://schemas.openxmlformats.org/officeDocument/2006/relationships/image" Target="../media/image1315.png"/><Relationship Id="rId417" Type="http://schemas.openxmlformats.org/officeDocument/2006/relationships/customXml" Target="../ink/ink1420.xml"/><Relationship Id="rId459" Type="http://schemas.openxmlformats.org/officeDocument/2006/relationships/customXml" Target="../ink/ink1441.xml"/><Relationship Id="rId624" Type="http://schemas.openxmlformats.org/officeDocument/2006/relationships/image" Target="../media/image1529.png"/><Relationship Id="rId16" Type="http://schemas.openxmlformats.org/officeDocument/2006/relationships/image" Target="../media/image1225.png"/><Relationship Id="rId221" Type="http://schemas.openxmlformats.org/officeDocument/2006/relationships/customXml" Target="../ink/ink1322.xml"/><Relationship Id="rId263" Type="http://schemas.openxmlformats.org/officeDocument/2006/relationships/customXml" Target="../ink/ink1343.xml"/><Relationship Id="rId319" Type="http://schemas.openxmlformats.org/officeDocument/2006/relationships/customXml" Target="../ink/ink1371.xml"/><Relationship Id="rId470" Type="http://schemas.openxmlformats.org/officeDocument/2006/relationships/image" Target="../media/image1452.png"/><Relationship Id="rId526" Type="http://schemas.openxmlformats.org/officeDocument/2006/relationships/image" Target="../media/image1480.png"/><Relationship Id="rId58" Type="http://schemas.openxmlformats.org/officeDocument/2006/relationships/image" Target="../media/image1246.png"/><Relationship Id="rId123" Type="http://schemas.openxmlformats.org/officeDocument/2006/relationships/customXml" Target="../ink/ink1273.xml"/><Relationship Id="rId330" Type="http://schemas.openxmlformats.org/officeDocument/2006/relationships/image" Target="../media/image1382.png"/><Relationship Id="rId568" Type="http://schemas.openxmlformats.org/officeDocument/2006/relationships/image" Target="../media/image1501.png"/><Relationship Id="rId165" Type="http://schemas.openxmlformats.org/officeDocument/2006/relationships/customXml" Target="../ink/ink1294.xml"/><Relationship Id="rId372" Type="http://schemas.openxmlformats.org/officeDocument/2006/relationships/image" Target="../media/image1403.png"/><Relationship Id="rId428" Type="http://schemas.openxmlformats.org/officeDocument/2006/relationships/image" Target="../media/image1431.png"/><Relationship Id="rId232" Type="http://schemas.openxmlformats.org/officeDocument/2006/relationships/image" Target="../media/image1333.png"/><Relationship Id="rId274" Type="http://schemas.openxmlformats.org/officeDocument/2006/relationships/image" Target="../media/image1354.png"/><Relationship Id="rId481" Type="http://schemas.openxmlformats.org/officeDocument/2006/relationships/customXml" Target="../ink/ink1452.xml"/><Relationship Id="rId27" Type="http://schemas.openxmlformats.org/officeDocument/2006/relationships/customXml" Target="../ink/ink1225.xml"/><Relationship Id="rId69" Type="http://schemas.openxmlformats.org/officeDocument/2006/relationships/customXml" Target="../ink/ink1246.xml"/><Relationship Id="rId134" Type="http://schemas.openxmlformats.org/officeDocument/2006/relationships/image" Target="../media/image1284.png"/><Relationship Id="rId537" Type="http://schemas.openxmlformats.org/officeDocument/2006/relationships/customXml" Target="../ink/ink1480.xml"/><Relationship Id="rId579" Type="http://schemas.openxmlformats.org/officeDocument/2006/relationships/customXml" Target="../ink/ink1501.xml"/><Relationship Id="rId80" Type="http://schemas.openxmlformats.org/officeDocument/2006/relationships/image" Target="../media/image1257.png"/><Relationship Id="rId176" Type="http://schemas.openxmlformats.org/officeDocument/2006/relationships/image" Target="../media/image1305.png"/><Relationship Id="rId341" Type="http://schemas.openxmlformats.org/officeDocument/2006/relationships/customXml" Target="../ink/ink1382.xml"/><Relationship Id="rId383" Type="http://schemas.openxmlformats.org/officeDocument/2006/relationships/customXml" Target="../ink/ink1403.xml"/><Relationship Id="rId439" Type="http://schemas.openxmlformats.org/officeDocument/2006/relationships/customXml" Target="../ink/ink1431.xml"/><Relationship Id="rId590" Type="http://schemas.openxmlformats.org/officeDocument/2006/relationships/image" Target="../media/image1512.png"/><Relationship Id="rId604" Type="http://schemas.openxmlformats.org/officeDocument/2006/relationships/image" Target="../media/image1519.png"/><Relationship Id="rId201" Type="http://schemas.openxmlformats.org/officeDocument/2006/relationships/customXml" Target="../ink/ink1312.xml"/><Relationship Id="rId243" Type="http://schemas.openxmlformats.org/officeDocument/2006/relationships/customXml" Target="../ink/ink1333.xml"/><Relationship Id="rId285" Type="http://schemas.openxmlformats.org/officeDocument/2006/relationships/customXml" Target="../ink/ink1354.xml"/><Relationship Id="rId450" Type="http://schemas.openxmlformats.org/officeDocument/2006/relationships/image" Target="../media/image1442.png"/><Relationship Id="rId506" Type="http://schemas.openxmlformats.org/officeDocument/2006/relationships/image" Target="../media/image1470.png"/><Relationship Id="rId38" Type="http://schemas.openxmlformats.org/officeDocument/2006/relationships/image" Target="../media/image1236.png"/><Relationship Id="rId103" Type="http://schemas.openxmlformats.org/officeDocument/2006/relationships/customXml" Target="../ink/ink1263.xml"/><Relationship Id="rId310" Type="http://schemas.openxmlformats.org/officeDocument/2006/relationships/image" Target="../media/image1372.png"/><Relationship Id="rId492" Type="http://schemas.openxmlformats.org/officeDocument/2006/relationships/image" Target="../media/image1463.png"/><Relationship Id="rId548" Type="http://schemas.openxmlformats.org/officeDocument/2006/relationships/image" Target="../media/image1491.png"/><Relationship Id="rId91" Type="http://schemas.openxmlformats.org/officeDocument/2006/relationships/customXml" Target="../ink/ink1257.xml"/><Relationship Id="rId145" Type="http://schemas.openxmlformats.org/officeDocument/2006/relationships/customXml" Target="../ink/ink1284.xml"/><Relationship Id="rId187" Type="http://schemas.openxmlformats.org/officeDocument/2006/relationships/customXml" Target="../ink/ink1305.xml"/><Relationship Id="rId352" Type="http://schemas.openxmlformats.org/officeDocument/2006/relationships/image" Target="../media/image1393.png"/><Relationship Id="rId394" Type="http://schemas.openxmlformats.org/officeDocument/2006/relationships/image" Target="../media/image1414.png"/><Relationship Id="rId408" Type="http://schemas.openxmlformats.org/officeDocument/2006/relationships/image" Target="../media/image1421.png"/><Relationship Id="rId615" Type="http://schemas.openxmlformats.org/officeDocument/2006/relationships/customXml" Target="../ink/ink1519.xml"/><Relationship Id="rId212" Type="http://schemas.openxmlformats.org/officeDocument/2006/relationships/image" Target="../media/image1323.png"/><Relationship Id="rId254" Type="http://schemas.openxmlformats.org/officeDocument/2006/relationships/image" Target="../media/image1344.png"/><Relationship Id="rId49" Type="http://schemas.openxmlformats.org/officeDocument/2006/relationships/customXml" Target="../ink/ink1236.xml"/><Relationship Id="rId114" Type="http://schemas.openxmlformats.org/officeDocument/2006/relationships/image" Target="../media/image1274.png"/><Relationship Id="rId296" Type="http://schemas.openxmlformats.org/officeDocument/2006/relationships/image" Target="../media/image1365.png"/><Relationship Id="rId461" Type="http://schemas.openxmlformats.org/officeDocument/2006/relationships/customXml" Target="../ink/ink1442.xml"/><Relationship Id="rId517" Type="http://schemas.openxmlformats.org/officeDocument/2006/relationships/customXml" Target="../ink/ink1470.xml"/><Relationship Id="rId559" Type="http://schemas.openxmlformats.org/officeDocument/2006/relationships/customXml" Target="../ink/ink1491.xml"/><Relationship Id="rId60" Type="http://schemas.openxmlformats.org/officeDocument/2006/relationships/image" Target="../media/image1247.png"/><Relationship Id="rId156" Type="http://schemas.openxmlformats.org/officeDocument/2006/relationships/image" Target="../media/image1295.png"/><Relationship Id="rId198" Type="http://schemas.openxmlformats.org/officeDocument/2006/relationships/image" Target="../media/image1316.png"/><Relationship Id="rId321" Type="http://schemas.openxmlformats.org/officeDocument/2006/relationships/customXml" Target="../ink/ink1372.xml"/><Relationship Id="rId363" Type="http://schemas.openxmlformats.org/officeDocument/2006/relationships/customXml" Target="../ink/ink1393.xml"/><Relationship Id="rId419" Type="http://schemas.openxmlformats.org/officeDocument/2006/relationships/customXml" Target="../ink/ink1421.xml"/><Relationship Id="rId570" Type="http://schemas.openxmlformats.org/officeDocument/2006/relationships/image" Target="../media/image1502.png"/><Relationship Id="rId626" Type="http://schemas.openxmlformats.org/officeDocument/2006/relationships/image" Target="../media/image1530.png"/><Relationship Id="rId223" Type="http://schemas.openxmlformats.org/officeDocument/2006/relationships/customXml" Target="../ink/ink1323.xml"/><Relationship Id="rId430" Type="http://schemas.openxmlformats.org/officeDocument/2006/relationships/image" Target="../media/image1432.png"/><Relationship Id="rId18" Type="http://schemas.openxmlformats.org/officeDocument/2006/relationships/image" Target="../media/image1226.png"/><Relationship Id="rId265" Type="http://schemas.openxmlformats.org/officeDocument/2006/relationships/customXml" Target="../ink/ink1344.xml"/><Relationship Id="rId472" Type="http://schemas.openxmlformats.org/officeDocument/2006/relationships/image" Target="../media/image1453.png"/><Relationship Id="rId528" Type="http://schemas.openxmlformats.org/officeDocument/2006/relationships/image" Target="../media/image1481.png"/><Relationship Id="rId125" Type="http://schemas.openxmlformats.org/officeDocument/2006/relationships/customXml" Target="../ink/ink1274.xml"/><Relationship Id="rId167" Type="http://schemas.openxmlformats.org/officeDocument/2006/relationships/customXml" Target="../ink/ink1295.xml"/><Relationship Id="rId332" Type="http://schemas.openxmlformats.org/officeDocument/2006/relationships/image" Target="../media/image1383.png"/><Relationship Id="rId374" Type="http://schemas.openxmlformats.org/officeDocument/2006/relationships/image" Target="../media/image1404.png"/><Relationship Id="rId581" Type="http://schemas.openxmlformats.org/officeDocument/2006/relationships/customXml" Target="../ink/ink1502.xml"/><Relationship Id="rId71" Type="http://schemas.openxmlformats.org/officeDocument/2006/relationships/customXml" Target="../ink/ink1247.xml"/><Relationship Id="rId234" Type="http://schemas.openxmlformats.org/officeDocument/2006/relationships/image" Target="../media/image1334.png"/><Relationship Id="rId2" Type="http://schemas.openxmlformats.org/officeDocument/2006/relationships/image" Target="../media/image11100.png"/><Relationship Id="rId29" Type="http://schemas.openxmlformats.org/officeDocument/2006/relationships/customXml" Target="../ink/ink1226.xml"/><Relationship Id="rId276" Type="http://schemas.openxmlformats.org/officeDocument/2006/relationships/image" Target="../media/image1355.png"/><Relationship Id="rId441" Type="http://schemas.openxmlformats.org/officeDocument/2006/relationships/customXml" Target="../ink/ink1432.xml"/><Relationship Id="rId483" Type="http://schemas.openxmlformats.org/officeDocument/2006/relationships/customXml" Target="../ink/ink1453.xml"/><Relationship Id="rId539" Type="http://schemas.openxmlformats.org/officeDocument/2006/relationships/customXml" Target="../ink/ink1481.xml"/><Relationship Id="rId40" Type="http://schemas.openxmlformats.org/officeDocument/2006/relationships/image" Target="../media/image1237.png"/><Relationship Id="rId136" Type="http://schemas.openxmlformats.org/officeDocument/2006/relationships/image" Target="../media/image1285.png"/><Relationship Id="rId178" Type="http://schemas.openxmlformats.org/officeDocument/2006/relationships/image" Target="../media/image1306.png"/><Relationship Id="rId301" Type="http://schemas.openxmlformats.org/officeDocument/2006/relationships/customXml" Target="../ink/ink1362.xml"/><Relationship Id="rId343" Type="http://schemas.openxmlformats.org/officeDocument/2006/relationships/customXml" Target="../ink/ink1383.xml"/><Relationship Id="rId550" Type="http://schemas.openxmlformats.org/officeDocument/2006/relationships/image" Target="../media/image1492.png"/><Relationship Id="rId82" Type="http://schemas.openxmlformats.org/officeDocument/2006/relationships/image" Target="../media/image1258.png"/><Relationship Id="rId203" Type="http://schemas.openxmlformats.org/officeDocument/2006/relationships/customXml" Target="../ink/ink1313.xml"/><Relationship Id="rId385" Type="http://schemas.openxmlformats.org/officeDocument/2006/relationships/customXml" Target="../ink/ink1404.xml"/><Relationship Id="rId592" Type="http://schemas.openxmlformats.org/officeDocument/2006/relationships/image" Target="../media/image1513.png"/><Relationship Id="rId606" Type="http://schemas.openxmlformats.org/officeDocument/2006/relationships/image" Target="../media/image1520.png"/><Relationship Id="rId245" Type="http://schemas.openxmlformats.org/officeDocument/2006/relationships/customXml" Target="../ink/ink1334.xml"/><Relationship Id="rId287" Type="http://schemas.openxmlformats.org/officeDocument/2006/relationships/customXml" Target="../ink/ink1355.xml"/><Relationship Id="rId410" Type="http://schemas.openxmlformats.org/officeDocument/2006/relationships/image" Target="../media/image1422.png"/><Relationship Id="rId452" Type="http://schemas.openxmlformats.org/officeDocument/2006/relationships/image" Target="../media/image1443.png"/><Relationship Id="rId494" Type="http://schemas.openxmlformats.org/officeDocument/2006/relationships/image" Target="../media/image1464.png"/><Relationship Id="rId508" Type="http://schemas.openxmlformats.org/officeDocument/2006/relationships/image" Target="../media/image1471.png"/><Relationship Id="rId105" Type="http://schemas.openxmlformats.org/officeDocument/2006/relationships/customXml" Target="../ink/ink1264.xml"/><Relationship Id="rId147" Type="http://schemas.openxmlformats.org/officeDocument/2006/relationships/customXml" Target="../ink/ink1285.xml"/><Relationship Id="rId312" Type="http://schemas.openxmlformats.org/officeDocument/2006/relationships/image" Target="../media/image1373.png"/><Relationship Id="rId354" Type="http://schemas.openxmlformats.org/officeDocument/2006/relationships/image" Target="../media/image1394.png"/><Relationship Id="rId51" Type="http://schemas.openxmlformats.org/officeDocument/2006/relationships/customXml" Target="../ink/ink1237.xml"/><Relationship Id="rId93" Type="http://schemas.openxmlformats.org/officeDocument/2006/relationships/customXml" Target="../ink/ink1258.xml"/><Relationship Id="rId189" Type="http://schemas.openxmlformats.org/officeDocument/2006/relationships/customXml" Target="../ink/ink1306.xml"/><Relationship Id="rId396" Type="http://schemas.openxmlformats.org/officeDocument/2006/relationships/image" Target="../media/image1415.png"/><Relationship Id="rId561" Type="http://schemas.openxmlformats.org/officeDocument/2006/relationships/customXml" Target="../ink/ink1492.xml"/><Relationship Id="rId617" Type="http://schemas.openxmlformats.org/officeDocument/2006/relationships/customXml" Target="../ink/ink1520.xml"/><Relationship Id="rId214" Type="http://schemas.openxmlformats.org/officeDocument/2006/relationships/image" Target="../media/image1324.png"/><Relationship Id="rId256" Type="http://schemas.openxmlformats.org/officeDocument/2006/relationships/image" Target="../media/image1345.png"/><Relationship Id="rId298" Type="http://schemas.openxmlformats.org/officeDocument/2006/relationships/image" Target="../media/image1366.png"/><Relationship Id="rId421" Type="http://schemas.openxmlformats.org/officeDocument/2006/relationships/customXml" Target="../ink/ink1422.xml"/><Relationship Id="rId463" Type="http://schemas.openxmlformats.org/officeDocument/2006/relationships/customXml" Target="../ink/ink1443.xml"/><Relationship Id="rId519" Type="http://schemas.openxmlformats.org/officeDocument/2006/relationships/customXml" Target="../ink/ink1471.xml"/><Relationship Id="rId116" Type="http://schemas.openxmlformats.org/officeDocument/2006/relationships/image" Target="../media/image1275.png"/><Relationship Id="rId158" Type="http://schemas.openxmlformats.org/officeDocument/2006/relationships/image" Target="../media/image1296.png"/><Relationship Id="rId323" Type="http://schemas.openxmlformats.org/officeDocument/2006/relationships/customXml" Target="../ink/ink1373.xml"/><Relationship Id="rId530" Type="http://schemas.openxmlformats.org/officeDocument/2006/relationships/image" Target="../media/image1482.png"/><Relationship Id="rId20" Type="http://schemas.openxmlformats.org/officeDocument/2006/relationships/image" Target="../media/image1227.png"/><Relationship Id="rId62" Type="http://schemas.openxmlformats.org/officeDocument/2006/relationships/image" Target="../media/image1248.png"/><Relationship Id="rId365" Type="http://schemas.openxmlformats.org/officeDocument/2006/relationships/customXml" Target="../ink/ink1394.xml"/><Relationship Id="rId572" Type="http://schemas.openxmlformats.org/officeDocument/2006/relationships/image" Target="../media/image1503.png"/><Relationship Id="rId628" Type="http://schemas.openxmlformats.org/officeDocument/2006/relationships/image" Target="../media/image1531.png"/><Relationship Id="rId225" Type="http://schemas.openxmlformats.org/officeDocument/2006/relationships/customXml" Target="../ink/ink1324.xml"/><Relationship Id="rId267" Type="http://schemas.openxmlformats.org/officeDocument/2006/relationships/customXml" Target="../ink/ink1345.xml"/><Relationship Id="rId432" Type="http://schemas.openxmlformats.org/officeDocument/2006/relationships/image" Target="../media/image1433.png"/><Relationship Id="rId474" Type="http://schemas.openxmlformats.org/officeDocument/2006/relationships/image" Target="../media/image1454.png"/><Relationship Id="rId127" Type="http://schemas.openxmlformats.org/officeDocument/2006/relationships/customXml" Target="../ink/ink1275.xml"/><Relationship Id="rId31" Type="http://schemas.openxmlformats.org/officeDocument/2006/relationships/customXml" Target="../ink/ink1227.xml"/><Relationship Id="rId73" Type="http://schemas.openxmlformats.org/officeDocument/2006/relationships/customXml" Target="../ink/ink1248.xml"/><Relationship Id="rId169" Type="http://schemas.openxmlformats.org/officeDocument/2006/relationships/customXml" Target="../ink/ink1296.xml"/><Relationship Id="rId334" Type="http://schemas.openxmlformats.org/officeDocument/2006/relationships/image" Target="../media/image1384.png"/><Relationship Id="rId376" Type="http://schemas.openxmlformats.org/officeDocument/2006/relationships/image" Target="../media/image1405.png"/><Relationship Id="rId541" Type="http://schemas.openxmlformats.org/officeDocument/2006/relationships/customXml" Target="../ink/ink1482.xml"/><Relationship Id="rId583" Type="http://schemas.openxmlformats.org/officeDocument/2006/relationships/customXml" Target="../ink/ink1503.xml"/><Relationship Id="rId4" Type="http://schemas.openxmlformats.org/officeDocument/2006/relationships/image" Target="../media/image1219.png"/><Relationship Id="rId180" Type="http://schemas.openxmlformats.org/officeDocument/2006/relationships/image" Target="../media/image1307.png"/><Relationship Id="rId236" Type="http://schemas.openxmlformats.org/officeDocument/2006/relationships/image" Target="../media/image1335.png"/><Relationship Id="rId278" Type="http://schemas.openxmlformats.org/officeDocument/2006/relationships/image" Target="../media/image1356.png"/><Relationship Id="rId401" Type="http://schemas.openxmlformats.org/officeDocument/2006/relationships/customXml" Target="../ink/ink1412.xml"/><Relationship Id="rId443" Type="http://schemas.openxmlformats.org/officeDocument/2006/relationships/customXml" Target="../ink/ink1433.xml"/><Relationship Id="rId303" Type="http://schemas.openxmlformats.org/officeDocument/2006/relationships/customXml" Target="../ink/ink1363.xml"/><Relationship Id="rId485" Type="http://schemas.openxmlformats.org/officeDocument/2006/relationships/customXml" Target="../ink/ink1454.xml"/><Relationship Id="rId42" Type="http://schemas.openxmlformats.org/officeDocument/2006/relationships/image" Target="../media/image1238.png"/><Relationship Id="rId84" Type="http://schemas.openxmlformats.org/officeDocument/2006/relationships/image" Target="../media/image1259.png"/><Relationship Id="rId138" Type="http://schemas.openxmlformats.org/officeDocument/2006/relationships/image" Target="../media/image1286.png"/><Relationship Id="rId345" Type="http://schemas.openxmlformats.org/officeDocument/2006/relationships/customXml" Target="../ink/ink1384.xml"/><Relationship Id="rId387" Type="http://schemas.openxmlformats.org/officeDocument/2006/relationships/customXml" Target="../ink/ink1405.xml"/><Relationship Id="rId510" Type="http://schemas.openxmlformats.org/officeDocument/2006/relationships/image" Target="../media/image1472.png"/><Relationship Id="rId552" Type="http://schemas.openxmlformats.org/officeDocument/2006/relationships/image" Target="../media/image1493.png"/><Relationship Id="rId594" Type="http://schemas.openxmlformats.org/officeDocument/2006/relationships/image" Target="../media/image1514.png"/><Relationship Id="rId608" Type="http://schemas.openxmlformats.org/officeDocument/2006/relationships/image" Target="../media/image1521.png"/><Relationship Id="rId191" Type="http://schemas.openxmlformats.org/officeDocument/2006/relationships/customXml" Target="../ink/ink1307.xml"/><Relationship Id="rId205" Type="http://schemas.openxmlformats.org/officeDocument/2006/relationships/customXml" Target="../ink/ink1314.xml"/><Relationship Id="rId247" Type="http://schemas.openxmlformats.org/officeDocument/2006/relationships/customXml" Target="../ink/ink1335.xml"/><Relationship Id="rId412" Type="http://schemas.openxmlformats.org/officeDocument/2006/relationships/image" Target="../media/image1423.png"/><Relationship Id="rId107" Type="http://schemas.openxmlformats.org/officeDocument/2006/relationships/customXml" Target="../ink/ink1265.xml"/><Relationship Id="rId289" Type="http://schemas.openxmlformats.org/officeDocument/2006/relationships/customXml" Target="../ink/ink1356.xml"/><Relationship Id="rId454" Type="http://schemas.openxmlformats.org/officeDocument/2006/relationships/image" Target="../media/image1444.png"/><Relationship Id="rId496" Type="http://schemas.openxmlformats.org/officeDocument/2006/relationships/image" Target="../media/image1465.png"/><Relationship Id="rId11" Type="http://schemas.openxmlformats.org/officeDocument/2006/relationships/customXml" Target="../ink/ink1217.xml"/><Relationship Id="rId53" Type="http://schemas.openxmlformats.org/officeDocument/2006/relationships/customXml" Target="../ink/ink1238.xml"/><Relationship Id="rId149" Type="http://schemas.openxmlformats.org/officeDocument/2006/relationships/customXml" Target="../ink/ink1286.xml"/><Relationship Id="rId314" Type="http://schemas.openxmlformats.org/officeDocument/2006/relationships/image" Target="../media/image1374.png"/><Relationship Id="rId356" Type="http://schemas.openxmlformats.org/officeDocument/2006/relationships/image" Target="../media/image1395.png"/><Relationship Id="rId398" Type="http://schemas.openxmlformats.org/officeDocument/2006/relationships/image" Target="../media/image1416.png"/><Relationship Id="rId521" Type="http://schemas.openxmlformats.org/officeDocument/2006/relationships/customXml" Target="../ink/ink1472.xml"/><Relationship Id="rId563" Type="http://schemas.openxmlformats.org/officeDocument/2006/relationships/customXml" Target="../ink/ink1493.xml"/><Relationship Id="rId619" Type="http://schemas.openxmlformats.org/officeDocument/2006/relationships/customXml" Target="../ink/ink1521.xml"/><Relationship Id="rId95" Type="http://schemas.openxmlformats.org/officeDocument/2006/relationships/customXml" Target="../ink/ink1259.xml"/><Relationship Id="rId160" Type="http://schemas.openxmlformats.org/officeDocument/2006/relationships/image" Target="../media/image1297.png"/><Relationship Id="rId216" Type="http://schemas.openxmlformats.org/officeDocument/2006/relationships/image" Target="../media/image1325.png"/><Relationship Id="rId423" Type="http://schemas.openxmlformats.org/officeDocument/2006/relationships/customXml" Target="../ink/ink1423.xml"/><Relationship Id="rId258" Type="http://schemas.openxmlformats.org/officeDocument/2006/relationships/image" Target="../media/image1346.png"/><Relationship Id="rId465" Type="http://schemas.openxmlformats.org/officeDocument/2006/relationships/customXml" Target="../ink/ink1444.xml"/><Relationship Id="rId630" Type="http://schemas.openxmlformats.org/officeDocument/2006/relationships/image" Target="../media/image1532.png"/><Relationship Id="rId22" Type="http://schemas.openxmlformats.org/officeDocument/2006/relationships/image" Target="../media/image1228.png"/><Relationship Id="rId64" Type="http://schemas.openxmlformats.org/officeDocument/2006/relationships/image" Target="../media/image1249.png"/><Relationship Id="rId118" Type="http://schemas.openxmlformats.org/officeDocument/2006/relationships/image" Target="../media/image1276.png"/><Relationship Id="rId325" Type="http://schemas.openxmlformats.org/officeDocument/2006/relationships/customXml" Target="../ink/ink1374.xml"/><Relationship Id="rId367" Type="http://schemas.openxmlformats.org/officeDocument/2006/relationships/customXml" Target="../ink/ink1395.xml"/><Relationship Id="rId532" Type="http://schemas.openxmlformats.org/officeDocument/2006/relationships/image" Target="../media/image1483.png"/><Relationship Id="rId574" Type="http://schemas.openxmlformats.org/officeDocument/2006/relationships/image" Target="../media/image1504.png"/><Relationship Id="rId171" Type="http://schemas.openxmlformats.org/officeDocument/2006/relationships/customXml" Target="../ink/ink1297.xml"/><Relationship Id="rId227" Type="http://schemas.openxmlformats.org/officeDocument/2006/relationships/customXml" Target="../ink/ink1325.xml"/><Relationship Id="rId269" Type="http://schemas.openxmlformats.org/officeDocument/2006/relationships/customXml" Target="../ink/ink1346.xml"/><Relationship Id="rId434" Type="http://schemas.openxmlformats.org/officeDocument/2006/relationships/image" Target="../media/image1434.png"/><Relationship Id="rId476" Type="http://schemas.openxmlformats.org/officeDocument/2006/relationships/image" Target="../media/image1455.png"/><Relationship Id="rId33" Type="http://schemas.openxmlformats.org/officeDocument/2006/relationships/customXml" Target="../ink/ink1228.xml"/><Relationship Id="rId129" Type="http://schemas.openxmlformats.org/officeDocument/2006/relationships/customXml" Target="../ink/ink1276.xml"/><Relationship Id="rId280" Type="http://schemas.openxmlformats.org/officeDocument/2006/relationships/image" Target="../media/image1357.png"/><Relationship Id="rId336" Type="http://schemas.openxmlformats.org/officeDocument/2006/relationships/image" Target="../media/image1385.png"/><Relationship Id="rId501" Type="http://schemas.openxmlformats.org/officeDocument/2006/relationships/customXml" Target="../ink/ink1462.xml"/><Relationship Id="rId543" Type="http://schemas.openxmlformats.org/officeDocument/2006/relationships/customXml" Target="../ink/ink1483.xml"/><Relationship Id="rId75" Type="http://schemas.openxmlformats.org/officeDocument/2006/relationships/customXml" Target="../ink/ink1249.xml"/><Relationship Id="rId140" Type="http://schemas.openxmlformats.org/officeDocument/2006/relationships/image" Target="../media/image1287.png"/><Relationship Id="rId182" Type="http://schemas.openxmlformats.org/officeDocument/2006/relationships/image" Target="../media/image1308.png"/><Relationship Id="rId378" Type="http://schemas.openxmlformats.org/officeDocument/2006/relationships/image" Target="../media/image1406.png"/><Relationship Id="rId403" Type="http://schemas.openxmlformats.org/officeDocument/2006/relationships/customXml" Target="../ink/ink1413.xml"/><Relationship Id="rId585" Type="http://schemas.openxmlformats.org/officeDocument/2006/relationships/customXml" Target="../ink/ink1504.xml"/><Relationship Id="rId6" Type="http://schemas.openxmlformats.org/officeDocument/2006/relationships/image" Target="../media/image1220.png"/><Relationship Id="rId238" Type="http://schemas.openxmlformats.org/officeDocument/2006/relationships/image" Target="../media/image1336.png"/><Relationship Id="rId445" Type="http://schemas.openxmlformats.org/officeDocument/2006/relationships/customXml" Target="../ink/ink1434.xml"/><Relationship Id="rId487" Type="http://schemas.openxmlformats.org/officeDocument/2006/relationships/customXml" Target="../ink/ink1455.xml"/><Relationship Id="rId610" Type="http://schemas.openxmlformats.org/officeDocument/2006/relationships/image" Target="../media/image1522.png"/><Relationship Id="rId291" Type="http://schemas.openxmlformats.org/officeDocument/2006/relationships/customXml" Target="../ink/ink1357.xml"/><Relationship Id="rId305" Type="http://schemas.openxmlformats.org/officeDocument/2006/relationships/customXml" Target="../ink/ink1364.xml"/><Relationship Id="rId347" Type="http://schemas.openxmlformats.org/officeDocument/2006/relationships/customXml" Target="../ink/ink1385.xml"/><Relationship Id="rId512" Type="http://schemas.openxmlformats.org/officeDocument/2006/relationships/image" Target="../media/image1473.png"/><Relationship Id="rId44" Type="http://schemas.openxmlformats.org/officeDocument/2006/relationships/image" Target="../media/image1239.png"/><Relationship Id="rId86" Type="http://schemas.openxmlformats.org/officeDocument/2006/relationships/image" Target="../media/image1260.png"/><Relationship Id="rId151" Type="http://schemas.openxmlformats.org/officeDocument/2006/relationships/customXml" Target="../ink/ink1287.xml"/><Relationship Id="rId389" Type="http://schemas.openxmlformats.org/officeDocument/2006/relationships/customXml" Target="../ink/ink1406.xml"/><Relationship Id="rId554" Type="http://schemas.openxmlformats.org/officeDocument/2006/relationships/image" Target="../media/image1494.png"/><Relationship Id="rId596" Type="http://schemas.openxmlformats.org/officeDocument/2006/relationships/image" Target="../media/image1515.png"/><Relationship Id="rId193" Type="http://schemas.openxmlformats.org/officeDocument/2006/relationships/customXml" Target="../ink/ink1308.xml"/><Relationship Id="rId207" Type="http://schemas.openxmlformats.org/officeDocument/2006/relationships/customXml" Target="../ink/ink1315.xml"/><Relationship Id="rId249" Type="http://schemas.openxmlformats.org/officeDocument/2006/relationships/customXml" Target="../ink/ink1336.xml"/><Relationship Id="rId414" Type="http://schemas.openxmlformats.org/officeDocument/2006/relationships/image" Target="../media/image1424.png"/><Relationship Id="rId456" Type="http://schemas.openxmlformats.org/officeDocument/2006/relationships/image" Target="../media/image1445.png"/><Relationship Id="rId498" Type="http://schemas.openxmlformats.org/officeDocument/2006/relationships/image" Target="../media/image1466.png"/><Relationship Id="rId621" Type="http://schemas.openxmlformats.org/officeDocument/2006/relationships/customXml" Target="../ink/ink1522.xml"/><Relationship Id="rId13" Type="http://schemas.openxmlformats.org/officeDocument/2006/relationships/customXml" Target="../ink/ink1218.xml"/><Relationship Id="rId109" Type="http://schemas.openxmlformats.org/officeDocument/2006/relationships/customXml" Target="../ink/ink1266.xml"/><Relationship Id="rId260" Type="http://schemas.openxmlformats.org/officeDocument/2006/relationships/image" Target="../media/image1347.png"/><Relationship Id="rId316" Type="http://schemas.openxmlformats.org/officeDocument/2006/relationships/image" Target="../media/image1375.png"/><Relationship Id="rId523" Type="http://schemas.openxmlformats.org/officeDocument/2006/relationships/customXml" Target="../ink/ink1473.xml"/><Relationship Id="rId55" Type="http://schemas.openxmlformats.org/officeDocument/2006/relationships/customXml" Target="../ink/ink1239.xml"/><Relationship Id="rId97" Type="http://schemas.openxmlformats.org/officeDocument/2006/relationships/customXml" Target="../ink/ink1260.xml"/><Relationship Id="rId120" Type="http://schemas.openxmlformats.org/officeDocument/2006/relationships/image" Target="../media/image1277.png"/><Relationship Id="rId358" Type="http://schemas.openxmlformats.org/officeDocument/2006/relationships/image" Target="../media/image1396.png"/><Relationship Id="rId565" Type="http://schemas.openxmlformats.org/officeDocument/2006/relationships/customXml" Target="../ink/ink1494.xml"/><Relationship Id="rId162" Type="http://schemas.openxmlformats.org/officeDocument/2006/relationships/image" Target="../media/image1298.png"/><Relationship Id="rId218" Type="http://schemas.openxmlformats.org/officeDocument/2006/relationships/image" Target="../media/image1326.png"/><Relationship Id="rId425" Type="http://schemas.openxmlformats.org/officeDocument/2006/relationships/customXml" Target="../ink/ink1424.xml"/><Relationship Id="rId467" Type="http://schemas.openxmlformats.org/officeDocument/2006/relationships/customXml" Target="../ink/ink1445.xml"/><Relationship Id="rId632" Type="http://schemas.openxmlformats.org/officeDocument/2006/relationships/image" Target="../media/image1533.png"/><Relationship Id="rId271" Type="http://schemas.openxmlformats.org/officeDocument/2006/relationships/customXml" Target="../ink/ink1347.xml"/><Relationship Id="rId24" Type="http://schemas.openxmlformats.org/officeDocument/2006/relationships/image" Target="../media/image1229.png"/><Relationship Id="rId66" Type="http://schemas.openxmlformats.org/officeDocument/2006/relationships/image" Target="../media/image1250.png"/><Relationship Id="rId131" Type="http://schemas.openxmlformats.org/officeDocument/2006/relationships/customXml" Target="../ink/ink1277.xml"/><Relationship Id="rId327" Type="http://schemas.openxmlformats.org/officeDocument/2006/relationships/customXml" Target="../ink/ink1375.xml"/><Relationship Id="rId369" Type="http://schemas.openxmlformats.org/officeDocument/2006/relationships/customXml" Target="../ink/ink1396.xml"/><Relationship Id="rId534" Type="http://schemas.openxmlformats.org/officeDocument/2006/relationships/image" Target="../media/image1484.png"/><Relationship Id="rId576" Type="http://schemas.openxmlformats.org/officeDocument/2006/relationships/image" Target="../media/image1505.png"/><Relationship Id="rId173" Type="http://schemas.openxmlformats.org/officeDocument/2006/relationships/customXml" Target="../ink/ink1298.xml"/><Relationship Id="rId229" Type="http://schemas.openxmlformats.org/officeDocument/2006/relationships/customXml" Target="../ink/ink1326.xml"/><Relationship Id="rId380" Type="http://schemas.openxmlformats.org/officeDocument/2006/relationships/image" Target="../media/image1407.png"/><Relationship Id="rId436" Type="http://schemas.openxmlformats.org/officeDocument/2006/relationships/image" Target="../media/image1435.png"/><Relationship Id="rId601" Type="http://schemas.openxmlformats.org/officeDocument/2006/relationships/customXml" Target="../ink/ink1512.xml"/><Relationship Id="rId240" Type="http://schemas.openxmlformats.org/officeDocument/2006/relationships/image" Target="../media/image1337.png"/><Relationship Id="rId478" Type="http://schemas.openxmlformats.org/officeDocument/2006/relationships/image" Target="../media/image1456.png"/><Relationship Id="rId35" Type="http://schemas.openxmlformats.org/officeDocument/2006/relationships/customXml" Target="../ink/ink1229.xml"/><Relationship Id="rId77" Type="http://schemas.openxmlformats.org/officeDocument/2006/relationships/customXml" Target="../ink/ink1250.xml"/><Relationship Id="rId100" Type="http://schemas.openxmlformats.org/officeDocument/2006/relationships/image" Target="../media/image1267.png"/><Relationship Id="rId282" Type="http://schemas.openxmlformats.org/officeDocument/2006/relationships/image" Target="../media/image1358.png"/><Relationship Id="rId338" Type="http://schemas.openxmlformats.org/officeDocument/2006/relationships/image" Target="../media/image1386.png"/><Relationship Id="rId503" Type="http://schemas.openxmlformats.org/officeDocument/2006/relationships/customXml" Target="../ink/ink1463.xml"/><Relationship Id="rId545" Type="http://schemas.openxmlformats.org/officeDocument/2006/relationships/customXml" Target="../ink/ink1484.xml"/><Relationship Id="rId587" Type="http://schemas.openxmlformats.org/officeDocument/2006/relationships/customXml" Target="../ink/ink1505.xml"/><Relationship Id="rId8" Type="http://schemas.openxmlformats.org/officeDocument/2006/relationships/image" Target="../media/image1221.png"/><Relationship Id="rId142" Type="http://schemas.openxmlformats.org/officeDocument/2006/relationships/image" Target="../media/image1288.png"/><Relationship Id="rId184" Type="http://schemas.openxmlformats.org/officeDocument/2006/relationships/image" Target="../media/image1309.png"/><Relationship Id="rId391" Type="http://schemas.openxmlformats.org/officeDocument/2006/relationships/customXml" Target="../ink/ink1407.xml"/><Relationship Id="rId405" Type="http://schemas.openxmlformats.org/officeDocument/2006/relationships/customXml" Target="../ink/ink1414.xml"/><Relationship Id="rId447" Type="http://schemas.openxmlformats.org/officeDocument/2006/relationships/customXml" Target="../ink/ink1435.xml"/><Relationship Id="rId612" Type="http://schemas.openxmlformats.org/officeDocument/2006/relationships/image" Target="../media/image1523.png"/><Relationship Id="rId251" Type="http://schemas.openxmlformats.org/officeDocument/2006/relationships/customXml" Target="../ink/ink1337.xml"/><Relationship Id="rId489" Type="http://schemas.openxmlformats.org/officeDocument/2006/relationships/customXml" Target="../ink/ink1456.xml"/><Relationship Id="rId46" Type="http://schemas.openxmlformats.org/officeDocument/2006/relationships/image" Target="../media/image1240.png"/><Relationship Id="rId293" Type="http://schemas.openxmlformats.org/officeDocument/2006/relationships/customXml" Target="../ink/ink1358.xml"/><Relationship Id="rId307" Type="http://schemas.openxmlformats.org/officeDocument/2006/relationships/customXml" Target="../ink/ink1365.xml"/><Relationship Id="rId349" Type="http://schemas.openxmlformats.org/officeDocument/2006/relationships/customXml" Target="../ink/ink1386.xml"/><Relationship Id="rId514" Type="http://schemas.openxmlformats.org/officeDocument/2006/relationships/image" Target="../media/image1474.png"/><Relationship Id="rId556" Type="http://schemas.openxmlformats.org/officeDocument/2006/relationships/image" Target="../media/image1495.png"/><Relationship Id="rId88" Type="http://schemas.openxmlformats.org/officeDocument/2006/relationships/image" Target="../media/image1261.png"/><Relationship Id="rId111" Type="http://schemas.openxmlformats.org/officeDocument/2006/relationships/customXml" Target="../ink/ink1267.xml"/><Relationship Id="rId153" Type="http://schemas.openxmlformats.org/officeDocument/2006/relationships/customXml" Target="../ink/ink1288.xml"/><Relationship Id="rId195" Type="http://schemas.openxmlformats.org/officeDocument/2006/relationships/customXml" Target="../ink/ink1309.xml"/><Relationship Id="rId209" Type="http://schemas.openxmlformats.org/officeDocument/2006/relationships/customXml" Target="../ink/ink1316.xml"/><Relationship Id="rId360" Type="http://schemas.openxmlformats.org/officeDocument/2006/relationships/image" Target="../media/image1397.png"/><Relationship Id="rId416" Type="http://schemas.openxmlformats.org/officeDocument/2006/relationships/image" Target="../media/image1425.png"/><Relationship Id="rId598" Type="http://schemas.openxmlformats.org/officeDocument/2006/relationships/image" Target="../media/image1516.png"/><Relationship Id="rId220" Type="http://schemas.openxmlformats.org/officeDocument/2006/relationships/image" Target="../media/image1327.png"/><Relationship Id="rId458" Type="http://schemas.openxmlformats.org/officeDocument/2006/relationships/image" Target="../media/image1446.png"/><Relationship Id="rId623" Type="http://schemas.openxmlformats.org/officeDocument/2006/relationships/customXml" Target="../ink/ink1523.xml"/><Relationship Id="rId15" Type="http://schemas.openxmlformats.org/officeDocument/2006/relationships/customXml" Target="../ink/ink1219.xml"/><Relationship Id="rId57" Type="http://schemas.openxmlformats.org/officeDocument/2006/relationships/customXml" Target="../ink/ink1240.xml"/><Relationship Id="rId262" Type="http://schemas.openxmlformats.org/officeDocument/2006/relationships/image" Target="../media/image1348.png"/><Relationship Id="rId318" Type="http://schemas.openxmlformats.org/officeDocument/2006/relationships/image" Target="../media/image1376.png"/><Relationship Id="rId525" Type="http://schemas.openxmlformats.org/officeDocument/2006/relationships/customXml" Target="../ink/ink1474.xml"/><Relationship Id="rId567" Type="http://schemas.openxmlformats.org/officeDocument/2006/relationships/customXml" Target="../ink/ink1495.xml"/><Relationship Id="rId99" Type="http://schemas.openxmlformats.org/officeDocument/2006/relationships/customXml" Target="../ink/ink1261.xml"/><Relationship Id="rId122" Type="http://schemas.openxmlformats.org/officeDocument/2006/relationships/image" Target="../media/image1278.png"/><Relationship Id="rId164" Type="http://schemas.openxmlformats.org/officeDocument/2006/relationships/image" Target="../media/image1299.png"/><Relationship Id="rId371" Type="http://schemas.openxmlformats.org/officeDocument/2006/relationships/customXml" Target="../ink/ink1397.xml"/><Relationship Id="rId427" Type="http://schemas.openxmlformats.org/officeDocument/2006/relationships/customXml" Target="../ink/ink1425.xml"/><Relationship Id="rId469" Type="http://schemas.openxmlformats.org/officeDocument/2006/relationships/customXml" Target="../ink/ink1446.xml"/><Relationship Id="rId634" Type="http://schemas.openxmlformats.org/officeDocument/2006/relationships/image" Target="../media/image1534.png"/><Relationship Id="rId26" Type="http://schemas.openxmlformats.org/officeDocument/2006/relationships/image" Target="../media/image1230.png"/><Relationship Id="rId231" Type="http://schemas.openxmlformats.org/officeDocument/2006/relationships/customXml" Target="../ink/ink1327.xml"/><Relationship Id="rId273" Type="http://schemas.openxmlformats.org/officeDocument/2006/relationships/customXml" Target="../ink/ink1348.xml"/><Relationship Id="rId329" Type="http://schemas.openxmlformats.org/officeDocument/2006/relationships/customXml" Target="../ink/ink1376.xml"/><Relationship Id="rId480" Type="http://schemas.openxmlformats.org/officeDocument/2006/relationships/image" Target="../media/image1457.png"/><Relationship Id="rId536" Type="http://schemas.openxmlformats.org/officeDocument/2006/relationships/image" Target="../media/image1485.png"/><Relationship Id="rId68" Type="http://schemas.openxmlformats.org/officeDocument/2006/relationships/image" Target="../media/image1251.png"/><Relationship Id="rId133" Type="http://schemas.openxmlformats.org/officeDocument/2006/relationships/customXml" Target="../ink/ink1278.xml"/><Relationship Id="rId175" Type="http://schemas.openxmlformats.org/officeDocument/2006/relationships/customXml" Target="../ink/ink1299.xml"/><Relationship Id="rId340" Type="http://schemas.openxmlformats.org/officeDocument/2006/relationships/image" Target="../media/image1387.png"/><Relationship Id="rId578" Type="http://schemas.openxmlformats.org/officeDocument/2006/relationships/image" Target="../media/image1506.png"/><Relationship Id="rId200" Type="http://schemas.openxmlformats.org/officeDocument/2006/relationships/image" Target="../media/image1317.png"/><Relationship Id="rId382" Type="http://schemas.openxmlformats.org/officeDocument/2006/relationships/image" Target="../media/image1408.png"/><Relationship Id="rId438" Type="http://schemas.openxmlformats.org/officeDocument/2006/relationships/image" Target="../media/image1436.png"/><Relationship Id="rId603" Type="http://schemas.openxmlformats.org/officeDocument/2006/relationships/customXml" Target="../ink/ink1513.xml"/><Relationship Id="rId242" Type="http://schemas.openxmlformats.org/officeDocument/2006/relationships/image" Target="../media/image1338.png"/><Relationship Id="rId284" Type="http://schemas.openxmlformats.org/officeDocument/2006/relationships/image" Target="../media/image1359.png"/><Relationship Id="rId491" Type="http://schemas.openxmlformats.org/officeDocument/2006/relationships/customXml" Target="../ink/ink1457.xml"/><Relationship Id="rId505" Type="http://schemas.openxmlformats.org/officeDocument/2006/relationships/customXml" Target="../ink/ink1464.xml"/><Relationship Id="rId37" Type="http://schemas.openxmlformats.org/officeDocument/2006/relationships/customXml" Target="../ink/ink1230.xml"/><Relationship Id="rId79" Type="http://schemas.openxmlformats.org/officeDocument/2006/relationships/customXml" Target="../ink/ink1251.xml"/><Relationship Id="rId102" Type="http://schemas.openxmlformats.org/officeDocument/2006/relationships/image" Target="../media/image1268.png"/><Relationship Id="rId144" Type="http://schemas.openxmlformats.org/officeDocument/2006/relationships/image" Target="../media/image1289.png"/><Relationship Id="rId547" Type="http://schemas.openxmlformats.org/officeDocument/2006/relationships/customXml" Target="../ink/ink1485.xml"/><Relationship Id="rId589" Type="http://schemas.openxmlformats.org/officeDocument/2006/relationships/customXml" Target="../ink/ink1506.xml"/><Relationship Id="rId90" Type="http://schemas.openxmlformats.org/officeDocument/2006/relationships/image" Target="../media/image1262.png"/><Relationship Id="rId186" Type="http://schemas.openxmlformats.org/officeDocument/2006/relationships/image" Target="../media/image1310.png"/><Relationship Id="rId351" Type="http://schemas.openxmlformats.org/officeDocument/2006/relationships/customXml" Target="../ink/ink1387.xml"/><Relationship Id="rId393" Type="http://schemas.openxmlformats.org/officeDocument/2006/relationships/customXml" Target="../ink/ink1408.xml"/><Relationship Id="rId407" Type="http://schemas.openxmlformats.org/officeDocument/2006/relationships/customXml" Target="../ink/ink1415.xml"/><Relationship Id="rId449" Type="http://schemas.openxmlformats.org/officeDocument/2006/relationships/customXml" Target="../ink/ink1436.xml"/><Relationship Id="rId614" Type="http://schemas.openxmlformats.org/officeDocument/2006/relationships/image" Target="../media/image1524.png"/><Relationship Id="rId211" Type="http://schemas.openxmlformats.org/officeDocument/2006/relationships/customXml" Target="../ink/ink1317.xml"/><Relationship Id="rId253" Type="http://schemas.openxmlformats.org/officeDocument/2006/relationships/customXml" Target="../ink/ink1338.xml"/><Relationship Id="rId295" Type="http://schemas.openxmlformats.org/officeDocument/2006/relationships/customXml" Target="../ink/ink1359.xml"/><Relationship Id="rId309" Type="http://schemas.openxmlformats.org/officeDocument/2006/relationships/customXml" Target="../ink/ink1366.xml"/><Relationship Id="rId460" Type="http://schemas.openxmlformats.org/officeDocument/2006/relationships/image" Target="../media/image1447.png"/><Relationship Id="rId516" Type="http://schemas.openxmlformats.org/officeDocument/2006/relationships/image" Target="../media/image1475.png"/><Relationship Id="rId48" Type="http://schemas.openxmlformats.org/officeDocument/2006/relationships/image" Target="../media/image1241.png"/><Relationship Id="rId113" Type="http://schemas.openxmlformats.org/officeDocument/2006/relationships/customXml" Target="../ink/ink1268.xml"/><Relationship Id="rId320" Type="http://schemas.openxmlformats.org/officeDocument/2006/relationships/image" Target="../media/image1377.png"/><Relationship Id="rId558" Type="http://schemas.openxmlformats.org/officeDocument/2006/relationships/image" Target="../media/image1496.png"/><Relationship Id="rId155" Type="http://schemas.openxmlformats.org/officeDocument/2006/relationships/customXml" Target="../ink/ink1289.xml"/><Relationship Id="rId197" Type="http://schemas.openxmlformats.org/officeDocument/2006/relationships/customXml" Target="../ink/ink1310.xml"/><Relationship Id="rId362" Type="http://schemas.openxmlformats.org/officeDocument/2006/relationships/image" Target="../media/image1398.png"/><Relationship Id="rId418" Type="http://schemas.openxmlformats.org/officeDocument/2006/relationships/image" Target="../media/image1426.png"/><Relationship Id="rId625" Type="http://schemas.openxmlformats.org/officeDocument/2006/relationships/customXml" Target="../ink/ink1524.xml"/><Relationship Id="rId222" Type="http://schemas.openxmlformats.org/officeDocument/2006/relationships/image" Target="../media/image1328.png"/><Relationship Id="rId264" Type="http://schemas.openxmlformats.org/officeDocument/2006/relationships/image" Target="../media/image1349.png"/><Relationship Id="rId471" Type="http://schemas.openxmlformats.org/officeDocument/2006/relationships/customXml" Target="../ink/ink1447.xml"/><Relationship Id="rId17" Type="http://schemas.openxmlformats.org/officeDocument/2006/relationships/customXml" Target="../ink/ink1220.xml"/><Relationship Id="rId59" Type="http://schemas.openxmlformats.org/officeDocument/2006/relationships/customXml" Target="../ink/ink1241.xml"/><Relationship Id="rId124" Type="http://schemas.openxmlformats.org/officeDocument/2006/relationships/image" Target="../media/image1279.png"/><Relationship Id="rId527" Type="http://schemas.openxmlformats.org/officeDocument/2006/relationships/customXml" Target="../ink/ink1475.xml"/><Relationship Id="rId569" Type="http://schemas.openxmlformats.org/officeDocument/2006/relationships/customXml" Target="../ink/ink1496.xml"/><Relationship Id="rId70" Type="http://schemas.openxmlformats.org/officeDocument/2006/relationships/image" Target="../media/image1252.png"/><Relationship Id="rId166" Type="http://schemas.openxmlformats.org/officeDocument/2006/relationships/image" Target="../media/image1300.png"/><Relationship Id="rId331" Type="http://schemas.openxmlformats.org/officeDocument/2006/relationships/customXml" Target="../ink/ink1377.xml"/><Relationship Id="rId373" Type="http://schemas.openxmlformats.org/officeDocument/2006/relationships/customXml" Target="../ink/ink1398.xml"/><Relationship Id="rId429" Type="http://schemas.openxmlformats.org/officeDocument/2006/relationships/customXml" Target="../ink/ink1426.xml"/><Relationship Id="rId580" Type="http://schemas.openxmlformats.org/officeDocument/2006/relationships/image" Target="../media/image1507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328.xml"/><Relationship Id="rId440" Type="http://schemas.openxmlformats.org/officeDocument/2006/relationships/image" Target="../media/image1437.png"/><Relationship Id="rId28" Type="http://schemas.openxmlformats.org/officeDocument/2006/relationships/image" Target="../media/image1231.png"/><Relationship Id="rId275" Type="http://schemas.openxmlformats.org/officeDocument/2006/relationships/customXml" Target="../ink/ink1349.xml"/><Relationship Id="rId300" Type="http://schemas.openxmlformats.org/officeDocument/2006/relationships/image" Target="../media/image1367.png"/><Relationship Id="rId482" Type="http://schemas.openxmlformats.org/officeDocument/2006/relationships/image" Target="../media/image1458.png"/><Relationship Id="rId538" Type="http://schemas.openxmlformats.org/officeDocument/2006/relationships/image" Target="../media/image1486.png"/><Relationship Id="rId81" Type="http://schemas.openxmlformats.org/officeDocument/2006/relationships/customXml" Target="../ink/ink1252.xml"/><Relationship Id="rId135" Type="http://schemas.openxmlformats.org/officeDocument/2006/relationships/customXml" Target="../ink/ink1279.xml"/><Relationship Id="rId177" Type="http://schemas.openxmlformats.org/officeDocument/2006/relationships/customXml" Target="../ink/ink1300.xml"/><Relationship Id="rId342" Type="http://schemas.openxmlformats.org/officeDocument/2006/relationships/image" Target="../media/image1388.png"/><Relationship Id="rId384" Type="http://schemas.openxmlformats.org/officeDocument/2006/relationships/image" Target="../media/image1409.png"/><Relationship Id="rId591" Type="http://schemas.openxmlformats.org/officeDocument/2006/relationships/customXml" Target="../ink/ink1507.xml"/><Relationship Id="rId605" Type="http://schemas.openxmlformats.org/officeDocument/2006/relationships/customXml" Target="../ink/ink1514.xml"/><Relationship Id="rId202" Type="http://schemas.openxmlformats.org/officeDocument/2006/relationships/image" Target="../media/image1318.png"/><Relationship Id="rId244" Type="http://schemas.openxmlformats.org/officeDocument/2006/relationships/image" Target="../media/image1339.png"/><Relationship Id="rId39" Type="http://schemas.openxmlformats.org/officeDocument/2006/relationships/customXml" Target="../ink/ink1231.xml"/><Relationship Id="rId286" Type="http://schemas.openxmlformats.org/officeDocument/2006/relationships/image" Target="../media/image1360.png"/><Relationship Id="rId451" Type="http://schemas.openxmlformats.org/officeDocument/2006/relationships/customXml" Target="../ink/ink1437.xml"/><Relationship Id="rId493" Type="http://schemas.openxmlformats.org/officeDocument/2006/relationships/customXml" Target="../ink/ink1458.xml"/><Relationship Id="rId507" Type="http://schemas.openxmlformats.org/officeDocument/2006/relationships/customXml" Target="../ink/ink1465.xml"/><Relationship Id="rId549" Type="http://schemas.openxmlformats.org/officeDocument/2006/relationships/customXml" Target="../ink/ink1486.xml"/><Relationship Id="rId50" Type="http://schemas.openxmlformats.org/officeDocument/2006/relationships/image" Target="../media/image1242.png"/><Relationship Id="rId104" Type="http://schemas.openxmlformats.org/officeDocument/2006/relationships/image" Target="../media/image1269.png"/><Relationship Id="rId146" Type="http://schemas.openxmlformats.org/officeDocument/2006/relationships/image" Target="../media/image1290.png"/><Relationship Id="rId188" Type="http://schemas.openxmlformats.org/officeDocument/2006/relationships/image" Target="../media/image1311.png"/><Relationship Id="rId311" Type="http://schemas.openxmlformats.org/officeDocument/2006/relationships/customXml" Target="../ink/ink1367.xml"/><Relationship Id="rId353" Type="http://schemas.openxmlformats.org/officeDocument/2006/relationships/customXml" Target="../ink/ink1388.xml"/><Relationship Id="rId395" Type="http://schemas.openxmlformats.org/officeDocument/2006/relationships/customXml" Target="../ink/ink1409.xml"/><Relationship Id="rId409" Type="http://schemas.openxmlformats.org/officeDocument/2006/relationships/customXml" Target="../ink/ink1416.xml"/><Relationship Id="rId560" Type="http://schemas.openxmlformats.org/officeDocument/2006/relationships/image" Target="../media/image1497.png"/><Relationship Id="rId92" Type="http://schemas.openxmlformats.org/officeDocument/2006/relationships/image" Target="../media/image1263.png"/><Relationship Id="rId213" Type="http://schemas.openxmlformats.org/officeDocument/2006/relationships/customXml" Target="../ink/ink1318.xml"/><Relationship Id="rId420" Type="http://schemas.openxmlformats.org/officeDocument/2006/relationships/image" Target="../media/image1427.png"/><Relationship Id="rId616" Type="http://schemas.openxmlformats.org/officeDocument/2006/relationships/image" Target="../media/image1525.png"/><Relationship Id="rId255" Type="http://schemas.openxmlformats.org/officeDocument/2006/relationships/customXml" Target="../ink/ink1339.xml"/><Relationship Id="rId297" Type="http://schemas.openxmlformats.org/officeDocument/2006/relationships/customXml" Target="../ink/ink1360.xml"/><Relationship Id="rId462" Type="http://schemas.openxmlformats.org/officeDocument/2006/relationships/image" Target="../media/image1448.png"/><Relationship Id="rId518" Type="http://schemas.openxmlformats.org/officeDocument/2006/relationships/image" Target="../media/image1476.png"/><Relationship Id="rId115" Type="http://schemas.openxmlformats.org/officeDocument/2006/relationships/customXml" Target="../ink/ink1269.xml"/><Relationship Id="rId157" Type="http://schemas.openxmlformats.org/officeDocument/2006/relationships/customXml" Target="../ink/ink1290.xml"/><Relationship Id="rId322" Type="http://schemas.openxmlformats.org/officeDocument/2006/relationships/image" Target="../media/image1378.png"/><Relationship Id="rId364" Type="http://schemas.openxmlformats.org/officeDocument/2006/relationships/image" Target="../media/image1399.png"/><Relationship Id="rId61" Type="http://schemas.openxmlformats.org/officeDocument/2006/relationships/customXml" Target="../ink/ink1242.xml"/><Relationship Id="rId199" Type="http://schemas.openxmlformats.org/officeDocument/2006/relationships/customXml" Target="../ink/ink1311.xml"/><Relationship Id="rId571" Type="http://schemas.openxmlformats.org/officeDocument/2006/relationships/customXml" Target="../ink/ink1497.xml"/><Relationship Id="rId627" Type="http://schemas.openxmlformats.org/officeDocument/2006/relationships/customXml" Target="../ink/ink1525.xml"/><Relationship Id="rId19" Type="http://schemas.openxmlformats.org/officeDocument/2006/relationships/customXml" Target="../ink/ink1221.xml"/><Relationship Id="rId224" Type="http://schemas.openxmlformats.org/officeDocument/2006/relationships/image" Target="../media/image1329.png"/><Relationship Id="rId266" Type="http://schemas.openxmlformats.org/officeDocument/2006/relationships/image" Target="../media/image1350.png"/><Relationship Id="rId431" Type="http://schemas.openxmlformats.org/officeDocument/2006/relationships/customXml" Target="../ink/ink1427.xml"/><Relationship Id="rId473" Type="http://schemas.openxmlformats.org/officeDocument/2006/relationships/customXml" Target="../ink/ink1448.xml"/><Relationship Id="rId529" Type="http://schemas.openxmlformats.org/officeDocument/2006/relationships/customXml" Target="../ink/ink1476.xml"/><Relationship Id="rId30" Type="http://schemas.openxmlformats.org/officeDocument/2006/relationships/image" Target="../media/image1232.png"/><Relationship Id="rId126" Type="http://schemas.openxmlformats.org/officeDocument/2006/relationships/image" Target="../media/image1280.png"/><Relationship Id="rId168" Type="http://schemas.openxmlformats.org/officeDocument/2006/relationships/image" Target="../media/image1301.png"/><Relationship Id="rId333" Type="http://schemas.openxmlformats.org/officeDocument/2006/relationships/customXml" Target="../ink/ink1378.xml"/><Relationship Id="rId540" Type="http://schemas.openxmlformats.org/officeDocument/2006/relationships/image" Target="../media/image1487.png"/><Relationship Id="rId72" Type="http://schemas.openxmlformats.org/officeDocument/2006/relationships/image" Target="../media/image1253.png"/><Relationship Id="rId375" Type="http://schemas.openxmlformats.org/officeDocument/2006/relationships/customXml" Target="../ink/ink1399.xml"/><Relationship Id="rId582" Type="http://schemas.openxmlformats.org/officeDocument/2006/relationships/image" Target="../media/image1508.png"/><Relationship Id="rId3" Type="http://schemas.openxmlformats.org/officeDocument/2006/relationships/customXml" Target="../ink/ink1213.xml"/><Relationship Id="rId235" Type="http://schemas.openxmlformats.org/officeDocument/2006/relationships/customXml" Target="../ink/ink1329.xml"/><Relationship Id="rId277" Type="http://schemas.openxmlformats.org/officeDocument/2006/relationships/customXml" Target="../ink/ink1350.xml"/><Relationship Id="rId400" Type="http://schemas.openxmlformats.org/officeDocument/2006/relationships/image" Target="../media/image1417.png"/><Relationship Id="rId442" Type="http://schemas.openxmlformats.org/officeDocument/2006/relationships/image" Target="../media/image1438.png"/><Relationship Id="rId484" Type="http://schemas.openxmlformats.org/officeDocument/2006/relationships/image" Target="../media/image1459.png"/><Relationship Id="rId137" Type="http://schemas.openxmlformats.org/officeDocument/2006/relationships/customXml" Target="../ink/ink1280.xml"/><Relationship Id="rId302" Type="http://schemas.openxmlformats.org/officeDocument/2006/relationships/image" Target="../media/image1368.png"/><Relationship Id="rId344" Type="http://schemas.openxmlformats.org/officeDocument/2006/relationships/image" Target="../media/image1389.png"/><Relationship Id="rId41" Type="http://schemas.openxmlformats.org/officeDocument/2006/relationships/customXml" Target="../ink/ink1232.xml"/><Relationship Id="rId83" Type="http://schemas.openxmlformats.org/officeDocument/2006/relationships/customXml" Target="../ink/ink1253.xml"/><Relationship Id="rId179" Type="http://schemas.openxmlformats.org/officeDocument/2006/relationships/customXml" Target="../ink/ink1301.xml"/><Relationship Id="rId386" Type="http://schemas.openxmlformats.org/officeDocument/2006/relationships/image" Target="../media/image1410.png"/><Relationship Id="rId551" Type="http://schemas.openxmlformats.org/officeDocument/2006/relationships/customXml" Target="../ink/ink1487.xml"/><Relationship Id="rId593" Type="http://schemas.openxmlformats.org/officeDocument/2006/relationships/customXml" Target="../ink/ink1508.xml"/><Relationship Id="rId607" Type="http://schemas.openxmlformats.org/officeDocument/2006/relationships/customXml" Target="../ink/ink1515.xml"/><Relationship Id="rId190" Type="http://schemas.openxmlformats.org/officeDocument/2006/relationships/image" Target="../media/image1312.png"/><Relationship Id="rId204" Type="http://schemas.openxmlformats.org/officeDocument/2006/relationships/image" Target="../media/image1319.png"/><Relationship Id="rId246" Type="http://schemas.openxmlformats.org/officeDocument/2006/relationships/image" Target="../media/image1340.png"/><Relationship Id="rId288" Type="http://schemas.openxmlformats.org/officeDocument/2006/relationships/image" Target="../media/image1361.png"/><Relationship Id="rId411" Type="http://schemas.openxmlformats.org/officeDocument/2006/relationships/customXml" Target="../ink/ink1417.xml"/><Relationship Id="rId453" Type="http://schemas.openxmlformats.org/officeDocument/2006/relationships/customXml" Target="../ink/ink1438.xml"/><Relationship Id="rId509" Type="http://schemas.openxmlformats.org/officeDocument/2006/relationships/customXml" Target="../ink/ink1466.xml"/><Relationship Id="rId106" Type="http://schemas.openxmlformats.org/officeDocument/2006/relationships/image" Target="../media/image1270.png"/><Relationship Id="rId313" Type="http://schemas.openxmlformats.org/officeDocument/2006/relationships/customXml" Target="../ink/ink1368.xml"/><Relationship Id="rId495" Type="http://schemas.openxmlformats.org/officeDocument/2006/relationships/customXml" Target="../ink/ink1459.xml"/><Relationship Id="rId10" Type="http://schemas.openxmlformats.org/officeDocument/2006/relationships/image" Target="../media/image1222.png"/><Relationship Id="rId52" Type="http://schemas.openxmlformats.org/officeDocument/2006/relationships/image" Target="../media/image1243.png"/><Relationship Id="rId94" Type="http://schemas.openxmlformats.org/officeDocument/2006/relationships/image" Target="../media/image1264.png"/><Relationship Id="rId148" Type="http://schemas.openxmlformats.org/officeDocument/2006/relationships/image" Target="../media/image1291.png"/><Relationship Id="rId355" Type="http://schemas.openxmlformats.org/officeDocument/2006/relationships/customXml" Target="../ink/ink1389.xml"/><Relationship Id="rId397" Type="http://schemas.openxmlformats.org/officeDocument/2006/relationships/customXml" Target="../ink/ink1410.xml"/><Relationship Id="rId520" Type="http://schemas.openxmlformats.org/officeDocument/2006/relationships/image" Target="../media/image1477.png"/><Relationship Id="rId562" Type="http://schemas.openxmlformats.org/officeDocument/2006/relationships/image" Target="../media/image1498.png"/><Relationship Id="rId618" Type="http://schemas.openxmlformats.org/officeDocument/2006/relationships/image" Target="../media/image1526.png"/><Relationship Id="rId215" Type="http://schemas.openxmlformats.org/officeDocument/2006/relationships/customXml" Target="../ink/ink1319.xml"/><Relationship Id="rId257" Type="http://schemas.openxmlformats.org/officeDocument/2006/relationships/customXml" Target="../ink/ink1340.xml"/><Relationship Id="rId422" Type="http://schemas.openxmlformats.org/officeDocument/2006/relationships/image" Target="../media/image1428.png"/><Relationship Id="rId464" Type="http://schemas.openxmlformats.org/officeDocument/2006/relationships/image" Target="../media/image1449.png"/><Relationship Id="rId299" Type="http://schemas.openxmlformats.org/officeDocument/2006/relationships/customXml" Target="../ink/ink1361.xml"/><Relationship Id="rId63" Type="http://schemas.openxmlformats.org/officeDocument/2006/relationships/customXml" Target="../ink/ink1243.xml"/><Relationship Id="rId159" Type="http://schemas.openxmlformats.org/officeDocument/2006/relationships/customXml" Target="../ink/ink1291.xml"/><Relationship Id="rId366" Type="http://schemas.openxmlformats.org/officeDocument/2006/relationships/image" Target="../media/image1400.png"/><Relationship Id="rId573" Type="http://schemas.openxmlformats.org/officeDocument/2006/relationships/customXml" Target="../ink/ink1498.xml"/><Relationship Id="rId226" Type="http://schemas.openxmlformats.org/officeDocument/2006/relationships/image" Target="../media/image1330.png"/><Relationship Id="rId433" Type="http://schemas.openxmlformats.org/officeDocument/2006/relationships/customXml" Target="../ink/ink1428.xml"/><Relationship Id="rId74" Type="http://schemas.openxmlformats.org/officeDocument/2006/relationships/image" Target="../media/image1254.png"/><Relationship Id="rId377" Type="http://schemas.openxmlformats.org/officeDocument/2006/relationships/customXml" Target="../ink/ink1400.xml"/><Relationship Id="rId500" Type="http://schemas.openxmlformats.org/officeDocument/2006/relationships/image" Target="../media/image1467.png"/><Relationship Id="rId584" Type="http://schemas.openxmlformats.org/officeDocument/2006/relationships/image" Target="../media/image1509.png"/><Relationship Id="rId5" Type="http://schemas.openxmlformats.org/officeDocument/2006/relationships/customXml" Target="../ink/ink1214.xml"/><Relationship Id="rId237" Type="http://schemas.openxmlformats.org/officeDocument/2006/relationships/customXml" Target="../ink/ink1330.xml"/><Relationship Id="rId444" Type="http://schemas.openxmlformats.org/officeDocument/2006/relationships/image" Target="../media/image1439.png"/><Relationship Id="rId290" Type="http://schemas.openxmlformats.org/officeDocument/2006/relationships/image" Target="../media/image1362.png"/><Relationship Id="rId304" Type="http://schemas.openxmlformats.org/officeDocument/2006/relationships/image" Target="../media/image1369.png"/><Relationship Id="rId388" Type="http://schemas.openxmlformats.org/officeDocument/2006/relationships/image" Target="../media/image1411.png"/><Relationship Id="rId511" Type="http://schemas.openxmlformats.org/officeDocument/2006/relationships/customXml" Target="../ink/ink1467.xml"/><Relationship Id="rId609" Type="http://schemas.openxmlformats.org/officeDocument/2006/relationships/customXml" Target="../ink/ink1516.xml"/><Relationship Id="rId85" Type="http://schemas.openxmlformats.org/officeDocument/2006/relationships/customXml" Target="../ink/ink1254.xml"/><Relationship Id="rId150" Type="http://schemas.openxmlformats.org/officeDocument/2006/relationships/image" Target="../media/image1292.png"/><Relationship Id="rId595" Type="http://schemas.openxmlformats.org/officeDocument/2006/relationships/customXml" Target="../ink/ink1509.xml"/><Relationship Id="rId248" Type="http://schemas.openxmlformats.org/officeDocument/2006/relationships/image" Target="../media/image1341.png"/><Relationship Id="rId455" Type="http://schemas.openxmlformats.org/officeDocument/2006/relationships/customXml" Target="../ink/ink1439.xml"/><Relationship Id="rId12" Type="http://schemas.openxmlformats.org/officeDocument/2006/relationships/image" Target="../media/image1223.png"/><Relationship Id="rId108" Type="http://schemas.openxmlformats.org/officeDocument/2006/relationships/image" Target="../media/image1271.png"/><Relationship Id="rId315" Type="http://schemas.openxmlformats.org/officeDocument/2006/relationships/customXml" Target="../ink/ink1369.xml"/><Relationship Id="rId522" Type="http://schemas.openxmlformats.org/officeDocument/2006/relationships/image" Target="../media/image1478.png"/><Relationship Id="rId96" Type="http://schemas.openxmlformats.org/officeDocument/2006/relationships/image" Target="../media/image1265.png"/><Relationship Id="rId161" Type="http://schemas.openxmlformats.org/officeDocument/2006/relationships/customXml" Target="../ink/ink1292.xml"/><Relationship Id="rId399" Type="http://schemas.openxmlformats.org/officeDocument/2006/relationships/customXml" Target="../ink/ink1411.xml"/><Relationship Id="rId259" Type="http://schemas.openxmlformats.org/officeDocument/2006/relationships/customXml" Target="../ink/ink1341.xml"/><Relationship Id="rId466" Type="http://schemas.openxmlformats.org/officeDocument/2006/relationships/image" Target="../media/image1450.png"/><Relationship Id="rId23" Type="http://schemas.openxmlformats.org/officeDocument/2006/relationships/customXml" Target="../ink/ink1223.xml"/><Relationship Id="rId119" Type="http://schemas.openxmlformats.org/officeDocument/2006/relationships/customXml" Target="../ink/ink1271.xml"/><Relationship Id="rId326" Type="http://schemas.openxmlformats.org/officeDocument/2006/relationships/image" Target="../media/image1380.png"/><Relationship Id="rId533" Type="http://schemas.openxmlformats.org/officeDocument/2006/relationships/customXml" Target="../ink/ink1478.xml"/><Relationship Id="rId172" Type="http://schemas.openxmlformats.org/officeDocument/2006/relationships/image" Target="../media/image1303.png"/><Relationship Id="rId477" Type="http://schemas.openxmlformats.org/officeDocument/2006/relationships/customXml" Target="../ink/ink1450.xml"/><Relationship Id="rId600" Type="http://schemas.openxmlformats.org/officeDocument/2006/relationships/image" Target="../media/image1517.png"/><Relationship Id="rId337" Type="http://schemas.openxmlformats.org/officeDocument/2006/relationships/customXml" Target="../ink/ink1380.xml"/><Relationship Id="rId34" Type="http://schemas.openxmlformats.org/officeDocument/2006/relationships/image" Target="../media/image1234.png"/><Relationship Id="rId544" Type="http://schemas.openxmlformats.org/officeDocument/2006/relationships/image" Target="../media/image1489.png"/><Relationship Id="rId183" Type="http://schemas.openxmlformats.org/officeDocument/2006/relationships/customXml" Target="../ink/ink1303.xml"/><Relationship Id="rId390" Type="http://schemas.openxmlformats.org/officeDocument/2006/relationships/image" Target="../media/image1412.png"/><Relationship Id="rId404" Type="http://schemas.openxmlformats.org/officeDocument/2006/relationships/image" Target="../media/image1419.png"/><Relationship Id="rId611" Type="http://schemas.openxmlformats.org/officeDocument/2006/relationships/customXml" Target="../ink/ink1517.xml"/><Relationship Id="rId250" Type="http://schemas.openxmlformats.org/officeDocument/2006/relationships/image" Target="../media/image1342.png"/><Relationship Id="rId488" Type="http://schemas.openxmlformats.org/officeDocument/2006/relationships/image" Target="../media/image1461.png"/><Relationship Id="rId45" Type="http://schemas.openxmlformats.org/officeDocument/2006/relationships/customXml" Target="../ink/ink1234.xml"/><Relationship Id="rId110" Type="http://schemas.openxmlformats.org/officeDocument/2006/relationships/image" Target="../media/image1272.png"/><Relationship Id="rId348" Type="http://schemas.openxmlformats.org/officeDocument/2006/relationships/image" Target="../media/image1391.png"/><Relationship Id="rId555" Type="http://schemas.openxmlformats.org/officeDocument/2006/relationships/customXml" Target="../ink/ink1489.xml"/><Relationship Id="rId194" Type="http://schemas.openxmlformats.org/officeDocument/2006/relationships/image" Target="../media/image1314.png"/><Relationship Id="rId208" Type="http://schemas.openxmlformats.org/officeDocument/2006/relationships/image" Target="../media/image1321.png"/><Relationship Id="rId415" Type="http://schemas.openxmlformats.org/officeDocument/2006/relationships/customXml" Target="../ink/ink1419.xml"/><Relationship Id="rId622" Type="http://schemas.openxmlformats.org/officeDocument/2006/relationships/image" Target="../media/image1528.png"/><Relationship Id="rId261" Type="http://schemas.openxmlformats.org/officeDocument/2006/relationships/customXml" Target="../ink/ink1342.xml"/><Relationship Id="rId499" Type="http://schemas.openxmlformats.org/officeDocument/2006/relationships/customXml" Target="../ink/ink1461.xml"/><Relationship Id="rId56" Type="http://schemas.openxmlformats.org/officeDocument/2006/relationships/image" Target="../media/image1245.png"/><Relationship Id="rId359" Type="http://schemas.openxmlformats.org/officeDocument/2006/relationships/customXml" Target="../ink/ink1391.xml"/><Relationship Id="rId566" Type="http://schemas.openxmlformats.org/officeDocument/2006/relationships/image" Target="../media/image1500.png"/><Relationship Id="rId121" Type="http://schemas.openxmlformats.org/officeDocument/2006/relationships/customXml" Target="../ink/ink1272.xml"/><Relationship Id="rId219" Type="http://schemas.openxmlformats.org/officeDocument/2006/relationships/customXml" Target="../ink/ink1321.xml"/><Relationship Id="rId426" Type="http://schemas.openxmlformats.org/officeDocument/2006/relationships/image" Target="../media/image1430.png"/><Relationship Id="rId633" Type="http://schemas.openxmlformats.org/officeDocument/2006/relationships/customXml" Target="../ink/ink1528.xml"/><Relationship Id="rId67" Type="http://schemas.openxmlformats.org/officeDocument/2006/relationships/customXml" Target="../ink/ink1245.xml"/><Relationship Id="rId272" Type="http://schemas.openxmlformats.org/officeDocument/2006/relationships/image" Target="../media/image1353.png"/><Relationship Id="rId577" Type="http://schemas.openxmlformats.org/officeDocument/2006/relationships/customXml" Target="../ink/ink1500.xml"/><Relationship Id="rId132" Type="http://schemas.openxmlformats.org/officeDocument/2006/relationships/image" Target="../media/image1283.png"/><Relationship Id="rId437" Type="http://schemas.openxmlformats.org/officeDocument/2006/relationships/customXml" Target="../ink/ink1430.xml"/><Relationship Id="rId283" Type="http://schemas.openxmlformats.org/officeDocument/2006/relationships/customXml" Target="../ink/ink1353.xml"/><Relationship Id="rId490" Type="http://schemas.openxmlformats.org/officeDocument/2006/relationships/image" Target="../media/image1462.png"/><Relationship Id="rId504" Type="http://schemas.openxmlformats.org/officeDocument/2006/relationships/image" Target="../media/image1469.png"/><Relationship Id="rId78" Type="http://schemas.openxmlformats.org/officeDocument/2006/relationships/image" Target="../media/image1256.png"/><Relationship Id="rId143" Type="http://schemas.openxmlformats.org/officeDocument/2006/relationships/customXml" Target="../ink/ink1283.xml"/><Relationship Id="rId350" Type="http://schemas.openxmlformats.org/officeDocument/2006/relationships/image" Target="../media/image1392.png"/><Relationship Id="rId588" Type="http://schemas.openxmlformats.org/officeDocument/2006/relationships/image" Target="../media/image151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46.png"/><Relationship Id="rId21" Type="http://schemas.openxmlformats.org/officeDocument/2006/relationships/customXml" Target="../ink/ink1538.xml"/><Relationship Id="rId42" Type="http://schemas.openxmlformats.org/officeDocument/2006/relationships/image" Target="../media/image1554.png"/><Relationship Id="rId47" Type="http://schemas.openxmlformats.org/officeDocument/2006/relationships/customXml" Target="../ink/ink1551.xml"/><Relationship Id="rId63" Type="http://schemas.openxmlformats.org/officeDocument/2006/relationships/customXml" Target="../ink/ink1559.xml"/><Relationship Id="rId68" Type="http://schemas.openxmlformats.org/officeDocument/2006/relationships/image" Target="../media/image1567.png"/><Relationship Id="rId84" Type="http://schemas.openxmlformats.org/officeDocument/2006/relationships/image" Target="../media/image1575.png"/><Relationship Id="rId89" Type="http://schemas.openxmlformats.org/officeDocument/2006/relationships/customXml" Target="../ink/ink1572.xml"/><Relationship Id="rId16" Type="http://schemas.openxmlformats.org/officeDocument/2006/relationships/image" Target="../media/image1541.png"/><Relationship Id="rId11" Type="http://schemas.openxmlformats.org/officeDocument/2006/relationships/customXml" Target="../ink/ink1533.xml"/><Relationship Id="rId32" Type="http://schemas.openxmlformats.org/officeDocument/2006/relationships/image" Target="../media/image1549.png"/><Relationship Id="rId37" Type="http://schemas.openxmlformats.org/officeDocument/2006/relationships/customXml" Target="../ink/ink1546.xml"/><Relationship Id="rId53" Type="http://schemas.openxmlformats.org/officeDocument/2006/relationships/customXml" Target="../ink/ink1554.xml"/><Relationship Id="rId58" Type="http://schemas.openxmlformats.org/officeDocument/2006/relationships/image" Target="../media/image1562.png"/><Relationship Id="rId74" Type="http://schemas.openxmlformats.org/officeDocument/2006/relationships/image" Target="../media/image1570.png"/><Relationship Id="rId79" Type="http://schemas.openxmlformats.org/officeDocument/2006/relationships/customXml" Target="../ink/ink1567.xml"/><Relationship Id="rId102" Type="http://schemas.openxmlformats.org/officeDocument/2006/relationships/image" Target="../media/image1584.png"/><Relationship Id="rId5" Type="http://schemas.openxmlformats.org/officeDocument/2006/relationships/customXml" Target="../ink/ink1530.xml"/><Relationship Id="rId90" Type="http://schemas.openxmlformats.org/officeDocument/2006/relationships/image" Target="../media/image1578.png"/><Relationship Id="rId95" Type="http://schemas.openxmlformats.org/officeDocument/2006/relationships/customXml" Target="../ink/ink1575.xml"/><Relationship Id="rId22" Type="http://schemas.openxmlformats.org/officeDocument/2006/relationships/image" Target="../media/image1544.png"/><Relationship Id="rId27" Type="http://schemas.openxmlformats.org/officeDocument/2006/relationships/customXml" Target="../ink/ink1541.xml"/><Relationship Id="rId43" Type="http://schemas.openxmlformats.org/officeDocument/2006/relationships/customXml" Target="../ink/ink1549.xml"/><Relationship Id="rId48" Type="http://schemas.openxmlformats.org/officeDocument/2006/relationships/image" Target="../media/image1557.png"/><Relationship Id="rId64" Type="http://schemas.openxmlformats.org/officeDocument/2006/relationships/image" Target="../media/image1565.png"/><Relationship Id="rId69" Type="http://schemas.openxmlformats.org/officeDocument/2006/relationships/customXml" Target="../ink/ink1562.xml"/><Relationship Id="rId80" Type="http://schemas.openxmlformats.org/officeDocument/2006/relationships/image" Target="../media/image1573.png"/><Relationship Id="rId85" Type="http://schemas.openxmlformats.org/officeDocument/2006/relationships/customXml" Target="../ink/ink1570.xml"/><Relationship Id="rId12" Type="http://schemas.openxmlformats.org/officeDocument/2006/relationships/image" Target="../media/image1539.png"/><Relationship Id="rId17" Type="http://schemas.openxmlformats.org/officeDocument/2006/relationships/customXml" Target="../ink/ink1536.xml"/><Relationship Id="rId25" Type="http://schemas.openxmlformats.org/officeDocument/2006/relationships/customXml" Target="../ink/ink1540.xml"/><Relationship Id="rId33" Type="http://schemas.openxmlformats.org/officeDocument/2006/relationships/customXml" Target="../ink/ink1544.xml"/><Relationship Id="rId38" Type="http://schemas.openxmlformats.org/officeDocument/2006/relationships/image" Target="../media/image1552.png"/><Relationship Id="rId46" Type="http://schemas.openxmlformats.org/officeDocument/2006/relationships/image" Target="../media/image1556.png"/><Relationship Id="rId59" Type="http://schemas.openxmlformats.org/officeDocument/2006/relationships/customXml" Target="../ink/ink1557.xml"/><Relationship Id="rId67" Type="http://schemas.openxmlformats.org/officeDocument/2006/relationships/customXml" Target="../ink/ink1561.xml"/><Relationship Id="rId20" Type="http://schemas.openxmlformats.org/officeDocument/2006/relationships/image" Target="../media/image1543.png"/><Relationship Id="rId41" Type="http://schemas.openxmlformats.org/officeDocument/2006/relationships/customXml" Target="../ink/ink1548.xml"/><Relationship Id="rId54" Type="http://schemas.openxmlformats.org/officeDocument/2006/relationships/image" Target="../media/image1560.png"/><Relationship Id="rId62" Type="http://schemas.openxmlformats.org/officeDocument/2006/relationships/image" Target="../media/image1564.png"/><Relationship Id="rId70" Type="http://schemas.openxmlformats.org/officeDocument/2006/relationships/image" Target="../media/image1568.png"/><Relationship Id="rId75" Type="http://schemas.openxmlformats.org/officeDocument/2006/relationships/customXml" Target="../ink/ink1565.xml"/><Relationship Id="rId83" Type="http://schemas.openxmlformats.org/officeDocument/2006/relationships/customXml" Target="../ink/ink1569.xml"/><Relationship Id="rId88" Type="http://schemas.openxmlformats.org/officeDocument/2006/relationships/image" Target="../media/image1577.png"/><Relationship Id="rId91" Type="http://schemas.openxmlformats.org/officeDocument/2006/relationships/customXml" Target="../ink/ink1573.xml"/><Relationship Id="rId96" Type="http://schemas.openxmlformats.org/officeDocument/2006/relationships/image" Target="../media/image158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36.png"/><Relationship Id="rId15" Type="http://schemas.openxmlformats.org/officeDocument/2006/relationships/customXml" Target="../ink/ink1535.xml"/><Relationship Id="rId23" Type="http://schemas.openxmlformats.org/officeDocument/2006/relationships/customXml" Target="../ink/ink1539.xml"/><Relationship Id="rId28" Type="http://schemas.openxmlformats.org/officeDocument/2006/relationships/image" Target="../media/image1547.png"/><Relationship Id="rId36" Type="http://schemas.openxmlformats.org/officeDocument/2006/relationships/image" Target="../media/image1551.png"/><Relationship Id="rId49" Type="http://schemas.openxmlformats.org/officeDocument/2006/relationships/customXml" Target="../ink/ink1552.xml"/><Relationship Id="rId57" Type="http://schemas.openxmlformats.org/officeDocument/2006/relationships/customXml" Target="../ink/ink1556.xml"/><Relationship Id="rId10" Type="http://schemas.openxmlformats.org/officeDocument/2006/relationships/image" Target="../media/image1538.png"/><Relationship Id="rId31" Type="http://schemas.openxmlformats.org/officeDocument/2006/relationships/customXml" Target="../ink/ink1543.xml"/><Relationship Id="rId44" Type="http://schemas.openxmlformats.org/officeDocument/2006/relationships/image" Target="../media/image1555.png"/><Relationship Id="rId52" Type="http://schemas.openxmlformats.org/officeDocument/2006/relationships/image" Target="../media/image1559.png"/><Relationship Id="rId60" Type="http://schemas.openxmlformats.org/officeDocument/2006/relationships/image" Target="../media/image1563.png"/><Relationship Id="rId65" Type="http://schemas.openxmlformats.org/officeDocument/2006/relationships/customXml" Target="../ink/ink1560.xml"/><Relationship Id="rId73" Type="http://schemas.openxmlformats.org/officeDocument/2006/relationships/customXml" Target="../ink/ink1564.xml"/><Relationship Id="rId78" Type="http://schemas.openxmlformats.org/officeDocument/2006/relationships/image" Target="../media/image1572.png"/><Relationship Id="rId81" Type="http://schemas.openxmlformats.org/officeDocument/2006/relationships/customXml" Target="../ink/ink1568.xml"/><Relationship Id="rId86" Type="http://schemas.openxmlformats.org/officeDocument/2006/relationships/image" Target="../media/image1576.png"/><Relationship Id="rId94" Type="http://schemas.openxmlformats.org/officeDocument/2006/relationships/image" Target="../media/image1580.png"/><Relationship Id="rId99" Type="http://schemas.openxmlformats.org/officeDocument/2006/relationships/customXml" Target="../ink/ink1577.xml"/><Relationship Id="rId101" Type="http://schemas.openxmlformats.org/officeDocument/2006/relationships/customXml" Target="../ink/ink1578.xml"/><Relationship Id="rId4" Type="http://schemas.openxmlformats.org/officeDocument/2006/relationships/image" Target="../media/image1535.png"/><Relationship Id="rId9" Type="http://schemas.openxmlformats.org/officeDocument/2006/relationships/customXml" Target="../ink/ink1532.xml"/><Relationship Id="rId13" Type="http://schemas.openxmlformats.org/officeDocument/2006/relationships/customXml" Target="../ink/ink1534.xml"/><Relationship Id="rId18" Type="http://schemas.openxmlformats.org/officeDocument/2006/relationships/image" Target="../media/image1542.png"/><Relationship Id="rId39" Type="http://schemas.openxmlformats.org/officeDocument/2006/relationships/customXml" Target="../ink/ink1547.xml"/><Relationship Id="rId34" Type="http://schemas.openxmlformats.org/officeDocument/2006/relationships/image" Target="../media/image1550.png"/><Relationship Id="rId50" Type="http://schemas.openxmlformats.org/officeDocument/2006/relationships/image" Target="../media/image1558.png"/><Relationship Id="rId55" Type="http://schemas.openxmlformats.org/officeDocument/2006/relationships/customXml" Target="../ink/ink1555.xml"/><Relationship Id="rId76" Type="http://schemas.openxmlformats.org/officeDocument/2006/relationships/image" Target="../media/image1571.png"/><Relationship Id="rId97" Type="http://schemas.openxmlformats.org/officeDocument/2006/relationships/customXml" Target="../ink/ink1576.xml"/><Relationship Id="rId7" Type="http://schemas.openxmlformats.org/officeDocument/2006/relationships/customXml" Target="../ink/ink1531.xml"/><Relationship Id="rId71" Type="http://schemas.openxmlformats.org/officeDocument/2006/relationships/customXml" Target="../ink/ink1563.xml"/><Relationship Id="rId92" Type="http://schemas.openxmlformats.org/officeDocument/2006/relationships/image" Target="../media/image1579.png"/><Relationship Id="rId2" Type="http://schemas.openxmlformats.org/officeDocument/2006/relationships/image" Target="../media/image12100.png"/><Relationship Id="rId29" Type="http://schemas.openxmlformats.org/officeDocument/2006/relationships/customXml" Target="../ink/ink1542.xml"/><Relationship Id="rId24" Type="http://schemas.openxmlformats.org/officeDocument/2006/relationships/image" Target="../media/image1545.png"/><Relationship Id="rId40" Type="http://schemas.openxmlformats.org/officeDocument/2006/relationships/image" Target="../media/image1553.png"/><Relationship Id="rId45" Type="http://schemas.openxmlformats.org/officeDocument/2006/relationships/customXml" Target="../ink/ink1550.xml"/><Relationship Id="rId66" Type="http://schemas.openxmlformats.org/officeDocument/2006/relationships/image" Target="../media/image1566.png"/><Relationship Id="rId87" Type="http://schemas.openxmlformats.org/officeDocument/2006/relationships/customXml" Target="../ink/ink1571.xml"/><Relationship Id="rId61" Type="http://schemas.openxmlformats.org/officeDocument/2006/relationships/customXml" Target="../ink/ink1558.xml"/><Relationship Id="rId82" Type="http://schemas.openxmlformats.org/officeDocument/2006/relationships/image" Target="../media/image1574.png"/><Relationship Id="rId19" Type="http://schemas.openxmlformats.org/officeDocument/2006/relationships/customXml" Target="../ink/ink1537.xml"/><Relationship Id="rId14" Type="http://schemas.openxmlformats.org/officeDocument/2006/relationships/image" Target="../media/image1540.png"/><Relationship Id="rId30" Type="http://schemas.openxmlformats.org/officeDocument/2006/relationships/image" Target="../media/image1548.png"/><Relationship Id="rId35" Type="http://schemas.openxmlformats.org/officeDocument/2006/relationships/customXml" Target="../ink/ink1545.xml"/><Relationship Id="rId56" Type="http://schemas.openxmlformats.org/officeDocument/2006/relationships/image" Target="../media/image1561.png"/><Relationship Id="rId77" Type="http://schemas.openxmlformats.org/officeDocument/2006/relationships/customXml" Target="../ink/ink1566.xml"/><Relationship Id="rId100" Type="http://schemas.openxmlformats.org/officeDocument/2006/relationships/image" Target="../media/image1583.png"/><Relationship Id="rId8" Type="http://schemas.openxmlformats.org/officeDocument/2006/relationships/image" Target="../media/image1537.png"/><Relationship Id="rId51" Type="http://schemas.openxmlformats.org/officeDocument/2006/relationships/customXml" Target="../ink/ink1553.xml"/><Relationship Id="rId72" Type="http://schemas.openxmlformats.org/officeDocument/2006/relationships/image" Target="../media/image1569.png"/><Relationship Id="rId93" Type="http://schemas.openxmlformats.org/officeDocument/2006/relationships/customXml" Target="../ink/ink1574.xml"/><Relationship Id="rId98" Type="http://schemas.openxmlformats.org/officeDocument/2006/relationships/image" Target="../media/image1582.png"/><Relationship Id="rId3" Type="http://schemas.openxmlformats.org/officeDocument/2006/relationships/customXml" Target="../ink/ink15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79.xml"/><Relationship Id="rId2" Type="http://schemas.openxmlformats.org/officeDocument/2006/relationships/image" Target="../media/image158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8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4.xml"/><Relationship Id="rId18" Type="http://schemas.openxmlformats.org/officeDocument/2006/relationships/image" Target="../media/image1594.png"/><Relationship Id="rId26" Type="http://schemas.openxmlformats.org/officeDocument/2006/relationships/image" Target="../media/image1598.png"/><Relationship Id="rId39" Type="http://schemas.openxmlformats.org/officeDocument/2006/relationships/customXml" Target="../ink/ink1597.xml"/><Relationship Id="rId21" Type="http://schemas.openxmlformats.org/officeDocument/2006/relationships/customXml" Target="../ink/ink1588.xml"/><Relationship Id="rId34" Type="http://schemas.openxmlformats.org/officeDocument/2006/relationships/image" Target="../media/image1602.png"/><Relationship Id="rId42" Type="http://schemas.openxmlformats.org/officeDocument/2006/relationships/image" Target="../media/image1606.png"/><Relationship Id="rId7" Type="http://schemas.openxmlformats.org/officeDocument/2006/relationships/customXml" Target="../ink/ink1581.xml"/><Relationship Id="rId2" Type="http://schemas.openxmlformats.org/officeDocument/2006/relationships/image" Target="../media/image1587.png"/><Relationship Id="rId16" Type="http://schemas.openxmlformats.org/officeDocument/2006/relationships/image" Target="../media/image1593.png"/><Relationship Id="rId20" Type="http://schemas.openxmlformats.org/officeDocument/2006/relationships/image" Target="../media/image1595.png"/><Relationship Id="rId29" Type="http://schemas.openxmlformats.org/officeDocument/2006/relationships/customXml" Target="../ink/ink1592.xml"/><Relationship Id="rId41" Type="http://schemas.openxmlformats.org/officeDocument/2006/relationships/customXml" Target="../ink/ink159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88.png"/><Relationship Id="rId11" Type="http://schemas.openxmlformats.org/officeDocument/2006/relationships/customXml" Target="../ink/ink1583.xml"/><Relationship Id="rId24" Type="http://schemas.openxmlformats.org/officeDocument/2006/relationships/image" Target="../media/image1597.png"/><Relationship Id="rId32" Type="http://schemas.openxmlformats.org/officeDocument/2006/relationships/image" Target="../media/image1601.png"/><Relationship Id="rId37" Type="http://schemas.openxmlformats.org/officeDocument/2006/relationships/customXml" Target="../ink/ink1596.xml"/><Relationship Id="rId40" Type="http://schemas.openxmlformats.org/officeDocument/2006/relationships/image" Target="../media/image1605.png"/><Relationship Id="rId5" Type="http://schemas.openxmlformats.org/officeDocument/2006/relationships/customXml" Target="../ink/ink1580.xml"/><Relationship Id="rId15" Type="http://schemas.openxmlformats.org/officeDocument/2006/relationships/customXml" Target="../ink/ink1585.xml"/><Relationship Id="rId23" Type="http://schemas.openxmlformats.org/officeDocument/2006/relationships/customXml" Target="../ink/ink1589.xml"/><Relationship Id="rId28" Type="http://schemas.openxmlformats.org/officeDocument/2006/relationships/image" Target="../media/image1599.png"/><Relationship Id="rId36" Type="http://schemas.openxmlformats.org/officeDocument/2006/relationships/image" Target="../media/image1603.png"/><Relationship Id="rId10" Type="http://schemas.openxmlformats.org/officeDocument/2006/relationships/image" Target="../media/image1590.png"/><Relationship Id="rId19" Type="http://schemas.openxmlformats.org/officeDocument/2006/relationships/customXml" Target="../ink/ink1587.xml"/><Relationship Id="rId31" Type="http://schemas.openxmlformats.org/officeDocument/2006/relationships/customXml" Target="../ink/ink1593.xml"/><Relationship Id="rId4" Type="http://schemas.openxmlformats.org/officeDocument/2006/relationships/image" Target="../media/image15100.png"/><Relationship Id="rId9" Type="http://schemas.openxmlformats.org/officeDocument/2006/relationships/customXml" Target="../ink/ink1582.xml"/><Relationship Id="rId14" Type="http://schemas.openxmlformats.org/officeDocument/2006/relationships/image" Target="../media/image1592.png"/><Relationship Id="rId22" Type="http://schemas.openxmlformats.org/officeDocument/2006/relationships/image" Target="../media/image1596.png"/><Relationship Id="rId27" Type="http://schemas.openxmlformats.org/officeDocument/2006/relationships/customXml" Target="../ink/ink1591.xml"/><Relationship Id="rId30" Type="http://schemas.openxmlformats.org/officeDocument/2006/relationships/image" Target="../media/image1600.png"/><Relationship Id="rId35" Type="http://schemas.openxmlformats.org/officeDocument/2006/relationships/customXml" Target="../ink/ink1595.xml"/><Relationship Id="rId8" Type="http://schemas.openxmlformats.org/officeDocument/2006/relationships/image" Target="../media/image1589.png"/><Relationship Id="rId3" Type="http://schemas.openxmlformats.org/officeDocument/2006/relationships/image" Target="../media/image2.png"/><Relationship Id="rId12" Type="http://schemas.openxmlformats.org/officeDocument/2006/relationships/image" Target="../media/image1591.png"/><Relationship Id="rId17" Type="http://schemas.openxmlformats.org/officeDocument/2006/relationships/customXml" Target="../ink/ink1586.xml"/><Relationship Id="rId25" Type="http://schemas.openxmlformats.org/officeDocument/2006/relationships/customXml" Target="../ink/ink1590.xml"/><Relationship Id="rId33" Type="http://schemas.openxmlformats.org/officeDocument/2006/relationships/customXml" Target="../ink/ink1594.xml"/><Relationship Id="rId38" Type="http://schemas.openxmlformats.org/officeDocument/2006/relationships/image" Target="../media/image16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99.xml"/><Relationship Id="rId2" Type="http://schemas.openxmlformats.org/officeDocument/2006/relationships/image" Target="../media/image160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9.png"/><Relationship Id="rId2" Type="http://schemas.openxmlformats.org/officeDocument/2006/relationships/customXml" Target="../ink/ink160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58.xml"/><Relationship Id="rId299" Type="http://schemas.openxmlformats.org/officeDocument/2006/relationships/customXml" Target="../ink/ink1749.xml"/><Relationship Id="rId21" Type="http://schemas.openxmlformats.org/officeDocument/2006/relationships/customXml" Target="../ink/ink1610.xml"/><Relationship Id="rId63" Type="http://schemas.openxmlformats.org/officeDocument/2006/relationships/customXml" Target="../ink/ink1631.xml"/><Relationship Id="rId159" Type="http://schemas.openxmlformats.org/officeDocument/2006/relationships/customXml" Target="../ink/ink1679.xml"/><Relationship Id="rId324" Type="http://schemas.openxmlformats.org/officeDocument/2006/relationships/image" Target="../media/image1770.png"/><Relationship Id="rId366" Type="http://schemas.openxmlformats.org/officeDocument/2006/relationships/image" Target="../media/image1791.png"/><Relationship Id="rId170" Type="http://schemas.openxmlformats.org/officeDocument/2006/relationships/image" Target="../media/image1693.png"/><Relationship Id="rId226" Type="http://schemas.openxmlformats.org/officeDocument/2006/relationships/image" Target="../media/image1721.png"/><Relationship Id="rId433" Type="http://schemas.openxmlformats.org/officeDocument/2006/relationships/customXml" Target="../ink/ink1816.xml"/><Relationship Id="rId268" Type="http://schemas.openxmlformats.org/officeDocument/2006/relationships/image" Target="../media/image1742.png"/><Relationship Id="rId32" Type="http://schemas.openxmlformats.org/officeDocument/2006/relationships/image" Target="../media/image1624.png"/><Relationship Id="rId74" Type="http://schemas.openxmlformats.org/officeDocument/2006/relationships/image" Target="../media/image1645.png"/><Relationship Id="rId128" Type="http://schemas.openxmlformats.org/officeDocument/2006/relationships/image" Target="../media/image1672.png"/><Relationship Id="rId335" Type="http://schemas.openxmlformats.org/officeDocument/2006/relationships/customXml" Target="../ink/ink1767.xml"/><Relationship Id="rId377" Type="http://schemas.openxmlformats.org/officeDocument/2006/relationships/customXml" Target="../ink/ink1788.xml"/><Relationship Id="rId5" Type="http://schemas.openxmlformats.org/officeDocument/2006/relationships/customXml" Target="../ink/ink1602.xml"/><Relationship Id="rId181" Type="http://schemas.openxmlformats.org/officeDocument/2006/relationships/customXml" Target="../ink/ink1690.xml"/><Relationship Id="rId237" Type="http://schemas.openxmlformats.org/officeDocument/2006/relationships/customXml" Target="../ink/ink1718.xml"/><Relationship Id="rId402" Type="http://schemas.openxmlformats.org/officeDocument/2006/relationships/image" Target="../media/image1809.png"/><Relationship Id="rId279" Type="http://schemas.openxmlformats.org/officeDocument/2006/relationships/customXml" Target="../ink/ink1739.xml"/><Relationship Id="rId444" Type="http://schemas.openxmlformats.org/officeDocument/2006/relationships/image" Target="../media/image1830.png"/><Relationship Id="rId43" Type="http://schemas.openxmlformats.org/officeDocument/2006/relationships/customXml" Target="../ink/ink1621.xml"/><Relationship Id="rId139" Type="http://schemas.openxmlformats.org/officeDocument/2006/relationships/customXml" Target="../ink/ink1669.xml"/><Relationship Id="rId290" Type="http://schemas.openxmlformats.org/officeDocument/2006/relationships/image" Target="../media/image1753.png"/><Relationship Id="rId304" Type="http://schemas.openxmlformats.org/officeDocument/2006/relationships/image" Target="../media/image1760.png"/><Relationship Id="rId346" Type="http://schemas.openxmlformats.org/officeDocument/2006/relationships/image" Target="../media/image1781.png"/><Relationship Id="rId388" Type="http://schemas.openxmlformats.org/officeDocument/2006/relationships/image" Target="../media/image1802.png"/><Relationship Id="rId85" Type="http://schemas.openxmlformats.org/officeDocument/2006/relationships/customXml" Target="../ink/ink1642.xml"/><Relationship Id="rId150" Type="http://schemas.openxmlformats.org/officeDocument/2006/relationships/image" Target="../media/image1683.png"/><Relationship Id="rId192" Type="http://schemas.openxmlformats.org/officeDocument/2006/relationships/image" Target="../media/image1704.png"/><Relationship Id="rId206" Type="http://schemas.openxmlformats.org/officeDocument/2006/relationships/image" Target="../media/image1711.png"/><Relationship Id="rId413" Type="http://schemas.openxmlformats.org/officeDocument/2006/relationships/customXml" Target="../ink/ink1806.xml"/><Relationship Id="rId248" Type="http://schemas.openxmlformats.org/officeDocument/2006/relationships/image" Target="../media/image1732.png"/><Relationship Id="rId455" Type="http://schemas.openxmlformats.org/officeDocument/2006/relationships/customXml" Target="../ink/ink1827.xml"/><Relationship Id="rId12" Type="http://schemas.openxmlformats.org/officeDocument/2006/relationships/image" Target="../media/image1614.png"/><Relationship Id="rId108" Type="http://schemas.openxmlformats.org/officeDocument/2006/relationships/image" Target="../media/image1662.png"/><Relationship Id="rId315" Type="http://schemas.openxmlformats.org/officeDocument/2006/relationships/customXml" Target="../ink/ink1757.xml"/><Relationship Id="rId357" Type="http://schemas.openxmlformats.org/officeDocument/2006/relationships/customXml" Target="../ink/ink1778.xml"/><Relationship Id="rId54" Type="http://schemas.openxmlformats.org/officeDocument/2006/relationships/image" Target="../media/image1635.png"/><Relationship Id="rId96" Type="http://schemas.openxmlformats.org/officeDocument/2006/relationships/image" Target="../media/image1656.png"/><Relationship Id="rId161" Type="http://schemas.openxmlformats.org/officeDocument/2006/relationships/customXml" Target="../ink/ink1680.xml"/><Relationship Id="rId217" Type="http://schemas.openxmlformats.org/officeDocument/2006/relationships/customXml" Target="../ink/ink1708.xml"/><Relationship Id="rId399" Type="http://schemas.openxmlformats.org/officeDocument/2006/relationships/customXml" Target="../ink/ink1799.xml"/><Relationship Id="rId259" Type="http://schemas.openxmlformats.org/officeDocument/2006/relationships/customXml" Target="../ink/ink1729.xml"/><Relationship Id="rId424" Type="http://schemas.openxmlformats.org/officeDocument/2006/relationships/image" Target="../media/image1820.png"/><Relationship Id="rId23" Type="http://schemas.openxmlformats.org/officeDocument/2006/relationships/customXml" Target="../ink/ink1611.xml"/><Relationship Id="rId119" Type="http://schemas.openxmlformats.org/officeDocument/2006/relationships/customXml" Target="../ink/ink1659.xml"/><Relationship Id="rId270" Type="http://schemas.openxmlformats.org/officeDocument/2006/relationships/image" Target="../media/image1743.png"/><Relationship Id="rId326" Type="http://schemas.openxmlformats.org/officeDocument/2006/relationships/image" Target="../media/image1771.png"/><Relationship Id="rId65" Type="http://schemas.openxmlformats.org/officeDocument/2006/relationships/customXml" Target="../ink/ink1632.xml"/><Relationship Id="rId130" Type="http://schemas.openxmlformats.org/officeDocument/2006/relationships/image" Target="../media/image1673.png"/><Relationship Id="rId368" Type="http://schemas.openxmlformats.org/officeDocument/2006/relationships/image" Target="../media/image1792.png"/><Relationship Id="rId172" Type="http://schemas.openxmlformats.org/officeDocument/2006/relationships/image" Target="../media/image1694.png"/><Relationship Id="rId228" Type="http://schemas.openxmlformats.org/officeDocument/2006/relationships/image" Target="../media/image1722.png"/><Relationship Id="rId435" Type="http://schemas.openxmlformats.org/officeDocument/2006/relationships/customXml" Target="../ink/ink1817.xml"/><Relationship Id="rId281" Type="http://schemas.openxmlformats.org/officeDocument/2006/relationships/customXml" Target="../ink/ink1740.xml"/><Relationship Id="rId337" Type="http://schemas.openxmlformats.org/officeDocument/2006/relationships/customXml" Target="../ink/ink1768.xml"/><Relationship Id="rId34" Type="http://schemas.openxmlformats.org/officeDocument/2006/relationships/image" Target="../media/image1625.png"/><Relationship Id="rId76" Type="http://schemas.openxmlformats.org/officeDocument/2006/relationships/image" Target="../media/image1646.png"/><Relationship Id="rId141" Type="http://schemas.openxmlformats.org/officeDocument/2006/relationships/customXml" Target="../ink/ink1670.xml"/><Relationship Id="rId379" Type="http://schemas.openxmlformats.org/officeDocument/2006/relationships/customXml" Target="../ink/ink1789.xml"/><Relationship Id="rId7" Type="http://schemas.openxmlformats.org/officeDocument/2006/relationships/customXml" Target="../ink/ink1603.xml"/><Relationship Id="rId183" Type="http://schemas.openxmlformats.org/officeDocument/2006/relationships/customXml" Target="../ink/ink1691.xml"/><Relationship Id="rId239" Type="http://schemas.openxmlformats.org/officeDocument/2006/relationships/customXml" Target="../ink/ink1719.xml"/><Relationship Id="rId390" Type="http://schemas.openxmlformats.org/officeDocument/2006/relationships/image" Target="../media/image1803.png"/><Relationship Id="rId404" Type="http://schemas.openxmlformats.org/officeDocument/2006/relationships/image" Target="../media/image1810.png"/><Relationship Id="rId446" Type="http://schemas.openxmlformats.org/officeDocument/2006/relationships/image" Target="../media/image1831.png"/><Relationship Id="rId250" Type="http://schemas.openxmlformats.org/officeDocument/2006/relationships/image" Target="../media/image1733.png"/><Relationship Id="rId292" Type="http://schemas.openxmlformats.org/officeDocument/2006/relationships/image" Target="../media/image1754.png"/><Relationship Id="rId306" Type="http://schemas.openxmlformats.org/officeDocument/2006/relationships/image" Target="../media/image1761.png"/><Relationship Id="rId45" Type="http://schemas.openxmlformats.org/officeDocument/2006/relationships/customXml" Target="../ink/ink1622.xml"/><Relationship Id="rId87" Type="http://schemas.openxmlformats.org/officeDocument/2006/relationships/customXml" Target="../ink/ink1643.xml"/><Relationship Id="rId110" Type="http://schemas.openxmlformats.org/officeDocument/2006/relationships/image" Target="../media/image1663.png"/><Relationship Id="rId348" Type="http://schemas.openxmlformats.org/officeDocument/2006/relationships/image" Target="../media/image1782.png"/><Relationship Id="rId152" Type="http://schemas.openxmlformats.org/officeDocument/2006/relationships/image" Target="../media/image1684.png"/><Relationship Id="rId194" Type="http://schemas.openxmlformats.org/officeDocument/2006/relationships/image" Target="../media/image1705.png"/><Relationship Id="rId208" Type="http://schemas.openxmlformats.org/officeDocument/2006/relationships/image" Target="../media/image1712.png"/><Relationship Id="rId415" Type="http://schemas.openxmlformats.org/officeDocument/2006/relationships/customXml" Target="../ink/ink1807.xml"/><Relationship Id="rId457" Type="http://schemas.openxmlformats.org/officeDocument/2006/relationships/customXml" Target="../ink/ink1828.xml"/><Relationship Id="rId261" Type="http://schemas.openxmlformats.org/officeDocument/2006/relationships/customXml" Target="../ink/ink1730.xml"/><Relationship Id="rId14" Type="http://schemas.openxmlformats.org/officeDocument/2006/relationships/image" Target="../media/image1615.png"/><Relationship Id="rId56" Type="http://schemas.openxmlformats.org/officeDocument/2006/relationships/image" Target="../media/image1636.png"/><Relationship Id="rId317" Type="http://schemas.openxmlformats.org/officeDocument/2006/relationships/customXml" Target="../ink/ink1758.xml"/><Relationship Id="rId359" Type="http://schemas.openxmlformats.org/officeDocument/2006/relationships/customXml" Target="../ink/ink1779.xml"/><Relationship Id="rId98" Type="http://schemas.openxmlformats.org/officeDocument/2006/relationships/image" Target="../media/image1657.png"/><Relationship Id="rId121" Type="http://schemas.openxmlformats.org/officeDocument/2006/relationships/customXml" Target="../ink/ink1660.xml"/><Relationship Id="rId163" Type="http://schemas.openxmlformats.org/officeDocument/2006/relationships/customXml" Target="../ink/ink1681.xml"/><Relationship Id="rId219" Type="http://schemas.openxmlformats.org/officeDocument/2006/relationships/customXml" Target="../ink/ink1709.xml"/><Relationship Id="rId370" Type="http://schemas.openxmlformats.org/officeDocument/2006/relationships/image" Target="../media/image1793.png"/><Relationship Id="rId426" Type="http://schemas.openxmlformats.org/officeDocument/2006/relationships/image" Target="../media/image1821.png"/><Relationship Id="rId230" Type="http://schemas.openxmlformats.org/officeDocument/2006/relationships/image" Target="../media/image1723.png"/><Relationship Id="rId25" Type="http://schemas.openxmlformats.org/officeDocument/2006/relationships/customXml" Target="../ink/ink1612.xml"/><Relationship Id="rId67" Type="http://schemas.openxmlformats.org/officeDocument/2006/relationships/customXml" Target="../ink/ink1633.xml"/><Relationship Id="rId272" Type="http://schemas.openxmlformats.org/officeDocument/2006/relationships/image" Target="../media/image1744.png"/><Relationship Id="rId328" Type="http://schemas.openxmlformats.org/officeDocument/2006/relationships/image" Target="../media/image1772.png"/><Relationship Id="rId132" Type="http://schemas.openxmlformats.org/officeDocument/2006/relationships/image" Target="../media/image1674.png"/><Relationship Id="rId174" Type="http://schemas.openxmlformats.org/officeDocument/2006/relationships/image" Target="../media/image1695.png"/><Relationship Id="rId381" Type="http://schemas.openxmlformats.org/officeDocument/2006/relationships/customXml" Target="../ink/ink1790.xml"/><Relationship Id="rId241" Type="http://schemas.openxmlformats.org/officeDocument/2006/relationships/customXml" Target="../ink/ink1720.xml"/><Relationship Id="rId437" Type="http://schemas.openxmlformats.org/officeDocument/2006/relationships/customXml" Target="../ink/ink1818.xml"/><Relationship Id="rId36" Type="http://schemas.openxmlformats.org/officeDocument/2006/relationships/image" Target="../media/image1626.png"/><Relationship Id="rId283" Type="http://schemas.openxmlformats.org/officeDocument/2006/relationships/customXml" Target="../ink/ink1741.xml"/><Relationship Id="rId339" Type="http://schemas.openxmlformats.org/officeDocument/2006/relationships/customXml" Target="../ink/ink1769.xml"/><Relationship Id="rId78" Type="http://schemas.openxmlformats.org/officeDocument/2006/relationships/image" Target="../media/image1647.png"/><Relationship Id="rId101" Type="http://schemas.openxmlformats.org/officeDocument/2006/relationships/customXml" Target="../ink/ink1650.xml"/><Relationship Id="rId143" Type="http://schemas.openxmlformats.org/officeDocument/2006/relationships/customXml" Target="../ink/ink1671.xml"/><Relationship Id="rId185" Type="http://schemas.openxmlformats.org/officeDocument/2006/relationships/customXml" Target="../ink/ink1692.xml"/><Relationship Id="rId350" Type="http://schemas.openxmlformats.org/officeDocument/2006/relationships/image" Target="../media/image1783.png"/><Relationship Id="rId406" Type="http://schemas.openxmlformats.org/officeDocument/2006/relationships/image" Target="../media/image1811.png"/><Relationship Id="rId9" Type="http://schemas.openxmlformats.org/officeDocument/2006/relationships/customXml" Target="../ink/ink1604.xml"/><Relationship Id="rId210" Type="http://schemas.openxmlformats.org/officeDocument/2006/relationships/image" Target="../media/image1713.png"/><Relationship Id="rId392" Type="http://schemas.openxmlformats.org/officeDocument/2006/relationships/image" Target="../media/image1804.png"/><Relationship Id="rId448" Type="http://schemas.openxmlformats.org/officeDocument/2006/relationships/image" Target="../media/image1832.png"/><Relationship Id="rId252" Type="http://schemas.openxmlformats.org/officeDocument/2006/relationships/image" Target="../media/image1734.png"/><Relationship Id="rId294" Type="http://schemas.openxmlformats.org/officeDocument/2006/relationships/image" Target="../media/image1755.png"/><Relationship Id="rId308" Type="http://schemas.openxmlformats.org/officeDocument/2006/relationships/image" Target="../media/image1762.png"/><Relationship Id="rId47" Type="http://schemas.openxmlformats.org/officeDocument/2006/relationships/customXml" Target="../ink/ink1623.xml"/><Relationship Id="rId89" Type="http://schemas.openxmlformats.org/officeDocument/2006/relationships/customXml" Target="../ink/ink1644.xml"/><Relationship Id="rId112" Type="http://schemas.openxmlformats.org/officeDocument/2006/relationships/image" Target="../media/image1664.png"/><Relationship Id="rId154" Type="http://schemas.openxmlformats.org/officeDocument/2006/relationships/image" Target="../media/image1685.png"/><Relationship Id="rId361" Type="http://schemas.openxmlformats.org/officeDocument/2006/relationships/customXml" Target="../ink/ink1780.xml"/><Relationship Id="rId196" Type="http://schemas.openxmlformats.org/officeDocument/2006/relationships/image" Target="../media/image1706.png"/><Relationship Id="rId417" Type="http://schemas.openxmlformats.org/officeDocument/2006/relationships/customXml" Target="../ink/ink1808.xml"/><Relationship Id="rId459" Type="http://schemas.openxmlformats.org/officeDocument/2006/relationships/customXml" Target="../ink/ink1829.xml"/><Relationship Id="rId16" Type="http://schemas.openxmlformats.org/officeDocument/2006/relationships/image" Target="../media/image1616.png"/><Relationship Id="rId221" Type="http://schemas.openxmlformats.org/officeDocument/2006/relationships/customXml" Target="../ink/ink1710.xml"/><Relationship Id="rId263" Type="http://schemas.openxmlformats.org/officeDocument/2006/relationships/customXml" Target="../ink/ink1731.xml"/><Relationship Id="rId319" Type="http://schemas.openxmlformats.org/officeDocument/2006/relationships/customXml" Target="../ink/ink1759.xml"/><Relationship Id="rId58" Type="http://schemas.openxmlformats.org/officeDocument/2006/relationships/image" Target="../media/image1637.png"/><Relationship Id="rId123" Type="http://schemas.openxmlformats.org/officeDocument/2006/relationships/customXml" Target="../ink/ink1661.xml"/><Relationship Id="rId330" Type="http://schemas.openxmlformats.org/officeDocument/2006/relationships/image" Target="../media/image1773.png"/><Relationship Id="rId165" Type="http://schemas.openxmlformats.org/officeDocument/2006/relationships/customXml" Target="../ink/ink1682.xml"/><Relationship Id="rId372" Type="http://schemas.openxmlformats.org/officeDocument/2006/relationships/image" Target="../media/image1794.png"/><Relationship Id="rId428" Type="http://schemas.openxmlformats.org/officeDocument/2006/relationships/image" Target="../media/image1822.png"/><Relationship Id="rId232" Type="http://schemas.openxmlformats.org/officeDocument/2006/relationships/image" Target="../media/image1724.png"/><Relationship Id="rId274" Type="http://schemas.openxmlformats.org/officeDocument/2006/relationships/image" Target="../media/image1745.png"/><Relationship Id="rId27" Type="http://schemas.openxmlformats.org/officeDocument/2006/relationships/customXml" Target="../ink/ink1613.xml"/><Relationship Id="rId69" Type="http://schemas.openxmlformats.org/officeDocument/2006/relationships/customXml" Target="../ink/ink1634.xml"/><Relationship Id="rId134" Type="http://schemas.openxmlformats.org/officeDocument/2006/relationships/image" Target="../media/image1675.png"/><Relationship Id="rId80" Type="http://schemas.openxmlformats.org/officeDocument/2006/relationships/image" Target="../media/image1648.png"/><Relationship Id="rId176" Type="http://schemas.openxmlformats.org/officeDocument/2006/relationships/image" Target="../media/image1696.png"/><Relationship Id="rId341" Type="http://schemas.openxmlformats.org/officeDocument/2006/relationships/customXml" Target="../ink/ink1770.xml"/><Relationship Id="rId383" Type="http://schemas.openxmlformats.org/officeDocument/2006/relationships/customXml" Target="../ink/ink1791.xml"/><Relationship Id="rId439" Type="http://schemas.openxmlformats.org/officeDocument/2006/relationships/customXml" Target="../ink/ink1819.xml"/><Relationship Id="rId201" Type="http://schemas.openxmlformats.org/officeDocument/2006/relationships/customXml" Target="../ink/ink1700.xml"/><Relationship Id="rId243" Type="http://schemas.openxmlformats.org/officeDocument/2006/relationships/customXml" Target="../ink/ink1721.xml"/><Relationship Id="rId285" Type="http://schemas.openxmlformats.org/officeDocument/2006/relationships/customXml" Target="../ink/ink1742.xml"/><Relationship Id="rId450" Type="http://schemas.openxmlformats.org/officeDocument/2006/relationships/image" Target="../media/image1833.png"/><Relationship Id="rId38" Type="http://schemas.openxmlformats.org/officeDocument/2006/relationships/image" Target="../media/image1627.png"/><Relationship Id="rId103" Type="http://schemas.openxmlformats.org/officeDocument/2006/relationships/customXml" Target="../ink/ink1651.xml"/><Relationship Id="rId310" Type="http://schemas.openxmlformats.org/officeDocument/2006/relationships/image" Target="../media/image1763.png"/><Relationship Id="rId91" Type="http://schemas.openxmlformats.org/officeDocument/2006/relationships/customXml" Target="../ink/ink1645.xml"/><Relationship Id="rId145" Type="http://schemas.openxmlformats.org/officeDocument/2006/relationships/customXml" Target="../ink/ink1672.xml"/><Relationship Id="rId187" Type="http://schemas.openxmlformats.org/officeDocument/2006/relationships/customXml" Target="../ink/ink1693.xml"/><Relationship Id="rId352" Type="http://schemas.openxmlformats.org/officeDocument/2006/relationships/image" Target="../media/image1784.png"/><Relationship Id="rId394" Type="http://schemas.openxmlformats.org/officeDocument/2006/relationships/image" Target="../media/image1805.png"/><Relationship Id="rId408" Type="http://schemas.openxmlformats.org/officeDocument/2006/relationships/image" Target="../media/image1812.png"/><Relationship Id="rId212" Type="http://schemas.openxmlformats.org/officeDocument/2006/relationships/image" Target="../media/image1714.png"/><Relationship Id="rId254" Type="http://schemas.openxmlformats.org/officeDocument/2006/relationships/image" Target="../media/image1735.png"/><Relationship Id="rId49" Type="http://schemas.openxmlformats.org/officeDocument/2006/relationships/customXml" Target="../ink/ink1624.xml"/><Relationship Id="rId114" Type="http://schemas.openxmlformats.org/officeDocument/2006/relationships/image" Target="../media/image1665.png"/><Relationship Id="rId296" Type="http://schemas.openxmlformats.org/officeDocument/2006/relationships/image" Target="../media/image1756.png"/><Relationship Id="rId461" Type="http://schemas.openxmlformats.org/officeDocument/2006/relationships/customXml" Target="../ink/ink1830.xml"/><Relationship Id="rId60" Type="http://schemas.openxmlformats.org/officeDocument/2006/relationships/image" Target="../media/image1638.png"/><Relationship Id="rId156" Type="http://schemas.openxmlformats.org/officeDocument/2006/relationships/image" Target="../media/image1686.png"/><Relationship Id="rId198" Type="http://schemas.openxmlformats.org/officeDocument/2006/relationships/image" Target="../media/image1707.png"/><Relationship Id="rId321" Type="http://schemas.openxmlformats.org/officeDocument/2006/relationships/customXml" Target="../ink/ink1760.xml"/><Relationship Id="rId363" Type="http://schemas.openxmlformats.org/officeDocument/2006/relationships/customXml" Target="../ink/ink1781.xml"/><Relationship Id="rId419" Type="http://schemas.openxmlformats.org/officeDocument/2006/relationships/customXml" Target="../ink/ink1809.xml"/><Relationship Id="rId223" Type="http://schemas.openxmlformats.org/officeDocument/2006/relationships/customXml" Target="../ink/ink1711.xml"/><Relationship Id="rId430" Type="http://schemas.openxmlformats.org/officeDocument/2006/relationships/image" Target="../media/image1823.png"/><Relationship Id="rId18" Type="http://schemas.openxmlformats.org/officeDocument/2006/relationships/image" Target="../media/image1617.png"/><Relationship Id="rId265" Type="http://schemas.openxmlformats.org/officeDocument/2006/relationships/customXml" Target="../ink/ink1732.xml"/><Relationship Id="rId125" Type="http://schemas.openxmlformats.org/officeDocument/2006/relationships/customXml" Target="../ink/ink1662.xml"/><Relationship Id="rId167" Type="http://schemas.openxmlformats.org/officeDocument/2006/relationships/customXml" Target="../ink/ink1683.xml"/><Relationship Id="rId332" Type="http://schemas.openxmlformats.org/officeDocument/2006/relationships/image" Target="../media/image1774.png"/><Relationship Id="rId374" Type="http://schemas.openxmlformats.org/officeDocument/2006/relationships/image" Target="../media/image1795.png"/><Relationship Id="rId71" Type="http://schemas.openxmlformats.org/officeDocument/2006/relationships/customXml" Target="../ink/ink1635.xml"/><Relationship Id="rId234" Type="http://schemas.openxmlformats.org/officeDocument/2006/relationships/image" Target="../media/image1725.png"/><Relationship Id="rId2" Type="http://schemas.openxmlformats.org/officeDocument/2006/relationships/image" Target="../media/image17100.png"/><Relationship Id="rId29" Type="http://schemas.openxmlformats.org/officeDocument/2006/relationships/customXml" Target="../ink/ink1614.xml"/><Relationship Id="rId276" Type="http://schemas.openxmlformats.org/officeDocument/2006/relationships/image" Target="../media/image1746.png"/><Relationship Id="rId441" Type="http://schemas.openxmlformats.org/officeDocument/2006/relationships/customXml" Target="../ink/ink1820.xml"/><Relationship Id="rId40" Type="http://schemas.openxmlformats.org/officeDocument/2006/relationships/image" Target="../media/image1628.png"/><Relationship Id="rId115" Type="http://schemas.openxmlformats.org/officeDocument/2006/relationships/customXml" Target="../ink/ink1657.xml"/><Relationship Id="rId136" Type="http://schemas.openxmlformats.org/officeDocument/2006/relationships/image" Target="../media/image1676.png"/><Relationship Id="rId157" Type="http://schemas.openxmlformats.org/officeDocument/2006/relationships/customXml" Target="../ink/ink1678.xml"/><Relationship Id="rId178" Type="http://schemas.openxmlformats.org/officeDocument/2006/relationships/image" Target="../media/image1697.png"/><Relationship Id="rId301" Type="http://schemas.openxmlformats.org/officeDocument/2006/relationships/customXml" Target="../ink/ink1750.xml"/><Relationship Id="rId322" Type="http://schemas.openxmlformats.org/officeDocument/2006/relationships/image" Target="../media/image1769.png"/><Relationship Id="rId343" Type="http://schemas.openxmlformats.org/officeDocument/2006/relationships/customXml" Target="../ink/ink1771.xml"/><Relationship Id="rId364" Type="http://schemas.openxmlformats.org/officeDocument/2006/relationships/image" Target="../media/image1790.png"/><Relationship Id="rId61" Type="http://schemas.openxmlformats.org/officeDocument/2006/relationships/customXml" Target="../ink/ink1630.xml"/><Relationship Id="rId82" Type="http://schemas.openxmlformats.org/officeDocument/2006/relationships/image" Target="../media/image1649.png"/><Relationship Id="rId199" Type="http://schemas.openxmlformats.org/officeDocument/2006/relationships/customXml" Target="../ink/ink1699.xml"/><Relationship Id="rId203" Type="http://schemas.openxmlformats.org/officeDocument/2006/relationships/customXml" Target="../ink/ink1701.xml"/><Relationship Id="rId385" Type="http://schemas.openxmlformats.org/officeDocument/2006/relationships/customXml" Target="../ink/ink1792.xml"/><Relationship Id="rId19" Type="http://schemas.openxmlformats.org/officeDocument/2006/relationships/customXml" Target="../ink/ink1609.xml"/><Relationship Id="rId224" Type="http://schemas.openxmlformats.org/officeDocument/2006/relationships/image" Target="../media/image1720.png"/><Relationship Id="rId245" Type="http://schemas.openxmlformats.org/officeDocument/2006/relationships/customXml" Target="../ink/ink1722.xml"/><Relationship Id="rId266" Type="http://schemas.openxmlformats.org/officeDocument/2006/relationships/image" Target="../media/image1741.png"/><Relationship Id="rId287" Type="http://schemas.openxmlformats.org/officeDocument/2006/relationships/customXml" Target="../ink/ink1743.xml"/><Relationship Id="rId410" Type="http://schemas.openxmlformats.org/officeDocument/2006/relationships/image" Target="../media/image1813.png"/><Relationship Id="rId431" Type="http://schemas.openxmlformats.org/officeDocument/2006/relationships/customXml" Target="../ink/ink1815.xml"/><Relationship Id="rId452" Type="http://schemas.openxmlformats.org/officeDocument/2006/relationships/image" Target="../media/image1834.png"/><Relationship Id="rId30" Type="http://schemas.openxmlformats.org/officeDocument/2006/relationships/image" Target="../media/image1623.png"/><Relationship Id="rId105" Type="http://schemas.openxmlformats.org/officeDocument/2006/relationships/customXml" Target="../ink/ink1652.xml"/><Relationship Id="rId126" Type="http://schemas.openxmlformats.org/officeDocument/2006/relationships/image" Target="../media/image1671.png"/><Relationship Id="rId147" Type="http://schemas.openxmlformats.org/officeDocument/2006/relationships/customXml" Target="../ink/ink1673.xml"/><Relationship Id="rId168" Type="http://schemas.openxmlformats.org/officeDocument/2006/relationships/image" Target="../media/image1692.png"/><Relationship Id="rId312" Type="http://schemas.openxmlformats.org/officeDocument/2006/relationships/image" Target="../media/image1764.png"/><Relationship Id="rId333" Type="http://schemas.openxmlformats.org/officeDocument/2006/relationships/customXml" Target="../ink/ink1766.xml"/><Relationship Id="rId354" Type="http://schemas.openxmlformats.org/officeDocument/2006/relationships/image" Target="../media/image1785.png"/><Relationship Id="rId51" Type="http://schemas.openxmlformats.org/officeDocument/2006/relationships/customXml" Target="../ink/ink1625.xml"/><Relationship Id="rId72" Type="http://schemas.openxmlformats.org/officeDocument/2006/relationships/image" Target="../media/image1644.png"/><Relationship Id="rId93" Type="http://schemas.openxmlformats.org/officeDocument/2006/relationships/customXml" Target="../ink/ink1646.xml"/><Relationship Id="rId189" Type="http://schemas.openxmlformats.org/officeDocument/2006/relationships/customXml" Target="../ink/ink1694.xml"/><Relationship Id="rId375" Type="http://schemas.openxmlformats.org/officeDocument/2006/relationships/customXml" Target="../ink/ink1787.xml"/><Relationship Id="rId396" Type="http://schemas.openxmlformats.org/officeDocument/2006/relationships/image" Target="../media/image1806.png"/><Relationship Id="rId3" Type="http://schemas.openxmlformats.org/officeDocument/2006/relationships/customXml" Target="../ink/ink1601.xml"/><Relationship Id="rId214" Type="http://schemas.openxmlformats.org/officeDocument/2006/relationships/image" Target="../media/image1715.png"/><Relationship Id="rId235" Type="http://schemas.openxmlformats.org/officeDocument/2006/relationships/customXml" Target="../ink/ink1717.xml"/><Relationship Id="rId256" Type="http://schemas.openxmlformats.org/officeDocument/2006/relationships/image" Target="../media/image1736.png"/><Relationship Id="rId277" Type="http://schemas.openxmlformats.org/officeDocument/2006/relationships/customXml" Target="../ink/ink1738.xml"/><Relationship Id="rId298" Type="http://schemas.openxmlformats.org/officeDocument/2006/relationships/image" Target="../media/image1757.png"/><Relationship Id="rId400" Type="http://schemas.openxmlformats.org/officeDocument/2006/relationships/image" Target="../media/image1808.png"/><Relationship Id="rId421" Type="http://schemas.openxmlformats.org/officeDocument/2006/relationships/customXml" Target="../ink/ink1810.xml"/><Relationship Id="rId442" Type="http://schemas.openxmlformats.org/officeDocument/2006/relationships/image" Target="../media/image1829.png"/><Relationship Id="rId116" Type="http://schemas.openxmlformats.org/officeDocument/2006/relationships/image" Target="../media/image1666.png"/><Relationship Id="rId137" Type="http://schemas.openxmlformats.org/officeDocument/2006/relationships/customXml" Target="../ink/ink1668.xml"/><Relationship Id="rId158" Type="http://schemas.openxmlformats.org/officeDocument/2006/relationships/image" Target="../media/image1687.png"/><Relationship Id="rId302" Type="http://schemas.openxmlformats.org/officeDocument/2006/relationships/image" Target="../media/image1759.png"/><Relationship Id="rId323" Type="http://schemas.openxmlformats.org/officeDocument/2006/relationships/customXml" Target="../ink/ink1761.xml"/><Relationship Id="rId344" Type="http://schemas.openxmlformats.org/officeDocument/2006/relationships/image" Target="../media/image1780.png"/><Relationship Id="rId20" Type="http://schemas.openxmlformats.org/officeDocument/2006/relationships/image" Target="../media/image1618.png"/><Relationship Id="rId41" Type="http://schemas.openxmlformats.org/officeDocument/2006/relationships/customXml" Target="../ink/ink1620.xml"/><Relationship Id="rId62" Type="http://schemas.openxmlformats.org/officeDocument/2006/relationships/image" Target="../media/image1639.png"/><Relationship Id="rId83" Type="http://schemas.openxmlformats.org/officeDocument/2006/relationships/customXml" Target="../ink/ink1641.xml"/><Relationship Id="rId179" Type="http://schemas.openxmlformats.org/officeDocument/2006/relationships/customXml" Target="../ink/ink1689.xml"/><Relationship Id="rId365" Type="http://schemas.openxmlformats.org/officeDocument/2006/relationships/customXml" Target="../ink/ink1782.xml"/><Relationship Id="rId386" Type="http://schemas.openxmlformats.org/officeDocument/2006/relationships/image" Target="../media/image1801.png"/><Relationship Id="rId190" Type="http://schemas.openxmlformats.org/officeDocument/2006/relationships/image" Target="../media/image1703.png"/><Relationship Id="rId204" Type="http://schemas.openxmlformats.org/officeDocument/2006/relationships/image" Target="../media/image1710.png"/><Relationship Id="rId225" Type="http://schemas.openxmlformats.org/officeDocument/2006/relationships/customXml" Target="../ink/ink1712.xml"/><Relationship Id="rId246" Type="http://schemas.openxmlformats.org/officeDocument/2006/relationships/image" Target="../media/image1731.png"/><Relationship Id="rId267" Type="http://schemas.openxmlformats.org/officeDocument/2006/relationships/customXml" Target="../ink/ink1733.xml"/><Relationship Id="rId288" Type="http://schemas.openxmlformats.org/officeDocument/2006/relationships/image" Target="../media/image1752.png"/><Relationship Id="rId411" Type="http://schemas.openxmlformats.org/officeDocument/2006/relationships/customXml" Target="../ink/ink1805.xml"/><Relationship Id="rId432" Type="http://schemas.openxmlformats.org/officeDocument/2006/relationships/image" Target="../media/image1824.png"/><Relationship Id="rId453" Type="http://schemas.openxmlformats.org/officeDocument/2006/relationships/customXml" Target="../ink/ink1826.xml"/><Relationship Id="rId106" Type="http://schemas.openxmlformats.org/officeDocument/2006/relationships/image" Target="../media/image1661.png"/><Relationship Id="rId127" Type="http://schemas.openxmlformats.org/officeDocument/2006/relationships/customXml" Target="../ink/ink1663.xml"/><Relationship Id="rId313" Type="http://schemas.openxmlformats.org/officeDocument/2006/relationships/customXml" Target="../ink/ink1756.xml"/><Relationship Id="rId10" Type="http://schemas.openxmlformats.org/officeDocument/2006/relationships/image" Target="../media/image1613.png"/><Relationship Id="rId31" Type="http://schemas.openxmlformats.org/officeDocument/2006/relationships/customXml" Target="../ink/ink1615.xml"/><Relationship Id="rId52" Type="http://schemas.openxmlformats.org/officeDocument/2006/relationships/image" Target="../media/image1634.png"/><Relationship Id="rId73" Type="http://schemas.openxmlformats.org/officeDocument/2006/relationships/customXml" Target="../ink/ink1636.xml"/><Relationship Id="rId94" Type="http://schemas.openxmlformats.org/officeDocument/2006/relationships/image" Target="../media/image1655.png"/><Relationship Id="rId148" Type="http://schemas.openxmlformats.org/officeDocument/2006/relationships/image" Target="../media/image1682.png"/><Relationship Id="rId169" Type="http://schemas.openxmlformats.org/officeDocument/2006/relationships/customXml" Target="../ink/ink1684.xml"/><Relationship Id="rId334" Type="http://schemas.openxmlformats.org/officeDocument/2006/relationships/image" Target="../media/image1775.png"/><Relationship Id="rId355" Type="http://schemas.openxmlformats.org/officeDocument/2006/relationships/customXml" Target="../ink/ink1777.xml"/><Relationship Id="rId376" Type="http://schemas.openxmlformats.org/officeDocument/2006/relationships/image" Target="../media/image1796.png"/><Relationship Id="rId397" Type="http://schemas.openxmlformats.org/officeDocument/2006/relationships/customXml" Target="../ink/ink1798.xml"/><Relationship Id="rId4" Type="http://schemas.openxmlformats.org/officeDocument/2006/relationships/image" Target="../media/image1610.png"/><Relationship Id="rId180" Type="http://schemas.openxmlformats.org/officeDocument/2006/relationships/image" Target="../media/image1698.png"/><Relationship Id="rId215" Type="http://schemas.openxmlformats.org/officeDocument/2006/relationships/customXml" Target="../ink/ink1707.xml"/><Relationship Id="rId236" Type="http://schemas.openxmlformats.org/officeDocument/2006/relationships/image" Target="../media/image1726.png"/><Relationship Id="rId257" Type="http://schemas.openxmlformats.org/officeDocument/2006/relationships/customXml" Target="../ink/ink1728.xml"/><Relationship Id="rId278" Type="http://schemas.openxmlformats.org/officeDocument/2006/relationships/image" Target="../media/image1747.png"/><Relationship Id="rId401" Type="http://schemas.openxmlformats.org/officeDocument/2006/relationships/customXml" Target="../ink/ink1800.xml"/><Relationship Id="rId422" Type="http://schemas.openxmlformats.org/officeDocument/2006/relationships/image" Target="../media/image1819.png"/><Relationship Id="rId443" Type="http://schemas.openxmlformats.org/officeDocument/2006/relationships/customXml" Target="../ink/ink1821.xml"/><Relationship Id="rId303" Type="http://schemas.openxmlformats.org/officeDocument/2006/relationships/customXml" Target="../ink/ink1751.xml"/><Relationship Id="rId42" Type="http://schemas.openxmlformats.org/officeDocument/2006/relationships/image" Target="../media/image1629.png"/><Relationship Id="rId84" Type="http://schemas.openxmlformats.org/officeDocument/2006/relationships/image" Target="../media/image1650.png"/><Relationship Id="rId138" Type="http://schemas.openxmlformats.org/officeDocument/2006/relationships/image" Target="../media/image1677.png"/><Relationship Id="rId345" Type="http://schemas.openxmlformats.org/officeDocument/2006/relationships/customXml" Target="../ink/ink1772.xml"/><Relationship Id="rId387" Type="http://schemas.openxmlformats.org/officeDocument/2006/relationships/customXml" Target="../ink/ink1793.xml"/><Relationship Id="rId191" Type="http://schemas.openxmlformats.org/officeDocument/2006/relationships/customXml" Target="../ink/ink1695.xml"/><Relationship Id="rId205" Type="http://schemas.openxmlformats.org/officeDocument/2006/relationships/customXml" Target="../ink/ink1702.xml"/><Relationship Id="rId247" Type="http://schemas.openxmlformats.org/officeDocument/2006/relationships/customXml" Target="../ink/ink1723.xml"/><Relationship Id="rId412" Type="http://schemas.openxmlformats.org/officeDocument/2006/relationships/image" Target="../media/image1814.png"/><Relationship Id="rId107" Type="http://schemas.openxmlformats.org/officeDocument/2006/relationships/customXml" Target="../ink/ink1653.xml"/><Relationship Id="rId289" Type="http://schemas.openxmlformats.org/officeDocument/2006/relationships/customXml" Target="../ink/ink1744.xml"/><Relationship Id="rId454" Type="http://schemas.openxmlformats.org/officeDocument/2006/relationships/image" Target="../media/image1835.png"/><Relationship Id="rId11" Type="http://schemas.openxmlformats.org/officeDocument/2006/relationships/customXml" Target="../ink/ink1605.xml"/><Relationship Id="rId53" Type="http://schemas.openxmlformats.org/officeDocument/2006/relationships/customXml" Target="../ink/ink1626.xml"/><Relationship Id="rId149" Type="http://schemas.openxmlformats.org/officeDocument/2006/relationships/customXml" Target="../ink/ink1674.xml"/><Relationship Id="rId314" Type="http://schemas.openxmlformats.org/officeDocument/2006/relationships/image" Target="../media/image1765.png"/><Relationship Id="rId356" Type="http://schemas.openxmlformats.org/officeDocument/2006/relationships/image" Target="../media/image1786.png"/><Relationship Id="rId398" Type="http://schemas.openxmlformats.org/officeDocument/2006/relationships/image" Target="../media/image1807.png"/><Relationship Id="rId95" Type="http://schemas.openxmlformats.org/officeDocument/2006/relationships/customXml" Target="../ink/ink1647.xml"/><Relationship Id="rId160" Type="http://schemas.openxmlformats.org/officeDocument/2006/relationships/image" Target="../media/image1688.png"/><Relationship Id="rId216" Type="http://schemas.openxmlformats.org/officeDocument/2006/relationships/image" Target="../media/image1716.png"/><Relationship Id="rId423" Type="http://schemas.openxmlformats.org/officeDocument/2006/relationships/customXml" Target="../ink/ink1811.xml"/><Relationship Id="rId258" Type="http://schemas.openxmlformats.org/officeDocument/2006/relationships/image" Target="../media/image1737.png"/><Relationship Id="rId22" Type="http://schemas.openxmlformats.org/officeDocument/2006/relationships/image" Target="../media/image1619.png"/><Relationship Id="rId64" Type="http://schemas.openxmlformats.org/officeDocument/2006/relationships/image" Target="../media/image1640.png"/><Relationship Id="rId118" Type="http://schemas.openxmlformats.org/officeDocument/2006/relationships/image" Target="../media/image1667.png"/><Relationship Id="rId325" Type="http://schemas.openxmlformats.org/officeDocument/2006/relationships/customXml" Target="../ink/ink1762.xml"/><Relationship Id="rId367" Type="http://schemas.openxmlformats.org/officeDocument/2006/relationships/customXml" Target="../ink/ink1783.xml"/><Relationship Id="rId171" Type="http://schemas.openxmlformats.org/officeDocument/2006/relationships/customXml" Target="../ink/ink1685.xml"/><Relationship Id="rId227" Type="http://schemas.openxmlformats.org/officeDocument/2006/relationships/customXml" Target="../ink/ink1713.xml"/><Relationship Id="rId269" Type="http://schemas.openxmlformats.org/officeDocument/2006/relationships/customXml" Target="../ink/ink1734.xml"/><Relationship Id="rId434" Type="http://schemas.openxmlformats.org/officeDocument/2006/relationships/image" Target="../media/image1825.png"/><Relationship Id="rId33" Type="http://schemas.openxmlformats.org/officeDocument/2006/relationships/customXml" Target="../ink/ink1616.xml"/><Relationship Id="rId129" Type="http://schemas.openxmlformats.org/officeDocument/2006/relationships/customXml" Target="../ink/ink1664.xml"/><Relationship Id="rId280" Type="http://schemas.openxmlformats.org/officeDocument/2006/relationships/image" Target="../media/image1748.png"/><Relationship Id="rId336" Type="http://schemas.openxmlformats.org/officeDocument/2006/relationships/image" Target="../media/image1776.png"/><Relationship Id="rId75" Type="http://schemas.openxmlformats.org/officeDocument/2006/relationships/customXml" Target="../ink/ink1637.xml"/><Relationship Id="rId140" Type="http://schemas.openxmlformats.org/officeDocument/2006/relationships/image" Target="../media/image1678.png"/><Relationship Id="rId182" Type="http://schemas.openxmlformats.org/officeDocument/2006/relationships/image" Target="../media/image1699.png"/><Relationship Id="rId378" Type="http://schemas.openxmlformats.org/officeDocument/2006/relationships/image" Target="../media/image1797.png"/><Relationship Id="rId403" Type="http://schemas.openxmlformats.org/officeDocument/2006/relationships/customXml" Target="../ink/ink1801.xml"/><Relationship Id="rId6" Type="http://schemas.openxmlformats.org/officeDocument/2006/relationships/image" Target="../media/image1611.png"/><Relationship Id="rId238" Type="http://schemas.openxmlformats.org/officeDocument/2006/relationships/image" Target="../media/image1727.png"/><Relationship Id="rId445" Type="http://schemas.openxmlformats.org/officeDocument/2006/relationships/customXml" Target="../ink/ink1822.xml"/><Relationship Id="rId291" Type="http://schemas.openxmlformats.org/officeDocument/2006/relationships/customXml" Target="../ink/ink1745.xml"/><Relationship Id="rId305" Type="http://schemas.openxmlformats.org/officeDocument/2006/relationships/customXml" Target="../ink/ink1752.xml"/><Relationship Id="rId347" Type="http://schemas.openxmlformats.org/officeDocument/2006/relationships/customXml" Target="../ink/ink1773.xml"/><Relationship Id="rId44" Type="http://schemas.openxmlformats.org/officeDocument/2006/relationships/image" Target="../media/image1630.png"/><Relationship Id="rId86" Type="http://schemas.openxmlformats.org/officeDocument/2006/relationships/image" Target="../media/image1651.png"/><Relationship Id="rId151" Type="http://schemas.openxmlformats.org/officeDocument/2006/relationships/customXml" Target="../ink/ink1675.xml"/><Relationship Id="rId389" Type="http://schemas.openxmlformats.org/officeDocument/2006/relationships/customXml" Target="../ink/ink1794.xml"/><Relationship Id="rId193" Type="http://schemas.openxmlformats.org/officeDocument/2006/relationships/customXml" Target="../ink/ink1696.xml"/><Relationship Id="rId207" Type="http://schemas.openxmlformats.org/officeDocument/2006/relationships/customXml" Target="../ink/ink1703.xml"/><Relationship Id="rId249" Type="http://schemas.openxmlformats.org/officeDocument/2006/relationships/customXml" Target="../ink/ink1724.xml"/><Relationship Id="rId414" Type="http://schemas.openxmlformats.org/officeDocument/2006/relationships/image" Target="../media/image1815.png"/><Relationship Id="rId456" Type="http://schemas.openxmlformats.org/officeDocument/2006/relationships/image" Target="../media/image1836.png"/><Relationship Id="rId13" Type="http://schemas.openxmlformats.org/officeDocument/2006/relationships/customXml" Target="../ink/ink1606.xml"/><Relationship Id="rId109" Type="http://schemas.openxmlformats.org/officeDocument/2006/relationships/customXml" Target="../ink/ink1654.xml"/><Relationship Id="rId260" Type="http://schemas.openxmlformats.org/officeDocument/2006/relationships/image" Target="../media/image1738.png"/><Relationship Id="rId316" Type="http://schemas.openxmlformats.org/officeDocument/2006/relationships/image" Target="../media/image1766.png"/><Relationship Id="rId55" Type="http://schemas.openxmlformats.org/officeDocument/2006/relationships/customXml" Target="../ink/ink1627.xml"/><Relationship Id="rId97" Type="http://schemas.openxmlformats.org/officeDocument/2006/relationships/customXml" Target="../ink/ink1648.xml"/><Relationship Id="rId120" Type="http://schemas.openxmlformats.org/officeDocument/2006/relationships/image" Target="../media/image1668.png"/><Relationship Id="rId358" Type="http://schemas.openxmlformats.org/officeDocument/2006/relationships/image" Target="../media/image1787.png"/><Relationship Id="rId162" Type="http://schemas.openxmlformats.org/officeDocument/2006/relationships/image" Target="../media/image1689.png"/><Relationship Id="rId218" Type="http://schemas.openxmlformats.org/officeDocument/2006/relationships/image" Target="../media/image1717.png"/><Relationship Id="rId425" Type="http://schemas.openxmlformats.org/officeDocument/2006/relationships/customXml" Target="../ink/ink1812.xml"/><Relationship Id="rId271" Type="http://schemas.openxmlformats.org/officeDocument/2006/relationships/customXml" Target="../ink/ink1735.xml"/><Relationship Id="rId24" Type="http://schemas.openxmlformats.org/officeDocument/2006/relationships/image" Target="../media/image1620.png"/><Relationship Id="rId66" Type="http://schemas.openxmlformats.org/officeDocument/2006/relationships/image" Target="../media/image1641.png"/><Relationship Id="rId131" Type="http://schemas.openxmlformats.org/officeDocument/2006/relationships/customXml" Target="../ink/ink1665.xml"/><Relationship Id="rId327" Type="http://schemas.openxmlformats.org/officeDocument/2006/relationships/customXml" Target="../ink/ink1763.xml"/><Relationship Id="rId369" Type="http://schemas.openxmlformats.org/officeDocument/2006/relationships/customXml" Target="../ink/ink1784.xml"/><Relationship Id="rId173" Type="http://schemas.openxmlformats.org/officeDocument/2006/relationships/customXml" Target="../ink/ink1686.xml"/><Relationship Id="rId229" Type="http://schemas.openxmlformats.org/officeDocument/2006/relationships/customXml" Target="../ink/ink1714.xml"/><Relationship Id="rId380" Type="http://schemas.openxmlformats.org/officeDocument/2006/relationships/image" Target="../media/image1798.png"/><Relationship Id="rId436" Type="http://schemas.openxmlformats.org/officeDocument/2006/relationships/image" Target="../media/image1826.png"/><Relationship Id="rId240" Type="http://schemas.openxmlformats.org/officeDocument/2006/relationships/image" Target="../media/image1728.png"/><Relationship Id="rId35" Type="http://schemas.openxmlformats.org/officeDocument/2006/relationships/customXml" Target="../ink/ink1617.xml"/><Relationship Id="rId77" Type="http://schemas.openxmlformats.org/officeDocument/2006/relationships/customXml" Target="../ink/ink1638.xml"/><Relationship Id="rId100" Type="http://schemas.openxmlformats.org/officeDocument/2006/relationships/image" Target="../media/image1658.png"/><Relationship Id="rId282" Type="http://schemas.openxmlformats.org/officeDocument/2006/relationships/image" Target="../media/image1749.png"/><Relationship Id="rId338" Type="http://schemas.openxmlformats.org/officeDocument/2006/relationships/image" Target="../media/image1777.png"/><Relationship Id="rId8" Type="http://schemas.openxmlformats.org/officeDocument/2006/relationships/image" Target="../media/image1612.png"/><Relationship Id="rId142" Type="http://schemas.openxmlformats.org/officeDocument/2006/relationships/image" Target="../media/image1679.png"/><Relationship Id="rId184" Type="http://schemas.openxmlformats.org/officeDocument/2006/relationships/image" Target="../media/image1700.png"/><Relationship Id="rId391" Type="http://schemas.openxmlformats.org/officeDocument/2006/relationships/customXml" Target="../ink/ink1795.xml"/><Relationship Id="rId405" Type="http://schemas.openxmlformats.org/officeDocument/2006/relationships/customXml" Target="../ink/ink1802.xml"/><Relationship Id="rId447" Type="http://schemas.openxmlformats.org/officeDocument/2006/relationships/customXml" Target="../ink/ink1823.xml"/><Relationship Id="rId251" Type="http://schemas.openxmlformats.org/officeDocument/2006/relationships/customXml" Target="../ink/ink1725.xml"/><Relationship Id="rId46" Type="http://schemas.openxmlformats.org/officeDocument/2006/relationships/image" Target="../media/image1631.png"/><Relationship Id="rId293" Type="http://schemas.openxmlformats.org/officeDocument/2006/relationships/customXml" Target="../ink/ink1746.xml"/><Relationship Id="rId307" Type="http://schemas.openxmlformats.org/officeDocument/2006/relationships/customXml" Target="../ink/ink1753.xml"/><Relationship Id="rId349" Type="http://schemas.openxmlformats.org/officeDocument/2006/relationships/customXml" Target="../ink/ink1774.xml"/><Relationship Id="rId88" Type="http://schemas.openxmlformats.org/officeDocument/2006/relationships/image" Target="../media/image1652.png"/><Relationship Id="rId111" Type="http://schemas.openxmlformats.org/officeDocument/2006/relationships/customXml" Target="../ink/ink1655.xml"/><Relationship Id="rId153" Type="http://schemas.openxmlformats.org/officeDocument/2006/relationships/customXml" Target="../ink/ink1676.xml"/><Relationship Id="rId195" Type="http://schemas.openxmlformats.org/officeDocument/2006/relationships/customXml" Target="../ink/ink1697.xml"/><Relationship Id="rId209" Type="http://schemas.openxmlformats.org/officeDocument/2006/relationships/customXml" Target="../ink/ink1704.xml"/><Relationship Id="rId360" Type="http://schemas.openxmlformats.org/officeDocument/2006/relationships/image" Target="../media/image1788.png"/><Relationship Id="rId416" Type="http://schemas.openxmlformats.org/officeDocument/2006/relationships/image" Target="../media/image1816.png"/><Relationship Id="rId220" Type="http://schemas.openxmlformats.org/officeDocument/2006/relationships/image" Target="../media/image1718.png"/><Relationship Id="rId458" Type="http://schemas.openxmlformats.org/officeDocument/2006/relationships/image" Target="../media/image1837.png"/><Relationship Id="rId15" Type="http://schemas.openxmlformats.org/officeDocument/2006/relationships/customXml" Target="../ink/ink1607.xml"/><Relationship Id="rId57" Type="http://schemas.openxmlformats.org/officeDocument/2006/relationships/customXml" Target="../ink/ink1628.xml"/><Relationship Id="rId262" Type="http://schemas.openxmlformats.org/officeDocument/2006/relationships/image" Target="../media/image1739.png"/><Relationship Id="rId318" Type="http://schemas.openxmlformats.org/officeDocument/2006/relationships/image" Target="../media/image1767.png"/><Relationship Id="rId99" Type="http://schemas.openxmlformats.org/officeDocument/2006/relationships/customXml" Target="../ink/ink1649.xml"/><Relationship Id="rId122" Type="http://schemas.openxmlformats.org/officeDocument/2006/relationships/image" Target="../media/image1669.png"/><Relationship Id="rId164" Type="http://schemas.openxmlformats.org/officeDocument/2006/relationships/image" Target="../media/image1690.png"/><Relationship Id="rId371" Type="http://schemas.openxmlformats.org/officeDocument/2006/relationships/customXml" Target="../ink/ink1785.xml"/><Relationship Id="rId427" Type="http://schemas.openxmlformats.org/officeDocument/2006/relationships/customXml" Target="../ink/ink1813.xml"/><Relationship Id="rId26" Type="http://schemas.openxmlformats.org/officeDocument/2006/relationships/image" Target="../media/image1621.png"/><Relationship Id="rId231" Type="http://schemas.openxmlformats.org/officeDocument/2006/relationships/customXml" Target="../ink/ink1715.xml"/><Relationship Id="rId273" Type="http://schemas.openxmlformats.org/officeDocument/2006/relationships/customXml" Target="../ink/ink1736.xml"/><Relationship Id="rId329" Type="http://schemas.openxmlformats.org/officeDocument/2006/relationships/customXml" Target="../ink/ink1764.xml"/><Relationship Id="rId68" Type="http://schemas.openxmlformats.org/officeDocument/2006/relationships/image" Target="../media/image1642.png"/><Relationship Id="rId133" Type="http://schemas.openxmlformats.org/officeDocument/2006/relationships/customXml" Target="../ink/ink1666.xml"/><Relationship Id="rId175" Type="http://schemas.openxmlformats.org/officeDocument/2006/relationships/customXml" Target="../ink/ink1687.xml"/><Relationship Id="rId340" Type="http://schemas.openxmlformats.org/officeDocument/2006/relationships/image" Target="../media/image1778.png"/><Relationship Id="rId200" Type="http://schemas.openxmlformats.org/officeDocument/2006/relationships/image" Target="../media/image1708.png"/><Relationship Id="rId382" Type="http://schemas.openxmlformats.org/officeDocument/2006/relationships/image" Target="../media/image1799.png"/><Relationship Id="rId438" Type="http://schemas.openxmlformats.org/officeDocument/2006/relationships/image" Target="../media/image1827.png"/><Relationship Id="rId242" Type="http://schemas.openxmlformats.org/officeDocument/2006/relationships/image" Target="../media/image1729.png"/><Relationship Id="rId284" Type="http://schemas.openxmlformats.org/officeDocument/2006/relationships/image" Target="../media/image1750.png"/><Relationship Id="rId37" Type="http://schemas.openxmlformats.org/officeDocument/2006/relationships/customXml" Target="../ink/ink1618.xml"/><Relationship Id="rId79" Type="http://schemas.openxmlformats.org/officeDocument/2006/relationships/customXml" Target="../ink/ink1639.xml"/><Relationship Id="rId102" Type="http://schemas.openxmlformats.org/officeDocument/2006/relationships/image" Target="../media/image1659.png"/><Relationship Id="rId144" Type="http://schemas.openxmlformats.org/officeDocument/2006/relationships/image" Target="../media/image1680.png"/><Relationship Id="rId90" Type="http://schemas.openxmlformats.org/officeDocument/2006/relationships/image" Target="../media/image1653.png"/><Relationship Id="rId186" Type="http://schemas.openxmlformats.org/officeDocument/2006/relationships/image" Target="../media/image1701.png"/><Relationship Id="rId351" Type="http://schemas.openxmlformats.org/officeDocument/2006/relationships/customXml" Target="../ink/ink1775.xml"/><Relationship Id="rId393" Type="http://schemas.openxmlformats.org/officeDocument/2006/relationships/customXml" Target="../ink/ink1796.xml"/><Relationship Id="rId407" Type="http://schemas.openxmlformats.org/officeDocument/2006/relationships/customXml" Target="../ink/ink1803.xml"/><Relationship Id="rId449" Type="http://schemas.openxmlformats.org/officeDocument/2006/relationships/customXml" Target="../ink/ink1824.xml"/><Relationship Id="rId211" Type="http://schemas.openxmlformats.org/officeDocument/2006/relationships/customXml" Target="../ink/ink1705.xml"/><Relationship Id="rId253" Type="http://schemas.openxmlformats.org/officeDocument/2006/relationships/customXml" Target="../ink/ink1726.xml"/><Relationship Id="rId295" Type="http://schemas.openxmlformats.org/officeDocument/2006/relationships/customXml" Target="../ink/ink1747.xml"/><Relationship Id="rId309" Type="http://schemas.openxmlformats.org/officeDocument/2006/relationships/customXml" Target="../ink/ink1754.xml"/><Relationship Id="rId460" Type="http://schemas.openxmlformats.org/officeDocument/2006/relationships/image" Target="../media/image1838.png"/><Relationship Id="rId48" Type="http://schemas.openxmlformats.org/officeDocument/2006/relationships/image" Target="../media/image1632.png"/><Relationship Id="rId113" Type="http://schemas.openxmlformats.org/officeDocument/2006/relationships/customXml" Target="../ink/ink1656.xml"/><Relationship Id="rId320" Type="http://schemas.openxmlformats.org/officeDocument/2006/relationships/image" Target="../media/image1768.png"/><Relationship Id="rId155" Type="http://schemas.openxmlformats.org/officeDocument/2006/relationships/customXml" Target="../ink/ink1677.xml"/><Relationship Id="rId197" Type="http://schemas.openxmlformats.org/officeDocument/2006/relationships/customXml" Target="../ink/ink1698.xml"/><Relationship Id="rId362" Type="http://schemas.openxmlformats.org/officeDocument/2006/relationships/image" Target="../media/image1789.png"/><Relationship Id="rId418" Type="http://schemas.openxmlformats.org/officeDocument/2006/relationships/image" Target="../media/image1817.png"/><Relationship Id="rId222" Type="http://schemas.openxmlformats.org/officeDocument/2006/relationships/image" Target="../media/image1719.png"/><Relationship Id="rId264" Type="http://schemas.openxmlformats.org/officeDocument/2006/relationships/image" Target="../media/image1740.png"/><Relationship Id="rId17" Type="http://schemas.openxmlformats.org/officeDocument/2006/relationships/customXml" Target="../ink/ink1608.xml"/><Relationship Id="rId59" Type="http://schemas.openxmlformats.org/officeDocument/2006/relationships/customXml" Target="../ink/ink1629.xml"/><Relationship Id="rId124" Type="http://schemas.openxmlformats.org/officeDocument/2006/relationships/image" Target="../media/image1670.png"/><Relationship Id="rId70" Type="http://schemas.openxmlformats.org/officeDocument/2006/relationships/image" Target="../media/image1643.png"/><Relationship Id="rId166" Type="http://schemas.openxmlformats.org/officeDocument/2006/relationships/image" Target="../media/image1691.png"/><Relationship Id="rId331" Type="http://schemas.openxmlformats.org/officeDocument/2006/relationships/customXml" Target="../ink/ink1765.xml"/><Relationship Id="rId373" Type="http://schemas.openxmlformats.org/officeDocument/2006/relationships/customXml" Target="../ink/ink1786.xml"/><Relationship Id="rId429" Type="http://schemas.openxmlformats.org/officeDocument/2006/relationships/customXml" Target="../ink/ink1814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716.xml"/><Relationship Id="rId440" Type="http://schemas.openxmlformats.org/officeDocument/2006/relationships/image" Target="../media/image1828.png"/><Relationship Id="rId28" Type="http://schemas.openxmlformats.org/officeDocument/2006/relationships/image" Target="../media/image1622.png"/><Relationship Id="rId275" Type="http://schemas.openxmlformats.org/officeDocument/2006/relationships/customXml" Target="../ink/ink1737.xml"/><Relationship Id="rId300" Type="http://schemas.openxmlformats.org/officeDocument/2006/relationships/image" Target="../media/image1758.png"/><Relationship Id="rId81" Type="http://schemas.openxmlformats.org/officeDocument/2006/relationships/customXml" Target="../ink/ink1640.xml"/><Relationship Id="rId135" Type="http://schemas.openxmlformats.org/officeDocument/2006/relationships/customXml" Target="../ink/ink1667.xml"/><Relationship Id="rId177" Type="http://schemas.openxmlformats.org/officeDocument/2006/relationships/customXml" Target="../ink/ink1688.xml"/><Relationship Id="rId342" Type="http://schemas.openxmlformats.org/officeDocument/2006/relationships/image" Target="../media/image1779.png"/><Relationship Id="rId384" Type="http://schemas.openxmlformats.org/officeDocument/2006/relationships/image" Target="../media/image1800.png"/><Relationship Id="rId202" Type="http://schemas.openxmlformats.org/officeDocument/2006/relationships/image" Target="../media/image1709.png"/><Relationship Id="rId244" Type="http://schemas.openxmlformats.org/officeDocument/2006/relationships/image" Target="../media/image1730.png"/><Relationship Id="rId39" Type="http://schemas.openxmlformats.org/officeDocument/2006/relationships/customXml" Target="../ink/ink1619.xml"/><Relationship Id="rId286" Type="http://schemas.openxmlformats.org/officeDocument/2006/relationships/image" Target="../media/image1751.png"/><Relationship Id="rId451" Type="http://schemas.openxmlformats.org/officeDocument/2006/relationships/customXml" Target="../ink/ink1825.xml"/><Relationship Id="rId50" Type="http://schemas.openxmlformats.org/officeDocument/2006/relationships/image" Target="../media/image1633.png"/><Relationship Id="rId104" Type="http://schemas.openxmlformats.org/officeDocument/2006/relationships/image" Target="../media/image1660.png"/><Relationship Id="rId146" Type="http://schemas.openxmlformats.org/officeDocument/2006/relationships/image" Target="../media/image1681.png"/><Relationship Id="rId188" Type="http://schemas.openxmlformats.org/officeDocument/2006/relationships/image" Target="../media/image1702.png"/><Relationship Id="rId311" Type="http://schemas.openxmlformats.org/officeDocument/2006/relationships/customXml" Target="../ink/ink1755.xml"/><Relationship Id="rId353" Type="http://schemas.openxmlformats.org/officeDocument/2006/relationships/customXml" Target="../ink/ink1776.xml"/><Relationship Id="rId395" Type="http://schemas.openxmlformats.org/officeDocument/2006/relationships/customXml" Target="../ink/ink1797.xml"/><Relationship Id="rId409" Type="http://schemas.openxmlformats.org/officeDocument/2006/relationships/customXml" Target="../ink/ink1804.xml"/><Relationship Id="rId92" Type="http://schemas.openxmlformats.org/officeDocument/2006/relationships/image" Target="../media/image1654.png"/><Relationship Id="rId213" Type="http://schemas.openxmlformats.org/officeDocument/2006/relationships/customXml" Target="../ink/ink1706.xml"/><Relationship Id="rId420" Type="http://schemas.openxmlformats.org/officeDocument/2006/relationships/image" Target="../media/image1818.png"/><Relationship Id="rId255" Type="http://schemas.openxmlformats.org/officeDocument/2006/relationships/customXml" Target="../ink/ink1727.xml"/><Relationship Id="rId297" Type="http://schemas.openxmlformats.org/officeDocument/2006/relationships/customXml" Target="../ink/ink1748.xml"/><Relationship Id="rId462" Type="http://schemas.openxmlformats.org/officeDocument/2006/relationships/image" Target="../media/image18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52.png"/><Relationship Id="rId21" Type="http://schemas.openxmlformats.org/officeDocument/2006/relationships/image" Target="../media/image13.png"/><Relationship Id="rId63" Type="http://schemas.openxmlformats.org/officeDocument/2006/relationships/image" Target="../media/image34.png"/><Relationship Id="rId159" Type="http://schemas.openxmlformats.org/officeDocument/2006/relationships/image" Target="../media/image82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70.png"/><Relationship Id="rId5" Type="http://schemas.openxmlformats.org/officeDocument/2006/relationships/image" Target="../media/image5.png"/><Relationship Id="rId181" Type="http://schemas.openxmlformats.org/officeDocument/2006/relationships/image" Target="../media/image93.png"/><Relationship Id="rId237" Type="http://schemas.openxmlformats.org/officeDocument/2006/relationships/image" Target="../media/image121.png"/><Relationship Id="rId279" Type="http://schemas.openxmlformats.org/officeDocument/2006/relationships/image" Target="../media/image142.png"/><Relationship Id="rId43" Type="http://schemas.openxmlformats.org/officeDocument/2006/relationships/image" Target="../media/image24.png"/><Relationship Id="rId139" Type="http://schemas.openxmlformats.org/officeDocument/2006/relationships/image" Target="../media/image72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85" Type="http://schemas.openxmlformats.org/officeDocument/2006/relationships/image" Target="../media/image45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60.png"/><Relationship Id="rId357" Type="http://schemas.openxmlformats.org/officeDocument/2006/relationships/image" Target="../media/image181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3.png"/><Relationship Id="rId217" Type="http://schemas.openxmlformats.org/officeDocument/2006/relationships/image" Target="../media/image111.png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5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3.png"/><Relationship Id="rId337" Type="http://schemas.openxmlformats.org/officeDocument/2006/relationships/image" Target="../media/image171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3.png"/><Relationship Id="rId7" Type="http://schemas.openxmlformats.org/officeDocument/2006/relationships/image" Target="../media/image6.png"/><Relationship Id="rId183" Type="http://schemas.openxmlformats.org/officeDocument/2006/relationships/image" Target="../media/image94.png"/><Relationship Id="rId239" Type="http://schemas.openxmlformats.org/officeDocument/2006/relationships/image" Target="../media/image122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5.png"/><Relationship Id="rId87" Type="http://schemas.openxmlformats.org/officeDocument/2006/relationships/image" Target="../media/image46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61" Type="http://schemas.openxmlformats.org/officeDocument/2006/relationships/image" Target="../media/image133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61.png"/><Relationship Id="rId359" Type="http://schemas.openxmlformats.org/officeDocument/2006/relationships/image" Target="../media/image182.png"/><Relationship Id="rId98" Type="http://schemas.openxmlformats.org/officeDocument/2006/relationships/customXml" Target="../ink/ink49.xml"/><Relationship Id="rId121" Type="http://schemas.openxmlformats.org/officeDocument/2006/relationships/image" Target="../media/image63.png"/><Relationship Id="rId163" Type="http://schemas.openxmlformats.org/officeDocument/2006/relationships/image" Target="../media/image84.png"/><Relationship Id="rId219" Type="http://schemas.openxmlformats.org/officeDocument/2006/relationships/image" Target="../media/image112.png"/><Relationship Id="rId230" Type="http://schemas.openxmlformats.org/officeDocument/2006/relationships/customXml" Target="../ink/ink115.xml"/><Relationship Id="rId25" Type="http://schemas.openxmlformats.org/officeDocument/2006/relationships/image" Target="../media/image15.png"/><Relationship Id="rId46" Type="http://schemas.openxmlformats.org/officeDocument/2006/relationships/customXml" Target="../ink/ink23.xml"/><Relationship Id="rId67" Type="http://schemas.openxmlformats.org/officeDocument/2006/relationships/image" Target="../media/image36.png"/><Relationship Id="rId272" Type="http://schemas.openxmlformats.org/officeDocument/2006/relationships/customXml" Target="../ink/ink136.xml"/><Relationship Id="rId293" Type="http://schemas.openxmlformats.org/officeDocument/2006/relationships/image" Target="../media/image149.png"/><Relationship Id="rId307" Type="http://schemas.openxmlformats.org/officeDocument/2006/relationships/image" Target="../media/image156.png"/><Relationship Id="rId328" Type="http://schemas.openxmlformats.org/officeDocument/2006/relationships/customXml" Target="../ink/ink164.xml"/><Relationship Id="rId349" Type="http://schemas.openxmlformats.org/officeDocument/2006/relationships/image" Target="../media/image177.png"/><Relationship Id="rId88" Type="http://schemas.openxmlformats.org/officeDocument/2006/relationships/customXml" Target="../ink/ink44.xml"/><Relationship Id="rId111" Type="http://schemas.openxmlformats.org/officeDocument/2006/relationships/image" Target="../media/image58.png"/><Relationship Id="rId132" Type="http://schemas.openxmlformats.org/officeDocument/2006/relationships/customXml" Target="../ink/ink66.xml"/><Relationship Id="rId153" Type="http://schemas.openxmlformats.org/officeDocument/2006/relationships/image" Target="../media/image79.png"/><Relationship Id="rId174" Type="http://schemas.openxmlformats.org/officeDocument/2006/relationships/customXml" Target="../ink/ink87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220" Type="http://schemas.openxmlformats.org/officeDocument/2006/relationships/customXml" Target="../ink/ink110.xml"/><Relationship Id="rId241" Type="http://schemas.openxmlformats.org/officeDocument/2006/relationships/image" Target="../media/image123.png"/><Relationship Id="rId15" Type="http://schemas.openxmlformats.org/officeDocument/2006/relationships/image" Target="../media/image10.png"/><Relationship Id="rId36" Type="http://schemas.openxmlformats.org/officeDocument/2006/relationships/customXml" Target="../ink/ink18.xml"/><Relationship Id="rId57" Type="http://schemas.openxmlformats.org/officeDocument/2006/relationships/image" Target="../media/image31.png"/><Relationship Id="rId262" Type="http://schemas.openxmlformats.org/officeDocument/2006/relationships/customXml" Target="../ink/ink131.xml"/><Relationship Id="rId283" Type="http://schemas.openxmlformats.org/officeDocument/2006/relationships/image" Target="../media/image144.png"/><Relationship Id="rId318" Type="http://schemas.openxmlformats.org/officeDocument/2006/relationships/customXml" Target="../ink/ink159.xml"/><Relationship Id="rId339" Type="http://schemas.openxmlformats.org/officeDocument/2006/relationships/image" Target="../media/image172.png"/><Relationship Id="rId78" Type="http://schemas.openxmlformats.org/officeDocument/2006/relationships/customXml" Target="../ink/ink39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1.xml"/><Relationship Id="rId143" Type="http://schemas.openxmlformats.org/officeDocument/2006/relationships/image" Target="../media/image74.png"/><Relationship Id="rId164" Type="http://schemas.openxmlformats.org/officeDocument/2006/relationships/customXml" Target="../ink/ink82.xml"/><Relationship Id="rId185" Type="http://schemas.openxmlformats.org/officeDocument/2006/relationships/image" Target="../media/image95.png"/><Relationship Id="rId350" Type="http://schemas.openxmlformats.org/officeDocument/2006/relationships/customXml" Target="../ink/ink175.xml"/><Relationship Id="rId9" Type="http://schemas.openxmlformats.org/officeDocument/2006/relationships/image" Target="../media/image7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8.png"/><Relationship Id="rId252" Type="http://schemas.openxmlformats.org/officeDocument/2006/relationships/customXml" Target="../ink/ink126.xml"/><Relationship Id="rId273" Type="http://schemas.openxmlformats.org/officeDocument/2006/relationships/image" Target="../media/image139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7.png"/><Relationship Id="rId47" Type="http://schemas.openxmlformats.org/officeDocument/2006/relationships/image" Target="../media/image26.png"/><Relationship Id="rId68" Type="http://schemas.openxmlformats.org/officeDocument/2006/relationships/customXml" Target="../ink/ink34.xml"/><Relationship Id="rId89" Type="http://schemas.openxmlformats.org/officeDocument/2006/relationships/image" Target="../media/image47.png"/><Relationship Id="rId112" Type="http://schemas.openxmlformats.org/officeDocument/2006/relationships/customXml" Target="../ink/ink56.xml"/><Relationship Id="rId133" Type="http://schemas.openxmlformats.org/officeDocument/2006/relationships/image" Target="../media/image69.png"/><Relationship Id="rId154" Type="http://schemas.openxmlformats.org/officeDocument/2006/relationships/customXml" Target="../ink/ink77.xml"/><Relationship Id="rId175" Type="http://schemas.openxmlformats.org/officeDocument/2006/relationships/image" Target="../media/image90.png"/><Relationship Id="rId340" Type="http://schemas.openxmlformats.org/officeDocument/2006/relationships/customXml" Target="../ink/ink170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3.png"/><Relationship Id="rId242" Type="http://schemas.openxmlformats.org/officeDocument/2006/relationships/customXml" Target="../ink/ink121.xml"/><Relationship Id="rId263" Type="http://schemas.openxmlformats.org/officeDocument/2006/relationships/image" Target="../media/image134.png"/><Relationship Id="rId284" Type="http://schemas.openxmlformats.org/officeDocument/2006/relationships/customXml" Target="../ink/ink142.xml"/><Relationship Id="rId319" Type="http://schemas.openxmlformats.org/officeDocument/2006/relationships/image" Target="../media/image162.png"/><Relationship Id="rId37" Type="http://schemas.openxmlformats.org/officeDocument/2006/relationships/image" Target="../media/image21.png"/><Relationship Id="rId58" Type="http://schemas.openxmlformats.org/officeDocument/2006/relationships/customXml" Target="../ink/ink29.xml"/><Relationship Id="rId79" Type="http://schemas.openxmlformats.org/officeDocument/2006/relationships/image" Target="../media/image42.png"/><Relationship Id="rId102" Type="http://schemas.openxmlformats.org/officeDocument/2006/relationships/customXml" Target="../ink/ink51.xml"/><Relationship Id="rId123" Type="http://schemas.openxmlformats.org/officeDocument/2006/relationships/image" Target="../media/image64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5.png"/><Relationship Id="rId186" Type="http://schemas.openxmlformats.org/officeDocument/2006/relationships/customXml" Target="../ink/ink93.xml"/><Relationship Id="rId351" Type="http://schemas.openxmlformats.org/officeDocument/2006/relationships/image" Target="../media/image178.png"/><Relationship Id="rId211" Type="http://schemas.openxmlformats.org/officeDocument/2006/relationships/image" Target="../media/image108.png"/><Relationship Id="rId232" Type="http://schemas.openxmlformats.org/officeDocument/2006/relationships/customXml" Target="../ink/ink116.xml"/><Relationship Id="rId253" Type="http://schemas.openxmlformats.org/officeDocument/2006/relationships/image" Target="../media/image129.png"/><Relationship Id="rId274" Type="http://schemas.openxmlformats.org/officeDocument/2006/relationships/customXml" Target="../ink/ink137.xml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27" Type="http://schemas.openxmlformats.org/officeDocument/2006/relationships/image" Target="../media/image16.png"/><Relationship Id="rId48" Type="http://schemas.openxmlformats.org/officeDocument/2006/relationships/customXml" Target="../ink/ink24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80.png"/><Relationship Id="rId176" Type="http://schemas.openxmlformats.org/officeDocument/2006/relationships/customXml" Target="../ink/ink88.xml"/><Relationship Id="rId197" Type="http://schemas.openxmlformats.org/officeDocument/2006/relationships/image" Target="../media/image101.png"/><Relationship Id="rId341" Type="http://schemas.openxmlformats.org/officeDocument/2006/relationships/image" Target="../media/image173.png"/><Relationship Id="rId201" Type="http://schemas.openxmlformats.org/officeDocument/2006/relationships/image" Target="../media/image103.png"/><Relationship Id="rId222" Type="http://schemas.openxmlformats.org/officeDocument/2006/relationships/customXml" Target="../ink/ink111.xml"/><Relationship Id="rId243" Type="http://schemas.openxmlformats.org/officeDocument/2006/relationships/image" Target="../media/image124.png"/><Relationship Id="rId264" Type="http://schemas.openxmlformats.org/officeDocument/2006/relationships/customXml" Target="../ink/ink132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19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66" Type="http://schemas.openxmlformats.org/officeDocument/2006/relationships/customXml" Target="../ink/ink83.xml"/><Relationship Id="rId187" Type="http://schemas.openxmlformats.org/officeDocument/2006/relationships/image" Target="../media/image96.png"/><Relationship Id="rId331" Type="http://schemas.openxmlformats.org/officeDocument/2006/relationships/image" Target="../media/image168.png"/><Relationship Id="rId352" Type="http://schemas.openxmlformats.org/officeDocument/2006/relationships/customXml" Target="../ink/ink176.xml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06.xml"/><Relationship Id="rId233" Type="http://schemas.openxmlformats.org/officeDocument/2006/relationships/image" Target="../media/image119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7.png"/><Relationship Id="rId114" Type="http://schemas.openxmlformats.org/officeDocument/2006/relationships/customXml" Target="../ink/ink57.xml"/><Relationship Id="rId275" Type="http://schemas.openxmlformats.org/officeDocument/2006/relationships/image" Target="../media/image140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78.xml"/><Relationship Id="rId177" Type="http://schemas.openxmlformats.org/officeDocument/2006/relationships/image" Target="../media/image91.png"/><Relationship Id="rId198" Type="http://schemas.openxmlformats.org/officeDocument/2006/relationships/customXml" Target="../ink/ink99.xml"/><Relationship Id="rId321" Type="http://schemas.openxmlformats.org/officeDocument/2006/relationships/image" Target="../media/image163.png"/><Relationship Id="rId342" Type="http://schemas.openxmlformats.org/officeDocument/2006/relationships/customXml" Target="../ink/ink171.xml"/><Relationship Id="rId202" Type="http://schemas.openxmlformats.org/officeDocument/2006/relationships/customXml" Target="../ink/ink101.xml"/><Relationship Id="rId223" Type="http://schemas.openxmlformats.org/officeDocument/2006/relationships/image" Target="../media/image114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5.png"/><Relationship Id="rId146" Type="http://schemas.openxmlformats.org/officeDocument/2006/relationships/customXml" Target="../ink/ink73.xml"/><Relationship Id="rId167" Type="http://schemas.openxmlformats.org/officeDocument/2006/relationships/image" Target="../media/image86.png"/><Relationship Id="rId188" Type="http://schemas.openxmlformats.org/officeDocument/2006/relationships/customXml" Target="../ink/ink94.xml"/><Relationship Id="rId311" Type="http://schemas.openxmlformats.org/officeDocument/2006/relationships/image" Target="../media/image158.png"/><Relationship Id="rId332" Type="http://schemas.openxmlformats.org/officeDocument/2006/relationships/customXml" Target="../ink/ink166.xml"/><Relationship Id="rId353" Type="http://schemas.openxmlformats.org/officeDocument/2006/relationships/image" Target="../media/image179.png"/><Relationship Id="rId71" Type="http://schemas.openxmlformats.org/officeDocument/2006/relationships/image" Target="../media/image38.png"/><Relationship Id="rId92" Type="http://schemas.openxmlformats.org/officeDocument/2006/relationships/customXml" Target="../ink/ink46.xml"/><Relationship Id="rId213" Type="http://schemas.openxmlformats.org/officeDocument/2006/relationships/image" Target="../media/image109.png"/><Relationship Id="rId234" Type="http://schemas.openxmlformats.org/officeDocument/2006/relationships/customXml" Target="../ink/ink117.xml"/><Relationship Id="rId2" Type="http://schemas.openxmlformats.org/officeDocument/2006/relationships/image" Target="../media/image3100.png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138.xml"/><Relationship Id="rId297" Type="http://schemas.openxmlformats.org/officeDocument/2006/relationships/image" Target="../media/image151.png"/><Relationship Id="rId40" Type="http://schemas.openxmlformats.org/officeDocument/2006/relationships/customXml" Target="../ink/ink20.xml"/><Relationship Id="rId115" Type="http://schemas.openxmlformats.org/officeDocument/2006/relationships/image" Target="../media/image60.png"/><Relationship Id="rId136" Type="http://schemas.openxmlformats.org/officeDocument/2006/relationships/customXml" Target="../ink/ink68.xml"/><Relationship Id="rId157" Type="http://schemas.openxmlformats.org/officeDocument/2006/relationships/image" Target="../media/image81.png"/><Relationship Id="rId178" Type="http://schemas.openxmlformats.org/officeDocument/2006/relationships/customXml" Target="../ink/ink89.xml"/><Relationship Id="rId301" Type="http://schemas.openxmlformats.org/officeDocument/2006/relationships/image" Target="../media/image153.png"/><Relationship Id="rId322" Type="http://schemas.openxmlformats.org/officeDocument/2006/relationships/customXml" Target="../ink/ink161.xml"/><Relationship Id="rId343" Type="http://schemas.openxmlformats.org/officeDocument/2006/relationships/image" Target="../media/image174.png"/><Relationship Id="rId61" Type="http://schemas.openxmlformats.org/officeDocument/2006/relationships/image" Target="../media/image33.png"/><Relationship Id="rId82" Type="http://schemas.openxmlformats.org/officeDocument/2006/relationships/customXml" Target="../ink/ink41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112.xml"/><Relationship Id="rId245" Type="http://schemas.openxmlformats.org/officeDocument/2006/relationships/image" Target="../media/image125.png"/><Relationship Id="rId266" Type="http://schemas.openxmlformats.org/officeDocument/2006/relationships/customXml" Target="../ink/ink133.xml"/><Relationship Id="rId287" Type="http://schemas.openxmlformats.org/officeDocument/2006/relationships/image" Target="../media/image146.png"/><Relationship Id="rId30" Type="http://schemas.openxmlformats.org/officeDocument/2006/relationships/customXml" Target="../ink/ink15.xml"/><Relationship Id="rId105" Type="http://schemas.openxmlformats.org/officeDocument/2006/relationships/image" Target="../media/image55.png"/><Relationship Id="rId126" Type="http://schemas.openxmlformats.org/officeDocument/2006/relationships/customXml" Target="../ink/ink63.xml"/><Relationship Id="rId147" Type="http://schemas.openxmlformats.org/officeDocument/2006/relationships/image" Target="../media/image76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9.png"/><Relationship Id="rId354" Type="http://schemas.openxmlformats.org/officeDocument/2006/relationships/customXml" Target="../ink/ink177.xml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93" Type="http://schemas.openxmlformats.org/officeDocument/2006/relationships/image" Target="../media/image49.png"/><Relationship Id="rId189" Type="http://schemas.openxmlformats.org/officeDocument/2006/relationships/image" Target="../media/image97.png"/><Relationship Id="rId3" Type="http://schemas.openxmlformats.org/officeDocument/2006/relationships/image" Target="../media/image4.png"/><Relationship Id="rId214" Type="http://schemas.openxmlformats.org/officeDocument/2006/relationships/customXml" Target="../ink/ink107.xml"/><Relationship Id="rId235" Type="http://schemas.openxmlformats.org/officeDocument/2006/relationships/image" Target="../media/image120.png"/><Relationship Id="rId256" Type="http://schemas.openxmlformats.org/officeDocument/2006/relationships/customXml" Target="../ink/ink128.xml"/><Relationship Id="rId277" Type="http://schemas.openxmlformats.org/officeDocument/2006/relationships/image" Target="../media/image141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71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4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62" Type="http://schemas.openxmlformats.org/officeDocument/2006/relationships/customXml" Target="../ink/ink31.xml"/><Relationship Id="rId83" Type="http://schemas.openxmlformats.org/officeDocument/2006/relationships/image" Target="../media/image44.png"/><Relationship Id="rId179" Type="http://schemas.openxmlformats.org/officeDocument/2006/relationships/image" Target="../media/image9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5.png"/><Relationship Id="rId246" Type="http://schemas.openxmlformats.org/officeDocument/2006/relationships/customXml" Target="../ink/ink123.xml"/><Relationship Id="rId267" Type="http://schemas.openxmlformats.org/officeDocument/2006/relationships/image" Target="../media/image136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6.png"/><Relationship Id="rId313" Type="http://schemas.openxmlformats.org/officeDocument/2006/relationships/image" Target="../media/image159.png"/><Relationship Id="rId10" Type="http://schemas.openxmlformats.org/officeDocument/2006/relationships/customXml" Target="../ink/ink5.xml"/><Relationship Id="rId31" Type="http://schemas.openxmlformats.org/officeDocument/2006/relationships/image" Target="../media/image18.png"/><Relationship Id="rId52" Type="http://schemas.openxmlformats.org/officeDocument/2006/relationships/customXml" Target="../ink/ink26.xml"/><Relationship Id="rId73" Type="http://schemas.openxmlformats.org/officeDocument/2006/relationships/image" Target="../media/image39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7.png"/><Relationship Id="rId334" Type="http://schemas.openxmlformats.org/officeDocument/2006/relationships/customXml" Target="../ink/ink167.xml"/><Relationship Id="rId355" Type="http://schemas.openxmlformats.org/officeDocument/2006/relationships/image" Target="../media/image180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10.png"/><Relationship Id="rId236" Type="http://schemas.openxmlformats.org/officeDocument/2006/relationships/customXml" Target="../ink/ink118.xml"/><Relationship Id="rId257" Type="http://schemas.openxmlformats.org/officeDocument/2006/relationships/image" Target="../media/image131.png"/><Relationship Id="rId278" Type="http://schemas.openxmlformats.org/officeDocument/2006/relationships/customXml" Target="../ink/ink139.xml"/><Relationship Id="rId303" Type="http://schemas.openxmlformats.org/officeDocument/2006/relationships/image" Target="../media/image15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5.png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47" Type="http://schemas.openxmlformats.org/officeDocument/2006/relationships/image" Target="../media/image126.png"/><Relationship Id="rId107" Type="http://schemas.openxmlformats.org/officeDocument/2006/relationships/image" Target="../media/image56.png"/><Relationship Id="rId289" Type="http://schemas.openxmlformats.org/officeDocument/2006/relationships/image" Target="../media/image147.png"/><Relationship Id="rId11" Type="http://schemas.openxmlformats.org/officeDocument/2006/relationships/image" Target="../media/image8.png"/><Relationship Id="rId53" Type="http://schemas.openxmlformats.org/officeDocument/2006/relationships/image" Target="../media/image29.png"/><Relationship Id="rId149" Type="http://schemas.openxmlformats.org/officeDocument/2006/relationships/image" Target="../media/image77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95" Type="http://schemas.openxmlformats.org/officeDocument/2006/relationships/image" Target="../media/image5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5.png"/><Relationship Id="rId171" Type="http://schemas.openxmlformats.org/officeDocument/2006/relationships/image" Target="../media/image88.png"/><Relationship Id="rId227" Type="http://schemas.openxmlformats.org/officeDocument/2006/relationships/image" Target="../media/image116.png"/><Relationship Id="rId269" Type="http://schemas.openxmlformats.org/officeDocument/2006/relationships/image" Target="../media/image137.png"/><Relationship Id="rId33" Type="http://schemas.openxmlformats.org/officeDocument/2006/relationships/image" Target="../media/image19.png"/><Relationship Id="rId129" Type="http://schemas.openxmlformats.org/officeDocument/2006/relationships/image" Target="../media/image67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40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347" Type="http://schemas.openxmlformats.org/officeDocument/2006/relationships/image" Target="../media/image176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8.png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30.png"/><Relationship Id="rId97" Type="http://schemas.openxmlformats.org/officeDocument/2006/relationships/image" Target="../media/image51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138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173" Type="http://schemas.openxmlformats.org/officeDocument/2006/relationships/image" Target="../media/image89.png"/><Relationship Id="rId229" Type="http://schemas.openxmlformats.org/officeDocument/2006/relationships/image" Target="../media/image117.png"/><Relationship Id="rId240" Type="http://schemas.openxmlformats.org/officeDocument/2006/relationships/customXml" Target="../ink/ink120.xml"/><Relationship Id="rId35" Type="http://schemas.openxmlformats.org/officeDocument/2006/relationships/image" Target="../media/image20.png"/><Relationship Id="rId77" Type="http://schemas.openxmlformats.org/officeDocument/2006/relationships/image" Target="../media/image4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251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7.xml"/><Relationship Id="rId21" Type="http://schemas.openxmlformats.org/officeDocument/2006/relationships/customXml" Target="../ink/ink189.xml"/><Relationship Id="rId42" Type="http://schemas.openxmlformats.org/officeDocument/2006/relationships/image" Target="../media/image202.png"/><Relationship Id="rId63" Type="http://schemas.openxmlformats.org/officeDocument/2006/relationships/customXml" Target="../ink/ink210.xml"/><Relationship Id="rId84" Type="http://schemas.openxmlformats.org/officeDocument/2006/relationships/image" Target="../media/image223.png"/><Relationship Id="rId138" Type="http://schemas.openxmlformats.org/officeDocument/2006/relationships/image" Target="../media/image250.png"/><Relationship Id="rId159" Type="http://schemas.openxmlformats.org/officeDocument/2006/relationships/customXml" Target="../ink/ink258.xml"/><Relationship Id="rId170" Type="http://schemas.openxmlformats.org/officeDocument/2006/relationships/image" Target="../media/image266.png"/><Relationship Id="rId107" Type="http://schemas.openxmlformats.org/officeDocument/2006/relationships/customXml" Target="../ink/ink232.xml"/><Relationship Id="rId11" Type="http://schemas.openxmlformats.org/officeDocument/2006/relationships/customXml" Target="../ink/ink184.xml"/><Relationship Id="rId32" Type="http://schemas.openxmlformats.org/officeDocument/2006/relationships/image" Target="../media/image197.png"/><Relationship Id="rId53" Type="http://schemas.openxmlformats.org/officeDocument/2006/relationships/customXml" Target="../ink/ink205.xml"/><Relationship Id="rId74" Type="http://schemas.openxmlformats.org/officeDocument/2006/relationships/image" Target="../media/image218.png"/><Relationship Id="rId128" Type="http://schemas.openxmlformats.org/officeDocument/2006/relationships/image" Target="../media/image245.png"/><Relationship Id="rId149" Type="http://schemas.openxmlformats.org/officeDocument/2006/relationships/customXml" Target="../ink/ink253.xml"/><Relationship Id="rId5" Type="http://schemas.openxmlformats.org/officeDocument/2006/relationships/customXml" Target="../ink/ink181.xml"/><Relationship Id="rId95" Type="http://schemas.openxmlformats.org/officeDocument/2006/relationships/customXml" Target="../ink/ink226.xml"/><Relationship Id="rId160" Type="http://schemas.openxmlformats.org/officeDocument/2006/relationships/image" Target="../media/image261.png"/><Relationship Id="rId22" Type="http://schemas.openxmlformats.org/officeDocument/2006/relationships/image" Target="../media/image192.png"/><Relationship Id="rId43" Type="http://schemas.openxmlformats.org/officeDocument/2006/relationships/customXml" Target="../ink/ink200.xml"/><Relationship Id="rId64" Type="http://schemas.openxmlformats.org/officeDocument/2006/relationships/image" Target="../media/image213.png"/><Relationship Id="rId118" Type="http://schemas.openxmlformats.org/officeDocument/2006/relationships/image" Target="../media/image240.png"/><Relationship Id="rId139" Type="http://schemas.openxmlformats.org/officeDocument/2006/relationships/customXml" Target="../ink/ink248.xml"/><Relationship Id="rId85" Type="http://schemas.openxmlformats.org/officeDocument/2006/relationships/customXml" Target="../ink/ink221.xml"/><Relationship Id="rId150" Type="http://schemas.openxmlformats.org/officeDocument/2006/relationships/image" Target="../media/image256.png"/><Relationship Id="rId171" Type="http://schemas.openxmlformats.org/officeDocument/2006/relationships/customXml" Target="../ink/ink264.xml"/><Relationship Id="rId12" Type="http://schemas.openxmlformats.org/officeDocument/2006/relationships/image" Target="../media/image187.png"/><Relationship Id="rId33" Type="http://schemas.openxmlformats.org/officeDocument/2006/relationships/customXml" Target="../ink/ink195.xml"/><Relationship Id="rId108" Type="http://schemas.openxmlformats.org/officeDocument/2006/relationships/image" Target="../media/image235.png"/><Relationship Id="rId129" Type="http://schemas.openxmlformats.org/officeDocument/2006/relationships/customXml" Target="../ink/ink243.xml"/><Relationship Id="rId54" Type="http://schemas.openxmlformats.org/officeDocument/2006/relationships/image" Target="../media/image208.png"/><Relationship Id="rId75" Type="http://schemas.openxmlformats.org/officeDocument/2006/relationships/customXml" Target="../ink/ink216.xml"/><Relationship Id="rId96" Type="http://schemas.openxmlformats.org/officeDocument/2006/relationships/image" Target="../media/image229.png"/><Relationship Id="rId140" Type="http://schemas.openxmlformats.org/officeDocument/2006/relationships/image" Target="../media/image251.png"/><Relationship Id="rId161" Type="http://schemas.openxmlformats.org/officeDocument/2006/relationships/customXml" Target="../ink/ink25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4.png"/><Relationship Id="rId23" Type="http://schemas.openxmlformats.org/officeDocument/2006/relationships/customXml" Target="../ink/ink190.xml"/><Relationship Id="rId28" Type="http://schemas.openxmlformats.org/officeDocument/2006/relationships/image" Target="../media/image195.png"/><Relationship Id="rId49" Type="http://schemas.openxmlformats.org/officeDocument/2006/relationships/customXml" Target="../ink/ink203.xml"/><Relationship Id="rId114" Type="http://schemas.openxmlformats.org/officeDocument/2006/relationships/image" Target="../media/image238.png"/><Relationship Id="rId119" Type="http://schemas.openxmlformats.org/officeDocument/2006/relationships/customXml" Target="../ink/ink238.xml"/><Relationship Id="rId44" Type="http://schemas.openxmlformats.org/officeDocument/2006/relationships/image" Target="../media/image203.png"/><Relationship Id="rId60" Type="http://schemas.openxmlformats.org/officeDocument/2006/relationships/image" Target="../media/image211.png"/><Relationship Id="rId65" Type="http://schemas.openxmlformats.org/officeDocument/2006/relationships/customXml" Target="../ink/ink211.xml"/><Relationship Id="rId81" Type="http://schemas.openxmlformats.org/officeDocument/2006/relationships/customXml" Target="../ink/ink219.xml"/><Relationship Id="rId86" Type="http://schemas.openxmlformats.org/officeDocument/2006/relationships/image" Target="../media/image224.png"/><Relationship Id="rId130" Type="http://schemas.openxmlformats.org/officeDocument/2006/relationships/image" Target="../media/image246.png"/><Relationship Id="rId135" Type="http://schemas.openxmlformats.org/officeDocument/2006/relationships/customXml" Target="../ink/ink246.xml"/><Relationship Id="rId151" Type="http://schemas.openxmlformats.org/officeDocument/2006/relationships/customXml" Target="../ink/ink254.xml"/><Relationship Id="rId156" Type="http://schemas.openxmlformats.org/officeDocument/2006/relationships/image" Target="../media/image259.png"/><Relationship Id="rId172" Type="http://schemas.openxmlformats.org/officeDocument/2006/relationships/image" Target="../media/image267.png"/><Relationship Id="rId13" Type="http://schemas.openxmlformats.org/officeDocument/2006/relationships/customXml" Target="../ink/ink185.xml"/><Relationship Id="rId18" Type="http://schemas.openxmlformats.org/officeDocument/2006/relationships/image" Target="../media/image190.png"/><Relationship Id="rId39" Type="http://schemas.openxmlformats.org/officeDocument/2006/relationships/customXml" Target="../ink/ink198.xml"/><Relationship Id="rId109" Type="http://schemas.openxmlformats.org/officeDocument/2006/relationships/customXml" Target="../ink/ink233.xml"/><Relationship Id="rId34" Type="http://schemas.openxmlformats.org/officeDocument/2006/relationships/image" Target="../media/image198.png"/><Relationship Id="rId50" Type="http://schemas.openxmlformats.org/officeDocument/2006/relationships/image" Target="../media/image206.png"/><Relationship Id="rId55" Type="http://schemas.openxmlformats.org/officeDocument/2006/relationships/customXml" Target="../ink/ink206.xml"/><Relationship Id="rId76" Type="http://schemas.openxmlformats.org/officeDocument/2006/relationships/image" Target="../media/image219.png"/><Relationship Id="rId97" Type="http://schemas.openxmlformats.org/officeDocument/2006/relationships/customXml" Target="../ink/ink227.xml"/><Relationship Id="rId104" Type="http://schemas.openxmlformats.org/officeDocument/2006/relationships/image" Target="../media/image233.png"/><Relationship Id="rId120" Type="http://schemas.openxmlformats.org/officeDocument/2006/relationships/image" Target="../media/image241.png"/><Relationship Id="rId125" Type="http://schemas.openxmlformats.org/officeDocument/2006/relationships/customXml" Target="../ink/ink241.xml"/><Relationship Id="rId141" Type="http://schemas.openxmlformats.org/officeDocument/2006/relationships/customXml" Target="../ink/ink249.xml"/><Relationship Id="rId146" Type="http://schemas.openxmlformats.org/officeDocument/2006/relationships/image" Target="../media/image254.png"/><Relationship Id="rId167" Type="http://schemas.openxmlformats.org/officeDocument/2006/relationships/customXml" Target="../ink/ink262.xml"/><Relationship Id="rId7" Type="http://schemas.openxmlformats.org/officeDocument/2006/relationships/customXml" Target="../ink/ink182.xml"/><Relationship Id="rId71" Type="http://schemas.openxmlformats.org/officeDocument/2006/relationships/customXml" Target="../ink/ink214.xml"/><Relationship Id="rId92" Type="http://schemas.openxmlformats.org/officeDocument/2006/relationships/image" Target="../media/image227.png"/><Relationship Id="rId162" Type="http://schemas.openxmlformats.org/officeDocument/2006/relationships/image" Target="../media/image262.png"/><Relationship Id="rId2" Type="http://schemas.openxmlformats.org/officeDocument/2006/relationships/image" Target="../media/image5100.png"/><Relationship Id="rId29" Type="http://schemas.openxmlformats.org/officeDocument/2006/relationships/customXml" Target="../ink/ink193.xml"/><Relationship Id="rId24" Type="http://schemas.openxmlformats.org/officeDocument/2006/relationships/image" Target="../media/image193.png"/><Relationship Id="rId40" Type="http://schemas.openxmlformats.org/officeDocument/2006/relationships/image" Target="../media/image201.png"/><Relationship Id="rId45" Type="http://schemas.openxmlformats.org/officeDocument/2006/relationships/customXml" Target="../ink/ink201.xml"/><Relationship Id="rId66" Type="http://schemas.openxmlformats.org/officeDocument/2006/relationships/image" Target="../media/image214.png"/><Relationship Id="rId87" Type="http://schemas.openxmlformats.org/officeDocument/2006/relationships/customXml" Target="../ink/ink222.xml"/><Relationship Id="rId110" Type="http://schemas.openxmlformats.org/officeDocument/2006/relationships/image" Target="../media/image236.png"/><Relationship Id="rId115" Type="http://schemas.openxmlformats.org/officeDocument/2006/relationships/customXml" Target="../ink/ink236.xml"/><Relationship Id="rId131" Type="http://schemas.openxmlformats.org/officeDocument/2006/relationships/customXml" Target="../ink/ink244.xml"/><Relationship Id="rId136" Type="http://schemas.openxmlformats.org/officeDocument/2006/relationships/image" Target="../media/image249.png"/><Relationship Id="rId157" Type="http://schemas.openxmlformats.org/officeDocument/2006/relationships/customXml" Target="../ink/ink257.xml"/><Relationship Id="rId61" Type="http://schemas.openxmlformats.org/officeDocument/2006/relationships/customXml" Target="../ink/ink209.xml"/><Relationship Id="rId82" Type="http://schemas.openxmlformats.org/officeDocument/2006/relationships/image" Target="../media/image222.png"/><Relationship Id="rId152" Type="http://schemas.openxmlformats.org/officeDocument/2006/relationships/image" Target="../media/image257.png"/><Relationship Id="rId173" Type="http://schemas.openxmlformats.org/officeDocument/2006/relationships/customXml" Target="../ink/ink265.xml"/><Relationship Id="rId19" Type="http://schemas.openxmlformats.org/officeDocument/2006/relationships/customXml" Target="../ink/ink188.xml"/><Relationship Id="rId14" Type="http://schemas.openxmlformats.org/officeDocument/2006/relationships/image" Target="../media/image188.png"/><Relationship Id="rId30" Type="http://schemas.openxmlformats.org/officeDocument/2006/relationships/image" Target="../media/image196.png"/><Relationship Id="rId35" Type="http://schemas.openxmlformats.org/officeDocument/2006/relationships/customXml" Target="../ink/ink196.xml"/><Relationship Id="rId56" Type="http://schemas.openxmlformats.org/officeDocument/2006/relationships/image" Target="../media/image209.png"/><Relationship Id="rId77" Type="http://schemas.openxmlformats.org/officeDocument/2006/relationships/customXml" Target="../ink/ink217.xml"/><Relationship Id="rId100" Type="http://schemas.openxmlformats.org/officeDocument/2006/relationships/image" Target="../media/image231.png"/><Relationship Id="rId105" Type="http://schemas.openxmlformats.org/officeDocument/2006/relationships/customXml" Target="../ink/ink231.xml"/><Relationship Id="rId126" Type="http://schemas.openxmlformats.org/officeDocument/2006/relationships/image" Target="../media/image244.png"/><Relationship Id="rId147" Type="http://schemas.openxmlformats.org/officeDocument/2006/relationships/customXml" Target="../ink/ink252.xml"/><Relationship Id="rId168" Type="http://schemas.openxmlformats.org/officeDocument/2006/relationships/image" Target="../media/image265.png"/><Relationship Id="rId8" Type="http://schemas.openxmlformats.org/officeDocument/2006/relationships/image" Target="../media/image185.png"/><Relationship Id="rId51" Type="http://schemas.openxmlformats.org/officeDocument/2006/relationships/customXml" Target="../ink/ink204.xml"/><Relationship Id="rId72" Type="http://schemas.openxmlformats.org/officeDocument/2006/relationships/image" Target="../media/image217.png"/><Relationship Id="rId93" Type="http://schemas.openxmlformats.org/officeDocument/2006/relationships/customXml" Target="../ink/ink225.xml"/><Relationship Id="rId98" Type="http://schemas.openxmlformats.org/officeDocument/2006/relationships/image" Target="../media/image230.png"/><Relationship Id="rId121" Type="http://schemas.openxmlformats.org/officeDocument/2006/relationships/customXml" Target="../ink/ink239.xml"/><Relationship Id="rId142" Type="http://schemas.openxmlformats.org/officeDocument/2006/relationships/image" Target="../media/image252.png"/><Relationship Id="rId163" Type="http://schemas.openxmlformats.org/officeDocument/2006/relationships/customXml" Target="../ink/ink260.xml"/><Relationship Id="rId3" Type="http://schemas.openxmlformats.org/officeDocument/2006/relationships/customXml" Target="../ink/ink180.xml"/><Relationship Id="rId25" Type="http://schemas.openxmlformats.org/officeDocument/2006/relationships/customXml" Target="../ink/ink191.xml"/><Relationship Id="rId46" Type="http://schemas.openxmlformats.org/officeDocument/2006/relationships/image" Target="../media/image204.png"/><Relationship Id="rId67" Type="http://schemas.openxmlformats.org/officeDocument/2006/relationships/customXml" Target="../ink/ink212.xml"/><Relationship Id="rId116" Type="http://schemas.openxmlformats.org/officeDocument/2006/relationships/image" Target="../media/image239.png"/><Relationship Id="rId137" Type="http://schemas.openxmlformats.org/officeDocument/2006/relationships/customXml" Target="../ink/ink247.xml"/><Relationship Id="rId158" Type="http://schemas.openxmlformats.org/officeDocument/2006/relationships/image" Target="../media/image260.png"/><Relationship Id="rId20" Type="http://schemas.openxmlformats.org/officeDocument/2006/relationships/image" Target="../media/image191.png"/><Relationship Id="rId41" Type="http://schemas.openxmlformats.org/officeDocument/2006/relationships/customXml" Target="../ink/ink199.xml"/><Relationship Id="rId62" Type="http://schemas.openxmlformats.org/officeDocument/2006/relationships/image" Target="../media/image212.png"/><Relationship Id="rId83" Type="http://schemas.openxmlformats.org/officeDocument/2006/relationships/customXml" Target="../ink/ink220.xml"/><Relationship Id="rId88" Type="http://schemas.openxmlformats.org/officeDocument/2006/relationships/image" Target="../media/image225.png"/><Relationship Id="rId111" Type="http://schemas.openxmlformats.org/officeDocument/2006/relationships/customXml" Target="../ink/ink234.xml"/><Relationship Id="rId132" Type="http://schemas.openxmlformats.org/officeDocument/2006/relationships/image" Target="../media/image247.png"/><Relationship Id="rId153" Type="http://schemas.openxmlformats.org/officeDocument/2006/relationships/customXml" Target="../ink/ink255.xml"/><Relationship Id="rId174" Type="http://schemas.openxmlformats.org/officeDocument/2006/relationships/image" Target="../media/image268.png"/><Relationship Id="rId15" Type="http://schemas.openxmlformats.org/officeDocument/2006/relationships/customXml" Target="../ink/ink186.xml"/><Relationship Id="rId36" Type="http://schemas.openxmlformats.org/officeDocument/2006/relationships/image" Target="../media/image199.png"/><Relationship Id="rId57" Type="http://schemas.openxmlformats.org/officeDocument/2006/relationships/customXml" Target="../ink/ink207.xml"/><Relationship Id="rId106" Type="http://schemas.openxmlformats.org/officeDocument/2006/relationships/image" Target="../media/image234.png"/><Relationship Id="rId127" Type="http://schemas.openxmlformats.org/officeDocument/2006/relationships/customXml" Target="../ink/ink242.xml"/><Relationship Id="rId10" Type="http://schemas.openxmlformats.org/officeDocument/2006/relationships/image" Target="../media/image186.png"/><Relationship Id="rId31" Type="http://schemas.openxmlformats.org/officeDocument/2006/relationships/customXml" Target="../ink/ink194.xml"/><Relationship Id="rId52" Type="http://schemas.openxmlformats.org/officeDocument/2006/relationships/image" Target="../media/image207.png"/><Relationship Id="rId73" Type="http://schemas.openxmlformats.org/officeDocument/2006/relationships/customXml" Target="../ink/ink215.xml"/><Relationship Id="rId78" Type="http://schemas.openxmlformats.org/officeDocument/2006/relationships/image" Target="../media/image220.png"/><Relationship Id="rId94" Type="http://schemas.openxmlformats.org/officeDocument/2006/relationships/image" Target="../media/image228.png"/><Relationship Id="rId99" Type="http://schemas.openxmlformats.org/officeDocument/2006/relationships/customXml" Target="../ink/ink228.xml"/><Relationship Id="rId101" Type="http://schemas.openxmlformats.org/officeDocument/2006/relationships/customXml" Target="../ink/ink229.xml"/><Relationship Id="rId122" Type="http://schemas.openxmlformats.org/officeDocument/2006/relationships/image" Target="../media/image242.png"/><Relationship Id="rId143" Type="http://schemas.openxmlformats.org/officeDocument/2006/relationships/customXml" Target="../ink/ink250.xml"/><Relationship Id="rId148" Type="http://schemas.openxmlformats.org/officeDocument/2006/relationships/image" Target="../media/image255.png"/><Relationship Id="rId164" Type="http://schemas.openxmlformats.org/officeDocument/2006/relationships/image" Target="../media/image263.png"/><Relationship Id="rId169" Type="http://schemas.openxmlformats.org/officeDocument/2006/relationships/customXml" Target="../ink/ink263.xml"/><Relationship Id="rId4" Type="http://schemas.openxmlformats.org/officeDocument/2006/relationships/image" Target="../media/image183.png"/><Relationship Id="rId9" Type="http://schemas.openxmlformats.org/officeDocument/2006/relationships/customXml" Target="../ink/ink183.xml"/><Relationship Id="rId26" Type="http://schemas.openxmlformats.org/officeDocument/2006/relationships/image" Target="../media/image194.png"/><Relationship Id="rId47" Type="http://schemas.openxmlformats.org/officeDocument/2006/relationships/customXml" Target="../ink/ink202.xml"/><Relationship Id="rId68" Type="http://schemas.openxmlformats.org/officeDocument/2006/relationships/image" Target="../media/image215.png"/><Relationship Id="rId89" Type="http://schemas.openxmlformats.org/officeDocument/2006/relationships/customXml" Target="../ink/ink223.xml"/><Relationship Id="rId112" Type="http://schemas.openxmlformats.org/officeDocument/2006/relationships/image" Target="../media/image237.png"/><Relationship Id="rId133" Type="http://schemas.openxmlformats.org/officeDocument/2006/relationships/customXml" Target="../ink/ink245.xml"/><Relationship Id="rId154" Type="http://schemas.openxmlformats.org/officeDocument/2006/relationships/image" Target="../media/image258.png"/><Relationship Id="rId175" Type="http://schemas.openxmlformats.org/officeDocument/2006/relationships/customXml" Target="../ink/ink266.xml"/><Relationship Id="rId16" Type="http://schemas.openxmlformats.org/officeDocument/2006/relationships/image" Target="../media/image189.png"/><Relationship Id="rId37" Type="http://schemas.openxmlformats.org/officeDocument/2006/relationships/customXml" Target="../ink/ink197.xml"/><Relationship Id="rId58" Type="http://schemas.openxmlformats.org/officeDocument/2006/relationships/image" Target="../media/image210.png"/><Relationship Id="rId79" Type="http://schemas.openxmlformats.org/officeDocument/2006/relationships/customXml" Target="../ink/ink218.xml"/><Relationship Id="rId102" Type="http://schemas.openxmlformats.org/officeDocument/2006/relationships/image" Target="../media/image232.png"/><Relationship Id="rId123" Type="http://schemas.openxmlformats.org/officeDocument/2006/relationships/customXml" Target="../ink/ink240.xml"/><Relationship Id="rId144" Type="http://schemas.openxmlformats.org/officeDocument/2006/relationships/image" Target="../media/image253.png"/><Relationship Id="rId90" Type="http://schemas.openxmlformats.org/officeDocument/2006/relationships/image" Target="../media/image226.png"/><Relationship Id="rId165" Type="http://schemas.openxmlformats.org/officeDocument/2006/relationships/customXml" Target="../ink/ink261.xml"/><Relationship Id="rId27" Type="http://schemas.openxmlformats.org/officeDocument/2006/relationships/customXml" Target="../ink/ink192.xml"/><Relationship Id="rId48" Type="http://schemas.openxmlformats.org/officeDocument/2006/relationships/image" Target="../media/image205.png"/><Relationship Id="rId69" Type="http://schemas.openxmlformats.org/officeDocument/2006/relationships/customXml" Target="../ink/ink213.xml"/><Relationship Id="rId113" Type="http://schemas.openxmlformats.org/officeDocument/2006/relationships/customXml" Target="../ink/ink235.xml"/><Relationship Id="rId134" Type="http://schemas.openxmlformats.org/officeDocument/2006/relationships/image" Target="../media/image248.png"/><Relationship Id="rId80" Type="http://schemas.openxmlformats.org/officeDocument/2006/relationships/image" Target="../media/image221.png"/><Relationship Id="rId155" Type="http://schemas.openxmlformats.org/officeDocument/2006/relationships/customXml" Target="../ink/ink256.xml"/><Relationship Id="rId176" Type="http://schemas.openxmlformats.org/officeDocument/2006/relationships/image" Target="../media/image269.png"/><Relationship Id="rId17" Type="http://schemas.openxmlformats.org/officeDocument/2006/relationships/customXml" Target="../ink/ink187.xml"/><Relationship Id="rId38" Type="http://schemas.openxmlformats.org/officeDocument/2006/relationships/image" Target="../media/image200.png"/><Relationship Id="rId59" Type="http://schemas.openxmlformats.org/officeDocument/2006/relationships/customXml" Target="../ink/ink208.xml"/><Relationship Id="rId103" Type="http://schemas.openxmlformats.org/officeDocument/2006/relationships/customXml" Target="../ink/ink230.xml"/><Relationship Id="rId124" Type="http://schemas.openxmlformats.org/officeDocument/2006/relationships/image" Target="../media/image243.png"/><Relationship Id="rId70" Type="http://schemas.openxmlformats.org/officeDocument/2006/relationships/image" Target="../media/image216.png"/><Relationship Id="rId91" Type="http://schemas.openxmlformats.org/officeDocument/2006/relationships/customXml" Target="../ink/ink224.xml"/><Relationship Id="rId145" Type="http://schemas.openxmlformats.org/officeDocument/2006/relationships/customXml" Target="../ink/ink251.xml"/><Relationship Id="rId166" Type="http://schemas.openxmlformats.org/officeDocument/2006/relationships/image" Target="../media/image2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7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3.xml"/><Relationship Id="rId18" Type="http://schemas.openxmlformats.org/officeDocument/2006/relationships/image" Target="../media/image279.png"/><Relationship Id="rId26" Type="http://schemas.openxmlformats.org/officeDocument/2006/relationships/image" Target="../media/image283.png"/><Relationship Id="rId39" Type="http://schemas.openxmlformats.org/officeDocument/2006/relationships/customXml" Target="../ink/ink286.xml"/><Relationship Id="rId21" Type="http://schemas.openxmlformats.org/officeDocument/2006/relationships/customXml" Target="../ink/ink277.xml"/><Relationship Id="rId34" Type="http://schemas.openxmlformats.org/officeDocument/2006/relationships/image" Target="../media/image287.png"/><Relationship Id="rId42" Type="http://schemas.openxmlformats.org/officeDocument/2006/relationships/image" Target="../media/image291.png"/><Relationship Id="rId7" Type="http://schemas.openxmlformats.org/officeDocument/2006/relationships/customXml" Target="../ink/ink270.xml"/><Relationship Id="rId2" Type="http://schemas.openxmlformats.org/officeDocument/2006/relationships/image" Target="../media/image7100.png"/><Relationship Id="rId16" Type="http://schemas.openxmlformats.org/officeDocument/2006/relationships/image" Target="../media/image278.png"/><Relationship Id="rId20" Type="http://schemas.openxmlformats.org/officeDocument/2006/relationships/image" Target="../media/image280.png"/><Relationship Id="rId29" Type="http://schemas.openxmlformats.org/officeDocument/2006/relationships/customXml" Target="../ink/ink281.xml"/><Relationship Id="rId41" Type="http://schemas.openxmlformats.org/officeDocument/2006/relationships/customXml" Target="../ink/ink28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3.png"/><Relationship Id="rId11" Type="http://schemas.openxmlformats.org/officeDocument/2006/relationships/customXml" Target="../ink/ink272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37" Type="http://schemas.openxmlformats.org/officeDocument/2006/relationships/customXml" Target="../ink/ink285.xml"/><Relationship Id="rId40" Type="http://schemas.openxmlformats.org/officeDocument/2006/relationships/image" Target="../media/image290.png"/><Relationship Id="rId5" Type="http://schemas.openxmlformats.org/officeDocument/2006/relationships/customXml" Target="../ink/ink269.xml"/><Relationship Id="rId15" Type="http://schemas.openxmlformats.org/officeDocument/2006/relationships/customXml" Target="../ink/ink274.xml"/><Relationship Id="rId23" Type="http://schemas.openxmlformats.org/officeDocument/2006/relationships/customXml" Target="../ink/ink278.xml"/><Relationship Id="rId28" Type="http://schemas.openxmlformats.org/officeDocument/2006/relationships/image" Target="../media/image284.png"/><Relationship Id="rId36" Type="http://schemas.openxmlformats.org/officeDocument/2006/relationships/image" Target="../media/image288.png"/><Relationship Id="rId10" Type="http://schemas.openxmlformats.org/officeDocument/2006/relationships/image" Target="../media/image275.png"/><Relationship Id="rId19" Type="http://schemas.openxmlformats.org/officeDocument/2006/relationships/customXml" Target="../ink/ink276.xml"/><Relationship Id="rId31" Type="http://schemas.openxmlformats.org/officeDocument/2006/relationships/customXml" Target="../ink/ink282.xml"/><Relationship Id="rId4" Type="http://schemas.openxmlformats.org/officeDocument/2006/relationships/image" Target="../media/image272.png"/><Relationship Id="rId9" Type="http://schemas.openxmlformats.org/officeDocument/2006/relationships/customXml" Target="../ink/ink271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280.xml"/><Relationship Id="rId30" Type="http://schemas.openxmlformats.org/officeDocument/2006/relationships/image" Target="../media/image285.png"/><Relationship Id="rId35" Type="http://schemas.openxmlformats.org/officeDocument/2006/relationships/customXml" Target="../ink/ink284.xml"/><Relationship Id="rId8" Type="http://schemas.openxmlformats.org/officeDocument/2006/relationships/image" Target="../media/image274.png"/><Relationship Id="rId3" Type="http://schemas.openxmlformats.org/officeDocument/2006/relationships/customXml" Target="../ink/ink268.xml"/><Relationship Id="rId12" Type="http://schemas.openxmlformats.org/officeDocument/2006/relationships/image" Target="../media/image276.png"/><Relationship Id="rId17" Type="http://schemas.openxmlformats.org/officeDocument/2006/relationships/customXml" Target="../ink/ink275.xml"/><Relationship Id="rId25" Type="http://schemas.openxmlformats.org/officeDocument/2006/relationships/customXml" Target="../ink/ink279.xml"/><Relationship Id="rId33" Type="http://schemas.openxmlformats.org/officeDocument/2006/relationships/customXml" Target="../ink/ink283.xml"/><Relationship Id="rId38" Type="http://schemas.openxmlformats.org/officeDocument/2006/relationships/image" Target="../media/image28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5.xml"/><Relationship Id="rId299" Type="http://schemas.openxmlformats.org/officeDocument/2006/relationships/customXml" Target="../ink/ink436.xml"/><Relationship Id="rId21" Type="http://schemas.openxmlformats.org/officeDocument/2006/relationships/customXml" Target="../ink/ink297.xml"/><Relationship Id="rId63" Type="http://schemas.openxmlformats.org/officeDocument/2006/relationships/customXml" Target="../ink/ink318.xml"/><Relationship Id="rId159" Type="http://schemas.openxmlformats.org/officeDocument/2006/relationships/customXml" Target="../ink/ink366.xml"/><Relationship Id="rId324" Type="http://schemas.openxmlformats.org/officeDocument/2006/relationships/image" Target="../media/image453.png"/><Relationship Id="rId366" Type="http://schemas.openxmlformats.org/officeDocument/2006/relationships/image" Target="../media/image474.png"/><Relationship Id="rId170" Type="http://schemas.openxmlformats.org/officeDocument/2006/relationships/image" Target="../media/image376.png"/><Relationship Id="rId226" Type="http://schemas.openxmlformats.org/officeDocument/2006/relationships/image" Target="../media/image404.png"/><Relationship Id="rId433" Type="http://schemas.openxmlformats.org/officeDocument/2006/relationships/customXml" Target="../ink/ink503.xml"/><Relationship Id="rId268" Type="http://schemas.openxmlformats.org/officeDocument/2006/relationships/image" Target="../media/image425.png"/><Relationship Id="rId475" Type="http://schemas.openxmlformats.org/officeDocument/2006/relationships/customXml" Target="../ink/ink524.xml"/><Relationship Id="rId32" Type="http://schemas.openxmlformats.org/officeDocument/2006/relationships/image" Target="../media/image307.png"/><Relationship Id="rId74" Type="http://schemas.openxmlformats.org/officeDocument/2006/relationships/image" Target="../media/image328.png"/><Relationship Id="rId128" Type="http://schemas.openxmlformats.org/officeDocument/2006/relationships/image" Target="../media/image355.png"/><Relationship Id="rId335" Type="http://schemas.openxmlformats.org/officeDocument/2006/relationships/customXml" Target="../ink/ink454.xml"/><Relationship Id="rId377" Type="http://schemas.openxmlformats.org/officeDocument/2006/relationships/customXml" Target="../ink/ink475.xml"/><Relationship Id="rId5" Type="http://schemas.openxmlformats.org/officeDocument/2006/relationships/customXml" Target="../ink/ink289.xml"/><Relationship Id="rId181" Type="http://schemas.openxmlformats.org/officeDocument/2006/relationships/customXml" Target="../ink/ink377.xml"/><Relationship Id="rId237" Type="http://schemas.openxmlformats.org/officeDocument/2006/relationships/customXml" Target="../ink/ink405.xml"/><Relationship Id="rId402" Type="http://schemas.openxmlformats.org/officeDocument/2006/relationships/image" Target="../media/image492.png"/><Relationship Id="rId279" Type="http://schemas.openxmlformats.org/officeDocument/2006/relationships/customXml" Target="../ink/ink426.xml"/><Relationship Id="rId444" Type="http://schemas.openxmlformats.org/officeDocument/2006/relationships/image" Target="../media/image513.png"/><Relationship Id="rId43" Type="http://schemas.openxmlformats.org/officeDocument/2006/relationships/customXml" Target="../ink/ink308.xml"/><Relationship Id="rId139" Type="http://schemas.openxmlformats.org/officeDocument/2006/relationships/customXml" Target="../ink/ink356.xml"/><Relationship Id="rId290" Type="http://schemas.openxmlformats.org/officeDocument/2006/relationships/image" Target="../media/image436.png"/><Relationship Id="rId304" Type="http://schemas.openxmlformats.org/officeDocument/2006/relationships/image" Target="../media/image443.png"/><Relationship Id="rId346" Type="http://schemas.openxmlformats.org/officeDocument/2006/relationships/image" Target="../media/image464.png"/><Relationship Id="rId388" Type="http://schemas.openxmlformats.org/officeDocument/2006/relationships/image" Target="../media/image485.png"/><Relationship Id="rId85" Type="http://schemas.openxmlformats.org/officeDocument/2006/relationships/customXml" Target="../ink/ink329.xml"/><Relationship Id="rId150" Type="http://schemas.openxmlformats.org/officeDocument/2006/relationships/image" Target="../media/image366.png"/><Relationship Id="rId192" Type="http://schemas.openxmlformats.org/officeDocument/2006/relationships/image" Target="../media/image387.png"/><Relationship Id="rId206" Type="http://schemas.openxmlformats.org/officeDocument/2006/relationships/image" Target="../media/image394.png"/><Relationship Id="rId413" Type="http://schemas.openxmlformats.org/officeDocument/2006/relationships/customXml" Target="../ink/ink493.xml"/><Relationship Id="rId248" Type="http://schemas.openxmlformats.org/officeDocument/2006/relationships/image" Target="../media/image415.png"/><Relationship Id="rId455" Type="http://schemas.openxmlformats.org/officeDocument/2006/relationships/customXml" Target="../ink/ink514.xml"/><Relationship Id="rId12" Type="http://schemas.openxmlformats.org/officeDocument/2006/relationships/image" Target="../media/image297.png"/><Relationship Id="rId108" Type="http://schemas.openxmlformats.org/officeDocument/2006/relationships/image" Target="../media/image345.png"/><Relationship Id="rId315" Type="http://schemas.openxmlformats.org/officeDocument/2006/relationships/customXml" Target="../ink/ink444.xml"/><Relationship Id="rId357" Type="http://schemas.openxmlformats.org/officeDocument/2006/relationships/customXml" Target="../ink/ink465.xml"/><Relationship Id="rId54" Type="http://schemas.openxmlformats.org/officeDocument/2006/relationships/image" Target="../media/image318.png"/><Relationship Id="rId96" Type="http://schemas.openxmlformats.org/officeDocument/2006/relationships/image" Target="../media/image339.png"/><Relationship Id="rId161" Type="http://schemas.openxmlformats.org/officeDocument/2006/relationships/customXml" Target="../ink/ink367.xml"/><Relationship Id="rId217" Type="http://schemas.openxmlformats.org/officeDocument/2006/relationships/customXml" Target="../ink/ink395.xml"/><Relationship Id="rId399" Type="http://schemas.openxmlformats.org/officeDocument/2006/relationships/customXml" Target="../ink/ink486.xml"/><Relationship Id="rId259" Type="http://schemas.openxmlformats.org/officeDocument/2006/relationships/customXml" Target="../ink/ink416.xml"/><Relationship Id="rId424" Type="http://schemas.openxmlformats.org/officeDocument/2006/relationships/image" Target="../media/image503.png"/><Relationship Id="rId466" Type="http://schemas.openxmlformats.org/officeDocument/2006/relationships/image" Target="../media/image524.png"/><Relationship Id="rId23" Type="http://schemas.openxmlformats.org/officeDocument/2006/relationships/customXml" Target="../ink/ink298.xml"/><Relationship Id="rId119" Type="http://schemas.openxmlformats.org/officeDocument/2006/relationships/customXml" Target="../ink/ink346.xml"/><Relationship Id="rId270" Type="http://schemas.openxmlformats.org/officeDocument/2006/relationships/image" Target="../media/image426.png"/><Relationship Id="rId326" Type="http://schemas.openxmlformats.org/officeDocument/2006/relationships/image" Target="../media/image454.png"/><Relationship Id="rId65" Type="http://schemas.openxmlformats.org/officeDocument/2006/relationships/customXml" Target="../ink/ink319.xml"/><Relationship Id="rId130" Type="http://schemas.openxmlformats.org/officeDocument/2006/relationships/image" Target="../media/image356.png"/><Relationship Id="rId368" Type="http://schemas.openxmlformats.org/officeDocument/2006/relationships/image" Target="../media/image475.png"/><Relationship Id="rId172" Type="http://schemas.openxmlformats.org/officeDocument/2006/relationships/image" Target="../media/image377.png"/><Relationship Id="rId228" Type="http://schemas.openxmlformats.org/officeDocument/2006/relationships/image" Target="../media/image405.png"/><Relationship Id="rId435" Type="http://schemas.openxmlformats.org/officeDocument/2006/relationships/customXml" Target="../ink/ink504.xml"/><Relationship Id="rId281" Type="http://schemas.openxmlformats.org/officeDocument/2006/relationships/customXml" Target="../ink/ink427.xml"/><Relationship Id="rId337" Type="http://schemas.openxmlformats.org/officeDocument/2006/relationships/customXml" Target="../ink/ink455.xml"/><Relationship Id="rId34" Type="http://schemas.openxmlformats.org/officeDocument/2006/relationships/image" Target="../media/image308.png"/><Relationship Id="rId76" Type="http://schemas.openxmlformats.org/officeDocument/2006/relationships/image" Target="../media/image329.png"/><Relationship Id="rId141" Type="http://schemas.openxmlformats.org/officeDocument/2006/relationships/customXml" Target="../ink/ink357.xml"/><Relationship Id="rId379" Type="http://schemas.openxmlformats.org/officeDocument/2006/relationships/customXml" Target="../ink/ink476.xml"/><Relationship Id="rId7" Type="http://schemas.openxmlformats.org/officeDocument/2006/relationships/customXml" Target="../ink/ink290.xml"/><Relationship Id="rId183" Type="http://schemas.openxmlformats.org/officeDocument/2006/relationships/customXml" Target="../ink/ink378.xml"/><Relationship Id="rId239" Type="http://schemas.openxmlformats.org/officeDocument/2006/relationships/customXml" Target="../ink/ink406.xml"/><Relationship Id="rId390" Type="http://schemas.openxmlformats.org/officeDocument/2006/relationships/image" Target="../media/image486.png"/><Relationship Id="rId404" Type="http://schemas.openxmlformats.org/officeDocument/2006/relationships/image" Target="../media/image493.png"/><Relationship Id="rId446" Type="http://schemas.openxmlformats.org/officeDocument/2006/relationships/image" Target="../media/image514.png"/><Relationship Id="rId250" Type="http://schemas.openxmlformats.org/officeDocument/2006/relationships/image" Target="../media/image416.png"/><Relationship Id="rId292" Type="http://schemas.openxmlformats.org/officeDocument/2006/relationships/image" Target="../media/image437.png"/><Relationship Id="rId306" Type="http://schemas.openxmlformats.org/officeDocument/2006/relationships/image" Target="../media/image444.png"/><Relationship Id="rId45" Type="http://schemas.openxmlformats.org/officeDocument/2006/relationships/customXml" Target="../ink/ink309.xml"/><Relationship Id="rId87" Type="http://schemas.openxmlformats.org/officeDocument/2006/relationships/customXml" Target="../ink/ink330.xml"/><Relationship Id="rId110" Type="http://schemas.openxmlformats.org/officeDocument/2006/relationships/image" Target="../media/image346.png"/><Relationship Id="rId348" Type="http://schemas.openxmlformats.org/officeDocument/2006/relationships/image" Target="../media/image465.png"/><Relationship Id="rId152" Type="http://schemas.openxmlformats.org/officeDocument/2006/relationships/image" Target="../media/image367.png"/><Relationship Id="rId194" Type="http://schemas.openxmlformats.org/officeDocument/2006/relationships/image" Target="../media/image388.png"/><Relationship Id="rId208" Type="http://schemas.openxmlformats.org/officeDocument/2006/relationships/image" Target="../media/image395.png"/><Relationship Id="rId415" Type="http://schemas.openxmlformats.org/officeDocument/2006/relationships/customXml" Target="../ink/ink494.xml"/><Relationship Id="rId457" Type="http://schemas.openxmlformats.org/officeDocument/2006/relationships/customXml" Target="../ink/ink515.xml"/><Relationship Id="rId261" Type="http://schemas.openxmlformats.org/officeDocument/2006/relationships/customXml" Target="../ink/ink417.xml"/><Relationship Id="rId14" Type="http://schemas.openxmlformats.org/officeDocument/2006/relationships/image" Target="../media/image298.png"/><Relationship Id="rId56" Type="http://schemas.openxmlformats.org/officeDocument/2006/relationships/image" Target="../media/image319.png"/><Relationship Id="rId317" Type="http://schemas.openxmlformats.org/officeDocument/2006/relationships/customXml" Target="../ink/ink445.xml"/><Relationship Id="rId359" Type="http://schemas.openxmlformats.org/officeDocument/2006/relationships/customXml" Target="../ink/ink466.xml"/><Relationship Id="rId98" Type="http://schemas.openxmlformats.org/officeDocument/2006/relationships/image" Target="../media/image340.png"/><Relationship Id="rId121" Type="http://schemas.openxmlformats.org/officeDocument/2006/relationships/customXml" Target="../ink/ink347.xml"/><Relationship Id="rId163" Type="http://schemas.openxmlformats.org/officeDocument/2006/relationships/customXml" Target="../ink/ink368.xml"/><Relationship Id="rId219" Type="http://schemas.openxmlformats.org/officeDocument/2006/relationships/customXml" Target="../ink/ink396.xml"/><Relationship Id="rId370" Type="http://schemas.openxmlformats.org/officeDocument/2006/relationships/image" Target="../media/image476.png"/><Relationship Id="rId426" Type="http://schemas.openxmlformats.org/officeDocument/2006/relationships/image" Target="../media/image504.png"/><Relationship Id="rId230" Type="http://schemas.openxmlformats.org/officeDocument/2006/relationships/image" Target="../media/image406.png"/><Relationship Id="rId468" Type="http://schemas.openxmlformats.org/officeDocument/2006/relationships/image" Target="../media/image525.png"/><Relationship Id="rId25" Type="http://schemas.openxmlformats.org/officeDocument/2006/relationships/customXml" Target="../ink/ink299.xml"/><Relationship Id="rId67" Type="http://schemas.openxmlformats.org/officeDocument/2006/relationships/customXml" Target="../ink/ink320.xml"/><Relationship Id="rId272" Type="http://schemas.openxmlformats.org/officeDocument/2006/relationships/image" Target="../media/image427.png"/><Relationship Id="rId328" Type="http://schemas.openxmlformats.org/officeDocument/2006/relationships/image" Target="../media/image455.png"/><Relationship Id="rId132" Type="http://schemas.openxmlformats.org/officeDocument/2006/relationships/image" Target="../media/image357.png"/><Relationship Id="rId174" Type="http://schemas.openxmlformats.org/officeDocument/2006/relationships/image" Target="../media/image378.png"/><Relationship Id="rId381" Type="http://schemas.openxmlformats.org/officeDocument/2006/relationships/customXml" Target="../ink/ink477.xml"/><Relationship Id="rId241" Type="http://schemas.openxmlformats.org/officeDocument/2006/relationships/customXml" Target="../ink/ink407.xml"/><Relationship Id="rId437" Type="http://schemas.openxmlformats.org/officeDocument/2006/relationships/customXml" Target="../ink/ink505.xml"/><Relationship Id="rId36" Type="http://schemas.openxmlformats.org/officeDocument/2006/relationships/image" Target="../media/image309.png"/><Relationship Id="rId283" Type="http://schemas.openxmlformats.org/officeDocument/2006/relationships/customXml" Target="../ink/ink428.xml"/><Relationship Id="rId339" Type="http://schemas.openxmlformats.org/officeDocument/2006/relationships/customXml" Target="../ink/ink456.xml"/><Relationship Id="rId78" Type="http://schemas.openxmlformats.org/officeDocument/2006/relationships/image" Target="../media/image330.png"/><Relationship Id="rId101" Type="http://schemas.openxmlformats.org/officeDocument/2006/relationships/customXml" Target="../ink/ink337.xml"/><Relationship Id="rId143" Type="http://schemas.openxmlformats.org/officeDocument/2006/relationships/customXml" Target="../ink/ink358.xml"/><Relationship Id="rId185" Type="http://schemas.openxmlformats.org/officeDocument/2006/relationships/customXml" Target="../ink/ink379.xml"/><Relationship Id="rId350" Type="http://schemas.openxmlformats.org/officeDocument/2006/relationships/image" Target="../media/image466.png"/><Relationship Id="rId406" Type="http://schemas.openxmlformats.org/officeDocument/2006/relationships/image" Target="../media/image494.png"/><Relationship Id="rId9" Type="http://schemas.openxmlformats.org/officeDocument/2006/relationships/customXml" Target="../ink/ink291.xml"/><Relationship Id="rId210" Type="http://schemas.openxmlformats.org/officeDocument/2006/relationships/image" Target="../media/image396.png"/><Relationship Id="rId392" Type="http://schemas.openxmlformats.org/officeDocument/2006/relationships/image" Target="../media/image487.png"/><Relationship Id="rId448" Type="http://schemas.openxmlformats.org/officeDocument/2006/relationships/image" Target="../media/image515.png"/><Relationship Id="rId252" Type="http://schemas.openxmlformats.org/officeDocument/2006/relationships/image" Target="../media/image417.png"/><Relationship Id="rId294" Type="http://schemas.openxmlformats.org/officeDocument/2006/relationships/image" Target="../media/image438.png"/><Relationship Id="rId308" Type="http://schemas.openxmlformats.org/officeDocument/2006/relationships/image" Target="../media/image445.png"/><Relationship Id="rId47" Type="http://schemas.openxmlformats.org/officeDocument/2006/relationships/customXml" Target="../ink/ink310.xml"/><Relationship Id="rId89" Type="http://schemas.openxmlformats.org/officeDocument/2006/relationships/customXml" Target="../ink/ink331.xml"/><Relationship Id="rId112" Type="http://schemas.openxmlformats.org/officeDocument/2006/relationships/image" Target="../media/image347.png"/><Relationship Id="rId154" Type="http://schemas.openxmlformats.org/officeDocument/2006/relationships/image" Target="../media/image368.png"/><Relationship Id="rId361" Type="http://schemas.openxmlformats.org/officeDocument/2006/relationships/customXml" Target="../ink/ink467.xml"/><Relationship Id="rId196" Type="http://schemas.openxmlformats.org/officeDocument/2006/relationships/image" Target="../media/image389.png"/><Relationship Id="rId417" Type="http://schemas.openxmlformats.org/officeDocument/2006/relationships/customXml" Target="../ink/ink495.xml"/><Relationship Id="rId459" Type="http://schemas.openxmlformats.org/officeDocument/2006/relationships/customXml" Target="../ink/ink516.xml"/><Relationship Id="rId16" Type="http://schemas.openxmlformats.org/officeDocument/2006/relationships/image" Target="../media/image299.png"/><Relationship Id="rId221" Type="http://schemas.openxmlformats.org/officeDocument/2006/relationships/customXml" Target="../ink/ink397.xml"/><Relationship Id="rId263" Type="http://schemas.openxmlformats.org/officeDocument/2006/relationships/customXml" Target="../ink/ink418.xml"/><Relationship Id="rId319" Type="http://schemas.openxmlformats.org/officeDocument/2006/relationships/customXml" Target="../ink/ink446.xml"/><Relationship Id="rId470" Type="http://schemas.openxmlformats.org/officeDocument/2006/relationships/image" Target="../media/image526.png"/><Relationship Id="rId58" Type="http://schemas.openxmlformats.org/officeDocument/2006/relationships/image" Target="../media/image320.png"/><Relationship Id="rId123" Type="http://schemas.openxmlformats.org/officeDocument/2006/relationships/customXml" Target="../ink/ink348.xml"/><Relationship Id="rId330" Type="http://schemas.openxmlformats.org/officeDocument/2006/relationships/image" Target="../media/image456.png"/><Relationship Id="rId165" Type="http://schemas.openxmlformats.org/officeDocument/2006/relationships/customXml" Target="../ink/ink369.xml"/><Relationship Id="rId372" Type="http://schemas.openxmlformats.org/officeDocument/2006/relationships/image" Target="../media/image477.png"/><Relationship Id="rId428" Type="http://schemas.openxmlformats.org/officeDocument/2006/relationships/image" Target="../media/image505.png"/><Relationship Id="rId232" Type="http://schemas.openxmlformats.org/officeDocument/2006/relationships/image" Target="../media/image407.png"/><Relationship Id="rId274" Type="http://schemas.openxmlformats.org/officeDocument/2006/relationships/image" Target="../media/image428.png"/><Relationship Id="rId27" Type="http://schemas.openxmlformats.org/officeDocument/2006/relationships/customXml" Target="../ink/ink300.xml"/><Relationship Id="rId69" Type="http://schemas.openxmlformats.org/officeDocument/2006/relationships/customXml" Target="../ink/ink321.xml"/><Relationship Id="rId134" Type="http://schemas.openxmlformats.org/officeDocument/2006/relationships/image" Target="../media/image358.png"/><Relationship Id="rId80" Type="http://schemas.openxmlformats.org/officeDocument/2006/relationships/image" Target="../media/image331.png"/><Relationship Id="rId176" Type="http://schemas.openxmlformats.org/officeDocument/2006/relationships/image" Target="../media/image379.png"/><Relationship Id="rId341" Type="http://schemas.openxmlformats.org/officeDocument/2006/relationships/customXml" Target="../ink/ink457.xml"/><Relationship Id="rId383" Type="http://schemas.openxmlformats.org/officeDocument/2006/relationships/customXml" Target="../ink/ink478.xml"/><Relationship Id="rId439" Type="http://schemas.openxmlformats.org/officeDocument/2006/relationships/customXml" Target="../ink/ink506.xml"/><Relationship Id="rId201" Type="http://schemas.openxmlformats.org/officeDocument/2006/relationships/customXml" Target="../ink/ink387.xml"/><Relationship Id="rId243" Type="http://schemas.openxmlformats.org/officeDocument/2006/relationships/customXml" Target="../ink/ink408.xml"/><Relationship Id="rId285" Type="http://schemas.openxmlformats.org/officeDocument/2006/relationships/customXml" Target="../ink/ink429.xml"/><Relationship Id="rId450" Type="http://schemas.openxmlformats.org/officeDocument/2006/relationships/image" Target="../media/image516.png"/><Relationship Id="rId38" Type="http://schemas.openxmlformats.org/officeDocument/2006/relationships/image" Target="../media/image310.png"/><Relationship Id="rId103" Type="http://schemas.openxmlformats.org/officeDocument/2006/relationships/customXml" Target="../ink/ink338.xml"/><Relationship Id="rId310" Type="http://schemas.openxmlformats.org/officeDocument/2006/relationships/image" Target="../media/image446.png"/><Relationship Id="rId91" Type="http://schemas.openxmlformats.org/officeDocument/2006/relationships/customXml" Target="../ink/ink332.xml"/><Relationship Id="rId145" Type="http://schemas.openxmlformats.org/officeDocument/2006/relationships/customXml" Target="../ink/ink359.xml"/><Relationship Id="rId187" Type="http://schemas.openxmlformats.org/officeDocument/2006/relationships/customXml" Target="../ink/ink380.xml"/><Relationship Id="rId352" Type="http://schemas.openxmlformats.org/officeDocument/2006/relationships/image" Target="../media/image467.png"/><Relationship Id="rId394" Type="http://schemas.openxmlformats.org/officeDocument/2006/relationships/image" Target="../media/image488.png"/><Relationship Id="rId408" Type="http://schemas.openxmlformats.org/officeDocument/2006/relationships/image" Target="../media/image495.png"/><Relationship Id="rId212" Type="http://schemas.openxmlformats.org/officeDocument/2006/relationships/image" Target="../media/image397.png"/><Relationship Id="rId254" Type="http://schemas.openxmlformats.org/officeDocument/2006/relationships/image" Target="../media/image418.png"/><Relationship Id="rId49" Type="http://schemas.openxmlformats.org/officeDocument/2006/relationships/customXml" Target="../ink/ink311.xml"/><Relationship Id="rId114" Type="http://schemas.openxmlformats.org/officeDocument/2006/relationships/image" Target="../media/image348.png"/><Relationship Id="rId296" Type="http://schemas.openxmlformats.org/officeDocument/2006/relationships/image" Target="../media/image439.png"/><Relationship Id="rId461" Type="http://schemas.openxmlformats.org/officeDocument/2006/relationships/customXml" Target="../ink/ink517.xml"/><Relationship Id="rId60" Type="http://schemas.openxmlformats.org/officeDocument/2006/relationships/image" Target="../media/image321.png"/><Relationship Id="rId156" Type="http://schemas.openxmlformats.org/officeDocument/2006/relationships/image" Target="../media/image369.png"/><Relationship Id="rId198" Type="http://schemas.openxmlformats.org/officeDocument/2006/relationships/image" Target="../media/image390.png"/><Relationship Id="rId321" Type="http://schemas.openxmlformats.org/officeDocument/2006/relationships/customXml" Target="../ink/ink447.xml"/><Relationship Id="rId363" Type="http://schemas.openxmlformats.org/officeDocument/2006/relationships/customXml" Target="../ink/ink468.xml"/><Relationship Id="rId419" Type="http://schemas.openxmlformats.org/officeDocument/2006/relationships/customXml" Target="../ink/ink496.xml"/><Relationship Id="rId223" Type="http://schemas.openxmlformats.org/officeDocument/2006/relationships/customXml" Target="../ink/ink398.xml"/><Relationship Id="rId430" Type="http://schemas.openxmlformats.org/officeDocument/2006/relationships/image" Target="../media/image506.png"/><Relationship Id="rId18" Type="http://schemas.openxmlformats.org/officeDocument/2006/relationships/image" Target="../media/image300.png"/><Relationship Id="rId265" Type="http://schemas.openxmlformats.org/officeDocument/2006/relationships/customXml" Target="../ink/ink419.xml"/><Relationship Id="rId472" Type="http://schemas.openxmlformats.org/officeDocument/2006/relationships/image" Target="../media/image527.png"/><Relationship Id="rId125" Type="http://schemas.openxmlformats.org/officeDocument/2006/relationships/customXml" Target="../ink/ink349.xml"/><Relationship Id="rId167" Type="http://schemas.openxmlformats.org/officeDocument/2006/relationships/customXml" Target="../ink/ink370.xml"/><Relationship Id="rId332" Type="http://schemas.openxmlformats.org/officeDocument/2006/relationships/image" Target="../media/image457.png"/><Relationship Id="rId374" Type="http://schemas.openxmlformats.org/officeDocument/2006/relationships/image" Target="../media/image478.png"/><Relationship Id="rId71" Type="http://schemas.openxmlformats.org/officeDocument/2006/relationships/customXml" Target="../ink/ink322.xml"/><Relationship Id="rId234" Type="http://schemas.openxmlformats.org/officeDocument/2006/relationships/image" Target="../media/image408.png"/><Relationship Id="rId2" Type="http://schemas.openxmlformats.org/officeDocument/2006/relationships/image" Target="../media/image292.png"/><Relationship Id="rId29" Type="http://schemas.openxmlformats.org/officeDocument/2006/relationships/customXml" Target="../ink/ink301.xml"/><Relationship Id="rId276" Type="http://schemas.openxmlformats.org/officeDocument/2006/relationships/image" Target="../media/image429.png"/><Relationship Id="rId441" Type="http://schemas.openxmlformats.org/officeDocument/2006/relationships/customXml" Target="../ink/ink507.xml"/><Relationship Id="rId40" Type="http://schemas.openxmlformats.org/officeDocument/2006/relationships/image" Target="../media/image311.png"/><Relationship Id="rId136" Type="http://schemas.openxmlformats.org/officeDocument/2006/relationships/image" Target="../media/image359.png"/><Relationship Id="rId178" Type="http://schemas.openxmlformats.org/officeDocument/2006/relationships/image" Target="../media/image380.png"/><Relationship Id="rId301" Type="http://schemas.openxmlformats.org/officeDocument/2006/relationships/customXml" Target="../ink/ink437.xml"/><Relationship Id="rId343" Type="http://schemas.openxmlformats.org/officeDocument/2006/relationships/customXml" Target="../ink/ink458.xml"/><Relationship Id="rId82" Type="http://schemas.openxmlformats.org/officeDocument/2006/relationships/image" Target="../media/image332.png"/><Relationship Id="rId203" Type="http://schemas.openxmlformats.org/officeDocument/2006/relationships/customXml" Target="../ink/ink388.xml"/><Relationship Id="rId385" Type="http://schemas.openxmlformats.org/officeDocument/2006/relationships/customXml" Target="../ink/ink479.xml"/><Relationship Id="rId245" Type="http://schemas.openxmlformats.org/officeDocument/2006/relationships/customXml" Target="../ink/ink409.xml"/><Relationship Id="rId287" Type="http://schemas.openxmlformats.org/officeDocument/2006/relationships/customXml" Target="../ink/ink430.xml"/><Relationship Id="rId410" Type="http://schemas.openxmlformats.org/officeDocument/2006/relationships/image" Target="../media/image496.png"/><Relationship Id="rId452" Type="http://schemas.openxmlformats.org/officeDocument/2006/relationships/image" Target="../media/image517.png"/><Relationship Id="rId30" Type="http://schemas.openxmlformats.org/officeDocument/2006/relationships/image" Target="../media/image306.png"/><Relationship Id="rId105" Type="http://schemas.openxmlformats.org/officeDocument/2006/relationships/customXml" Target="../ink/ink339.xml"/><Relationship Id="rId126" Type="http://schemas.openxmlformats.org/officeDocument/2006/relationships/image" Target="../media/image354.png"/><Relationship Id="rId147" Type="http://schemas.openxmlformats.org/officeDocument/2006/relationships/customXml" Target="../ink/ink360.xml"/><Relationship Id="rId168" Type="http://schemas.openxmlformats.org/officeDocument/2006/relationships/image" Target="../media/image375.png"/><Relationship Id="rId312" Type="http://schemas.openxmlformats.org/officeDocument/2006/relationships/image" Target="../media/image447.png"/><Relationship Id="rId333" Type="http://schemas.openxmlformats.org/officeDocument/2006/relationships/customXml" Target="../ink/ink453.xml"/><Relationship Id="rId354" Type="http://schemas.openxmlformats.org/officeDocument/2006/relationships/image" Target="../media/image468.png"/><Relationship Id="rId51" Type="http://schemas.openxmlformats.org/officeDocument/2006/relationships/customXml" Target="../ink/ink312.xml"/><Relationship Id="rId72" Type="http://schemas.openxmlformats.org/officeDocument/2006/relationships/image" Target="../media/image327.png"/><Relationship Id="rId93" Type="http://schemas.openxmlformats.org/officeDocument/2006/relationships/customXml" Target="../ink/ink333.xml"/><Relationship Id="rId189" Type="http://schemas.openxmlformats.org/officeDocument/2006/relationships/customXml" Target="../ink/ink381.xml"/><Relationship Id="rId375" Type="http://schemas.openxmlformats.org/officeDocument/2006/relationships/customXml" Target="../ink/ink474.xml"/><Relationship Id="rId396" Type="http://schemas.openxmlformats.org/officeDocument/2006/relationships/image" Target="../media/image489.png"/><Relationship Id="rId3" Type="http://schemas.openxmlformats.org/officeDocument/2006/relationships/customXml" Target="../ink/ink288.xml"/><Relationship Id="rId214" Type="http://schemas.openxmlformats.org/officeDocument/2006/relationships/image" Target="../media/image398.png"/><Relationship Id="rId235" Type="http://schemas.openxmlformats.org/officeDocument/2006/relationships/customXml" Target="../ink/ink404.xml"/><Relationship Id="rId256" Type="http://schemas.openxmlformats.org/officeDocument/2006/relationships/image" Target="../media/image419.png"/><Relationship Id="rId277" Type="http://schemas.openxmlformats.org/officeDocument/2006/relationships/customXml" Target="../ink/ink425.xml"/><Relationship Id="rId298" Type="http://schemas.openxmlformats.org/officeDocument/2006/relationships/image" Target="../media/image440.png"/><Relationship Id="rId400" Type="http://schemas.openxmlformats.org/officeDocument/2006/relationships/image" Target="../media/image491.png"/><Relationship Id="rId421" Type="http://schemas.openxmlformats.org/officeDocument/2006/relationships/customXml" Target="../ink/ink497.xml"/><Relationship Id="rId442" Type="http://schemas.openxmlformats.org/officeDocument/2006/relationships/image" Target="../media/image512.png"/><Relationship Id="rId463" Type="http://schemas.openxmlformats.org/officeDocument/2006/relationships/customXml" Target="../ink/ink518.xml"/><Relationship Id="rId116" Type="http://schemas.openxmlformats.org/officeDocument/2006/relationships/image" Target="../media/image349.png"/><Relationship Id="rId137" Type="http://schemas.openxmlformats.org/officeDocument/2006/relationships/customXml" Target="../ink/ink355.xml"/><Relationship Id="rId158" Type="http://schemas.openxmlformats.org/officeDocument/2006/relationships/image" Target="../media/image370.png"/><Relationship Id="rId302" Type="http://schemas.openxmlformats.org/officeDocument/2006/relationships/image" Target="../media/image442.png"/><Relationship Id="rId323" Type="http://schemas.openxmlformats.org/officeDocument/2006/relationships/customXml" Target="../ink/ink448.xml"/><Relationship Id="rId344" Type="http://schemas.openxmlformats.org/officeDocument/2006/relationships/image" Target="../media/image463.png"/><Relationship Id="rId20" Type="http://schemas.openxmlformats.org/officeDocument/2006/relationships/image" Target="../media/image301.png"/><Relationship Id="rId41" Type="http://schemas.openxmlformats.org/officeDocument/2006/relationships/customXml" Target="../ink/ink307.xml"/><Relationship Id="rId62" Type="http://schemas.openxmlformats.org/officeDocument/2006/relationships/image" Target="../media/image322.png"/><Relationship Id="rId83" Type="http://schemas.openxmlformats.org/officeDocument/2006/relationships/customXml" Target="../ink/ink328.xml"/><Relationship Id="rId179" Type="http://schemas.openxmlformats.org/officeDocument/2006/relationships/customXml" Target="../ink/ink376.xml"/><Relationship Id="rId365" Type="http://schemas.openxmlformats.org/officeDocument/2006/relationships/customXml" Target="../ink/ink469.xml"/><Relationship Id="rId386" Type="http://schemas.openxmlformats.org/officeDocument/2006/relationships/image" Target="../media/image484.png"/><Relationship Id="rId190" Type="http://schemas.openxmlformats.org/officeDocument/2006/relationships/image" Target="../media/image386.png"/><Relationship Id="rId204" Type="http://schemas.openxmlformats.org/officeDocument/2006/relationships/image" Target="../media/image393.png"/><Relationship Id="rId225" Type="http://schemas.openxmlformats.org/officeDocument/2006/relationships/customXml" Target="../ink/ink399.xml"/><Relationship Id="rId246" Type="http://schemas.openxmlformats.org/officeDocument/2006/relationships/image" Target="../media/image414.png"/><Relationship Id="rId267" Type="http://schemas.openxmlformats.org/officeDocument/2006/relationships/customXml" Target="../ink/ink420.xml"/><Relationship Id="rId288" Type="http://schemas.openxmlformats.org/officeDocument/2006/relationships/image" Target="../media/image435.png"/><Relationship Id="rId411" Type="http://schemas.openxmlformats.org/officeDocument/2006/relationships/customXml" Target="../ink/ink492.xml"/><Relationship Id="rId432" Type="http://schemas.openxmlformats.org/officeDocument/2006/relationships/image" Target="../media/image507.png"/><Relationship Id="rId453" Type="http://schemas.openxmlformats.org/officeDocument/2006/relationships/customXml" Target="../ink/ink513.xml"/><Relationship Id="rId474" Type="http://schemas.openxmlformats.org/officeDocument/2006/relationships/image" Target="../media/image528.png"/><Relationship Id="rId106" Type="http://schemas.openxmlformats.org/officeDocument/2006/relationships/image" Target="../media/image344.png"/><Relationship Id="rId127" Type="http://schemas.openxmlformats.org/officeDocument/2006/relationships/customXml" Target="../ink/ink350.xml"/><Relationship Id="rId313" Type="http://schemas.openxmlformats.org/officeDocument/2006/relationships/customXml" Target="../ink/ink443.xml"/><Relationship Id="rId10" Type="http://schemas.openxmlformats.org/officeDocument/2006/relationships/image" Target="../media/image296.png"/><Relationship Id="rId31" Type="http://schemas.openxmlformats.org/officeDocument/2006/relationships/customXml" Target="../ink/ink302.xml"/><Relationship Id="rId52" Type="http://schemas.openxmlformats.org/officeDocument/2006/relationships/image" Target="../media/image317.png"/><Relationship Id="rId73" Type="http://schemas.openxmlformats.org/officeDocument/2006/relationships/customXml" Target="../ink/ink323.xml"/><Relationship Id="rId94" Type="http://schemas.openxmlformats.org/officeDocument/2006/relationships/image" Target="../media/image338.png"/><Relationship Id="rId148" Type="http://schemas.openxmlformats.org/officeDocument/2006/relationships/image" Target="../media/image365.png"/><Relationship Id="rId169" Type="http://schemas.openxmlformats.org/officeDocument/2006/relationships/customXml" Target="../ink/ink371.xml"/><Relationship Id="rId334" Type="http://schemas.openxmlformats.org/officeDocument/2006/relationships/image" Target="../media/image458.png"/><Relationship Id="rId355" Type="http://schemas.openxmlformats.org/officeDocument/2006/relationships/customXml" Target="../ink/ink464.xml"/><Relationship Id="rId376" Type="http://schemas.openxmlformats.org/officeDocument/2006/relationships/image" Target="../media/image479.png"/><Relationship Id="rId397" Type="http://schemas.openxmlformats.org/officeDocument/2006/relationships/customXml" Target="../ink/ink485.xml"/><Relationship Id="rId4" Type="http://schemas.openxmlformats.org/officeDocument/2006/relationships/image" Target="../media/image293.png"/><Relationship Id="rId180" Type="http://schemas.openxmlformats.org/officeDocument/2006/relationships/image" Target="../media/image381.png"/><Relationship Id="rId215" Type="http://schemas.openxmlformats.org/officeDocument/2006/relationships/customXml" Target="../ink/ink394.xml"/><Relationship Id="rId236" Type="http://schemas.openxmlformats.org/officeDocument/2006/relationships/image" Target="../media/image409.png"/><Relationship Id="rId257" Type="http://schemas.openxmlformats.org/officeDocument/2006/relationships/customXml" Target="../ink/ink415.xml"/><Relationship Id="rId278" Type="http://schemas.openxmlformats.org/officeDocument/2006/relationships/image" Target="../media/image430.png"/><Relationship Id="rId401" Type="http://schemas.openxmlformats.org/officeDocument/2006/relationships/customXml" Target="../ink/ink487.xml"/><Relationship Id="rId422" Type="http://schemas.openxmlformats.org/officeDocument/2006/relationships/image" Target="../media/image502.png"/><Relationship Id="rId443" Type="http://schemas.openxmlformats.org/officeDocument/2006/relationships/customXml" Target="../ink/ink508.xml"/><Relationship Id="rId464" Type="http://schemas.openxmlformats.org/officeDocument/2006/relationships/image" Target="../media/image523.png"/><Relationship Id="rId303" Type="http://schemas.openxmlformats.org/officeDocument/2006/relationships/customXml" Target="../ink/ink438.xml"/><Relationship Id="rId42" Type="http://schemas.openxmlformats.org/officeDocument/2006/relationships/image" Target="../media/image312.png"/><Relationship Id="rId84" Type="http://schemas.openxmlformats.org/officeDocument/2006/relationships/image" Target="../media/image333.png"/><Relationship Id="rId138" Type="http://schemas.openxmlformats.org/officeDocument/2006/relationships/image" Target="../media/image360.png"/><Relationship Id="rId345" Type="http://schemas.openxmlformats.org/officeDocument/2006/relationships/customXml" Target="../ink/ink459.xml"/><Relationship Id="rId387" Type="http://schemas.openxmlformats.org/officeDocument/2006/relationships/customXml" Target="../ink/ink480.xml"/><Relationship Id="rId191" Type="http://schemas.openxmlformats.org/officeDocument/2006/relationships/customXml" Target="../ink/ink382.xml"/><Relationship Id="rId205" Type="http://schemas.openxmlformats.org/officeDocument/2006/relationships/customXml" Target="../ink/ink389.xml"/><Relationship Id="rId247" Type="http://schemas.openxmlformats.org/officeDocument/2006/relationships/customXml" Target="../ink/ink410.xml"/><Relationship Id="rId412" Type="http://schemas.openxmlformats.org/officeDocument/2006/relationships/image" Target="../media/image497.png"/><Relationship Id="rId107" Type="http://schemas.openxmlformats.org/officeDocument/2006/relationships/customXml" Target="../ink/ink340.xml"/><Relationship Id="rId289" Type="http://schemas.openxmlformats.org/officeDocument/2006/relationships/customXml" Target="../ink/ink431.xml"/><Relationship Id="rId454" Type="http://schemas.openxmlformats.org/officeDocument/2006/relationships/image" Target="../media/image518.png"/><Relationship Id="rId11" Type="http://schemas.openxmlformats.org/officeDocument/2006/relationships/customXml" Target="../ink/ink292.xml"/><Relationship Id="rId53" Type="http://schemas.openxmlformats.org/officeDocument/2006/relationships/customXml" Target="../ink/ink313.xml"/><Relationship Id="rId149" Type="http://schemas.openxmlformats.org/officeDocument/2006/relationships/customXml" Target="../ink/ink361.xml"/><Relationship Id="rId314" Type="http://schemas.openxmlformats.org/officeDocument/2006/relationships/image" Target="../media/image448.png"/><Relationship Id="rId356" Type="http://schemas.openxmlformats.org/officeDocument/2006/relationships/image" Target="../media/image469.png"/><Relationship Id="rId398" Type="http://schemas.openxmlformats.org/officeDocument/2006/relationships/image" Target="../media/image490.png"/><Relationship Id="rId95" Type="http://schemas.openxmlformats.org/officeDocument/2006/relationships/customXml" Target="../ink/ink334.xml"/><Relationship Id="rId160" Type="http://schemas.openxmlformats.org/officeDocument/2006/relationships/image" Target="../media/image371.png"/><Relationship Id="rId216" Type="http://schemas.openxmlformats.org/officeDocument/2006/relationships/image" Target="../media/image399.png"/><Relationship Id="rId423" Type="http://schemas.openxmlformats.org/officeDocument/2006/relationships/customXml" Target="../ink/ink498.xml"/><Relationship Id="rId258" Type="http://schemas.openxmlformats.org/officeDocument/2006/relationships/image" Target="../media/image420.png"/><Relationship Id="rId465" Type="http://schemas.openxmlformats.org/officeDocument/2006/relationships/customXml" Target="../ink/ink519.xml"/><Relationship Id="rId22" Type="http://schemas.openxmlformats.org/officeDocument/2006/relationships/image" Target="../media/image302.png"/><Relationship Id="rId64" Type="http://schemas.openxmlformats.org/officeDocument/2006/relationships/image" Target="../media/image323.png"/><Relationship Id="rId118" Type="http://schemas.openxmlformats.org/officeDocument/2006/relationships/image" Target="../media/image350.png"/><Relationship Id="rId325" Type="http://schemas.openxmlformats.org/officeDocument/2006/relationships/customXml" Target="../ink/ink449.xml"/><Relationship Id="rId367" Type="http://schemas.openxmlformats.org/officeDocument/2006/relationships/customXml" Target="../ink/ink470.xml"/><Relationship Id="rId171" Type="http://schemas.openxmlformats.org/officeDocument/2006/relationships/customXml" Target="../ink/ink372.xml"/><Relationship Id="rId227" Type="http://schemas.openxmlformats.org/officeDocument/2006/relationships/customXml" Target="../ink/ink400.xml"/><Relationship Id="rId269" Type="http://schemas.openxmlformats.org/officeDocument/2006/relationships/customXml" Target="../ink/ink421.xml"/><Relationship Id="rId434" Type="http://schemas.openxmlformats.org/officeDocument/2006/relationships/image" Target="../media/image508.png"/><Relationship Id="rId476" Type="http://schemas.openxmlformats.org/officeDocument/2006/relationships/image" Target="../media/image529.png"/><Relationship Id="rId33" Type="http://schemas.openxmlformats.org/officeDocument/2006/relationships/customXml" Target="../ink/ink303.xml"/><Relationship Id="rId129" Type="http://schemas.openxmlformats.org/officeDocument/2006/relationships/customXml" Target="../ink/ink351.xml"/><Relationship Id="rId280" Type="http://schemas.openxmlformats.org/officeDocument/2006/relationships/image" Target="../media/image431.png"/><Relationship Id="rId336" Type="http://schemas.openxmlformats.org/officeDocument/2006/relationships/image" Target="../media/image459.png"/><Relationship Id="rId75" Type="http://schemas.openxmlformats.org/officeDocument/2006/relationships/customXml" Target="../ink/ink324.xml"/><Relationship Id="rId140" Type="http://schemas.openxmlformats.org/officeDocument/2006/relationships/image" Target="../media/image361.png"/><Relationship Id="rId182" Type="http://schemas.openxmlformats.org/officeDocument/2006/relationships/image" Target="../media/image382.png"/><Relationship Id="rId378" Type="http://schemas.openxmlformats.org/officeDocument/2006/relationships/image" Target="../media/image480.png"/><Relationship Id="rId403" Type="http://schemas.openxmlformats.org/officeDocument/2006/relationships/customXml" Target="../ink/ink488.xml"/><Relationship Id="rId6" Type="http://schemas.openxmlformats.org/officeDocument/2006/relationships/image" Target="../media/image294.png"/><Relationship Id="rId238" Type="http://schemas.openxmlformats.org/officeDocument/2006/relationships/image" Target="../media/image410.png"/><Relationship Id="rId445" Type="http://schemas.openxmlformats.org/officeDocument/2006/relationships/customXml" Target="../ink/ink509.xml"/><Relationship Id="rId291" Type="http://schemas.openxmlformats.org/officeDocument/2006/relationships/customXml" Target="../ink/ink432.xml"/><Relationship Id="rId305" Type="http://schemas.openxmlformats.org/officeDocument/2006/relationships/customXml" Target="../ink/ink439.xml"/><Relationship Id="rId347" Type="http://schemas.openxmlformats.org/officeDocument/2006/relationships/customXml" Target="../ink/ink460.xml"/><Relationship Id="rId44" Type="http://schemas.openxmlformats.org/officeDocument/2006/relationships/image" Target="../media/image313.png"/><Relationship Id="rId86" Type="http://schemas.openxmlformats.org/officeDocument/2006/relationships/image" Target="../media/image334.png"/><Relationship Id="rId151" Type="http://schemas.openxmlformats.org/officeDocument/2006/relationships/customXml" Target="../ink/ink362.xml"/><Relationship Id="rId389" Type="http://schemas.openxmlformats.org/officeDocument/2006/relationships/customXml" Target="../ink/ink481.xml"/><Relationship Id="rId193" Type="http://schemas.openxmlformats.org/officeDocument/2006/relationships/customXml" Target="../ink/ink383.xml"/><Relationship Id="rId207" Type="http://schemas.openxmlformats.org/officeDocument/2006/relationships/customXml" Target="../ink/ink390.xml"/><Relationship Id="rId249" Type="http://schemas.openxmlformats.org/officeDocument/2006/relationships/customXml" Target="../ink/ink411.xml"/><Relationship Id="rId414" Type="http://schemas.openxmlformats.org/officeDocument/2006/relationships/image" Target="../media/image498.png"/><Relationship Id="rId456" Type="http://schemas.openxmlformats.org/officeDocument/2006/relationships/image" Target="../media/image519.png"/><Relationship Id="rId13" Type="http://schemas.openxmlformats.org/officeDocument/2006/relationships/customXml" Target="../ink/ink293.xml"/><Relationship Id="rId109" Type="http://schemas.openxmlformats.org/officeDocument/2006/relationships/customXml" Target="../ink/ink341.xml"/><Relationship Id="rId260" Type="http://schemas.openxmlformats.org/officeDocument/2006/relationships/image" Target="../media/image421.png"/><Relationship Id="rId316" Type="http://schemas.openxmlformats.org/officeDocument/2006/relationships/image" Target="../media/image449.png"/><Relationship Id="rId55" Type="http://schemas.openxmlformats.org/officeDocument/2006/relationships/customXml" Target="../ink/ink314.xml"/><Relationship Id="rId97" Type="http://schemas.openxmlformats.org/officeDocument/2006/relationships/customXml" Target="../ink/ink335.xml"/><Relationship Id="rId120" Type="http://schemas.openxmlformats.org/officeDocument/2006/relationships/image" Target="../media/image351.png"/><Relationship Id="rId358" Type="http://schemas.openxmlformats.org/officeDocument/2006/relationships/image" Target="../media/image470.png"/><Relationship Id="rId162" Type="http://schemas.openxmlformats.org/officeDocument/2006/relationships/image" Target="../media/image372.png"/><Relationship Id="rId218" Type="http://schemas.openxmlformats.org/officeDocument/2006/relationships/image" Target="../media/image400.png"/><Relationship Id="rId425" Type="http://schemas.openxmlformats.org/officeDocument/2006/relationships/customXml" Target="../ink/ink499.xml"/><Relationship Id="rId467" Type="http://schemas.openxmlformats.org/officeDocument/2006/relationships/customXml" Target="../ink/ink520.xml"/><Relationship Id="rId271" Type="http://schemas.openxmlformats.org/officeDocument/2006/relationships/customXml" Target="../ink/ink422.xml"/><Relationship Id="rId24" Type="http://schemas.openxmlformats.org/officeDocument/2006/relationships/image" Target="../media/image303.png"/><Relationship Id="rId66" Type="http://schemas.openxmlformats.org/officeDocument/2006/relationships/image" Target="../media/image324.png"/><Relationship Id="rId131" Type="http://schemas.openxmlformats.org/officeDocument/2006/relationships/customXml" Target="../ink/ink352.xml"/><Relationship Id="rId327" Type="http://schemas.openxmlformats.org/officeDocument/2006/relationships/customXml" Target="../ink/ink450.xml"/><Relationship Id="rId369" Type="http://schemas.openxmlformats.org/officeDocument/2006/relationships/customXml" Target="../ink/ink471.xml"/><Relationship Id="rId173" Type="http://schemas.openxmlformats.org/officeDocument/2006/relationships/customXml" Target="../ink/ink373.xml"/><Relationship Id="rId229" Type="http://schemas.openxmlformats.org/officeDocument/2006/relationships/customXml" Target="../ink/ink401.xml"/><Relationship Id="rId380" Type="http://schemas.openxmlformats.org/officeDocument/2006/relationships/image" Target="../media/image481.png"/><Relationship Id="rId436" Type="http://schemas.openxmlformats.org/officeDocument/2006/relationships/image" Target="../media/image509.png"/><Relationship Id="rId240" Type="http://schemas.openxmlformats.org/officeDocument/2006/relationships/image" Target="../media/image411.png"/><Relationship Id="rId35" Type="http://schemas.openxmlformats.org/officeDocument/2006/relationships/customXml" Target="../ink/ink304.xml"/><Relationship Id="rId77" Type="http://schemas.openxmlformats.org/officeDocument/2006/relationships/customXml" Target="../ink/ink325.xml"/><Relationship Id="rId100" Type="http://schemas.openxmlformats.org/officeDocument/2006/relationships/image" Target="../media/image341.png"/><Relationship Id="rId282" Type="http://schemas.openxmlformats.org/officeDocument/2006/relationships/image" Target="../media/image432.png"/><Relationship Id="rId338" Type="http://schemas.openxmlformats.org/officeDocument/2006/relationships/image" Target="../media/image460.png"/><Relationship Id="rId8" Type="http://schemas.openxmlformats.org/officeDocument/2006/relationships/image" Target="../media/image295.png"/><Relationship Id="rId142" Type="http://schemas.openxmlformats.org/officeDocument/2006/relationships/image" Target="../media/image362.png"/><Relationship Id="rId184" Type="http://schemas.openxmlformats.org/officeDocument/2006/relationships/image" Target="../media/image383.png"/><Relationship Id="rId391" Type="http://schemas.openxmlformats.org/officeDocument/2006/relationships/customXml" Target="../ink/ink482.xml"/><Relationship Id="rId405" Type="http://schemas.openxmlformats.org/officeDocument/2006/relationships/customXml" Target="../ink/ink489.xml"/><Relationship Id="rId447" Type="http://schemas.openxmlformats.org/officeDocument/2006/relationships/customXml" Target="../ink/ink510.xml"/><Relationship Id="rId251" Type="http://schemas.openxmlformats.org/officeDocument/2006/relationships/customXml" Target="../ink/ink412.xml"/><Relationship Id="rId46" Type="http://schemas.openxmlformats.org/officeDocument/2006/relationships/image" Target="../media/image314.png"/><Relationship Id="rId293" Type="http://schemas.openxmlformats.org/officeDocument/2006/relationships/customXml" Target="../ink/ink433.xml"/><Relationship Id="rId307" Type="http://schemas.openxmlformats.org/officeDocument/2006/relationships/customXml" Target="../ink/ink440.xml"/><Relationship Id="rId349" Type="http://schemas.openxmlformats.org/officeDocument/2006/relationships/customXml" Target="../ink/ink461.xml"/><Relationship Id="rId88" Type="http://schemas.openxmlformats.org/officeDocument/2006/relationships/image" Target="../media/image335.png"/><Relationship Id="rId111" Type="http://schemas.openxmlformats.org/officeDocument/2006/relationships/customXml" Target="../ink/ink342.xml"/><Relationship Id="rId153" Type="http://schemas.openxmlformats.org/officeDocument/2006/relationships/customXml" Target="../ink/ink363.xml"/><Relationship Id="rId195" Type="http://schemas.openxmlformats.org/officeDocument/2006/relationships/customXml" Target="../ink/ink384.xml"/><Relationship Id="rId209" Type="http://schemas.openxmlformats.org/officeDocument/2006/relationships/customXml" Target="../ink/ink391.xml"/><Relationship Id="rId360" Type="http://schemas.openxmlformats.org/officeDocument/2006/relationships/image" Target="../media/image471.png"/><Relationship Id="rId416" Type="http://schemas.openxmlformats.org/officeDocument/2006/relationships/image" Target="../media/image499.png"/><Relationship Id="rId220" Type="http://schemas.openxmlformats.org/officeDocument/2006/relationships/image" Target="../media/image401.png"/><Relationship Id="rId458" Type="http://schemas.openxmlformats.org/officeDocument/2006/relationships/image" Target="../media/image520.png"/><Relationship Id="rId15" Type="http://schemas.openxmlformats.org/officeDocument/2006/relationships/customXml" Target="../ink/ink294.xml"/><Relationship Id="rId57" Type="http://schemas.openxmlformats.org/officeDocument/2006/relationships/customXml" Target="../ink/ink315.xml"/><Relationship Id="rId262" Type="http://schemas.openxmlformats.org/officeDocument/2006/relationships/image" Target="../media/image422.png"/><Relationship Id="rId318" Type="http://schemas.openxmlformats.org/officeDocument/2006/relationships/image" Target="../media/image450.png"/><Relationship Id="rId99" Type="http://schemas.openxmlformats.org/officeDocument/2006/relationships/customXml" Target="../ink/ink336.xml"/><Relationship Id="rId122" Type="http://schemas.openxmlformats.org/officeDocument/2006/relationships/image" Target="../media/image352.png"/><Relationship Id="rId164" Type="http://schemas.openxmlformats.org/officeDocument/2006/relationships/image" Target="../media/image373.png"/><Relationship Id="rId371" Type="http://schemas.openxmlformats.org/officeDocument/2006/relationships/customXml" Target="../ink/ink472.xml"/><Relationship Id="rId427" Type="http://schemas.openxmlformats.org/officeDocument/2006/relationships/customXml" Target="../ink/ink500.xml"/><Relationship Id="rId469" Type="http://schemas.openxmlformats.org/officeDocument/2006/relationships/customXml" Target="../ink/ink521.xml"/><Relationship Id="rId26" Type="http://schemas.openxmlformats.org/officeDocument/2006/relationships/image" Target="../media/image304.png"/><Relationship Id="rId231" Type="http://schemas.openxmlformats.org/officeDocument/2006/relationships/customXml" Target="../ink/ink402.xml"/><Relationship Id="rId273" Type="http://schemas.openxmlformats.org/officeDocument/2006/relationships/customXml" Target="../ink/ink423.xml"/><Relationship Id="rId329" Type="http://schemas.openxmlformats.org/officeDocument/2006/relationships/customXml" Target="../ink/ink451.xml"/><Relationship Id="rId68" Type="http://schemas.openxmlformats.org/officeDocument/2006/relationships/image" Target="../media/image325.png"/><Relationship Id="rId133" Type="http://schemas.openxmlformats.org/officeDocument/2006/relationships/customXml" Target="../ink/ink353.xml"/><Relationship Id="rId175" Type="http://schemas.openxmlformats.org/officeDocument/2006/relationships/customXml" Target="../ink/ink374.xml"/><Relationship Id="rId340" Type="http://schemas.openxmlformats.org/officeDocument/2006/relationships/image" Target="../media/image461.png"/><Relationship Id="rId200" Type="http://schemas.openxmlformats.org/officeDocument/2006/relationships/image" Target="../media/image391.png"/><Relationship Id="rId382" Type="http://schemas.openxmlformats.org/officeDocument/2006/relationships/image" Target="../media/image482.png"/><Relationship Id="rId438" Type="http://schemas.openxmlformats.org/officeDocument/2006/relationships/image" Target="../media/image510.png"/><Relationship Id="rId242" Type="http://schemas.openxmlformats.org/officeDocument/2006/relationships/image" Target="../media/image412.png"/><Relationship Id="rId284" Type="http://schemas.openxmlformats.org/officeDocument/2006/relationships/image" Target="../media/image433.png"/><Relationship Id="rId37" Type="http://schemas.openxmlformats.org/officeDocument/2006/relationships/customXml" Target="../ink/ink305.xml"/><Relationship Id="rId79" Type="http://schemas.openxmlformats.org/officeDocument/2006/relationships/customXml" Target="../ink/ink326.xml"/><Relationship Id="rId102" Type="http://schemas.openxmlformats.org/officeDocument/2006/relationships/image" Target="../media/image342.png"/><Relationship Id="rId144" Type="http://schemas.openxmlformats.org/officeDocument/2006/relationships/image" Target="../media/image363.png"/><Relationship Id="rId90" Type="http://schemas.openxmlformats.org/officeDocument/2006/relationships/image" Target="../media/image336.png"/><Relationship Id="rId186" Type="http://schemas.openxmlformats.org/officeDocument/2006/relationships/image" Target="../media/image384.png"/><Relationship Id="rId351" Type="http://schemas.openxmlformats.org/officeDocument/2006/relationships/customXml" Target="../ink/ink462.xml"/><Relationship Id="rId393" Type="http://schemas.openxmlformats.org/officeDocument/2006/relationships/customXml" Target="../ink/ink483.xml"/><Relationship Id="rId407" Type="http://schemas.openxmlformats.org/officeDocument/2006/relationships/customXml" Target="../ink/ink490.xml"/><Relationship Id="rId449" Type="http://schemas.openxmlformats.org/officeDocument/2006/relationships/customXml" Target="../ink/ink511.xml"/><Relationship Id="rId211" Type="http://schemas.openxmlformats.org/officeDocument/2006/relationships/customXml" Target="../ink/ink392.xml"/><Relationship Id="rId253" Type="http://schemas.openxmlformats.org/officeDocument/2006/relationships/customXml" Target="../ink/ink413.xml"/><Relationship Id="rId295" Type="http://schemas.openxmlformats.org/officeDocument/2006/relationships/customXml" Target="../ink/ink434.xml"/><Relationship Id="rId309" Type="http://schemas.openxmlformats.org/officeDocument/2006/relationships/customXml" Target="../ink/ink441.xml"/><Relationship Id="rId460" Type="http://schemas.openxmlformats.org/officeDocument/2006/relationships/image" Target="../media/image521.png"/><Relationship Id="rId48" Type="http://schemas.openxmlformats.org/officeDocument/2006/relationships/image" Target="../media/image315.png"/><Relationship Id="rId113" Type="http://schemas.openxmlformats.org/officeDocument/2006/relationships/customXml" Target="../ink/ink343.xml"/><Relationship Id="rId320" Type="http://schemas.openxmlformats.org/officeDocument/2006/relationships/image" Target="../media/image451.png"/><Relationship Id="rId155" Type="http://schemas.openxmlformats.org/officeDocument/2006/relationships/customXml" Target="../ink/ink364.xml"/><Relationship Id="rId197" Type="http://schemas.openxmlformats.org/officeDocument/2006/relationships/customXml" Target="../ink/ink385.xml"/><Relationship Id="rId362" Type="http://schemas.openxmlformats.org/officeDocument/2006/relationships/image" Target="../media/image472.png"/><Relationship Id="rId418" Type="http://schemas.openxmlformats.org/officeDocument/2006/relationships/image" Target="../media/image500.png"/><Relationship Id="rId222" Type="http://schemas.openxmlformats.org/officeDocument/2006/relationships/image" Target="../media/image402.png"/><Relationship Id="rId264" Type="http://schemas.openxmlformats.org/officeDocument/2006/relationships/image" Target="../media/image423.png"/><Relationship Id="rId471" Type="http://schemas.openxmlformats.org/officeDocument/2006/relationships/customXml" Target="../ink/ink522.xml"/><Relationship Id="rId17" Type="http://schemas.openxmlformats.org/officeDocument/2006/relationships/customXml" Target="../ink/ink295.xml"/><Relationship Id="rId59" Type="http://schemas.openxmlformats.org/officeDocument/2006/relationships/customXml" Target="../ink/ink316.xml"/><Relationship Id="rId124" Type="http://schemas.openxmlformats.org/officeDocument/2006/relationships/image" Target="../media/image353.png"/><Relationship Id="rId70" Type="http://schemas.openxmlformats.org/officeDocument/2006/relationships/image" Target="../media/image326.png"/><Relationship Id="rId166" Type="http://schemas.openxmlformats.org/officeDocument/2006/relationships/image" Target="../media/image374.png"/><Relationship Id="rId331" Type="http://schemas.openxmlformats.org/officeDocument/2006/relationships/customXml" Target="../ink/ink452.xml"/><Relationship Id="rId373" Type="http://schemas.openxmlformats.org/officeDocument/2006/relationships/customXml" Target="../ink/ink473.xml"/><Relationship Id="rId429" Type="http://schemas.openxmlformats.org/officeDocument/2006/relationships/customXml" Target="../ink/ink501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403.xml"/><Relationship Id="rId440" Type="http://schemas.openxmlformats.org/officeDocument/2006/relationships/image" Target="../media/image511.png"/><Relationship Id="rId28" Type="http://schemas.openxmlformats.org/officeDocument/2006/relationships/image" Target="../media/image305.png"/><Relationship Id="rId275" Type="http://schemas.openxmlformats.org/officeDocument/2006/relationships/customXml" Target="../ink/ink424.xml"/><Relationship Id="rId300" Type="http://schemas.openxmlformats.org/officeDocument/2006/relationships/image" Target="../media/image441.png"/><Relationship Id="rId81" Type="http://schemas.openxmlformats.org/officeDocument/2006/relationships/customXml" Target="../ink/ink327.xml"/><Relationship Id="rId135" Type="http://schemas.openxmlformats.org/officeDocument/2006/relationships/customXml" Target="../ink/ink354.xml"/><Relationship Id="rId177" Type="http://schemas.openxmlformats.org/officeDocument/2006/relationships/customXml" Target="../ink/ink375.xml"/><Relationship Id="rId342" Type="http://schemas.openxmlformats.org/officeDocument/2006/relationships/image" Target="../media/image462.png"/><Relationship Id="rId384" Type="http://schemas.openxmlformats.org/officeDocument/2006/relationships/image" Target="../media/image483.png"/><Relationship Id="rId202" Type="http://schemas.openxmlformats.org/officeDocument/2006/relationships/image" Target="../media/image392.png"/><Relationship Id="rId244" Type="http://schemas.openxmlformats.org/officeDocument/2006/relationships/image" Target="../media/image413.png"/><Relationship Id="rId39" Type="http://schemas.openxmlformats.org/officeDocument/2006/relationships/customXml" Target="../ink/ink306.xml"/><Relationship Id="rId286" Type="http://schemas.openxmlformats.org/officeDocument/2006/relationships/image" Target="../media/image434.png"/><Relationship Id="rId451" Type="http://schemas.openxmlformats.org/officeDocument/2006/relationships/customXml" Target="../ink/ink512.xml"/><Relationship Id="rId50" Type="http://schemas.openxmlformats.org/officeDocument/2006/relationships/image" Target="../media/image316.png"/><Relationship Id="rId104" Type="http://schemas.openxmlformats.org/officeDocument/2006/relationships/image" Target="../media/image343.png"/><Relationship Id="rId146" Type="http://schemas.openxmlformats.org/officeDocument/2006/relationships/image" Target="../media/image364.png"/><Relationship Id="rId188" Type="http://schemas.openxmlformats.org/officeDocument/2006/relationships/image" Target="../media/image385.png"/><Relationship Id="rId311" Type="http://schemas.openxmlformats.org/officeDocument/2006/relationships/customXml" Target="../ink/ink442.xml"/><Relationship Id="rId353" Type="http://schemas.openxmlformats.org/officeDocument/2006/relationships/customXml" Target="../ink/ink463.xml"/><Relationship Id="rId395" Type="http://schemas.openxmlformats.org/officeDocument/2006/relationships/customXml" Target="../ink/ink484.xml"/><Relationship Id="rId409" Type="http://schemas.openxmlformats.org/officeDocument/2006/relationships/customXml" Target="../ink/ink491.xml"/><Relationship Id="rId92" Type="http://schemas.openxmlformats.org/officeDocument/2006/relationships/image" Target="../media/image337.png"/><Relationship Id="rId213" Type="http://schemas.openxmlformats.org/officeDocument/2006/relationships/customXml" Target="../ink/ink393.xml"/><Relationship Id="rId420" Type="http://schemas.openxmlformats.org/officeDocument/2006/relationships/image" Target="../media/image501.png"/><Relationship Id="rId255" Type="http://schemas.openxmlformats.org/officeDocument/2006/relationships/customXml" Target="../ink/ink414.xml"/><Relationship Id="rId297" Type="http://schemas.openxmlformats.org/officeDocument/2006/relationships/customXml" Target="../ink/ink435.xml"/><Relationship Id="rId462" Type="http://schemas.openxmlformats.org/officeDocument/2006/relationships/image" Target="../media/image522.png"/><Relationship Id="rId115" Type="http://schemas.openxmlformats.org/officeDocument/2006/relationships/customXml" Target="../ink/ink344.xml"/><Relationship Id="rId157" Type="http://schemas.openxmlformats.org/officeDocument/2006/relationships/customXml" Target="../ink/ink365.xml"/><Relationship Id="rId322" Type="http://schemas.openxmlformats.org/officeDocument/2006/relationships/image" Target="../media/image452.png"/><Relationship Id="rId364" Type="http://schemas.openxmlformats.org/officeDocument/2006/relationships/image" Target="../media/image473.png"/><Relationship Id="rId61" Type="http://schemas.openxmlformats.org/officeDocument/2006/relationships/customXml" Target="../ink/ink317.xml"/><Relationship Id="rId199" Type="http://schemas.openxmlformats.org/officeDocument/2006/relationships/customXml" Target="../ink/ink386.xml"/><Relationship Id="rId19" Type="http://schemas.openxmlformats.org/officeDocument/2006/relationships/customXml" Target="../ink/ink296.xml"/><Relationship Id="rId224" Type="http://schemas.openxmlformats.org/officeDocument/2006/relationships/image" Target="../media/image403.png"/><Relationship Id="rId266" Type="http://schemas.openxmlformats.org/officeDocument/2006/relationships/image" Target="../media/image424.png"/><Relationship Id="rId431" Type="http://schemas.openxmlformats.org/officeDocument/2006/relationships/customXml" Target="../ink/ink502.xml"/><Relationship Id="rId473" Type="http://schemas.openxmlformats.org/officeDocument/2006/relationships/customXml" Target="../ink/ink52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2.xml"/><Relationship Id="rId21" Type="http://schemas.openxmlformats.org/officeDocument/2006/relationships/customXml" Target="../ink/ink534.xml"/><Relationship Id="rId324" Type="http://schemas.openxmlformats.org/officeDocument/2006/relationships/image" Target="../media/image691.png"/><Relationship Id="rId531" Type="http://schemas.openxmlformats.org/officeDocument/2006/relationships/customXml" Target="../ink/ink789.xml"/><Relationship Id="rId170" Type="http://schemas.openxmlformats.org/officeDocument/2006/relationships/image" Target="../media/image614.png"/><Relationship Id="rId268" Type="http://schemas.openxmlformats.org/officeDocument/2006/relationships/image" Target="../media/image663.png"/><Relationship Id="rId475" Type="http://schemas.openxmlformats.org/officeDocument/2006/relationships/customXml" Target="../ink/ink761.xml"/><Relationship Id="rId32" Type="http://schemas.openxmlformats.org/officeDocument/2006/relationships/image" Target="../media/image545.png"/><Relationship Id="rId128" Type="http://schemas.openxmlformats.org/officeDocument/2006/relationships/image" Target="../media/image593.png"/><Relationship Id="rId335" Type="http://schemas.openxmlformats.org/officeDocument/2006/relationships/customXml" Target="../ink/ink691.xml"/><Relationship Id="rId181" Type="http://schemas.openxmlformats.org/officeDocument/2006/relationships/customXml" Target="../ink/ink614.xml"/><Relationship Id="rId402" Type="http://schemas.openxmlformats.org/officeDocument/2006/relationships/image" Target="../media/image730.png"/><Relationship Id="rId279" Type="http://schemas.openxmlformats.org/officeDocument/2006/relationships/customXml" Target="../ink/ink663.xml"/><Relationship Id="rId486" Type="http://schemas.openxmlformats.org/officeDocument/2006/relationships/image" Target="../media/image772.png"/><Relationship Id="rId43" Type="http://schemas.openxmlformats.org/officeDocument/2006/relationships/customXml" Target="../ink/ink545.xml"/><Relationship Id="rId139" Type="http://schemas.openxmlformats.org/officeDocument/2006/relationships/customXml" Target="../ink/ink593.xml"/><Relationship Id="rId290" Type="http://schemas.openxmlformats.org/officeDocument/2006/relationships/image" Target="../media/image674.png"/><Relationship Id="rId304" Type="http://schemas.openxmlformats.org/officeDocument/2006/relationships/image" Target="../media/image681.png"/><Relationship Id="rId346" Type="http://schemas.openxmlformats.org/officeDocument/2006/relationships/image" Target="../media/image702.png"/><Relationship Id="rId388" Type="http://schemas.openxmlformats.org/officeDocument/2006/relationships/image" Target="../media/image723.png"/><Relationship Id="rId511" Type="http://schemas.openxmlformats.org/officeDocument/2006/relationships/customXml" Target="../ink/ink779.xml"/><Relationship Id="rId85" Type="http://schemas.openxmlformats.org/officeDocument/2006/relationships/customXml" Target="../ink/ink566.xml"/><Relationship Id="rId150" Type="http://schemas.openxmlformats.org/officeDocument/2006/relationships/image" Target="../media/image604.png"/><Relationship Id="rId192" Type="http://schemas.openxmlformats.org/officeDocument/2006/relationships/image" Target="../media/image625.png"/><Relationship Id="rId206" Type="http://schemas.openxmlformats.org/officeDocument/2006/relationships/image" Target="../media/image632.png"/><Relationship Id="rId413" Type="http://schemas.openxmlformats.org/officeDocument/2006/relationships/customXml" Target="../ink/ink730.xml"/><Relationship Id="rId248" Type="http://schemas.openxmlformats.org/officeDocument/2006/relationships/image" Target="../media/image653.png"/><Relationship Id="rId455" Type="http://schemas.openxmlformats.org/officeDocument/2006/relationships/customXml" Target="../ink/ink751.xml"/><Relationship Id="rId497" Type="http://schemas.openxmlformats.org/officeDocument/2006/relationships/customXml" Target="../ink/ink772.xml"/><Relationship Id="rId12" Type="http://schemas.openxmlformats.org/officeDocument/2006/relationships/image" Target="../media/image535.png"/><Relationship Id="rId108" Type="http://schemas.openxmlformats.org/officeDocument/2006/relationships/image" Target="../media/image583.png"/><Relationship Id="rId315" Type="http://schemas.openxmlformats.org/officeDocument/2006/relationships/customXml" Target="../ink/ink681.xml"/><Relationship Id="rId357" Type="http://schemas.openxmlformats.org/officeDocument/2006/relationships/customXml" Target="../ink/ink702.xml"/><Relationship Id="rId522" Type="http://schemas.openxmlformats.org/officeDocument/2006/relationships/image" Target="../media/image790.png"/><Relationship Id="rId54" Type="http://schemas.openxmlformats.org/officeDocument/2006/relationships/image" Target="../media/image556.png"/><Relationship Id="rId96" Type="http://schemas.openxmlformats.org/officeDocument/2006/relationships/image" Target="../media/image577.png"/><Relationship Id="rId161" Type="http://schemas.openxmlformats.org/officeDocument/2006/relationships/customXml" Target="../ink/ink604.xml"/><Relationship Id="rId217" Type="http://schemas.openxmlformats.org/officeDocument/2006/relationships/customXml" Target="../ink/ink632.xml"/><Relationship Id="rId399" Type="http://schemas.openxmlformats.org/officeDocument/2006/relationships/customXml" Target="../ink/ink723.xml"/><Relationship Id="rId259" Type="http://schemas.openxmlformats.org/officeDocument/2006/relationships/customXml" Target="../ink/ink653.xml"/><Relationship Id="rId424" Type="http://schemas.openxmlformats.org/officeDocument/2006/relationships/image" Target="../media/image741.png"/><Relationship Id="rId466" Type="http://schemas.openxmlformats.org/officeDocument/2006/relationships/image" Target="../media/image762.png"/><Relationship Id="rId23" Type="http://schemas.openxmlformats.org/officeDocument/2006/relationships/customXml" Target="../ink/ink535.xml"/><Relationship Id="rId119" Type="http://schemas.openxmlformats.org/officeDocument/2006/relationships/customXml" Target="../ink/ink583.xml"/><Relationship Id="rId270" Type="http://schemas.openxmlformats.org/officeDocument/2006/relationships/image" Target="../media/image664.png"/><Relationship Id="rId326" Type="http://schemas.openxmlformats.org/officeDocument/2006/relationships/image" Target="../media/image692.png"/><Relationship Id="rId533" Type="http://schemas.openxmlformats.org/officeDocument/2006/relationships/customXml" Target="../ink/ink790.xml"/><Relationship Id="rId65" Type="http://schemas.openxmlformats.org/officeDocument/2006/relationships/customXml" Target="../ink/ink556.xml"/><Relationship Id="rId130" Type="http://schemas.openxmlformats.org/officeDocument/2006/relationships/image" Target="../media/image594.png"/><Relationship Id="rId368" Type="http://schemas.openxmlformats.org/officeDocument/2006/relationships/image" Target="../media/image713.png"/><Relationship Id="rId172" Type="http://schemas.openxmlformats.org/officeDocument/2006/relationships/image" Target="../media/image615.png"/><Relationship Id="rId228" Type="http://schemas.openxmlformats.org/officeDocument/2006/relationships/image" Target="../media/image643.png"/><Relationship Id="rId435" Type="http://schemas.openxmlformats.org/officeDocument/2006/relationships/customXml" Target="../ink/ink741.xml"/><Relationship Id="rId477" Type="http://schemas.openxmlformats.org/officeDocument/2006/relationships/customXml" Target="../ink/ink762.xml"/><Relationship Id="rId281" Type="http://schemas.openxmlformats.org/officeDocument/2006/relationships/customXml" Target="../ink/ink664.xml"/><Relationship Id="rId337" Type="http://schemas.openxmlformats.org/officeDocument/2006/relationships/customXml" Target="../ink/ink692.xml"/><Relationship Id="rId502" Type="http://schemas.openxmlformats.org/officeDocument/2006/relationships/image" Target="../media/image780.png"/><Relationship Id="rId34" Type="http://schemas.openxmlformats.org/officeDocument/2006/relationships/image" Target="../media/image546.png"/><Relationship Id="rId76" Type="http://schemas.openxmlformats.org/officeDocument/2006/relationships/image" Target="../media/image567.png"/><Relationship Id="rId141" Type="http://schemas.openxmlformats.org/officeDocument/2006/relationships/customXml" Target="../ink/ink594.xml"/><Relationship Id="rId379" Type="http://schemas.openxmlformats.org/officeDocument/2006/relationships/customXml" Target="../ink/ink713.xml"/><Relationship Id="rId7" Type="http://schemas.openxmlformats.org/officeDocument/2006/relationships/customXml" Target="../ink/ink527.xml"/><Relationship Id="rId183" Type="http://schemas.openxmlformats.org/officeDocument/2006/relationships/customXml" Target="../ink/ink615.xml"/><Relationship Id="rId239" Type="http://schemas.openxmlformats.org/officeDocument/2006/relationships/customXml" Target="../ink/ink643.xml"/><Relationship Id="rId390" Type="http://schemas.openxmlformats.org/officeDocument/2006/relationships/image" Target="../media/image724.png"/><Relationship Id="rId404" Type="http://schemas.openxmlformats.org/officeDocument/2006/relationships/image" Target="../media/image731.png"/><Relationship Id="rId446" Type="http://schemas.openxmlformats.org/officeDocument/2006/relationships/image" Target="../media/image752.png"/><Relationship Id="rId250" Type="http://schemas.openxmlformats.org/officeDocument/2006/relationships/image" Target="../media/image654.png"/><Relationship Id="rId292" Type="http://schemas.openxmlformats.org/officeDocument/2006/relationships/image" Target="../media/image675.png"/><Relationship Id="rId306" Type="http://schemas.openxmlformats.org/officeDocument/2006/relationships/image" Target="../media/image682.png"/><Relationship Id="rId488" Type="http://schemas.openxmlformats.org/officeDocument/2006/relationships/image" Target="../media/image773.png"/><Relationship Id="rId45" Type="http://schemas.openxmlformats.org/officeDocument/2006/relationships/customXml" Target="../ink/ink546.xml"/><Relationship Id="rId87" Type="http://schemas.openxmlformats.org/officeDocument/2006/relationships/customXml" Target="../ink/ink567.xml"/><Relationship Id="rId110" Type="http://schemas.openxmlformats.org/officeDocument/2006/relationships/image" Target="../media/image584.png"/><Relationship Id="rId348" Type="http://schemas.openxmlformats.org/officeDocument/2006/relationships/image" Target="../media/image703.png"/><Relationship Id="rId513" Type="http://schemas.openxmlformats.org/officeDocument/2006/relationships/customXml" Target="../ink/ink780.xml"/><Relationship Id="rId152" Type="http://schemas.openxmlformats.org/officeDocument/2006/relationships/image" Target="../media/image605.png"/><Relationship Id="rId194" Type="http://schemas.openxmlformats.org/officeDocument/2006/relationships/image" Target="../media/image626.png"/><Relationship Id="rId208" Type="http://schemas.openxmlformats.org/officeDocument/2006/relationships/image" Target="../media/image633.png"/><Relationship Id="rId415" Type="http://schemas.openxmlformats.org/officeDocument/2006/relationships/customXml" Target="../ink/ink731.xml"/><Relationship Id="rId457" Type="http://schemas.openxmlformats.org/officeDocument/2006/relationships/customXml" Target="../ink/ink752.xml"/><Relationship Id="rId261" Type="http://schemas.openxmlformats.org/officeDocument/2006/relationships/customXml" Target="../ink/ink654.xml"/><Relationship Id="rId499" Type="http://schemas.openxmlformats.org/officeDocument/2006/relationships/customXml" Target="../ink/ink773.xml"/><Relationship Id="rId14" Type="http://schemas.openxmlformats.org/officeDocument/2006/relationships/image" Target="../media/image536.png"/><Relationship Id="rId56" Type="http://schemas.openxmlformats.org/officeDocument/2006/relationships/image" Target="../media/image557.png"/><Relationship Id="rId317" Type="http://schemas.openxmlformats.org/officeDocument/2006/relationships/customXml" Target="../ink/ink682.xml"/><Relationship Id="rId359" Type="http://schemas.openxmlformats.org/officeDocument/2006/relationships/customXml" Target="../ink/ink703.xml"/><Relationship Id="rId524" Type="http://schemas.openxmlformats.org/officeDocument/2006/relationships/image" Target="../media/image791.png"/><Relationship Id="rId98" Type="http://schemas.openxmlformats.org/officeDocument/2006/relationships/image" Target="../media/image578.png"/><Relationship Id="rId121" Type="http://schemas.openxmlformats.org/officeDocument/2006/relationships/customXml" Target="../ink/ink584.xml"/><Relationship Id="rId163" Type="http://schemas.openxmlformats.org/officeDocument/2006/relationships/customXml" Target="../ink/ink605.xml"/><Relationship Id="rId219" Type="http://schemas.openxmlformats.org/officeDocument/2006/relationships/customXml" Target="../ink/ink633.xml"/><Relationship Id="rId370" Type="http://schemas.openxmlformats.org/officeDocument/2006/relationships/image" Target="../media/image714.png"/><Relationship Id="rId426" Type="http://schemas.openxmlformats.org/officeDocument/2006/relationships/image" Target="../media/image742.png"/><Relationship Id="rId230" Type="http://schemas.openxmlformats.org/officeDocument/2006/relationships/image" Target="../media/image644.png"/><Relationship Id="rId468" Type="http://schemas.openxmlformats.org/officeDocument/2006/relationships/image" Target="../media/image763.png"/><Relationship Id="rId25" Type="http://schemas.openxmlformats.org/officeDocument/2006/relationships/customXml" Target="../ink/ink536.xml"/><Relationship Id="rId67" Type="http://schemas.openxmlformats.org/officeDocument/2006/relationships/customXml" Target="../ink/ink557.xml"/><Relationship Id="rId272" Type="http://schemas.openxmlformats.org/officeDocument/2006/relationships/image" Target="../media/image665.png"/><Relationship Id="rId328" Type="http://schemas.openxmlformats.org/officeDocument/2006/relationships/image" Target="../media/image693.png"/><Relationship Id="rId535" Type="http://schemas.openxmlformats.org/officeDocument/2006/relationships/customXml" Target="../ink/ink791.xml"/><Relationship Id="rId132" Type="http://schemas.openxmlformats.org/officeDocument/2006/relationships/image" Target="../media/image595.png"/><Relationship Id="rId174" Type="http://schemas.openxmlformats.org/officeDocument/2006/relationships/image" Target="../media/image616.png"/><Relationship Id="rId381" Type="http://schemas.openxmlformats.org/officeDocument/2006/relationships/customXml" Target="../ink/ink714.xml"/><Relationship Id="rId241" Type="http://schemas.openxmlformats.org/officeDocument/2006/relationships/customXml" Target="../ink/ink644.xml"/><Relationship Id="rId437" Type="http://schemas.openxmlformats.org/officeDocument/2006/relationships/customXml" Target="../ink/ink742.xml"/><Relationship Id="rId479" Type="http://schemas.openxmlformats.org/officeDocument/2006/relationships/customXml" Target="../ink/ink763.xml"/><Relationship Id="rId36" Type="http://schemas.openxmlformats.org/officeDocument/2006/relationships/image" Target="../media/image547.png"/><Relationship Id="rId283" Type="http://schemas.openxmlformats.org/officeDocument/2006/relationships/customXml" Target="../ink/ink665.xml"/><Relationship Id="rId339" Type="http://schemas.openxmlformats.org/officeDocument/2006/relationships/customXml" Target="../ink/ink693.xml"/><Relationship Id="rId490" Type="http://schemas.openxmlformats.org/officeDocument/2006/relationships/image" Target="../media/image774.png"/><Relationship Id="rId504" Type="http://schemas.openxmlformats.org/officeDocument/2006/relationships/image" Target="../media/image781.png"/><Relationship Id="rId78" Type="http://schemas.openxmlformats.org/officeDocument/2006/relationships/image" Target="../media/image568.png"/><Relationship Id="rId101" Type="http://schemas.openxmlformats.org/officeDocument/2006/relationships/customXml" Target="../ink/ink574.xml"/><Relationship Id="rId143" Type="http://schemas.openxmlformats.org/officeDocument/2006/relationships/customXml" Target="../ink/ink595.xml"/><Relationship Id="rId185" Type="http://schemas.openxmlformats.org/officeDocument/2006/relationships/customXml" Target="../ink/ink616.xml"/><Relationship Id="rId350" Type="http://schemas.openxmlformats.org/officeDocument/2006/relationships/image" Target="../media/image704.png"/><Relationship Id="rId406" Type="http://schemas.openxmlformats.org/officeDocument/2006/relationships/image" Target="../media/image732.png"/><Relationship Id="rId9" Type="http://schemas.openxmlformats.org/officeDocument/2006/relationships/customXml" Target="../ink/ink528.xml"/><Relationship Id="rId210" Type="http://schemas.openxmlformats.org/officeDocument/2006/relationships/image" Target="../media/image634.png"/><Relationship Id="rId392" Type="http://schemas.openxmlformats.org/officeDocument/2006/relationships/image" Target="../media/image725.png"/><Relationship Id="rId448" Type="http://schemas.openxmlformats.org/officeDocument/2006/relationships/image" Target="../media/image753.png"/><Relationship Id="rId252" Type="http://schemas.openxmlformats.org/officeDocument/2006/relationships/image" Target="../media/image655.png"/><Relationship Id="rId294" Type="http://schemas.openxmlformats.org/officeDocument/2006/relationships/image" Target="../media/image676.png"/><Relationship Id="rId308" Type="http://schemas.openxmlformats.org/officeDocument/2006/relationships/image" Target="../media/image683.png"/><Relationship Id="rId515" Type="http://schemas.openxmlformats.org/officeDocument/2006/relationships/customXml" Target="../ink/ink781.xml"/><Relationship Id="rId47" Type="http://schemas.openxmlformats.org/officeDocument/2006/relationships/customXml" Target="../ink/ink547.xml"/><Relationship Id="rId89" Type="http://schemas.openxmlformats.org/officeDocument/2006/relationships/customXml" Target="../ink/ink568.xml"/><Relationship Id="rId112" Type="http://schemas.openxmlformats.org/officeDocument/2006/relationships/image" Target="../media/image585.png"/><Relationship Id="rId154" Type="http://schemas.openxmlformats.org/officeDocument/2006/relationships/image" Target="../media/image606.png"/><Relationship Id="rId361" Type="http://schemas.openxmlformats.org/officeDocument/2006/relationships/customXml" Target="../ink/ink704.xml"/><Relationship Id="rId196" Type="http://schemas.openxmlformats.org/officeDocument/2006/relationships/image" Target="../media/image627.png"/><Relationship Id="rId417" Type="http://schemas.openxmlformats.org/officeDocument/2006/relationships/customXml" Target="../ink/ink732.xml"/><Relationship Id="rId459" Type="http://schemas.openxmlformats.org/officeDocument/2006/relationships/customXml" Target="../ink/ink753.xml"/><Relationship Id="rId16" Type="http://schemas.openxmlformats.org/officeDocument/2006/relationships/image" Target="../media/image537.png"/><Relationship Id="rId221" Type="http://schemas.openxmlformats.org/officeDocument/2006/relationships/customXml" Target="../ink/ink634.xml"/><Relationship Id="rId263" Type="http://schemas.openxmlformats.org/officeDocument/2006/relationships/customXml" Target="../ink/ink655.xml"/><Relationship Id="rId319" Type="http://schemas.openxmlformats.org/officeDocument/2006/relationships/customXml" Target="../ink/ink683.xml"/><Relationship Id="rId470" Type="http://schemas.openxmlformats.org/officeDocument/2006/relationships/image" Target="../media/image764.png"/><Relationship Id="rId526" Type="http://schemas.openxmlformats.org/officeDocument/2006/relationships/image" Target="../media/image792.png"/><Relationship Id="rId58" Type="http://schemas.openxmlformats.org/officeDocument/2006/relationships/image" Target="../media/image558.png"/><Relationship Id="rId123" Type="http://schemas.openxmlformats.org/officeDocument/2006/relationships/customXml" Target="../ink/ink585.xml"/><Relationship Id="rId330" Type="http://schemas.openxmlformats.org/officeDocument/2006/relationships/image" Target="../media/image694.png"/><Relationship Id="rId165" Type="http://schemas.openxmlformats.org/officeDocument/2006/relationships/customXml" Target="../ink/ink606.xml"/><Relationship Id="rId372" Type="http://schemas.openxmlformats.org/officeDocument/2006/relationships/image" Target="../media/image715.png"/><Relationship Id="rId428" Type="http://schemas.openxmlformats.org/officeDocument/2006/relationships/image" Target="../media/image743.png"/><Relationship Id="rId232" Type="http://schemas.openxmlformats.org/officeDocument/2006/relationships/image" Target="../media/image645.png"/><Relationship Id="rId274" Type="http://schemas.openxmlformats.org/officeDocument/2006/relationships/image" Target="../media/image666.png"/><Relationship Id="rId481" Type="http://schemas.openxmlformats.org/officeDocument/2006/relationships/customXml" Target="../ink/ink764.xml"/><Relationship Id="rId27" Type="http://schemas.openxmlformats.org/officeDocument/2006/relationships/customXml" Target="../ink/ink537.xml"/><Relationship Id="rId69" Type="http://schemas.openxmlformats.org/officeDocument/2006/relationships/customXml" Target="../ink/ink558.xml"/><Relationship Id="rId134" Type="http://schemas.openxmlformats.org/officeDocument/2006/relationships/image" Target="../media/image596.png"/><Relationship Id="rId537" Type="http://schemas.openxmlformats.org/officeDocument/2006/relationships/customXml" Target="../ink/ink792.xml"/><Relationship Id="rId80" Type="http://schemas.openxmlformats.org/officeDocument/2006/relationships/image" Target="../media/image569.png"/><Relationship Id="rId176" Type="http://schemas.openxmlformats.org/officeDocument/2006/relationships/image" Target="../media/image617.png"/><Relationship Id="rId341" Type="http://schemas.openxmlformats.org/officeDocument/2006/relationships/customXml" Target="../ink/ink694.xml"/><Relationship Id="rId383" Type="http://schemas.openxmlformats.org/officeDocument/2006/relationships/customXml" Target="../ink/ink715.xml"/><Relationship Id="rId439" Type="http://schemas.openxmlformats.org/officeDocument/2006/relationships/customXml" Target="../ink/ink743.xml"/><Relationship Id="rId201" Type="http://schemas.openxmlformats.org/officeDocument/2006/relationships/customXml" Target="../ink/ink624.xml"/><Relationship Id="rId243" Type="http://schemas.openxmlformats.org/officeDocument/2006/relationships/customXml" Target="../ink/ink645.xml"/><Relationship Id="rId285" Type="http://schemas.openxmlformats.org/officeDocument/2006/relationships/customXml" Target="../ink/ink666.xml"/><Relationship Id="rId450" Type="http://schemas.openxmlformats.org/officeDocument/2006/relationships/image" Target="../media/image754.png"/><Relationship Id="rId506" Type="http://schemas.openxmlformats.org/officeDocument/2006/relationships/image" Target="../media/image782.png"/><Relationship Id="rId38" Type="http://schemas.openxmlformats.org/officeDocument/2006/relationships/image" Target="../media/image548.png"/><Relationship Id="rId103" Type="http://schemas.openxmlformats.org/officeDocument/2006/relationships/customXml" Target="../ink/ink575.xml"/><Relationship Id="rId310" Type="http://schemas.openxmlformats.org/officeDocument/2006/relationships/image" Target="../media/image684.png"/><Relationship Id="rId492" Type="http://schemas.openxmlformats.org/officeDocument/2006/relationships/image" Target="../media/image775.png"/><Relationship Id="rId91" Type="http://schemas.openxmlformats.org/officeDocument/2006/relationships/customXml" Target="../ink/ink569.xml"/><Relationship Id="rId145" Type="http://schemas.openxmlformats.org/officeDocument/2006/relationships/customXml" Target="../ink/ink596.xml"/><Relationship Id="rId187" Type="http://schemas.openxmlformats.org/officeDocument/2006/relationships/customXml" Target="../ink/ink617.xml"/><Relationship Id="rId352" Type="http://schemas.openxmlformats.org/officeDocument/2006/relationships/image" Target="../media/image705.png"/><Relationship Id="rId394" Type="http://schemas.openxmlformats.org/officeDocument/2006/relationships/image" Target="../media/image726.png"/><Relationship Id="rId408" Type="http://schemas.openxmlformats.org/officeDocument/2006/relationships/image" Target="../media/image733.png"/><Relationship Id="rId212" Type="http://schemas.openxmlformats.org/officeDocument/2006/relationships/image" Target="../media/image635.png"/><Relationship Id="rId254" Type="http://schemas.openxmlformats.org/officeDocument/2006/relationships/image" Target="../media/image656.png"/><Relationship Id="rId49" Type="http://schemas.openxmlformats.org/officeDocument/2006/relationships/customXml" Target="../ink/ink548.xml"/><Relationship Id="rId114" Type="http://schemas.openxmlformats.org/officeDocument/2006/relationships/image" Target="../media/image586.png"/><Relationship Id="rId296" Type="http://schemas.openxmlformats.org/officeDocument/2006/relationships/image" Target="../media/image677.png"/><Relationship Id="rId461" Type="http://schemas.openxmlformats.org/officeDocument/2006/relationships/customXml" Target="../ink/ink754.xml"/><Relationship Id="rId517" Type="http://schemas.openxmlformats.org/officeDocument/2006/relationships/customXml" Target="../ink/ink782.xml"/><Relationship Id="rId60" Type="http://schemas.openxmlformats.org/officeDocument/2006/relationships/image" Target="../media/image559.png"/><Relationship Id="rId156" Type="http://schemas.openxmlformats.org/officeDocument/2006/relationships/image" Target="../media/image607.png"/><Relationship Id="rId198" Type="http://schemas.openxmlformats.org/officeDocument/2006/relationships/image" Target="../media/image628.png"/><Relationship Id="rId321" Type="http://schemas.openxmlformats.org/officeDocument/2006/relationships/customXml" Target="../ink/ink684.xml"/><Relationship Id="rId363" Type="http://schemas.openxmlformats.org/officeDocument/2006/relationships/customXml" Target="../ink/ink705.xml"/><Relationship Id="rId419" Type="http://schemas.openxmlformats.org/officeDocument/2006/relationships/customXml" Target="../ink/ink733.xml"/><Relationship Id="rId223" Type="http://schemas.openxmlformats.org/officeDocument/2006/relationships/customXml" Target="../ink/ink635.xml"/><Relationship Id="rId430" Type="http://schemas.openxmlformats.org/officeDocument/2006/relationships/image" Target="../media/image744.png"/><Relationship Id="rId18" Type="http://schemas.openxmlformats.org/officeDocument/2006/relationships/image" Target="../media/image538.png"/><Relationship Id="rId265" Type="http://schemas.openxmlformats.org/officeDocument/2006/relationships/customXml" Target="../ink/ink656.xml"/><Relationship Id="rId472" Type="http://schemas.openxmlformats.org/officeDocument/2006/relationships/image" Target="../media/image765.png"/><Relationship Id="rId528" Type="http://schemas.openxmlformats.org/officeDocument/2006/relationships/image" Target="../media/image793.png"/><Relationship Id="rId125" Type="http://schemas.openxmlformats.org/officeDocument/2006/relationships/customXml" Target="../ink/ink586.xml"/><Relationship Id="rId167" Type="http://schemas.openxmlformats.org/officeDocument/2006/relationships/customXml" Target="../ink/ink607.xml"/><Relationship Id="rId332" Type="http://schemas.openxmlformats.org/officeDocument/2006/relationships/image" Target="../media/image695.png"/><Relationship Id="rId374" Type="http://schemas.openxmlformats.org/officeDocument/2006/relationships/image" Target="../media/image716.png"/><Relationship Id="rId71" Type="http://schemas.openxmlformats.org/officeDocument/2006/relationships/customXml" Target="../ink/ink559.xml"/><Relationship Id="rId234" Type="http://schemas.openxmlformats.org/officeDocument/2006/relationships/image" Target="../media/image646.png"/><Relationship Id="rId2" Type="http://schemas.openxmlformats.org/officeDocument/2006/relationships/image" Target="../media/image530.png"/><Relationship Id="rId29" Type="http://schemas.openxmlformats.org/officeDocument/2006/relationships/customXml" Target="../ink/ink538.xml"/><Relationship Id="rId276" Type="http://schemas.openxmlformats.org/officeDocument/2006/relationships/image" Target="../media/image667.png"/><Relationship Id="rId441" Type="http://schemas.openxmlformats.org/officeDocument/2006/relationships/customXml" Target="../ink/ink744.xml"/><Relationship Id="rId483" Type="http://schemas.openxmlformats.org/officeDocument/2006/relationships/customXml" Target="../ink/ink765.xml"/><Relationship Id="rId40" Type="http://schemas.openxmlformats.org/officeDocument/2006/relationships/image" Target="../media/image549.png"/><Relationship Id="rId136" Type="http://schemas.openxmlformats.org/officeDocument/2006/relationships/image" Target="../media/image597.png"/><Relationship Id="rId178" Type="http://schemas.openxmlformats.org/officeDocument/2006/relationships/image" Target="../media/image618.png"/><Relationship Id="rId301" Type="http://schemas.openxmlformats.org/officeDocument/2006/relationships/customXml" Target="../ink/ink674.xml"/><Relationship Id="rId343" Type="http://schemas.openxmlformats.org/officeDocument/2006/relationships/customXml" Target="../ink/ink695.xml"/><Relationship Id="rId82" Type="http://schemas.openxmlformats.org/officeDocument/2006/relationships/image" Target="../media/image570.png"/><Relationship Id="rId203" Type="http://schemas.openxmlformats.org/officeDocument/2006/relationships/customXml" Target="../ink/ink625.xml"/><Relationship Id="rId385" Type="http://schemas.openxmlformats.org/officeDocument/2006/relationships/customXml" Target="../ink/ink716.xml"/><Relationship Id="rId245" Type="http://schemas.openxmlformats.org/officeDocument/2006/relationships/customXml" Target="../ink/ink646.xml"/><Relationship Id="rId287" Type="http://schemas.openxmlformats.org/officeDocument/2006/relationships/customXml" Target="../ink/ink667.xml"/><Relationship Id="rId410" Type="http://schemas.openxmlformats.org/officeDocument/2006/relationships/image" Target="../media/image734.png"/><Relationship Id="rId452" Type="http://schemas.openxmlformats.org/officeDocument/2006/relationships/image" Target="../media/image755.png"/><Relationship Id="rId494" Type="http://schemas.openxmlformats.org/officeDocument/2006/relationships/image" Target="../media/image776.png"/><Relationship Id="rId508" Type="http://schemas.openxmlformats.org/officeDocument/2006/relationships/image" Target="../media/image783.png"/><Relationship Id="rId105" Type="http://schemas.openxmlformats.org/officeDocument/2006/relationships/customXml" Target="../ink/ink576.xml"/><Relationship Id="rId147" Type="http://schemas.openxmlformats.org/officeDocument/2006/relationships/customXml" Target="../ink/ink597.xml"/><Relationship Id="rId312" Type="http://schemas.openxmlformats.org/officeDocument/2006/relationships/image" Target="../media/image685.png"/><Relationship Id="rId354" Type="http://schemas.openxmlformats.org/officeDocument/2006/relationships/image" Target="../media/image706.png"/><Relationship Id="rId51" Type="http://schemas.openxmlformats.org/officeDocument/2006/relationships/customXml" Target="../ink/ink549.xml"/><Relationship Id="rId93" Type="http://schemas.openxmlformats.org/officeDocument/2006/relationships/customXml" Target="../ink/ink570.xml"/><Relationship Id="rId189" Type="http://schemas.openxmlformats.org/officeDocument/2006/relationships/customXml" Target="../ink/ink618.xml"/><Relationship Id="rId396" Type="http://schemas.openxmlformats.org/officeDocument/2006/relationships/image" Target="../media/image727.png"/><Relationship Id="rId214" Type="http://schemas.openxmlformats.org/officeDocument/2006/relationships/image" Target="../media/image636.png"/><Relationship Id="rId256" Type="http://schemas.openxmlformats.org/officeDocument/2006/relationships/image" Target="../media/image657.png"/><Relationship Id="rId298" Type="http://schemas.openxmlformats.org/officeDocument/2006/relationships/image" Target="../media/image678.png"/><Relationship Id="rId421" Type="http://schemas.openxmlformats.org/officeDocument/2006/relationships/customXml" Target="../ink/ink734.xml"/><Relationship Id="rId463" Type="http://schemas.openxmlformats.org/officeDocument/2006/relationships/customXml" Target="../ink/ink755.xml"/><Relationship Id="rId519" Type="http://schemas.openxmlformats.org/officeDocument/2006/relationships/customXml" Target="../ink/ink783.xml"/><Relationship Id="rId116" Type="http://schemas.openxmlformats.org/officeDocument/2006/relationships/image" Target="../media/image587.png"/><Relationship Id="rId158" Type="http://schemas.openxmlformats.org/officeDocument/2006/relationships/image" Target="../media/image608.png"/><Relationship Id="rId323" Type="http://schemas.openxmlformats.org/officeDocument/2006/relationships/customXml" Target="../ink/ink685.xml"/><Relationship Id="rId530" Type="http://schemas.openxmlformats.org/officeDocument/2006/relationships/image" Target="../media/image794.png"/><Relationship Id="rId20" Type="http://schemas.openxmlformats.org/officeDocument/2006/relationships/image" Target="../media/image539.png"/><Relationship Id="rId62" Type="http://schemas.openxmlformats.org/officeDocument/2006/relationships/image" Target="../media/image560.png"/><Relationship Id="rId365" Type="http://schemas.openxmlformats.org/officeDocument/2006/relationships/customXml" Target="../ink/ink706.xml"/><Relationship Id="rId225" Type="http://schemas.openxmlformats.org/officeDocument/2006/relationships/customXml" Target="../ink/ink636.xml"/><Relationship Id="rId267" Type="http://schemas.openxmlformats.org/officeDocument/2006/relationships/customXml" Target="../ink/ink657.xml"/><Relationship Id="rId432" Type="http://schemas.openxmlformats.org/officeDocument/2006/relationships/image" Target="../media/image745.png"/><Relationship Id="rId474" Type="http://schemas.openxmlformats.org/officeDocument/2006/relationships/image" Target="../media/image766.png"/><Relationship Id="rId127" Type="http://schemas.openxmlformats.org/officeDocument/2006/relationships/customXml" Target="../ink/ink587.xml"/><Relationship Id="rId31" Type="http://schemas.openxmlformats.org/officeDocument/2006/relationships/customXml" Target="../ink/ink539.xml"/><Relationship Id="rId73" Type="http://schemas.openxmlformats.org/officeDocument/2006/relationships/customXml" Target="../ink/ink560.xml"/><Relationship Id="rId169" Type="http://schemas.openxmlformats.org/officeDocument/2006/relationships/customXml" Target="../ink/ink608.xml"/><Relationship Id="rId334" Type="http://schemas.openxmlformats.org/officeDocument/2006/relationships/image" Target="../media/image696.png"/><Relationship Id="rId376" Type="http://schemas.openxmlformats.org/officeDocument/2006/relationships/image" Target="../media/image717.png"/><Relationship Id="rId4" Type="http://schemas.openxmlformats.org/officeDocument/2006/relationships/image" Target="../media/image531.png"/><Relationship Id="rId180" Type="http://schemas.openxmlformats.org/officeDocument/2006/relationships/image" Target="../media/image619.png"/><Relationship Id="rId236" Type="http://schemas.openxmlformats.org/officeDocument/2006/relationships/image" Target="../media/image647.png"/><Relationship Id="rId278" Type="http://schemas.openxmlformats.org/officeDocument/2006/relationships/image" Target="../media/image668.png"/><Relationship Id="rId401" Type="http://schemas.openxmlformats.org/officeDocument/2006/relationships/customXml" Target="../ink/ink724.xml"/><Relationship Id="rId443" Type="http://schemas.openxmlformats.org/officeDocument/2006/relationships/customXml" Target="../ink/ink745.xml"/><Relationship Id="rId303" Type="http://schemas.openxmlformats.org/officeDocument/2006/relationships/customXml" Target="../ink/ink675.xml"/><Relationship Id="rId485" Type="http://schemas.openxmlformats.org/officeDocument/2006/relationships/customXml" Target="../ink/ink766.xml"/><Relationship Id="rId42" Type="http://schemas.openxmlformats.org/officeDocument/2006/relationships/image" Target="../media/image550.png"/><Relationship Id="rId84" Type="http://schemas.openxmlformats.org/officeDocument/2006/relationships/image" Target="../media/image571.png"/><Relationship Id="rId138" Type="http://schemas.openxmlformats.org/officeDocument/2006/relationships/image" Target="../media/image598.png"/><Relationship Id="rId345" Type="http://schemas.openxmlformats.org/officeDocument/2006/relationships/customXml" Target="../ink/ink696.xml"/><Relationship Id="rId387" Type="http://schemas.openxmlformats.org/officeDocument/2006/relationships/customXml" Target="../ink/ink717.xml"/><Relationship Id="rId510" Type="http://schemas.openxmlformats.org/officeDocument/2006/relationships/image" Target="../media/image784.png"/><Relationship Id="rId191" Type="http://schemas.openxmlformats.org/officeDocument/2006/relationships/customXml" Target="../ink/ink619.xml"/><Relationship Id="rId205" Type="http://schemas.openxmlformats.org/officeDocument/2006/relationships/customXml" Target="../ink/ink626.xml"/><Relationship Id="rId247" Type="http://schemas.openxmlformats.org/officeDocument/2006/relationships/customXml" Target="../ink/ink647.xml"/><Relationship Id="rId412" Type="http://schemas.openxmlformats.org/officeDocument/2006/relationships/image" Target="../media/image735.png"/><Relationship Id="rId107" Type="http://schemas.openxmlformats.org/officeDocument/2006/relationships/customXml" Target="../ink/ink577.xml"/><Relationship Id="rId289" Type="http://schemas.openxmlformats.org/officeDocument/2006/relationships/customXml" Target="../ink/ink668.xml"/><Relationship Id="rId454" Type="http://schemas.openxmlformats.org/officeDocument/2006/relationships/image" Target="../media/image756.png"/><Relationship Id="rId496" Type="http://schemas.openxmlformats.org/officeDocument/2006/relationships/image" Target="../media/image777.png"/><Relationship Id="rId11" Type="http://schemas.openxmlformats.org/officeDocument/2006/relationships/customXml" Target="../ink/ink529.xml"/><Relationship Id="rId53" Type="http://schemas.openxmlformats.org/officeDocument/2006/relationships/customXml" Target="../ink/ink550.xml"/><Relationship Id="rId149" Type="http://schemas.openxmlformats.org/officeDocument/2006/relationships/customXml" Target="../ink/ink598.xml"/><Relationship Id="rId314" Type="http://schemas.openxmlformats.org/officeDocument/2006/relationships/image" Target="../media/image686.png"/><Relationship Id="rId356" Type="http://schemas.openxmlformats.org/officeDocument/2006/relationships/image" Target="../media/image707.png"/><Relationship Id="rId398" Type="http://schemas.openxmlformats.org/officeDocument/2006/relationships/image" Target="../media/image728.png"/><Relationship Id="rId521" Type="http://schemas.openxmlformats.org/officeDocument/2006/relationships/customXml" Target="../ink/ink784.xml"/><Relationship Id="rId95" Type="http://schemas.openxmlformats.org/officeDocument/2006/relationships/customXml" Target="../ink/ink571.xml"/><Relationship Id="rId160" Type="http://schemas.openxmlformats.org/officeDocument/2006/relationships/image" Target="../media/image609.png"/><Relationship Id="rId216" Type="http://schemas.openxmlformats.org/officeDocument/2006/relationships/image" Target="../media/image637.png"/><Relationship Id="rId423" Type="http://schemas.openxmlformats.org/officeDocument/2006/relationships/customXml" Target="../ink/ink735.xml"/><Relationship Id="rId258" Type="http://schemas.openxmlformats.org/officeDocument/2006/relationships/image" Target="../media/image658.png"/><Relationship Id="rId465" Type="http://schemas.openxmlformats.org/officeDocument/2006/relationships/customXml" Target="../ink/ink756.xml"/><Relationship Id="rId22" Type="http://schemas.openxmlformats.org/officeDocument/2006/relationships/image" Target="../media/image540.png"/><Relationship Id="rId64" Type="http://schemas.openxmlformats.org/officeDocument/2006/relationships/image" Target="../media/image561.png"/><Relationship Id="rId118" Type="http://schemas.openxmlformats.org/officeDocument/2006/relationships/image" Target="../media/image588.png"/><Relationship Id="rId325" Type="http://schemas.openxmlformats.org/officeDocument/2006/relationships/customXml" Target="../ink/ink686.xml"/><Relationship Id="rId367" Type="http://schemas.openxmlformats.org/officeDocument/2006/relationships/customXml" Target="../ink/ink707.xml"/><Relationship Id="rId532" Type="http://schemas.openxmlformats.org/officeDocument/2006/relationships/image" Target="../media/image795.png"/><Relationship Id="rId171" Type="http://schemas.openxmlformats.org/officeDocument/2006/relationships/customXml" Target="../ink/ink609.xml"/><Relationship Id="rId227" Type="http://schemas.openxmlformats.org/officeDocument/2006/relationships/customXml" Target="../ink/ink637.xml"/><Relationship Id="rId269" Type="http://schemas.openxmlformats.org/officeDocument/2006/relationships/customXml" Target="../ink/ink658.xml"/><Relationship Id="rId434" Type="http://schemas.openxmlformats.org/officeDocument/2006/relationships/image" Target="../media/image746.png"/><Relationship Id="rId476" Type="http://schemas.openxmlformats.org/officeDocument/2006/relationships/image" Target="../media/image767.png"/><Relationship Id="rId33" Type="http://schemas.openxmlformats.org/officeDocument/2006/relationships/customXml" Target="../ink/ink540.xml"/><Relationship Id="rId129" Type="http://schemas.openxmlformats.org/officeDocument/2006/relationships/customXml" Target="../ink/ink588.xml"/><Relationship Id="rId280" Type="http://schemas.openxmlformats.org/officeDocument/2006/relationships/image" Target="../media/image669.png"/><Relationship Id="rId336" Type="http://schemas.openxmlformats.org/officeDocument/2006/relationships/image" Target="../media/image697.png"/><Relationship Id="rId501" Type="http://schemas.openxmlformats.org/officeDocument/2006/relationships/customXml" Target="../ink/ink774.xml"/><Relationship Id="rId75" Type="http://schemas.openxmlformats.org/officeDocument/2006/relationships/customXml" Target="../ink/ink561.xml"/><Relationship Id="rId140" Type="http://schemas.openxmlformats.org/officeDocument/2006/relationships/image" Target="../media/image599.png"/><Relationship Id="rId182" Type="http://schemas.openxmlformats.org/officeDocument/2006/relationships/image" Target="../media/image620.png"/><Relationship Id="rId378" Type="http://schemas.openxmlformats.org/officeDocument/2006/relationships/image" Target="../media/image718.png"/><Relationship Id="rId403" Type="http://schemas.openxmlformats.org/officeDocument/2006/relationships/customXml" Target="../ink/ink725.xml"/><Relationship Id="rId6" Type="http://schemas.openxmlformats.org/officeDocument/2006/relationships/image" Target="../media/image532.png"/><Relationship Id="rId238" Type="http://schemas.openxmlformats.org/officeDocument/2006/relationships/image" Target="../media/image648.png"/><Relationship Id="rId445" Type="http://schemas.openxmlformats.org/officeDocument/2006/relationships/customXml" Target="../ink/ink746.xml"/><Relationship Id="rId487" Type="http://schemas.openxmlformats.org/officeDocument/2006/relationships/customXml" Target="../ink/ink767.xml"/><Relationship Id="rId291" Type="http://schemas.openxmlformats.org/officeDocument/2006/relationships/customXml" Target="../ink/ink669.xml"/><Relationship Id="rId305" Type="http://schemas.openxmlformats.org/officeDocument/2006/relationships/customXml" Target="../ink/ink676.xml"/><Relationship Id="rId347" Type="http://schemas.openxmlformats.org/officeDocument/2006/relationships/customXml" Target="../ink/ink697.xml"/><Relationship Id="rId512" Type="http://schemas.openxmlformats.org/officeDocument/2006/relationships/image" Target="../media/image785.png"/><Relationship Id="rId44" Type="http://schemas.openxmlformats.org/officeDocument/2006/relationships/image" Target="../media/image551.png"/><Relationship Id="rId86" Type="http://schemas.openxmlformats.org/officeDocument/2006/relationships/image" Target="../media/image572.png"/><Relationship Id="rId151" Type="http://schemas.openxmlformats.org/officeDocument/2006/relationships/customXml" Target="../ink/ink599.xml"/><Relationship Id="rId389" Type="http://schemas.openxmlformats.org/officeDocument/2006/relationships/customXml" Target="../ink/ink718.xml"/><Relationship Id="rId193" Type="http://schemas.openxmlformats.org/officeDocument/2006/relationships/customXml" Target="../ink/ink620.xml"/><Relationship Id="rId207" Type="http://schemas.openxmlformats.org/officeDocument/2006/relationships/customXml" Target="../ink/ink627.xml"/><Relationship Id="rId249" Type="http://schemas.openxmlformats.org/officeDocument/2006/relationships/customXml" Target="../ink/ink648.xml"/><Relationship Id="rId414" Type="http://schemas.openxmlformats.org/officeDocument/2006/relationships/image" Target="../media/image736.png"/><Relationship Id="rId456" Type="http://schemas.openxmlformats.org/officeDocument/2006/relationships/image" Target="../media/image757.png"/><Relationship Id="rId498" Type="http://schemas.openxmlformats.org/officeDocument/2006/relationships/image" Target="../media/image778.png"/><Relationship Id="rId13" Type="http://schemas.openxmlformats.org/officeDocument/2006/relationships/customXml" Target="../ink/ink530.xml"/><Relationship Id="rId109" Type="http://schemas.openxmlformats.org/officeDocument/2006/relationships/customXml" Target="../ink/ink578.xml"/><Relationship Id="rId260" Type="http://schemas.openxmlformats.org/officeDocument/2006/relationships/image" Target="../media/image659.png"/><Relationship Id="rId316" Type="http://schemas.openxmlformats.org/officeDocument/2006/relationships/image" Target="../media/image687.png"/><Relationship Id="rId523" Type="http://schemas.openxmlformats.org/officeDocument/2006/relationships/customXml" Target="../ink/ink785.xml"/><Relationship Id="rId55" Type="http://schemas.openxmlformats.org/officeDocument/2006/relationships/customXml" Target="../ink/ink551.xml"/><Relationship Id="rId97" Type="http://schemas.openxmlformats.org/officeDocument/2006/relationships/customXml" Target="../ink/ink572.xml"/><Relationship Id="rId120" Type="http://schemas.openxmlformats.org/officeDocument/2006/relationships/image" Target="../media/image589.png"/><Relationship Id="rId358" Type="http://schemas.openxmlformats.org/officeDocument/2006/relationships/image" Target="../media/image708.png"/><Relationship Id="rId162" Type="http://schemas.openxmlformats.org/officeDocument/2006/relationships/image" Target="../media/image610.png"/><Relationship Id="rId218" Type="http://schemas.openxmlformats.org/officeDocument/2006/relationships/image" Target="../media/image638.png"/><Relationship Id="rId425" Type="http://schemas.openxmlformats.org/officeDocument/2006/relationships/customXml" Target="../ink/ink736.xml"/><Relationship Id="rId467" Type="http://schemas.openxmlformats.org/officeDocument/2006/relationships/customXml" Target="../ink/ink757.xml"/><Relationship Id="rId271" Type="http://schemas.openxmlformats.org/officeDocument/2006/relationships/customXml" Target="../ink/ink659.xml"/><Relationship Id="rId24" Type="http://schemas.openxmlformats.org/officeDocument/2006/relationships/image" Target="../media/image541.png"/><Relationship Id="rId66" Type="http://schemas.openxmlformats.org/officeDocument/2006/relationships/image" Target="../media/image562.png"/><Relationship Id="rId131" Type="http://schemas.openxmlformats.org/officeDocument/2006/relationships/customXml" Target="../ink/ink589.xml"/><Relationship Id="rId327" Type="http://schemas.openxmlformats.org/officeDocument/2006/relationships/customXml" Target="../ink/ink687.xml"/><Relationship Id="rId369" Type="http://schemas.openxmlformats.org/officeDocument/2006/relationships/customXml" Target="../ink/ink708.xml"/><Relationship Id="rId534" Type="http://schemas.openxmlformats.org/officeDocument/2006/relationships/image" Target="../media/image796.png"/><Relationship Id="rId173" Type="http://schemas.openxmlformats.org/officeDocument/2006/relationships/customXml" Target="../ink/ink610.xml"/><Relationship Id="rId229" Type="http://schemas.openxmlformats.org/officeDocument/2006/relationships/customXml" Target="../ink/ink638.xml"/><Relationship Id="rId380" Type="http://schemas.openxmlformats.org/officeDocument/2006/relationships/image" Target="../media/image719.png"/><Relationship Id="rId436" Type="http://schemas.openxmlformats.org/officeDocument/2006/relationships/image" Target="../media/image747.png"/><Relationship Id="rId240" Type="http://schemas.openxmlformats.org/officeDocument/2006/relationships/image" Target="../media/image649.png"/><Relationship Id="rId478" Type="http://schemas.openxmlformats.org/officeDocument/2006/relationships/image" Target="../media/image768.png"/><Relationship Id="rId35" Type="http://schemas.openxmlformats.org/officeDocument/2006/relationships/customXml" Target="../ink/ink541.xml"/><Relationship Id="rId77" Type="http://schemas.openxmlformats.org/officeDocument/2006/relationships/customXml" Target="../ink/ink562.xml"/><Relationship Id="rId100" Type="http://schemas.openxmlformats.org/officeDocument/2006/relationships/image" Target="../media/image579.png"/><Relationship Id="rId282" Type="http://schemas.openxmlformats.org/officeDocument/2006/relationships/image" Target="../media/image670.png"/><Relationship Id="rId338" Type="http://schemas.openxmlformats.org/officeDocument/2006/relationships/image" Target="../media/image698.png"/><Relationship Id="rId503" Type="http://schemas.openxmlformats.org/officeDocument/2006/relationships/customXml" Target="../ink/ink775.xml"/><Relationship Id="rId8" Type="http://schemas.openxmlformats.org/officeDocument/2006/relationships/image" Target="../media/image533.png"/><Relationship Id="rId142" Type="http://schemas.openxmlformats.org/officeDocument/2006/relationships/image" Target="../media/image600.png"/><Relationship Id="rId184" Type="http://schemas.openxmlformats.org/officeDocument/2006/relationships/image" Target="../media/image621.png"/><Relationship Id="rId391" Type="http://schemas.openxmlformats.org/officeDocument/2006/relationships/customXml" Target="../ink/ink719.xml"/><Relationship Id="rId405" Type="http://schemas.openxmlformats.org/officeDocument/2006/relationships/customXml" Target="../ink/ink726.xml"/><Relationship Id="rId447" Type="http://schemas.openxmlformats.org/officeDocument/2006/relationships/customXml" Target="../ink/ink747.xml"/><Relationship Id="rId251" Type="http://schemas.openxmlformats.org/officeDocument/2006/relationships/customXml" Target="../ink/ink649.xml"/><Relationship Id="rId489" Type="http://schemas.openxmlformats.org/officeDocument/2006/relationships/customXml" Target="../ink/ink768.xml"/><Relationship Id="rId46" Type="http://schemas.openxmlformats.org/officeDocument/2006/relationships/image" Target="../media/image552.png"/><Relationship Id="rId293" Type="http://schemas.openxmlformats.org/officeDocument/2006/relationships/customXml" Target="../ink/ink670.xml"/><Relationship Id="rId307" Type="http://schemas.openxmlformats.org/officeDocument/2006/relationships/customXml" Target="../ink/ink677.xml"/><Relationship Id="rId349" Type="http://schemas.openxmlformats.org/officeDocument/2006/relationships/customXml" Target="../ink/ink698.xml"/><Relationship Id="rId514" Type="http://schemas.openxmlformats.org/officeDocument/2006/relationships/image" Target="../media/image786.png"/><Relationship Id="rId88" Type="http://schemas.openxmlformats.org/officeDocument/2006/relationships/image" Target="../media/image573.png"/><Relationship Id="rId111" Type="http://schemas.openxmlformats.org/officeDocument/2006/relationships/customXml" Target="../ink/ink579.xml"/><Relationship Id="rId153" Type="http://schemas.openxmlformats.org/officeDocument/2006/relationships/customXml" Target="../ink/ink600.xml"/><Relationship Id="rId195" Type="http://schemas.openxmlformats.org/officeDocument/2006/relationships/customXml" Target="../ink/ink621.xml"/><Relationship Id="rId209" Type="http://schemas.openxmlformats.org/officeDocument/2006/relationships/customXml" Target="../ink/ink628.xml"/><Relationship Id="rId360" Type="http://schemas.openxmlformats.org/officeDocument/2006/relationships/image" Target="../media/image709.png"/><Relationship Id="rId416" Type="http://schemas.openxmlformats.org/officeDocument/2006/relationships/image" Target="../media/image737.png"/><Relationship Id="rId220" Type="http://schemas.openxmlformats.org/officeDocument/2006/relationships/image" Target="../media/image639.png"/><Relationship Id="rId458" Type="http://schemas.openxmlformats.org/officeDocument/2006/relationships/image" Target="../media/image758.png"/><Relationship Id="rId15" Type="http://schemas.openxmlformats.org/officeDocument/2006/relationships/customXml" Target="../ink/ink531.xml"/><Relationship Id="rId57" Type="http://schemas.openxmlformats.org/officeDocument/2006/relationships/customXml" Target="../ink/ink552.xml"/><Relationship Id="rId262" Type="http://schemas.openxmlformats.org/officeDocument/2006/relationships/image" Target="../media/image660.png"/><Relationship Id="rId318" Type="http://schemas.openxmlformats.org/officeDocument/2006/relationships/image" Target="../media/image688.png"/><Relationship Id="rId525" Type="http://schemas.openxmlformats.org/officeDocument/2006/relationships/customXml" Target="../ink/ink786.xml"/><Relationship Id="rId99" Type="http://schemas.openxmlformats.org/officeDocument/2006/relationships/customXml" Target="../ink/ink573.xml"/><Relationship Id="rId122" Type="http://schemas.openxmlformats.org/officeDocument/2006/relationships/image" Target="../media/image590.png"/><Relationship Id="rId164" Type="http://schemas.openxmlformats.org/officeDocument/2006/relationships/image" Target="../media/image611.png"/><Relationship Id="rId371" Type="http://schemas.openxmlformats.org/officeDocument/2006/relationships/customXml" Target="../ink/ink709.xml"/><Relationship Id="rId427" Type="http://schemas.openxmlformats.org/officeDocument/2006/relationships/customXml" Target="../ink/ink737.xml"/><Relationship Id="rId469" Type="http://schemas.openxmlformats.org/officeDocument/2006/relationships/customXml" Target="../ink/ink758.xml"/><Relationship Id="rId26" Type="http://schemas.openxmlformats.org/officeDocument/2006/relationships/image" Target="../media/image542.png"/><Relationship Id="rId231" Type="http://schemas.openxmlformats.org/officeDocument/2006/relationships/customXml" Target="../ink/ink639.xml"/><Relationship Id="rId273" Type="http://schemas.openxmlformats.org/officeDocument/2006/relationships/customXml" Target="../ink/ink660.xml"/><Relationship Id="rId329" Type="http://schemas.openxmlformats.org/officeDocument/2006/relationships/customXml" Target="../ink/ink688.xml"/><Relationship Id="rId480" Type="http://schemas.openxmlformats.org/officeDocument/2006/relationships/image" Target="../media/image769.png"/><Relationship Id="rId536" Type="http://schemas.openxmlformats.org/officeDocument/2006/relationships/image" Target="../media/image797.png"/><Relationship Id="rId68" Type="http://schemas.openxmlformats.org/officeDocument/2006/relationships/image" Target="../media/image563.png"/><Relationship Id="rId133" Type="http://schemas.openxmlformats.org/officeDocument/2006/relationships/customXml" Target="../ink/ink590.xml"/><Relationship Id="rId175" Type="http://schemas.openxmlformats.org/officeDocument/2006/relationships/customXml" Target="../ink/ink611.xml"/><Relationship Id="rId340" Type="http://schemas.openxmlformats.org/officeDocument/2006/relationships/image" Target="../media/image699.png"/><Relationship Id="rId200" Type="http://schemas.openxmlformats.org/officeDocument/2006/relationships/image" Target="../media/image629.png"/><Relationship Id="rId382" Type="http://schemas.openxmlformats.org/officeDocument/2006/relationships/image" Target="../media/image720.png"/><Relationship Id="rId438" Type="http://schemas.openxmlformats.org/officeDocument/2006/relationships/image" Target="../media/image748.png"/><Relationship Id="rId242" Type="http://schemas.openxmlformats.org/officeDocument/2006/relationships/image" Target="../media/image650.png"/><Relationship Id="rId284" Type="http://schemas.openxmlformats.org/officeDocument/2006/relationships/image" Target="../media/image671.png"/><Relationship Id="rId491" Type="http://schemas.openxmlformats.org/officeDocument/2006/relationships/customXml" Target="../ink/ink769.xml"/><Relationship Id="rId505" Type="http://schemas.openxmlformats.org/officeDocument/2006/relationships/customXml" Target="../ink/ink776.xml"/><Relationship Id="rId37" Type="http://schemas.openxmlformats.org/officeDocument/2006/relationships/customXml" Target="../ink/ink542.xml"/><Relationship Id="rId79" Type="http://schemas.openxmlformats.org/officeDocument/2006/relationships/customXml" Target="../ink/ink563.xml"/><Relationship Id="rId102" Type="http://schemas.openxmlformats.org/officeDocument/2006/relationships/image" Target="../media/image580.png"/><Relationship Id="rId144" Type="http://schemas.openxmlformats.org/officeDocument/2006/relationships/image" Target="../media/image601.png"/><Relationship Id="rId90" Type="http://schemas.openxmlformats.org/officeDocument/2006/relationships/image" Target="../media/image574.png"/><Relationship Id="rId186" Type="http://schemas.openxmlformats.org/officeDocument/2006/relationships/image" Target="../media/image622.png"/><Relationship Id="rId351" Type="http://schemas.openxmlformats.org/officeDocument/2006/relationships/customXml" Target="../ink/ink699.xml"/><Relationship Id="rId393" Type="http://schemas.openxmlformats.org/officeDocument/2006/relationships/customXml" Target="../ink/ink720.xml"/><Relationship Id="rId407" Type="http://schemas.openxmlformats.org/officeDocument/2006/relationships/customXml" Target="../ink/ink727.xml"/><Relationship Id="rId449" Type="http://schemas.openxmlformats.org/officeDocument/2006/relationships/customXml" Target="../ink/ink748.xml"/><Relationship Id="rId211" Type="http://schemas.openxmlformats.org/officeDocument/2006/relationships/customXml" Target="../ink/ink629.xml"/><Relationship Id="rId253" Type="http://schemas.openxmlformats.org/officeDocument/2006/relationships/customXml" Target="../ink/ink650.xml"/><Relationship Id="rId295" Type="http://schemas.openxmlformats.org/officeDocument/2006/relationships/customXml" Target="../ink/ink671.xml"/><Relationship Id="rId309" Type="http://schemas.openxmlformats.org/officeDocument/2006/relationships/customXml" Target="../ink/ink678.xml"/><Relationship Id="rId460" Type="http://schemas.openxmlformats.org/officeDocument/2006/relationships/image" Target="../media/image759.png"/><Relationship Id="rId516" Type="http://schemas.openxmlformats.org/officeDocument/2006/relationships/image" Target="../media/image787.png"/><Relationship Id="rId48" Type="http://schemas.openxmlformats.org/officeDocument/2006/relationships/image" Target="../media/image553.png"/><Relationship Id="rId113" Type="http://schemas.openxmlformats.org/officeDocument/2006/relationships/customXml" Target="../ink/ink580.xml"/><Relationship Id="rId320" Type="http://schemas.openxmlformats.org/officeDocument/2006/relationships/image" Target="../media/image689.png"/><Relationship Id="rId155" Type="http://schemas.openxmlformats.org/officeDocument/2006/relationships/customXml" Target="../ink/ink601.xml"/><Relationship Id="rId197" Type="http://schemas.openxmlformats.org/officeDocument/2006/relationships/customXml" Target="../ink/ink622.xml"/><Relationship Id="rId362" Type="http://schemas.openxmlformats.org/officeDocument/2006/relationships/image" Target="../media/image710.png"/><Relationship Id="rId418" Type="http://schemas.openxmlformats.org/officeDocument/2006/relationships/image" Target="../media/image738.png"/><Relationship Id="rId222" Type="http://schemas.openxmlformats.org/officeDocument/2006/relationships/image" Target="../media/image640.png"/><Relationship Id="rId264" Type="http://schemas.openxmlformats.org/officeDocument/2006/relationships/image" Target="../media/image661.png"/><Relationship Id="rId471" Type="http://schemas.openxmlformats.org/officeDocument/2006/relationships/customXml" Target="../ink/ink759.xml"/><Relationship Id="rId17" Type="http://schemas.openxmlformats.org/officeDocument/2006/relationships/customXml" Target="../ink/ink532.xml"/><Relationship Id="rId59" Type="http://schemas.openxmlformats.org/officeDocument/2006/relationships/customXml" Target="../ink/ink553.xml"/><Relationship Id="rId124" Type="http://schemas.openxmlformats.org/officeDocument/2006/relationships/image" Target="../media/image591.png"/><Relationship Id="rId527" Type="http://schemas.openxmlformats.org/officeDocument/2006/relationships/customXml" Target="../ink/ink787.xml"/><Relationship Id="rId70" Type="http://schemas.openxmlformats.org/officeDocument/2006/relationships/image" Target="../media/image564.png"/><Relationship Id="rId166" Type="http://schemas.openxmlformats.org/officeDocument/2006/relationships/image" Target="../media/image612.png"/><Relationship Id="rId331" Type="http://schemas.openxmlformats.org/officeDocument/2006/relationships/customXml" Target="../ink/ink689.xml"/><Relationship Id="rId373" Type="http://schemas.openxmlformats.org/officeDocument/2006/relationships/customXml" Target="../ink/ink710.xml"/><Relationship Id="rId429" Type="http://schemas.openxmlformats.org/officeDocument/2006/relationships/customXml" Target="../ink/ink738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640.xml"/><Relationship Id="rId440" Type="http://schemas.openxmlformats.org/officeDocument/2006/relationships/image" Target="../media/image749.png"/><Relationship Id="rId28" Type="http://schemas.openxmlformats.org/officeDocument/2006/relationships/image" Target="../media/image543.png"/><Relationship Id="rId275" Type="http://schemas.openxmlformats.org/officeDocument/2006/relationships/customXml" Target="../ink/ink661.xml"/><Relationship Id="rId300" Type="http://schemas.openxmlformats.org/officeDocument/2006/relationships/image" Target="../media/image679.png"/><Relationship Id="rId482" Type="http://schemas.openxmlformats.org/officeDocument/2006/relationships/image" Target="../media/image770.png"/><Relationship Id="rId538" Type="http://schemas.openxmlformats.org/officeDocument/2006/relationships/image" Target="../media/image798.png"/><Relationship Id="rId81" Type="http://schemas.openxmlformats.org/officeDocument/2006/relationships/customXml" Target="../ink/ink564.xml"/><Relationship Id="rId135" Type="http://schemas.openxmlformats.org/officeDocument/2006/relationships/customXml" Target="../ink/ink591.xml"/><Relationship Id="rId177" Type="http://schemas.openxmlformats.org/officeDocument/2006/relationships/customXml" Target="../ink/ink612.xml"/><Relationship Id="rId342" Type="http://schemas.openxmlformats.org/officeDocument/2006/relationships/image" Target="../media/image700.png"/><Relationship Id="rId384" Type="http://schemas.openxmlformats.org/officeDocument/2006/relationships/image" Target="../media/image721.png"/><Relationship Id="rId202" Type="http://schemas.openxmlformats.org/officeDocument/2006/relationships/image" Target="../media/image630.png"/><Relationship Id="rId244" Type="http://schemas.openxmlformats.org/officeDocument/2006/relationships/image" Target="../media/image651.png"/><Relationship Id="rId39" Type="http://schemas.openxmlformats.org/officeDocument/2006/relationships/customXml" Target="../ink/ink543.xml"/><Relationship Id="rId286" Type="http://schemas.openxmlformats.org/officeDocument/2006/relationships/image" Target="../media/image672.png"/><Relationship Id="rId451" Type="http://schemas.openxmlformats.org/officeDocument/2006/relationships/customXml" Target="../ink/ink749.xml"/><Relationship Id="rId493" Type="http://schemas.openxmlformats.org/officeDocument/2006/relationships/customXml" Target="../ink/ink770.xml"/><Relationship Id="rId507" Type="http://schemas.openxmlformats.org/officeDocument/2006/relationships/customXml" Target="../ink/ink777.xml"/><Relationship Id="rId50" Type="http://schemas.openxmlformats.org/officeDocument/2006/relationships/image" Target="../media/image554.png"/><Relationship Id="rId104" Type="http://schemas.openxmlformats.org/officeDocument/2006/relationships/image" Target="../media/image581.png"/><Relationship Id="rId146" Type="http://schemas.openxmlformats.org/officeDocument/2006/relationships/image" Target="../media/image602.png"/><Relationship Id="rId188" Type="http://schemas.openxmlformats.org/officeDocument/2006/relationships/image" Target="../media/image623.png"/><Relationship Id="rId311" Type="http://schemas.openxmlformats.org/officeDocument/2006/relationships/customXml" Target="../ink/ink679.xml"/><Relationship Id="rId353" Type="http://schemas.openxmlformats.org/officeDocument/2006/relationships/customXml" Target="../ink/ink700.xml"/><Relationship Id="rId395" Type="http://schemas.openxmlformats.org/officeDocument/2006/relationships/customXml" Target="../ink/ink721.xml"/><Relationship Id="rId409" Type="http://schemas.openxmlformats.org/officeDocument/2006/relationships/customXml" Target="../ink/ink728.xml"/><Relationship Id="rId92" Type="http://schemas.openxmlformats.org/officeDocument/2006/relationships/image" Target="../media/image575.png"/><Relationship Id="rId213" Type="http://schemas.openxmlformats.org/officeDocument/2006/relationships/customXml" Target="../ink/ink630.xml"/><Relationship Id="rId420" Type="http://schemas.openxmlformats.org/officeDocument/2006/relationships/image" Target="../media/image739.png"/><Relationship Id="rId255" Type="http://schemas.openxmlformats.org/officeDocument/2006/relationships/customXml" Target="../ink/ink651.xml"/><Relationship Id="rId297" Type="http://schemas.openxmlformats.org/officeDocument/2006/relationships/customXml" Target="../ink/ink672.xml"/><Relationship Id="rId462" Type="http://schemas.openxmlformats.org/officeDocument/2006/relationships/image" Target="../media/image760.png"/><Relationship Id="rId518" Type="http://schemas.openxmlformats.org/officeDocument/2006/relationships/image" Target="../media/image788.png"/><Relationship Id="rId115" Type="http://schemas.openxmlformats.org/officeDocument/2006/relationships/customXml" Target="../ink/ink581.xml"/><Relationship Id="rId157" Type="http://schemas.openxmlformats.org/officeDocument/2006/relationships/customXml" Target="../ink/ink602.xml"/><Relationship Id="rId322" Type="http://schemas.openxmlformats.org/officeDocument/2006/relationships/image" Target="../media/image690.png"/><Relationship Id="rId364" Type="http://schemas.openxmlformats.org/officeDocument/2006/relationships/image" Target="../media/image711.png"/><Relationship Id="rId61" Type="http://schemas.openxmlformats.org/officeDocument/2006/relationships/customXml" Target="../ink/ink554.xml"/><Relationship Id="rId199" Type="http://schemas.openxmlformats.org/officeDocument/2006/relationships/customXml" Target="../ink/ink623.xml"/><Relationship Id="rId19" Type="http://schemas.openxmlformats.org/officeDocument/2006/relationships/customXml" Target="../ink/ink533.xml"/><Relationship Id="rId224" Type="http://schemas.openxmlformats.org/officeDocument/2006/relationships/image" Target="../media/image641.png"/><Relationship Id="rId266" Type="http://schemas.openxmlformats.org/officeDocument/2006/relationships/image" Target="../media/image662.png"/><Relationship Id="rId431" Type="http://schemas.openxmlformats.org/officeDocument/2006/relationships/customXml" Target="../ink/ink739.xml"/><Relationship Id="rId473" Type="http://schemas.openxmlformats.org/officeDocument/2006/relationships/customXml" Target="../ink/ink760.xml"/><Relationship Id="rId529" Type="http://schemas.openxmlformats.org/officeDocument/2006/relationships/customXml" Target="../ink/ink788.xml"/><Relationship Id="rId30" Type="http://schemas.openxmlformats.org/officeDocument/2006/relationships/image" Target="../media/image544.png"/><Relationship Id="rId126" Type="http://schemas.openxmlformats.org/officeDocument/2006/relationships/image" Target="../media/image592.png"/><Relationship Id="rId168" Type="http://schemas.openxmlformats.org/officeDocument/2006/relationships/image" Target="../media/image613.png"/><Relationship Id="rId333" Type="http://schemas.openxmlformats.org/officeDocument/2006/relationships/customXml" Target="../ink/ink690.xml"/><Relationship Id="rId72" Type="http://schemas.openxmlformats.org/officeDocument/2006/relationships/image" Target="../media/image565.png"/><Relationship Id="rId375" Type="http://schemas.openxmlformats.org/officeDocument/2006/relationships/customXml" Target="../ink/ink711.xml"/><Relationship Id="rId3" Type="http://schemas.openxmlformats.org/officeDocument/2006/relationships/customXml" Target="../ink/ink525.xml"/><Relationship Id="rId235" Type="http://schemas.openxmlformats.org/officeDocument/2006/relationships/customXml" Target="../ink/ink641.xml"/><Relationship Id="rId277" Type="http://schemas.openxmlformats.org/officeDocument/2006/relationships/customXml" Target="../ink/ink662.xml"/><Relationship Id="rId400" Type="http://schemas.openxmlformats.org/officeDocument/2006/relationships/image" Target="../media/image729.png"/><Relationship Id="rId442" Type="http://schemas.openxmlformats.org/officeDocument/2006/relationships/image" Target="../media/image750.png"/><Relationship Id="rId484" Type="http://schemas.openxmlformats.org/officeDocument/2006/relationships/image" Target="../media/image771.png"/><Relationship Id="rId137" Type="http://schemas.openxmlformats.org/officeDocument/2006/relationships/customXml" Target="../ink/ink592.xml"/><Relationship Id="rId302" Type="http://schemas.openxmlformats.org/officeDocument/2006/relationships/image" Target="../media/image680.png"/><Relationship Id="rId344" Type="http://schemas.openxmlformats.org/officeDocument/2006/relationships/image" Target="../media/image701.png"/><Relationship Id="rId41" Type="http://schemas.openxmlformats.org/officeDocument/2006/relationships/customXml" Target="../ink/ink544.xml"/><Relationship Id="rId83" Type="http://schemas.openxmlformats.org/officeDocument/2006/relationships/customXml" Target="../ink/ink565.xml"/><Relationship Id="rId179" Type="http://schemas.openxmlformats.org/officeDocument/2006/relationships/customXml" Target="../ink/ink613.xml"/><Relationship Id="rId386" Type="http://schemas.openxmlformats.org/officeDocument/2006/relationships/image" Target="../media/image722.png"/><Relationship Id="rId190" Type="http://schemas.openxmlformats.org/officeDocument/2006/relationships/image" Target="../media/image624.png"/><Relationship Id="rId204" Type="http://schemas.openxmlformats.org/officeDocument/2006/relationships/image" Target="../media/image631.png"/><Relationship Id="rId246" Type="http://schemas.openxmlformats.org/officeDocument/2006/relationships/image" Target="../media/image652.png"/><Relationship Id="rId288" Type="http://schemas.openxmlformats.org/officeDocument/2006/relationships/image" Target="../media/image673.png"/><Relationship Id="rId411" Type="http://schemas.openxmlformats.org/officeDocument/2006/relationships/customXml" Target="../ink/ink729.xml"/><Relationship Id="rId453" Type="http://schemas.openxmlformats.org/officeDocument/2006/relationships/customXml" Target="../ink/ink750.xml"/><Relationship Id="rId509" Type="http://schemas.openxmlformats.org/officeDocument/2006/relationships/customXml" Target="../ink/ink778.xml"/><Relationship Id="rId106" Type="http://schemas.openxmlformats.org/officeDocument/2006/relationships/image" Target="../media/image582.png"/><Relationship Id="rId313" Type="http://schemas.openxmlformats.org/officeDocument/2006/relationships/customXml" Target="../ink/ink680.xml"/><Relationship Id="rId495" Type="http://schemas.openxmlformats.org/officeDocument/2006/relationships/customXml" Target="../ink/ink771.xml"/><Relationship Id="rId10" Type="http://schemas.openxmlformats.org/officeDocument/2006/relationships/image" Target="../media/image534.png"/><Relationship Id="rId52" Type="http://schemas.openxmlformats.org/officeDocument/2006/relationships/image" Target="../media/image555.png"/><Relationship Id="rId94" Type="http://schemas.openxmlformats.org/officeDocument/2006/relationships/image" Target="../media/image576.png"/><Relationship Id="rId148" Type="http://schemas.openxmlformats.org/officeDocument/2006/relationships/image" Target="../media/image603.png"/><Relationship Id="rId355" Type="http://schemas.openxmlformats.org/officeDocument/2006/relationships/customXml" Target="../ink/ink701.xml"/><Relationship Id="rId397" Type="http://schemas.openxmlformats.org/officeDocument/2006/relationships/customXml" Target="../ink/ink722.xml"/><Relationship Id="rId520" Type="http://schemas.openxmlformats.org/officeDocument/2006/relationships/image" Target="../media/image789.png"/><Relationship Id="rId215" Type="http://schemas.openxmlformats.org/officeDocument/2006/relationships/customXml" Target="../ink/ink631.xml"/><Relationship Id="rId257" Type="http://schemas.openxmlformats.org/officeDocument/2006/relationships/customXml" Target="../ink/ink652.xml"/><Relationship Id="rId422" Type="http://schemas.openxmlformats.org/officeDocument/2006/relationships/image" Target="../media/image740.png"/><Relationship Id="rId464" Type="http://schemas.openxmlformats.org/officeDocument/2006/relationships/image" Target="../media/image761.png"/><Relationship Id="rId299" Type="http://schemas.openxmlformats.org/officeDocument/2006/relationships/customXml" Target="../ink/ink673.xml"/><Relationship Id="rId63" Type="http://schemas.openxmlformats.org/officeDocument/2006/relationships/customXml" Target="../ink/ink555.xml"/><Relationship Id="rId159" Type="http://schemas.openxmlformats.org/officeDocument/2006/relationships/customXml" Target="../ink/ink603.xml"/><Relationship Id="rId366" Type="http://schemas.openxmlformats.org/officeDocument/2006/relationships/image" Target="../media/image712.png"/><Relationship Id="rId226" Type="http://schemas.openxmlformats.org/officeDocument/2006/relationships/image" Target="../media/image642.png"/><Relationship Id="rId433" Type="http://schemas.openxmlformats.org/officeDocument/2006/relationships/customXml" Target="../ink/ink740.xml"/><Relationship Id="rId74" Type="http://schemas.openxmlformats.org/officeDocument/2006/relationships/image" Target="../media/image566.png"/><Relationship Id="rId377" Type="http://schemas.openxmlformats.org/officeDocument/2006/relationships/customXml" Target="../ink/ink712.xml"/><Relationship Id="rId500" Type="http://schemas.openxmlformats.org/officeDocument/2006/relationships/image" Target="../media/image779.png"/><Relationship Id="rId5" Type="http://schemas.openxmlformats.org/officeDocument/2006/relationships/customXml" Target="../ink/ink526.xml"/><Relationship Id="rId237" Type="http://schemas.openxmlformats.org/officeDocument/2006/relationships/customXml" Target="../ink/ink642.xml"/><Relationship Id="rId444" Type="http://schemas.openxmlformats.org/officeDocument/2006/relationships/image" Target="../media/image7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Spanning Tree Polytopes</a:t>
            </a:r>
          </a:p>
          <a:p>
            <a:r>
              <a:rPr lang="en-CA" dirty="0">
                <a:latin typeface="+mj-lt"/>
              </a:rPr>
              <a:t>Waterloo, 21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Maximal Laminar Subfamily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737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following proposition implies the laminar basis theorem.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Proposition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is a maximal laminar sub-family of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Proof</a:t>
                </a:r>
                <a:r>
                  <a:rPr lang="en-CA" sz="2000" dirty="0"/>
                  <a:t>.  Since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is maximal, every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 but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must intersect some set in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𝑖𝑛𝑡𝑒𝑟𝑠𝑒𝑐𝑡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number of sets in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that intersects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737399"/>
              </a:xfrm>
              <a:prstGeom prst="rect">
                <a:avLst/>
              </a:prstGeom>
              <a:blipFill>
                <a:blip r:embed="rId2"/>
                <a:stretch>
                  <a:fillRect l="-557" t="-2105" b="-5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4DD000-499D-4668-AE55-E49F2FC87317}"/>
                  </a:ext>
                </a:extLst>
              </p14:cNvPr>
              <p14:cNvContentPartPr/>
              <p14:nvPr/>
            </p14:nvContentPartPr>
            <p14:xfrm>
              <a:off x="8205090" y="114726"/>
              <a:ext cx="30960" cy="123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4DD000-499D-4668-AE55-E49F2FC8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6090" y="105726"/>
                <a:ext cx="48600" cy="12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48FC10-7C9A-4993-97B7-C778DBD44965}"/>
                  </a:ext>
                </a:extLst>
              </p14:cNvPr>
              <p14:cNvContentPartPr/>
              <p14:nvPr/>
            </p14:nvContentPartPr>
            <p14:xfrm>
              <a:off x="8216250" y="52446"/>
              <a:ext cx="648000" cy="1332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48FC10-7C9A-4993-97B7-C778DBD449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7610" y="43806"/>
                <a:ext cx="665640" cy="13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1F3B01-992F-4522-8A8A-7B4081A9AE09}"/>
                  </a:ext>
                </a:extLst>
              </p14:cNvPr>
              <p14:cNvContentPartPr/>
              <p14:nvPr/>
            </p14:nvContentPartPr>
            <p14:xfrm>
              <a:off x="8277450" y="1327206"/>
              <a:ext cx="490320" cy="3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1F3B01-992F-4522-8A8A-7B4081A9AE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68450" y="1318566"/>
                <a:ext cx="507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FB471E3-8197-49F4-869D-F8F981911C5A}"/>
                  </a:ext>
                </a:extLst>
              </p14:cNvPr>
              <p14:cNvContentPartPr/>
              <p14:nvPr/>
            </p14:nvContentPartPr>
            <p14:xfrm>
              <a:off x="8240730" y="599646"/>
              <a:ext cx="540000" cy="22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FB471E3-8197-49F4-869D-F8F981911C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32090" y="591006"/>
                <a:ext cx="557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09D1D5-6266-47AE-97ED-7D1E593AE952}"/>
                  </a:ext>
                </a:extLst>
              </p14:cNvPr>
              <p14:cNvContentPartPr/>
              <p14:nvPr/>
            </p14:nvContentPartPr>
            <p14:xfrm>
              <a:off x="7910250" y="210126"/>
              <a:ext cx="197280" cy="19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09D1D5-6266-47AE-97ED-7D1E593AE9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1250" y="201486"/>
                <a:ext cx="214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5BBED6-A340-4DFC-B0CD-19DE8CBC3604}"/>
                  </a:ext>
                </a:extLst>
              </p14:cNvPr>
              <p14:cNvContentPartPr/>
              <p14:nvPr/>
            </p14:nvContentPartPr>
            <p14:xfrm>
              <a:off x="8332170" y="907086"/>
              <a:ext cx="338040" cy="10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5BBED6-A340-4DFC-B0CD-19DE8CBC36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23530" y="898446"/>
                <a:ext cx="3556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622741E-4756-4AA7-9F3C-B58680A59616}"/>
              </a:ext>
            </a:extLst>
          </p:cNvPr>
          <p:cNvGrpSpPr/>
          <p:nvPr/>
        </p:nvGrpSpPr>
        <p:grpSpPr>
          <a:xfrm>
            <a:off x="10681530" y="1300206"/>
            <a:ext cx="529560" cy="296640"/>
            <a:chOff x="10681530" y="1300206"/>
            <a:chExt cx="52956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181EE8-9FE0-4DF7-9C02-7E25B28BC46B}"/>
                    </a:ext>
                  </a:extLst>
                </p14:cNvPr>
                <p14:cNvContentPartPr/>
                <p14:nvPr/>
              </p14:nvContentPartPr>
              <p14:xfrm>
                <a:off x="10681530" y="1300206"/>
                <a:ext cx="392760" cy="249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181EE8-9FE0-4DF7-9C02-7E25B28BC4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72890" y="1291566"/>
                  <a:ext cx="410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062B9E-4DB0-4FF7-9DBF-FE2EFBD9FAD8}"/>
                    </a:ext>
                  </a:extLst>
                </p14:cNvPr>
                <p14:cNvContentPartPr/>
                <p14:nvPr/>
              </p14:nvContentPartPr>
              <p14:xfrm>
                <a:off x="11109570" y="1420446"/>
                <a:ext cx="101520" cy="176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062B9E-4DB0-4FF7-9DBF-FE2EFBD9FA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00930" y="1411446"/>
                  <a:ext cx="11916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80793E-0714-4EF7-A451-49E7B7360725}"/>
                  </a:ext>
                </a:extLst>
              </p14:cNvPr>
              <p14:cNvContentPartPr/>
              <p14:nvPr/>
            </p14:nvContentPartPr>
            <p14:xfrm>
              <a:off x="10486770" y="1886286"/>
              <a:ext cx="359640" cy="236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80793E-0714-4EF7-A451-49E7B73607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78130" y="1877286"/>
                <a:ext cx="37728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66FB20DD-F49F-45E3-AB74-EF52C1083B02}"/>
              </a:ext>
            </a:extLst>
          </p:cNvPr>
          <p:cNvGrpSpPr/>
          <p:nvPr/>
        </p:nvGrpSpPr>
        <p:grpSpPr>
          <a:xfrm>
            <a:off x="1704930" y="2895726"/>
            <a:ext cx="909360" cy="172080"/>
            <a:chOff x="1704930" y="2895726"/>
            <a:chExt cx="9093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00AD41-4F16-4AFF-B58F-EF6A58942B98}"/>
                    </a:ext>
                  </a:extLst>
                </p14:cNvPr>
                <p14:cNvContentPartPr/>
                <p14:nvPr/>
              </p14:nvContentPartPr>
              <p14:xfrm>
                <a:off x="1704930" y="2944326"/>
                <a:ext cx="113760" cy="119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00AD41-4F16-4AFF-B58F-EF6A58942B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95930" y="2935326"/>
                  <a:ext cx="13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19FFEB-CC9C-4299-96D3-B6868A8C21CF}"/>
                    </a:ext>
                  </a:extLst>
                </p14:cNvPr>
                <p14:cNvContentPartPr/>
                <p14:nvPr/>
              </p14:nvContentPartPr>
              <p14:xfrm>
                <a:off x="1847130" y="2981406"/>
                <a:ext cx="75960" cy="80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19FFEB-CC9C-4299-96D3-B6868A8C21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8130" y="2972766"/>
                  <a:ext cx="93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648DBB-29D8-4464-98FD-96D46ED49669}"/>
                    </a:ext>
                  </a:extLst>
                </p14:cNvPr>
                <p14:cNvContentPartPr/>
                <p14:nvPr/>
              </p14:nvContentPartPr>
              <p14:xfrm>
                <a:off x="1949730" y="2982126"/>
                <a:ext cx="106560" cy="85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648DBB-29D8-4464-98FD-96D46ED4966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41090" y="2973126"/>
                  <a:ext cx="124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F27F82-44D6-4859-8CF0-F574C93BC4A8}"/>
                    </a:ext>
                  </a:extLst>
                </p14:cNvPr>
                <p14:cNvContentPartPr/>
                <p14:nvPr/>
              </p14:nvContentPartPr>
              <p14:xfrm>
                <a:off x="2076450" y="2953686"/>
                <a:ext cx="60480" cy="110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F27F82-44D6-4859-8CF0-F574C93BC4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67810" y="2945046"/>
                  <a:ext cx="78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5465E0-4405-4581-B2F2-C305F9922CC6}"/>
                    </a:ext>
                  </a:extLst>
                </p14:cNvPr>
                <p14:cNvContentPartPr/>
                <p14:nvPr/>
              </p14:nvContentPartPr>
              <p14:xfrm>
                <a:off x="2158890" y="2934606"/>
                <a:ext cx="51120" cy="11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5465E0-4405-4581-B2F2-C305F9922CC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9890" y="2925966"/>
                  <a:ext cx="6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FAC545-D62F-4B9F-86B5-D7D9ECA776F1}"/>
                    </a:ext>
                  </a:extLst>
                </p14:cNvPr>
                <p14:cNvContentPartPr/>
                <p14:nvPr/>
              </p14:nvContentPartPr>
              <p14:xfrm>
                <a:off x="2239530" y="2895726"/>
                <a:ext cx="157680" cy="155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FAC545-D62F-4B9F-86B5-D7D9ECA776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0530" y="2887086"/>
                  <a:ext cx="175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1C20A6-05F0-4941-B6AC-C37474229F3E}"/>
                    </a:ext>
                  </a:extLst>
                </p14:cNvPr>
                <p14:cNvContentPartPr/>
                <p14:nvPr/>
              </p14:nvContentPartPr>
              <p14:xfrm>
                <a:off x="2395770" y="2952246"/>
                <a:ext cx="87120" cy="9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1C20A6-05F0-4941-B6AC-C37474229F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87130" y="2943246"/>
                  <a:ext cx="10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72C801-1D51-45CF-A5BF-3867622F6DC8}"/>
                    </a:ext>
                  </a:extLst>
                </p14:cNvPr>
                <p14:cNvContentPartPr/>
                <p14:nvPr/>
              </p14:nvContentPartPr>
              <p14:xfrm>
                <a:off x="2541210" y="2965206"/>
                <a:ext cx="73080" cy="59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72C801-1D51-45CF-A5BF-3867622F6D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32570" y="2956566"/>
                  <a:ext cx="90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DEEA3B-50F2-471E-8C73-BE6D7021CE20}"/>
              </a:ext>
            </a:extLst>
          </p:cNvPr>
          <p:cNvGrpSpPr/>
          <p:nvPr/>
        </p:nvGrpSpPr>
        <p:grpSpPr>
          <a:xfrm>
            <a:off x="3002730" y="2890686"/>
            <a:ext cx="144360" cy="138960"/>
            <a:chOff x="3002730" y="2890686"/>
            <a:chExt cx="14436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7FB1A5-CA16-42C5-91B7-D07EE0A04313}"/>
                    </a:ext>
                  </a:extLst>
                </p14:cNvPr>
                <p14:cNvContentPartPr/>
                <p14:nvPr/>
              </p14:nvContentPartPr>
              <p14:xfrm>
                <a:off x="3002730" y="2901486"/>
                <a:ext cx="38160" cy="128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7FB1A5-CA16-42C5-91B7-D07EE0A043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3730" y="2892846"/>
                  <a:ext cx="55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74DF43-FB29-4A26-AA87-515604329785}"/>
                    </a:ext>
                  </a:extLst>
                </p14:cNvPr>
                <p14:cNvContentPartPr/>
                <p14:nvPr/>
              </p14:nvContentPartPr>
              <p14:xfrm>
                <a:off x="3004890" y="2890686"/>
                <a:ext cx="142200" cy="137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74DF43-FB29-4A26-AA87-5156043297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96250" y="2882046"/>
                  <a:ext cx="1598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EE01C9-4A72-4C0A-986A-A5EEB4297830}"/>
              </a:ext>
            </a:extLst>
          </p:cNvPr>
          <p:cNvGrpSpPr/>
          <p:nvPr/>
        </p:nvGrpSpPr>
        <p:grpSpPr>
          <a:xfrm>
            <a:off x="3523290" y="2860806"/>
            <a:ext cx="474480" cy="146160"/>
            <a:chOff x="3523290" y="2860806"/>
            <a:chExt cx="47448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5A044F-7794-4842-A117-AFE6694EA1E7}"/>
                    </a:ext>
                  </a:extLst>
                </p14:cNvPr>
                <p14:cNvContentPartPr/>
                <p14:nvPr/>
              </p14:nvContentPartPr>
              <p14:xfrm>
                <a:off x="3523290" y="2936406"/>
                <a:ext cx="156960" cy="68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5A044F-7794-4842-A117-AFE6694EA1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14650" y="2927766"/>
                  <a:ext cx="17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FC2024-A8FF-45DB-AB5E-E09F987E50F5}"/>
                    </a:ext>
                  </a:extLst>
                </p14:cNvPr>
                <p14:cNvContentPartPr/>
                <p14:nvPr/>
              </p14:nvContentPartPr>
              <p14:xfrm>
                <a:off x="3678090" y="2889246"/>
                <a:ext cx="64080" cy="100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FC2024-A8FF-45DB-AB5E-E09F987E50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9090" y="2880246"/>
                  <a:ext cx="81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FB85C9-DFE8-4746-9822-C3A2DBE06E5C}"/>
                    </a:ext>
                  </a:extLst>
                </p14:cNvPr>
                <p14:cNvContentPartPr/>
                <p14:nvPr/>
              </p14:nvContentPartPr>
              <p14:xfrm>
                <a:off x="3772770" y="2860806"/>
                <a:ext cx="90720" cy="133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FB85C9-DFE8-4746-9822-C3A2DBE06E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4130" y="2852166"/>
                  <a:ext cx="108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0CE054-7615-4AEC-BB04-3A0556B2C8D4}"/>
                    </a:ext>
                  </a:extLst>
                </p14:cNvPr>
                <p14:cNvContentPartPr/>
                <p14:nvPr/>
              </p14:nvContentPartPr>
              <p14:xfrm>
                <a:off x="3898770" y="2866206"/>
                <a:ext cx="99000" cy="14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0CE054-7615-4AEC-BB04-3A0556B2C8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90130" y="2857206"/>
                  <a:ext cx="1166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0159B01-08AA-4BAA-9C85-2E5BDD42F817}"/>
              </a:ext>
            </a:extLst>
          </p:cNvPr>
          <p:cNvGrpSpPr/>
          <p:nvPr/>
        </p:nvGrpSpPr>
        <p:grpSpPr>
          <a:xfrm>
            <a:off x="4332930" y="2856486"/>
            <a:ext cx="835560" cy="143280"/>
            <a:chOff x="4332930" y="2856486"/>
            <a:chExt cx="83556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E0A91B-415F-488B-BBD8-7E0C2F6F2F04}"/>
                    </a:ext>
                  </a:extLst>
                </p14:cNvPr>
                <p14:cNvContentPartPr/>
                <p14:nvPr/>
              </p14:nvContentPartPr>
              <p14:xfrm>
                <a:off x="4332930" y="2878086"/>
                <a:ext cx="63360" cy="116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E0A91B-415F-488B-BBD8-7E0C2F6F2F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3930" y="2869086"/>
                  <a:ext cx="81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3ED1C5F-2846-426C-A637-B9C05A5CFEA3}"/>
                    </a:ext>
                  </a:extLst>
                </p14:cNvPr>
                <p14:cNvContentPartPr/>
                <p14:nvPr/>
              </p14:nvContentPartPr>
              <p14:xfrm>
                <a:off x="4425810" y="2929206"/>
                <a:ext cx="199440" cy="70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ED1C5F-2846-426C-A637-B9C05A5CFE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16810" y="2920566"/>
                  <a:ext cx="217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69480C-368F-45A7-83BD-681E070CDD00}"/>
                    </a:ext>
                  </a:extLst>
                </p14:cNvPr>
                <p14:cNvContentPartPr/>
                <p14:nvPr/>
              </p14:nvContentPartPr>
              <p14:xfrm>
                <a:off x="4625970" y="2924526"/>
                <a:ext cx="97920" cy="71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69480C-368F-45A7-83BD-681E070CDD0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17330" y="2915886"/>
                  <a:ext cx="115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021919D-4BE4-401F-ABDA-6DF5153E52AB}"/>
                    </a:ext>
                  </a:extLst>
                </p14:cNvPr>
                <p14:cNvContentPartPr/>
                <p14:nvPr/>
              </p14:nvContentPartPr>
              <p14:xfrm>
                <a:off x="4758450" y="2856486"/>
                <a:ext cx="93240" cy="13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021919D-4BE4-401F-ABDA-6DF5153E52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49810" y="2847846"/>
                  <a:ext cx="11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4873BF-8E3A-4FE5-B828-8C7FE8E0DE5E}"/>
                    </a:ext>
                  </a:extLst>
                </p14:cNvPr>
                <p14:cNvContentPartPr/>
                <p14:nvPr/>
              </p14:nvContentPartPr>
              <p14:xfrm>
                <a:off x="4887330" y="2900046"/>
                <a:ext cx="62280" cy="81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4873BF-8E3A-4FE5-B828-8C7FE8E0DE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78690" y="2891046"/>
                  <a:ext cx="7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8302D2-645A-41C7-9CA9-415FA2604631}"/>
                    </a:ext>
                  </a:extLst>
                </p14:cNvPr>
                <p14:cNvContentPartPr/>
                <p14:nvPr/>
              </p14:nvContentPartPr>
              <p14:xfrm>
                <a:off x="5002170" y="2860446"/>
                <a:ext cx="145440" cy="122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8302D2-645A-41C7-9CA9-415FA26046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93170" y="2851446"/>
                  <a:ext cx="163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D0A93F-0104-40D6-A3D7-863FDA0942B8}"/>
                    </a:ext>
                  </a:extLst>
                </p14:cNvPr>
                <p14:cNvContentPartPr/>
                <p14:nvPr/>
              </p14:nvContentPartPr>
              <p14:xfrm>
                <a:off x="5062650" y="2914086"/>
                <a:ext cx="105840" cy="12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D0A93F-0104-40D6-A3D7-863FDA0942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54010" y="2905086"/>
                  <a:ext cx="123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ED0854-4CF3-44AA-A428-AC2917CB7D9E}"/>
              </a:ext>
            </a:extLst>
          </p:cNvPr>
          <p:cNvGrpSpPr/>
          <p:nvPr/>
        </p:nvGrpSpPr>
        <p:grpSpPr>
          <a:xfrm>
            <a:off x="5522730" y="2813286"/>
            <a:ext cx="1593720" cy="222120"/>
            <a:chOff x="5522730" y="2813286"/>
            <a:chExt cx="159372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8950D3-5BD1-4C19-928F-9942002C114F}"/>
                    </a:ext>
                  </a:extLst>
                </p14:cNvPr>
                <p14:cNvContentPartPr/>
                <p14:nvPr/>
              </p14:nvContentPartPr>
              <p14:xfrm>
                <a:off x="5550450" y="2915526"/>
                <a:ext cx="19440" cy="65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8950D3-5BD1-4C19-928F-9942002C11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41450" y="2906526"/>
                  <a:ext cx="37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3B2871-B422-411A-B031-9C17E9A39868}"/>
                    </a:ext>
                  </a:extLst>
                </p14:cNvPr>
                <p14:cNvContentPartPr/>
                <p14:nvPr/>
              </p14:nvContentPartPr>
              <p14:xfrm>
                <a:off x="5522730" y="2866926"/>
                <a:ext cx="180720" cy="114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3B2871-B422-411A-B031-9C17E9A398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14090" y="2858286"/>
                  <a:ext cx="198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6F23AF-F535-4205-9CE4-A6800D8F7FFC}"/>
                    </a:ext>
                  </a:extLst>
                </p14:cNvPr>
                <p14:cNvContentPartPr/>
                <p14:nvPr/>
              </p14:nvContentPartPr>
              <p14:xfrm>
                <a:off x="5703090" y="2843526"/>
                <a:ext cx="85680" cy="148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6F23AF-F535-4205-9CE4-A6800D8F7F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94450" y="2834886"/>
                  <a:ext cx="103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6163DE-0D2D-45CE-9EA0-99D5FA5768DD}"/>
                    </a:ext>
                  </a:extLst>
                </p14:cNvPr>
                <p14:cNvContentPartPr/>
                <p14:nvPr/>
              </p14:nvContentPartPr>
              <p14:xfrm>
                <a:off x="5803890" y="2896806"/>
                <a:ext cx="175680" cy="81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6163DE-0D2D-45CE-9EA0-99D5FA5768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94890" y="2887806"/>
                  <a:ext cx="193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48617B-2EDD-4EB9-A0DF-E229FD42F45E}"/>
                    </a:ext>
                  </a:extLst>
                </p14:cNvPr>
                <p14:cNvContentPartPr/>
                <p14:nvPr/>
              </p14:nvContentPartPr>
              <p14:xfrm>
                <a:off x="6035370" y="2878446"/>
                <a:ext cx="48600" cy="107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48617B-2EDD-4EB9-A0DF-E229FD42F4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26370" y="2869446"/>
                  <a:ext cx="66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641558-0520-4281-80FF-2B2633B29857}"/>
                    </a:ext>
                  </a:extLst>
                </p14:cNvPr>
                <p14:cNvContentPartPr/>
                <p14:nvPr/>
              </p14:nvContentPartPr>
              <p14:xfrm>
                <a:off x="6065610" y="2897166"/>
                <a:ext cx="119520" cy="84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641558-0520-4281-80FF-2B2633B298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56970" y="2888526"/>
                  <a:ext cx="137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C74F3C-E033-43CB-957D-D7B42F75DFD9}"/>
                    </a:ext>
                  </a:extLst>
                </p14:cNvPr>
                <p14:cNvContentPartPr/>
                <p14:nvPr/>
              </p14:nvContentPartPr>
              <p14:xfrm>
                <a:off x="6233370" y="2848926"/>
                <a:ext cx="158760" cy="142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C74F3C-E033-43CB-957D-D7B42F75DF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24370" y="2839926"/>
                  <a:ext cx="176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378CF8C-FBBE-4B76-AF60-D8A6B9727053}"/>
                    </a:ext>
                  </a:extLst>
                </p14:cNvPr>
                <p14:cNvContentPartPr/>
                <p14:nvPr/>
              </p14:nvContentPartPr>
              <p14:xfrm>
                <a:off x="6311490" y="2897166"/>
                <a:ext cx="85680" cy="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378CF8C-FBBE-4B76-AF60-D8A6B97270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02490" y="2888526"/>
                  <a:ext cx="103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4165F6-2227-44C1-A8C9-09D87AF89238}"/>
                    </a:ext>
                  </a:extLst>
                </p14:cNvPr>
                <p14:cNvContentPartPr/>
                <p14:nvPr/>
              </p14:nvContentPartPr>
              <p14:xfrm>
                <a:off x="6559890" y="2813286"/>
                <a:ext cx="49320" cy="179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4165F6-2227-44C1-A8C9-09D87AF892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51250" y="2804646"/>
                  <a:ext cx="66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3572D2-F88D-4699-B14E-BB905CBA5975}"/>
                    </a:ext>
                  </a:extLst>
                </p14:cNvPr>
                <p14:cNvContentPartPr/>
                <p14:nvPr/>
              </p14:nvContentPartPr>
              <p14:xfrm>
                <a:off x="6663930" y="2825526"/>
                <a:ext cx="127440" cy="201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3572D2-F88D-4699-B14E-BB905CBA59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54930" y="2816526"/>
                  <a:ext cx="145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19BDAE-94A6-4369-882A-90FBB76096F1}"/>
                    </a:ext>
                  </a:extLst>
                </p14:cNvPr>
                <p14:cNvContentPartPr/>
                <p14:nvPr/>
              </p14:nvContentPartPr>
              <p14:xfrm>
                <a:off x="6807570" y="2988606"/>
                <a:ext cx="49320" cy="43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19BDAE-94A6-4369-882A-90FBB76096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98930" y="2979966"/>
                  <a:ext cx="66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400C8DE-BF9D-4151-A388-2F749ECAD526}"/>
                    </a:ext>
                  </a:extLst>
                </p14:cNvPr>
                <p14:cNvContentPartPr/>
                <p14:nvPr/>
              </p14:nvContentPartPr>
              <p14:xfrm>
                <a:off x="6904050" y="2884566"/>
                <a:ext cx="123840" cy="122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400C8DE-BF9D-4151-A388-2F749ECAD5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95410" y="2875566"/>
                  <a:ext cx="141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BECC1-22D2-4A74-A9F7-B698B1D374F0}"/>
                    </a:ext>
                  </a:extLst>
                </p14:cNvPr>
                <p14:cNvContentPartPr/>
                <p14:nvPr/>
              </p14:nvContentPartPr>
              <p14:xfrm>
                <a:off x="7044810" y="2823366"/>
                <a:ext cx="71640" cy="212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BECC1-22D2-4A74-A9F7-B698B1D374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35810" y="2814726"/>
                  <a:ext cx="8928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FCA19B-5D22-4262-8F99-860099E98602}"/>
              </a:ext>
            </a:extLst>
          </p:cNvPr>
          <p:cNvGrpSpPr/>
          <p:nvPr/>
        </p:nvGrpSpPr>
        <p:grpSpPr>
          <a:xfrm>
            <a:off x="7450170" y="2815446"/>
            <a:ext cx="901440" cy="273600"/>
            <a:chOff x="7450170" y="2815446"/>
            <a:chExt cx="90144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8C7D4D-BF0F-4660-B589-DB72FAAED3F4}"/>
                    </a:ext>
                  </a:extLst>
                </p14:cNvPr>
                <p14:cNvContentPartPr/>
                <p14:nvPr/>
              </p14:nvContentPartPr>
              <p14:xfrm>
                <a:off x="7450170" y="2889966"/>
                <a:ext cx="111600" cy="91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8C7D4D-BF0F-4660-B589-DB72FAAED3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41530" y="2880966"/>
                  <a:ext cx="12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03F4AF-0DEB-447F-BC1E-7D90AC150193}"/>
                    </a:ext>
                  </a:extLst>
                </p14:cNvPr>
                <p14:cNvContentPartPr/>
                <p14:nvPr/>
              </p14:nvContentPartPr>
              <p14:xfrm>
                <a:off x="7591650" y="2905806"/>
                <a:ext cx="144360" cy="72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03F4AF-0DEB-447F-BC1E-7D90AC1501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83010" y="2897166"/>
                  <a:ext cx="162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6DC4464-A9AA-497D-879B-3986A1C329A5}"/>
                    </a:ext>
                  </a:extLst>
                </p14:cNvPr>
                <p14:cNvContentPartPr/>
                <p14:nvPr/>
              </p14:nvContentPartPr>
              <p14:xfrm>
                <a:off x="7772370" y="2888526"/>
                <a:ext cx="292680" cy="200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6DC4464-A9AA-497D-879B-3986A1C329A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63370" y="2879886"/>
                  <a:ext cx="310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7D284A6-C1EC-4388-859C-7A0992F82B6F}"/>
                    </a:ext>
                  </a:extLst>
                </p14:cNvPr>
                <p14:cNvContentPartPr/>
                <p14:nvPr/>
              </p14:nvContentPartPr>
              <p14:xfrm>
                <a:off x="8106090" y="2880606"/>
                <a:ext cx="27720" cy="64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7D284A6-C1EC-4388-859C-7A0992F82B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97090" y="2871966"/>
                  <a:ext cx="45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7076E5-82A2-4202-A1A4-620DE5E9C730}"/>
                    </a:ext>
                  </a:extLst>
                </p14:cNvPr>
                <p14:cNvContentPartPr/>
                <p14:nvPr/>
              </p14:nvContentPartPr>
              <p14:xfrm>
                <a:off x="8125170" y="2884926"/>
                <a:ext cx="110160" cy="87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7076E5-82A2-4202-A1A4-620DE5E9C7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16170" y="2875926"/>
                  <a:ext cx="127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BE9C76-8877-4842-B390-38D485958938}"/>
                    </a:ext>
                  </a:extLst>
                </p14:cNvPr>
                <p14:cNvContentPartPr/>
                <p14:nvPr/>
              </p14:nvContentPartPr>
              <p14:xfrm>
                <a:off x="8282850" y="2837766"/>
                <a:ext cx="17280" cy="110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BE9C76-8877-4842-B390-38D4859589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74210" y="2829126"/>
                  <a:ext cx="3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8D6932-6138-417C-82AD-8EB57998AB0E}"/>
                    </a:ext>
                  </a:extLst>
                </p14:cNvPr>
                <p14:cNvContentPartPr/>
                <p14:nvPr/>
              </p14:nvContentPartPr>
              <p14:xfrm>
                <a:off x="8333970" y="2815446"/>
                <a:ext cx="17640" cy="168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8D6932-6138-417C-82AD-8EB57998AB0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25330" y="2806446"/>
                  <a:ext cx="352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206CC0E-3CB2-43F6-86FD-0ED88F27D413}"/>
              </a:ext>
            </a:extLst>
          </p:cNvPr>
          <p:cNvGrpSpPr/>
          <p:nvPr/>
        </p:nvGrpSpPr>
        <p:grpSpPr>
          <a:xfrm>
            <a:off x="8594610" y="2809686"/>
            <a:ext cx="376200" cy="171000"/>
            <a:chOff x="8594610" y="2809686"/>
            <a:chExt cx="37620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BFE3FD-D80C-4AF1-B3B8-4E4BA8ED5410}"/>
                    </a:ext>
                  </a:extLst>
                </p14:cNvPr>
                <p14:cNvContentPartPr/>
                <p14:nvPr/>
              </p14:nvContentPartPr>
              <p14:xfrm>
                <a:off x="8594610" y="2846406"/>
                <a:ext cx="160200" cy="127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BFE3FD-D80C-4AF1-B3B8-4E4BA8ED541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85610" y="2837406"/>
                  <a:ext cx="177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01BB08-B38C-4739-859A-1D00B760AB7A}"/>
                    </a:ext>
                  </a:extLst>
                </p14:cNvPr>
                <p14:cNvContentPartPr/>
                <p14:nvPr/>
              </p14:nvContentPartPr>
              <p14:xfrm>
                <a:off x="8823570" y="2809686"/>
                <a:ext cx="38520" cy="171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01BB08-B38C-4739-859A-1D00B760AB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14930" y="2800686"/>
                  <a:ext cx="56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F52B30-FC39-406F-AF8D-BFAD8EE585A7}"/>
                    </a:ext>
                  </a:extLst>
                </p14:cNvPr>
                <p14:cNvContentPartPr/>
                <p14:nvPr/>
              </p14:nvContentPartPr>
              <p14:xfrm>
                <a:off x="8773530" y="2867646"/>
                <a:ext cx="197280" cy="69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F52B30-FC39-406F-AF8D-BFAD8EE585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64530" y="2858646"/>
                  <a:ext cx="21492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7F0806F-D432-44A6-8328-53196F158CED}"/>
              </a:ext>
            </a:extLst>
          </p:cNvPr>
          <p:cNvGrpSpPr/>
          <p:nvPr/>
        </p:nvGrpSpPr>
        <p:grpSpPr>
          <a:xfrm>
            <a:off x="9227130" y="2797446"/>
            <a:ext cx="420840" cy="231480"/>
            <a:chOff x="9227130" y="2797446"/>
            <a:chExt cx="42084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DE3C14-FD90-4BDA-81EB-EDE5E159FF46}"/>
                    </a:ext>
                  </a:extLst>
                </p14:cNvPr>
                <p14:cNvContentPartPr/>
                <p14:nvPr/>
              </p14:nvContentPartPr>
              <p14:xfrm>
                <a:off x="9227130" y="2860446"/>
                <a:ext cx="81720" cy="123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DE3C14-FD90-4BDA-81EB-EDE5E159FF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18130" y="2851446"/>
                  <a:ext cx="99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262BE6-A65D-4A98-AA99-6B4BCC4E7D83}"/>
                    </a:ext>
                  </a:extLst>
                </p14:cNvPr>
                <p14:cNvContentPartPr/>
                <p14:nvPr/>
              </p14:nvContentPartPr>
              <p14:xfrm>
                <a:off x="9231810" y="2932086"/>
                <a:ext cx="71280" cy="12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262BE6-A65D-4A98-AA99-6B4BCC4E7D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22810" y="2923446"/>
                  <a:ext cx="8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06CA76-284A-4B67-B4D8-44A37F64E47C}"/>
                    </a:ext>
                  </a:extLst>
                </p14:cNvPr>
                <p14:cNvContentPartPr/>
                <p14:nvPr/>
              </p14:nvContentPartPr>
              <p14:xfrm>
                <a:off x="9448530" y="2797446"/>
                <a:ext cx="189360" cy="82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06CA76-284A-4B67-B4D8-44A37F64E4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39530" y="2788446"/>
                  <a:ext cx="20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59E33C-6A89-4AA2-9DA3-5DE1BF73EBA4}"/>
                    </a:ext>
                  </a:extLst>
                </p14:cNvPr>
                <p14:cNvContentPartPr/>
                <p14:nvPr/>
              </p14:nvContentPartPr>
              <p14:xfrm>
                <a:off x="9507930" y="2861526"/>
                <a:ext cx="140040" cy="167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59E33C-6A89-4AA2-9DA3-5DE1BF73EB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99290" y="2852526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272E421-C4D4-4782-816F-79D9D8201BC9}"/>
              </a:ext>
            </a:extLst>
          </p:cNvPr>
          <p:cNvGrpSpPr/>
          <p:nvPr/>
        </p:nvGrpSpPr>
        <p:grpSpPr>
          <a:xfrm>
            <a:off x="9952530" y="2844966"/>
            <a:ext cx="684360" cy="193680"/>
            <a:chOff x="9952530" y="2844966"/>
            <a:chExt cx="68436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21E45D-3FCF-4DB6-A720-9C68093FDD32}"/>
                    </a:ext>
                  </a:extLst>
                </p14:cNvPr>
                <p14:cNvContentPartPr/>
                <p14:nvPr/>
              </p14:nvContentPartPr>
              <p14:xfrm>
                <a:off x="9952530" y="2897166"/>
                <a:ext cx="82080" cy="73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21E45D-3FCF-4DB6-A720-9C68093FDD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43530" y="2888166"/>
                  <a:ext cx="99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885242-EED3-4C41-9D60-0492C2C14FA3}"/>
                    </a:ext>
                  </a:extLst>
                </p14:cNvPr>
                <p14:cNvContentPartPr/>
                <p14:nvPr/>
              </p14:nvContentPartPr>
              <p14:xfrm>
                <a:off x="10076730" y="2917326"/>
                <a:ext cx="60480" cy="62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885242-EED3-4C41-9D60-0492C2C14F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68090" y="2908686"/>
                  <a:ext cx="7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48B0B1-C935-4E0E-BFF8-D3C15FB667A1}"/>
                    </a:ext>
                  </a:extLst>
                </p14:cNvPr>
                <p14:cNvContentPartPr/>
                <p14:nvPr/>
              </p14:nvContentPartPr>
              <p14:xfrm>
                <a:off x="10184730" y="2865486"/>
                <a:ext cx="120960" cy="155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48B0B1-C935-4E0E-BFF8-D3C15FB667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75730" y="2856486"/>
                  <a:ext cx="13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14FADB-D8DD-4EFC-AD22-7E8286F38FEA}"/>
                    </a:ext>
                  </a:extLst>
                </p14:cNvPr>
                <p14:cNvContentPartPr/>
                <p14:nvPr/>
              </p14:nvContentPartPr>
              <p14:xfrm>
                <a:off x="10531050" y="2887086"/>
                <a:ext cx="105840" cy="103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14FADB-D8DD-4EFC-AD22-7E8286F38F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22050" y="2878086"/>
                  <a:ext cx="123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D0797C-5780-4896-A7A9-599DF7943652}"/>
                    </a:ext>
                  </a:extLst>
                </p14:cNvPr>
                <p14:cNvContentPartPr/>
                <p14:nvPr/>
              </p14:nvContentPartPr>
              <p14:xfrm>
                <a:off x="10537890" y="2933166"/>
                <a:ext cx="93600" cy="13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D0797C-5780-4896-A7A9-599DF79436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28890" y="2924526"/>
                  <a:ext cx="111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3889B9-B226-44DC-812A-CD6BDE8437A7}"/>
                    </a:ext>
                  </a:extLst>
                </p14:cNvPr>
                <p14:cNvContentPartPr/>
                <p14:nvPr/>
              </p14:nvContentPartPr>
              <p14:xfrm>
                <a:off x="10554810" y="2844966"/>
                <a:ext cx="35280" cy="193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3889B9-B226-44DC-812A-CD6BDE8437A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45810" y="2836326"/>
                  <a:ext cx="529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F71F89A-3944-4189-81DD-06BE2D159B40}"/>
              </a:ext>
            </a:extLst>
          </p:cNvPr>
          <p:cNvGrpSpPr/>
          <p:nvPr/>
        </p:nvGrpSpPr>
        <p:grpSpPr>
          <a:xfrm>
            <a:off x="1882410" y="3374166"/>
            <a:ext cx="154440" cy="193320"/>
            <a:chOff x="1882410" y="3374166"/>
            <a:chExt cx="1544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1F2BC19-C603-4D1F-86CE-2F46F8762261}"/>
                    </a:ext>
                  </a:extLst>
                </p14:cNvPr>
                <p14:cNvContentPartPr/>
                <p14:nvPr/>
              </p14:nvContentPartPr>
              <p14:xfrm>
                <a:off x="1891410" y="3395046"/>
                <a:ext cx="20520" cy="166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1F2BC19-C603-4D1F-86CE-2F46F876226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82770" y="3386046"/>
                  <a:ext cx="38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A4B09D1-17CC-443E-9E42-3681440568E0}"/>
                    </a:ext>
                  </a:extLst>
                </p14:cNvPr>
                <p14:cNvContentPartPr/>
                <p14:nvPr/>
              </p14:nvContentPartPr>
              <p14:xfrm>
                <a:off x="1882410" y="3374166"/>
                <a:ext cx="154440" cy="193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A4B09D1-17CC-443E-9E42-3681440568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73410" y="3365526"/>
                  <a:ext cx="1720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4E2BCBD-5F92-44F8-8A97-1B148C9E355F}"/>
              </a:ext>
            </a:extLst>
          </p:cNvPr>
          <p:cNvGrpSpPr/>
          <p:nvPr/>
        </p:nvGrpSpPr>
        <p:grpSpPr>
          <a:xfrm>
            <a:off x="2298570" y="3348966"/>
            <a:ext cx="976320" cy="187920"/>
            <a:chOff x="2298570" y="3348966"/>
            <a:chExt cx="9763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1190DE-F6B3-4DFB-8574-04561473CB53}"/>
                    </a:ext>
                  </a:extLst>
                </p14:cNvPr>
                <p14:cNvContentPartPr/>
                <p14:nvPr/>
              </p14:nvContentPartPr>
              <p14:xfrm>
                <a:off x="2327370" y="3473526"/>
                <a:ext cx="15840" cy="50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1190DE-F6B3-4DFB-8574-04561473CB5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18370" y="3464886"/>
                  <a:ext cx="33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5D7379-C991-4864-A610-CEACED69BE46}"/>
                    </a:ext>
                  </a:extLst>
                </p14:cNvPr>
                <p14:cNvContentPartPr/>
                <p14:nvPr/>
              </p14:nvContentPartPr>
              <p14:xfrm>
                <a:off x="2298570" y="3395766"/>
                <a:ext cx="35280" cy="1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5D7379-C991-4864-A610-CEACED69BE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89930" y="3387126"/>
                  <a:ext cx="5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3D52229-8038-45B0-A47B-6AE30CA347F7}"/>
                    </a:ext>
                  </a:extLst>
                </p14:cNvPr>
                <p14:cNvContentPartPr/>
                <p14:nvPr/>
              </p14:nvContentPartPr>
              <p14:xfrm>
                <a:off x="2395410" y="3378126"/>
                <a:ext cx="150840" cy="158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3D52229-8038-45B0-A47B-6AE30CA347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86410" y="3369486"/>
                  <a:ext cx="168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205898F-65CF-468A-996E-7E2889C7D64E}"/>
                    </a:ext>
                  </a:extLst>
                </p14:cNvPr>
                <p14:cNvContentPartPr/>
                <p14:nvPr/>
              </p14:nvContentPartPr>
              <p14:xfrm>
                <a:off x="2464170" y="3428886"/>
                <a:ext cx="194760" cy="86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205898F-65CF-468A-996E-7E2889C7D6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55530" y="3420246"/>
                  <a:ext cx="212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4847A9-C0CE-4FB8-B88F-A9F3A29B3ABD}"/>
                    </a:ext>
                  </a:extLst>
                </p14:cNvPr>
                <p14:cNvContentPartPr/>
                <p14:nvPr/>
              </p14:nvContentPartPr>
              <p14:xfrm>
                <a:off x="2705010" y="3410166"/>
                <a:ext cx="48600" cy="95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4847A9-C0CE-4FB8-B88F-A9F3A29B3A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96010" y="3401166"/>
                  <a:ext cx="66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C0F74A3-CDD6-4C07-9315-8B24A7D7974C}"/>
                    </a:ext>
                  </a:extLst>
                </p14:cNvPr>
                <p14:cNvContentPartPr/>
                <p14:nvPr/>
              </p14:nvContentPartPr>
              <p14:xfrm>
                <a:off x="2807970" y="3407646"/>
                <a:ext cx="62640" cy="100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C0F74A3-CDD6-4C07-9315-8B24A7D797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98970" y="3398646"/>
                  <a:ext cx="80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38E102-6602-4222-9F40-D2580C425C2C}"/>
                    </a:ext>
                  </a:extLst>
                </p14:cNvPr>
                <p14:cNvContentPartPr/>
                <p14:nvPr/>
              </p14:nvContentPartPr>
              <p14:xfrm>
                <a:off x="2837490" y="3348966"/>
                <a:ext cx="315000" cy="163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38E102-6602-4222-9F40-D2580C425C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28490" y="3339966"/>
                  <a:ext cx="332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6BF0F7-3367-40ED-94D0-7B4AF799195E}"/>
                    </a:ext>
                  </a:extLst>
                </p14:cNvPr>
                <p14:cNvContentPartPr/>
                <p14:nvPr/>
              </p14:nvContentPartPr>
              <p14:xfrm>
                <a:off x="3066810" y="3414126"/>
                <a:ext cx="75240" cy="2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6BF0F7-3367-40ED-94D0-7B4AF799195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58170" y="3405126"/>
                  <a:ext cx="92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835D8DB-8E61-4782-91EA-454B052BF551}"/>
                    </a:ext>
                  </a:extLst>
                </p14:cNvPr>
                <p14:cNvContentPartPr/>
                <p14:nvPr/>
              </p14:nvContentPartPr>
              <p14:xfrm>
                <a:off x="3207570" y="3402606"/>
                <a:ext cx="67320" cy="113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835D8DB-8E61-4782-91EA-454B052BF5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98930" y="3393606"/>
                  <a:ext cx="849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54C258-E1F7-4888-B1D1-3170C203C9C3}"/>
              </a:ext>
            </a:extLst>
          </p:cNvPr>
          <p:cNvGrpSpPr/>
          <p:nvPr/>
        </p:nvGrpSpPr>
        <p:grpSpPr>
          <a:xfrm>
            <a:off x="3677010" y="3370926"/>
            <a:ext cx="486000" cy="136800"/>
            <a:chOff x="3677010" y="3370926"/>
            <a:chExt cx="4860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868318-7352-4126-9E52-10435340FDC2}"/>
                    </a:ext>
                  </a:extLst>
                </p14:cNvPr>
                <p14:cNvContentPartPr/>
                <p14:nvPr/>
              </p14:nvContentPartPr>
              <p14:xfrm>
                <a:off x="3677010" y="3370926"/>
                <a:ext cx="79560" cy="129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868318-7352-4126-9E52-10435340FD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68010" y="3361926"/>
                  <a:ext cx="9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7653AF6-ADD8-46F1-8472-D169E95C3823}"/>
                    </a:ext>
                  </a:extLst>
                </p14:cNvPr>
                <p14:cNvContentPartPr/>
                <p14:nvPr/>
              </p14:nvContentPartPr>
              <p14:xfrm>
                <a:off x="3800130" y="3409806"/>
                <a:ext cx="222840" cy="97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7653AF6-ADD8-46F1-8472-D169E95C382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91490" y="3400806"/>
                  <a:ext cx="240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7B5DF6-4950-44CF-8EB1-6592839ED030}"/>
                    </a:ext>
                  </a:extLst>
                </p14:cNvPr>
                <p14:cNvContentPartPr/>
                <p14:nvPr/>
              </p14:nvContentPartPr>
              <p14:xfrm>
                <a:off x="4042410" y="3418086"/>
                <a:ext cx="120600" cy="79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7B5DF6-4950-44CF-8EB1-6592839ED03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33770" y="3409086"/>
                  <a:ext cx="1382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EC8D806-99D0-49CA-8C3F-B4BBFFF96373}"/>
              </a:ext>
            </a:extLst>
          </p:cNvPr>
          <p:cNvGrpSpPr/>
          <p:nvPr/>
        </p:nvGrpSpPr>
        <p:grpSpPr>
          <a:xfrm>
            <a:off x="4532010" y="3302526"/>
            <a:ext cx="317160" cy="178920"/>
            <a:chOff x="4532010" y="3302526"/>
            <a:chExt cx="31716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64F639-37BB-45A1-99A3-53F208AE8C6A}"/>
                    </a:ext>
                  </a:extLst>
                </p14:cNvPr>
                <p14:cNvContentPartPr/>
                <p14:nvPr/>
              </p14:nvContentPartPr>
              <p14:xfrm>
                <a:off x="4532010" y="3377766"/>
                <a:ext cx="82080" cy="103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64F639-37BB-45A1-99A3-53F208AE8C6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23370" y="3369126"/>
                  <a:ext cx="99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F4652A-CEF7-42B4-A324-3F6C90CDC71E}"/>
                    </a:ext>
                  </a:extLst>
                </p14:cNvPr>
                <p14:cNvContentPartPr/>
                <p14:nvPr/>
              </p14:nvContentPartPr>
              <p14:xfrm>
                <a:off x="4633530" y="3375606"/>
                <a:ext cx="95760" cy="86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F4652A-CEF7-42B4-A324-3F6C90CDC7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24890" y="3366606"/>
                  <a:ext cx="113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485DAB-BAF5-410F-A093-592462DE4D6A}"/>
                    </a:ext>
                  </a:extLst>
                </p14:cNvPr>
                <p14:cNvContentPartPr/>
                <p14:nvPr/>
              </p14:nvContentPartPr>
              <p14:xfrm>
                <a:off x="4773930" y="3302526"/>
                <a:ext cx="75240" cy="171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485DAB-BAF5-410F-A093-592462DE4D6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64930" y="3293526"/>
                  <a:ext cx="92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9BD732-F1A4-433E-A9CD-51E19E083B62}"/>
                    </a:ext>
                  </a:extLst>
                </p14:cNvPr>
                <p14:cNvContentPartPr/>
                <p14:nvPr/>
              </p14:nvContentPartPr>
              <p14:xfrm>
                <a:off x="4751970" y="3351846"/>
                <a:ext cx="92880" cy="15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9BD732-F1A4-433E-A9CD-51E19E083B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42970" y="3342846"/>
                  <a:ext cx="1105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CB429F9-B7A7-4556-8A5A-D4E0B5F3CC30}"/>
                  </a:ext>
                </a:extLst>
              </p14:cNvPr>
              <p14:cNvContentPartPr/>
              <p14:nvPr/>
            </p14:nvContentPartPr>
            <p14:xfrm>
              <a:off x="5140410" y="3302166"/>
              <a:ext cx="113040" cy="1702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CB429F9-B7A7-4556-8A5A-D4E0B5F3CC3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131770" y="3293166"/>
                <a:ext cx="13068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7E1CCFC-3CA3-4A30-9686-4A899DD9B8A3}"/>
              </a:ext>
            </a:extLst>
          </p:cNvPr>
          <p:cNvGrpSpPr/>
          <p:nvPr/>
        </p:nvGrpSpPr>
        <p:grpSpPr>
          <a:xfrm>
            <a:off x="9650490" y="1093566"/>
            <a:ext cx="1701720" cy="1394640"/>
            <a:chOff x="9650490" y="1093566"/>
            <a:chExt cx="1701720" cy="13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8BB685-1F77-4BF5-889B-594392C170C6}"/>
                    </a:ext>
                  </a:extLst>
                </p14:cNvPr>
                <p14:cNvContentPartPr/>
                <p14:nvPr/>
              </p14:nvContentPartPr>
              <p14:xfrm>
                <a:off x="9892770" y="1093566"/>
                <a:ext cx="1459440" cy="1394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8BB685-1F77-4BF5-889B-594392C170C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84130" y="1084926"/>
                  <a:ext cx="1477080" cy="14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05BEBE-B7BE-49AD-84A0-3A72C7BFE8E9}"/>
                    </a:ext>
                  </a:extLst>
                </p14:cNvPr>
                <p14:cNvContentPartPr/>
                <p14:nvPr/>
              </p14:nvContentPartPr>
              <p14:xfrm>
                <a:off x="10321530" y="1326846"/>
                <a:ext cx="509760" cy="402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05BEBE-B7BE-49AD-84A0-3A72C7BFE8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12530" y="1317846"/>
                  <a:ext cx="5274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96D262-67B5-47FD-8BC9-A2D3D6686505}"/>
                    </a:ext>
                  </a:extLst>
                </p14:cNvPr>
                <p14:cNvContentPartPr/>
                <p14:nvPr/>
              </p14:nvContentPartPr>
              <p14:xfrm>
                <a:off x="10719690" y="1631406"/>
                <a:ext cx="448560" cy="467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96D262-67B5-47FD-8BC9-A2D3D66865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10690" y="1622766"/>
                  <a:ext cx="466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E2EE4D-B485-489A-9934-451B99FEDC2B}"/>
                    </a:ext>
                  </a:extLst>
                </p14:cNvPr>
                <p14:cNvContentPartPr/>
                <p14:nvPr/>
              </p14:nvContentPartPr>
              <p14:xfrm>
                <a:off x="10165650" y="1865046"/>
                <a:ext cx="428760" cy="310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E2EE4D-B485-489A-9934-451B99FEDC2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56650" y="1856406"/>
                  <a:ext cx="446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2E5F76-8106-4167-A1F0-2AC1A2462F25}"/>
                    </a:ext>
                  </a:extLst>
                </p14:cNvPr>
                <p14:cNvContentPartPr/>
                <p14:nvPr/>
              </p14:nvContentPartPr>
              <p14:xfrm>
                <a:off x="10948650" y="1787286"/>
                <a:ext cx="126000" cy="137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2E5F76-8106-4167-A1F0-2AC1A2462F2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40010" y="1778646"/>
                  <a:ext cx="143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483EAA-B400-434D-8BB2-F87E087ABC2D}"/>
                    </a:ext>
                  </a:extLst>
                </p14:cNvPr>
                <p14:cNvContentPartPr/>
                <p14:nvPr/>
              </p14:nvContentPartPr>
              <p14:xfrm>
                <a:off x="10422690" y="1512966"/>
                <a:ext cx="149040" cy="132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483EAA-B400-434D-8BB2-F87E087ABC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414050" y="1504326"/>
                  <a:ext cx="16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51A464-0EE5-4F7C-99CC-539E1D97B7BB}"/>
                    </a:ext>
                  </a:extLst>
                </p14:cNvPr>
                <p14:cNvContentPartPr/>
                <p14:nvPr/>
              </p14:nvContentPartPr>
              <p14:xfrm>
                <a:off x="10396770" y="1975206"/>
                <a:ext cx="140400" cy="11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51A464-0EE5-4F7C-99CC-539E1D97B7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88130" y="1966566"/>
                  <a:ext cx="158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F3CB5D-C4DF-48EF-8F59-28153D3C0AF7}"/>
                    </a:ext>
                  </a:extLst>
                </p14:cNvPr>
                <p14:cNvContentPartPr/>
                <p14:nvPr/>
              </p14:nvContentPartPr>
              <p14:xfrm>
                <a:off x="10204170" y="1972686"/>
                <a:ext cx="156240" cy="104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F3CB5D-C4DF-48EF-8F59-28153D3C0A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95530" y="1963686"/>
                  <a:ext cx="173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1DCA29-0E03-4CFD-BF00-CCF26E0FB0F5}"/>
                    </a:ext>
                  </a:extLst>
                </p14:cNvPr>
                <p14:cNvContentPartPr/>
                <p14:nvPr/>
              </p14:nvContentPartPr>
              <p14:xfrm>
                <a:off x="10588650" y="2220726"/>
                <a:ext cx="230400" cy="188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1DCA29-0E03-4CFD-BF00-CCF26E0FB0F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79650" y="2211726"/>
                  <a:ext cx="248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2E3FBF-2E7F-4E3A-AC92-8A31BEF9DB53}"/>
                    </a:ext>
                  </a:extLst>
                </p14:cNvPr>
                <p14:cNvContentPartPr/>
                <p14:nvPr/>
              </p14:nvContentPartPr>
              <p14:xfrm>
                <a:off x="9650490" y="1416486"/>
                <a:ext cx="229680" cy="240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2E3FBF-2E7F-4E3A-AC92-8A31BEF9DB5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41850" y="1407486"/>
                  <a:ext cx="247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074FA1-C26C-4C36-821E-E0E2EDEEE7AC}"/>
                    </a:ext>
                  </a:extLst>
                </p14:cNvPr>
                <p14:cNvContentPartPr/>
                <p14:nvPr/>
              </p14:nvContentPartPr>
              <p14:xfrm>
                <a:off x="10184370" y="1418646"/>
                <a:ext cx="100800" cy="128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074FA1-C26C-4C36-821E-E0E2EDEEE7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75370" y="1410006"/>
                  <a:ext cx="1184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F949985-CBE6-4407-AAE3-EA705E8A1C52}"/>
              </a:ext>
            </a:extLst>
          </p:cNvPr>
          <p:cNvGrpSpPr/>
          <p:nvPr/>
        </p:nvGrpSpPr>
        <p:grpSpPr>
          <a:xfrm>
            <a:off x="1780170" y="3878166"/>
            <a:ext cx="763560" cy="149040"/>
            <a:chOff x="1780170" y="3878166"/>
            <a:chExt cx="76356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73AD001-88A6-435E-869B-485D49D5A731}"/>
                    </a:ext>
                  </a:extLst>
                </p14:cNvPr>
                <p14:cNvContentPartPr/>
                <p14:nvPr/>
              </p14:nvContentPartPr>
              <p14:xfrm>
                <a:off x="1780170" y="3901566"/>
                <a:ext cx="129600" cy="120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73AD001-88A6-435E-869B-485D49D5A7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71170" y="3892926"/>
                  <a:ext cx="147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5BE0E64-90D0-4892-88CA-2CD344004361}"/>
                    </a:ext>
                  </a:extLst>
                </p14:cNvPr>
                <p14:cNvContentPartPr/>
                <p14:nvPr/>
              </p14:nvContentPartPr>
              <p14:xfrm>
                <a:off x="1907610" y="3932166"/>
                <a:ext cx="174240" cy="91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5BE0E64-90D0-4892-88CA-2CD34400436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98970" y="3923166"/>
                  <a:ext cx="191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E5606B-C0FF-45A0-8290-FDB7415E1099}"/>
                    </a:ext>
                  </a:extLst>
                </p14:cNvPr>
                <p14:cNvContentPartPr/>
                <p14:nvPr/>
              </p14:nvContentPartPr>
              <p14:xfrm>
                <a:off x="2101290" y="3922806"/>
                <a:ext cx="121320" cy="103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E5606B-C0FF-45A0-8290-FDB7415E10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92290" y="3913806"/>
                  <a:ext cx="138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3275760-7BD9-4986-B0CD-FF8EADD1D57B}"/>
                    </a:ext>
                  </a:extLst>
                </p14:cNvPr>
                <p14:cNvContentPartPr/>
                <p14:nvPr/>
              </p14:nvContentPartPr>
              <p14:xfrm>
                <a:off x="2158170" y="3901566"/>
                <a:ext cx="19440" cy="23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3275760-7BD9-4986-B0CD-FF8EADD1D57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49530" y="3892926"/>
                  <a:ext cx="3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C938B90-6A07-44D7-AF9C-4D1ED44A3295}"/>
                    </a:ext>
                  </a:extLst>
                </p14:cNvPr>
                <p14:cNvContentPartPr/>
                <p14:nvPr/>
              </p14:nvContentPartPr>
              <p14:xfrm>
                <a:off x="2242050" y="3878166"/>
                <a:ext cx="301680" cy="149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C938B90-6A07-44D7-AF9C-4D1ED44A329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33050" y="3869166"/>
                  <a:ext cx="3193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D7F3F9-667F-4F61-B097-B27D4D48FC62}"/>
              </a:ext>
            </a:extLst>
          </p:cNvPr>
          <p:cNvGrpSpPr/>
          <p:nvPr/>
        </p:nvGrpSpPr>
        <p:grpSpPr>
          <a:xfrm>
            <a:off x="2987250" y="3845046"/>
            <a:ext cx="495720" cy="151560"/>
            <a:chOff x="2987250" y="3845046"/>
            <a:chExt cx="49572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D128AF-12D3-4EAB-82F5-96DDE6C9AAEC}"/>
                    </a:ext>
                  </a:extLst>
                </p14:cNvPr>
                <p14:cNvContentPartPr/>
                <p14:nvPr/>
              </p14:nvContentPartPr>
              <p14:xfrm>
                <a:off x="2987250" y="3861246"/>
                <a:ext cx="100800" cy="135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D128AF-12D3-4EAB-82F5-96DDE6C9AA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78250" y="3852606"/>
                  <a:ext cx="11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28309D-E542-49F3-BFD3-331F33581502}"/>
                    </a:ext>
                  </a:extLst>
                </p14:cNvPr>
                <p14:cNvContentPartPr/>
                <p14:nvPr/>
              </p14:nvContentPartPr>
              <p14:xfrm>
                <a:off x="3158610" y="3851526"/>
                <a:ext cx="93960" cy="130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28309D-E542-49F3-BFD3-331F335815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49970" y="3842886"/>
                  <a:ext cx="111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F8FDAE-A320-43E1-BA3E-D91E094C92BD}"/>
                    </a:ext>
                  </a:extLst>
                </p14:cNvPr>
                <p14:cNvContentPartPr/>
                <p14:nvPr/>
              </p14:nvContentPartPr>
              <p14:xfrm>
                <a:off x="3333570" y="3881046"/>
                <a:ext cx="33480" cy="112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F8FDAE-A320-43E1-BA3E-D91E094C92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24570" y="3872406"/>
                  <a:ext cx="51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FBACA6D-2B92-453D-B320-BAAC5D9E2215}"/>
                    </a:ext>
                  </a:extLst>
                </p14:cNvPr>
                <p14:cNvContentPartPr/>
                <p14:nvPr/>
              </p14:nvContentPartPr>
              <p14:xfrm>
                <a:off x="3337890" y="3845046"/>
                <a:ext cx="145080" cy="145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FBACA6D-2B92-453D-B320-BAAC5D9E22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29250" y="3836406"/>
                  <a:ext cx="1627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4D4AD94-8335-4551-98BE-3F1BAEF2776D}"/>
              </a:ext>
            </a:extLst>
          </p:cNvPr>
          <p:cNvGrpSpPr/>
          <p:nvPr/>
        </p:nvGrpSpPr>
        <p:grpSpPr>
          <a:xfrm>
            <a:off x="3797610" y="3789966"/>
            <a:ext cx="475920" cy="186120"/>
            <a:chOff x="3797610" y="3789966"/>
            <a:chExt cx="47592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A02E9A-A0C1-4912-A5D5-F76FDB884CAF}"/>
                    </a:ext>
                  </a:extLst>
                </p14:cNvPr>
                <p14:cNvContentPartPr/>
                <p14:nvPr/>
              </p14:nvContentPartPr>
              <p14:xfrm>
                <a:off x="3797610" y="3871686"/>
                <a:ext cx="126000" cy="97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A02E9A-A0C1-4912-A5D5-F76FDB884CA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88970" y="3863046"/>
                  <a:ext cx="143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C70A0F2-49B9-402E-91E4-B9D8596F475F}"/>
                    </a:ext>
                  </a:extLst>
                </p14:cNvPr>
                <p14:cNvContentPartPr/>
                <p14:nvPr/>
              </p14:nvContentPartPr>
              <p14:xfrm>
                <a:off x="3959250" y="3893646"/>
                <a:ext cx="72000" cy="69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C70A0F2-49B9-402E-91E4-B9D8596F47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50250" y="3885006"/>
                  <a:ext cx="89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641866-6E28-4B21-961D-BCD6B9D2EC4F}"/>
                    </a:ext>
                  </a:extLst>
                </p14:cNvPr>
                <p14:cNvContentPartPr/>
                <p14:nvPr/>
              </p14:nvContentPartPr>
              <p14:xfrm>
                <a:off x="4143930" y="3789966"/>
                <a:ext cx="129600" cy="18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641866-6E28-4B21-961D-BCD6B9D2EC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35290" y="3781326"/>
                  <a:ext cx="1472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3F52A21-BEC3-428C-AE84-572F0B8E1769}"/>
              </a:ext>
            </a:extLst>
          </p:cNvPr>
          <p:cNvGrpSpPr/>
          <p:nvPr/>
        </p:nvGrpSpPr>
        <p:grpSpPr>
          <a:xfrm>
            <a:off x="4659450" y="3792486"/>
            <a:ext cx="666720" cy="168840"/>
            <a:chOff x="4659450" y="3792486"/>
            <a:chExt cx="6667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580B12-39E4-449A-90CF-214CDFA1F850}"/>
                    </a:ext>
                  </a:extLst>
                </p14:cNvPr>
                <p14:cNvContentPartPr/>
                <p14:nvPr/>
              </p14:nvContentPartPr>
              <p14:xfrm>
                <a:off x="4659450" y="3792486"/>
                <a:ext cx="105120" cy="155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580B12-39E4-449A-90CF-214CDFA1F8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50810" y="3783846"/>
                  <a:ext cx="12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C2750D-AAE4-49BC-87A0-6BDE22FDDE46}"/>
                    </a:ext>
                  </a:extLst>
                </p14:cNvPr>
                <p14:cNvContentPartPr/>
                <p14:nvPr/>
              </p14:nvContentPartPr>
              <p14:xfrm>
                <a:off x="4850250" y="3831366"/>
                <a:ext cx="83880" cy="96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C2750D-AAE4-49BC-87A0-6BDE22FDDE4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41250" y="3822366"/>
                  <a:ext cx="101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1CAD42-BDF8-4DE2-B7FE-52D5E775128B}"/>
                    </a:ext>
                  </a:extLst>
                </p14:cNvPr>
                <p14:cNvContentPartPr/>
                <p14:nvPr/>
              </p14:nvContentPartPr>
              <p14:xfrm>
                <a:off x="5048250" y="3800406"/>
                <a:ext cx="27360" cy="160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1CAD42-BDF8-4DE2-B7FE-52D5E775128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39610" y="3791766"/>
                  <a:ext cx="45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9A1719-0EC2-4BB0-A85A-0E6857D1D0F4}"/>
                    </a:ext>
                  </a:extLst>
                </p14:cNvPr>
                <p14:cNvContentPartPr/>
                <p14:nvPr/>
              </p14:nvContentPartPr>
              <p14:xfrm>
                <a:off x="5058690" y="3793206"/>
                <a:ext cx="267480" cy="155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9A1719-0EC2-4BB0-A85A-0E6857D1D0F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50050" y="3784566"/>
                  <a:ext cx="2851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8A700D1-A2ED-42E9-9CCC-FB71F1AA0369}"/>
              </a:ext>
            </a:extLst>
          </p:cNvPr>
          <p:cNvGrpSpPr/>
          <p:nvPr/>
        </p:nvGrpSpPr>
        <p:grpSpPr>
          <a:xfrm>
            <a:off x="1870170" y="4383966"/>
            <a:ext cx="241560" cy="98280"/>
            <a:chOff x="1870170" y="4383966"/>
            <a:chExt cx="24156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116D56C-C6B9-476B-A3F0-7540179EC95C}"/>
                    </a:ext>
                  </a:extLst>
                </p14:cNvPr>
                <p14:cNvContentPartPr/>
                <p14:nvPr/>
              </p14:nvContentPartPr>
              <p14:xfrm>
                <a:off x="1870170" y="4401966"/>
                <a:ext cx="147240" cy="80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116D56C-C6B9-476B-A3F0-7540179EC9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61170" y="4393326"/>
                  <a:ext cx="16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707676C-A7DE-4959-BBBC-1F1625C027CE}"/>
                    </a:ext>
                  </a:extLst>
                </p14:cNvPr>
                <p14:cNvContentPartPr/>
                <p14:nvPr/>
              </p14:nvContentPartPr>
              <p14:xfrm>
                <a:off x="2034690" y="4383966"/>
                <a:ext cx="77040" cy="88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707676C-A7DE-4959-BBBC-1F1625C027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5690" y="4375326"/>
                  <a:ext cx="946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6F0B996-E407-41EE-B427-48498E43AC69}"/>
              </a:ext>
            </a:extLst>
          </p:cNvPr>
          <p:cNvGrpSpPr/>
          <p:nvPr/>
        </p:nvGrpSpPr>
        <p:grpSpPr>
          <a:xfrm>
            <a:off x="2332410" y="4331766"/>
            <a:ext cx="351000" cy="161280"/>
            <a:chOff x="2332410" y="4331766"/>
            <a:chExt cx="35100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BACF49-C816-47B1-99C3-074AA5646021}"/>
                    </a:ext>
                  </a:extLst>
                </p14:cNvPr>
                <p14:cNvContentPartPr/>
                <p14:nvPr/>
              </p14:nvContentPartPr>
              <p14:xfrm>
                <a:off x="2332410" y="4421046"/>
                <a:ext cx="126360" cy="55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BACF49-C816-47B1-99C3-074AA564602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323770" y="4412046"/>
                  <a:ext cx="144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D21ADF9-EDE0-488D-8AC4-B22BDD674DD0}"/>
                    </a:ext>
                  </a:extLst>
                </p14:cNvPr>
                <p14:cNvContentPartPr/>
                <p14:nvPr/>
              </p14:nvContentPartPr>
              <p14:xfrm>
                <a:off x="2473890" y="4331766"/>
                <a:ext cx="159480" cy="161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D21ADF9-EDE0-488D-8AC4-B22BDD674DD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65250" y="4322766"/>
                  <a:ext cx="177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1ED678-8565-4005-A8F1-C0CD6705869F}"/>
                    </a:ext>
                  </a:extLst>
                </p14:cNvPr>
                <p14:cNvContentPartPr/>
                <p14:nvPr/>
              </p14:nvContentPartPr>
              <p14:xfrm>
                <a:off x="2646330" y="4336446"/>
                <a:ext cx="37080" cy="145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1ED678-8565-4005-A8F1-C0CD6705869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37330" y="4327806"/>
                  <a:ext cx="547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A2C83C5-BBB7-4166-A166-F4612CED2AC3}"/>
              </a:ext>
            </a:extLst>
          </p:cNvPr>
          <p:cNvGrpSpPr/>
          <p:nvPr/>
        </p:nvGrpSpPr>
        <p:grpSpPr>
          <a:xfrm>
            <a:off x="2882850" y="4280646"/>
            <a:ext cx="1310040" cy="300960"/>
            <a:chOff x="2882850" y="4280646"/>
            <a:chExt cx="131004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F7BCBD-3968-4CE7-A809-0B70037B25D9}"/>
                    </a:ext>
                  </a:extLst>
                </p14:cNvPr>
                <p14:cNvContentPartPr/>
                <p14:nvPr/>
              </p14:nvContentPartPr>
              <p14:xfrm>
                <a:off x="2882850" y="4401246"/>
                <a:ext cx="87120" cy="180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F7BCBD-3968-4CE7-A809-0B70037B25D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74210" y="4392246"/>
                  <a:ext cx="104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D580D-62BD-4222-9324-1EAF8DA46B83}"/>
                    </a:ext>
                  </a:extLst>
                </p14:cNvPr>
                <p14:cNvContentPartPr/>
                <p14:nvPr/>
              </p14:nvContentPartPr>
              <p14:xfrm>
                <a:off x="2992290" y="4396566"/>
                <a:ext cx="169200" cy="76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D580D-62BD-4222-9324-1EAF8DA46B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83290" y="4387566"/>
                  <a:ext cx="186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8CC3C9D-6E41-4DFD-9853-FF4C38ED42BD}"/>
                    </a:ext>
                  </a:extLst>
                </p14:cNvPr>
                <p14:cNvContentPartPr/>
                <p14:nvPr/>
              </p14:nvContentPartPr>
              <p14:xfrm>
                <a:off x="3191730" y="4396566"/>
                <a:ext cx="105480" cy="73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CC3C9D-6E41-4DFD-9853-FF4C38ED42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83090" y="4387566"/>
                  <a:ext cx="12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858D22E-CBE8-4A0C-AC60-5FDEA4573DA6}"/>
                    </a:ext>
                  </a:extLst>
                </p14:cNvPr>
                <p14:cNvContentPartPr/>
                <p14:nvPr/>
              </p14:nvContentPartPr>
              <p14:xfrm>
                <a:off x="3330330" y="4340406"/>
                <a:ext cx="474120" cy="132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858D22E-CBE8-4A0C-AC60-5FDEA4573D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21330" y="4331406"/>
                  <a:ext cx="491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85BE7A9-B02E-4788-9631-A48BD1F75F20}"/>
                    </a:ext>
                  </a:extLst>
                </p14:cNvPr>
                <p14:cNvContentPartPr/>
                <p14:nvPr/>
              </p14:nvContentPartPr>
              <p14:xfrm>
                <a:off x="3715530" y="4350486"/>
                <a:ext cx="127800" cy="29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85BE7A9-B02E-4788-9631-A48BD1F75F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06530" y="4341486"/>
                  <a:ext cx="145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48823F7-8B2D-4A8C-90AA-69E08781B850}"/>
                    </a:ext>
                  </a:extLst>
                </p14:cNvPr>
                <p14:cNvContentPartPr/>
                <p14:nvPr/>
              </p14:nvContentPartPr>
              <p14:xfrm>
                <a:off x="3865290" y="4286766"/>
                <a:ext cx="181440" cy="135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48823F7-8B2D-4A8C-90AA-69E08781B85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56650" y="4277766"/>
                  <a:ext cx="19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72179E7-8B56-42F6-B129-B977B7A2E002}"/>
                    </a:ext>
                  </a:extLst>
                </p14:cNvPr>
                <p14:cNvContentPartPr/>
                <p14:nvPr/>
              </p14:nvContentPartPr>
              <p14:xfrm>
                <a:off x="4056090" y="4280646"/>
                <a:ext cx="136800" cy="133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72179E7-8B56-42F6-B129-B977B7A2E00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47090" y="4271646"/>
                  <a:ext cx="1544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21556DD-2D1E-402D-90CC-2AB2AFEB4538}"/>
              </a:ext>
            </a:extLst>
          </p:cNvPr>
          <p:cNvGrpSpPr/>
          <p:nvPr/>
        </p:nvGrpSpPr>
        <p:grpSpPr>
          <a:xfrm>
            <a:off x="4719210" y="4166526"/>
            <a:ext cx="4185000" cy="319680"/>
            <a:chOff x="4719210" y="4166526"/>
            <a:chExt cx="418500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7EC1BC-F340-44DC-9A1B-4886BC2FAC76}"/>
                    </a:ext>
                  </a:extLst>
                </p14:cNvPr>
                <p14:cNvContentPartPr/>
                <p14:nvPr/>
              </p14:nvContentPartPr>
              <p14:xfrm>
                <a:off x="4752690" y="4359486"/>
                <a:ext cx="4680" cy="71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7EC1BC-F340-44DC-9A1B-4886BC2FAC7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44050" y="4350846"/>
                  <a:ext cx="2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A7273C-7CB2-48E4-BCF5-12855AC7B3E6}"/>
                    </a:ext>
                  </a:extLst>
                </p14:cNvPr>
                <p14:cNvContentPartPr/>
                <p14:nvPr/>
              </p14:nvContentPartPr>
              <p14:xfrm>
                <a:off x="4719210" y="4305846"/>
                <a:ext cx="47160" cy="19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A7273C-7CB2-48E4-BCF5-12855AC7B3E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10570" y="4297206"/>
                  <a:ext cx="6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86B1A5-5CB7-4A88-845B-73A0B78892C0}"/>
                    </a:ext>
                  </a:extLst>
                </p14:cNvPr>
                <p14:cNvContentPartPr/>
                <p14:nvPr/>
              </p14:nvContentPartPr>
              <p14:xfrm>
                <a:off x="4789410" y="4273446"/>
                <a:ext cx="191880" cy="160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86B1A5-5CB7-4A88-845B-73A0B78892C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80410" y="4264446"/>
                  <a:ext cx="209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5BD64D-9273-4DE3-8E2B-F8F6D772DAD0}"/>
                    </a:ext>
                  </a:extLst>
                </p14:cNvPr>
                <p14:cNvContentPartPr/>
                <p14:nvPr/>
              </p14:nvContentPartPr>
              <p14:xfrm>
                <a:off x="4908930" y="4317006"/>
                <a:ext cx="85680" cy="8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5BD64D-9273-4DE3-8E2B-F8F6D772DAD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00290" y="4308006"/>
                  <a:ext cx="103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C2E1A8-8D21-4F15-866D-2CE3F5903386}"/>
                    </a:ext>
                  </a:extLst>
                </p14:cNvPr>
                <p14:cNvContentPartPr/>
                <p14:nvPr/>
              </p14:nvContentPartPr>
              <p14:xfrm>
                <a:off x="5029170" y="4330686"/>
                <a:ext cx="158760" cy="91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C2E1A8-8D21-4F15-866D-2CE3F590338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20530" y="4321686"/>
                  <a:ext cx="176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F65EB52-0E38-4CDB-B48B-DCDFA77A6528}"/>
                    </a:ext>
                  </a:extLst>
                </p14:cNvPr>
                <p14:cNvContentPartPr/>
                <p14:nvPr/>
              </p14:nvContentPartPr>
              <p14:xfrm>
                <a:off x="5232930" y="4313406"/>
                <a:ext cx="54360" cy="111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F65EB52-0E38-4CDB-B48B-DCDFA77A652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24290" y="4304406"/>
                  <a:ext cx="72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64CE48E-E165-4B62-B7B6-B9BA42FC240D}"/>
                    </a:ext>
                  </a:extLst>
                </p14:cNvPr>
                <p14:cNvContentPartPr/>
                <p14:nvPr/>
              </p14:nvContentPartPr>
              <p14:xfrm>
                <a:off x="5249850" y="4324926"/>
                <a:ext cx="237600" cy="103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64CE48E-E165-4B62-B7B6-B9BA42FC24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41210" y="4316286"/>
                  <a:ext cx="255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1579B8-28FD-4D00-A302-A8E56014ABE0}"/>
                    </a:ext>
                  </a:extLst>
                </p14:cNvPr>
                <p14:cNvContentPartPr/>
                <p14:nvPr/>
              </p14:nvContentPartPr>
              <p14:xfrm>
                <a:off x="5523450" y="4270926"/>
                <a:ext cx="65520" cy="155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1579B8-28FD-4D00-A302-A8E56014AB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14810" y="4261926"/>
                  <a:ext cx="83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A00AAAF-3400-4387-9A89-B08BC8C905F8}"/>
                    </a:ext>
                  </a:extLst>
                </p14:cNvPr>
                <p14:cNvContentPartPr/>
                <p14:nvPr/>
              </p14:nvContentPartPr>
              <p14:xfrm>
                <a:off x="5498250" y="4324926"/>
                <a:ext cx="100800" cy="10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A00AAAF-3400-4387-9A89-B08BC8C905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89250" y="4316286"/>
                  <a:ext cx="11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9FA14B-D290-47F5-9930-D6EFDDFCAA37}"/>
                    </a:ext>
                  </a:extLst>
                </p14:cNvPr>
                <p14:cNvContentPartPr/>
                <p14:nvPr/>
              </p14:nvContentPartPr>
              <p14:xfrm>
                <a:off x="5701650" y="4246806"/>
                <a:ext cx="59040" cy="239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9FA14B-D290-47F5-9930-D6EFDDFCAA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93010" y="4237806"/>
                  <a:ext cx="76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185C39-DBF2-4A55-86B6-7B50B92BF6BF}"/>
                    </a:ext>
                  </a:extLst>
                </p14:cNvPr>
                <p14:cNvContentPartPr/>
                <p14:nvPr/>
              </p14:nvContentPartPr>
              <p14:xfrm>
                <a:off x="5888130" y="4218726"/>
                <a:ext cx="134640" cy="201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185C39-DBF2-4A55-86B6-7B50B92BF6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79130" y="4209726"/>
                  <a:ext cx="152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AE17577-D771-41BB-AB69-BB77568D897D}"/>
                    </a:ext>
                  </a:extLst>
                </p14:cNvPr>
                <p14:cNvContentPartPr/>
                <p14:nvPr/>
              </p14:nvContentPartPr>
              <p14:xfrm>
                <a:off x="6096210" y="4370646"/>
                <a:ext cx="72720" cy="56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AE17577-D771-41BB-AB69-BB77568D89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87570" y="4361646"/>
                  <a:ext cx="90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C7CB87E-17AE-4CA0-8485-4016BB032148}"/>
                    </a:ext>
                  </a:extLst>
                </p14:cNvPr>
                <p14:cNvContentPartPr/>
                <p14:nvPr/>
              </p14:nvContentPartPr>
              <p14:xfrm>
                <a:off x="6251370" y="4277046"/>
                <a:ext cx="83520" cy="138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C7CB87E-17AE-4CA0-8485-4016BB03214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42370" y="4268406"/>
                  <a:ext cx="101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317B6B-E950-454B-AFF4-92E70DB4717A}"/>
                    </a:ext>
                  </a:extLst>
                </p14:cNvPr>
                <p14:cNvContentPartPr/>
                <p14:nvPr/>
              </p14:nvContentPartPr>
              <p14:xfrm>
                <a:off x="6379530" y="4293246"/>
                <a:ext cx="96120" cy="114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317B6B-E950-454B-AFF4-92E70DB4717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70530" y="4284606"/>
                  <a:ext cx="113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58B1FEC-BCA0-456E-862F-E4274BEEFD73}"/>
                    </a:ext>
                  </a:extLst>
                </p14:cNvPr>
                <p14:cNvContentPartPr/>
                <p14:nvPr/>
              </p14:nvContentPartPr>
              <p14:xfrm>
                <a:off x="6536130" y="4269126"/>
                <a:ext cx="28080" cy="141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58B1FEC-BCA0-456E-862F-E4274BEEFD7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27130" y="4260126"/>
                  <a:ext cx="4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4E356FD-1E9F-46A3-83A4-14E79951B856}"/>
                    </a:ext>
                  </a:extLst>
                </p14:cNvPr>
                <p14:cNvContentPartPr/>
                <p14:nvPr/>
              </p14:nvContentPartPr>
              <p14:xfrm>
                <a:off x="6523170" y="4166526"/>
                <a:ext cx="261000" cy="256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4E356FD-1E9F-46A3-83A4-14E79951B85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14170" y="4157526"/>
                  <a:ext cx="278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6A08AB-82D3-4ABD-9F86-578746949E82}"/>
                    </a:ext>
                  </a:extLst>
                </p14:cNvPr>
                <p14:cNvContentPartPr/>
                <p14:nvPr/>
              </p14:nvContentPartPr>
              <p14:xfrm>
                <a:off x="6919170" y="4287126"/>
                <a:ext cx="109080" cy="103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6A08AB-82D3-4ABD-9F86-578746949E8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10170" y="4278126"/>
                  <a:ext cx="126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1566F6-16E6-45D6-B45F-D7C4A7F2559E}"/>
                    </a:ext>
                  </a:extLst>
                </p14:cNvPr>
                <p14:cNvContentPartPr/>
                <p14:nvPr/>
              </p14:nvContentPartPr>
              <p14:xfrm>
                <a:off x="7232010" y="4269846"/>
                <a:ext cx="9360" cy="78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1566F6-16E6-45D6-B45F-D7C4A7F2559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23370" y="4261206"/>
                  <a:ext cx="2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613986-4395-4813-9E1B-B226AE350597}"/>
                    </a:ext>
                  </a:extLst>
                </p14:cNvPr>
                <p14:cNvContentPartPr/>
                <p14:nvPr/>
              </p14:nvContentPartPr>
              <p14:xfrm>
                <a:off x="7208610" y="4229886"/>
                <a:ext cx="169920" cy="128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613986-4395-4813-9E1B-B226AE35059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99610" y="4220886"/>
                  <a:ext cx="187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FCBC181-D690-4076-84F5-EF6320CA1EBB}"/>
                    </a:ext>
                  </a:extLst>
                </p14:cNvPr>
                <p14:cNvContentPartPr/>
                <p14:nvPr/>
              </p14:nvContentPartPr>
              <p14:xfrm>
                <a:off x="7412730" y="4214406"/>
                <a:ext cx="105840" cy="156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FCBC181-D690-4076-84F5-EF6320CA1E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03730" y="4205406"/>
                  <a:ext cx="123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D4F0A6-15DE-4083-9178-9EE9F7AEF64B}"/>
                    </a:ext>
                  </a:extLst>
                </p14:cNvPr>
                <p14:cNvContentPartPr/>
                <p14:nvPr/>
              </p14:nvContentPartPr>
              <p14:xfrm>
                <a:off x="7542330" y="4283886"/>
                <a:ext cx="159480" cy="73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D4F0A6-15DE-4083-9178-9EE9F7AEF64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33690" y="4274886"/>
                  <a:ext cx="17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28B27C-524F-4E19-BC5F-F34A2A1409BD}"/>
                    </a:ext>
                  </a:extLst>
                </p14:cNvPr>
                <p14:cNvContentPartPr/>
                <p14:nvPr/>
              </p14:nvContentPartPr>
              <p14:xfrm>
                <a:off x="7753290" y="4264446"/>
                <a:ext cx="124560" cy="103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28B27C-524F-4E19-BC5F-F34A2A1409B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44290" y="4255806"/>
                  <a:ext cx="142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FE4BE30-761A-43C4-B07D-29568FFF30B0}"/>
                    </a:ext>
                  </a:extLst>
                </p14:cNvPr>
                <p14:cNvContentPartPr/>
                <p14:nvPr/>
              </p14:nvContentPartPr>
              <p14:xfrm>
                <a:off x="7917090" y="4221246"/>
                <a:ext cx="180000" cy="145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E4BE30-761A-43C4-B07D-29568FFF30B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08090" y="4212246"/>
                  <a:ext cx="197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84A62CE-5B91-464B-AB04-C9BD22D31CD8}"/>
                    </a:ext>
                  </a:extLst>
                </p14:cNvPr>
                <p14:cNvContentPartPr/>
                <p14:nvPr/>
              </p14:nvContentPartPr>
              <p14:xfrm>
                <a:off x="8021490" y="4187046"/>
                <a:ext cx="266760" cy="182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84A62CE-5B91-464B-AB04-C9BD22D31C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12490" y="4178406"/>
                  <a:ext cx="284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012A4E4-55DF-40B7-897C-1DF17E5D11E4}"/>
                    </a:ext>
                  </a:extLst>
                </p14:cNvPr>
                <p14:cNvContentPartPr/>
                <p14:nvPr/>
              </p14:nvContentPartPr>
              <p14:xfrm>
                <a:off x="8331090" y="4203246"/>
                <a:ext cx="133920" cy="181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012A4E4-55DF-40B7-897C-1DF17E5D11E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22450" y="4194606"/>
                  <a:ext cx="151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DB1DEA-68A3-430C-8A3F-59CC706D74C4}"/>
                    </a:ext>
                  </a:extLst>
                </p14:cNvPr>
                <p14:cNvContentPartPr/>
                <p14:nvPr/>
              </p14:nvContentPartPr>
              <p14:xfrm>
                <a:off x="8512890" y="4336446"/>
                <a:ext cx="45000" cy="55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DB1DEA-68A3-430C-8A3F-59CC706D74C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03890" y="4327806"/>
                  <a:ext cx="62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7C823A-E252-4EE4-AE7D-F9EF6B34A19E}"/>
                    </a:ext>
                  </a:extLst>
                </p14:cNvPr>
                <p14:cNvContentPartPr/>
                <p14:nvPr/>
              </p14:nvContentPartPr>
              <p14:xfrm>
                <a:off x="8661930" y="4218006"/>
                <a:ext cx="83880" cy="163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7C823A-E252-4EE4-AE7D-F9EF6B34A19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52930" y="4209006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2276434-6FC4-49A1-9ED0-0380630E6AAA}"/>
                    </a:ext>
                  </a:extLst>
                </p14:cNvPr>
                <p14:cNvContentPartPr/>
                <p14:nvPr/>
              </p14:nvContentPartPr>
              <p14:xfrm>
                <a:off x="8676690" y="4233126"/>
                <a:ext cx="16920" cy="163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2276434-6FC4-49A1-9ED0-0380630E6AA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67690" y="4224486"/>
                  <a:ext cx="34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48AFDD-AB54-4703-92D7-02034D56A1A2}"/>
                    </a:ext>
                  </a:extLst>
                </p14:cNvPr>
                <p14:cNvContentPartPr/>
                <p14:nvPr/>
              </p14:nvContentPartPr>
              <p14:xfrm>
                <a:off x="8674530" y="4210086"/>
                <a:ext cx="104760" cy="155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48AFDD-AB54-4703-92D7-02034D56A1A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65890" y="4201086"/>
                  <a:ext cx="122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CF2948F-93B4-4EC4-83A8-A43FD88ADE21}"/>
                    </a:ext>
                  </a:extLst>
                </p14:cNvPr>
                <p14:cNvContentPartPr/>
                <p14:nvPr/>
              </p14:nvContentPartPr>
              <p14:xfrm>
                <a:off x="8823570" y="4169406"/>
                <a:ext cx="80640" cy="234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CF2948F-93B4-4EC4-83A8-A43FD88ADE2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14930" y="4160406"/>
                  <a:ext cx="982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3D6C801-4D39-410E-B652-48B111D21867}"/>
              </a:ext>
            </a:extLst>
          </p:cNvPr>
          <p:cNvGrpSpPr/>
          <p:nvPr/>
        </p:nvGrpSpPr>
        <p:grpSpPr>
          <a:xfrm>
            <a:off x="4164450" y="4727766"/>
            <a:ext cx="369360" cy="182160"/>
            <a:chOff x="4164450" y="4727766"/>
            <a:chExt cx="3693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85D1027-32E3-41A3-985B-A2EB7D602A6A}"/>
                    </a:ext>
                  </a:extLst>
                </p14:cNvPr>
                <p14:cNvContentPartPr/>
                <p14:nvPr/>
              </p14:nvContentPartPr>
              <p14:xfrm>
                <a:off x="4164450" y="4778166"/>
                <a:ext cx="259560" cy="131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85D1027-32E3-41A3-985B-A2EB7D602A6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55810" y="4769526"/>
                  <a:ext cx="27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163A53F-CAB6-4629-B227-D227FBC4230F}"/>
                    </a:ext>
                  </a:extLst>
                </p14:cNvPr>
                <p14:cNvContentPartPr/>
                <p14:nvPr/>
              </p14:nvContentPartPr>
              <p14:xfrm>
                <a:off x="4415730" y="4727766"/>
                <a:ext cx="118080" cy="148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163A53F-CAB6-4629-B227-D227FBC4230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07090" y="4718766"/>
                  <a:ext cx="1357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45FACD5-2101-44AD-8D50-64D06271EF66}"/>
              </a:ext>
            </a:extLst>
          </p:cNvPr>
          <p:cNvGrpSpPr/>
          <p:nvPr/>
        </p:nvGrpSpPr>
        <p:grpSpPr>
          <a:xfrm>
            <a:off x="4781490" y="4736406"/>
            <a:ext cx="843840" cy="163080"/>
            <a:chOff x="4781490" y="4736406"/>
            <a:chExt cx="84384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E45E602-339A-4954-B738-37383D2F175B}"/>
                    </a:ext>
                  </a:extLst>
                </p14:cNvPr>
                <p14:cNvContentPartPr/>
                <p14:nvPr/>
              </p14:nvContentPartPr>
              <p14:xfrm>
                <a:off x="4830090" y="4839726"/>
                <a:ext cx="9000" cy="59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E45E602-339A-4954-B738-37383D2F175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21090" y="4831086"/>
                  <a:ext cx="26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72406A-9C8F-4D89-A581-47DEA58CBF28}"/>
                    </a:ext>
                  </a:extLst>
                </p14:cNvPr>
                <p14:cNvContentPartPr/>
                <p14:nvPr/>
              </p14:nvContentPartPr>
              <p14:xfrm>
                <a:off x="4781490" y="4770966"/>
                <a:ext cx="165600" cy="111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72406A-9C8F-4D89-A581-47DEA58CBF2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2850" y="4761966"/>
                  <a:ext cx="18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2B4C4B8-1457-46D4-B612-769865865BFD}"/>
                    </a:ext>
                  </a:extLst>
                </p14:cNvPr>
                <p14:cNvContentPartPr/>
                <p14:nvPr/>
              </p14:nvContentPartPr>
              <p14:xfrm>
                <a:off x="4948890" y="4754046"/>
                <a:ext cx="102240" cy="133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2B4C4B8-1457-46D4-B612-769865865BF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39890" y="4745406"/>
                  <a:ext cx="11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1DE13B-12C1-446B-8798-E9470F487CB9}"/>
                    </a:ext>
                  </a:extLst>
                </p14:cNvPr>
                <p14:cNvContentPartPr/>
                <p14:nvPr/>
              </p14:nvContentPartPr>
              <p14:xfrm>
                <a:off x="5095770" y="4790406"/>
                <a:ext cx="122760" cy="87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1DE13B-12C1-446B-8798-E9470F487CB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87130" y="4781766"/>
                  <a:ext cx="140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112BFFC-DC76-46D0-A019-A9AE6E8323E8}"/>
                    </a:ext>
                  </a:extLst>
                </p14:cNvPr>
                <p14:cNvContentPartPr/>
                <p14:nvPr/>
              </p14:nvContentPartPr>
              <p14:xfrm>
                <a:off x="5272530" y="4791486"/>
                <a:ext cx="54720" cy="102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112BFFC-DC76-46D0-A019-A9AE6E8323E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63890" y="4782486"/>
                  <a:ext cx="72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45270A7-0D6C-45A0-B391-F0B092D5042D}"/>
                    </a:ext>
                  </a:extLst>
                </p14:cNvPr>
                <p14:cNvContentPartPr/>
                <p14:nvPr/>
              </p14:nvContentPartPr>
              <p14:xfrm>
                <a:off x="5309970" y="4794366"/>
                <a:ext cx="214920" cy="103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45270A7-0D6C-45A0-B391-F0B092D5042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00970" y="4785726"/>
                  <a:ext cx="23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F01172-BBC7-46D7-8D39-F8C145387646}"/>
                    </a:ext>
                  </a:extLst>
                </p14:cNvPr>
                <p14:cNvContentPartPr/>
                <p14:nvPr/>
              </p14:nvContentPartPr>
              <p14:xfrm>
                <a:off x="5526330" y="4736406"/>
                <a:ext cx="99000" cy="1479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F01172-BBC7-46D7-8D39-F8C1453876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17690" y="4727766"/>
                  <a:ext cx="1166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272A4F9-70E4-4758-B5C3-CFE015AAFEF3}"/>
              </a:ext>
            </a:extLst>
          </p:cNvPr>
          <p:cNvGrpSpPr/>
          <p:nvPr/>
        </p:nvGrpSpPr>
        <p:grpSpPr>
          <a:xfrm>
            <a:off x="5803170" y="4678446"/>
            <a:ext cx="1051200" cy="240840"/>
            <a:chOff x="5803170" y="4678446"/>
            <a:chExt cx="10512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CE74525-A8FC-4656-B85F-BBE7723E49D6}"/>
                    </a:ext>
                  </a:extLst>
                </p14:cNvPr>
                <p14:cNvContentPartPr/>
                <p14:nvPr/>
              </p14:nvContentPartPr>
              <p14:xfrm>
                <a:off x="5803170" y="4678446"/>
                <a:ext cx="106560" cy="240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CE74525-A8FC-4656-B85F-BBE7723E49D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94170" y="4669446"/>
                  <a:ext cx="124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DA840C5-56CB-46BE-A09C-8C6FE1499925}"/>
                    </a:ext>
                  </a:extLst>
                </p14:cNvPr>
                <p14:cNvContentPartPr/>
                <p14:nvPr/>
              </p14:nvContentPartPr>
              <p14:xfrm>
                <a:off x="5939610" y="4678446"/>
                <a:ext cx="136080" cy="189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DA840C5-56CB-46BE-A09C-8C6FE149992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30610" y="4669806"/>
                  <a:ext cx="153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C33E59-73B0-44A7-A46D-37D389C14C15}"/>
                    </a:ext>
                  </a:extLst>
                </p14:cNvPr>
                <p14:cNvContentPartPr/>
                <p14:nvPr/>
              </p14:nvContentPartPr>
              <p14:xfrm>
                <a:off x="6157050" y="4827486"/>
                <a:ext cx="57240" cy="46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C33E59-73B0-44A7-A46D-37D389C14C1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48410" y="4818486"/>
                  <a:ext cx="74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15DF574-07AD-4E81-9600-19A9CD968406}"/>
                    </a:ext>
                  </a:extLst>
                </p14:cNvPr>
                <p14:cNvContentPartPr/>
                <p14:nvPr/>
              </p14:nvContentPartPr>
              <p14:xfrm>
                <a:off x="6290250" y="4721646"/>
                <a:ext cx="84240" cy="157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15DF574-07AD-4E81-9600-19A9CD9684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81250" y="4712646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F7B193B-5D13-48D9-BF1B-E7AEA9D7661B}"/>
                    </a:ext>
                  </a:extLst>
                </p14:cNvPr>
                <p14:cNvContentPartPr/>
                <p14:nvPr/>
              </p14:nvContentPartPr>
              <p14:xfrm>
                <a:off x="6447210" y="4765566"/>
                <a:ext cx="75240" cy="98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F7B193B-5D13-48D9-BF1B-E7AEA9D7661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38210" y="4756926"/>
                  <a:ext cx="92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FD296A8-5EC9-4BFE-9685-D0B0D12B6329}"/>
                    </a:ext>
                  </a:extLst>
                </p14:cNvPr>
                <p14:cNvContentPartPr/>
                <p14:nvPr/>
              </p14:nvContentPartPr>
              <p14:xfrm>
                <a:off x="6639450" y="4737486"/>
                <a:ext cx="112320" cy="140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FD296A8-5EC9-4BFE-9685-D0B0D12B632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30810" y="4728486"/>
                  <a:ext cx="12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9FCEAE4-B555-45E4-BE38-BE2976421EEA}"/>
                    </a:ext>
                  </a:extLst>
                </p14:cNvPr>
                <p14:cNvContentPartPr/>
                <p14:nvPr/>
              </p14:nvContentPartPr>
              <p14:xfrm>
                <a:off x="6785610" y="4701486"/>
                <a:ext cx="68760" cy="214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9FCEAE4-B555-45E4-BE38-BE2976421E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776970" y="4692486"/>
                  <a:ext cx="8640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1C00873-DC22-440F-ACA2-F3E1EDB017C6}"/>
                  </a:ext>
                </a:extLst>
              </p14:cNvPr>
              <p14:cNvContentPartPr/>
              <p14:nvPr/>
            </p14:nvContentPartPr>
            <p14:xfrm>
              <a:off x="7022490" y="4790766"/>
              <a:ext cx="94680" cy="1022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1C00873-DC22-440F-ACA2-F3E1EDB017C6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013490" y="4781766"/>
                <a:ext cx="1123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7A36AD7-5223-4668-A979-E78C1778A135}"/>
              </a:ext>
            </a:extLst>
          </p:cNvPr>
          <p:cNvGrpSpPr/>
          <p:nvPr/>
        </p:nvGrpSpPr>
        <p:grpSpPr>
          <a:xfrm>
            <a:off x="7356570" y="4621566"/>
            <a:ext cx="1699200" cy="250560"/>
            <a:chOff x="7356570" y="4621566"/>
            <a:chExt cx="169920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E87E142-C455-43BD-865E-25C45D842338}"/>
                    </a:ext>
                  </a:extLst>
                </p14:cNvPr>
                <p14:cNvContentPartPr/>
                <p14:nvPr/>
              </p14:nvContentPartPr>
              <p14:xfrm>
                <a:off x="7369890" y="4776366"/>
                <a:ext cx="30600" cy="82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E87E142-C455-43BD-865E-25C45D8423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361250" y="4767366"/>
                  <a:ext cx="48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D8AF98A-63A7-44A5-AAC7-325FD7D78E53}"/>
                    </a:ext>
                  </a:extLst>
                </p14:cNvPr>
                <p14:cNvContentPartPr/>
                <p14:nvPr/>
              </p14:nvContentPartPr>
              <p14:xfrm>
                <a:off x="7356570" y="4722006"/>
                <a:ext cx="157320" cy="134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D8AF98A-63A7-44A5-AAC7-325FD7D78E5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47570" y="4713366"/>
                  <a:ext cx="174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93E854F-34F4-4E66-8377-86891B90F16A}"/>
                    </a:ext>
                  </a:extLst>
                </p14:cNvPr>
                <p14:cNvContentPartPr/>
                <p14:nvPr/>
              </p14:nvContentPartPr>
              <p14:xfrm>
                <a:off x="7533330" y="4722726"/>
                <a:ext cx="101880" cy="132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93E854F-34F4-4E66-8377-86891B90F16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524330" y="4713726"/>
                  <a:ext cx="119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A042366-1D54-4178-AEF9-FFA7FD3C01B5}"/>
                    </a:ext>
                  </a:extLst>
                </p14:cNvPr>
                <p14:cNvContentPartPr/>
                <p14:nvPr/>
              </p14:nvContentPartPr>
              <p14:xfrm>
                <a:off x="7657890" y="4749006"/>
                <a:ext cx="144000" cy="102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A042366-1D54-4178-AEF9-FFA7FD3C01B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48890" y="4740006"/>
                  <a:ext cx="161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98CE4E0-CC75-4843-8B5C-D5D4988AA44B}"/>
                    </a:ext>
                  </a:extLst>
                </p14:cNvPr>
                <p14:cNvContentPartPr/>
                <p14:nvPr/>
              </p14:nvContentPartPr>
              <p14:xfrm>
                <a:off x="7855890" y="4744686"/>
                <a:ext cx="56160" cy="105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98CE4E0-CC75-4843-8B5C-D5D4988AA44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47250" y="4736046"/>
                  <a:ext cx="73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A5BADE0-3BB0-4324-B6FE-86C1E02C671F}"/>
                    </a:ext>
                  </a:extLst>
                </p14:cNvPr>
                <p14:cNvContentPartPr/>
                <p14:nvPr/>
              </p14:nvContentPartPr>
              <p14:xfrm>
                <a:off x="7917090" y="4743966"/>
                <a:ext cx="194040" cy="104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A5BADE0-3BB0-4324-B6FE-86C1E02C671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908090" y="4735326"/>
                  <a:ext cx="211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8E23113-C8A5-46C5-A2F9-BA1963C3C926}"/>
                    </a:ext>
                  </a:extLst>
                </p14:cNvPr>
                <p14:cNvContentPartPr/>
                <p14:nvPr/>
              </p14:nvContentPartPr>
              <p14:xfrm>
                <a:off x="8112930" y="4661886"/>
                <a:ext cx="97920" cy="160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8E23113-C8A5-46C5-A2F9-BA1963C3C92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3930" y="4652886"/>
                  <a:ext cx="115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5E81F7C-E4A1-4B26-9A62-169BF0A31B31}"/>
                    </a:ext>
                  </a:extLst>
                </p14:cNvPr>
                <p14:cNvContentPartPr/>
                <p14:nvPr/>
              </p14:nvContentPartPr>
              <p14:xfrm>
                <a:off x="8365650" y="4621566"/>
                <a:ext cx="73080" cy="236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5E81F7C-E4A1-4B26-9A62-169BF0A31B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57010" y="4612566"/>
                  <a:ext cx="90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65D4F1D-E616-4C8F-95A2-EBA99717D844}"/>
                    </a:ext>
                  </a:extLst>
                </p14:cNvPr>
                <p14:cNvContentPartPr/>
                <p14:nvPr/>
              </p14:nvContentPartPr>
              <p14:xfrm>
                <a:off x="8520090" y="4633806"/>
                <a:ext cx="122040" cy="196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65D4F1D-E616-4C8F-95A2-EBA99717D84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11090" y="4624806"/>
                  <a:ext cx="13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95EED30-ACB6-4542-AEE4-938D6985F2A8}"/>
                    </a:ext>
                  </a:extLst>
                </p14:cNvPr>
                <p14:cNvContentPartPr/>
                <p14:nvPr/>
              </p14:nvContentPartPr>
              <p14:xfrm>
                <a:off x="8701170" y="4782846"/>
                <a:ext cx="58320" cy="58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95EED30-ACB6-4542-AEE4-938D6985F2A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92170" y="4774206"/>
                  <a:ext cx="7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71E53BC-3732-4EF2-9EB2-96BDAFF9F21D}"/>
                    </a:ext>
                  </a:extLst>
                </p14:cNvPr>
                <p14:cNvContentPartPr/>
                <p14:nvPr/>
              </p14:nvContentPartPr>
              <p14:xfrm>
                <a:off x="8826450" y="4687446"/>
                <a:ext cx="17280" cy="153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71E53BC-3732-4EF2-9EB2-96BDAFF9F21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17810" y="4678806"/>
                  <a:ext cx="3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EFFF8BD-1CFF-4E64-BE23-F1550876A90D}"/>
                    </a:ext>
                  </a:extLst>
                </p14:cNvPr>
                <p14:cNvContentPartPr/>
                <p14:nvPr/>
              </p14:nvContentPartPr>
              <p14:xfrm>
                <a:off x="8821770" y="4708326"/>
                <a:ext cx="113400" cy="127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EFFF8BD-1CFF-4E64-BE23-F1550876A90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812770" y="4699326"/>
                  <a:ext cx="13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109FE40-CA43-4044-92B9-BBD6927DECC9}"/>
                    </a:ext>
                  </a:extLst>
                </p14:cNvPr>
                <p14:cNvContentPartPr/>
                <p14:nvPr/>
              </p14:nvContentPartPr>
              <p14:xfrm>
                <a:off x="8988810" y="4651086"/>
                <a:ext cx="66960" cy="221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109FE40-CA43-4044-92B9-BBD6927DECC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80170" y="4642446"/>
                  <a:ext cx="846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1C5E4A4-4470-4F77-A469-8F59A7810CCA}"/>
              </a:ext>
            </a:extLst>
          </p:cNvPr>
          <p:cNvGrpSpPr/>
          <p:nvPr/>
        </p:nvGrpSpPr>
        <p:grpSpPr>
          <a:xfrm>
            <a:off x="9442410" y="4387926"/>
            <a:ext cx="328680" cy="168840"/>
            <a:chOff x="9442410" y="4387926"/>
            <a:chExt cx="32868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184E622-B74D-4B4F-B84F-4493644E8AE6}"/>
                    </a:ext>
                  </a:extLst>
                </p14:cNvPr>
                <p14:cNvContentPartPr/>
                <p14:nvPr/>
              </p14:nvContentPartPr>
              <p14:xfrm>
                <a:off x="9442410" y="4494126"/>
                <a:ext cx="246960" cy="24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184E622-B74D-4B4F-B84F-4493644E8AE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33410" y="4485486"/>
                  <a:ext cx="264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DA40309-0D5B-43EE-8EC9-287C17D4953D}"/>
                    </a:ext>
                  </a:extLst>
                </p14:cNvPr>
                <p14:cNvContentPartPr/>
                <p14:nvPr/>
              </p14:nvContentPartPr>
              <p14:xfrm>
                <a:off x="9633930" y="4387926"/>
                <a:ext cx="137160" cy="168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DA40309-0D5B-43EE-8EC9-287C17D4953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625290" y="4378926"/>
                  <a:ext cx="1548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68458C7-5687-44D7-AB1F-925ABC49BAB8}"/>
              </a:ext>
            </a:extLst>
          </p:cNvPr>
          <p:cNvGrpSpPr/>
          <p:nvPr/>
        </p:nvGrpSpPr>
        <p:grpSpPr>
          <a:xfrm>
            <a:off x="10073850" y="4340046"/>
            <a:ext cx="221760" cy="146520"/>
            <a:chOff x="10073850" y="4340046"/>
            <a:chExt cx="22176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4DB31E4-69A7-4E0C-8C9C-955C8C6F45AE}"/>
                    </a:ext>
                  </a:extLst>
                </p14:cNvPr>
                <p14:cNvContentPartPr/>
                <p14:nvPr/>
              </p14:nvContentPartPr>
              <p14:xfrm>
                <a:off x="10073850" y="4340046"/>
                <a:ext cx="124920" cy="146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4DB31E4-69A7-4E0C-8C9C-955C8C6F45A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064850" y="4331406"/>
                  <a:ext cx="142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BAF4A1D-BC04-4E3C-854E-A182273998C6}"/>
                    </a:ext>
                  </a:extLst>
                </p14:cNvPr>
                <p14:cNvContentPartPr/>
                <p14:nvPr/>
              </p14:nvContentPartPr>
              <p14:xfrm>
                <a:off x="10230450" y="4422846"/>
                <a:ext cx="65160" cy="63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BAF4A1D-BC04-4E3C-854E-A182273998C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221450" y="4413846"/>
                  <a:ext cx="828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2A3DF4A-1515-47EA-8A96-FA6454781F0A}"/>
              </a:ext>
            </a:extLst>
          </p:cNvPr>
          <p:cNvGrpSpPr/>
          <p:nvPr/>
        </p:nvGrpSpPr>
        <p:grpSpPr>
          <a:xfrm>
            <a:off x="10501170" y="4353366"/>
            <a:ext cx="209880" cy="170280"/>
            <a:chOff x="10501170" y="4353366"/>
            <a:chExt cx="2098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2CD6F48-077E-4025-96D1-EBEA96A87EC5}"/>
                    </a:ext>
                  </a:extLst>
                </p14:cNvPr>
                <p14:cNvContentPartPr/>
                <p14:nvPr/>
              </p14:nvContentPartPr>
              <p14:xfrm>
                <a:off x="10501170" y="4373526"/>
                <a:ext cx="50040" cy="1249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2CD6F48-077E-4025-96D1-EBEA96A87EC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92170" y="4364526"/>
                  <a:ext cx="6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52E3F86-419F-4F8D-AF03-B036AD062315}"/>
                    </a:ext>
                  </a:extLst>
                </p14:cNvPr>
                <p14:cNvContentPartPr/>
                <p14:nvPr/>
              </p14:nvContentPartPr>
              <p14:xfrm>
                <a:off x="10610250" y="4353366"/>
                <a:ext cx="100800" cy="170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52E3F86-419F-4F8D-AF03-B036AD06231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601250" y="4344366"/>
                  <a:ext cx="1184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A17E161-2624-4F8D-8B94-173CD382F76A}"/>
              </a:ext>
            </a:extLst>
          </p:cNvPr>
          <p:cNvGrpSpPr/>
          <p:nvPr/>
        </p:nvGrpSpPr>
        <p:grpSpPr>
          <a:xfrm>
            <a:off x="10044690" y="4691766"/>
            <a:ext cx="457200" cy="133920"/>
            <a:chOff x="10044690" y="4691766"/>
            <a:chExt cx="4572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141A576-68A2-4345-B26E-2EADA5EF3DF1}"/>
                    </a:ext>
                  </a:extLst>
                </p14:cNvPr>
                <p14:cNvContentPartPr/>
                <p14:nvPr/>
              </p14:nvContentPartPr>
              <p14:xfrm>
                <a:off x="10044690" y="4711566"/>
                <a:ext cx="93240" cy="72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141A576-68A2-4345-B26E-2EADA5EF3DF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035690" y="4702566"/>
                  <a:ext cx="110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64B97A-644D-4FF4-AE27-3607315D15A7}"/>
                    </a:ext>
                  </a:extLst>
                </p14:cNvPr>
                <p14:cNvContentPartPr/>
                <p14:nvPr/>
              </p14:nvContentPartPr>
              <p14:xfrm>
                <a:off x="10204890" y="4708326"/>
                <a:ext cx="58320" cy="1011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64B97A-644D-4FF4-AE27-3607315D15A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96250" y="4699326"/>
                  <a:ext cx="75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4B49FE-9CBF-4D8D-AABF-C7D77E033BC5}"/>
                    </a:ext>
                  </a:extLst>
                </p14:cNvPr>
                <p14:cNvContentPartPr/>
                <p14:nvPr/>
              </p14:nvContentPartPr>
              <p14:xfrm>
                <a:off x="10293450" y="4734966"/>
                <a:ext cx="55800" cy="71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4B49FE-9CBF-4D8D-AABF-C7D77E033BC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284810" y="4726326"/>
                  <a:ext cx="73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758AA02-3D09-499A-A42D-A10980F304E8}"/>
                    </a:ext>
                  </a:extLst>
                </p14:cNvPr>
                <p14:cNvContentPartPr/>
                <p14:nvPr/>
              </p14:nvContentPartPr>
              <p14:xfrm>
                <a:off x="10414410" y="4691766"/>
                <a:ext cx="79920" cy="133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758AA02-3D09-499A-A42D-A10980F304E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405410" y="4683126"/>
                  <a:ext cx="97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BCE1CD2-5C93-4C30-B107-62666D95FC8F}"/>
                    </a:ext>
                  </a:extLst>
                </p14:cNvPr>
                <p14:cNvContentPartPr/>
                <p14:nvPr/>
              </p14:nvContentPartPr>
              <p14:xfrm>
                <a:off x="10400370" y="4732086"/>
                <a:ext cx="101520" cy="25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BCE1CD2-5C93-4C30-B107-62666D95FC8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91730" y="4723446"/>
                  <a:ext cx="119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15116B2-C5E3-4759-BD26-CF297556A924}"/>
              </a:ext>
            </a:extLst>
          </p:cNvPr>
          <p:cNvGrpSpPr/>
          <p:nvPr/>
        </p:nvGrpSpPr>
        <p:grpSpPr>
          <a:xfrm>
            <a:off x="10736250" y="4684206"/>
            <a:ext cx="518040" cy="158040"/>
            <a:chOff x="10736250" y="4684206"/>
            <a:chExt cx="51804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360211-CF07-4C14-B0B3-B22214BD2DFD}"/>
                    </a:ext>
                  </a:extLst>
                </p14:cNvPr>
                <p14:cNvContentPartPr/>
                <p14:nvPr/>
              </p14:nvContentPartPr>
              <p14:xfrm>
                <a:off x="10736250" y="4714446"/>
                <a:ext cx="132480" cy="127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360211-CF07-4C14-B0B3-B22214BD2DF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727610" y="4705446"/>
                  <a:ext cx="150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DE5348F-D8DE-4CA1-9BC2-DF169FB19B9E}"/>
                    </a:ext>
                  </a:extLst>
                </p14:cNvPr>
                <p14:cNvContentPartPr/>
                <p14:nvPr/>
              </p14:nvContentPartPr>
              <p14:xfrm>
                <a:off x="10896810" y="4719846"/>
                <a:ext cx="29880" cy="82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DE5348F-D8DE-4CA1-9BC2-DF169FB19B9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87810" y="4710846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89881B7-8479-4A2F-AFDB-4EABE559DCDE}"/>
                    </a:ext>
                  </a:extLst>
                </p14:cNvPr>
                <p14:cNvContentPartPr/>
                <p14:nvPr/>
              </p14:nvContentPartPr>
              <p14:xfrm>
                <a:off x="10953690" y="4684206"/>
                <a:ext cx="224640" cy="137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89881B7-8479-4A2F-AFDB-4EABE559DCD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944690" y="4675566"/>
                  <a:ext cx="24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B23F6FB-D882-413C-93E6-7D7A8C19E088}"/>
                    </a:ext>
                  </a:extLst>
                </p14:cNvPr>
                <p14:cNvContentPartPr/>
                <p14:nvPr/>
              </p14:nvContentPartPr>
              <p14:xfrm>
                <a:off x="11244210" y="4800486"/>
                <a:ext cx="10080" cy="190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B23F6FB-D882-413C-93E6-7D7A8C19E08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35570" y="4791846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F01C07C-DECF-477A-94CA-5B573C53A219}"/>
              </a:ext>
            </a:extLst>
          </p:cNvPr>
          <p:cNvGrpSpPr/>
          <p:nvPr/>
        </p:nvGrpSpPr>
        <p:grpSpPr>
          <a:xfrm>
            <a:off x="1843170" y="5228166"/>
            <a:ext cx="688320" cy="259920"/>
            <a:chOff x="1843170" y="5228166"/>
            <a:chExt cx="68832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48BB364-5F1C-4DEB-9299-E4F0356AD82D}"/>
                    </a:ext>
                  </a:extLst>
                </p14:cNvPr>
                <p14:cNvContentPartPr/>
                <p14:nvPr/>
              </p14:nvContentPartPr>
              <p14:xfrm>
                <a:off x="1882770" y="5228166"/>
                <a:ext cx="100800" cy="2599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48BB364-5F1C-4DEB-9299-E4F0356AD82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874130" y="5219526"/>
                  <a:ext cx="118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64378C0-5DD6-4BFF-8D82-BF8830430D8E}"/>
                    </a:ext>
                  </a:extLst>
                </p14:cNvPr>
                <p14:cNvContentPartPr/>
                <p14:nvPr/>
              </p14:nvContentPartPr>
              <p14:xfrm>
                <a:off x="1843170" y="5352006"/>
                <a:ext cx="206640" cy="76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64378C0-5DD6-4BFF-8D82-BF8830430D8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34170" y="5343006"/>
                  <a:ext cx="224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2E0C913-B670-44B6-A13A-7A6C6001FCE0}"/>
                    </a:ext>
                  </a:extLst>
                </p14:cNvPr>
                <p14:cNvContentPartPr/>
                <p14:nvPr/>
              </p14:nvContentPartPr>
              <p14:xfrm>
                <a:off x="2017410" y="5306286"/>
                <a:ext cx="119520" cy="954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2E0C913-B670-44B6-A13A-7A6C6001FCE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08770" y="5297646"/>
                  <a:ext cx="137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2CAE89C-3CB2-439D-80EF-7296C025C93F}"/>
                    </a:ext>
                  </a:extLst>
                </p14:cNvPr>
                <p14:cNvContentPartPr/>
                <p14:nvPr/>
              </p14:nvContentPartPr>
              <p14:xfrm>
                <a:off x="2196690" y="5290446"/>
                <a:ext cx="54360" cy="1098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2CAE89C-3CB2-439D-80EF-7296C025C93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188050" y="5281806"/>
                  <a:ext cx="72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16E151D-48B9-42B7-8DA4-7081095D1B64}"/>
                    </a:ext>
                  </a:extLst>
                </p14:cNvPr>
                <p14:cNvContentPartPr/>
                <p14:nvPr/>
              </p14:nvContentPartPr>
              <p14:xfrm>
                <a:off x="2268330" y="5270646"/>
                <a:ext cx="92880" cy="143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16E151D-48B9-42B7-8DA4-7081095D1B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59690" y="5261646"/>
                  <a:ext cx="110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B8C78BA-9384-43D1-8523-8DDB675C666F}"/>
                    </a:ext>
                  </a:extLst>
                </p14:cNvPr>
                <p14:cNvContentPartPr/>
                <p14:nvPr/>
              </p14:nvContentPartPr>
              <p14:xfrm>
                <a:off x="2488650" y="5447766"/>
                <a:ext cx="42840" cy="38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B8C78BA-9384-43D1-8523-8DDB675C666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480010" y="5438766"/>
                  <a:ext cx="604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0618718-E858-41AB-87A5-CC223D1392B6}"/>
              </a:ext>
            </a:extLst>
          </p:cNvPr>
          <p:cNvGrpSpPr/>
          <p:nvPr/>
        </p:nvGrpSpPr>
        <p:grpSpPr>
          <a:xfrm>
            <a:off x="2847210" y="5330406"/>
            <a:ext cx="425520" cy="108000"/>
            <a:chOff x="2847210" y="5330406"/>
            <a:chExt cx="42552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8D3634F-BAB1-4A8A-B930-A6EFE094D2EA}"/>
                    </a:ext>
                  </a:extLst>
                </p14:cNvPr>
                <p14:cNvContentPartPr/>
                <p14:nvPr/>
              </p14:nvContentPartPr>
              <p14:xfrm>
                <a:off x="2847210" y="5334726"/>
                <a:ext cx="76680" cy="103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8D3634F-BAB1-4A8A-B930-A6EFE094D2E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838570" y="5326086"/>
                  <a:ext cx="9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9933813-60A7-47DF-B9D4-AAE8D7478F23}"/>
                    </a:ext>
                  </a:extLst>
                </p14:cNvPr>
                <p14:cNvContentPartPr/>
                <p14:nvPr/>
              </p14:nvContentPartPr>
              <p14:xfrm>
                <a:off x="2948010" y="5365326"/>
                <a:ext cx="14760" cy="63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9933813-60A7-47DF-B9D4-AAE8D7478F2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39370" y="5356326"/>
                  <a:ext cx="32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4A510E9-B270-4ECB-87D0-F3B5E0DB8061}"/>
                    </a:ext>
                  </a:extLst>
                </p14:cNvPr>
                <p14:cNvContentPartPr/>
                <p14:nvPr/>
              </p14:nvContentPartPr>
              <p14:xfrm>
                <a:off x="2949090" y="5330406"/>
                <a:ext cx="128160" cy="871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4A510E9-B270-4ECB-87D0-F3B5E0DB806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940090" y="5321406"/>
                  <a:ext cx="14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C3B9B7F-38D3-4848-9699-FB97E4382A79}"/>
                    </a:ext>
                  </a:extLst>
                </p14:cNvPr>
                <p14:cNvContentPartPr/>
                <p14:nvPr/>
              </p14:nvContentPartPr>
              <p14:xfrm>
                <a:off x="3141330" y="5336886"/>
                <a:ext cx="131400" cy="96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C3B9B7F-38D3-4848-9699-FB97E4382A7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132330" y="5328246"/>
                  <a:ext cx="149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ACEEEDB-4F5E-4B6D-8AB1-FA1451F881F3}"/>
              </a:ext>
            </a:extLst>
          </p:cNvPr>
          <p:cNvGrpSpPr/>
          <p:nvPr/>
        </p:nvGrpSpPr>
        <p:grpSpPr>
          <a:xfrm>
            <a:off x="3585930" y="5312406"/>
            <a:ext cx="653400" cy="180720"/>
            <a:chOff x="3585930" y="5312406"/>
            <a:chExt cx="65340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6E2AF51-FE9D-4C10-9030-13E80AEC544F}"/>
                    </a:ext>
                  </a:extLst>
                </p14:cNvPr>
                <p14:cNvContentPartPr/>
                <p14:nvPr/>
              </p14:nvContentPartPr>
              <p14:xfrm>
                <a:off x="3585930" y="5313486"/>
                <a:ext cx="95040" cy="169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6E2AF51-FE9D-4C10-9030-13E80AEC544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577290" y="5304846"/>
                  <a:ext cx="112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41B71D8-A1C8-4CA0-AB03-4D705C3A6C00}"/>
                    </a:ext>
                  </a:extLst>
                </p14:cNvPr>
                <p14:cNvContentPartPr/>
                <p14:nvPr/>
              </p14:nvContentPartPr>
              <p14:xfrm>
                <a:off x="3732810" y="5339406"/>
                <a:ext cx="184320" cy="153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41B71D8-A1C8-4CA0-AB03-4D705C3A6C0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23810" y="5330766"/>
                  <a:ext cx="201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BD2A153-1EDC-474A-98C1-8099EDCDA9BB}"/>
                    </a:ext>
                  </a:extLst>
                </p14:cNvPr>
                <p14:cNvContentPartPr/>
                <p14:nvPr/>
              </p14:nvContentPartPr>
              <p14:xfrm>
                <a:off x="3895530" y="5332206"/>
                <a:ext cx="124920" cy="1414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BD2A153-1EDC-474A-98C1-8099EDCDA9B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86530" y="5323206"/>
                  <a:ext cx="142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27C2B30-3C58-47D5-AD80-DA632AA84D88}"/>
                    </a:ext>
                  </a:extLst>
                </p14:cNvPr>
                <p14:cNvContentPartPr/>
                <p14:nvPr/>
              </p14:nvContentPartPr>
              <p14:xfrm>
                <a:off x="4159050" y="5312406"/>
                <a:ext cx="80280" cy="136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27C2B30-3C58-47D5-AD80-DA632AA84D8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50050" y="5303766"/>
                  <a:ext cx="979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66C944-F71F-411D-92B1-C0C7F289A9D2}"/>
              </a:ext>
            </a:extLst>
          </p:cNvPr>
          <p:cNvGrpSpPr/>
          <p:nvPr/>
        </p:nvGrpSpPr>
        <p:grpSpPr>
          <a:xfrm>
            <a:off x="4403130" y="5239686"/>
            <a:ext cx="378720" cy="250200"/>
            <a:chOff x="4403130" y="5239686"/>
            <a:chExt cx="37872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089AC42-D2F1-401F-84F8-FD3094920D58}"/>
                    </a:ext>
                  </a:extLst>
                </p14:cNvPr>
                <p14:cNvContentPartPr/>
                <p14:nvPr/>
              </p14:nvContentPartPr>
              <p14:xfrm>
                <a:off x="4403130" y="5239686"/>
                <a:ext cx="198720" cy="82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089AC42-D2F1-401F-84F8-FD3094920D5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394490" y="5231046"/>
                  <a:ext cx="216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DD9BF35-2A52-4FB4-A081-917046C1B405}"/>
                    </a:ext>
                  </a:extLst>
                </p14:cNvPr>
                <p14:cNvContentPartPr/>
                <p14:nvPr/>
              </p14:nvContentPartPr>
              <p14:xfrm>
                <a:off x="4498890" y="5303046"/>
                <a:ext cx="116640" cy="1432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DD9BF35-2A52-4FB4-A081-917046C1B4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490250" y="5294046"/>
                  <a:ext cx="134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0432642-EC6C-45BF-A2D3-C128A875BD91}"/>
                    </a:ext>
                  </a:extLst>
                </p14:cNvPr>
                <p14:cNvContentPartPr/>
                <p14:nvPr/>
              </p14:nvContentPartPr>
              <p14:xfrm>
                <a:off x="4716330" y="5444166"/>
                <a:ext cx="65520" cy="45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0432642-EC6C-45BF-A2D3-C128A875BD9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707690" y="5435526"/>
                  <a:ext cx="831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8CFA38BD-C50D-45D2-864B-3430BA5810A0}"/>
              </a:ext>
            </a:extLst>
          </p:cNvPr>
          <p:cNvGrpSpPr/>
          <p:nvPr/>
        </p:nvGrpSpPr>
        <p:grpSpPr>
          <a:xfrm>
            <a:off x="5170650" y="5294406"/>
            <a:ext cx="537840" cy="159840"/>
            <a:chOff x="5170650" y="5294406"/>
            <a:chExt cx="53784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CFA8E79-1A94-44F5-9BC0-488A4C864038}"/>
                    </a:ext>
                  </a:extLst>
                </p14:cNvPr>
                <p14:cNvContentPartPr/>
                <p14:nvPr/>
              </p14:nvContentPartPr>
              <p14:xfrm>
                <a:off x="5170650" y="5294406"/>
                <a:ext cx="123120" cy="159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CFA8E79-1A94-44F5-9BC0-488A4C86403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162010" y="5285406"/>
                  <a:ext cx="140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B3CE064-3DEA-4152-89EA-22B795154D0A}"/>
                    </a:ext>
                  </a:extLst>
                </p14:cNvPr>
                <p14:cNvContentPartPr/>
                <p14:nvPr/>
              </p14:nvContentPartPr>
              <p14:xfrm>
                <a:off x="5357850" y="5311686"/>
                <a:ext cx="99000" cy="104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B3CE064-3DEA-4152-89EA-22B795154D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349210" y="5302686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7DFE902-626C-4B23-910E-B21BE3475A0E}"/>
                    </a:ext>
                  </a:extLst>
                </p14:cNvPr>
                <p14:cNvContentPartPr/>
                <p14:nvPr/>
              </p14:nvContentPartPr>
              <p14:xfrm>
                <a:off x="5493930" y="5319246"/>
                <a:ext cx="23760" cy="98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7DFE902-626C-4B23-910E-B21BE3475A0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484930" y="5310606"/>
                  <a:ext cx="41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C884E54-42D8-4E1D-95BC-0DA3347C3125}"/>
                    </a:ext>
                  </a:extLst>
                </p14:cNvPr>
                <p14:cNvContentPartPr/>
                <p14:nvPr/>
              </p14:nvContentPartPr>
              <p14:xfrm>
                <a:off x="5495370" y="5303046"/>
                <a:ext cx="213120" cy="127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C884E54-42D8-4E1D-95BC-0DA3347C312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86370" y="5294406"/>
                  <a:ext cx="2307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FFCD94FD-8CB0-462F-83AC-AB8B58656B8F}"/>
              </a:ext>
            </a:extLst>
          </p:cNvPr>
          <p:cNvGrpSpPr/>
          <p:nvPr/>
        </p:nvGrpSpPr>
        <p:grpSpPr>
          <a:xfrm>
            <a:off x="5867250" y="5304486"/>
            <a:ext cx="426240" cy="162000"/>
            <a:chOff x="5867250" y="5304486"/>
            <a:chExt cx="42624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086094B-A823-4482-9CD6-36675924ED8E}"/>
                    </a:ext>
                  </a:extLst>
                </p14:cNvPr>
                <p14:cNvContentPartPr/>
                <p14:nvPr/>
              </p14:nvContentPartPr>
              <p14:xfrm>
                <a:off x="5867250" y="5313126"/>
                <a:ext cx="77040" cy="1263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086094B-A823-4482-9CD6-36675924ED8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858610" y="5304126"/>
                  <a:ext cx="94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89E0EAB-6FBD-4E9C-A8EC-0F001349E8B9}"/>
                    </a:ext>
                  </a:extLst>
                </p14:cNvPr>
                <p14:cNvContentPartPr/>
                <p14:nvPr/>
              </p14:nvContentPartPr>
              <p14:xfrm>
                <a:off x="6015210" y="5341206"/>
                <a:ext cx="92520" cy="820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89E0EAB-6FBD-4E9C-A8EC-0F001349E8B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006570" y="5332566"/>
                  <a:ext cx="11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33C3A93-2AF2-49A2-B4B3-6E5CD2CDB6FA}"/>
                    </a:ext>
                  </a:extLst>
                </p14:cNvPr>
                <p14:cNvContentPartPr/>
                <p14:nvPr/>
              </p14:nvContentPartPr>
              <p14:xfrm>
                <a:off x="6186570" y="5320686"/>
                <a:ext cx="15840" cy="1188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33C3A93-2AF2-49A2-B4B3-6E5CD2CDB6F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77570" y="5312046"/>
                  <a:ext cx="33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3E2E55A-040D-40FF-A694-A44DD59D6FAF}"/>
                    </a:ext>
                  </a:extLst>
                </p14:cNvPr>
                <p14:cNvContentPartPr/>
                <p14:nvPr/>
              </p14:nvContentPartPr>
              <p14:xfrm>
                <a:off x="6204210" y="5304486"/>
                <a:ext cx="89280" cy="1620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3E2E55A-040D-40FF-A694-A44DD59D6FA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195210" y="5295846"/>
                  <a:ext cx="1069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15CDEFBB-7264-4377-AB07-C0DF29DF4974}"/>
              </a:ext>
            </a:extLst>
          </p:cNvPr>
          <p:cNvGrpSpPr/>
          <p:nvPr/>
        </p:nvGrpSpPr>
        <p:grpSpPr>
          <a:xfrm>
            <a:off x="6460530" y="5312406"/>
            <a:ext cx="108000" cy="145080"/>
            <a:chOff x="6460530" y="5312406"/>
            <a:chExt cx="10800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77302F9-67DF-4CAF-93CF-0CAE7F527671}"/>
                    </a:ext>
                  </a:extLst>
                </p14:cNvPr>
                <p14:cNvContentPartPr/>
                <p14:nvPr/>
              </p14:nvContentPartPr>
              <p14:xfrm>
                <a:off x="6460530" y="5312406"/>
                <a:ext cx="108000" cy="145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77302F9-67DF-4CAF-93CF-0CAE7F52767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51530" y="5303406"/>
                  <a:ext cx="125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8C7AEA0-451F-4C23-A374-B39DF2CD0821}"/>
                    </a:ext>
                  </a:extLst>
                </p14:cNvPr>
                <p14:cNvContentPartPr/>
                <p14:nvPr/>
              </p14:nvContentPartPr>
              <p14:xfrm>
                <a:off x="6482490" y="5389086"/>
                <a:ext cx="78840" cy="133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8C7AEA0-451F-4C23-A374-B39DF2CD082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73490" y="5380446"/>
                  <a:ext cx="96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AB2297E-1AE2-4A8C-843B-8BE5C676CC70}"/>
              </a:ext>
            </a:extLst>
          </p:cNvPr>
          <p:cNvGrpSpPr/>
          <p:nvPr/>
        </p:nvGrpSpPr>
        <p:grpSpPr>
          <a:xfrm>
            <a:off x="6713610" y="5226726"/>
            <a:ext cx="212400" cy="249480"/>
            <a:chOff x="6713610" y="5226726"/>
            <a:chExt cx="21240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6FA04CD-9EE5-4BDE-A82D-4E902D7463F2}"/>
                    </a:ext>
                  </a:extLst>
                </p14:cNvPr>
                <p14:cNvContentPartPr/>
                <p14:nvPr/>
              </p14:nvContentPartPr>
              <p14:xfrm>
                <a:off x="6713610" y="5226726"/>
                <a:ext cx="212400" cy="2494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6FA04CD-9EE5-4BDE-A82D-4E902D7463F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704610" y="5218086"/>
                  <a:ext cx="230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66F7956-1DDD-47D6-B73E-7D17B280362D}"/>
                    </a:ext>
                  </a:extLst>
                </p14:cNvPr>
                <p14:cNvContentPartPr/>
                <p14:nvPr/>
              </p14:nvContentPartPr>
              <p14:xfrm>
                <a:off x="6810090" y="5376486"/>
                <a:ext cx="105840" cy="20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66F7956-1DDD-47D6-B73E-7D17B280362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801090" y="5367486"/>
                  <a:ext cx="1234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626D278-A203-4E89-8ACE-9E5EF65CD9B4}"/>
              </a:ext>
            </a:extLst>
          </p:cNvPr>
          <p:cNvGrpSpPr/>
          <p:nvPr/>
        </p:nvGrpSpPr>
        <p:grpSpPr>
          <a:xfrm>
            <a:off x="7315890" y="5279286"/>
            <a:ext cx="181080" cy="277200"/>
            <a:chOff x="7315890" y="5279286"/>
            <a:chExt cx="18108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0430608-186D-4051-8F93-85E4E3509111}"/>
                    </a:ext>
                  </a:extLst>
                </p14:cNvPr>
                <p14:cNvContentPartPr/>
                <p14:nvPr/>
              </p14:nvContentPartPr>
              <p14:xfrm>
                <a:off x="7315890" y="5279286"/>
                <a:ext cx="95040" cy="1562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0430608-186D-4051-8F93-85E4E350911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07250" y="5270286"/>
                  <a:ext cx="112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E08F723-DBCC-4393-8AA7-38673954C25C}"/>
                    </a:ext>
                  </a:extLst>
                </p14:cNvPr>
                <p14:cNvContentPartPr/>
                <p14:nvPr/>
              </p14:nvContentPartPr>
              <p14:xfrm>
                <a:off x="7407330" y="5345166"/>
                <a:ext cx="89640" cy="2113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E08F723-DBCC-4393-8AA7-38673954C25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98330" y="5336526"/>
                  <a:ext cx="10728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40338D9-FE75-4CC4-BE57-9D87F83C5555}"/>
              </a:ext>
            </a:extLst>
          </p:cNvPr>
          <p:cNvGrpSpPr/>
          <p:nvPr/>
        </p:nvGrpSpPr>
        <p:grpSpPr>
          <a:xfrm>
            <a:off x="7837890" y="5281446"/>
            <a:ext cx="736560" cy="219960"/>
            <a:chOff x="7837890" y="5281446"/>
            <a:chExt cx="73656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3B88DAA-9914-499A-8F6D-76BCF9E3DBC2}"/>
                    </a:ext>
                  </a:extLst>
                </p14:cNvPr>
                <p14:cNvContentPartPr/>
                <p14:nvPr/>
              </p14:nvContentPartPr>
              <p14:xfrm>
                <a:off x="7837890" y="5321766"/>
                <a:ext cx="64080" cy="1796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3B88DAA-9914-499A-8F6D-76BCF9E3DBC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829250" y="5312766"/>
                  <a:ext cx="81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B56A48B-3D93-4A17-A474-EA769572D633}"/>
                    </a:ext>
                  </a:extLst>
                </p14:cNvPr>
                <p14:cNvContentPartPr/>
                <p14:nvPr/>
              </p14:nvContentPartPr>
              <p14:xfrm>
                <a:off x="7866690" y="5345526"/>
                <a:ext cx="74160" cy="691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B56A48B-3D93-4A17-A474-EA769572D63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857690" y="5336526"/>
                  <a:ext cx="91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6A4A03B-4B12-4D73-89F4-7D6D846AB21A}"/>
                    </a:ext>
                  </a:extLst>
                </p14:cNvPr>
                <p14:cNvContentPartPr/>
                <p14:nvPr/>
              </p14:nvContentPartPr>
              <p14:xfrm>
                <a:off x="7967130" y="5327166"/>
                <a:ext cx="39240" cy="972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6A4A03B-4B12-4D73-89F4-7D6D846AB21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958490" y="5318166"/>
                  <a:ext cx="56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B630405-59D7-4AA5-9617-F438B57758EF}"/>
                    </a:ext>
                  </a:extLst>
                </p14:cNvPr>
                <p14:cNvContentPartPr/>
                <p14:nvPr/>
              </p14:nvContentPartPr>
              <p14:xfrm>
                <a:off x="8054970" y="5323566"/>
                <a:ext cx="159480" cy="85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B630405-59D7-4AA5-9617-F438B57758E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45970" y="5314926"/>
                  <a:ext cx="177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F9B8169-CCA1-46EB-B199-432EF2667747}"/>
                    </a:ext>
                  </a:extLst>
                </p14:cNvPr>
                <p14:cNvContentPartPr/>
                <p14:nvPr/>
              </p14:nvContentPartPr>
              <p14:xfrm>
                <a:off x="8218770" y="5281446"/>
                <a:ext cx="63000" cy="106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F9B8169-CCA1-46EB-B199-432EF266774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209770" y="5272806"/>
                  <a:ext cx="8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ED71CA3-A826-4B3A-8471-C9A4B359F581}"/>
                    </a:ext>
                  </a:extLst>
                </p14:cNvPr>
                <p14:cNvContentPartPr/>
                <p14:nvPr/>
              </p14:nvContentPartPr>
              <p14:xfrm>
                <a:off x="8312010" y="5307726"/>
                <a:ext cx="202320" cy="781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ED71CA3-A826-4B3A-8471-C9A4B359F58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303370" y="5299086"/>
                  <a:ext cx="219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73F05F4-7FF1-4540-8796-50ACA90A2584}"/>
                    </a:ext>
                  </a:extLst>
                </p14:cNvPr>
                <p14:cNvContentPartPr/>
                <p14:nvPr/>
              </p14:nvContentPartPr>
              <p14:xfrm>
                <a:off x="8508930" y="5286126"/>
                <a:ext cx="65520" cy="108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73F05F4-7FF1-4540-8796-50ACA90A258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00290" y="5277486"/>
                  <a:ext cx="831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C78387A4-B18A-462B-BC8A-41531DFF648D}"/>
              </a:ext>
            </a:extLst>
          </p:cNvPr>
          <p:cNvGrpSpPr/>
          <p:nvPr/>
        </p:nvGrpSpPr>
        <p:grpSpPr>
          <a:xfrm>
            <a:off x="8842290" y="5256966"/>
            <a:ext cx="753840" cy="163080"/>
            <a:chOff x="8842290" y="5256966"/>
            <a:chExt cx="75384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040CFA1-4144-4D81-9215-EA6DB03FBDC9}"/>
                    </a:ext>
                  </a:extLst>
                </p14:cNvPr>
                <p14:cNvContentPartPr/>
                <p14:nvPr/>
              </p14:nvContentPartPr>
              <p14:xfrm>
                <a:off x="8842290" y="5256966"/>
                <a:ext cx="21960" cy="163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040CFA1-4144-4D81-9215-EA6DB03FBDC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833650" y="5248326"/>
                  <a:ext cx="39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5987FCC-B59C-4742-B5A2-A7B631E25B34}"/>
                    </a:ext>
                  </a:extLst>
                </p14:cNvPr>
                <p14:cNvContentPartPr/>
                <p14:nvPr/>
              </p14:nvContentPartPr>
              <p14:xfrm>
                <a:off x="8879730" y="5283966"/>
                <a:ext cx="290160" cy="95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5987FCC-B59C-4742-B5A2-A7B631E25B3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70730" y="5275326"/>
                  <a:ext cx="307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6C295E7-D0A8-46DE-A85B-38CEBDF69356}"/>
                    </a:ext>
                  </a:extLst>
                </p14:cNvPr>
                <p14:cNvContentPartPr/>
                <p14:nvPr/>
              </p14:nvContentPartPr>
              <p14:xfrm>
                <a:off x="9223530" y="5309886"/>
                <a:ext cx="138600" cy="493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6C295E7-D0A8-46DE-A85B-38CEBDF6935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214890" y="5300886"/>
                  <a:ext cx="15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8337751-3238-4112-8C37-FCE5DCB26E82}"/>
                    </a:ext>
                  </a:extLst>
                </p14:cNvPr>
                <p14:cNvContentPartPr/>
                <p14:nvPr/>
              </p14:nvContentPartPr>
              <p14:xfrm>
                <a:off x="9392010" y="5286126"/>
                <a:ext cx="204120" cy="88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8337751-3238-4112-8C37-FCE5DCB26E8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383370" y="5277126"/>
                  <a:ext cx="2217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06111E9-8BCC-4A2C-9E5C-CAFD1F5CBB39}"/>
              </a:ext>
            </a:extLst>
          </p:cNvPr>
          <p:cNvGrpSpPr/>
          <p:nvPr/>
        </p:nvGrpSpPr>
        <p:grpSpPr>
          <a:xfrm>
            <a:off x="1928850" y="5762046"/>
            <a:ext cx="826920" cy="282960"/>
            <a:chOff x="1928850" y="5762046"/>
            <a:chExt cx="82692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9B443A4-3CE8-4B71-B29B-5ED3F0D1DA21}"/>
                    </a:ext>
                  </a:extLst>
                </p14:cNvPr>
                <p14:cNvContentPartPr/>
                <p14:nvPr/>
              </p14:nvContentPartPr>
              <p14:xfrm>
                <a:off x="1928850" y="5763126"/>
                <a:ext cx="114120" cy="1890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9B443A4-3CE8-4B71-B29B-5ED3F0D1DA2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919850" y="5754486"/>
                  <a:ext cx="131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BAF2F79-1912-45F1-8BE6-3E38400A9101}"/>
                    </a:ext>
                  </a:extLst>
                </p14:cNvPr>
                <p14:cNvContentPartPr/>
                <p14:nvPr/>
              </p14:nvContentPartPr>
              <p14:xfrm>
                <a:off x="2080770" y="5855286"/>
                <a:ext cx="128520" cy="189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BAF2F79-1912-45F1-8BE6-3E38400A910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71770" y="5846286"/>
                  <a:ext cx="146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154EA94-21AE-4CB5-B201-D01F025D35BC}"/>
                    </a:ext>
                  </a:extLst>
                </p14:cNvPr>
                <p14:cNvContentPartPr/>
                <p14:nvPr/>
              </p14:nvContentPartPr>
              <p14:xfrm>
                <a:off x="2339250" y="5784726"/>
                <a:ext cx="146880" cy="1494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154EA94-21AE-4CB5-B201-D01F025D35B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30610" y="5776086"/>
                  <a:ext cx="16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447C127-6AB2-48DC-B784-D9B2448923DF}"/>
                    </a:ext>
                  </a:extLst>
                </p14:cNvPr>
                <p14:cNvContentPartPr/>
                <p14:nvPr/>
              </p14:nvContentPartPr>
              <p14:xfrm>
                <a:off x="2516370" y="5762046"/>
                <a:ext cx="239400" cy="1778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447C127-6AB2-48DC-B784-D9B2448923D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07730" y="5753046"/>
                  <a:ext cx="2570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2648C36B-A591-4E97-B343-B2DA103EB1F1}"/>
              </a:ext>
            </a:extLst>
          </p:cNvPr>
          <p:cNvGrpSpPr/>
          <p:nvPr/>
        </p:nvGrpSpPr>
        <p:grpSpPr>
          <a:xfrm>
            <a:off x="2954490" y="5742606"/>
            <a:ext cx="685080" cy="163440"/>
            <a:chOff x="2954490" y="5742606"/>
            <a:chExt cx="68508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77565BB-991E-4EC1-97A9-C047AEB4F4B4}"/>
                    </a:ext>
                  </a:extLst>
                </p14:cNvPr>
                <p14:cNvContentPartPr/>
                <p14:nvPr/>
              </p14:nvContentPartPr>
              <p14:xfrm>
                <a:off x="2954490" y="5803806"/>
                <a:ext cx="86400" cy="1008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77565BB-991E-4EC1-97A9-C047AEB4F4B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945490" y="5795166"/>
                  <a:ext cx="104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3C9EAB6-EC3A-4708-A220-CA6FC0E394A4}"/>
                    </a:ext>
                  </a:extLst>
                </p14:cNvPr>
                <p14:cNvContentPartPr/>
                <p14:nvPr/>
              </p14:nvContentPartPr>
              <p14:xfrm>
                <a:off x="3099570" y="5742606"/>
                <a:ext cx="99000" cy="1634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3C9EAB6-EC3A-4708-A220-CA6FC0E394A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090570" y="5733966"/>
                  <a:ext cx="116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85699BD-0A4C-4B12-83D9-C52CA0D9F8FE}"/>
                    </a:ext>
                  </a:extLst>
                </p14:cNvPr>
                <p14:cNvContentPartPr/>
                <p14:nvPr/>
              </p14:nvContentPartPr>
              <p14:xfrm>
                <a:off x="3252210" y="5814606"/>
                <a:ext cx="70560" cy="633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85699BD-0A4C-4B12-83D9-C52CA0D9F8F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243570" y="5805606"/>
                  <a:ext cx="88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DE6F972-D12A-48AD-A651-7C611E165980}"/>
                    </a:ext>
                  </a:extLst>
                </p14:cNvPr>
                <p14:cNvContentPartPr/>
                <p14:nvPr/>
              </p14:nvContentPartPr>
              <p14:xfrm>
                <a:off x="3378210" y="5755566"/>
                <a:ext cx="32400" cy="1062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DE6F972-D12A-48AD-A651-7C611E16598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369210" y="5746926"/>
                  <a:ext cx="5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7323781-3CBD-44D4-8852-727FEE6A61AB}"/>
                    </a:ext>
                  </a:extLst>
                </p14:cNvPr>
                <p14:cNvContentPartPr/>
                <p14:nvPr/>
              </p14:nvContentPartPr>
              <p14:xfrm>
                <a:off x="3465330" y="5785806"/>
                <a:ext cx="174240" cy="831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7323781-3CBD-44D4-8852-727FEE6A61A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456690" y="5777166"/>
                  <a:ext cx="1918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95D5E439-0C35-4206-9108-43B95A1B0086}"/>
              </a:ext>
            </a:extLst>
          </p:cNvPr>
          <p:cNvGrpSpPr/>
          <p:nvPr/>
        </p:nvGrpSpPr>
        <p:grpSpPr>
          <a:xfrm>
            <a:off x="3863850" y="5674206"/>
            <a:ext cx="646200" cy="245880"/>
            <a:chOff x="3863850" y="5674206"/>
            <a:chExt cx="6462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93B674D-4F1D-41DB-A80E-DE15104B955A}"/>
                    </a:ext>
                  </a:extLst>
                </p14:cNvPr>
                <p14:cNvContentPartPr/>
                <p14:nvPr/>
              </p14:nvContentPartPr>
              <p14:xfrm>
                <a:off x="3863850" y="5766726"/>
                <a:ext cx="96120" cy="756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93B674D-4F1D-41DB-A80E-DE15104B955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855210" y="5758086"/>
                  <a:ext cx="11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19EAEBE-E81F-4307-928D-4B55CC228DC2}"/>
                    </a:ext>
                  </a:extLst>
                </p14:cNvPr>
                <p14:cNvContentPartPr/>
                <p14:nvPr/>
              </p14:nvContentPartPr>
              <p14:xfrm>
                <a:off x="4023690" y="5674206"/>
                <a:ext cx="55440" cy="2458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19EAEBE-E81F-4307-928D-4B55CC228DC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014690" y="5665206"/>
                  <a:ext cx="73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AA019E6-867A-4974-BC1E-429E775A2179}"/>
                    </a:ext>
                  </a:extLst>
                </p14:cNvPr>
                <p14:cNvContentPartPr/>
                <p14:nvPr/>
              </p14:nvContentPartPr>
              <p14:xfrm>
                <a:off x="3997050" y="5695446"/>
                <a:ext cx="399240" cy="1681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AA019E6-867A-4974-BC1E-429E775A217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88050" y="5686446"/>
                  <a:ext cx="416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DCDD21C-E1AE-4352-AA49-C209EE0BECB6}"/>
                    </a:ext>
                  </a:extLst>
                </p14:cNvPr>
                <p14:cNvContentPartPr/>
                <p14:nvPr/>
              </p14:nvContentPartPr>
              <p14:xfrm>
                <a:off x="4352010" y="5695446"/>
                <a:ext cx="158040" cy="1634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DCDD21C-E1AE-4352-AA49-C209EE0BECB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343010" y="5686446"/>
                  <a:ext cx="1756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F16C36C-EB5D-46CD-8C4E-AD6CBE24CB23}"/>
                  </a:ext>
                </a:extLst>
              </p14:cNvPr>
              <p14:cNvContentPartPr/>
              <p14:nvPr/>
            </p14:nvContentPartPr>
            <p14:xfrm>
              <a:off x="4679250" y="5898486"/>
              <a:ext cx="66600" cy="5004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F16C36C-EB5D-46CD-8C4E-AD6CBE24CB23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670250" y="5889486"/>
                <a:ext cx="8424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A5E8925-C7F6-4CEE-BC1A-9C07447590E6}"/>
              </a:ext>
            </a:extLst>
          </p:cNvPr>
          <p:cNvGrpSpPr/>
          <p:nvPr/>
        </p:nvGrpSpPr>
        <p:grpSpPr>
          <a:xfrm>
            <a:off x="5107290" y="5739006"/>
            <a:ext cx="248760" cy="213120"/>
            <a:chOff x="5107290" y="5739006"/>
            <a:chExt cx="2487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BAD5B34-DE8A-43F3-A839-8126653E22A2}"/>
                    </a:ext>
                  </a:extLst>
                </p14:cNvPr>
                <p14:cNvContentPartPr/>
                <p14:nvPr/>
              </p14:nvContentPartPr>
              <p14:xfrm>
                <a:off x="5107290" y="5799126"/>
                <a:ext cx="210600" cy="90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BAD5B34-DE8A-43F3-A839-8126653E22A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098650" y="5790486"/>
                  <a:ext cx="22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2191377-4A02-4C98-B511-5074ABB22EE2}"/>
                    </a:ext>
                  </a:extLst>
                </p14:cNvPr>
                <p14:cNvContentPartPr/>
                <p14:nvPr/>
              </p14:nvContentPartPr>
              <p14:xfrm>
                <a:off x="5165610" y="5861046"/>
                <a:ext cx="136440" cy="9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2191377-4A02-4C98-B511-5074ABB22EE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156970" y="5852046"/>
                  <a:ext cx="154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9CD8EC9-4C32-4290-9D4D-43F90E665EBE}"/>
                    </a:ext>
                  </a:extLst>
                </p14:cNvPr>
                <p14:cNvContentPartPr/>
                <p14:nvPr/>
              </p14:nvContentPartPr>
              <p14:xfrm>
                <a:off x="5192970" y="5739006"/>
                <a:ext cx="163080" cy="213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9CD8EC9-4C32-4290-9D4D-43F90E665EB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184330" y="5730006"/>
                  <a:ext cx="1807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6A80771-36CE-49D7-9A71-FF0AADF9DA57}"/>
              </a:ext>
            </a:extLst>
          </p:cNvPr>
          <p:cNvGrpSpPr/>
          <p:nvPr/>
        </p:nvGrpSpPr>
        <p:grpSpPr>
          <a:xfrm>
            <a:off x="5723250" y="5784366"/>
            <a:ext cx="646560" cy="157680"/>
            <a:chOff x="5723250" y="5784366"/>
            <a:chExt cx="64656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F6CCDD0-8977-49A2-ADCB-8D2F98DFB8A1}"/>
                    </a:ext>
                  </a:extLst>
                </p14:cNvPr>
                <p14:cNvContentPartPr/>
                <p14:nvPr/>
              </p14:nvContentPartPr>
              <p14:xfrm>
                <a:off x="5723250" y="5784366"/>
                <a:ext cx="127080" cy="1443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F6CCDD0-8977-49A2-ADCB-8D2F98DFB8A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714250" y="5775726"/>
                  <a:ext cx="144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502D1D7-C6DC-4191-AE06-95EE6FA12E40}"/>
                    </a:ext>
                  </a:extLst>
                </p14:cNvPr>
                <p14:cNvContentPartPr/>
                <p14:nvPr/>
              </p14:nvContentPartPr>
              <p14:xfrm>
                <a:off x="5924490" y="5795166"/>
                <a:ext cx="102960" cy="1432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502D1D7-C6DC-4191-AE06-95EE6FA12E4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915490" y="5786526"/>
                  <a:ext cx="120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9034929-45AF-4A5D-8D25-E0F18482AF45}"/>
                    </a:ext>
                  </a:extLst>
                </p14:cNvPr>
                <p14:cNvContentPartPr/>
                <p14:nvPr/>
              </p14:nvContentPartPr>
              <p14:xfrm>
                <a:off x="6091530" y="5790486"/>
                <a:ext cx="126360" cy="1342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9034929-45AF-4A5D-8D25-E0F18482AF4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082890" y="5781486"/>
                  <a:ext cx="144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40D0BB1-17E5-44ED-9428-207976EF31A9}"/>
                    </a:ext>
                  </a:extLst>
                </p14:cNvPr>
                <p14:cNvContentPartPr/>
                <p14:nvPr/>
              </p14:nvContentPartPr>
              <p14:xfrm>
                <a:off x="6286650" y="5917206"/>
                <a:ext cx="83160" cy="248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40D0BB1-17E5-44ED-9428-207976EF31A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277650" y="5908206"/>
                  <a:ext cx="100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C8133B7-87A4-4444-BAA1-F0D21C2AE809}"/>
              </a:ext>
            </a:extLst>
          </p:cNvPr>
          <p:cNvGrpSpPr/>
          <p:nvPr/>
        </p:nvGrpSpPr>
        <p:grpSpPr>
          <a:xfrm>
            <a:off x="6548010" y="5791206"/>
            <a:ext cx="487440" cy="160920"/>
            <a:chOff x="6548010" y="5791206"/>
            <a:chExt cx="4874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84A5EAF-57B7-4E72-8D95-79910375FE27}"/>
                    </a:ext>
                  </a:extLst>
                </p14:cNvPr>
                <p14:cNvContentPartPr/>
                <p14:nvPr/>
              </p14:nvContentPartPr>
              <p14:xfrm>
                <a:off x="6548010" y="5791206"/>
                <a:ext cx="98280" cy="1540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84A5EAF-57B7-4E72-8D95-79910375FE2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539370" y="5782206"/>
                  <a:ext cx="115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ADEB0B5-F6FC-418A-9292-E3EE4D2EAFBC}"/>
                    </a:ext>
                  </a:extLst>
                </p14:cNvPr>
                <p14:cNvContentPartPr/>
                <p14:nvPr/>
              </p14:nvContentPartPr>
              <p14:xfrm>
                <a:off x="6714330" y="5823246"/>
                <a:ext cx="111960" cy="1288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ADEB0B5-F6FC-418A-9292-E3EE4D2EAFB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05330" y="5814606"/>
                  <a:ext cx="129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1B3392B-10D9-4B47-850B-31CB5A0824A6}"/>
                    </a:ext>
                  </a:extLst>
                </p14:cNvPr>
                <p14:cNvContentPartPr/>
                <p14:nvPr/>
              </p14:nvContentPartPr>
              <p14:xfrm>
                <a:off x="6893970" y="5815686"/>
                <a:ext cx="32400" cy="1234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1B3392B-10D9-4B47-850B-31CB5A0824A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84970" y="5806686"/>
                  <a:ext cx="5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AA4A827-5309-4270-A324-9EABE0893E2B}"/>
                    </a:ext>
                  </a:extLst>
                </p14:cNvPr>
                <p14:cNvContentPartPr/>
                <p14:nvPr/>
              </p14:nvContentPartPr>
              <p14:xfrm>
                <a:off x="6918810" y="5811366"/>
                <a:ext cx="116640" cy="122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AA4A827-5309-4270-A324-9EABE0893E2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09810" y="5802366"/>
                  <a:ext cx="1342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D181025F-E1C1-4116-A685-AA8CD0F1F958}"/>
              </a:ext>
            </a:extLst>
          </p:cNvPr>
          <p:cNvGrpSpPr/>
          <p:nvPr/>
        </p:nvGrpSpPr>
        <p:grpSpPr>
          <a:xfrm>
            <a:off x="7349370" y="5806326"/>
            <a:ext cx="126360" cy="149040"/>
            <a:chOff x="7349370" y="5806326"/>
            <a:chExt cx="12636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6C731E9-06B1-4857-8387-044D2CCCD803}"/>
                    </a:ext>
                  </a:extLst>
                </p14:cNvPr>
                <p14:cNvContentPartPr/>
                <p14:nvPr/>
              </p14:nvContentPartPr>
              <p14:xfrm>
                <a:off x="7355130" y="5806326"/>
                <a:ext cx="103320" cy="1490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6C731E9-06B1-4857-8387-044D2CCCD80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346490" y="5797686"/>
                  <a:ext cx="12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A01FB87-327E-4A63-B9CB-DF8C638AD1D4}"/>
                    </a:ext>
                  </a:extLst>
                </p14:cNvPr>
                <p14:cNvContentPartPr/>
                <p14:nvPr/>
              </p14:nvContentPartPr>
              <p14:xfrm>
                <a:off x="7349370" y="5884086"/>
                <a:ext cx="126360" cy="75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A01FB87-327E-4A63-B9CB-DF8C638AD1D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340370" y="5875086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209814CC-213D-4319-8B05-CD282AC3BFAA}"/>
              </a:ext>
            </a:extLst>
          </p:cNvPr>
          <p:cNvGrpSpPr/>
          <p:nvPr/>
        </p:nvGrpSpPr>
        <p:grpSpPr>
          <a:xfrm>
            <a:off x="1601250" y="6342006"/>
            <a:ext cx="237960" cy="263160"/>
            <a:chOff x="1601250" y="6342006"/>
            <a:chExt cx="23796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F1BA177-1DF0-4288-BC9F-7C35544036BA}"/>
                    </a:ext>
                  </a:extLst>
                </p14:cNvPr>
                <p14:cNvContentPartPr/>
                <p14:nvPr/>
              </p14:nvContentPartPr>
              <p14:xfrm>
                <a:off x="1601250" y="6342006"/>
                <a:ext cx="102600" cy="1796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F1BA177-1DF0-4288-BC9F-7C35544036B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592250" y="6333366"/>
                  <a:ext cx="120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C132F38-F86D-4B00-8608-C9F9BBE7038F}"/>
                    </a:ext>
                  </a:extLst>
                </p14:cNvPr>
                <p14:cNvContentPartPr/>
                <p14:nvPr/>
              </p14:nvContentPartPr>
              <p14:xfrm>
                <a:off x="1747050" y="6426246"/>
                <a:ext cx="92160" cy="178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C132F38-F86D-4B00-8608-C9F9BBE7038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738410" y="6417246"/>
                  <a:ext cx="1098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1287A67-04A7-4571-BCAD-C7FE51143858}"/>
              </a:ext>
            </a:extLst>
          </p:cNvPr>
          <p:cNvGrpSpPr/>
          <p:nvPr/>
        </p:nvGrpSpPr>
        <p:grpSpPr>
          <a:xfrm>
            <a:off x="2000130" y="6335526"/>
            <a:ext cx="347040" cy="150480"/>
            <a:chOff x="2000130" y="6335526"/>
            <a:chExt cx="34704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D8A25DC-2C0F-4BAC-8CBB-F3800F13A15D}"/>
                    </a:ext>
                  </a:extLst>
                </p14:cNvPr>
                <p14:cNvContentPartPr/>
                <p14:nvPr/>
              </p14:nvContentPartPr>
              <p14:xfrm>
                <a:off x="2044410" y="6357846"/>
                <a:ext cx="52560" cy="1281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D8A25DC-2C0F-4BAC-8CBB-F3800F13A15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035410" y="6348846"/>
                  <a:ext cx="7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FE24325-84D2-49FD-885B-AFF164BE2BCF}"/>
                    </a:ext>
                  </a:extLst>
                </p14:cNvPr>
                <p14:cNvContentPartPr/>
                <p14:nvPr/>
              </p14:nvContentPartPr>
              <p14:xfrm>
                <a:off x="2000130" y="6414366"/>
                <a:ext cx="98640" cy="122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FE24325-84D2-49FD-885B-AFF164BE2BC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91490" y="6405366"/>
                  <a:ext cx="11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E09E39B-3C3E-49C3-A628-D6BCE0A57EC1}"/>
                    </a:ext>
                  </a:extLst>
                </p14:cNvPr>
                <p14:cNvContentPartPr/>
                <p14:nvPr/>
              </p14:nvContentPartPr>
              <p14:xfrm>
                <a:off x="2151690" y="6335526"/>
                <a:ext cx="195480" cy="1371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E09E39B-3C3E-49C3-A628-D6BCE0A57EC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142690" y="6326886"/>
                  <a:ext cx="2131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081165AA-D0E9-4630-A003-26B0667B5CE5}"/>
              </a:ext>
            </a:extLst>
          </p:cNvPr>
          <p:cNvGrpSpPr/>
          <p:nvPr/>
        </p:nvGrpSpPr>
        <p:grpSpPr>
          <a:xfrm>
            <a:off x="2510610" y="6354966"/>
            <a:ext cx="819360" cy="258120"/>
            <a:chOff x="2510610" y="6354966"/>
            <a:chExt cx="81936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B36E04B-ACC6-4EAF-AC83-2777B04B9898}"/>
                    </a:ext>
                  </a:extLst>
                </p14:cNvPr>
                <p14:cNvContentPartPr/>
                <p14:nvPr/>
              </p14:nvContentPartPr>
              <p14:xfrm>
                <a:off x="2510610" y="6416526"/>
                <a:ext cx="69120" cy="1965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B36E04B-ACC6-4EAF-AC83-2777B04B989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501970" y="6407886"/>
                  <a:ext cx="86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9481F29-D4CF-4D3F-8C1F-DD920D1065B9}"/>
                    </a:ext>
                  </a:extLst>
                </p14:cNvPr>
                <p14:cNvContentPartPr/>
                <p14:nvPr/>
              </p14:nvContentPartPr>
              <p14:xfrm>
                <a:off x="2525010" y="6381606"/>
                <a:ext cx="223560" cy="1036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9481F29-D4CF-4D3F-8C1F-DD920D1065B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516370" y="6372966"/>
                  <a:ext cx="241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6C7684C-F430-4637-87B8-473DE9FE2AEC}"/>
                    </a:ext>
                  </a:extLst>
                </p14:cNvPr>
                <p14:cNvContentPartPr/>
                <p14:nvPr/>
              </p14:nvContentPartPr>
              <p14:xfrm>
                <a:off x="2797530" y="6384486"/>
                <a:ext cx="87120" cy="997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6C7684C-F430-4637-87B8-473DE9FE2AE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788890" y="6375846"/>
                  <a:ext cx="104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7CFE277-A441-4602-B5D6-E1BB803418D8}"/>
                    </a:ext>
                  </a:extLst>
                </p14:cNvPr>
                <p14:cNvContentPartPr/>
                <p14:nvPr/>
              </p14:nvContentPartPr>
              <p14:xfrm>
                <a:off x="2918130" y="6354966"/>
                <a:ext cx="134280" cy="1314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7CFE277-A441-4602-B5D6-E1BB803418D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09490" y="6345966"/>
                  <a:ext cx="151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0A8992F-1901-44B1-8E8E-E07520F0273C}"/>
                    </a:ext>
                  </a:extLst>
                </p14:cNvPr>
                <p14:cNvContentPartPr/>
                <p14:nvPr/>
              </p14:nvContentPartPr>
              <p14:xfrm>
                <a:off x="3056010" y="6383046"/>
                <a:ext cx="83520" cy="752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0A8992F-1901-44B1-8E8E-E07520F0273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047010" y="6374406"/>
                  <a:ext cx="101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75C68DE-C896-41D9-9BC8-46E16BB6D59A}"/>
                    </a:ext>
                  </a:extLst>
                </p14:cNvPr>
                <p14:cNvContentPartPr/>
                <p14:nvPr/>
              </p14:nvContentPartPr>
              <p14:xfrm>
                <a:off x="3187410" y="6370806"/>
                <a:ext cx="70200" cy="871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75C68DE-C896-41D9-9BC8-46E16BB6D59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178770" y="6361806"/>
                  <a:ext cx="87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7B37DE6-D70A-4478-8B71-B47E43D0F345}"/>
                    </a:ext>
                  </a:extLst>
                </p14:cNvPr>
                <p14:cNvContentPartPr/>
                <p14:nvPr/>
              </p14:nvContentPartPr>
              <p14:xfrm>
                <a:off x="3266610" y="6374406"/>
                <a:ext cx="63360" cy="878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7B37DE6-D70A-4478-8B71-B47E43D0F34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257610" y="6365766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21A7441-E539-4440-BF4F-3979A99A1495}"/>
              </a:ext>
            </a:extLst>
          </p:cNvPr>
          <p:cNvGrpSpPr/>
          <p:nvPr/>
        </p:nvGrpSpPr>
        <p:grpSpPr>
          <a:xfrm>
            <a:off x="3518610" y="6267486"/>
            <a:ext cx="619200" cy="206640"/>
            <a:chOff x="3518610" y="6267486"/>
            <a:chExt cx="6192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9707198-D408-4A84-AD0D-50DE34518472}"/>
                    </a:ext>
                  </a:extLst>
                </p14:cNvPr>
                <p14:cNvContentPartPr/>
                <p14:nvPr/>
              </p14:nvContentPartPr>
              <p14:xfrm>
                <a:off x="3518610" y="6267486"/>
                <a:ext cx="32760" cy="1594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9707198-D408-4A84-AD0D-50DE3451847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509610" y="6258846"/>
                  <a:ext cx="5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17CACA1-6001-432A-86F4-6BDCDF97DDBF}"/>
                    </a:ext>
                  </a:extLst>
                </p14:cNvPr>
                <p14:cNvContentPartPr/>
                <p14:nvPr/>
              </p14:nvContentPartPr>
              <p14:xfrm>
                <a:off x="3563250" y="6322566"/>
                <a:ext cx="100080" cy="936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17CACA1-6001-432A-86F4-6BDCDF97DDB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554250" y="6313926"/>
                  <a:ext cx="11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E97B569-3B1F-4056-8B8D-653CB2E376E1}"/>
                    </a:ext>
                  </a:extLst>
                </p14:cNvPr>
                <p14:cNvContentPartPr/>
                <p14:nvPr/>
              </p14:nvContentPartPr>
              <p14:xfrm>
                <a:off x="3671250" y="6365406"/>
                <a:ext cx="144000" cy="756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E97B569-3B1F-4056-8B8D-653CB2E376E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662610" y="6356766"/>
                  <a:ext cx="16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7D62E9A-02C1-4871-9856-962A5BB2EF8F}"/>
                    </a:ext>
                  </a:extLst>
                </p14:cNvPr>
                <p14:cNvContentPartPr/>
                <p14:nvPr/>
              </p14:nvContentPartPr>
              <p14:xfrm>
                <a:off x="3864930" y="6361446"/>
                <a:ext cx="272880" cy="1126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7D62E9A-02C1-4871-9856-962A5BB2EF8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855930" y="6352806"/>
                  <a:ext cx="2905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BEF65176-DF36-4694-84BD-F8C5761C8A2E}"/>
              </a:ext>
            </a:extLst>
          </p:cNvPr>
          <p:cNvGrpSpPr/>
          <p:nvPr/>
        </p:nvGrpSpPr>
        <p:grpSpPr>
          <a:xfrm>
            <a:off x="4417890" y="6299886"/>
            <a:ext cx="214920" cy="196560"/>
            <a:chOff x="4417890" y="6299886"/>
            <a:chExt cx="21492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9B35CCD-BCF1-46B7-8CE9-C44E08E5D9FC}"/>
                    </a:ext>
                  </a:extLst>
                </p14:cNvPr>
                <p14:cNvContentPartPr/>
                <p14:nvPr/>
              </p14:nvContentPartPr>
              <p14:xfrm>
                <a:off x="4420410" y="6380526"/>
                <a:ext cx="137520" cy="180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9B35CCD-BCF1-46B7-8CE9-C44E08E5D9F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411770" y="6371886"/>
                  <a:ext cx="15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22735A5-A4F8-4AE2-9C8A-3F52FD486B9E}"/>
                    </a:ext>
                  </a:extLst>
                </p14:cNvPr>
                <p14:cNvContentPartPr/>
                <p14:nvPr/>
              </p14:nvContentPartPr>
              <p14:xfrm>
                <a:off x="4417890" y="6434886"/>
                <a:ext cx="147960" cy="237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22735A5-A4F8-4AE2-9C8A-3F52FD486B9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409250" y="6425886"/>
                  <a:ext cx="165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A3BEB6B-C4DE-42FC-BDC5-DCC2E3246ACE}"/>
                    </a:ext>
                  </a:extLst>
                </p14:cNvPr>
                <p14:cNvContentPartPr/>
                <p14:nvPr/>
              </p14:nvContentPartPr>
              <p14:xfrm>
                <a:off x="4502850" y="6299886"/>
                <a:ext cx="129960" cy="1965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A3BEB6B-C4DE-42FC-BDC5-DCC2E3246AC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93850" y="6290886"/>
                  <a:ext cx="1476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E27A0554-7AE3-443B-B13F-A60A43CA6C97}"/>
              </a:ext>
            </a:extLst>
          </p:cNvPr>
          <p:cNvGrpSpPr/>
          <p:nvPr/>
        </p:nvGrpSpPr>
        <p:grpSpPr>
          <a:xfrm>
            <a:off x="6910170" y="6365766"/>
            <a:ext cx="104760" cy="78480"/>
            <a:chOff x="6910170" y="6365766"/>
            <a:chExt cx="10476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B2AD5BE-FFB6-42FA-9A25-FC0254B124A7}"/>
                    </a:ext>
                  </a:extLst>
                </p14:cNvPr>
                <p14:cNvContentPartPr/>
                <p14:nvPr/>
              </p14:nvContentPartPr>
              <p14:xfrm>
                <a:off x="6910170" y="6365766"/>
                <a:ext cx="104760" cy="144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B2AD5BE-FFB6-42FA-9A25-FC0254B124A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901170" y="6357126"/>
                  <a:ext cx="12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26270B1-A1F5-43F1-9127-ABADA81C4311}"/>
                    </a:ext>
                  </a:extLst>
                </p14:cNvPr>
                <p14:cNvContentPartPr/>
                <p14:nvPr/>
              </p14:nvContentPartPr>
              <p14:xfrm>
                <a:off x="6918810" y="6426606"/>
                <a:ext cx="88560" cy="176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26270B1-A1F5-43F1-9127-ABADA81C431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909810" y="6417966"/>
                  <a:ext cx="1062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7FC9615C-8BF1-4117-AAB5-908E9326093E}"/>
                  </a:ext>
                </a:extLst>
              </p14:cNvPr>
              <p14:cNvContentPartPr/>
              <p14:nvPr/>
            </p14:nvContentPartPr>
            <p14:xfrm>
              <a:off x="5120250" y="6621366"/>
              <a:ext cx="631800" cy="9324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7FC9615C-8BF1-4117-AAB5-908E9326093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5111250" y="6612366"/>
                <a:ext cx="649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85F6CAB7-4537-46D4-A9B3-0CF0E1E74897}"/>
                  </a:ext>
                </a:extLst>
              </p14:cNvPr>
              <p14:cNvContentPartPr/>
              <p14:nvPr/>
            </p14:nvContentPartPr>
            <p14:xfrm>
              <a:off x="5389890" y="6696966"/>
              <a:ext cx="226800" cy="167760"/>
            </p14:xfrm>
          </p:contentPart>
        </mc:Choice>
        <mc:Fallback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85F6CAB7-4537-46D4-A9B3-0CF0E1E74897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380890" y="6688326"/>
                <a:ext cx="2444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EB5A398F-7196-467F-81A1-7A3CF44B910F}"/>
                  </a:ext>
                </a:extLst>
              </p14:cNvPr>
              <p14:cNvContentPartPr/>
              <p14:nvPr/>
            </p14:nvContentPartPr>
            <p14:xfrm>
              <a:off x="5038170" y="6360366"/>
              <a:ext cx="132120" cy="12420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EB5A398F-7196-467F-81A1-7A3CF44B910F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5029530" y="6351366"/>
                <a:ext cx="149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01116F13-8D61-4F4E-A03C-24750B79DBA9}"/>
                  </a:ext>
                </a:extLst>
              </p14:cNvPr>
              <p14:cNvContentPartPr/>
              <p14:nvPr/>
            </p14:nvContentPartPr>
            <p14:xfrm>
              <a:off x="5095770" y="6358206"/>
              <a:ext cx="85680" cy="12780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01116F13-8D61-4F4E-A03C-24750B79DBA9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5087130" y="6349206"/>
                <a:ext cx="103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37C3BAE8-7E94-4A41-AB2B-55CC882527EA}"/>
                  </a:ext>
                </a:extLst>
              </p14:cNvPr>
              <p14:cNvContentPartPr/>
              <p14:nvPr/>
            </p14:nvContentPartPr>
            <p14:xfrm>
              <a:off x="5248050" y="6406086"/>
              <a:ext cx="109440" cy="1332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37C3BAE8-7E94-4A41-AB2B-55CC882527EA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239410" y="6397086"/>
                <a:ext cx="127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2E29670D-C45C-4F56-A990-40FAB9B93C5D}"/>
                  </a:ext>
                </a:extLst>
              </p14:cNvPr>
              <p14:cNvContentPartPr/>
              <p14:nvPr/>
            </p14:nvContentPartPr>
            <p14:xfrm>
              <a:off x="5262090" y="6397446"/>
              <a:ext cx="93600" cy="15120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2E29670D-C45C-4F56-A990-40FAB9B93C5D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253090" y="6388806"/>
                <a:ext cx="111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292D2CA1-9BC5-4455-B903-EA42F7051236}"/>
                  </a:ext>
                </a:extLst>
              </p14:cNvPr>
              <p14:cNvContentPartPr/>
              <p14:nvPr/>
            </p14:nvContentPartPr>
            <p14:xfrm>
              <a:off x="5421210" y="6400686"/>
              <a:ext cx="51840" cy="15048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292D2CA1-9BC5-4455-B903-EA42F7051236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412570" y="6392046"/>
                <a:ext cx="69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D0788EE9-D8BB-4E84-B541-440224E45474}"/>
                  </a:ext>
                </a:extLst>
              </p14:cNvPr>
              <p14:cNvContentPartPr/>
              <p14:nvPr/>
            </p14:nvContentPartPr>
            <p14:xfrm>
              <a:off x="5498610" y="6420486"/>
              <a:ext cx="224280" cy="14256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D0788EE9-D8BB-4E84-B541-440224E4547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489970" y="6411486"/>
                <a:ext cx="241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EA22FEC9-EF30-46D3-BA93-392F68269614}"/>
                  </a:ext>
                </a:extLst>
              </p14:cNvPr>
              <p14:cNvContentPartPr/>
              <p14:nvPr/>
            </p14:nvContentPartPr>
            <p14:xfrm>
              <a:off x="5857890" y="6356406"/>
              <a:ext cx="116640" cy="11052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EA22FEC9-EF30-46D3-BA93-392F68269614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848890" y="6347406"/>
                <a:ext cx="1342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7BEA3002-E676-49CC-BD79-22EF26EB73E6}"/>
                  </a:ext>
                </a:extLst>
              </p14:cNvPr>
              <p14:cNvContentPartPr/>
              <p14:nvPr/>
            </p14:nvContentPartPr>
            <p14:xfrm>
              <a:off x="6044730" y="6345246"/>
              <a:ext cx="171720" cy="1159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7BEA3002-E676-49CC-BD79-22EF26EB73E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6035730" y="6336246"/>
                <a:ext cx="189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E431BD2E-B3F4-4D71-A79B-E4946DBB31D2}"/>
                  </a:ext>
                </a:extLst>
              </p14:cNvPr>
              <p14:cNvContentPartPr/>
              <p14:nvPr/>
            </p14:nvContentPartPr>
            <p14:xfrm>
              <a:off x="6123210" y="6347046"/>
              <a:ext cx="238320" cy="13104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E431BD2E-B3F4-4D71-A79B-E4946DBB31D2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114210" y="6338406"/>
                <a:ext cx="255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432DCE77-BB1D-40DC-A0E9-8F475CBDACA6}"/>
                  </a:ext>
                </a:extLst>
              </p14:cNvPr>
              <p14:cNvContentPartPr/>
              <p14:nvPr/>
            </p14:nvContentPartPr>
            <p14:xfrm>
              <a:off x="6261450" y="6427686"/>
              <a:ext cx="83880" cy="10440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432DCE77-BB1D-40DC-A0E9-8F475CBDACA6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6252810" y="6418686"/>
                <a:ext cx="1015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E001E1E3-1EFC-41BD-9322-4C281BE48961}"/>
                  </a:ext>
                </a:extLst>
              </p14:cNvPr>
              <p14:cNvContentPartPr/>
              <p14:nvPr/>
            </p14:nvContentPartPr>
            <p14:xfrm>
              <a:off x="6276930" y="6405006"/>
              <a:ext cx="190440" cy="14112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E001E1E3-1EFC-41BD-9322-4C281BE48961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6268290" y="6396366"/>
                <a:ext cx="20808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160C3A0E-B5DF-4AF4-8690-BE1338AB1048}"/>
              </a:ext>
            </a:extLst>
          </p:cNvPr>
          <p:cNvGrpSpPr/>
          <p:nvPr/>
        </p:nvGrpSpPr>
        <p:grpSpPr>
          <a:xfrm>
            <a:off x="6510570" y="6395646"/>
            <a:ext cx="196200" cy="169920"/>
            <a:chOff x="6510570" y="6395646"/>
            <a:chExt cx="1962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C9A2FA8-6563-492E-8754-29432EE7F2D8}"/>
                    </a:ext>
                  </a:extLst>
                </p14:cNvPr>
                <p14:cNvContentPartPr/>
                <p14:nvPr/>
              </p14:nvContentPartPr>
              <p14:xfrm>
                <a:off x="6510570" y="6395646"/>
                <a:ext cx="108000" cy="13176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C9A2FA8-6563-492E-8754-29432EE7F2D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01930" y="6387006"/>
                  <a:ext cx="12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51C17C4-AECB-46B3-8B11-F16F545D876A}"/>
                    </a:ext>
                  </a:extLst>
                </p14:cNvPr>
                <p14:cNvContentPartPr/>
                <p14:nvPr/>
              </p14:nvContentPartPr>
              <p14:xfrm>
                <a:off x="6632970" y="6398886"/>
                <a:ext cx="73800" cy="1666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51C17C4-AECB-46B3-8B11-F16F545D876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623970" y="6390246"/>
                  <a:ext cx="914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9E090EFE-A374-40DC-AF6A-004115D655CF}"/>
                  </a:ext>
                </a:extLst>
              </p14:cNvPr>
              <p14:cNvContentPartPr/>
              <p14:nvPr/>
            </p14:nvContentPartPr>
            <p14:xfrm>
              <a:off x="8043450" y="6336966"/>
              <a:ext cx="112320" cy="14004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9E090EFE-A374-40DC-AF6A-004115D655CF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8034450" y="6327966"/>
                <a:ext cx="1299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EFFEC4F8-4A03-45CD-8E11-783A342A7B33}"/>
              </a:ext>
            </a:extLst>
          </p:cNvPr>
          <p:cNvGrpSpPr/>
          <p:nvPr/>
        </p:nvGrpSpPr>
        <p:grpSpPr>
          <a:xfrm>
            <a:off x="9898170" y="5875086"/>
            <a:ext cx="356040" cy="250200"/>
            <a:chOff x="9898170" y="5875086"/>
            <a:chExt cx="35604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31CF7CD-56FF-4D12-A5EF-1B7461046D29}"/>
                    </a:ext>
                  </a:extLst>
                </p14:cNvPr>
                <p14:cNvContentPartPr/>
                <p14:nvPr/>
              </p14:nvContentPartPr>
              <p14:xfrm>
                <a:off x="9898170" y="5975886"/>
                <a:ext cx="249120" cy="612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31CF7CD-56FF-4D12-A5EF-1B7461046D2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889530" y="5966886"/>
                  <a:ext cx="266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BA7D7ED-24AE-4989-989A-69191D6CCEDE}"/>
                    </a:ext>
                  </a:extLst>
                </p14:cNvPr>
                <p14:cNvContentPartPr/>
                <p14:nvPr/>
              </p14:nvContentPartPr>
              <p14:xfrm>
                <a:off x="9953970" y="6036726"/>
                <a:ext cx="201960" cy="482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BA7D7ED-24AE-4989-989A-69191D6CCED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945330" y="6028086"/>
                  <a:ext cx="219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2D6E5A84-C89B-4220-8FF0-98605BD12B9D}"/>
                    </a:ext>
                  </a:extLst>
                </p14:cNvPr>
                <p14:cNvContentPartPr/>
                <p14:nvPr/>
              </p14:nvContentPartPr>
              <p14:xfrm>
                <a:off x="10086090" y="5875086"/>
                <a:ext cx="168120" cy="2502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2D6E5A84-C89B-4220-8FF0-98605BD12B9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77450" y="5866446"/>
                  <a:ext cx="1857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C2D76459-F673-44FA-A1E3-AF0D481363C4}"/>
              </a:ext>
            </a:extLst>
          </p:cNvPr>
          <p:cNvGrpSpPr/>
          <p:nvPr/>
        </p:nvGrpSpPr>
        <p:grpSpPr>
          <a:xfrm>
            <a:off x="10130010" y="5533446"/>
            <a:ext cx="709560" cy="219240"/>
            <a:chOff x="10130010" y="5533446"/>
            <a:chExt cx="70956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BCF47C7-AD67-43B9-9B44-7728BBA8BD22}"/>
                    </a:ext>
                  </a:extLst>
                </p14:cNvPr>
                <p14:cNvContentPartPr/>
                <p14:nvPr/>
              </p14:nvContentPartPr>
              <p14:xfrm>
                <a:off x="10130010" y="5540286"/>
                <a:ext cx="176400" cy="1278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BCF47C7-AD67-43B9-9B44-7728BBA8BD2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121370" y="5531286"/>
                  <a:ext cx="194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D91861B-4306-4499-8628-1B33DC2CDB02}"/>
                    </a:ext>
                  </a:extLst>
                </p14:cNvPr>
                <p14:cNvContentPartPr/>
                <p14:nvPr/>
              </p14:nvContentPartPr>
              <p14:xfrm>
                <a:off x="10218570" y="5533446"/>
                <a:ext cx="94680" cy="1393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D91861B-4306-4499-8628-1B33DC2CDB0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209570" y="5524446"/>
                  <a:ext cx="11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8F2C3F12-A6DB-418E-B9D0-9B93467A321F}"/>
                    </a:ext>
                  </a:extLst>
                </p14:cNvPr>
                <p14:cNvContentPartPr/>
                <p14:nvPr/>
              </p14:nvContentPartPr>
              <p14:xfrm>
                <a:off x="10335930" y="5607246"/>
                <a:ext cx="115920" cy="1004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8F2C3F12-A6DB-418E-B9D0-9B93467A321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326930" y="5598246"/>
                  <a:ext cx="133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9962711-87B0-49D1-8F28-0F35D2B86E68}"/>
                    </a:ext>
                  </a:extLst>
                </p14:cNvPr>
                <p14:cNvContentPartPr/>
                <p14:nvPr/>
              </p14:nvContentPartPr>
              <p14:xfrm>
                <a:off x="10375890" y="5619126"/>
                <a:ext cx="233280" cy="12096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9962711-87B0-49D1-8F28-0F35D2B86E6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367250" y="5610486"/>
                  <a:ext cx="250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725770E-1733-45CA-8FCC-312381C2D4CB}"/>
                    </a:ext>
                  </a:extLst>
                </p14:cNvPr>
                <p14:cNvContentPartPr/>
                <p14:nvPr/>
              </p14:nvContentPartPr>
              <p14:xfrm>
                <a:off x="10621410" y="5640366"/>
                <a:ext cx="118440" cy="1047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725770E-1733-45CA-8FCC-312381C2D4C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612410" y="5631366"/>
                  <a:ext cx="136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7671AD2-04A3-4EDC-A6E9-81856C816F4D}"/>
                    </a:ext>
                  </a:extLst>
                </p14:cNvPr>
                <p14:cNvContentPartPr/>
                <p14:nvPr/>
              </p14:nvContentPartPr>
              <p14:xfrm>
                <a:off x="10772610" y="5616606"/>
                <a:ext cx="66960" cy="1360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7671AD2-04A3-4EDC-A6E9-81856C816F4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63610" y="5607966"/>
                  <a:ext cx="846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EF2FE6C-3207-41C8-AF2F-8AAA46FE7867}"/>
              </a:ext>
            </a:extLst>
          </p:cNvPr>
          <p:cNvGrpSpPr/>
          <p:nvPr/>
        </p:nvGrpSpPr>
        <p:grpSpPr>
          <a:xfrm>
            <a:off x="10486410" y="5918646"/>
            <a:ext cx="1176120" cy="267480"/>
            <a:chOff x="10486410" y="5918646"/>
            <a:chExt cx="117612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4C54E6D-5F90-4F78-AB5A-C3C92EB338BE}"/>
                    </a:ext>
                  </a:extLst>
                </p14:cNvPr>
                <p14:cNvContentPartPr/>
                <p14:nvPr/>
              </p14:nvContentPartPr>
              <p14:xfrm>
                <a:off x="10486410" y="5918646"/>
                <a:ext cx="66600" cy="1112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4C54E6D-5F90-4F78-AB5A-C3C92EB338B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477410" y="5909646"/>
                  <a:ext cx="84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BC6A26C-F4E1-4508-AB2A-452F79920C95}"/>
                    </a:ext>
                  </a:extLst>
                </p14:cNvPr>
                <p14:cNvContentPartPr/>
                <p14:nvPr/>
              </p14:nvContentPartPr>
              <p14:xfrm>
                <a:off x="10510170" y="5973006"/>
                <a:ext cx="91800" cy="75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BC6A26C-F4E1-4508-AB2A-452F79920C9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501170" y="5964366"/>
                  <a:ext cx="10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5B6E320-52F3-44F0-AEC4-8E40DE1F082A}"/>
                    </a:ext>
                  </a:extLst>
                </p14:cNvPr>
                <p14:cNvContentPartPr/>
                <p14:nvPr/>
              </p14:nvContentPartPr>
              <p14:xfrm>
                <a:off x="10708170" y="5929446"/>
                <a:ext cx="120960" cy="1990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5B6E320-52F3-44F0-AEC4-8E40DE1F08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699170" y="5920446"/>
                  <a:ext cx="138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5DFCF59-ED86-4A6B-B31E-00FEB043BD8E}"/>
                    </a:ext>
                  </a:extLst>
                </p14:cNvPr>
                <p14:cNvContentPartPr/>
                <p14:nvPr/>
              </p14:nvContentPartPr>
              <p14:xfrm>
                <a:off x="10815810" y="5950686"/>
                <a:ext cx="75600" cy="831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5DFCF59-ED86-4A6B-B31E-00FEB043BD8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806810" y="5941686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2D6A3619-47A2-48E5-9537-4DD246B4BA94}"/>
                    </a:ext>
                  </a:extLst>
                </p14:cNvPr>
                <p14:cNvContentPartPr/>
                <p14:nvPr/>
              </p14:nvContentPartPr>
              <p14:xfrm>
                <a:off x="10926690" y="5967246"/>
                <a:ext cx="64440" cy="799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2D6A3619-47A2-48E5-9537-4DD246B4BA9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18050" y="5958246"/>
                  <a:ext cx="82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F6821B1-F614-40EC-B809-9E32FCF263AC}"/>
                    </a:ext>
                  </a:extLst>
                </p14:cNvPr>
                <p14:cNvContentPartPr/>
                <p14:nvPr/>
              </p14:nvContentPartPr>
              <p14:xfrm>
                <a:off x="11037570" y="5926566"/>
                <a:ext cx="253800" cy="1803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F6821B1-F614-40EC-B809-9E32FCF263A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028570" y="5917926"/>
                  <a:ext cx="27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0B50851-B5E7-4736-A4E6-55290D27E96C}"/>
                    </a:ext>
                  </a:extLst>
                </p14:cNvPr>
                <p14:cNvContentPartPr/>
                <p14:nvPr/>
              </p14:nvContentPartPr>
              <p14:xfrm>
                <a:off x="11321970" y="5926566"/>
                <a:ext cx="156600" cy="2019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0B50851-B5E7-4736-A4E6-55290D27E96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13330" y="5917566"/>
                  <a:ext cx="174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D33514A6-7D8C-462F-8890-65853195A8FC}"/>
                    </a:ext>
                  </a:extLst>
                </p14:cNvPr>
                <p14:cNvContentPartPr/>
                <p14:nvPr/>
              </p14:nvContentPartPr>
              <p14:xfrm>
                <a:off x="11542290" y="5956446"/>
                <a:ext cx="120240" cy="22968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D33514A6-7D8C-462F-8890-65853195A8F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33650" y="5947446"/>
                  <a:ext cx="1378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AE2218CD-3197-4B70-A0AE-7AF82380679A}"/>
              </a:ext>
            </a:extLst>
          </p:cNvPr>
          <p:cNvGrpSpPr/>
          <p:nvPr/>
        </p:nvGrpSpPr>
        <p:grpSpPr>
          <a:xfrm>
            <a:off x="10511610" y="6276486"/>
            <a:ext cx="1283760" cy="224640"/>
            <a:chOff x="10511610" y="6276486"/>
            <a:chExt cx="128376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A398FE04-E314-43C6-B0AA-AF2F3EEECB3A}"/>
                    </a:ext>
                  </a:extLst>
                </p14:cNvPr>
                <p14:cNvContentPartPr/>
                <p14:nvPr/>
              </p14:nvContentPartPr>
              <p14:xfrm>
                <a:off x="10511610" y="6276486"/>
                <a:ext cx="78120" cy="12312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A398FE04-E314-43C6-B0AA-AF2F3EEECB3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502970" y="6267846"/>
                  <a:ext cx="95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23B2AF7-3055-4012-9E5E-771BB6C60560}"/>
                    </a:ext>
                  </a:extLst>
                </p14:cNvPr>
                <p14:cNvContentPartPr/>
                <p14:nvPr/>
              </p14:nvContentPartPr>
              <p14:xfrm>
                <a:off x="10668570" y="6317886"/>
                <a:ext cx="163440" cy="7524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23B2AF7-3055-4012-9E5E-771BB6C6056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59570" y="6308886"/>
                  <a:ext cx="18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D23279FE-D3E9-4065-BF22-A55E8741AB43}"/>
                    </a:ext>
                  </a:extLst>
                </p14:cNvPr>
                <p14:cNvContentPartPr/>
                <p14:nvPr/>
              </p14:nvContentPartPr>
              <p14:xfrm>
                <a:off x="10884210" y="6294486"/>
                <a:ext cx="37080" cy="1332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D23279FE-D3E9-4065-BF22-A55E8741AB4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875210" y="6285486"/>
                  <a:ext cx="54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4865CBC1-C477-4546-9833-A8D407BBE427}"/>
                    </a:ext>
                  </a:extLst>
                </p14:cNvPr>
                <p14:cNvContentPartPr/>
                <p14:nvPr/>
              </p14:nvContentPartPr>
              <p14:xfrm>
                <a:off x="10829850" y="6316086"/>
                <a:ext cx="167760" cy="932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4865CBC1-C477-4546-9833-A8D407BBE42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821210" y="6307086"/>
                  <a:ext cx="18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F026B7D-8FE8-4A4C-8D17-824CC2A55AEF}"/>
                    </a:ext>
                  </a:extLst>
                </p14:cNvPr>
                <p14:cNvContentPartPr/>
                <p14:nvPr/>
              </p14:nvContentPartPr>
              <p14:xfrm>
                <a:off x="10992930" y="6350286"/>
                <a:ext cx="71280" cy="630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F026B7D-8FE8-4A4C-8D17-824CC2A55AE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984290" y="6341286"/>
                  <a:ext cx="8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D286E8F7-F71E-4D04-8F25-651FB05EB381}"/>
                    </a:ext>
                  </a:extLst>
                </p14:cNvPr>
                <p14:cNvContentPartPr/>
                <p14:nvPr/>
              </p14:nvContentPartPr>
              <p14:xfrm>
                <a:off x="11086170" y="6307446"/>
                <a:ext cx="112320" cy="1396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D286E8F7-F71E-4D04-8F25-651FB05EB38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077170" y="6298806"/>
                  <a:ext cx="129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BC06A128-B87E-4947-A584-5E6E8A78A047}"/>
                    </a:ext>
                  </a:extLst>
                </p14:cNvPr>
                <p14:cNvContentPartPr/>
                <p14:nvPr/>
              </p14:nvContentPartPr>
              <p14:xfrm>
                <a:off x="11223330" y="6317886"/>
                <a:ext cx="208080" cy="1501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BC06A128-B87E-4947-A584-5E6E8A78A04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214690" y="6309246"/>
                  <a:ext cx="225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298E9DD-7B89-4614-85C4-FF2D0B9AE747}"/>
                    </a:ext>
                  </a:extLst>
                </p14:cNvPr>
                <p14:cNvContentPartPr/>
                <p14:nvPr/>
              </p14:nvContentPartPr>
              <p14:xfrm>
                <a:off x="11379570" y="6356766"/>
                <a:ext cx="101880" cy="997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298E9DD-7B89-4614-85C4-FF2D0B9AE74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370570" y="6347766"/>
                  <a:ext cx="119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C815FB9-9F41-4B30-839E-851D52C77264}"/>
                    </a:ext>
                  </a:extLst>
                </p14:cNvPr>
                <p14:cNvContentPartPr/>
                <p14:nvPr/>
              </p14:nvContentPartPr>
              <p14:xfrm>
                <a:off x="11490450" y="6340566"/>
                <a:ext cx="198720" cy="1404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C815FB9-9F41-4B30-839E-851D52C7726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481810" y="6331566"/>
                  <a:ext cx="216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1E8D292-9F0C-436F-8EFC-635A3D66444C}"/>
                    </a:ext>
                  </a:extLst>
                </p14:cNvPr>
                <p14:cNvContentPartPr/>
                <p14:nvPr/>
              </p14:nvContentPartPr>
              <p14:xfrm>
                <a:off x="11791050" y="6496446"/>
                <a:ext cx="4320" cy="468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1E8D292-9F0C-436F-8EFC-635A3D66444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782050" y="6487806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FC0340A4-A3EE-4B72-A703-49F18848C6B0}"/>
              </a:ext>
            </a:extLst>
          </p:cNvPr>
          <p:cNvGrpSpPr/>
          <p:nvPr/>
        </p:nvGrpSpPr>
        <p:grpSpPr>
          <a:xfrm>
            <a:off x="11836770" y="6559806"/>
            <a:ext cx="127800" cy="118800"/>
            <a:chOff x="11836770" y="6559806"/>
            <a:chExt cx="12780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52C1D9B3-6BA1-41C0-BA02-E3BB89578A90}"/>
                    </a:ext>
                  </a:extLst>
                </p14:cNvPr>
                <p14:cNvContentPartPr/>
                <p14:nvPr/>
              </p14:nvContentPartPr>
              <p14:xfrm>
                <a:off x="11837850" y="6585366"/>
                <a:ext cx="23760" cy="831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52C1D9B3-6BA1-41C0-BA02-E3BB89578A9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828850" y="6576366"/>
                  <a:ext cx="41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7247541-9554-4371-A859-984446FC642D}"/>
                    </a:ext>
                  </a:extLst>
                </p14:cNvPr>
                <p14:cNvContentPartPr/>
                <p14:nvPr/>
              </p14:nvContentPartPr>
              <p14:xfrm>
                <a:off x="11836770" y="6559806"/>
                <a:ext cx="127800" cy="11880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7247541-9554-4371-A859-984446FC642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827770" y="6550806"/>
                  <a:ext cx="1454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8DB0FF11-6599-4867-9893-CEEEA16FB089}"/>
              </a:ext>
            </a:extLst>
          </p:cNvPr>
          <p:cNvGrpSpPr/>
          <p:nvPr/>
        </p:nvGrpSpPr>
        <p:grpSpPr>
          <a:xfrm>
            <a:off x="2364450" y="120126"/>
            <a:ext cx="155880" cy="153360"/>
            <a:chOff x="2364450" y="120126"/>
            <a:chExt cx="15588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4DB53FB-8222-41B7-9B5B-28A6C97DAA10}"/>
                    </a:ext>
                  </a:extLst>
                </p14:cNvPr>
                <p14:cNvContentPartPr/>
                <p14:nvPr/>
              </p14:nvContentPartPr>
              <p14:xfrm>
                <a:off x="2364450" y="120126"/>
                <a:ext cx="155880" cy="1533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4DB53FB-8222-41B7-9B5B-28A6C97DAA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355450" y="111486"/>
                  <a:ext cx="173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3509D801-7EE5-4213-9235-2C23F070DD61}"/>
                    </a:ext>
                  </a:extLst>
                </p14:cNvPr>
                <p14:cNvContentPartPr/>
                <p14:nvPr/>
              </p14:nvContentPartPr>
              <p14:xfrm>
                <a:off x="2380650" y="201846"/>
                <a:ext cx="107640" cy="147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3509D801-7EE5-4213-9235-2C23F070DD6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371650" y="192846"/>
                  <a:ext cx="12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F385782-6239-4FD3-B246-DE3010795D6C}"/>
                    </a:ext>
                  </a:extLst>
                </p14:cNvPr>
                <p14:cNvContentPartPr/>
                <p14:nvPr/>
              </p14:nvContentPartPr>
              <p14:xfrm>
                <a:off x="2425650" y="260166"/>
                <a:ext cx="86400" cy="1044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F385782-6239-4FD3-B246-DE3010795D6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416650" y="251166"/>
                  <a:ext cx="1040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D5E3C278-D97B-45D8-A6E3-00B1C1E0FDED}"/>
                  </a:ext>
                </a:extLst>
              </p14:cNvPr>
              <p14:cNvContentPartPr/>
              <p14:nvPr/>
            </p14:nvContentPartPr>
            <p14:xfrm>
              <a:off x="2746770" y="140646"/>
              <a:ext cx="110160" cy="8532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D5E3C278-D97B-45D8-A6E3-00B1C1E0FDE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2737770" y="131646"/>
                <a:ext cx="12780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9" name="Group 468">
            <a:extLst>
              <a:ext uri="{FF2B5EF4-FFF2-40B4-BE49-F238E27FC236}">
                <a16:creationId xmlns:a16="http://schemas.microsoft.com/office/drawing/2014/main" id="{DE9D6D43-CD8C-4EB5-9F97-0A48602B275B}"/>
              </a:ext>
            </a:extLst>
          </p:cNvPr>
          <p:cNvGrpSpPr/>
          <p:nvPr/>
        </p:nvGrpSpPr>
        <p:grpSpPr>
          <a:xfrm>
            <a:off x="3059970" y="70806"/>
            <a:ext cx="285120" cy="145800"/>
            <a:chOff x="3059970" y="70806"/>
            <a:chExt cx="28512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711F759-CA09-46C5-A146-B758F7C330BD}"/>
                    </a:ext>
                  </a:extLst>
                </p14:cNvPr>
                <p14:cNvContentPartPr/>
                <p14:nvPr/>
              </p14:nvContentPartPr>
              <p14:xfrm>
                <a:off x="3059970" y="101406"/>
                <a:ext cx="148320" cy="1000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711F759-CA09-46C5-A146-B758F7C330B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050970" y="92766"/>
                  <a:ext cx="165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C8CBED69-E4F0-4FEA-8EE7-3F8EBE233559}"/>
                    </a:ext>
                  </a:extLst>
                </p14:cNvPr>
                <p14:cNvContentPartPr/>
                <p14:nvPr/>
              </p14:nvContentPartPr>
              <p14:xfrm>
                <a:off x="3222690" y="70806"/>
                <a:ext cx="122400" cy="145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C8CBED69-E4F0-4FEA-8EE7-3F8EBE23355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13690" y="62166"/>
                  <a:ext cx="1400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37EF96C9-D21F-4253-8475-89949A85B4B9}"/>
              </a:ext>
            </a:extLst>
          </p:cNvPr>
          <p:cNvGrpSpPr/>
          <p:nvPr/>
        </p:nvGrpSpPr>
        <p:grpSpPr>
          <a:xfrm>
            <a:off x="3643530" y="59646"/>
            <a:ext cx="150840" cy="164520"/>
            <a:chOff x="3643530" y="59646"/>
            <a:chExt cx="1508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432138A-E60B-4AAF-B2FF-699B3B8B825C}"/>
                    </a:ext>
                  </a:extLst>
                </p14:cNvPr>
                <p14:cNvContentPartPr/>
                <p14:nvPr/>
              </p14:nvContentPartPr>
              <p14:xfrm>
                <a:off x="3643530" y="60006"/>
                <a:ext cx="41040" cy="16416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432138A-E60B-4AAF-B2FF-699B3B8B825C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634890" y="51006"/>
                  <a:ext cx="5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802DADC7-AC36-4D6D-B5B0-314C53D6F2C5}"/>
                    </a:ext>
                  </a:extLst>
                </p14:cNvPr>
                <p14:cNvContentPartPr/>
                <p14:nvPr/>
              </p14:nvContentPartPr>
              <p14:xfrm>
                <a:off x="3657570" y="59646"/>
                <a:ext cx="136800" cy="16308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802DADC7-AC36-4D6D-B5B0-314C53D6F2C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648570" y="50646"/>
                  <a:ext cx="1544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EE647F79-9438-4EB9-8A59-382675965842}"/>
              </a:ext>
            </a:extLst>
          </p:cNvPr>
          <p:cNvGrpSpPr/>
          <p:nvPr/>
        </p:nvGrpSpPr>
        <p:grpSpPr>
          <a:xfrm>
            <a:off x="4065090" y="47406"/>
            <a:ext cx="416160" cy="218880"/>
            <a:chOff x="4065090" y="47406"/>
            <a:chExt cx="41616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94EC244-95DC-43BC-8BF9-D873A4B679FC}"/>
                    </a:ext>
                  </a:extLst>
                </p14:cNvPr>
                <p14:cNvContentPartPr/>
                <p14:nvPr/>
              </p14:nvContentPartPr>
              <p14:xfrm>
                <a:off x="4065090" y="96366"/>
                <a:ext cx="63720" cy="1224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94EC244-95DC-43BC-8BF9-D873A4B679F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56090" y="87726"/>
                  <a:ext cx="81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53949C48-22C7-4FE6-8E60-54F677152EB8}"/>
                    </a:ext>
                  </a:extLst>
                </p14:cNvPr>
                <p14:cNvContentPartPr/>
                <p14:nvPr/>
              </p14:nvContentPartPr>
              <p14:xfrm>
                <a:off x="4084530" y="158286"/>
                <a:ext cx="90720" cy="360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53949C48-22C7-4FE6-8E60-54F677152EB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075890" y="149286"/>
                  <a:ext cx="108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DB9E5CA8-30CD-46A3-91DB-1BFA33B3FC44}"/>
                    </a:ext>
                  </a:extLst>
                </p14:cNvPr>
                <p14:cNvContentPartPr/>
                <p14:nvPr/>
              </p14:nvContentPartPr>
              <p14:xfrm>
                <a:off x="4246170" y="47406"/>
                <a:ext cx="235080" cy="522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DB9E5CA8-30CD-46A3-91DB-1BFA33B3FC4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237170" y="38406"/>
                  <a:ext cx="25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4481CB2-F2FE-47CA-BC99-EAFD5FCC5F09}"/>
                    </a:ext>
                  </a:extLst>
                </p14:cNvPr>
                <p14:cNvContentPartPr/>
                <p14:nvPr/>
              </p14:nvContentPartPr>
              <p14:xfrm>
                <a:off x="4332210" y="88086"/>
                <a:ext cx="105840" cy="17820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4481CB2-F2FE-47CA-BC99-EAFD5FCC5F0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323570" y="79446"/>
                  <a:ext cx="1234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B3A617AC-937D-46F7-85F3-886BBC136289}"/>
              </a:ext>
            </a:extLst>
          </p:cNvPr>
          <p:cNvGrpSpPr/>
          <p:nvPr/>
        </p:nvGrpSpPr>
        <p:grpSpPr>
          <a:xfrm>
            <a:off x="4856730" y="65046"/>
            <a:ext cx="328680" cy="152640"/>
            <a:chOff x="4856730" y="65046"/>
            <a:chExt cx="3286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B7E9406A-1507-4D2E-8300-A8BDD4718316}"/>
                    </a:ext>
                  </a:extLst>
                </p14:cNvPr>
                <p14:cNvContentPartPr/>
                <p14:nvPr/>
              </p14:nvContentPartPr>
              <p14:xfrm>
                <a:off x="4856730" y="65046"/>
                <a:ext cx="72000" cy="14652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B7E9406A-1507-4D2E-8300-A8BDD471831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848090" y="56406"/>
                  <a:ext cx="89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E5AA7594-8D87-47FA-828E-50DDEE79A0DA}"/>
                    </a:ext>
                  </a:extLst>
                </p14:cNvPr>
                <p14:cNvContentPartPr/>
                <p14:nvPr/>
              </p14:nvContentPartPr>
              <p14:xfrm>
                <a:off x="4974090" y="140646"/>
                <a:ext cx="116640" cy="5688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E5AA7594-8D87-47FA-828E-50DDEE79A0D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65450" y="132006"/>
                  <a:ext cx="134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938E38A5-C84E-47E9-A360-15AF947C254B}"/>
                    </a:ext>
                  </a:extLst>
                </p14:cNvPr>
                <p14:cNvContentPartPr/>
                <p14:nvPr/>
              </p14:nvContentPartPr>
              <p14:xfrm>
                <a:off x="5090370" y="78006"/>
                <a:ext cx="95040" cy="13968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938E38A5-C84E-47E9-A360-15AF947C254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081730" y="69366"/>
                  <a:ext cx="1126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273871C5-C74C-4282-941E-2FD76B85E8D4}"/>
              </a:ext>
            </a:extLst>
          </p:cNvPr>
          <p:cNvGrpSpPr/>
          <p:nvPr/>
        </p:nvGrpSpPr>
        <p:grpSpPr>
          <a:xfrm>
            <a:off x="5377290" y="58566"/>
            <a:ext cx="456120" cy="209520"/>
            <a:chOff x="5377290" y="58566"/>
            <a:chExt cx="45612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08522F69-EB4D-462D-B972-6CFA2979109A}"/>
                    </a:ext>
                  </a:extLst>
                </p14:cNvPr>
                <p14:cNvContentPartPr/>
                <p14:nvPr/>
              </p14:nvContentPartPr>
              <p14:xfrm>
                <a:off x="5378010" y="111126"/>
                <a:ext cx="101520" cy="10296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08522F69-EB4D-462D-B972-6CFA2979109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369370" y="102126"/>
                  <a:ext cx="119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0F1CCA1-2342-4196-B4D0-0C05FCD56110}"/>
                    </a:ext>
                  </a:extLst>
                </p14:cNvPr>
                <p14:cNvContentPartPr/>
                <p14:nvPr/>
              </p14:nvContentPartPr>
              <p14:xfrm>
                <a:off x="5377290" y="58566"/>
                <a:ext cx="114840" cy="17964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0F1CCA1-2342-4196-B4D0-0C05FCD5611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68650" y="49566"/>
                  <a:ext cx="132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C8EB86A1-D47F-4F76-BE86-125C0EB61AA7}"/>
                    </a:ext>
                  </a:extLst>
                </p14:cNvPr>
                <p14:cNvContentPartPr/>
                <p14:nvPr/>
              </p14:nvContentPartPr>
              <p14:xfrm>
                <a:off x="5603730" y="61806"/>
                <a:ext cx="229680" cy="2062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C8EB86A1-D47F-4F76-BE86-125C0EB61AA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594730" y="53166"/>
                  <a:ext cx="2473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838371F9-7605-4351-987E-A17F41247C0A}"/>
              </a:ext>
            </a:extLst>
          </p:cNvPr>
          <p:cNvGrpSpPr/>
          <p:nvPr/>
        </p:nvGrpSpPr>
        <p:grpSpPr>
          <a:xfrm>
            <a:off x="6103410" y="53166"/>
            <a:ext cx="378720" cy="142920"/>
            <a:chOff x="6103410" y="53166"/>
            <a:chExt cx="3787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62889382-2DFF-453E-9EB8-1017D49F192F}"/>
                    </a:ext>
                  </a:extLst>
                </p14:cNvPr>
                <p14:cNvContentPartPr/>
                <p14:nvPr/>
              </p14:nvContentPartPr>
              <p14:xfrm>
                <a:off x="6103410" y="122286"/>
                <a:ext cx="61920" cy="727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62889382-2DFF-453E-9EB8-1017D49F192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094410" y="113286"/>
                  <a:ext cx="79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07B4BA7-5214-421F-A351-F5C8F09E0AEF}"/>
                    </a:ext>
                  </a:extLst>
                </p14:cNvPr>
                <p14:cNvContentPartPr/>
                <p14:nvPr/>
              </p14:nvContentPartPr>
              <p14:xfrm>
                <a:off x="6199530" y="140286"/>
                <a:ext cx="102240" cy="507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07B4BA7-5214-421F-A351-F5C8F09E0AE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90530" y="131646"/>
                  <a:ext cx="119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989C2F7B-CD5A-413C-A0D7-B6B4784E9738}"/>
                    </a:ext>
                  </a:extLst>
                </p14:cNvPr>
                <p14:cNvContentPartPr/>
                <p14:nvPr/>
              </p14:nvContentPartPr>
              <p14:xfrm>
                <a:off x="6347850" y="53166"/>
                <a:ext cx="134280" cy="14292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989C2F7B-CD5A-413C-A0D7-B6B4784E973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339210" y="44526"/>
                  <a:ext cx="1519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8EEB3B7C-46BB-4C92-98A6-68207F5DB215}"/>
              </a:ext>
            </a:extLst>
          </p:cNvPr>
          <p:cNvGrpSpPr/>
          <p:nvPr/>
        </p:nvGrpSpPr>
        <p:grpSpPr>
          <a:xfrm>
            <a:off x="7113210" y="398046"/>
            <a:ext cx="861480" cy="500760"/>
            <a:chOff x="7113210" y="398046"/>
            <a:chExt cx="86148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B2CDA2-38FB-4683-9785-012F6C6CD608}"/>
                    </a:ext>
                  </a:extLst>
                </p14:cNvPr>
                <p14:cNvContentPartPr/>
                <p14:nvPr/>
              </p14:nvContentPartPr>
              <p14:xfrm>
                <a:off x="7767330" y="697206"/>
                <a:ext cx="163800" cy="35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B2CDA2-38FB-4683-9785-012F6C6CD60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758330" y="688566"/>
                  <a:ext cx="181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44A4A0-408A-46EC-A079-E9E49076D0D6}"/>
                    </a:ext>
                  </a:extLst>
                </p14:cNvPr>
                <p14:cNvContentPartPr/>
                <p14:nvPr/>
              </p14:nvContentPartPr>
              <p14:xfrm>
                <a:off x="7830690" y="711246"/>
                <a:ext cx="144000" cy="187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44A4A0-408A-46EC-A079-E9E49076D0D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822050" y="702606"/>
                  <a:ext cx="161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2B04FD50-81DC-4E82-BC72-690B756614E5}"/>
                    </a:ext>
                  </a:extLst>
                </p14:cNvPr>
                <p14:cNvContentPartPr/>
                <p14:nvPr/>
              </p14:nvContentPartPr>
              <p14:xfrm>
                <a:off x="7113210" y="440886"/>
                <a:ext cx="71280" cy="1173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2B04FD50-81DC-4E82-BC72-690B756614E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104210" y="432246"/>
                  <a:ext cx="88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77297F81-CE1B-40DE-8CA0-C1659D29B2F8}"/>
                    </a:ext>
                  </a:extLst>
                </p14:cNvPr>
                <p14:cNvContentPartPr/>
                <p14:nvPr/>
              </p14:nvContentPartPr>
              <p14:xfrm>
                <a:off x="7223730" y="490926"/>
                <a:ext cx="23400" cy="13032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77297F81-CE1B-40DE-8CA0-C1659D29B2F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215090" y="482286"/>
                  <a:ext cx="41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FBB1211-5322-4AAE-AD63-82908F07AD6F}"/>
                    </a:ext>
                  </a:extLst>
                </p14:cNvPr>
                <p14:cNvContentPartPr/>
                <p14:nvPr/>
              </p14:nvContentPartPr>
              <p14:xfrm>
                <a:off x="7233450" y="457806"/>
                <a:ext cx="66600" cy="7452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FBB1211-5322-4AAE-AD63-82908F07AD6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224810" y="449166"/>
                  <a:ext cx="84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BAA72740-92AC-46D9-81AD-A1224BAFA272}"/>
                    </a:ext>
                  </a:extLst>
                </p14:cNvPr>
                <p14:cNvContentPartPr/>
                <p14:nvPr/>
              </p14:nvContentPartPr>
              <p14:xfrm>
                <a:off x="7325250" y="456726"/>
                <a:ext cx="174960" cy="900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BAA72740-92AC-46D9-81AD-A1224BAFA272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316610" y="447726"/>
                  <a:ext cx="19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C37D4AC-EB07-4C9B-ADFF-82FE6C9F90CF}"/>
                    </a:ext>
                  </a:extLst>
                </p14:cNvPr>
                <p14:cNvContentPartPr/>
                <p14:nvPr/>
              </p14:nvContentPartPr>
              <p14:xfrm>
                <a:off x="7552050" y="398046"/>
                <a:ext cx="36360" cy="14004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C37D4AC-EB07-4C9B-ADFF-82FE6C9F90C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543050" y="389406"/>
                  <a:ext cx="54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4DCFEFC-F4A1-4093-BD61-C8663F720533}"/>
                    </a:ext>
                  </a:extLst>
                </p14:cNvPr>
                <p14:cNvContentPartPr/>
                <p14:nvPr/>
              </p14:nvContentPartPr>
              <p14:xfrm>
                <a:off x="7592370" y="402006"/>
                <a:ext cx="109440" cy="16056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4DCFEFC-F4A1-4093-BD61-C8663F72053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583370" y="393006"/>
                  <a:ext cx="12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E07C6158-C64D-43D8-8FE2-FA28DF394601}"/>
                    </a:ext>
                  </a:extLst>
                </p14:cNvPr>
                <p14:cNvContentPartPr/>
                <p14:nvPr/>
              </p14:nvContentPartPr>
              <p14:xfrm>
                <a:off x="7724850" y="423966"/>
                <a:ext cx="47880" cy="13968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E07C6158-C64D-43D8-8FE2-FA28DF39460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716210" y="414966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73EA9D54-D2F9-42D5-84C5-B26C21385FB4}"/>
              </a:ext>
            </a:extLst>
          </p:cNvPr>
          <p:cNvGrpSpPr/>
          <p:nvPr/>
        </p:nvGrpSpPr>
        <p:grpSpPr>
          <a:xfrm>
            <a:off x="6739170" y="35526"/>
            <a:ext cx="806760" cy="256680"/>
            <a:chOff x="6739170" y="35526"/>
            <a:chExt cx="8067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8A33CE4A-F541-42AC-8D48-5F0F2AFC07A4}"/>
                    </a:ext>
                  </a:extLst>
                </p14:cNvPr>
                <p14:cNvContentPartPr/>
                <p14:nvPr/>
              </p14:nvContentPartPr>
              <p14:xfrm>
                <a:off x="6739170" y="93486"/>
                <a:ext cx="123120" cy="1069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8A33CE4A-F541-42AC-8D48-5F0F2AFC07A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730170" y="84486"/>
                  <a:ext cx="140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F9755B7-DA8E-47CF-A05E-F9627E4910CB}"/>
                    </a:ext>
                  </a:extLst>
                </p14:cNvPr>
                <p14:cNvContentPartPr/>
                <p14:nvPr/>
              </p14:nvContentPartPr>
              <p14:xfrm>
                <a:off x="6783810" y="62886"/>
                <a:ext cx="210240" cy="13248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F9755B7-DA8E-47CF-A05E-F9627E4910C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774810" y="53886"/>
                  <a:ext cx="227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C4CD3492-5ABB-4EF4-94D7-C2A385EF7438}"/>
                    </a:ext>
                  </a:extLst>
                </p14:cNvPr>
                <p14:cNvContentPartPr/>
                <p14:nvPr/>
              </p14:nvContentPartPr>
              <p14:xfrm>
                <a:off x="6891810" y="162606"/>
                <a:ext cx="87480" cy="10584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C4CD3492-5ABB-4EF4-94D7-C2A385EF743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883170" y="153606"/>
                  <a:ext cx="105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511D678C-4ED8-4586-9B9B-644BB52DFCDE}"/>
                    </a:ext>
                  </a:extLst>
                </p14:cNvPr>
                <p14:cNvContentPartPr/>
                <p14:nvPr/>
              </p14:nvContentPartPr>
              <p14:xfrm>
                <a:off x="6918450" y="162966"/>
                <a:ext cx="173160" cy="1260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511D678C-4ED8-4586-9B9B-644BB52DFCD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909450" y="153966"/>
                  <a:ext cx="190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703A10DC-62D1-401E-A5DC-CDAECF866DCB}"/>
                    </a:ext>
                  </a:extLst>
                </p14:cNvPr>
                <p14:cNvContentPartPr/>
                <p14:nvPr/>
              </p14:nvContentPartPr>
              <p14:xfrm>
                <a:off x="7138770" y="161526"/>
                <a:ext cx="13320" cy="12168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703A10DC-62D1-401E-A5DC-CDAECF866DC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129770" y="152526"/>
                  <a:ext cx="30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AD17A466-EDDD-409E-B6B2-DA95A6B82FF0}"/>
                    </a:ext>
                  </a:extLst>
                </p14:cNvPr>
                <p14:cNvContentPartPr/>
                <p14:nvPr/>
              </p14:nvContentPartPr>
              <p14:xfrm>
                <a:off x="7129410" y="155406"/>
                <a:ext cx="167040" cy="1368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AD17A466-EDDD-409E-B6B2-DA95A6B82FF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120770" y="146406"/>
                  <a:ext cx="18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971B0A4E-8270-4827-B77F-C1D03FC51FC6}"/>
                    </a:ext>
                  </a:extLst>
                </p14:cNvPr>
                <p14:cNvContentPartPr/>
                <p14:nvPr/>
              </p14:nvContentPartPr>
              <p14:xfrm>
                <a:off x="7362690" y="102846"/>
                <a:ext cx="72000" cy="9900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971B0A4E-8270-4827-B77F-C1D03FC51FC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354050" y="94206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70CC87B1-29CF-4E99-A2AD-03DC0A40C4CE}"/>
                    </a:ext>
                  </a:extLst>
                </p14:cNvPr>
                <p14:cNvContentPartPr/>
                <p14:nvPr/>
              </p14:nvContentPartPr>
              <p14:xfrm>
                <a:off x="7363410" y="133806"/>
                <a:ext cx="95040" cy="1044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70CC87B1-29CF-4E99-A2AD-03DC0A40C4C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354410" y="124806"/>
                  <a:ext cx="11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911DDC9A-C3D8-4B3E-952F-03B12FA5ECE8}"/>
                    </a:ext>
                  </a:extLst>
                </p14:cNvPr>
                <p14:cNvContentPartPr/>
                <p14:nvPr/>
              </p14:nvContentPartPr>
              <p14:xfrm>
                <a:off x="7411650" y="35526"/>
                <a:ext cx="68760" cy="1753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911DDC9A-C3D8-4B3E-952F-03B12FA5ECE8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402650" y="26886"/>
                  <a:ext cx="86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3684E89A-D6DD-4C37-A52F-A62FDA6605B6}"/>
                    </a:ext>
                  </a:extLst>
                </p14:cNvPr>
                <p14:cNvContentPartPr/>
                <p14:nvPr/>
              </p14:nvContentPartPr>
              <p14:xfrm>
                <a:off x="7403010" y="168366"/>
                <a:ext cx="142920" cy="3060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3684E89A-D6DD-4C37-A52F-A62FDA6605B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394010" y="159366"/>
                  <a:ext cx="160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A547082A-F4F7-4853-97BD-632190428607}"/>
                    </a:ext>
                  </a:extLst>
                </p14:cNvPr>
                <p14:cNvContentPartPr/>
                <p14:nvPr/>
              </p14:nvContentPartPr>
              <p14:xfrm>
                <a:off x="7391850" y="88806"/>
                <a:ext cx="79920" cy="2628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A547082A-F4F7-4853-97BD-63219042860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383210" y="79806"/>
                  <a:ext cx="9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88460AF9-2EBD-41E5-82E7-6B69EEEAD968}"/>
                    </a:ext>
                  </a:extLst>
                </p14:cNvPr>
                <p14:cNvContentPartPr/>
                <p14:nvPr/>
              </p14:nvContentPartPr>
              <p14:xfrm>
                <a:off x="7436130" y="116886"/>
                <a:ext cx="78120" cy="468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88460AF9-2EBD-41E5-82E7-6B69EEEAD968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427130" y="108246"/>
                  <a:ext cx="957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AC9006D-10A6-4BB5-910A-F83390406ED8}"/>
              </a:ext>
            </a:extLst>
          </p:cNvPr>
          <p:cNvGrpSpPr/>
          <p:nvPr/>
        </p:nvGrpSpPr>
        <p:grpSpPr>
          <a:xfrm>
            <a:off x="7772730" y="5734326"/>
            <a:ext cx="1052280" cy="244800"/>
            <a:chOff x="7772730" y="5734326"/>
            <a:chExt cx="105228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F9544D99-B56B-48D7-9355-08556330DE14}"/>
                    </a:ext>
                  </a:extLst>
                </p14:cNvPr>
                <p14:cNvContentPartPr/>
                <p14:nvPr/>
              </p14:nvContentPartPr>
              <p14:xfrm>
                <a:off x="7772730" y="5812806"/>
                <a:ext cx="79200" cy="1018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F9544D99-B56B-48D7-9355-08556330DE1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763730" y="5804166"/>
                  <a:ext cx="96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A528F93C-24FD-4A3B-AADB-C5D5C71B1AB7}"/>
                    </a:ext>
                  </a:extLst>
                </p14:cNvPr>
                <p14:cNvContentPartPr/>
                <p14:nvPr/>
              </p14:nvContentPartPr>
              <p14:xfrm>
                <a:off x="7891170" y="5832606"/>
                <a:ext cx="17280" cy="13824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A528F93C-24FD-4A3B-AADB-C5D5C71B1AB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882170" y="5823606"/>
                  <a:ext cx="34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5DEB8C2E-CB46-43DF-89FA-887A3207542F}"/>
                    </a:ext>
                  </a:extLst>
                </p14:cNvPr>
                <p14:cNvContentPartPr/>
                <p14:nvPr/>
              </p14:nvContentPartPr>
              <p14:xfrm>
                <a:off x="7891890" y="5831166"/>
                <a:ext cx="79920" cy="7992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5DEB8C2E-CB46-43DF-89FA-887A3207542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883250" y="5822526"/>
                  <a:ext cx="97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5E55FA43-6265-4019-9EBD-D3FBA99303F2}"/>
                    </a:ext>
                  </a:extLst>
                </p14:cNvPr>
                <p14:cNvContentPartPr/>
                <p14:nvPr/>
              </p14:nvContentPartPr>
              <p14:xfrm>
                <a:off x="8003130" y="5834406"/>
                <a:ext cx="100440" cy="9396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5E55FA43-6265-4019-9EBD-D3FBA99303F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994490" y="5825766"/>
                  <a:ext cx="118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18DC6D8E-6D40-4844-8EBD-9ADB3E73B038}"/>
                    </a:ext>
                  </a:extLst>
                </p14:cNvPr>
                <p14:cNvContentPartPr/>
                <p14:nvPr/>
              </p14:nvContentPartPr>
              <p14:xfrm>
                <a:off x="8160090" y="5852046"/>
                <a:ext cx="55800" cy="7524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18DC6D8E-6D40-4844-8EBD-9ADB3E73B03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151450" y="5843046"/>
                  <a:ext cx="73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12F3EB3A-9D5B-4E48-9A3E-CDFC757F5547}"/>
                    </a:ext>
                  </a:extLst>
                </p14:cNvPr>
                <p14:cNvContentPartPr/>
                <p14:nvPr/>
              </p14:nvContentPartPr>
              <p14:xfrm>
                <a:off x="8329650" y="5775726"/>
                <a:ext cx="68040" cy="17316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12F3EB3A-9D5B-4E48-9A3E-CDFC757F554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320650" y="5766726"/>
                  <a:ext cx="85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6978C07F-59B8-409F-AACC-91A1C547E3B1}"/>
                    </a:ext>
                  </a:extLst>
                </p14:cNvPr>
                <p14:cNvContentPartPr/>
                <p14:nvPr/>
              </p14:nvContentPartPr>
              <p14:xfrm>
                <a:off x="8478690" y="5734326"/>
                <a:ext cx="177840" cy="2152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6978C07F-59B8-409F-AACC-91A1C547E3B1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469690" y="5725326"/>
                  <a:ext cx="195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0491DE39-4190-4476-8281-D4E92E7891C0}"/>
                    </a:ext>
                  </a:extLst>
                </p14:cNvPr>
                <p14:cNvContentPartPr/>
                <p14:nvPr/>
              </p14:nvContentPartPr>
              <p14:xfrm>
                <a:off x="8731770" y="5773206"/>
                <a:ext cx="93240" cy="20592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0491DE39-4190-4476-8281-D4E92E7891C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722770" y="5764566"/>
                  <a:ext cx="1108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5F278D52-8C46-4569-BF39-3624DB71FABE}"/>
              </a:ext>
            </a:extLst>
          </p:cNvPr>
          <p:cNvGrpSpPr/>
          <p:nvPr/>
        </p:nvGrpSpPr>
        <p:grpSpPr>
          <a:xfrm>
            <a:off x="10827330" y="2848206"/>
            <a:ext cx="996840" cy="252360"/>
            <a:chOff x="10827330" y="2848206"/>
            <a:chExt cx="9968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C2E44263-1312-4D53-8AE0-FC7D406D8923}"/>
                    </a:ext>
                  </a:extLst>
                </p14:cNvPr>
                <p14:cNvContentPartPr/>
                <p14:nvPr/>
              </p14:nvContentPartPr>
              <p14:xfrm>
                <a:off x="10827330" y="2877366"/>
                <a:ext cx="104400" cy="11448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C2E44263-1312-4D53-8AE0-FC7D406D892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818330" y="2868726"/>
                  <a:ext cx="12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F9CBA9A1-5D24-44ED-8C3F-56F403F4BF19}"/>
                    </a:ext>
                  </a:extLst>
                </p14:cNvPr>
                <p14:cNvContentPartPr/>
                <p14:nvPr/>
              </p14:nvContentPartPr>
              <p14:xfrm>
                <a:off x="10976370" y="2888166"/>
                <a:ext cx="86400" cy="21240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F9CBA9A1-5D24-44ED-8C3F-56F403F4BF1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67730" y="2879526"/>
                  <a:ext cx="104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010C7A0E-60B0-48E0-9855-BB181068F844}"/>
                    </a:ext>
                  </a:extLst>
                </p14:cNvPr>
                <p14:cNvContentPartPr/>
                <p14:nvPr/>
              </p14:nvContentPartPr>
              <p14:xfrm>
                <a:off x="11109210" y="2915166"/>
                <a:ext cx="79560" cy="9036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010C7A0E-60B0-48E0-9855-BB181068F844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100570" y="2906166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21D8370-011E-4D25-ACC7-EE6EA8ACE913}"/>
                    </a:ext>
                  </a:extLst>
                </p14:cNvPr>
                <p14:cNvContentPartPr/>
                <p14:nvPr/>
              </p14:nvContentPartPr>
              <p14:xfrm>
                <a:off x="11224410" y="2883486"/>
                <a:ext cx="221400" cy="1573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21D8370-011E-4D25-ACC7-EE6EA8ACE91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215410" y="2874486"/>
                  <a:ext cx="239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328C6105-BBAF-4039-83C2-C5C1803F100B}"/>
                    </a:ext>
                  </a:extLst>
                </p14:cNvPr>
                <p14:cNvContentPartPr/>
                <p14:nvPr/>
              </p14:nvContentPartPr>
              <p14:xfrm>
                <a:off x="11463450" y="2848206"/>
                <a:ext cx="157320" cy="20700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328C6105-BBAF-4039-83C2-C5C1803F100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454810" y="2839206"/>
                  <a:ext cx="174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2D545C80-10F1-43E5-B7B4-F52FE9D394A0}"/>
                    </a:ext>
                  </a:extLst>
                </p14:cNvPr>
                <p14:cNvContentPartPr/>
                <p14:nvPr/>
              </p14:nvContentPartPr>
              <p14:xfrm>
                <a:off x="11655330" y="2856126"/>
                <a:ext cx="168840" cy="22176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2D545C80-10F1-43E5-B7B4-F52FE9D394A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646330" y="2847126"/>
                  <a:ext cx="1864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887ED6AF-63D0-4468-8A54-16FDFFE31A24}"/>
              </a:ext>
            </a:extLst>
          </p:cNvPr>
          <p:cNvGrpSpPr/>
          <p:nvPr/>
        </p:nvGrpSpPr>
        <p:grpSpPr>
          <a:xfrm>
            <a:off x="7220850" y="6294846"/>
            <a:ext cx="1098720" cy="595800"/>
            <a:chOff x="7220850" y="6294846"/>
            <a:chExt cx="109872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534DC01-9D73-4DDA-A085-9A3EF16ED524}"/>
                    </a:ext>
                  </a:extLst>
                </p14:cNvPr>
                <p14:cNvContentPartPr/>
                <p14:nvPr/>
              </p14:nvContentPartPr>
              <p14:xfrm>
                <a:off x="7220850" y="6294846"/>
                <a:ext cx="175320" cy="1443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534DC01-9D73-4DDA-A085-9A3EF16ED52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212210" y="6286206"/>
                  <a:ext cx="192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70E6EDA-894C-499A-AAB9-ABAE38F8A33F}"/>
                    </a:ext>
                  </a:extLst>
                </p14:cNvPr>
                <p14:cNvContentPartPr/>
                <p14:nvPr/>
              </p14:nvContentPartPr>
              <p14:xfrm>
                <a:off x="7482930" y="6381606"/>
                <a:ext cx="118800" cy="162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70E6EDA-894C-499A-AAB9-ABAE38F8A33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474290" y="6372966"/>
                  <a:ext cx="13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4D37E9F-E2FA-4D18-AD36-96DF6194A254}"/>
                    </a:ext>
                  </a:extLst>
                </p14:cNvPr>
                <p14:cNvContentPartPr/>
                <p14:nvPr/>
              </p14:nvContentPartPr>
              <p14:xfrm>
                <a:off x="7504170" y="6381966"/>
                <a:ext cx="81720" cy="1443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4D37E9F-E2FA-4D18-AD36-96DF6194A25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495170" y="6373326"/>
                  <a:ext cx="99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4A0E164-974F-4697-85F6-8B64BE06AF10}"/>
                    </a:ext>
                  </a:extLst>
                </p14:cNvPr>
                <p14:cNvContentPartPr/>
                <p14:nvPr/>
              </p14:nvContentPartPr>
              <p14:xfrm>
                <a:off x="7512090" y="6362166"/>
                <a:ext cx="205920" cy="1612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4A0E164-974F-4697-85F6-8B64BE06AF1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503450" y="6353166"/>
                  <a:ext cx="223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F51CE74-059E-45F7-AE64-F4A8DC89868F}"/>
                    </a:ext>
                  </a:extLst>
                </p14:cNvPr>
                <p14:cNvContentPartPr/>
                <p14:nvPr/>
              </p14:nvContentPartPr>
              <p14:xfrm>
                <a:off x="7741410" y="6383046"/>
                <a:ext cx="102240" cy="1436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F51CE74-059E-45F7-AE64-F4A8DC89868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732410" y="6374046"/>
                  <a:ext cx="11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1F024E8-A924-4817-BE90-587CEA49F569}"/>
                    </a:ext>
                  </a:extLst>
                </p14:cNvPr>
                <p14:cNvContentPartPr/>
                <p14:nvPr/>
              </p14:nvContentPartPr>
              <p14:xfrm>
                <a:off x="7895130" y="6387366"/>
                <a:ext cx="72360" cy="1058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1F024E8-A924-4817-BE90-587CEA49F56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886130" y="6378366"/>
                  <a:ext cx="90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3253F4F-F7CC-402D-8C5F-2306A57DE4A0}"/>
                    </a:ext>
                  </a:extLst>
                </p14:cNvPr>
                <p14:cNvContentPartPr/>
                <p14:nvPr/>
              </p14:nvContentPartPr>
              <p14:xfrm>
                <a:off x="8243250" y="6352446"/>
                <a:ext cx="76320" cy="1515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3253F4F-F7CC-402D-8C5F-2306A57DE4A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234250" y="6343806"/>
                  <a:ext cx="93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15AA03A-D445-4E3E-8B11-CDF29A100520}"/>
                    </a:ext>
                  </a:extLst>
                </p14:cNvPr>
                <p14:cNvContentPartPr/>
                <p14:nvPr/>
              </p14:nvContentPartPr>
              <p14:xfrm>
                <a:off x="7358370" y="6578166"/>
                <a:ext cx="879480" cy="907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15AA03A-D445-4E3E-8B11-CDF29A10052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349730" y="6569526"/>
                  <a:ext cx="897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F197F17-B0E7-4193-8F38-0091773EC3D1}"/>
                    </a:ext>
                  </a:extLst>
                </p14:cNvPr>
                <p14:cNvContentPartPr/>
                <p14:nvPr/>
              </p14:nvContentPartPr>
              <p14:xfrm>
                <a:off x="7785330" y="6676086"/>
                <a:ext cx="200160" cy="1756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F197F17-B0E7-4193-8F38-0091773EC3D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776330" y="6667086"/>
                  <a:ext cx="217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8965997A-62E8-46D3-8875-3EF5F7CFCC25}"/>
                    </a:ext>
                  </a:extLst>
                </p14:cNvPr>
                <p14:cNvContentPartPr/>
                <p14:nvPr/>
              </p14:nvContentPartPr>
              <p14:xfrm>
                <a:off x="7309770" y="6703806"/>
                <a:ext cx="89640" cy="10764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8965997A-62E8-46D3-8875-3EF5F7CFCC2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301130" y="6695166"/>
                  <a:ext cx="107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DD14A9E5-2C9E-4AD1-9356-705CEA802E4E}"/>
                    </a:ext>
                  </a:extLst>
                </p14:cNvPr>
                <p14:cNvContentPartPr/>
                <p14:nvPr/>
              </p14:nvContentPartPr>
              <p14:xfrm>
                <a:off x="7408770" y="6741246"/>
                <a:ext cx="30960" cy="14940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DD14A9E5-2C9E-4AD1-9356-705CEA802E4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399770" y="6732606"/>
                  <a:ext cx="4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084DEE4D-6851-41CB-A726-A56DDD48B9FC}"/>
                    </a:ext>
                  </a:extLst>
                </p14:cNvPr>
                <p14:cNvContentPartPr/>
                <p14:nvPr/>
              </p14:nvContentPartPr>
              <p14:xfrm>
                <a:off x="7414530" y="6729366"/>
                <a:ext cx="57960" cy="6372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084DEE4D-6851-41CB-A726-A56DDD48B9F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05530" y="6720726"/>
                  <a:ext cx="75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C097F1C6-E47F-41FE-A9F1-5AE7A0A5C148}"/>
                    </a:ext>
                  </a:extLst>
                </p14:cNvPr>
                <p14:cNvContentPartPr/>
                <p14:nvPr/>
              </p14:nvContentPartPr>
              <p14:xfrm>
                <a:off x="7487250" y="6744846"/>
                <a:ext cx="130680" cy="867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C097F1C6-E47F-41FE-A9F1-5AE7A0A5C14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478250" y="6735846"/>
                  <a:ext cx="148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C3D7F7FC-6157-4A54-A7F8-427BD2931459}"/>
                    </a:ext>
                  </a:extLst>
                </p14:cNvPr>
                <p14:cNvContentPartPr/>
                <p14:nvPr/>
              </p14:nvContentPartPr>
              <p14:xfrm>
                <a:off x="7660770" y="6661686"/>
                <a:ext cx="86040" cy="21492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C3D7F7FC-6157-4A54-A7F8-427BD29314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651770" y="6653046"/>
                  <a:ext cx="10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185F4F66-24AE-46DF-9BC3-CC1563E8799C}"/>
                    </a:ext>
                  </a:extLst>
                </p14:cNvPr>
                <p14:cNvContentPartPr/>
                <p14:nvPr/>
              </p14:nvContentPartPr>
              <p14:xfrm>
                <a:off x="8148210" y="6646566"/>
                <a:ext cx="71280" cy="23472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185F4F66-24AE-46DF-9BC3-CC1563E8799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139210" y="6637566"/>
                  <a:ext cx="889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D343DCA1-C187-4E08-9AD9-73C69C5F1E28}"/>
              </a:ext>
            </a:extLst>
          </p:cNvPr>
          <p:cNvGrpSpPr/>
          <p:nvPr/>
        </p:nvGrpSpPr>
        <p:grpSpPr>
          <a:xfrm>
            <a:off x="8471490" y="6263886"/>
            <a:ext cx="1479600" cy="643680"/>
            <a:chOff x="8471490" y="6263886"/>
            <a:chExt cx="147960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A69042C-A01E-4DCB-A9B0-E2A665F33058}"/>
                    </a:ext>
                  </a:extLst>
                </p14:cNvPr>
                <p14:cNvContentPartPr/>
                <p14:nvPr/>
              </p14:nvContentPartPr>
              <p14:xfrm>
                <a:off x="8471490" y="6270006"/>
                <a:ext cx="132480" cy="1486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A69042C-A01E-4DCB-A9B0-E2A665F3305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462850" y="6261366"/>
                  <a:ext cx="150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B23A80C-E8D7-4507-B479-EC21BCF68234}"/>
                    </a:ext>
                  </a:extLst>
                </p14:cNvPr>
                <p14:cNvContentPartPr/>
                <p14:nvPr/>
              </p14:nvContentPartPr>
              <p14:xfrm>
                <a:off x="8673090" y="6263886"/>
                <a:ext cx="170280" cy="149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B23A80C-E8D7-4507-B479-EC21BCF68234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664450" y="6254886"/>
                  <a:ext cx="187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B4B189E-08C0-4EBA-B145-2FEA6C00EA77}"/>
                    </a:ext>
                  </a:extLst>
                </p14:cNvPr>
                <p14:cNvContentPartPr/>
                <p14:nvPr/>
              </p14:nvContentPartPr>
              <p14:xfrm>
                <a:off x="8753370" y="6278286"/>
                <a:ext cx="267120" cy="1263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B4B189E-08C0-4EBA-B145-2FEA6C00EA77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744370" y="6269286"/>
                  <a:ext cx="28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F42AD8A-C5A7-469C-8960-F3F1D6C9E983}"/>
                    </a:ext>
                  </a:extLst>
                </p14:cNvPr>
                <p14:cNvContentPartPr/>
                <p14:nvPr/>
              </p14:nvContentPartPr>
              <p14:xfrm>
                <a:off x="8917170" y="6342006"/>
                <a:ext cx="88920" cy="1263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F42AD8A-C5A7-469C-8960-F3F1D6C9E98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908170" y="6333006"/>
                  <a:ext cx="106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1D987C3-4862-474B-80D6-340D271079FF}"/>
                    </a:ext>
                  </a:extLst>
                </p14:cNvPr>
                <p14:cNvContentPartPr/>
                <p14:nvPr/>
              </p14:nvContentPartPr>
              <p14:xfrm>
                <a:off x="8917890" y="6324726"/>
                <a:ext cx="231840" cy="1436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1D987C3-4862-474B-80D6-340D271079F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909250" y="6315726"/>
                  <a:ext cx="24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AFB5B65-F38A-46E1-9480-93DEE2A29471}"/>
                    </a:ext>
                  </a:extLst>
                </p14:cNvPr>
                <p14:cNvContentPartPr/>
                <p14:nvPr/>
              </p14:nvContentPartPr>
              <p14:xfrm>
                <a:off x="9185730" y="6339846"/>
                <a:ext cx="67680" cy="1148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AFB5B65-F38A-46E1-9480-93DEE2A2947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9177090" y="6331206"/>
                  <a:ext cx="85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1745AA5-E0A4-404C-A3F2-979667774E85}"/>
                    </a:ext>
                  </a:extLst>
                </p14:cNvPr>
                <p14:cNvContentPartPr/>
                <p14:nvPr/>
              </p14:nvContentPartPr>
              <p14:xfrm>
                <a:off x="9278610" y="6362526"/>
                <a:ext cx="93240" cy="871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1745AA5-E0A4-404C-A3F2-979667774E8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269970" y="6353526"/>
                  <a:ext cx="110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C8B6B58-37E7-436A-930A-0DC2AB7B593C}"/>
                    </a:ext>
                  </a:extLst>
                </p14:cNvPr>
                <p14:cNvContentPartPr/>
                <p14:nvPr/>
              </p14:nvContentPartPr>
              <p14:xfrm>
                <a:off x="9602970" y="6274326"/>
                <a:ext cx="348120" cy="2091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C8B6B58-37E7-436A-930A-0DC2AB7B593C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593970" y="6265686"/>
                  <a:ext cx="365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61C45FE-8DD0-407A-A0AD-141AFFADF527}"/>
                    </a:ext>
                  </a:extLst>
                </p14:cNvPr>
                <p14:cNvContentPartPr/>
                <p14:nvPr/>
              </p14:nvContentPartPr>
              <p14:xfrm>
                <a:off x="9445290" y="6340926"/>
                <a:ext cx="15840" cy="1094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61C45FE-8DD0-407A-A0AD-141AFFADF52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436650" y="6332286"/>
                  <a:ext cx="33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1C8E3D8-269D-46C4-99A3-33307592AC40}"/>
                    </a:ext>
                  </a:extLst>
                </p14:cNvPr>
                <p14:cNvContentPartPr/>
                <p14:nvPr/>
              </p14:nvContentPartPr>
              <p14:xfrm>
                <a:off x="9438450" y="6316086"/>
                <a:ext cx="97200" cy="1472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1C8E3D8-269D-46C4-99A3-33307592AC4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429810" y="6307446"/>
                  <a:ext cx="11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A9D2C704-62B9-419B-98F9-297EBA597D48}"/>
                    </a:ext>
                  </a:extLst>
                </p14:cNvPr>
                <p14:cNvContentPartPr/>
                <p14:nvPr/>
              </p14:nvContentPartPr>
              <p14:xfrm>
                <a:off x="8807730" y="6529566"/>
                <a:ext cx="878040" cy="691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A9D2C704-62B9-419B-98F9-297EBA597D4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799090" y="6520926"/>
                  <a:ext cx="895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5EC0F5D-5871-476C-82B8-1981096669D3}"/>
                    </a:ext>
                  </a:extLst>
                </p14:cNvPr>
                <p14:cNvContentPartPr/>
                <p14:nvPr/>
              </p14:nvContentPartPr>
              <p14:xfrm>
                <a:off x="9217410" y="6612366"/>
                <a:ext cx="194400" cy="1980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5EC0F5D-5871-476C-82B8-1981096669D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208410" y="6603366"/>
                  <a:ext cx="212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6050653E-6841-4A20-9E59-81877F60BD54}"/>
                    </a:ext>
                  </a:extLst>
                </p14:cNvPr>
                <p14:cNvContentPartPr/>
                <p14:nvPr/>
              </p14:nvContentPartPr>
              <p14:xfrm>
                <a:off x="8745450" y="6669606"/>
                <a:ext cx="91440" cy="10440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6050653E-6841-4A20-9E59-81877F60BD5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736810" y="6660966"/>
                  <a:ext cx="10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E4D954F5-9DF7-4E2A-9B4D-5ABF5C8CC3CA}"/>
                    </a:ext>
                  </a:extLst>
                </p14:cNvPr>
                <p14:cNvContentPartPr/>
                <p14:nvPr/>
              </p14:nvContentPartPr>
              <p14:xfrm>
                <a:off x="8831850" y="6714606"/>
                <a:ext cx="25200" cy="19296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E4D954F5-9DF7-4E2A-9B4D-5ABF5C8CC3C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822850" y="6705606"/>
                  <a:ext cx="4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3FDE41DB-4FDF-40CF-9509-A21B4AB61D4C}"/>
                    </a:ext>
                  </a:extLst>
                </p14:cNvPr>
                <p14:cNvContentPartPr/>
                <p14:nvPr/>
              </p14:nvContentPartPr>
              <p14:xfrm>
                <a:off x="8832570" y="6702006"/>
                <a:ext cx="57960" cy="756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3FDE41DB-4FDF-40CF-9509-A21B4AB61D4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823930" y="6693366"/>
                  <a:ext cx="75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F87F3EC3-E0D9-4BF4-ACF5-5217427FF697}"/>
                    </a:ext>
                  </a:extLst>
                </p14:cNvPr>
                <p14:cNvContentPartPr/>
                <p14:nvPr/>
              </p14:nvContentPartPr>
              <p14:xfrm>
                <a:off x="8934090" y="6694806"/>
                <a:ext cx="127440" cy="9936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F87F3EC3-E0D9-4BF4-ACF5-5217427FF69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925450" y="6686166"/>
                  <a:ext cx="145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2616AD0E-B93D-41C8-9360-B30C0FF51BA5}"/>
                    </a:ext>
                  </a:extLst>
                </p14:cNvPr>
                <p14:cNvContentPartPr/>
                <p14:nvPr/>
              </p14:nvContentPartPr>
              <p14:xfrm>
                <a:off x="9093210" y="6593286"/>
                <a:ext cx="90720" cy="24804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2616AD0E-B93D-41C8-9360-B30C0FF51BA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084570" y="6584646"/>
                  <a:ext cx="108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BF4CA30B-52DD-461C-9B59-B844C8B39598}"/>
                    </a:ext>
                  </a:extLst>
                </p14:cNvPr>
                <p14:cNvContentPartPr/>
                <p14:nvPr/>
              </p14:nvContentPartPr>
              <p14:xfrm>
                <a:off x="9549330" y="6565566"/>
                <a:ext cx="108000" cy="28980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BF4CA30B-52DD-461C-9B59-B844C8B3959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540330" y="6556566"/>
                  <a:ext cx="125640" cy="30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9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Intersecting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81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intersects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, then both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𝑖𝑛𝑡𝑒𝑟𝑠𝑒𝑐𝑡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𝑖𝑛𝑡𝑒𝑟𝑠𝑒𝑐𝑡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)&lt;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𝑖𝑛𝑡𝑒𝑟𝑠𝑒𝑐𝑡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814069"/>
              </a:xfrm>
              <a:prstGeom prst="rect">
                <a:avLst/>
              </a:prstGeom>
              <a:blipFill>
                <a:blip r:embed="rId2"/>
                <a:stretch>
                  <a:fillRect l="-557" t="-45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861F9EA-5564-4DDD-AAE8-3D89657D3968}"/>
              </a:ext>
            </a:extLst>
          </p:cNvPr>
          <p:cNvGrpSpPr/>
          <p:nvPr/>
        </p:nvGrpSpPr>
        <p:grpSpPr>
          <a:xfrm>
            <a:off x="6023490" y="2381646"/>
            <a:ext cx="2282400" cy="1891800"/>
            <a:chOff x="6023490" y="2381646"/>
            <a:chExt cx="2282400" cy="18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983669-1387-4916-B571-9BCBD01FA732}"/>
                    </a:ext>
                  </a:extLst>
                </p14:cNvPr>
                <p14:cNvContentPartPr/>
                <p14:nvPr/>
              </p14:nvContentPartPr>
              <p14:xfrm>
                <a:off x="6023490" y="2614206"/>
                <a:ext cx="2282400" cy="165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983669-1387-4916-B571-9BCBD01FA7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14490" y="2605566"/>
                  <a:ext cx="2300040" cy="16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AA5CC4-72C5-4998-BA9E-2799740E62BB}"/>
                    </a:ext>
                  </a:extLst>
                </p14:cNvPr>
                <p14:cNvContentPartPr/>
                <p14:nvPr/>
              </p14:nvContentPartPr>
              <p14:xfrm>
                <a:off x="6055170" y="2381646"/>
                <a:ext cx="167400" cy="231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AA5CC4-72C5-4998-BA9E-2799740E62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46530" y="2372646"/>
                  <a:ext cx="18504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2F6209-9FAA-4D31-B82C-2929541AC952}"/>
              </a:ext>
            </a:extLst>
          </p:cNvPr>
          <p:cNvGrpSpPr/>
          <p:nvPr/>
        </p:nvGrpSpPr>
        <p:grpSpPr>
          <a:xfrm>
            <a:off x="7588770" y="1700166"/>
            <a:ext cx="2719080" cy="2309400"/>
            <a:chOff x="7588770" y="1700166"/>
            <a:chExt cx="2719080" cy="23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362091-5607-4BCA-A858-D37DC24B2EF0}"/>
                    </a:ext>
                  </a:extLst>
                </p14:cNvPr>
                <p14:cNvContentPartPr/>
                <p14:nvPr/>
              </p14:nvContentPartPr>
              <p14:xfrm>
                <a:off x="7588770" y="1915446"/>
                <a:ext cx="2719080" cy="2094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362091-5607-4BCA-A858-D37DC24B2E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79770" y="1906446"/>
                  <a:ext cx="2736720" cy="21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EA3D9F-8E80-499B-9EE0-B93A2BC65365}"/>
                    </a:ext>
                  </a:extLst>
                </p14:cNvPr>
                <p14:cNvContentPartPr/>
                <p14:nvPr/>
              </p14:nvContentPartPr>
              <p14:xfrm>
                <a:off x="9842010" y="1700166"/>
                <a:ext cx="37080" cy="230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EA3D9F-8E80-499B-9EE0-B93A2BC653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33370" y="1691526"/>
                  <a:ext cx="54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5D57B4-5B4B-4815-9ECD-24DCFEF027C5}"/>
                    </a:ext>
                  </a:extLst>
                </p14:cNvPr>
                <p14:cNvContentPartPr/>
                <p14:nvPr/>
              </p14:nvContentPartPr>
              <p14:xfrm>
                <a:off x="9847050" y="1702326"/>
                <a:ext cx="206280" cy="253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5D57B4-5B4B-4815-9ECD-24DCFEF027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38050" y="1693326"/>
                  <a:ext cx="2239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3A22C5-34ED-4D47-BB40-EE0DEB1D6FF3}"/>
                  </a:ext>
                </a:extLst>
              </p14:cNvPr>
              <p14:cNvContentPartPr/>
              <p14:nvPr/>
            </p14:nvContentPartPr>
            <p14:xfrm>
              <a:off x="7459530" y="4914966"/>
              <a:ext cx="14400" cy="3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3A22C5-34ED-4D47-BB40-EE0DEB1D6F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50530" y="4906326"/>
                <a:ext cx="320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93BD6F1-4574-4B60-8D75-FE225C73BB2D}"/>
              </a:ext>
            </a:extLst>
          </p:cNvPr>
          <p:cNvGrpSpPr/>
          <p:nvPr/>
        </p:nvGrpSpPr>
        <p:grpSpPr>
          <a:xfrm>
            <a:off x="10147290" y="1700886"/>
            <a:ext cx="452520" cy="246600"/>
            <a:chOff x="10147290" y="1700886"/>
            <a:chExt cx="4525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A69DAA-64DF-4D8A-A812-83369AC1AFE1}"/>
                    </a:ext>
                  </a:extLst>
                </p14:cNvPr>
                <p14:cNvContentPartPr/>
                <p14:nvPr/>
              </p14:nvContentPartPr>
              <p14:xfrm>
                <a:off x="10147290" y="1767486"/>
                <a:ext cx="120960" cy="13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A69DAA-64DF-4D8A-A812-83369AC1AF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38650" y="1758486"/>
                  <a:ext cx="138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17AB3A-3E8E-422F-87E0-BE6164213261}"/>
                    </a:ext>
                  </a:extLst>
                </p14:cNvPr>
                <p14:cNvContentPartPr/>
                <p14:nvPr/>
              </p14:nvContentPartPr>
              <p14:xfrm>
                <a:off x="10160970" y="1836246"/>
                <a:ext cx="104760" cy="10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17AB3A-3E8E-422F-87E0-BE61642132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51970" y="1827606"/>
                  <a:ext cx="12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2BD1B3-A6F6-4C84-981F-414B6629EA69}"/>
                    </a:ext>
                  </a:extLst>
                </p14:cNvPr>
                <p14:cNvContentPartPr/>
                <p14:nvPr/>
              </p14:nvContentPartPr>
              <p14:xfrm>
                <a:off x="10202730" y="1711686"/>
                <a:ext cx="31680" cy="235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2BD1B3-A6F6-4C84-981F-414B6629EA6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93730" y="1702686"/>
                  <a:ext cx="49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DBA9E6-14C8-494B-8927-86EA4DC75D22}"/>
                    </a:ext>
                  </a:extLst>
                </p14:cNvPr>
                <p14:cNvContentPartPr/>
                <p14:nvPr/>
              </p14:nvContentPartPr>
              <p14:xfrm>
                <a:off x="10370130" y="1700886"/>
                <a:ext cx="229680" cy="246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DBA9E6-14C8-494B-8927-86EA4DC75D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61490" y="1691886"/>
                  <a:ext cx="24732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95A574-FBA2-485A-BC93-9FAD419CC858}"/>
                  </a:ext>
                </a:extLst>
              </p14:cNvPr>
              <p14:cNvContentPartPr/>
              <p14:nvPr/>
            </p14:nvContentPartPr>
            <p14:xfrm>
              <a:off x="6731610" y="3169686"/>
              <a:ext cx="1213560" cy="794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95A574-FBA2-485A-BC93-9FAD419CC85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22970" y="3161046"/>
                <a:ext cx="1231200" cy="81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6A421E3-3C8F-4EFD-BD44-0FCE72167103}"/>
              </a:ext>
            </a:extLst>
          </p:cNvPr>
          <p:cNvGrpSpPr/>
          <p:nvPr/>
        </p:nvGrpSpPr>
        <p:grpSpPr>
          <a:xfrm>
            <a:off x="683250" y="2814366"/>
            <a:ext cx="440640" cy="194400"/>
            <a:chOff x="683250" y="2814366"/>
            <a:chExt cx="44064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CC1A23-62E6-4D6F-AF9B-2C9620687E6F}"/>
                    </a:ext>
                  </a:extLst>
                </p14:cNvPr>
                <p14:cNvContentPartPr/>
                <p14:nvPr/>
              </p14:nvContentPartPr>
              <p14:xfrm>
                <a:off x="683250" y="2823366"/>
                <a:ext cx="86400" cy="185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CC1A23-62E6-4D6F-AF9B-2C9620687E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4250" y="2814366"/>
                  <a:ext cx="10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776628-B781-43B6-8566-40438DB0EE74}"/>
                    </a:ext>
                  </a:extLst>
                </p14:cNvPr>
                <p14:cNvContentPartPr/>
                <p14:nvPr/>
              </p14:nvContentPartPr>
              <p14:xfrm>
                <a:off x="810330" y="2814366"/>
                <a:ext cx="33480" cy="164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776628-B781-43B6-8566-40438DB0EE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1690" y="2805726"/>
                  <a:ext cx="51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136CE7-7801-4B09-A02F-AD301F59B08D}"/>
                    </a:ext>
                  </a:extLst>
                </p14:cNvPr>
                <p14:cNvContentPartPr/>
                <p14:nvPr/>
              </p14:nvContentPartPr>
              <p14:xfrm>
                <a:off x="885570" y="2885646"/>
                <a:ext cx="136440" cy="75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136CE7-7801-4B09-A02F-AD301F59B0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6930" y="2877006"/>
                  <a:ext cx="154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223257-388A-4E14-9B1A-90ECF0D27C88}"/>
                    </a:ext>
                  </a:extLst>
                </p14:cNvPr>
                <p14:cNvContentPartPr/>
                <p14:nvPr/>
              </p14:nvContentPartPr>
              <p14:xfrm>
                <a:off x="1039290" y="2879526"/>
                <a:ext cx="84600" cy="71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223257-388A-4E14-9B1A-90ECF0D27C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0650" y="2870526"/>
                  <a:ext cx="1022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7C1E7D-FA7C-4C77-B815-8503F4509E6F}"/>
              </a:ext>
            </a:extLst>
          </p:cNvPr>
          <p:cNvGrpSpPr/>
          <p:nvPr/>
        </p:nvGrpSpPr>
        <p:grpSpPr>
          <a:xfrm>
            <a:off x="1345650" y="2786646"/>
            <a:ext cx="334440" cy="175320"/>
            <a:chOff x="1345650" y="2786646"/>
            <a:chExt cx="33444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E856A8-DFFD-420B-875D-1B0B4B5DBBCC}"/>
                    </a:ext>
                  </a:extLst>
                </p14:cNvPr>
                <p14:cNvContentPartPr/>
                <p14:nvPr/>
              </p14:nvContentPartPr>
              <p14:xfrm>
                <a:off x="1345650" y="2833446"/>
                <a:ext cx="157320" cy="113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E856A8-DFFD-420B-875D-1B0B4B5DBB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36650" y="2824446"/>
                  <a:ext cx="174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654D18-B608-4EDD-B444-15E61C20D0BA}"/>
                    </a:ext>
                  </a:extLst>
                </p14:cNvPr>
                <p14:cNvContentPartPr/>
                <p14:nvPr/>
              </p14:nvContentPartPr>
              <p14:xfrm>
                <a:off x="1497930" y="2786646"/>
                <a:ext cx="97920" cy="175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654D18-B608-4EDD-B444-15E61C20D0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88930" y="2777646"/>
                  <a:ext cx="115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A6B47F-85A5-4A7F-B19C-CD6921B2CD1D}"/>
                    </a:ext>
                  </a:extLst>
                </p14:cNvPr>
                <p14:cNvContentPartPr/>
                <p14:nvPr/>
              </p14:nvContentPartPr>
              <p14:xfrm>
                <a:off x="1623210" y="2837766"/>
                <a:ext cx="56880" cy="10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A6B47F-85A5-4A7F-B19C-CD6921B2CD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14570" y="2829126"/>
                  <a:ext cx="745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831EBF-C13E-4264-9202-A258FDB65B41}"/>
              </a:ext>
            </a:extLst>
          </p:cNvPr>
          <p:cNvGrpSpPr/>
          <p:nvPr/>
        </p:nvGrpSpPr>
        <p:grpSpPr>
          <a:xfrm>
            <a:off x="1927770" y="2805366"/>
            <a:ext cx="715680" cy="140760"/>
            <a:chOff x="1927770" y="2805366"/>
            <a:chExt cx="71568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80198A-627A-4E19-A9F4-7BAE26A89EF8}"/>
                    </a:ext>
                  </a:extLst>
                </p14:cNvPr>
                <p14:cNvContentPartPr/>
                <p14:nvPr/>
              </p14:nvContentPartPr>
              <p14:xfrm>
                <a:off x="1927770" y="2816166"/>
                <a:ext cx="100080" cy="99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80198A-627A-4E19-A9F4-7BAE26A89E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9130" y="2807526"/>
                  <a:ext cx="117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D0FF09-7954-48E8-B994-306C96218E68}"/>
                    </a:ext>
                  </a:extLst>
                </p14:cNvPr>
                <p14:cNvContentPartPr/>
                <p14:nvPr/>
              </p14:nvContentPartPr>
              <p14:xfrm>
                <a:off x="2052330" y="2810406"/>
                <a:ext cx="41400" cy="108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D0FF09-7954-48E8-B994-306C96218E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43690" y="2801766"/>
                  <a:ext cx="59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40CDB2-6FC9-4210-A8D4-260E8B8187B1}"/>
                    </a:ext>
                  </a:extLst>
                </p14:cNvPr>
                <p14:cNvContentPartPr/>
                <p14:nvPr/>
              </p14:nvContentPartPr>
              <p14:xfrm>
                <a:off x="2136930" y="2821206"/>
                <a:ext cx="319680" cy="97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40CDB2-6FC9-4210-A8D4-260E8B8187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27930" y="2812206"/>
                  <a:ext cx="33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34A124-542B-41D2-8073-C5C5134B7F55}"/>
                    </a:ext>
                  </a:extLst>
                </p14:cNvPr>
                <p14:cNvContentPartPr/>
                <p14:nvPr/>
              </p14:nvContentPartPr>
              <p14:xfrm>
                <a:off x="2375250" y="2805366"/>
                <a:ext cx="66960" cy="4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34A124-542B-41D2-8073-C5C5134B7F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66250" y="2796366"/>
                  <a:ext cx="84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02DD89-00B4-4165-B5FC-A23ECB80E704}"/>
                    </a:ext>
                  </a:extLst>
                </p14:cNvPr>
                <p14:cNvContentPartPr/>
                <p14:nvPr/>
              </p14:nvContentPartPr>
              <p14:xfrm>
                <a:off x="2528970" y="2832726"/>
                <a:ext cx="114480" cy="113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02DD89-00B4-4165-B5FC-A23ECB80E7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20330" y="2823726"/>
                  <a:ext cx="1321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C36BC9-BB23-4917-B777-90143E9957E4}"/>
              </a:ext>
            </a:extLst>
          </p:cNvPr>
          <p:cNvGrpSpPr/>
          <p:nvPr/>
        </p:nvGrpSpPr>
        <p:grpSpPr>
          <a:xfrm>
            <a:off x="2833170" y="2673606"/>
            <a:ext cx="354960" cy="264600"/>
            <a:chOff x="2833170" y="2673606"/>
            <a:chExt cx="35496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153B5E-0C68-49AF-9184-091E9EBE4011}"/>
                    </a:ext>
                  </a:extLst>
                </p14:cNvPr>
                <p14:cNvContentPartPr/>
                <p14:nvPr/>
              </p14:nvContentPartPr>
              <p14:xfrm>
                <a:off x="2833170" y="2673606"/>
                <a:ext cx="219240" cy="264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153B5E-0C68-49AF-9184-091E9EBE40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4170" y="2664966"/>
                  <a:ext cx="236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839C14-01A0-4C11-BF6F-80C6DAC19311}"/>
                    </a:ext>
                  </a:extLst>
                </p14:cNvPr>
                <p14:cNvContentPartPr/>
                <p14:nvPr/>
              </p14:nvContentPartPr>
              <p14:xfrm>
                <a:off x="3171930" y="2923446"/>
                <a:ext cx="16200" cy="8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839C14-01A0-4C11-BF6F-80C6DAC193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62930" y="2914806"/>
                  <a:ext cx="338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2C8053-53F4-4799-A327-F8D32662851B}"/>
              </a:ext>
            </a:extLst>
          </p:cNvPr>
          <p:cNvGrpSpPr/>
          <p:nvPr/>
        </p:nvGrpSpPr>
        <p:grpSpPr>
          <a:xfrm>
            <a:off x="5298810" y="1904646"/>
            <a:ext cx="3470040" cy="2859120"/>
            <a:chOff x="5298810" y="1904646"/>
            <a:chExt cx="3470040" cy="28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13F22C-9682-48BA-A797-00FF90D61042}"/>
                    </a:ext>
                  </a:extLst>
                </p14:cNvPr>
                <p14:cNvContentPartPr/>
                <p14:nvPr/>
              </p14:nvContentPartPr>
              <p14:xfrm>
                <a:off x="6324090" y="2415126"/>
                <a:ext cx="101520" cy="12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13F22C-9682-48BA-A797-00FF90D610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15090" y="2406486"/>
                  <a:ext cx="119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C1A577-EB1F-4360-8596-500CA49D0639}"/>
                    </a:ext>
                  </a:extLst>
                </p14:cNvPr>
                <p14:cNvContentPartPr/>
                <p14:nvPr/>
              </p14:nvContentPartPr>
              <p14:xfrm>
                <a:off x="6340290" y="2474526"/>
                <a:ext cx="8460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C1A577-EB1F-4360-8596-500CA49D06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31290" y="2465526"/>
                  <a:ext cx="102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73726F-BB3B-4658-A6F3-95F0F377FDDB}"/>
                    </a:ext>
                  </a:extLst>
                </p14:cNvPr>
                <p14:cNvContentPartPr/>
                <p14:nvPr/>
              </p14:nvContentPartPr>
              <p14:xfrm>
                <a:off x="6503370" y="2319726"/>
                <a:ext cx="211680" cy="223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73726F-BB3B-4658-A6F3-95F0F377FD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94730" y="2311086"/>
                  <a:ext cx="229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3AFC72C-6C9D-49CB-9B60-4D3EA1AB7F2B}"/>
                    </a:ext>
                  </a:extLst>
                </p14:cNvPr>
                <p14:cNvContentPartPr/>
                <p14:nvPr/>
              </p14:nvContentPartPr>
              <p14:xfrm>
                <a:off x="5298810" y="1904646"/>
                <a:ext cx="3470040" cy="2859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3AFC72C-6C9D-49CB-9B60-4D3EA1AB7F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9810" y="1895646"/>
                  <a:ext cx="3487680" cy="28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56A802B-1C92-42B4-8639-58C1CA6CED68}"/>
                  </a:ext>
                </a:extLst>
              </p14:cNvPr>
              <p14:cNvContentPartPr/>
              <p14:nvPr/>
            </p14:nvContentPartPr>
            <p14:xfrm>
              <a:off x="8634930" y="1513686"/>
              <a:ext cx="568800" cy="1006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56A802B-1C92-42B4-8639-58C1CA6CED6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25930" y="1505046"/>
                <a:ext cx="58644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AFB4301-FC7F-485B-9D1C-435B941D9BEE}"/>
                  </a:ext>
                </a:extLst>
              </p14:cNvPr>
              <p14:cNvContentPartPr/>
              <p14:nvPr/>
            </p14:nvContentPartPr>
            <p14:xfrm>
              <a:off x="6595530" y="3509886"/>
              <a:ext cx="100080" cy="104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AFB4301-FC7F-485B-9D1C-435B941D9BE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86890" y="3500886"/>
                <a:ext cx="117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569884A-B7DB-4284-A5F4-6F19F18FCDF5}"/>
                  </a:ext>
                </a:extLst>
              </p14:cNvPr>
              <p14:cNvContentPartPr/>
              <p14:nvPr/>
            </p14:nvContentPartPr>
            <p14:xfrm>
              <a:off x="5484570" y="4229166"/>
              <a:ext cx="119880" cy="89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569884A-B7DB-4284-A5F4-6F19F18FCD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75930" y="4220166"/>
                <a:ext cx="137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27CE2CC-A111-404D-9B3D-7FC68F7B9299}"/>
                  </a:ext>
                </a:extLst>
              </p14:cNvPr>
              <p14:cNvContentPartPr/>
              <p14:nvPr/>
            </p14:nvContentPartPr>
            <p14:xfrm>
              <a:off x="9081330" y="1599366"/>
              <a:ext cx="72360" cy="94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27CE2CC-A111-404D-9B3D-7FC68F7B929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72330" y="1590366"/>
                <a:ext cx="9000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5EC6E53-AE91-4B11-82A2-2D5D5A103BB3}"/>
              </a:ext>
            </a:extLst>
          </p:cNvPr>
          <p:cNvGrpSpPr/>
          <p:nvPr/>
        </p:nvGrpSpPr>
        <p:grpSpPr>
          <a:xfrm>
            <a:off x="620610" y="3631206"/>
            <a:ext cx="744480" cy="165600"/>
            <a:chOff x="620610" y="3631206"/>
            <a:chExt cx="7444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7E4D05-D3DF-4C24-8289-DE40EDDE9E94}"/>
                    </a:ext>
                  </a:extLst>
                </p14:cNvPr>
                <p14:cNvContentPartPr/>
                <p14:nvPr/>
              </p14:nvContentPartPr>
              <p14:xfrm>
                <a:off x="620610" y="3663606"/>
                <a:ext cx="104400" cy="132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7E4D05-D3DF-4C24-8289-DE40EDDE9E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1610" y="3654606"/>
                  <a:ext cx="12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93353F-798D-4CB2-B79B-67C7F79EFE54}"/>
                    </a:ext>
                  </a:extLst>
                </p14:cNvPr>
                <p14:cNvContentPartPr/>
                <p14:nvPr/>
              </p14:nvContentPartPr>
              <p14:xfrm>
                <a:off x="743370" y="3719046"/>
                <a:ext cx="147960" cy="64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93353F-798D-4CB2-B79B-67C7F79EFE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4370" y="3710046"/>
                  <a:ext cx="165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D8D6B8-8040-43E9-B700-B711018A1920}"/>
                    </a:ext>
                  </a:extLst>
                </p14:cNvPr>
                <p14:cNvContentPartPr/>
                <p14:nvPr/>
              </p14:nvContentPartPr>
              <p14:xfrm>
                <a:off x="917970" y="3689886"/>
                <a:ext cx="46800" cy="106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D8D6B8-8040-43E9-B700-B711018A19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8970" y="3681246"/>
                  <a:ext cx="64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242CAC1-26E8-493F-B6F0-3CD76FF1B953}"/>
                    </a:ext>
                  </a:extLst>
                </p14:cNvPr>
                <p14:cNvContentPartPr/>
                <p14:nvPr/>
              </p14:nvContentPartPr>
              <p14:xfrm>
                <a:off x="972690" y="3653886"/>
                <a:ext cx="43920" cy="114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242CAC1-26E8-493F-B6F0-3CD76FF1B9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050" y="3645246"/>
                  <a:ext cx="61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EC1FF0-BF61-45C4-B988-5819A814522F}"/>
                    </a:ext>
                  </a:extLst>
                </p14:cNvPr>
                <p14:cNvContentPartPr/>
                <p14:nvPr/>
              </p14:nvContentPartPr>
              <p14:xfrm>
                <a:off x="1069890" y="3631206"/>
                <a:ext cx="295200" cy="142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EC1FF0-BF61-45C4-B988-5819A81452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0890" y="3622206"/>
                  <a:ext cx="3128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83C17E5-D8EF-486B-BD21-9ABD3D5C9EDE}"/>
              </a:ext>
            </a:extLst>
          </p:cNvPr>
          <p:cNvGrpSpPr/>
          <p:nvPr/>
        </p:nvGrpSpPr>
        <p:grpSpPr>
          <a:xfrm>
            <a:off x="7610010" y="2860086"/>
            <a:ext cx="703080" cy="980280"/>
            <a:chOff x="7610010" y="2860086"/>
            <a:chExt cx="703080" cy="9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AD9EBF-085B-46C4-9EA8-AFC83BD52505}"/>
                    </a:ext>
                  </a:extLst>
                </p14:cNvPr>
                <p14:cNvContentPartPr/>
                <p14:nvPr/>
              </p14:nvContentPartPr>
              <p14:xfrm>
                <a:off x="7682370" y="2950446"/>
                <a:ext cx="18720" cy="5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AD9EBF-085B-46C4-9EA8-AFC83BD5250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73370" y="2941446"/>
                  <a:ext cx="3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39DA6A-E3F2-4B2C-8D91-6573B0D39C76}"/>
                    </a:ext>
                  </a:extLst>
                </p14:cNvPr>
                <p14:cNvContentPartPr/>
                <p14:nvPr/>
              </p14:nvContentPartPr>
              <p14:xfrm>
                <a:off x="7671210" y="2860086"/>
                <a:ext cx="276840" cy="111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39DA6A-E3F2-4B2C-8D91-6573B0D39C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62570" y="2851086"/>
                  <a:ext cx="294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8AF64C4-8F67-48A8-996C-97E15DE0D159}"/>
                    </a:ext>
                  </a:extLst>
                </p14:cNvPr>
                <p14:cNvContentPartPr/>
                <p14:nvPr/>
              </p14:nvContentPartPr>
              <p14:xfrm>
                <a:off x="7631610" y="2936406"/>
                <a:ext cx="394200" cy="177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8AF64C4-8F67-48A8-996C-97E15DE0D1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22610" y="2927766"/>
                  <a:ext cx="41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40DB3D5-A21C-4D05-93CA-5014019E3193}"/>
                    </a:ext>
                  </a:extLst>
                </p14:cNvPr>
                <p14:cNvContentPartPr/>
                <p14:nvPr/>
              </p14:nvContentPartPr>
              <p14:xfrm>
                <a:off x="7610010" y="3057726"/>
                <a:ext cx="446040" cy="204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40DB3D5-A21C-4D05-93CA-5014019E31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01370" y="3049086"/>
                  <a:ext cx="46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DD2D2A-B6B8-403E-A079-9982D6C76CF6}"/>
                    </a:ext>
                  </a:extLst>
                </p14:cNvPr>
                <p14:cNvContentPartPr/>
                <p14:nvPr/>
              </p14:nvContentPartPr>
              <p14:xfrm>
                <a:off x="7664370" y="3168246"/>
                <a:ext cx="546480" cy="366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DD2D2A-B6B8-403E-A079-9982D6C76C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5730" y="3159606"/>
                  <a:ext cx="564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8E7C45-2C72-496F-AC4E-3C8F197519CD}"/>
                    </a:ext>
                  </a:extLst>
                </p14:cNvPr>
                <p14:cNvContentPartPr/>
                <p14:nvPr/>
              </p14:nvContentPartPr>
              <p14:xfrm>
                <a:off x="7755090" y="3383526"/>
                <a:ext cx="511920" cy="257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8E7C45-2C72-496F-AC4E-3C8F197519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46090" y="3374526"/>
                  <a:ext cx="529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7D03AA9-8C95-4C03-8FFA-2C90A0BECE01}"/>
                    </a:ext>
                  </a:extLst>
                </p14:cNvPr>
                <p14:cNvContentPartPr/>
                <p14:nvPr/>
              </p14:nvContentPartPr>
              <p14:xfrm>
                <a:off x="7862010" y="3516726"/>
                <a:ext cx="428400" cy="272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7D03AA9-8C95-4C03-8FFA-2C90A0BECE0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53010" y="3507726"/>
                  <a:ext cx="446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833DD1-9FFA-4C30-9CB8-91046F2FE7A9}"/>
                    </a:ext>
                  </a:extLst>
                </p14:cNvPr>
                <p14:cNvContentPartPr/>
                <p14:nvPr/>
              </p14:nvContentPartPr>
              <p14:xfrm>
                <a:off x="8121570" y="3750366"/>
                <a:ext cx="191520" cy="90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833DD1-9FFA-4C30-9CB8-91046F2FE7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12570" y="3741366"/>
                  <a:ext cx="2091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0FB369-0FB0-4E3B-9F7B-1B491AFFEAB4}"/>
              </a:ext>
            </a:extLst>
          </p:cNvPr>
          <p:cNvGrpSpPr/>
          <p:nvPr/>
        </p:nvGrpSpPr>
        <p:grpSpPr>
          <a:xfrm>
            <a:off x="848130" y="4100286"/>
            <a:ext cx="346680" cy="244080"/>
            <a:chOff x="848130" y="4100286"/>
            <a:chExt cx="34668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79A7A2-6A78-435F-84E1-D695D707C1E5}"/>
                    </a:ext>
                  </a:extLst>
                </p14:cNvPr>
                <p14:cNvContentPartPr/>
                <p14:nvPr/>
              </p14:nvContentPartPr>
              <p14:xfrm>
                <a:off x="848130" y="4137366"/>
                <a:ext cx="79560" cy="9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79A7A2-6A78-435F-84E1-D695D707C1E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9130" y="4128366"/>
                  <a:ext cx="97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496698-CEA4-44CE-AD10-CF8602589817}"/>
                    </a:ext>
                  </a:extLst>
                </p14:cNvPr>
                <p14:cNvContentPartPr/>
                <p14:nvPr/>
              </p14:nvContentPartPr>
              <p14:xfrm>
                <a:off x="933090" y="4144926"/>
                <a:ext cx="100440" cy="74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496698-CEA4-44CE-AD10-CF86025898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4090" y="4136286"/>
                  <a:ext cx="118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F28421-F4E7-475B-AE3F-D82AAD959624}"/>
                    </a:ext>
                  </a:extLst>
                </p14:cNvPr>
                <p14:cNvContentPartPr/>
                <p14:nvPr/>
              </p14:nvContentPartPr>
              <p14:xfrm>
                <a:off x="1066290" y="4100286"/>
                <a:ext cx="35640" cy="110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F28421-F4E7-475B-AE3F-D82AAD9596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7290" y="4091646"/>
                  <a:ext cx="53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831CBD-1E42-49AD-BAAC-5A7385AB6B29}"/>
                    </a:ext>
                  </a:extLst>
                </p14:cNvPr>
                <p14:cNvContentPartPr/>
                <p14:nvPr/>
              </p14:nvContentPartPr>
              <p14:xfrm>
                <a:off x="1120650" y="4144926"/>
                <a:ext cx="74160" cy="199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831CBD-1E42-49AD-BAAC-5A7385AB6B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2010" y="4136286"/>
                  <a:ext cx="918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5A2B850-3D93-4A15-80D7-CC4217886D7C}"/>
              </a:ext>
            </a:extLst>
          </p:cNvPr>
          <p:cNvGrpSpPr/>
          <p:nvPr/>
        </p:nvGrpSpPr>
        <p:grpSpPr>
          <a:xfrm>
            <a:off x="1498650" y="4104246"/>
            <a:ext cx="401040" cy="96120"/>
            <a:chOff x="1498650" y="4104246"/>
            <a:chExt cx="401040" cy="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6238E3-AEC8-41B7-8F9A-07C04034E7CF}"/>
                    </a:ext>
                  </a:extLst>
                </p14:cNvPr>
                <p14:cNvContentPartPr/>
                <p14:nvPr/>
              </p14:nvContentPartPr>
              <p14:xfrm>
                <a:off x="1498650" y="4110006"/>
                <a:ext cx="104040" cy="90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6238E3-AEC8-41B7-8F9A-07C04034E7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89650" y="4101006"/>
                  <a:ext cx="121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C7216B-3E55-4D8D-BDDC-AD28B84ED6F9}"/>
                    </a:ext>
                  </a:extLst>
                </p14:cNvPr>
                <p14:cNvContentPartPr/>
                <p14:nvPr/>
              </p14:nvContentPartPr>
              <p14:xfrm>
                <a:off x="1628970" y="4129806"/>
                <a:ext cx="117720" cy="60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C7216B-3E55-4D8D-BDDC-AD28B84ED6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20330" y="4120806"/>
                  <a:ext cx="135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2C8EDD-EE22-4E42-A539-7ACF25EA7AE7}"/>
                    </a:ext>
                  </a:extLst>
                </p14:cNvPr>
                <p14:cNvContentPartPr/>
                <p14:nvPr/>
              </p14:nvContentPartPr>
              <p14:xfrm>
                <a:off x="1773690" y="4104246"/>
                <a:ext cx="126000" cy="82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2C8EDD-EE22-4E42-A539-7ACF25EA7A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65050" y="4095606"/>
                  <a:ext cx="14364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4BC6AE3-30FA-415E-AEC6-BE1E4DD20645}"/>
                  </a:ext>
                </a:extLst>
              </p14:cNvPr>
              <p14:cNvContentPartPr/>
              <p14:nvPr/>
            </p14:nvContentPartPr>
            <p14:xfrm>
              <a:off x="2093730" y="4061406"/>
              <a:ext cx="98640" cy="130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4BC6AE3-30FA-415E-AEC6-BE1E4DD2064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84730" y="4052406"/>
                <a:ext cx="11628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F7C4274-8540-4199-8823-29258AB0A433}"/>
              </a:ext>
            </a:extLst>
          </p:cNvPr>
          <p:cNvGrpSpPr/>
          <p:nvPr/>
        </p:nvGrpSpPr>
        <p:grpSpPr>
          <a:xfrm>
            <a:off x="2487210" y="4027206"/>
            <a:ext cx="558360" cy="172800"/>
            <a:chOff x="2487210" y="4027206"/>
            <a:chExt cx="55836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13011F-C31D-4FD5-9575-5E9CB8139119}"/>
                    </a:ext>
                  </a:extLst>
                </p14:cNvPr>
                <p14:cNvContentPartPr/>
                <p14:nvPr/>
              </p14:nvContentPartPr>
              <p14:xfrm>
                <a:off x="2487210" y="4112526"/>
                <a:ext cx="81720" cy="87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13011F-C31D-4FD5-9575-5E9CB81391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78570" y="4103526"/>
                  <a:ext cx="99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41A0EF-87C0-4A3C-A3C9-C94912BAEA8E}"/>
                    </a:ext>
                  </a:extLst>
                </p14:cNvPr>
                <p14:cNvContentPartPr/>
                <p14:nvPr/>
              </p14:nvContentPartPr>
              <p14:xfrm>
                <a:off x="2613930" y="4104606"/>
                <a:ext cx="195840" cy="87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41A0EF-87C0-4A3C-A3C9-C94912BAEA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04930" y="4095606"/>
                  <a:ext cx="213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13768D7-1A93-4050-891C-6448D226D845}"/>
                    </a:ext>
                  </a:extLst>
                </p14:cNvPr>
                <p14:cNvContentPartPr/>
                <p14:nvPr/>
              </p14:nvContentPartPr>
              <p14:xfrm>
                <a:off x="2855490" y="4041966"/>
                <a:ext cx="48240" cy="102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13768D7-1A93-4050-891C-6448D226D8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46850" y="4032966"/>
                  <a:ext cx="65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66CA8C-CBF6-4173-B8BD-78AF672EF3A3}"/>
                    </a:ext>
                  </a:extLst>
                </p14:cNvPr>
                <p14:cNvContentPartPr/>
                <p14:nvPr/>
              </p14:nvContentPartPr>
              <p14:xfrm>
                <a:off x="2924610" y="4027206"/>
                <a:ext cx="120960" cy="120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66CA8C-CBF6-4173-B8BD-78AF672EF3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15970" y="4018566"/>
                  <a:ext cx="1386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BF7C285-FA71-4338-AD8A-CBC11740DC66}"/>
              </a:ext>
            </a:extLst>
          </p:cNvPr>
          <p:cNvGrpSpPr/>
          <p:nvPr/>
        </p:nvGrpSpPr>
        <p:grpSpPr>
          <a:xfrm>
            <a:off x="3273810" y="3989406"/>
            <a:ext cx="923040" cy="179280"/>
            <a:chOff x="3273810" y="3989406"/>
            <a:chExt cx="92304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55AFCD-7E33-49EA-BCB0-3317421BF1A9}"/>
                    </a:ext>
                  </a:extLst>
                </p14:cNvPr>
                <p14:cNvContentPartPr/>
                <p14:nvPr/>
              </p14:nvContentPartPr>
              <p14:xfrm>
                <a:off x="3273810" y="4016406"/>
                <a:ext cx="65160" cy="120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55AFCD-7E33-49EA-BCB0-3317421BF1A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64810" y="4007406"/>
                  <a:ext cx="8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FB0FAC-9E51-4CC3-AA7D-2419A9C32093}"/>
                    </a:ext>
                  </a:extLst>
                </p14:cNvPr>
                <p14:cNvContentPartPr/>
                <p14:nvPr/>
              </p14:nvContentPartPr>
              <p14:xfrm>
                <a:off x="3374610" y="4073286"/>
                <a:ext cx="150840" cy="60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BFB0FAC-9E51-4CC3-AA7D-2419A9C320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65970" y="4064286"/>
                  <a:ext cx="168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D46E67-708A-486D-BED0-7CB812A7DB9C}"/>
                    </a:ext>
                  </a:extLst>
                </p14:cNvPr>
                <p14:cNvContentPartPr/>
                <p14:nvPr/>
              </p14:nvContentPartPr>
              <p14:xfrm>
                <a:off x="3583050" y="4032246"/>
                <a:ext cx="37080" cy="113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D46E67-708A-486D-BED0-7CB812A7DB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74410" y="4023606"/>
                  <a:ext cx="54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1A35107-6390-4C37-8D6A-CE036CB9A6D9}"/>
                    </a:ext>
                  </a:extLst>
                </p14:cNvPr>
                <p14:cNvContentPartPr/>
                <p14:nvPr/>
              </p14:nvContentPartPr>
              <p14:xfrm>
                <a:off x="3544890" y="4017846"/>
                <a:ext cx="202320" cy="119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1A35107-6390-4C37-8D6A-CE036CB9A6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36250" y="4009206"/>
                  <a:ext cx="21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FECD79B-B66C-4E58-AFDF-435E577B263E}"/>
                    </a:ext>
                  </a:extLst>
                </p14:cNvPr>
                <p14:cNvContentPartPr/>
                <p14:nvPr/>
              </p14:nvContentPartPr>
              <p14:xfrm>
                <a:off x="3795450" y="3989406"/>
                <a:ext cx="56880" cy="164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FECD79B-B66C-4E58-AFDF-435E577B26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86450" y="3980406"/>
                  <a:ext cx="74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F1E4C7C-14AD-4F6A-B885-F620800DFDE0}"/>
                    </a:ext>
                  </a:extLst>
                </p14:cNvPr>
                <p14:cNvContentPartPr/>
                <p14:nvPr/>
              </p14:nvContentPartPr>
              <p14:xfrm>
                <a:off x="3882930" y="4084806"/>
                <a:ext cx="136800" cy="52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F1E4C7C-14AD-4F6A-B885-F620800DFD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74290" y="4075806"/>
                  <a:ext cx="154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A73BE13-0B4C-4A2E-9BFD-AC6718EB607A}"/>
                    </a:ext>
                  </a:extLst>
                </p14:cNvPr>
                <p14:cNvContentPartPr/>
                <p14:nvPr/>
              </p14:nvContentPartPr>
              <p14:xfrm>
                <a:off x="4015770" y="4031886"/>
                <a:ext cx="77040" cy="114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A73BE13-0B4C-4A2E-9BFD-AC6718EB60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06770" y="4023246"/>
                  <a:ext cx="9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100B10-E24F-4A6D-9D60-27509621874B}"/>
                    </a:ext>
                  </a:extLst>
                </p14:cNvPr>
                <p14:cNvContentPartPr/>
                <p14:nvPr/>
              </p14:nvContentPartPr>
              <p14:xfrm>
                <a:off x="4146810" y="4065006"/>
                <a:ext cx="50040" cy="103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100B10-E24F-4A6D-9D60-27509621874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7810" y="4056006"/>
                  <a:ext cx="676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BCC5DB-B924-4369-9E67-6848097B06D3}"/>
              </a:ext>
            </a:extLst>
          </p:cNvPr>
          <p:cNvGrpSpPr/>
          <p:nvPr/>
        </p:nvGrpSpPr>
        <p:grpSpPr>
          <a:xfrm>
            <a:off x="1572090" y="3515286"/>
            <a:ext cx="2063880" cy="354600"/>
            <a:chOff x="1572090" y="3515286"/>
            <a:chExt cx="206388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F83FD8-25E4-4B87-BBA1-9AE1D1A9B947}"/>
                    </a:ext>
                  </a:extLst>
                </p14:cNvPr>
                <p14:cNvContentPartPr/>
                <p14:nvPr/>
              </p14:nvContentPartPr>
              <p14:xfrm>
                <a:off x="1587210" y="3694206"/>
                <a:ext cx="10800" cy="56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F83FD8-25E4-4B87-BBA1-9AE1D1A9B94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78570" y="3685566"/>
                  <a:ext cx="28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5E0085-2F3A-4636-A793-C30F23FCE3ED}"/>
                    </a:ext>
                  </a:extLst>
                </p14:cNvPr>
                <p14:cNvContentPartPr/>
                <p14:nvPr/>
              </p14:nvContentPartPr>
              <p14:xfrm>
                <a:off x="1572090" y="3654246"/>
                <a:ext cx="149400" cy="10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5E0085-2F3A-4636-A793-C30F23FCE3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63090" y="3645606"/>
                  <a:ext cx="167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6577FC-53E3-464A-97C1-18788BCEB623}"/>
                    </a:ext>
                  </a:extLst>
                </p14:cNvPr>
                <p14:cNvContentPartPr/>
                <p14:nvPr/>
              </p14:nvContentPartPr>
              <p14:xfrm>
                <a:off x="1737690" y="3631566"/>
                <a:ext cx="84240" cy="119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6577FC-53E3-464A-97C1-18788BCEB6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29050" y="3622566"/>
                  <a:ext cx="101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82ADAC-9CF5-44D8-836A-F5622F41FF24}"/>
                    </a:ext>
                  </a:extLst>
                </p14:cNvPr>
                <p14:cNvContentPartPr/>
                <p14:nvPr/>
              </p14:nvContentPartPr>
              <p14:xfrm>
                <a:off x="1851090" y="3666126"/>
                <a:ext cx="126360" cy="88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82ADAC-9CF5-44D8-836A-F5622F41FF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42450" y="3657126"/>
                  <a:ext cx="144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B0EE4F-4D1B-4F2E-AAF5-96594064F31D}"/>
                    </a:ext>
                  </a:extLst>
                </p14:cNvPr>
                <p14:cNvContentPartPr/>
                <p14:nvPr/>
              </p14:nvContentPartPr>
              <p14:xfrm>
                <a:off x="2012370" y="3661446"/>
                <a:ext cx="126360" cy="99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B0EE4F-4D1B-4F2E-AAF5-96594064F31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03730" y="3652446"/>
                  <a:ext cx="144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05531F-64A5-4547-B2CD-B4FEA7B69433}"/>
                    </a:ext>
                  </a:extLst>
                </p14:cNvPr>
                <p14:cNvContentPartPr/>
                <p14:nvPr/>
              </p14:nvContentPartPr>
              <p14:xfrm>
                <a:off x="2181570" y="3624366"/>
                <a:ext cx="42120" cy="99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05531F-64A5-4547-B2CD-B4FEA7B694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72930" y="3615366"/>
                  <a:ext cx="59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075946-EFB1-4CCE-8450-9BFC3F7E0290}"/>
                    </a:ext>
                  </a:extLst>
                </p14:cNvPr>
                <p14:cNvContentPartPr/>
                <p14:nvPr/>
              </p14:nvContentPartPr>
              <p14:xfrm>
                <a:off x="2186250" y="3625806"/>
                <a:ext cx="123840" cy="123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075946-EFB1-4CCE-8450-9BFC3F7E02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77610" y="3617166"/>
                  <a:ext cx="14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9282AF-280E-478F-8BD9-18A278A99DBD}"/>
                    </a:ext>
                  </a:extLst>
                </p14:cNvPr>
                <p14:cNvContentPartPr/>
                <p14:nvPr/>
              </p14:nvContentPartPr>
              <p14:xfrm>
                <a:off x="2255010" y="3605286"/>
                <a:ext cx="156600" cy="151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9282AF-280E-478F-8BD9-18A278A99DB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46010" y="3596286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70336D3-A450-442B-81F7-762B068A60E6}"/>
                    </a:ext>
                  </a:extLst>
                </p14:cNvPr>
                <p14:cNvContentPartPr/>
                <p14:nvPr/>
              </p14:nvContentPartPr>
              <p14:xfrm>
                <a:off x="2516010" y="3569646"/>
                <a:ext cx="61200" cy="191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70336D3-A450-442B-81F7-762B068A60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07010" y="3561006"/>
                  <a:ext cx="78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2D0107-0D18-4A32-B598-511419CDA7B6}"/>
                    </a:ext>
                  </a:extLst>
                </p14:cNvPr>
                <p14:cNvContentPartPr/>
                <p14:nvPr/>
              </p14:nvContentPartPr>
              <p14:xfrm>
                <a:off x="2638410" y="3538326"/>
                <a:ext cx="120600" cy="182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2D0107-0D18-4A32-B598-511419CDA7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29770" y="3529326"/>
                  <a:ext cx="138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E0179E-3BFB-4CE5-83C5-AB4873EA7BAE}"/>
                    </a:ext>
                  </a:extLst>
                </p14:cNvPr>
                <p14:cNvContentPartPr/>
                <p14:nvPr/>
              </p14:nvContentPartPr>
              <p14:xfrm>
                <a:off x="2812650" y="3707526"/>
                <a:ext cx="58320" cy="31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E0179E-3BFB-4CE5-83C5-AB4873EA7B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03650" y="3698886"/>
                  <a:ext cx="75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ACD1BC-F3C7-4109-A999-DBC1E4D5F720}"/>
                    </a:ext>
                  </a:extLst>
                </p14:cNvPr>
                <p14:cNvContentPartPr/>
                <p14:nvPr/>
              </p14:nvContentPartPr>
              <p14:xfrm>
                <a:off x="2955570" y="3588726"/>
                <a:ext cx="78840" cy="131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ACD1BC-F3C7-4109-A999-DBC1E4D5F72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46930" y="3580086"/>
                  <a:ext cx="96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631AD0-22A3-4623-9DA4-6C96B6507B91}"/>
                    </a:ext>
                  </a:extLst>
                </p14:cNvPr>
                <p14:cNvContentPartPr/>
                <p14:nvPr/>
              </p14:nvContentPartPr>
              <p14:xfrm>
                <a:off x="3109290" y="3615366"/>
                <a:ext cx="74880" cy="98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631AD0-22A3-4623-9DA4-6C96B6507B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00650" y="3606366"/>
                  <a:ext cx="92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182F67-A93B-4C43-85B0-B3C198282BD7}"/>
                    </a:ext>
                  </a:extLst>
                </p14:cNvPr>
                <p14:cNvContentPartPr/>
                <p14:nvPr/>
              </p14:nvContentPartPr>
              <p14:xfrm>
                <a:off x="3229170" y="3515286"/>
                <a:ext cx="252000" cy="24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182F67-A93B-4C43-85B0-B3C198282B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20530" y="3506286"/>
                  <a:ext cx="269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5F04EB-AC64-42DD-B7B4-BD311D5C0120}"/>
                    </a:ext>
                  </a:extLst>
                </p14:cNvPr>
                <p14:cNvContentPartPr/>
                <p14:nvPr/>
              </p14:nvContentPartPr>
              <p14:xfrm>
                <a:off x="3568650" y="3751446"/>
                <a:ext cx="52560" cy="118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5F04EB-AC64-42DD-B7B4-BD311D5C012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59650" y="3742446"/>
                  <a:ext cx="7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9B0D82-0670-4C38-A410-F47BCAAC4816}"/>
                    </a:ext>
                  </a:extLst>
                </p14:cNvPr>
                <p14:cNvContentPartPr/>
                <p14:nvPr/>
              </p14:nvContentPartPr>
              <p14:xfrm>
                <a:off x="3545250" y="3713286"/>
                <a:ext cx="90720" cy="87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9B0D82-0670-4C38-A410-F47BCAAC48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36250" y="3704646"/>
                  <a:ext cx="1083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8A44DA9-0AD3-4723-8E0C-A543B65A1318}"/>
              </a:ext>
            </a:extLst>
          </p:cNvPr>
          <p:cNvGrpSpPr/>
          <p:nvPr/>
        </p:nvGrpSpPr>
        <p:grpSpPr>
          <a:xfrm>
            <a:off x="524490" y="4652526"/>
            <a:ext cx="857520" cy="162000"/>
            <a:chOff x="524490" y="4652526"/>
            <a:chExt cx="85752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BCAA3E-EF26-4C85-9290-6DEE59044730}"/>
                    </a:ext>
                  </a:extLst>
                </p14:cNvPr>
                <p14:cNvContentPartPr/>
                <p14:nvPr/>
              </p14:nvContentPartPr>
              <p14:xfrm>
                <a:off x="524490" y="4721286"/>
                <a:ext cx="129960" cy="93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BCAA3E-EF26-4C85-9290-6DEE590447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5850" y="4712646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7173CB-407B-49BB-AF21-37C2D294526A}"/>
                    </a:ext>
                  </a:extLst>
                </p14:cNvPr>
                <p14:cNvContentPartPr/>
                <p14:nvPr/>
              </p14:nvContentPartPr>
              <p14:xfrm>
                <a:off x="681090" y="4652526"/>
                <a:ext cx="280440" cy="147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7173CB-407B-49BB-AF21-37C2D294526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2450" y="4643886"/>
                  <a:ext cx="298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C80C31-36D7-4EBA-9A4A-20A99A5F4C70}"/>
                    </a:ext>
                  </a:extLst>
                </p14:cNvPr>
                <p14:cNvContentPartPr/>
                <p14:nvPr/>
              </p14:nvContentPartPr>
              <p14:xfrm>
                <a:off x="1006530" y="4698606"/>
                <a:ext cx="82080" cy="92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C80C31-36D7-4EBA-9A4A-20A99A5F4C7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7530" y="4689966"/>
                  <a:ext cx="99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B98589-A936-47E9-84F3-E4B0085B5B0B}"/>
                    </a:ext>
                  </a:extLst>
                </p14:cNvPr>
                <p14:cNvContentPartPr/>
                <p14:nvPr/>
              </p14:nvContentPartPr>
              <p14:xfrm>
                <a:off x="1140450" y="4721646"/>
                <a:ext cx="49680" cy="6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B98589-A936-47E9-84F3-E4B0085B5B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1450" y="4712646"/>
                  <a:ext cx="67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9F5FDA4-48B3-48F1-96CB-6F1A6B769F32}"/>
                    </a:ext>
                  </a:extLst>
                </p14:cNvPr>
                <p14:cNvContentPartPr/>
                <p14:nvPr/>
              </p14:nvContentPartPr>
              <p14:xfrm>
                <a:off x="1222170" y="4714806"/>
                <a:ext cx="159840" cy="76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9F5FDA4-48B3-48F1-96CB-6F1A6B769F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13530" y="4706166"/>
                  <a:ext cx="1774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D5DB71-1A6F-4347-BF21-FD61584F9D03}"/>
              </a:ext>
            </a:extLst>
          </p:cNvPr>
          <p:cNvGrpSpPr/>
          <p:nvPr/>
        </p:nvGrpSpPr>
        <p:grpSpPr>
          <a:xfrm>
            <a:off x="6759330" y="2991486"/>
            <a:ext cx="153720" cy="225000"/>
            <a:chOff x="6759330" y="2991486"/>
            <a:chExt cx="15372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1524FE1-984B-4461-BCE1-B677F74BEDD9}"/>
                    </a:ext>
                  </a:extLst>
                </p14:cNvPr>
                <p14:cNvContentPartPr/>
                <p14:nvPr/>
              </p14:nvContentPartPr>
              <p14:xfrm>
                <a:off x="6759330" y="2991486"/>
                <a:ext cx="129600" cy="163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1524FE1-984B-4461-BCE1-B677F74BED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50330" y="2982486"/>
                  <a:ext cx="147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560C41C-F56C-455D-A8B3-C1ACDF84E8FE}"/>
                    </a:ext>
                  </a:extLst>
                </p14:cNvPr>
                <p14:cNvContentPartPr/>
                <p14:nvPr/>
              </p14:nvContentPartPr>
              <p14:xfrm>
                <a:off x="6904050" y="3135486"/>
                <a:ext cx="9000" cy="81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560C41C-F56C-455D-A8B3-C1ACDF84E8F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95410" y="3126486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F3CF7C1-396E-4581-B7B7-D69FBAD41FFC}"/>
              </a:ext>
            </a:extLst>
          </p:cNvPr>
          <p:cNvGrpSpPr/>
          <p:nvPr/>
        </p:nvGrpSpPr>
        <p:grpSpPr>
          <a:xfrm>
            <a:off x="1716810" y="4663686"/>
            <a:ext cx="170640" cy="221040"/>
            <a:chOff x="1716810" y="4663686"/>
            <a:chExt cx="1706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5138BF-D238-457D-B8D7-063056C08163}"/>
                    </a:ext>
                  </a:extLst>
                </p14:cNvPr>
                <p14:cNvContentPartPr/>
                <p14:nvPr/>
              </p14:nvContentPartPr>
              <p14:xfrm>
                <a:off x="1716810" y="4663686"/>
                <a:ext cx="106200" cy="194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5138BF-D238-457D-B8D7-063056C081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08170" y="4655046"/>
                  <a:ext cx="123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F7C8F0-55F1-4EC5-96C2-E1154A8F6D17}"/>
                    </a:ext>
                  </a:extLst>
                </p14:cNvPr>
                <p14:cNvContentPartPr/>
                <p14:nvPr/>
              </p14:nvContentPartPr>
              <p14:xfrm>
                <a:off x="1853970" y="4796886"/>
                <a:ext cx="33480" cy="87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F7C8F0-55F1-4EC5-96C2-E1154A8F6D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845330" y="4787886"/>
                  <a:ext cx="511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6C2EF10-3826-4208-9216-282E6A1DA897}"/>
              </a:ext>
            </a:extLst>
          </p:cNvPr>
          <p:cNvGrpSpPr/>
          <p:nvPr/>
        </p:nvGrpSpPr>
        <p:grpSpPr>
          <a:xfrm>
            <a:off x="2203890" y="4640286"/>
            <a:ext cx="886680" cy="158760"/>
            <a:chOff x="2203890" y="4640286"/>
            <a:chExt cx="88668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6DACD02-512A-43F0-9A32-4F45422B452F}"/>
                    </a:ext>
                  </a:extLst>
                </p14:cNvPr>
                <p14:cNvContentPartPr/>
                <p14:nvPr/>
              </p14:nvContentPartPr>
              <p14:xfrm>
                <a:off x="2211090" y="4742526"/>
                <a:ext cx="23760" cy="56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6DACD02-512A-43F0-9A32-4F45422B45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02090" y="4733886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50F9A7-0AAF-4FDB-A5FF-0E6371A23A49}"/>
                    </a:ext>
                  </a:extLst>
                </p14:cNvPr>
                <p14:cNvContentPartPr/>
                <p14:nvPr/>
              </p14:nvContentPartPr>
              <p14:xfrm>
                <a:off x="2203890" y="4681686"/>
                <a:ext cx="136080" cy="115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50F9A7-0AAF-4FDB-A5FF-0E6371A23A4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4890" y="4673046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A61435-4F34-4F13-830C-291F79EC4260}"/>
                    </a:ext>
                  </a:extLst>
                </p14:cNvPr>
                <p14:cNvContentPartPr/>
                <p14:nvPr/>
              </p14:nvContentPartPr>
              <p14:xfrm>
                <a:off x="2386770" y="4666926"/>
                <a:ext cx="73800" cy="126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A61435-4F34-4F13-830C-291F79EC426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77770" y="4658286"/>
                  <a:ext cx="91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9CA0D7-A550-44C2-BA64-4E1E512C8291}"/>
                    </a:ext>
                  </a:extLst>
                </p14:cNvPr>
                <p14:cNvContentPartPr/>
                <p14:nvPr/>
              </p14:nvContentPartPr>
              <p14:xfrm>
                <a:off x="2497290" y="4695726"/>
                <a:ext cx="132480" cy="72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9CA0D7-A550-44C2-BA64-4E1E512C82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88650" y="4687086"/>
                  <a:ext cx="150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5B70A4E-9A25-4486-83D4-1CCA920E2CA3}"/>
                    </a:ext>
                  </a:extLst>
                </p14:cNvPr>
                <p14:cNvContentPartPr/>
                <p14:nvPr/>
              </p14:nvContentPartPr>
              <p14:xfrm>
                <a:off x="2665050" y="4688166"/>
                <a:ext cx="110520" cy="91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5B70A4E-9A25-4486-83D4-1CCA920E2CA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56410" y="4679166"/>
                  <a:ext cx="128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259E6E-591F-4209-8B4F-165352D65E0D}"/>
                    </a:ext>
                  </a:extLst>
                </p14:cNvPr>
                <p14:cNvContentPartPr/>
                <p14:nvPr/>
              </p14:nvContentPartPr>
              <p14:xfrm>
                <a:off x="2821650" y="4640286"/>
                <a:ext cx="141480" cy="132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259E6E-591F-4209-8B4F-165352D65E0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12650" y="4631286"/>
                  <a:ext cx="159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51278ED-4109-428C-8564-D933446B6C01}"/>
                    </a:ext>
                  </a:extLst>
                </p14:cNvPr>
                <p14:cNvContentPartPr/>
                <p14:nvPr/>
              </p14:nvContentPartPr>
              <p14:xfrm>
                <a:off x="2888250" y="4683846"/>
                <a:ext cx="202320" cy="95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51278ED-4109-428C-8564-D933446B6C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79250" y="4674846"/>
                  <a:ext cx="2199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48AC4C4-7A85-4553-B9AB-C40224FE0767}"/>
              </a:ext>
            </a:extLst>
          </p:cNvPr>
          <p:cNvGrpSpPr/>
          <p:nvPr/>
        </p:nvGrpSpPr>
        <p:grpSpPr>
          <a:xfrm>
            <a:off x="3332130" y="4634886"/>
            <a:ext cx="457920" cy="156600"/>
            <a:chOff x="3332130" y="4634886"/>
            <a:chExt cx="45792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356A18-7494-4765-8D2F-5345AD2C11EF}"/>
                    </a:ext>
                  </a:extLst>
                </p14:cNvPr>
                <p14:cNvContentPartPr/>
                <p14:nvPr/>
              </p14:nvContentPartPr>
              <p14:xfrm>
                <a:off x="3332130" y="4634886"/>
                <a:ext cx="92880" cy="150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356A18-7494-4765-8D2F-5345AD2C11E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23490" y="4626246"/>
                  <a:ext cx="110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A104C8-0CC2-4DEA-82AC-8A9957222672}"/>
                    </a:ext>
                  </a:extLst>
                </p14:cNvPr>
                <p14:cNvContentPartPr/>
                <p14:nvPr/>
              </p14:nvContentPartPr>
              <p14:xfrm>
                <a:off x="3524370" y="4653246"/>
                <a:ext cx="57960" cy="138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A104C8-0CC2-4DEA-82AC-8A995722267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15730" y="4644246"/>
                  <a:ext cx="75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3D1203-1CC0-4090-BE34-E4B2D245B538}"/>
                    </a:ext>
                  </a:extLst>
                </p14:cNvPr>
                <p14:cNvContentPartPr/>
                <p14:nvPr/>
              </p14:nvContentPartPr>
              <p14:xfrm>
                <a:off x="3656850" y="4651446"/>
                <a:ext cx="133200" cy="136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3D1203-1CC0-4090-BE34-E4B2D245B5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47850" y="4642806"/>
                  <a:ext cx="1508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A624A74-FFA3-427F-9C2B-47D95CF0F68E}"/>
              </a:ext>
            </a:extLst>
          </p:cNvPr>
          <p:cNvGrpSpPr/>
          <p:nvPr/>
        </p:nvGrpSpPr>
        <p:grpSpPr>
          <a:xfrm>
            <a:off x="1515570" y="5099646"/>
            <a:ext cx="197280" cy="140400"/>
            <a:chOff x="1515570" y="5099646"/>
            <a:chExt cx="1972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E9D1D4-3E55-42B2-9F45-90FEFB65B080}"/>
                    </a:ext>
                  </a:extLst>
                </p14:cNvPr>
                <p14:cNvContentPartPr/>
                <p14:nvPr/>
              </p14:nvContentPartPr>
              <p14:xfrm>
                <a:off x="1556250" y="5161206"/>
                <a:ext cx="12240" cy="78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E9D1D4-3E55-42B2-9F45-90FEFB65B08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47250" y="5152566"/>
                  <a:ext cx="2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E4CAFAD-12C8-45FA-92A7-58572778F146}"/>
                    </a:ext>
                  </a:extLst>
                </p14:cNvPr>
                <p14:cNvContentPartPr/>
                <p14:nvPr/>
              </p14:nvContentPartPr>
              <p14:xfrm>
                <a:off x="1515570" y="5099646"/>
                <a:ext cx="189000" cy="136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E4CAFAD-12C8-45FA-92A7-58572778F14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06570" y="5090646"/>
                  <a:ext cx="206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81330D5-9BE1-487A-832F-AFF15BD8167B}"/>
                    </a:ext>
                  </a:extLst>
                </p14:cNvPr>
                <p14:cNvContentPartPr/>
                <p14:nvPr/>
              </p14:nvContentPartPr>
              <p14:xfrm>
                <a:off x="1622850" y="5142486"/>
                <a:ext cx="90000" cy="11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81330D5-9BE1-487A-832F-AFF15BD8167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13850" y="5133846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88B0947-46B2-490E-A186-E16A5C9D395C}"/>
              </a:ext>
            </a:extLst>
          </p:cNvPr>
          <p:cNvGrpSpPr/>
          <p:nvPr/>
        </p:nvGrpSpPr>
        <p:grpSpPr>
          <a:xfrm>
            <a:off x="2059530" y="5092806"/>
            <a:ext cx="503640" cy="127440"/>
            <a:chOff x="2059530" y="5092806"/>
            <a:chExt cx="50364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F7A43BA-97C1-4A00-9EC1-DCB29FB830CB}"/>
                    </a:ext>
                  </a:extLst>
                </p14:cNvPr>
                <p14:cNvContentPartPr/>
                <p14:nvPr/>
              </p14:nvContentPartPr>
              <p14:xfrm>
                <a:off x="2059530" y="5132046"/>
                <a:ext cx="174960" cy="88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F7A43BA-97C1-4A00-9EC1-DCB29FB830C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50890" y="5123406"/>
                  <a:ext cx="192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BD1085E-B636-4BA6-8854-D4E31A5CCF81}"/>
                    </a:ext>
                  </a:extLst>
                </p14:cNvPr>
                <p14:cNvContentPartPr/>
                <p14:nvPr/>
              </p14:nvContentPartPr>
              <p14:xfrm>
                <a:off x="2285970" y="5141766"/>
                <a:ext cx="120600" cy="64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BD1085E-B636-4BA6-8854-D4E31A5CCF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77330" y="5132766"/>
                  <a:ext cx="138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4A5D4DE-0C97-417F-9E54-1C1566E9E688}"/>
                    </a:ext>
                  </a:extLst>
                </p14:cNvPr>
                <p14:cNvContentPartPr/>
                <p14:nvPr/>
              </p14:nvContentPartPr>
              <p14:xfrm>
                <a:off x="2426730" y="5092806"/>
                <a:ext cx="135360" cy="121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4A5D4DE-0C97-417F-9E54-1C1566E9E6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17730" y="5083806"/>
                  <a:ext cx="153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3BECD1-5989-4090-9869-15804E42542D}"/>
                    </a:ext>
                  </a:extLst>
                </p14:cNvPr>
                <p14:cNvContentPartPr/>
                <p14:nvPr/>
              </p14:nvContentPartPr>
              <p14:xfrm>
                <a:off x="2485050" y="5136366"/>
                <a:ext cx="78120" cy="6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3BECD1-5989-4090-9869-15804E42542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76050" y="5127726"/>
                  <a:ext cx="957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77B2047-BE48-4D80-9BFE-37A9BD43EB4C}"/>
              </a:ext>
            </a:extLst>
          </p:cNvPr>
          <p:cNvGrpSpPr/>
          <p:nvPr/>
        </p:nvGrpSpPr>
        <p:grpSpPr>
          <a:xfrm>
            <a:off x="2817330" y="5030166"/>
            <a:ext cx="852480" cy="166320"/>
            <a:chOff x="2817330" y="5030166"/>
            <a:chExt cx="85248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387B9F5-8201-49D1-9615-FE488737DB8D}"/>
                    </a:ext>
                  </a:extLst>
                </p14:cNvPr>
                <p14:cNvContentPartPr/>
                <p14:nvPr/>
              </p14:nvContentPartPr>
              <p14:xfrm>
                <a:off x="2828490" y="5142126"/>
                <a:ext cx="8640" cy="54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387B9F5-8201-49D1-9615-FE488737DB8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19490" y="5133126"/>
                  <a:ext cx="26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ECB492-4AD7-495B-A0BD-6C7FBF5A130D}"/>
                    </a:ext>
                  </a:extLst>
                </p14:cNvPr>
                <p14:cNvContentPartPr/>
                <p14:nvPr/>
              </p14:nvContentPartPr>
              <p14:xfrm>
                <a:off x="2817330" y="5065086"/>
                <a:ext cx="308880" cy="118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ECB492-4AD7-495B-A0BD-6C7FBF5A130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08330" y="5056086"/>
                  <a:ext cx="326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412D209-496E-4C84-B8B7-676304916768}"/>
                    </a:ext>
                  </a:extLst>
                </p14:cNvPr>
                <p14:cNvContentPartPr/>
                <p14:nvPr/>
              </p14:nvContentPartPr>
              <p14:xfrm>
                <a:off x="3146730" y="5067246"/>
                <a:ext cx="144360" cy="86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412D209-496E-4C84-B8B7-67630491676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37730" y="5058246"/>
                  <a:ext cx="162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ABE3DED-B451-4A59-9F89-8F241DE2F9E8}"/>
                    </a:ext>
                  </a:extLst>
                </p14:cNvPr>
                <p14:cNvContentPartPr/>
                <p14:nvPr/>
              </p14:nvContentPartPr>
              <p14:xfrm>
                <a:off x="3312330" y="5073006"/>
                <a:ext cx="48600" cy="93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ABE3DED-B451-4A59-9F89-8F241DE2F9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03330" y="5064366"/>
                  <a:ext cx="66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966A781-D2CB-4714-B29E-FFF17B511A5F}"/>
                    </a:ext>
                  </a:extLst>
                </p14:cNvPr>
                <p14:cNvContentPartPr/>
                <p14:nvPr/>
              </p14:nvContentPartPr>
              <p14:xfrm>
                <a:off x="3355170" y="5071566"/>
                <a:ext cx="226800" cy="97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966A781-D2CB-4714-B29E-FFF17B511A5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46530" y="5062926"/>
                  <a:ext cx="244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EE8A63-8FE1-4D11-A50D-6BA5EF408C08}"/>
                    </a:ext>
                  </a:extLst>
                </p14:cNvPr>
                <p14:cNvContentPartPr/>
                <p14:nvPr/>
              </p14:nvContentPartPr>
              <p14:xfrm>
                <a:off x="3572610" y="5030166"/>
                <a:ext cx="97200" cy="116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EE8A63-8FE1-4D11-A50D-6BA5EF408C0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63970" y="5021166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3517B99-AB89-40FE-9D49-8AA2530D9368}"/>
              </a:ext>
            </a:extLst>
          </p:cNvPr>
          <p:cNvGrpSpPr/>
          <p:nvPr/>
        </p:nvGrpSpPr>
        <p:grpSpPr>
          <a:xfrm>
            <a:off x="3879690" y="4993806"/>
            <a:ext cx="532080" cy="151920"/>
            <a:chOff x="3879690" y="4993806"/>
            <a:chExt cx="53208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1F6EA1E-9BA0-4E50-BBF7-CDCFEF7DB04C}"/>
                    </a:ext>
                  </a:extLst>
                </p14:cNvPr>
                <p14:cNvContentPartPr/>
                <p14:nvPr/>
              </p14:nvContentPartPr>
              <p14:xfrm>
                <a:off x="3879690" y="5040966"/>
                <a:ext cx="149400" cy="102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1F6EA1E-9BA0-4E50-BBF7-CDCFEF7DB0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70690" y="5032326"/>
                  <a:ext cx="167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6195C20-CF48-4ABE-9C0A-8E4AD8DE5214}"/>
                    </a:ext>
                  </a:extLst>
                </p14:cNvPr>
                <p14:cNvContentPartPr/>
                <p14:nvPr/>
              </p14:nvContentPartPr>
              <p14:xfrm>
                <a:off x="4076970" y="5010006"/>
                <a:ext cx="29880" cy="131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6195C20-CF48-4ABE-9C0A-8E4AD8DE52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68330" y="5001006"/>
                  <a:ext cx="4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0D7E50-6231-44BF-B049-766B8C82F648}"/>
                    </a:ext>
                  </a:extLst>
                </p14:cNvPr>
                <p14:cNvContentPartPr/>
                <p14:nvPr/>
              </p14:nvContentPartPr>
              <p14:xfrm>
                <a:off x="4181010" y="4993806"/>
                <a:ext cx="76680" cy="142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0D7E50-6231-44BF-B049-766B8C82F6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72010" y="4984806"/>
                  <a:ext cx="94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69E240F-09AC-455D-A7ED-F5E265A4C0A6}"/>
                    </a:ext>
                  </a:extLst>
                </p14:cNvPr>
                <p14:cNvContentPartPr/>
                <p14:nvPr/>
              </p14:nvContentPartPr>
              <p14:xfrm>
                <a:off x="4337970" y="5000286"/>
                <a:ext cx="73800" cy="145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69E240F-09AC-455D-A7ED-F5E265A4C0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29330" y="4991646"/>
                  <a:ext cx="914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A0215FA-E1AA-49B9-A82A-618ADA4FEB8C}"/>
              </a:ext>
            </a:extLst>
          </p:cNvPr>
          <p:cNvGrpSpPr/>
          <p:nvPr/>
        </p:nvGrpSpPr>
        <p:grpSpPr>
          <a:xfrm>
            <a:off x="4675290" y="4998486"/>
            <a:ext cx="142560" cy="149760"/>
            <a:chOff x="4675290" y="4998486"/>
            <a:chExt cx="14256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3B35DD-06CD-481A-96F3-66CF0F55FF14}"/>
                    </a:ext>
                  </a:extLst>
                </p14:cNvPr>
                <p14:cNvContentPartPr/>
                <p14:nvPr/>
              </p14:nvContentPartPr>
              <p14:xfrm>
                <a:off x="4683570" y="4998486"/>
                <a:ext cx="4680" cy="149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3B35DD-06CD-481A-96F3-66CF0F55FF1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74570" y="4989486"/>
                  <a:ext cx="22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A7107F7-7BE8-4BC1-9751-0ACF741B5837}"/>
                    </a:ext>
                  </a:extLst>
                </p14:cNvPr>
                <p14:cNvContentPartPr/>
                <p14:nvPr/>
              </p14:nvContentPartPr>
              <p14:xfrm>
                <a:off x="4675290" y="5015046"/>
                <a:ext cx="142560" cy="129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A7107F7-7BE8-4BC1-9751-0ACF741B583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66650" y="5006406"/>
                  <a:ext cx="160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967A8C7-B3F8-4752-A21F-75A430C63EF5}"/>
              </a:ext>
            </a:extLst>
          </p:cNvPr>
          <p:cNvGrpSpPr/>
          <p:nvPr/>
        </p:nvGrpSpPr>
        <p:grpSpPr>
          <a:xfrm>
            <a:off x="885570" y="5523366"/>
            <a:ext cx="175680" cy="189720"/>
            <a:chOff x="885570" y="5523366"/>
            <a:chExt cx="17568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D3A105-1CB1-4DD2-9529-47B163B64EB9}"/>
                    </a:ext>
                  </a:extLst>
                </p14:cNvPr>
                <p14:cNvContentPartPr/>
                <p14:nvPr/>
              </p14:nvContentPartPr>
              <p14:xfrm>
                <a:off x="885570" y="5573766"/>
                <a:ext cx="147240" cy="28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D3A105-1CB1-4DD2-9529-47B163B64E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6930" y="5564766"/>
                  <a:ext cx="164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209DFE-F2F0-4CE6-BEDA-79C64A609A0A}"/>
                    </a:ext>
                  </a:extLst>
                </p14:cNvPr>
                <p14:cNvContentPartPr/>
                <p14:nvPr/>
              </p14:nvContentPartPr>
              <p14:xfrm>
                <a:off x="925530" y="5645046"/>
                <a:ext cx="106560" cy="22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209DFE-F2F0-4CE6-BEDA-79C64A609A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6530" y="5636046"/>
                  <a:ext cx="12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7BE197-8109-4469-9358-60911795190B}"/>
                    </a:ext>
                  </a:extLst>
                </p14:cNvPr>
                <p14:cNvContentPartPr/>
                <p14:nvPr/>
              </p14:nvContentPartPr>
              <p14:xfrm>
                <a:off x="970530" y="5523366"/>
                <a:ext cx="90720" cy="189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7BE197-8109-4469-9358-60911795190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1530" y="5514366"/>
                  <a:ext cx="1083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CBBDD92-5933-4FC4-98BB-041595C22104}"/>
              </a:ext>
            </a:extLst>
          </p:cNvPr>
          <p:cNvGrpSpPr/>
          <p:nvPr/>
        </p:nvGrpSpPr>
        <p:grpSpPr>
          <a:xfrm>
            <a:off x="1513410" y="5580966"/>
            <a:ext cx="780840" cy="165960"/>
            <a:chOff x="1513410" y="5580966"/>
            <a:chExt cx="78084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AE89995-7A79-480E-9978-68717CEFBC54}"/>
                    </a:ext>
                  </a:extLst>
                </p14:cNvPr>
                <p14:cNvContentPartPr/>
                <p14:nvPr/>
              </p14:nvContentPartPr>
              <p14:xfrm>
                <a:off x="1513410" y="5580966"/>
                <a:ext cx="223200" cy="165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AE89995-7A79-480E-9978-68717CEFBC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04770" y="5571966"/>
                  <a:ext cx="240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F1D941-AEA9-481B-849E-D2EC41096EBF}"/>
                    </a:ext>
                  </a:extLst>
                </p14:cNvPr>
                <p14:cNvContentPartPr/>
                <p14:nvPr/>
              </p14:nvContentPartPr>
              <p14:xfrm>
                <a:off x="1660650" y="5653326"/>
                <a:ext cx="81000" cy="15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F1D941-AEA9-481B-849E-D2EC41096EB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651650" y="5644326"/>
                  <a:ext cx="98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DDAAFF-0F80-4503-BDA0-2D4ACA32F05B}"/>
                    </a:ext>
                  </a:extLst>
                </p14:cNvPr>
                <p14:cNvContentPartPr/>
                <p14:nvPr/>
              </p14:nvContentPartPr>
              <p14:xfrm>
                <a:off x="1783410" y="5635686"/>
                <a:ext cx="123840" cy="86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DDAAFF-0F80-4503-BDA0-2D4ACA32F0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74410" y="5627046"/>
                  <a:ext cx="141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A821DE-455C-48D0-8A46-38D3319B4C12}"/>
                    </a:ext>
                  </a:extLst>
                </p14:cNvPr>
                <p14:cNvContentPartPr/>
                <p14:nvPr/>
              </p14:nvContentPartPr>
              <p14:xfrm>
                <a:off x="1976370" y="5640006"/>
                <a:ext cx="44280" cy="90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A821DE-455C-48D0-8A46-38D3319B4C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67370" y="5631366"/>
                  <a:ext cx="61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75CA9F5-B205-4350-B793-614F88905BD7}"/>
                    </a:ext>
                  </a:extLst>
                </p14:cNvPr>
                <p14:cNvContentPartPr/>
                <p14:nvPr/>
              </p14:nvContentPartPr>
              <p14:xfrm>
                <a:off x="2002650" y="5646486"/>
                <a:ext cx="192960" cy="87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75CA9F5-B205-4350-B793-614F88905B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93650" y="5637486"/>
                  <a:ext cx="21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44125C9-2111-4276-81AF-8F8350659910}"/>
                    </a:ext>
                  </a:extLst>
                </p14:cNvPr>
                <p14:cNvContentPartPr/>
                <p14:nvPr/>
              </p14:nvContentPartPr>
              <p14:xfrm>
                <a:off x="2181210" y="5587086"/>
                <a:ext cx="113040" cy="132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44125C9-2111-4276-81AF-8F835065991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172570" y="5578086"/>
                  <a:ext cx="1306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2EF30F4-25A7-4A9D-8139-E17FD7A90C93}"/>
              </a:ext>
            </a:extLst>
          </p:cNvPr>
          <p:cNvGrpSpPr/>
          <p:nvPr/>
        </p:nvGrpSpPr>
        <p:grpSpPr>
          <a:xfrm>
            <a:off x="3702210" y="5543886"/>
            <a:ext cx="86040" cy="120960"/>
            <a:chOff x="3702210" y="5543886"/>
            <a:chExt cx="8604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5F4BF2E-A050-40F7-8560-F321117BF8A5}"/>
                    </a:ext>
                  </a:extLst>
                </p14:cNvPr>
                <p14:cNvContentPartPr/>
                <p14:nvPr/>
              </p14:nvContentPartPr>
              <p14:xfrm>
                <a:off x="3702210" y="5543886"/>
                <a:ext cx="79200" cy="92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5F4BF2E-A050-40F7-8560-F321117BF8A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93570" y="5534886"/>
                  <a:ext cx="9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4BCDE9-DC0E-4B0E-8C5E-FBEAC45D4D5D}"/>
                    </a:ext>
                  </a:extLst>
                </p14:cNvPr>
                <p14:cNvContentPartPr/>
                <p14:nvPr/>
              </p14:nvContentPartPr>
              <p14:xfrm>
                <a:off x="3719850" y="5654046"/>
                <a:ext cx="68400" cy="10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4BCDE9-DC0E-4B0E-8C5E-FBEAC45D4D5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10850" y="5645406"/>
                  <a:ext cx="86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4DCA01E-EFD9-4710-9074-5F485B53010C}"/>
              </a:ext>
            </a:extLst>
          </p:cNvPr>
          <p:cNvGrpSpPr/>
          <p:nvPr/>
        </p:nvGrpSpPr>
        <p:grpSpPr>
          <a:xfrm>
            <a:off x="4012890" y="5452446"/>
            <a:ext cx="1685520" cy="225360"/>
            <a:chOff x="4012890" y="5452446"/>
            <a:chExt cx="16855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CB034D-E139-47A2-AA66-D8CB44544606}"/>
                    </a:ext>
                  </a:extLst>
                </p14:cNvPr>
                <p14:cNvContentPartPr/>
                <p14:nvPr/>
              </p14:nvContentPartPr>
              <p14:xfrm>
                <a:off x="4038090" y="5598246"/>
                <a:ext cx="21600" cy="65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CB034D-E139-47A2-AA66-D8CB4454460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29450" y="5589246"/>
                  <a:ext cx="39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CA5302-2CAD-4A9F-8629-49BB5F32DD10}"/>
                    </a:ext>
                  </a:extLst>
                </p14:cNvPr>
                <p14:cNvContentPartPr/>
                <p14:nvPr/>
              </p14:nvContentPartPr>
              <p14:xfrm>
                <a:off x="4012890" y="5548206"/>
                <a:ext cx="261000" cy="129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CA5302-2CAD-4A9F-8629-49BB5F32DD1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03890" y="5539566"/>
                  <a:ext cx="278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4315339-D406-4FF1-8CF6-11B59EE609BD}"/>
                    </a:ext>
                  </a:extLst>
                </p14:cNvPr>
                <p14:cNvContentPartPr/>
                <p14:nvPr/>
              </p14:nvContentPartPr>
              <p14:xfrm>
                <a:off x="4211250" y="5600046"/>
                <a:ext cx="84240" cy="18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4315339-D406-4FF1-8CF6-11B59EE609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02250" y="5591046"/>
                  <a:ext cx="10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F3B5245-A445-4EA1-94E8-514418D18CF7}"/>
                    </a:ext>
                  </a:extLst>
                </p14:cNvPr>
                <p14:cNvContentPartPr/>
                <p14:nvPr/>
              </p14:nvContentPartPr>
              <p14:xfrm>
                <a:off x="4317090" y="5588886"/>
                <a:ext cx="151560" cy="66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F3B5245-A445-4EA1-94E8-514418D18CF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08090" y="5580246"/>
                  <a:ext cx="169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4C9EF85-46CD-4567-A034-577A03543A59}"/>
                    </a:ext>
                  </a:extLst>
                </p14:cNvPr>
                <p14:cNvContentPartPr/>
                <p14:nvPr/>
              </p14:nvContentPartPr>
              <p14:xfrm>
                <a:off x="4538850" y="5570526"/>
                <a:ext cx="128520" cy="105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4C9EF85-46CD-4567-A034-577A03543A5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29850" y="5561886"/>
                  <a:ext cx="146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FBD93B-2C27-48CA-A34B-0503245BDDE0}"/>
                    </a:ext>
                  </a:extLst>
                </p14:cNvPr>
                <p14:cNvContentPartPr/>
                <p14:nvPr/>
              </p14:nvContentPartPr>
              <p14:xfrm>
                <a:off x="4712370" y="5550366"/>
                <a:ext cx="70560" cy="122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FBD93B-2C27-48CA-A34B-0503245BDDE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03730" y="5541366"/>
                  <a:ext cx="88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ECCFDA-BFFF-4A92-8215-C0A3A4C311C4}"/>
                    </a:ext>
                  </a:extLst>
                </p14:cNvPr>
                <p14:cNvContentPartPr/>
                <p14:nvPr/>
              </p14:nvContentPartPr>
              <p14:xfrm>
                <a:off x="4816410" y="5517246"/>
                <a:ext cx="58320" cy="153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ECCFDA-BFFF-4A92-8215-C0A3A4C311C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807770" y="5508246"/>
                  <a:ext cx="75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422126-7819-41EC-9865-0A6B504B2197}"/>
                    </a:ext>
                  </a:extLst>
                </p14:cNvPr>
                <p14:cNvContentPartPr/>
                <p14:nvPr/>
              </p14:nvContentPartPr>
              <p14:xfrm>
                <a:off x="4739010" y="5569446"/>
                <a:ext cx="87480" cy="11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422126-7819-41EC-9865-0A6B504B219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30010" y="5560446"/>
                  <a:ext cx="105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CA0E6BC-84A7-4AC6-9518-125F47B1AB0B}"/>
                    </a:ext>
                  </a:extLst>
                </p14:cNvPr>
                <p14:cNvContentPartPr/>
                <p14:nvPr/>
              </p14:nvContentPartPr>
              <p14:xfrm>
                <a:off x="4993890" y="5452446"/>
                <a:ext cx="66960" cy="212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CA0E6BC-84A7-4AC6-9518-125F47B1AB0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84890" y="5443806"/>
                  <a:ext cx="84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D398A65-80F8-4A19-B5DF-640CD34EF6C1}"/>
                    </a:ext>
                  </a:extLst>
                </p14:cNvPr>
                <p14:cNvContentPartPr/>
                <p14:nvPr/>
              </p14:nvContentPartPr>
              <p14:xfrm>
                <a:off x="5079570" y="5459286"/>
                <a:ext cx="142560" cy="194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D398A65-80F8-4A19-B5DF-640CD34EF6C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70570" y="5450646"/>
                  <a:ext cx="160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B1A721-37C7-4A7B-B805-2EF2994873E0}"/>
                    </a:ext>
                  </a:extLst>
                </p14:cNvPr>
                <p14:cNvContentPartPr/>
                <p14:nvPr/>
              </p14:nvContentPartPr>
              <p14:xfrm>
                <a:off x="5271090" y="5623086"/>
                <a:ext cx="52560" cy="38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B1A721-37C7-4A7B-B805-2EF2994873E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62450" y="5614086"/>
                  <a:ext cx="70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F12A93-BFD9-4360-946A-B2ACDFF0760C}"/>
                    </a:ext>
                  </a:extLst>
                </p14:cNvPr>
                <p14:cNvContentPartPr/>
                <p14:nvPr/>
              </p14:nvContentPartPr>
              <p14:xfrm>
                <a:off x="5433090" y="5510406"/>
                <a:ext cx="35280" cy="1551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F12A93-BFD9-4360-946A-B2ACDFF0760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24090" y="5501766"/>
                  <a:ext cx="5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D083B57-F5F6-41F5-9649-01D731DF6F8F}"/>
                    </a:ext>
                  </a:extLst>
                </p14:cNvPr>
                <p14:cNvContentPartPr/>
                <p14:nvPr/>
              </p14:nvContentPartPr>
              <p14:xfrm>
                <a:off x="5438130" y="5518686"/>
                <a:ext cx="110520" cy="122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D083B57-F5F6-41F5-9649-01D731DF6F8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29490" y="5510046"/>
                  <a:ext cx="128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9CBFF88-B022-47A7-9438-9B15716D6CEE}"/>
                    </a:ext>
                  </a:extLst>
                </p14:cNvPr>
                <p14:cNvContentPartPr/>
                <p14:nvPr/>
              </p14:nvContentPartPr>
              <p14:xfrm>
                <a:off x="5605530" y="5475486"/>
                <a:ext cx="92880" cy="190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9CBFF88-B022-47A7-9438-9B15716D6CE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96530" y="5466486"/>
                  <a:ext cx="1105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3987311-AB5A-4337-BD33-8B960CB2B662}"/>
              </a:ext>
            </a:extLst>
          </p:cNvPr>
          <p:cNvGrpSpPr/>
          <p:nvPr/>
        </p:nvGrpSpPr>
        <p:grpSpPr>
          <a:xfrm>
            <a:off x="2465250" y="5505006"/>
            <a:ext cx="993960" cy="207000"/>
            <a:chOff x="2465250" y="5505006"/>
            <a:chExt cx="99396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95C9557-81A6-4E77-A593-6F19DDA08EB9}"/>
                    </a:ext>
                  </a:extLst>
                </p14:cNvPr>
                <p14:cNvContentPartPr/>
                <p14:nvPr/>
              </p14:nvContentPartPr>
              <p14:xfrm>
                <a:off x="2465250" y="5507166"/>
                <a:ext cx="95760" cy="204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95C9557-81A6-4E77-A593-6F19DDA08EB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56610" y="5498166"/>
                  <a:ext cx="113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E6DC34-AB10-438F-9803-C6A0BD31E19D}"/>
                    </a:ext>
                  </a:extLst>
                </p14:cNvPr>
                <p14:cNvContentPartPr/>
                <p14:nvPr/>
              </p14:nvContentPartPr>
              <p14:xfrm>
                <a:off x="2667210" y="5506806"/>
                <a:ext cx="117360" cy="175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E6DC34-AB10-438F-9803-C6A0BD31E1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58210" y="5498166"/>
                  <a:ext cx="135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DBEF4F-33AA-419A-8D41-6419EF610E44}"/>
                    </a:ext>
                  </a:extLst>
                </p14:cNvPr>
                <p14:cNvContentPartPr/>
                <p14:nvPr/>
              </p14:nvContentPartPr>
              <p14:xfrm>
                <a:off x="2834250" y="5649366"/>
                <a:ext cx="55080" cy="46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DBEF4F-33AA-419A-8D41-6419EF610E4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25250" y="5640366"/>
                  <a:ext cx="72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AFE5DCC-6D4D-46E3-987E-85708C2A470F}"/>
                    </a:ext>
                  </a:extLst>
                </p14:cNvPr>
                <p14:cNvContentPartPr/>
                <p14:nvPr/>
              </p14:nvContentPartPr>
              <p14:xfrm>
                <a:off x="2990850" y="5523366"/>
                <a:ext cx="84600" cy="132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AFE5DCC-6D4D-46E3-987E-85708C2A47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81850" y="5514366"/>
                  <a:ext cx="102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44A08E-2C88-40C7-AEE0-55F2A40727A1}"/>
                    </a:ext>
                  </a:extLst>
                </p14:cNvPr>
                <p14:cNvContentPartPr/>
                <p14:nvPr/>
              </p14:nvContentPartPr>
              <p14:xfrm>
                <a:off x="3137730" y="5556126"/>
                <a:ext cx="232200" cy="122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D44A08E-2C88-40C7-AEE0-55F2A40727A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29090" y="5547126"/>
                  <a:ext cx="249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5CBBB8-65FA-4349-816B-804F71DC1271}"/>
                    </a:ext>
                  </a:extLst>
                </p14:cNvPr>
                <p14:cNvContentPartPr/>
                <p14:nvPr/>
              </p14:nvContentPartPr>
              <p14:xfrm>
                <a:off x="3389370" y="5505006"/>
                <a:ext cx="69840" cy="180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5CBBB8-65FA-4349-816B-804F71DC127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80370" y="5496366"/>
                  <a:ext cx="8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793C49-B8FF-4BF3-B676-FD0C9FB00148}"/>
                    </a:ext>
                  </a:extLst>
                </p14:cNvPr>
                <p14:cNvContentPartPr/>
                <p14:nvPr/>
              </p14:nvContentPartPr>
              <p14:xfrm>
                <a:off x="3309810" y="5574126"/>
                <a:ext cx="20880" cy="127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793C49-B8FF-4BF3-B676-FD0C9FB001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00810" y="5565486"/>
                  <a:ext cx="38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3B69CA7-B6EE-4D0E-81A6-08CB3D382929}"/>
                    </a:ext>
                  </a:extLst>
                </p14:cNvPr>
                <p14:cNvContentPartPr/>
                <p14:nvPr/>
              </p14:nvContentPartPr>
              <p14:xfrm>
                <a:off x="3315570" y="5558286"/>
                <a:ext cx="87120" cy="128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3B69CA7-B6EE-4D0E-81A6-08CB3D38292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06570" y="5549646"/>
                  <a:ext cx="1047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46DA396-C4F7-444D-8E6E-1E75943BD038}"/>
              </a:ext>
            </a:extLst>
          </p:cNvPr>
          <p:cNvGrpSpPr/>
          <p:nvPr/>
        </p:nvGrpSpPr>
        <p:grpSpPr>
          <a:xfrm>
            <a:off x="664530" y="6113766"/>
            <a:ext cx="346680" cy="164520"/>
            <a:chOff x="664530" y="6113766"/>
            <a:chExt cx="34668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6358AB3-9D82-4717-B11A-37152B8D3F86}"/>
                    </a:ext>
                  </a:extLst>
                </p14:cNvPr>
                <p14:cNvContentPartPr/>
                <p14:nvPr/>
              </p14:nvContentPartPr>
              <p14:xfrm>
                <a:off x="664530" y="6113766"/>
                <a:ext cx="84960" cy="164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6358AB3-9D82-4717-B11A-37152B8D3F8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5890" y="6105126"/>
                  <a:ext cx="102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093905D-E9DB-4329-86C2-5AF5DE7C0979}"/>
                    </a:ext>
                  </a:extLst>
                </p14:cNvPr>
                <p14:cNvContentPartPr/>
                <p14:nvPr/>
              </p14:nvContentPartPr>
              <p14:xfrm>
                <a:off x="779010" y="6204846"/>
                <a:ext cx="97920" cy="72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093905D-E9DB-4329-86C2-5AF5DE7C09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0010" y="6195846"/>
                  <a:ext cx="115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07DD4B4-CCB1-4D70-B772-C470C47B50E4}"/>
                    </a:ext>
                  </a:extLst>
                </p14:cNvPr>
                <p14:cNvContentPartPr/>
                <p14:nvPr/>
              </p14:nvContentPartPr>
              <p14:xfrm>
                <a:off x="923370" y="6124926"/>
                <a:ext cx="87840" cy="133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07DD4B4-CCB1-4D70-B772-C470C47B50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14730" y="6116286"/>
                  <a:ext cx="1054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2D0F384-772C-4E4F-9E41-9B2F62C5245D}"/>
              </a:ext>
            </a:extLst>
          </p:cNvPr>
          <p:cNvGrpSpPr/>
          <p:nvPr/>
        </p:nvGrpSpPr>
        <p:grpSpPr>
          <a:xfrm>
            <a:off x="1312890" y="6088206"/>
            <a:ext cx="181440" cy="149760"/>
            <a:chOff x="1312890" y="6088206"/>
            <a:chExt cx="18144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42C2F1D-7B01-4846-A17C-4F80BB1BF516}"/>
                    </a:ext>
                  </a:extLst>
                </p14:cNvPr>
                <p14:cNvContentPartPr/>
                <p14:nvPr/>
              </p14:nvContentPartPr>
              <p14:xfrm>
                <a:off x="1312890" y="6123486"/>
                <a:ext cx="68760" cy="110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42C2F1D-7B01-4846-A17C-4F80BB1BF51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03890" y="6114846"/>
                  <a:ext cx="86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312161-C44C-41CC-8874-D1658D197D5E}"/>
                    </a:ext>
                  </a:extLst>
                </p14:cNvPr>
                <p14:cNvContentPartPr/>
                <p14:nvPr/>
              </p14:nvContentPartPr>
              <p14:xfrm>
                <a:off x="1418730" y="6088206"/>
                <a:ext cx="75600" cy="149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312161-C44C-41CC-8874-D1658D197D5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09730" y="6079206"/>
                  <a:ext cx="932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EDEFADE-1F0E-43C8-AF57-F30AC49E6BA7}"/>
              </a:ext>
            </a:extLst>
          </p:cNvPr>
          <p:cNvGrpSpPr/>
          <p:nvPr/>
        </p:nvGrpSpPr>
        <p:grpSpPr>
          <a:xfrm>
            <a:off x="1822650" y="6037446"/>
            <a:ext cx="170640" cy="137160"/>
            <a:chOff x="1822650" y="6037446"/>
            <a:chExt cx="17064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D4E65B-8D47-4590-9E29-849B4471DCB2}"/>
                    </a:ext>
                  </a:extLst>
                </p14:cNvPr>
                <p14:cNvContentPartPr/>
                <p14:nvPr/>
              </p14:nvContentPartPr>
              <p14:xfrm>
                <a:off x="1832010" y="6091806"/>
                <a:ext cx="21600" cy="82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D4E65B-8D47-4590-9E29-849B4471DCB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823370" y="6083166"/>
                  <a:ext cx="39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2BCBAF-8DC9-4E29-995E-C70DD2E178C9}"/>
                    </a:ext>
                  </a:extLst>
                </p14:cNvPr>
                <p14:cNvContentPartPr/>
                <p14:nvPr/>
              </p14:nvContentPartPr>
              <p14:xfrm>
                <a:off x="1822650" y="6037446"/>
                <a:ext cx="170640" cy="136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2BCBAF-8DC9-4E29-995E-C70DD2E178C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13650" y="6028446"/>
                  <a:ext cx="1882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6F899D9-4835-4A65-9C42-9461EFF2AB64}"/>
              </a:ext>
            </a:extLst>
          </p:cNvPr>
          <p:cNvGrpSpPr/>
          <p:nvPr/>
        </p:nvGrpSpPr>
        <p:grpSpPr>
          <a:xfrm>
            <a:off x="2287410" y="5971206"/>
            <a:ext cx="693720" cy="185400"/>
            <a:chOff x="2287410" y="5971206"/>
            <a:chExt cx="69372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77E8EB8-0E74-443B-9128-101178EF1DE0}"/>
                    </a:ext>
                  </a:extLst>
                </p14:cNvPr>
                <p14:cNvContentPartPr/>
                <p14:nvPr/>
              </p14:nvContentPartPr>
              <p14:xfrm>
                <a:off x="2287410" y="6040326"/>
                <a:ext cx="68760" cy="116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77E8EB8-0E74-443B-9128-101178EF1D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78770" y="6031326"/>
                  <a:ext cx="86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D9496AB-CB2D-4521-9AF0-D7BA1B80E9F2}"/>
                    </a:ext>
                  </a:extLst>
                </p14:cNvPr>
                <p14:cNvContentPartPr/>
                <p14:nvPr/>
              </p14:nvContentPartPr>
              <p14:xfrm>
                <a:off x="2419890" y="6022326"/>
                <a:ext cx="68040" cy="116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D9496AB-CB2D-4521-9AF0-D7BA1B80E9F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410890" y="6013686"/>
                  <a:ext cx="8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4CFC6C5-7168-486D-B323-5C6300087C22}"/>
                    </a:ext>
                  </a:extLst>
                </p14:cNvPr>
                <p14:cNvContentPartPr/>
                <p14:nvPr/>
              </p14:nvContentPartPr>
              <p14:xfrm>
                <a:off x="2404410" y="5984166"/>
                <a:ext cx="298440" cy="165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4CFC6C5-7168-486D-B323-5C6300087C2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95770" y="5975166"/>
                  <a:ext cx="31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C00C03-D02D-446E-B87D-818499489AD1}"/>
                    </a:ext>
                  </a:extLst>
                </p14:cNvPr>
                <p14:cNvContentPartPr/>
                <p14:nvPr/>
              </p14:nvContentPartPr>
              <p14:xfrm>
                <a:off x="2760450" y="5971206"/>
                <a:ext cx="209520" cy="164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C00C03-D02D-446E-B87D-818499489A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751450" y="5962206"/>
                  <a:ext cx="227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240DEC4-85BE-422C-8DE4-E6A4095A73EC}"/>
                    </a:ext>
                  </a:extLst>
                </p14:cNvPr>
                <p14:cNvContentPartPr/>
                <p14:nvPr/>
              </p14:nvContentPartPr>
              <p14:xfrm>
                <a:off x="2863770" y="6005766"/>
                <a:ext cx="117360" cy="20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240DEC4-85BE-422C-8DE4-E6A4095A73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55130" y="5996766"/>
                  <a:ext cx="135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8BFE1FE-6BA3-4D5C-BB88-3BF3AF8AC93F}"/>
              </a:ext>
            </a:extLst>
          </p:cNvPr>
          <p:cNvGrpSpPr/>
          <p:nvPr/>
        </p:nvGrpSpPr>
        <p:grpSpPr>
          <a:xfrm>
            <a:off x="3377850" y="5924406"/>
            <a:ext cx="836640" cy="172440"/>
            <a:chOff x="3377850" y="5924406"/>
            <a:chExt cx="83664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87765CA-6BAB-4683-A723-592751C09B0B}"/>
                    </a:ext>
                  </a:extLst>
                </p14:cNvPr>
                <p14:cNvContentPartPr/>
                <p14:nvPr/>
              </p14:nvContentPartPr>
              <p14:xfrm>
                <a:off x="3377850" y="5924406"/>
                <a:ext cx="88560" cy="168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87765CA-6BAB-4683-A723-592751C09B0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68850" y="5915406"/>
                  <a:ext cx="106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64AF609-2760-4A99-B230-4EFACEE77F29}"/>
                    </a:ext>
                  </a:extLst>
                </p14:cNvPr>
                <p14:cNvContentPartPr/>
                <p14:nvPr/>
              </p14:nvContentPartPr>
              <p14:xfrm>
                <a:off x="3480810" y="5972646"/>
                <a:ext cx="113760" cy="105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64AF609-2760-4A99-B230-4EFACEE77F2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71810" y="5964006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4A3DBE3-E901-48FE-9CCE-69604D486B14}"/>
                    </a:ext>
                  </a:extLst>
                </p14:cNvPr>
                <p14:cNvContentPartPr/>
                <p14:nvPr/>
              </p14:nvContentPartPr>
              <p14:xfrm>
                <a:off x="3652170" y="5992086"/>
                <a:ext cx="215280" cy="104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4A3DBE3-E901-48FE-9CCE-69604D486B1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43530" y="5983446"/>
                  <a:ext cx="232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2B037B2-3167-4637-A0A0-99B22D5D5B98}"/>
                    </a:ext>
                  </a:extLst>
                </p14:cNvPr>
                <p14:cNvContentPartPr/>
                <p14:nvPr/>
              </p14:nvContentPartPr>
              <p14:xfrm>
                <a:off x="3893370" y="6015846"/>
                <a:ext cx="128880" cy="61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2B037B2-3167-4637-A0A0-99B22D5D5B9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84370" y="6006846"/>
                  <a:ext cx="146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EEB5C89-8601-473A-8191-7BC62EA0D281}"/>
                    </a:ext>
                  </a:extLst>
                </p14:cNvPr>
                <p14:cNvContentPartPr/>
                <p14:nvPr/>
              </p14:nvContentPartPr>
              <p14:xfrm>
                <a:off x="4023330" y="5968686"/>
                <a:ext cx="191160" cy="87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EEB5C89-8601-473A-8191-7BC62EA0D28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14330" y="5960046"/>
                  <a:ext cx="2088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48D1783-008A-459E-AD90-7EAD4E405AAB}"/>
              </a:ext>
            </a:extLst>
          </p:cNvPr>
          <p:cNvGrpSpPr/>
          <p:nvPr/>
        </p:nvGrpSpPr>
        <p:grpSpPr>
          <a:xfrm>
            <a:off x="1404330" y="6460806"/>
            <a:ext cx="444960" cy="138240"/>
            <a:chOff x="1404330" y="6460806"/>
            <a:chExt cx="44496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66482C2-2C96-4852-B858-2B5C1DE2258F}"/>
                    </a:ext>
                  </a:extLst>
                </p14:cNvPr>
                <p14:cNvContentPartPr/>
                <p14:nvPr/>
              </p14:nvContentPartPr>
              <p14:xfrm>
                <a:off x="1404330" y="6464046"/>
                <a:ext cx="84960" cy="135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66482C2-2C96-4852-B858-2B5C1DE2258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395330" y="6455046"/>
                  <a:ext cx="102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C952ED1-D93B-412B-8C6F-B19723EAC1E2}"/>
                    </a:ext>
                  </a:extLst>
                </p14:cNvPr>
                <p14:cNvContentPartPr/>
                <p14:nvPr/>
              </p14:nvContentPartPr>
              <p14:xfrm>
                <a:off x="1565250" y="6460806"/>
                <a:ext cx="95760" cy="125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C952ED1-D93B-412B-8C6F-B19723EAC1E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556610" y="6451806"/>
                  <a:ext cx="113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65CC5ED-CE4E-4470-90C5-3C4186CD4CF1}"/>
                    </a:ext>
                  </a:extLst>
                </p14:cNvPr>
                <p14:cNvContentPartPr/>
                <p14:nvPr/>
              </p14:nvContentPartPr>
              <p14:xfrm>
                <a:off x="1711410" y="6477366"/>
                <a:ext cx="137880" cy="117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65CC5ED-CE4E-4470-90C5-3C4186CD4CF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702410" y="6468726"/>
                  <a:ext cx="1555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842EF1A-2949-4078-BD6F-D8B014D9C616}"/>
              </a:ext>
            </a:extLst>
          </p:cNvPr>
          <p:cNvGrpSpPr/>
          <p:nvPr/>
        </p:nvGrpSpPr>
        <p:grpSpPr>
          <a:xfrm>
            <a:off x="2134050" y="6343806"/>
            <a:ext cx="754920" cy="204840"/>
            <a:chOff x="2134050" y="6343806"/>
            <a:chExt cx="754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E210652-590A-4022-A848-D1EAB8232B30}"/>
                    </a:ext>
                  </a:extLst>
                </p14:cNvPr>
                <p14:cNvContentPartPr/>
                <p14:nvPr/>
              </p14:nvContentPartPr>
              <p14:xfrm>
                <a:off x="2134050" y="6417606"/>
                <a:ext cx="165240" cy="131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E210652-590A-4022-A848-D1EAB8232B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25410" y="6408606"/>
                  <a:ext cx="18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BA9C378-A629-41D0-B421-A51549C171F2}"/>
                    </a:ext>
                  </a:extLst>
                </p14:cNvPr>
                <p14:cNvContentPartPr/>
                <p14:nvPr/>
              </p14:nvContentPartPr>
              <p14:xfrm>
                <a:off x="2310090" y="6431646"/>
                <a:ext cx="67320" cy="99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BA9C378-A629-41D0-B421-A51549C171F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01090" y="6423006"/>
                  <a:ext cx="84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1A6A3AA-1F8E-4D21-BFA5-41FE40B9FC73}"/>
                    </a:ext>
                  </a:extLst>
                </p14:cNvPr>
                <p14:cNvContentPartPr/>
                <p14:nvPr/>
              </p14:nvContentPartPr>
              <p14:xfrm>
                <a:off x="2441130" y="6428046"/>
                <a:ext cx="64440" cy="90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1A6A3AA-1F8E-4D21-BFA5-41FE40B9FC7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32130" y="6419046"/>
                  <a:ext cx="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BF90D8-964C-48A1-9D75-19D4FC53A839}"/>
                    </a:ext>
                  </a:extLst>
                </p14:cNvPr>
                <p14:cNvContentPartPr/>
                <p14:nvPr/>
              </p14:nvContentPartPr>
              <p14:xfrm>
                <a:off x="2545170" y="6426246"/>
                <a:ext cx="43560" cy="95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BF90D8-964C-48A1-9D75-19D4FC53A83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36530" y="6417246"/>
                  <a:ext cx="61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C562EEF-5FB8-416C-B3F3-4B03D4CAEAD1}"/>
                    </a:ext>
                  </a:extLst>
                </p14:cNvPr>
                <p14:cNvContentPartPr/>
                <p14:nvPr/>
              </p14:nvContentPartPr>
              <p14:xfrm>
                <a:off x="2662530" y="6397086"/>
                <a:ext cx="226440" cy="131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C562EEF-5FB8-416C-B3F3-4B03D4CAEAD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53890" y="6388086"/>
                  <a:ext cx="244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F1A1E35-6A22-4692-898C-ACBB71144C35}"/>
                    </a:ext>
                  </a:extLst>
                </p14:cNvPr>
                <p14:cNvContentPartPr/>
                <p14:nvPr/>
              </p14:nvContentPartPr>
              <p14:xfrm>
                <a:off x="2757930" y="6343806"/>
                <a:ext cx="97200" cy="932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F1A1E35-6A22-4692-898C-ACBB71144C3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48930" y="6335166"/>
                  <a:ext cx="114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4DBC82B-9D67-4690-A605-01B7300E392E}"/>
              </a:ext>
            </a:extLst>
          </p:cNvPr>
          <p:cNvGrpSpPr/>
          <p:nvPr/>
        </p:nvGrpSpPr>
        <p:grpSpPr>
          <a:xfrm>
            <a:off x="3119370" y="6359646"/>
            <a:ext cx="854280" cy="163800"/>
            <a:chOff x="3119370" y="6359646"/>
            <a:chExt cx="85428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1AC8A7-E8DE-4876-9340-3B62E964AD0B}"/>
                    </a:ext>
                  </a:extLst>
                </p14:cNvPr>
                <p14:cNvContentPartPr/>
                <p14:nvPr/>
              </p14:nvContentPartPr>
              <p14:xfrm>
                <a:off x="3119370" y="6435966"/>
                <a:ext cx="130320" cy="84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1AC8A7-E8DE-4876-9340-3B62E964AD0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110370" y="6427326"/>
                  <a:ext cx="147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8562F0-7F2A-403D-B4D7-BC2A35D7942C}"/>
                    </a:ext>
                  </a:extLst>
                </p14:cNvPr>
                <p14:cNvContentPartPr/>
                <p14:nvPr/>
              </p14:nvContentPartPr>
              <p14:xfrm>
                <a:off x="3292890" y="6381246"/>
                <a:ext cx="91440" cy="142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8562F0-7F2A-403D-B4D7-BC2A35D794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284250" y="6372246"/>
                  <a:ext cx="10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860FEB5-8803-4701-A405-E572086625C4}"/>
                    </a:ext>
                  </a:extLst>
                </p14:cNvPr>
                <p14:cNvContentPartPr/>
                <p14:nvPr/>
              </p14:nvContentPartPr>
              <p14:xfrm>
                <a:off x="3398010" y="6414366"/>
                <a:ext cx="146520" cy="68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860FEB5-8803-4701-A405-E572086625C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389010" y="6405366"/>
                  <a:ext cx="16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85C4744-D579-49BC-B760-0A371DCCB504}"/>
                    </a:ext>
                  </a:extLst>
                </p14:cNvPr>
                <p14:cNvContentPartPr/>
                <p14:nvPr/>
              </p14:nvContentPartPr>
              <p14:xfrm>
                <a:off x="3618330" y="6407886"/>
                <a:ext cx="40680" cy="102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85C4744-D579-49BC-B760-0A371DCCB50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09330" y="6399246"/>
                  <a:ext cx="5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0BEC745-EBAE-4F8D-80C0-18586B18A039}"/>
                    </a:ext>
                  </a:extLst>
                </p14:cNvPr>
                <p14:cNvContentPartPr/>
                <p14:nvPr/>
              </p14:nvContentPartPr>
              <p14:xfrm>
                <a:off x="3653970" y="6408966"/>
                <a:ext cx="126360" cy="85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0BEC745-EBAE-4F8D-80C0-18586B18A03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45330" y="6400326"/>
                  <a:ext cx="14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4A84EAE-6494-49B5-A81A-0D1FC6D1C87B}"/>
                    </a:ext>
                  </a:extLst>
                </p14:cNvPr>
                <p14:cNvContentPartPr/>
                <p14:nvPr/>
              </p14:nvContentPartPr>
              <p14:xfrm>
                <a:off x="3827490" y="6359646"/>
                <a:ext cx="133560" cy="1425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4A84EAE-6494-49B5-A81A-0D1FC6D1C87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818490" y="6350646"/>
                  <a:ext cx="151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77716A4-6733-4F8B-83F6-5931034E8518}"/>
                    </a:ext>
                  </a:extLst>
                </p14:cNvPr>
                <p14:cNvContentPartPr/>
                <p14:nvPr/>
              </p14:nvContentPartPr>
              <p14:xfrm>
                <a:off x="3885090" y="6396006"/>
                <a:ext cx="88560" cy="10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77716A4-6733-4F8B-83F6-5931034E85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876090" y="6387366"/>
                  <a:ext cx="1062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16B94F8B-E795-4F5A-9411-479FAC6FE931}"/>
                  </a:ext>
                </a:extLst>
              </p14:cNvPr>
              <p14:cNvContentPartPr/>
              <p14:nvPr/>
            </p14:nvContentPartPr>
            <p14:xfrm>
              <a:off x="4243650" y="6353886"/>
              <a:ext cx="123480" cy="20052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16B94F8B-E795-4F5A-9411-479FAC6FE93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235010" y="6344886"/>
                <a:ext cx="1411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A38669F-2A82-47D3-A57E-EF9DFBE4B557}"/>
                  </a:ext>
                </a:extLst>
              </p14:cNvPr>
              <p14:cNvContentPartPr/>
              <p14:nvPr/>
            </p14:nvContentPartPr>
            <p14:xfrm>
              <a:off x="4636050" y="6515886"/>
              <a:ext cx="27360" cy="3060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A38669F-2A82-47D3-A57E-EF9DFBE4B557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627050" y="6506886"/>
                <a:ext cx="450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E8BCA1D-A86A-4A39-B6E6-EDC6BB500769}"/>
              </a:ext>
            </a:extLst>
          </p:cNvPr>
          <p:cNvGrpSpPr/>
          <p:nvPr/>
        </p:nvGrpSpPr>
        <p:grpSpPr>
          <a:xfrm>
            <a:off x="4861770" y="6367206"/>
            <a:ext cx="335520" cy="131400"/>
            <a:chOff x="4861770" y="6367206"/>
            <a:chExt cx="33552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964542A-5E1C-4734-BE2A-F6B6644CA1FE}"/>
                    </a:ext>
                  </a:extLst>
                </p14:cNvPr>
                <p14:cNvContentPartPr/>
                <p14:nvPr/>
              </p14:nvContentPartPr>
              <p14:xfrm>
                <a:off x="4861770" y="6374766"/>
                <a:ext cx="68040" cy="123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964542A-5E1C-4734-BE2A-F6B6644CA1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853130" y="6366126"/>
                  <a:ext cx="85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0B02793-7A07-4E0C-A8F3-42139F22E5EF}"/>
                    </a:ext>
                  </a:extLst>
                </p14:cNvPr>
                <p14:cNvContentPartPr/>
                <p14:nvPr/>
              </p14:nvContentPartPr>
              <p14:xfrm>
                <a:off x="4964730" y="6432726"/>
                <a:ext cx="137880" cy="56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0B02793-7A07-4E0C-A8F3-42139F22E5E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55730" y="6424086"/>
                  <a:ext cx="155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8342A0-1656-4C20-90ED-379A41D59C3C}"/>
                    </a:ext>
                  </a:extLst>
                </p14:cNvPr>
                <p14:cNvContentPartPr/>
                <p14:nvPr/>
              </p14:nvContentPartPr>
              <p14:xfrm>
                <a:off x="5114130" y="6367206"/>
                <a:ext cx="83160" cy="108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8342A0-1656-4C20-90ED-379A41D59C3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105130" y="6358566"/>
                  <a:ext cx="1008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DE17A1E-8B25-4C5C-A545-3F91220F09A5}"/>
              </a:ext>
            </a:extLst>
          </p:cNvPr>
          <p:cNvGrpSpPr/>
          <p:nvPr/>
        </p:nvGrpSpPr>
        <p:grpSpPr>
          <a:xfrm>
            <a:off x="5415450" y="6353166"/>
            <a:ext cx="118080" cy="127080"/>
            <a:chOff x="5415450" y="6353166"/>
            <a:chExt cx="11808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B614E82-38DA-4E8C-B927-19B77597E2B0}"/>
                    </a:ext>
                  </a:extLst>
                </p14:cNvPr>
                <p14:cNvContentPartPr/>
                <p14:nvPr/>
              </p14:nvContentPartPr>
              <p14:xfrm>
                <a:off x="5419050" y="6378726"/>
                <a:ext cx="41400" cy="101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B614E82-38DA-4E8C-B927-19B77597E2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10410" y="6370086"/>
                  <a:ext cx="59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771EC1-8314-450F-89AE-56C439B480FB}"/>
                    </a:ext>
                  </a:extLst>
                </p14:cNvPr>
                <p14:cNvContentPartPr/>
                <p14:nvPr/>
              </p14:nvContentPartPr>
              <p14:xfrm>
                <a:off x="5415450" y="6353166"/>
                <a:ext cx="118080" cy="115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771EC1-8314-450F-89AE-56C439B480F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06450" y="6344526"/>
                  <a:ext cx="1357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EB98D72-787B-49B9-B044-05E25A33213A}"/>
              </a:ext>
            </a:extLst>
          </p:cNvPr>
          <p:cNvGrpSpPr/>
          <p:nvPr/>
        </p:nvGrpSpPr>
        <p:grpSpPr>
          <a:xfrm>
            <a:off x="5725770" y="6343086"/>
            <a:ext cx="430200" cy="182160"/>
            <a:chOff x="5725770" y="6343086"/>
            <a:chExt cx="43020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341ADE7-FF1C-440C-B4DC-D7FE36663B8C}"/>
                    </a:ext>
                  </a:extLst>
                </p14:cNvPr>
                <p14:cNvContentPartPr/>
                <p14:nvPr/>
              </p14:nvContentPartPr>
              <p14:xfrm>
                <a:off x="5725770" y="6343086"/>
                <a:ext cx="106200" cy="152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341ADE7-FF1C-440C-B4DC-D7FE36663B8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17130" y="6334446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7B3F3C0-F03E-4DF6-A37D-8C0DF30FC37E}"/>
                    </a:ext>
                  </a:extLst>
                </p14:cNvPr>
                <p14:cNvContentPartPr/>
                <p14:nvPr/>
              </p14:nvContentPartPr>
              <p14:xfrm>
                <a:off x="5880930" y="6421206"/>
                <a:ext cx="61560" cy="648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7B3F3C0-F03E-4DF6-A37D-8C0DF30FC37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72290" y="6412566"/>
                  <a:ext cx="79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CBB54B8-0802-4B91-898F-0A91FC52D4D6}"/>
                    </a:ext>
                  </a:extLst>
                </p14:cNvPr>
                <p14:cNvContentPartPr/>
                <p14:nvPr/>
              </p14:nvContentPartPr>
              <p14:xfrm>
                <a:off x="6015930" y="6414006"/>
                <a:ext cx="140040" cy="111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CBB54B8-0802-4B91-898F-0A91FC52D4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06930" y="6405366"/>
                  <a:ext cx="15768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8829B64-9AD8-424C-90AA-3210B5AE4439}"/>
                  </a:ext>
                </a:extLst>
              </p14:cNvPr>
              <p14:cNvContentPartPr/>
              <p14:nvPr/>
            </p14:nvContentPartPr>
            <p14:xfrm>
              <a:off x="6324450" y="6545406"/>
              <a:ext cx="6480" cy="360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8829B64-9AD8-424C-90AA-3210B5AE443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315450" y="6536766"/>
                <a:ext cx="241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D1FEB81-F5B8-4017-9F3B-5FC1B7CFF651}"/>
              </a:ext>
            </a:extLst>
          </p:cNvPr>
          <p:cNvGrpSpPr/>
          <p:nvPr/>
        </p:nvGrpSpPr>
        <p:grpSpPr>
          <a:xfrm>
            <a:off x="8022210" y="2819406"/>
            <a:ext cx="585360" cy="490680"/>
            <a:chOff x="8022210" y="2819406"/>
            <a:chExt cx="58536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F8BEAF-8F18-43C1-98AE-E8C1AAE483B4}"/>
                    </a:ext>
                  </a:extLst>
                </p14:cNvPr>
                <p14:cNvContentPartPr/>
                <p14:nvPr/>
              </p14:nvContentPartPr>
              <p14:xfrm>
                <a:off x="8312010" y="3055206"/>
                <a:ext cx="295560" cy="254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F8BEAF-8F18-43C1-98AE-E8C1AAE483B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303010" y="3046206"/>
                  <a:ext cx="313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809534-123E-4314-8620-BAEDBE24ED2B}"/>
                    </a:ext>
                  </a:extLst>
                </p14:cNvPr>
                <p14:cNvContentPartPr/>
                <p14:nvPr/>
              </p14:nvContentPartPr>
              <p14:xfrm>
                <a:off x="8282490" y="2819406"/>
                <a:ext cx="83520" cy="11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809534-123E-4314-8620-BAEDBE24ED2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73490" y="2810406"/>
                  <a:ext cx="101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8D79E6C-0CF9-4533-BB75-D925E16171C5}"/>
                    </a:ext>
                  </a:extLst>
                </p14:cNvPr>
                <p14:cNvContentPartPr/>
                <p14:nvPr/>
              </p14:nvContentPartPr>
              <p14:xfrm>
                <a:off x="8022210" y="2825886"/>
                <a:ext cx="110880" cy="88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8D79E6C-0CF9-4533-BB75-D925E16171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13570" y="2817246"/>
                  <a:ext cx="1285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E1C3F005-126F-457C-9614-AC813FA4A609}"/>
              </a:ext>
            </a:extLst>
          </p:cNvPr>
          <p:cNvGrpSpPr/>
          <p:nvPr/>
        </p:nvGrpSpPr>
        <p:grpSpPr>
          <a:xfrm>
            <a:off x="8873610" y="4409526"/>
            <a:ext cx="858960" cy="164160"/>
            <a:chOff x="8873610" y="4409526"/>
            <a:chExt cx="85896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3839264-0C04-4525-BD6C-6A39FD791ED8}"/>
                    </a:ext>
                  </a:extLst>
                </p14:cNvPr>
                <p14:cNvContentPartPr/>
                <p14:nvPr/>
              </p14:nvContentPartPr>
              <p14:xfrm>
                <a:off x="8873610" y="4467846"/>
                <a:ext cx="79200" cy="105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3839264-0C04-4525-BD6C-6A39FD791ED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64970" y="4459206"/>
                  <a:ext cx="96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DC8267B-E682-460B-848F-6532D7866FBD}"/>
                    </a:ext>
                  </a:extLst>
                </p14:cNvPr>
                <p14:cNvContentPartPr/>
                <p14:nvPr/>
              </p14:nvContentPartPr>
              <p14:xfrm>
                <a:off x="9012210" y="4480806"/>
                <a:ext cx="174960" cy="802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DC8267B-E682-460B-848F-6532D7866F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003210" y="4472166"/>
                  <a:ext cx="192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A03741B-9374-4236-8ACD-956A33DB50BC}"/>
                    </a:ext>
                  </a:extLst>
                </p14:cNvPr>
                <p14:cNvContentPartPr/>
                <p14:nvPr/>
              </p14:nvContentPartPr>
              <p14:xfrm>
                <a:off x="9264570" y="4473966"/>
                <a:ext cx="63360" cy="84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A03741B-9374-4236-8ACD-956A33DB50B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55930" y="4465326"/>
                  <a:ext cx="8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35EBE07-D1AA-4C2A-A655-5D68CFB916FF}"/>
                    </a:ext>
                  </a:extLst>
                </p14:cNvPr>
                <p14:cNvContentPartPr/>
                <p14:nvPr/>
              </p14:nvContentPartPr>
              <p14:xfrm>
                <a:off x="9374370" y="4422126"/>
                <a:ext cx="40320" cy="1166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35EBE07-D1AA-4C2A-A655-5D68CFB916F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65370" y="4413486"/>
                  <a:ext cx="57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EB1F67E-E9FE-4AB9-BD34-17E5176115CE}"/>
                    </a:ext>
                  </a:extLst>
                </p14:cNvPr>
                <p14:cNvContentPartPr/>
                <p14:nvPr/>
              </p14:nvContentPartPr>
              <p14:xfrm>
                <a:off x="9436290" y="4409526"/>
                <a:ext cx="296280" cy="152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EB1F67E-E9FE-4AB9-BD34-17E5176115C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427650" y="4400526"/>
                  <a:ext cx="313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C06637A-9336-420D-81E1-69EA565F6D99}"/>
              </a:ext>
            </a:extLst>
          </p:cNvPr>
          <p:cNvGrpSpPr/>
          <p:nvPr/>
        </p:nvGrpSpPr>
        <p:grpSpPr>
          <a:xfrm>
            <a:off x="10115970" y="4396926"/>
            <a:ext cx="1800000" cy="261720"/>
            <a:chOff x="10115970" y="4396926"/>
            <a:chExt cx="180000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45B2EF8-0AD7-4E53-8A60-A2481D54EE70}"/>
                    </a:ext>
                  </a:extLst>
                </p14:cNvPr>
                <p14:cNvContentPartPr/>
                <p14:nvPr/>
              </p14:nvContentPartPr>
              <p14:xfrm>
                <a:off x="10124970" y="4495926"/>
                <a:ext cx="28080" cy="565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45B2EF8-0AD7-4E53-8A60-A2481D54EE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16330" y="4487286"/>
                  <a:ext cx="4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00B5D68-46DB-4B1D-A87C-B23A5E8BF1B8}"/>
                    </a:ext>
                  </a:extLst>
                </p14:cNvPr>
                <p14:cNvContentPartPr/>
                <p14:nvPr/>
              </p14:nvContentPartPr>
              <p14:xfrm>
                <a:off x="10115970" y="4446246"/>
                <a:ext cx="141480" cy="116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00B5D68-46DB-4B1D-A87C-B23A5E8BF1B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107330" y="4437606"/>
                  <a:ext cx="159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8EEF4E3-D594-4E56-A6DF-1235E861B96A}"/>
                    </a:ext>
                  </a:extLst>
                </p14:cNvPr>
                <p14:cNvContentPartPr/>
                <p14:nvPr/>
              </p14:nvContentPartPr>
              <p14:xfrm>
                <a:off x="10281210" y="4437606"/>
                <a:ext cx="72720" cy="143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8EEF4E3-D594-4E56-A6DF-1235E861B96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72210" y="4428606"/>
                  <a:ext cx="90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6C60BA0-7A53-4B29-AE70-88C5F2536E0E}"/>
                    </a:ext>
                  </a:extLst>
                </p14:cNvPr>
                <p14:cNvContentPartPr/>
                <p14:nvPr/>
              </p14:nvContentPartPr>
              <p14:xfrm>
                <a:off x="10391730" y="4473246"/>
                <a:ext cx="177120" cy="907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6C60BA0-7A53-4B29-AE70-88C5F2536E0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83090" y="4464606"/>
                  <a:ext cx="19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0EFC444-4A37-41B5-B0D9-6E7B5E35E9C5}"/>
                    </a:ext>
                  </a:extLst>
                </p14:cNvPr>
                <p14:cNvContentPartPr/>
                <p14:nvPr/>
              </p14:nvContentPartPr>
              <p14:xfrm>
                <a:off x="10591530" y="4469286"/>
                <a:ext cx="127440" cy="104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0EFC444-4A37-41B5-B0D9-6E7B5E35E9C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582530" y="4460286"/>
                  <a:ext cx="145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4265467-8684-40DE-A40E-26D7BFB61C9B}"/>
                    </a:ext>
                  </a:extLst>
                </p14:cNvPr>
                <p14:cNvContentPartPr/>
                <p14:nvPr/>
              </p14:nvContentPartPr>
              <p14:xfrm>
                <a:off x="10742730" y="4508526"/>
                <a:ext cx="59400" cy="658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4265467-8684-40DE-A40E-26D7BFB61C9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34090" y="4499526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AD28DB5-CAAF-4B3E-96D8-979261028EAC}"/>
                    </a:ext>
                  </a:extLst>
                </p14:cNvPr>
                <p14:cNvContentPartPr/>
                <p14:nvPr/>
              </p14:nvContentPartPr>
              <p14:xfrm>
                <a:off x="10797450" y="4440126"/>
                <a:ext cx="89280" cy="1483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AD28DB5-CAAF-4B3E-96D8-979261028EA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788810" y="4431126"/>
                  <a:ext cx="106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8D1DA57-8F28-465A-90DB-246C2C2731BC}"/>
                    </a:ext>
                  </a:extLst>
                </p14:cNvPr>
                <p14:cNvContentPartPr/>
                <p14:nvPr/>
              </p14:nvContentPartPr>
              <p14:xfrm>
                <a:off x="10968090" y="4430766"/>
                <a:ext cx="52200" cy="158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8D1DA57-8F28-465A-90DB-246C2C2731B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59090" y="4422126"/>
                  <a:ext cx="69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BBD51C1-3D89-4553-BF9C-7DD1057CCF3E}"/>
                    </a:ext>
                  </a:extLst>
                </p14:cNvPr>
                <p14:cNvContentPartPr/>
                <p14:nvPr/>
              </p14:nvContentPartPr>
              <p14:xfrm>
                <a:off x="11030370" y="4396926"/>
                <a:ext cx="132120" cy="1965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BBD51C1-3D89-4553-BF9C-7DD1057CCF3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21730" y="4388286"/>
                  <a:ext cx="149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91777D5-A1B2-4533-A8C6-3D82097353E8}"/>
                    </a:ext>
                  </a:extLst>
                </p14:cNvPr>
                <p14:cNvContentPartPr/>
                <p14:nvPr/>
              </p14:nvContentPartPr>
              <p14:xfrm>
                <a:off x="11156730" y="4598166"/>
                <a:ext cx="60840" cy="39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91777D5-A1B2-4533-A8C6-3D82097353E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147730" y="4589166"/>
                  <a:ext cx="78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B40524C-DDE1-4D2F-B1EB-554BDA41B4F6}"/>
                    </a:ext>
                  </a:extLst>
                </p14:cNvPr>
                <p14:cNvContentPartPr/>
                <p14:nvPr/>
              </p14:nvContentPartPr>
              <p14:xfrm>
                <a:off x="11316930" y="4483686"/>
                <a:ext cx="116280" cy="131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B40524C-DDE1-4D2F-B1EB-554BDA41B4F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08290" y="4475046"/>
                  <a:ext cx="13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EA3E8FF-4AA7-495C-9A14-7A0FBFE90370}"/>
                    </a:ext>
                  </a:extLst>
                </p14:cNvPr>
                <p14:cNvContentPartPr/>
                <p14:nvPr/>
              </p14:nvContentPartPr>
              <p14:xfrm>
                <a:off x="11499810" y="4496286"/>
                <a:ext cx="86400" cy="111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EA3E8FF-4AA7-495C-9A14-7A0FBFE9037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490810" y="4487646"/>
                  <a:ext cx="104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3944E3-D7D0-45BB-9F2D-F500838DEDFA}"/>
                    </a:ext>
                  </a:extLst>
                </p14:cNvPr>
                <p14:cNvContentPartPr/>
                <p14:nvPr/>
              </p14:nvContentPartPr>
              <p14:xfrm>
                <a:off x="11680890" y="4502766"/>
                <a:ext cx="84240" cy="122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3944E3-D7D0-45BB-9F2D-F500838DEDF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671890" y="4493766"/>
                  <a:ext cx="10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B805C1C-6EFC-400C-BDAD-BB95A52204AE}"/>
                    </a:ext>
                  </a:extLst>
                </p14:cNvPr>
                <p14:cNvContentPartPr/>
                <p14:nvPr/>
              </p14:nvContentPartPr>
              <p14:xfrm>
                <a:off x="11818050" y="4435086"/>
                <a:ext cx="97920" cy="2235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B805C1C-6EFC-400C-BDAD-BB95A52204A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809410" y="4426446"/>
                  <a:ext cx="1155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153B50B7-86DC-43E3-9BBB-2EC295E18D30}"/>
              </a:ext>
            </a:extLst>
          </p:cNvPr>
          <p:cNvGrpSpPr/>
          <p:nvPr/>
        </p:nvGrpSpPr>
        <p:grpSpPr>
          <a:xfrm>
            <a:off x="8751570" y="4797606"/>
            <a:ext cx="3401280" cy="312120"/>
            <a:chOff x="8751570" y="4797606"/>
            <a:chExt cx="340128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7E30023-7B28-4EF6-BA0C-C16D038AA6BC}"/>
                    </a:ext>
                  </a:extLst>
                </p14:cNvPr>
                <p14:cNvContentPartPr/>
                <p14:nvPr/>
              </p14:nvContentPartPr>
              <p14:xfrm>
                <a:off x="8751570" y="4871766"/>
                <a:ext cx="189360" cy="900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7E30023-7B28-4EF6-BA0C-C16D038AA6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742570" y="4862766"/>
                  <a:ext cx="207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A7AC38C-D81B-4F36-8D2F-D33C0489145E}"/>
                    </a:ext>
                  </a:extLst>
                </p14:cNvPr>
                <p14:cNvContentPartPr/>
                <p14:nvPr/>
              </p14:nvContentPartPr>
              <p14:xfrm>
                <a:off x="8994210" y="4803366"/>
                <a:ext cx="46800" cy="137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A7AC38C-D81B-4F36-8D2F-D33C048914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985210" y="4794726"/>
                  <a:ext cx="6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C0117F3-ABEC-4685-881C-3AA4D811614D}"/>
                    </a:ext>
                  </a:extLst>
                </p14:cNvPr>
                <p14:cNvContentPartPr/>
                <p14:nvPr/>
              </p14:nvContentPartPr>
              <p14:xfrm>
                <a:off x="9029850" y="4878606"/>
                <a:ext cx="120960" cy="2311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C0117F3-ABEC-4685-881C-3AA4D811614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020850" y="4869966"/>
                  <a:ext cx="138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6B31E52-8742-417D-AF35-8EB621BE3941}"/>
                    </a:ext>
                  </a:extLst>
                </p14:cNvPr>
                <p14:cNvContentPartPr/>
                <p14:nvPr/>
              </p14:nvContentPartPr>
              <p14:xfrm>
                <a:off x="9292650" y="4842966"/>
                <a:ext cx="192240" cy="1040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6B31E52-8742-417D-AF35-8EB621BE394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84010" y="4834326"/>
                  <a:ext cx="209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BB189F7-11E2-44AC-A097-EC5D9BB214EC}"/>
                    </a:ext>
                  </a:extLst>
                </p14:cNvPr>
                <p14:cNvContentPartPr/>
                <p14:nvPr/>
              </p14:nvContentPartPr>
              <p14:xfrm>
                <a:off x="9525210" y="4860606"/>
                <a:ext cx="145080" cy="730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BB189F7-11E2-44AC-A097-EC5D9BB214E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516570" y="4851606"/>
                  <a:ext cx="16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6DB04FF-061C-4194-BDE7-943EA28E8D81}"/>
                    </a:ext>
                  </a:extLst>
                </p14:cNvPr>
                <p14:cNvContentPartPr/>
                <p14:nvPr/>
              </p14:nvContentPartPr>
              <p14:xfrm>
                <a:off x="9875490" y="4863486"/>
                <a:ext cx="83160" cy="94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6DB04FF-061C-4194-BDE7-943EA28E8D8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866490" y="4854846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38E964-8F74-4754-8A7A-464C58B84DF4}"/>
                    </a:ext>
                  </a:extLst>
                </p14:cNvPr>
                <p14:cNvContentPartPr/>
                <p14:nvPr/>
              </p14:nvContentPartPr>
              <p14:xfrm>
                <a:off x="10164930" y="4881126"/>
                <a:ext cx="206640" cy="702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38E964-8F74-4754-8A7A-464C58B84DF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156290" y="4872486"/>
                  <a:ext cx="224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108889F-0BFA-4C71-A568-02749B94890F}"/>
                    </a:ext>
                  </a:extLst>
                </p14:cNvPr>
                <p14:cNvContentPartPr/>
                <p14:nvPr/>
              </p14:nvContentPartPr>
              <p14:xfrm>
                <a:off x="10534650" y="4867806"/>
                <a:ext cx="177480" cy="71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108889F-0BFA-4C71-A568-02749B94890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526010" y="4859166"/>
                  <a:ext cx="195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3DE36DE-0802-4371-806A-3F0008506430}"/>
                    </a:ext>
                  </a:extLst>
                </p14:cNvPr>
                <p14:cNvContentPartPr/>
                <p14:nvPr/>
              </p14:nvContentPartPr>
              <p14:xfrm>
                <a:off x="10756770" y="4871406"/>
                <a:ext cx="118800" cy="543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3DE36DE-0802-4371-806A-3F000850643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48130" y="4862766"/>
                  <a:ext cx="136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D184FE1-1CB1-4CC1-8EC1-8D1EB1D3E4E4}"/>
                    </a:ext>
                  </a:extLst>
                </p14:cNvPr>
                <p14:cNvContentPartPr/>
                <p14:nvPr/>
              </p14:nvContentPartPr>
              <p14:xfrm>
                <a:off x="11009130" y="4818126"/>
                <a:ext cx="114120" cy="113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D184FE1-1CB1-4CC1-8EC1-8D1EB1D3E4E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000490" y="4809486"/>
                  <a:ext cx="131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C37AA24-7630-4F6C-9BA8-902574BB202C}"/>
                    </a:ext>
                  </a:extLst>
                </p14:cNvPr>
                <p14:cNvContentPartPr/>
                <p14:nvPr/>
              </p14:nvContentPartPr>
              <p14:xfrm>
                <a:off x="11325570" y="4861326"/>
                <a:ext cx="80640" cy="698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C37AA24-7630-4F6C-9BA8-902574BB202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316930" y="4852686"/>
                  <a:ext cx="98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73E088E-7B9D-4BB0-830D-A92F7825B28C}"/>
                    </a:ext>
                  </a:extLst>
                </p14:cNvPr>
                <p14:cNvContentPartPr/>
                <p14:nvPr/>
              </p14:nvContentPartPr>
              <p14:xfrm>
                <a:off x="11442570" y="4875726"/>
                <a:ext cx="184680" cy="486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73E088E-7B9D-4BB0-830D-A92F7825B28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33570" y="4867086"/>
                  <a:ext cx="202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199D747-B123-46E5-930F-AE925B65F0FE}"/>
                    </a:ext>
                  </a:extLst>
                </p14:cNvPr>
                <p14:cNvContentPartPr/>
                <p14:nvPr/>
              </p14:nvContentPartPr>
              <p14:xfrm>
                <a:off x="11652810" y="4830006"/>
                <a:ext cx="185400" cy="138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199D747-B123-46E5-930F-AE925B65F0F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643810" y="4821006"/>
                  <a:ext cx="203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FAB263C-8B02-486D-888A-3B2AC0F3E022}"/>
                    </a:ext>
                  </a:extLst>
                </p14:cNvPr>
                <p14:cNvContentPartPr/>
                <p14:nvPr/>
              </p14:nvContentPartPr>
              <p14:xfrm>
                <a:off x="11788170" y="4797606"/>
                <a:ext cx="6120" cy="36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FAB263C-8B02-486D-888A-3B2AC0F3E02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779170" y="4788966"/>
                  <a:ext cx="23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66CE23C-7842-4E13-9530-59A5D98F5AA9}"/>
                    </a:ext>
                  </a:extLst>
                </p14:cNvPr>
                <p14:cNvContentPartPr/>
                <p14:nvPr/>
              </p14:nvContentPartPr>
              <p14:xfrm>
                <a:off x="11870970" y="4801926"/>
                <a:ext cx="179640" cy="157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66CE23C-7842-4E13-9530-59A5D98F5AA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861970" y="4793286"/>
                  <a:ext cx="197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DD6325A-A957-416F-AC0E-984EA59B8ED4}"/>
                    </a:ext>
                  </a:extLst>
                </p14:cNvPr>
                <p14:cNvContentPartPr/>
                <p14:nvPr/>
              </p14:nvContentPartPr>
              <p14:xfrm>
                <a:off x="12035130" y="4836486"/>
                <a:ext cx="35280" cy="1310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DD6325A-A957-416F-AC0E-984EA59B8E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026490" y="4827846"/>
                  <a:ext cx="52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EC10B53-04A8-4DC0-AA37-6A47FCB827DB}"/>
                    </a:ext>
                  </a:extLst>
                </p14:cNvPr>
                <p14:cNvContentPartPr/>
                <p14:nvPr/>
              </p14:nvContentPartPr>
              <p14:xfrm>
                <a:off x="12072570" y="4906686"/>
                <a:ext cx="80280" cy="979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EC10B53-04A8-4DC0-AA37-6A47FCB827D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2063570" y="4897686"/>
                  <a:ext cx="979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8961627-0917-4715-B4AA-9D6D6CB603DA}"/>
              </a:ext>
            </a:extLst>
          </p:cNvPr>
          <p:cNvGrpSpPr/>
          <p:nvPr/>
        </p:nvGrpSpPr>
        <p:grpSpPr>
          <a:xfrm>
            <a:off x="5359650" y="1973406"/>
            <a:ext cx="281880" cy="244440"/>
            <a:chOff x="5359650" y="1973406"/>
            <a:chExt cx="28188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93B30FD-CF8D-4476-82C0-40010E512522}"/>
                    </a:ext>
                  </a:extLst>
                </p14:cNvPr>
                <p14:cNvContentPartPr/>
                <p14:nvPr/>
              </p14:nvContentPartPr>
              <p14:xfrm>
                <a:off x="5359650" y="1973406"/>
                <a:ext cx="144360" cy="2037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93B30FD-CF8D-4476-82C0-40010E51252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350650" y="1964406"/>
                  <a:ext cx="162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9DA6298-41F3-40BF-8C82-F1478E53FB2E}"/>
                    </a:ext>
                  </a:extLst>
                </p14:cNvPr>
                <p14:cNvContentPartPr/>
                <p14:nvPr/>
              </p14:nvContentPartPr>
              <p14:xfrm>
                <a:off x="5481690" y="2118846"/>
                <a:ext cx="159840" cy="990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9DA6298-41F3-40BF-8C82-F1478E53FB2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473050" y="2110206"/>
                  <a:ext cx="1774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6E56EDEA-B838-4AE7-8EA2-BC4DC55F011B}"/>
              </a:ext>
            </a:extLst>
          </p:cNvPr>
          <p:cNvGrpSpPr/>
          <p:nvPr/>
        </p:nvGrpSpPr>
        <p:grpSpPr>
          <a:xfrm>
            <a:off x="8329290" y="1599366"/>
            <a:ext cx="217800" cy="203400"/>
            <a:chOff x="8329290" y="1599366"/>
            <a:chExt cx="21780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93CD97B-DC11-4467-A67A-FBBA1387ADCC}"/>
                    </a:ext>
                  </a:extLst>
                </p14:cNvPr>
                <p14:cNvContentPartPr/>
                <p14:nvPr/>
              </p14:nvContentPartPr>
              <p14:xfrm>
                <a:off x="8329290" y="1599366"/>
                <a:ext cx="115560" cy="1450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93CD97B-DC11-4467-A67A-FBBA1387ADC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320290" y="1590726"/>
                  <a:ext cx="13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84B0DAB-D471-4CFA-AAD7-18B6DBDC3E59}"/>
                    </a:ext>
                  </a:extLst>
                </p14:cNvPr>
                <p14:cNvContentPartPr/>
                <p14:nvPr/>
              </p14:nvContentPartPr>
              <p14:xfrm>
                <a:off x="8482290" y="1700526"/>
                <a:ext cx="64800" cy="102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84B0DAB-D471-4CFA-AAD7-18B6DBDC3E5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473650" y="1691526"/>
                  <a:ext cx="824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35D1A608-8485-4745-AA00-22667011B606}"/>
              </a:ext>
            </a:extLst>
          </p:cNvPr>
          <p:cNvGrpSpPr/>
          <p:nvPr/>
        </p:nvGrpSpPr>
        <p:grpSpPr>
          <a:xfrm>
            <a:off x="7474290" y="5325006"/>
            <a:ext cx="196920" cy="182520"/>
            <a:chOff x="7474290" y="5325006"/>
            <a:chExt cx="1969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9339FD6-EA22-4B66-8073-FB34513A4670}"/>
                    </a:ext>
                  </a:extLst>
                </p14:cNvPr>
                <p14:cNvContentPartPr/>
                <p14:nvPr/>
              </p14:nvContentPartPr>
              <p14:xfrm>
                <a:off x="7474290" y="5393046"/>
                <a:ext cx="137520" cy="180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9339FD6-EA22-4B66-8073-FB34513A467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65650" y="5384406"/>
                  <a:ext cx="15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8ED3E3B-0A26-464C-BE16-9CDA4534AB61}"/>
                    </a:ext>
                  </a:extLst>
                </p14:cNvPr>
                <p14:cNvContentPartPr/>
                <p14:nvPr/>
              </p14:nvContentPartPr>
              <p14:xfrm>
                <a:off x="7498770" y="5452086"/>
                <a:ext cx="117360" cy="115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8ED3E3B-0A26-464C-BE16-9CDA4534AB6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90130" y="5443086"/>
                  <a:ext cx="135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4EE480A-8F84-48F3-B77A-B2B695CC3C80}"/>
                    </a:ext>
                  </a:extLst>
                </p14:cNvPr>
                <p14:cNvContentPartPr/>
                <p14:nvPr/>
              </p14:nvContentPartPr>
              <p14:xfrm>
                <a:off x="7553850" y="5325006"/>
                <a:ext cx="117360" cy="1825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4EE480A-8F84-48F3-B77A-B2B695CC3C8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45210" y="5316366"/>
                  <a:ext cx="1350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25891D4-7B3E-43A2-AC37-8B76D81F5A8B}"/>
              </a:ext>
            </a:extLst>
          </p:cNvPr>
          <p:cNvGrpSpPr/>
          <p:nvPr/>
        </p:nvGrpSpPr>
        <p:grpSpPr>
          <a:xfrm>
            <a:off x="7989090" y="5335086"/>
            <a:ext cx="1888920" cy="273960"/>
            <a:chOff x="7989090" y="5335086"/>
            <a:chExt cx="188892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AE577F0-7269-4E33-B959-95E237C8AB01}"/>
                    </a:ext>
                  </a:extLst>
                </p14:cNvPr>
                <p14:cNvContentPartPr/>
                <p14:nvPr/>
              </p14:nvContentPartPr>
              <p14:xfrm>
                <a:off x="8009250" y="5451366"/>
                <a:ext cx="10800" cy="65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AE577F0-7269-4E33-B959-95E237C8AB0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000610" y="5442726"/>
                  <a:ext cx="2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D8CF102-794B-4900-B54F-95863012832E}"/>
                    </a:ext>
                  </a:extLst>
                </p14:cNvPr>
                <p14:cNvContentPartPr/>
                <p14:nvPr/>
              </p14:nvContentPartPr>
              <p14:xfrm>
                <a:off x="7989090" y="5399526"/>
                <a:ext cx="150840" cy="972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D8CF102-794B-4900-B54F-95863012832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80450" y="5390886"/>
                  <a:ext cx="168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07F872F-4846-420F-93AA-B7251A937067}"/>
                    </a:ext>
                  </a:extLst>
                </p14:cNvPr>
                <p14:cNvContentPartPr/>
                <p14:nvPr/>
              </p14:nvContentPartPr>
              <p14:xfrm>
                <a:off x="8162610" y="5365686"/>
                <a:ext cx="81000" cy="143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07F872F-4846-420F-93AA-B7251A93706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53970" y="5357046"/>
                  <a:ext cx="98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61C60A3-7EBD-41CE-9057-688C90B8C9A8}"/>
                    </a:ext>
                  </a:extLst>
                </p14:cNvPr>
                <p14:cNvContentPartPr/>
                <p14:nvPr/>
              </p14:nvContentPartPr>
              <p14:xfrm>
                <a:off x="8267730" y="5426526"/>
                <a:ext cx="138960" cy="759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61C60A3-7EBD-41CE-9057-688C90B8C9A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58730" y="5417886"/>
                  <a:ext cx="156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E03776A-86C3-4AD8-8BA5-1969E4A660D9}"/>
                    </a:ext>
                  </a:extLst>
                </p14:cNvPr>
                <p14:cNvContentPartPr/>
                <p14:nvPr/>
              </p14:nvContentPartPr>
              <p14:xfrm>
                <a:off x="8451690" y="5434086"/>
                <a:ext cx="122040" cy="770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E03776A-86C3-4AD8-8BA5-1969E4A660D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43050" y="5425086"/>
                  <a:ext cx="139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1A037AB-D28A-40BA-81E8-E6B35F1F5BD2}"/>
                    </a:ext>
                  </a:extLst>
                </p14:cNvPr>
                <p14:cNvContentPartPr/>
                <p14:nvPr/>
              </p14:nvContentPartPr>
              <p14:xfrm>
                <a:off x="8614770" y="5451006"/>
                <a:ext cx="60120" cy="66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1A037AB-D28A-40BA-81E8-E6B35F1F5BD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606130" y="5442366"/>
                  <a:ext cx="77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FC14891-9E89-49EA-9BEA-B3117118529F}"/>
                    </a:ext>
                  </a:extLst>
                </p14:cNvPr>
                <p14:cNvContentPartPr/>
                <p14:nvPr/>
              </p14:nvContentPartPr>
              <p14:xfrm>
                <a:off x="8668410" y="5405646"/>
                <a:ext cx="116640" cy="1173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FC14891-9E89-49EA-9BEA-B3117118529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659770" y="5396646"/>
                  <a:ext cx="134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0C0EF47-EF61-4D52-B8BF-9BD9B152DCA7}"/>
                    </a:ext>
                  </a:extLst>
                </p14:cNvPr>
                <p14:cNvContentPartPr/>
                <p14:nvPr/>
              </p14:nvContentPartPr>
              <p14:xfrm>
                <a:off x="8894130" y="5357046"/>
                <a:ext cx="60120" cy="173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0C0EF47-EF61-4D52-B8BF-9BD9B152DCA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885130" y="5348406"/>
                  <a:ext cx="77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38E6F68-1DC4-4DAC-8BAF-A551062F1393}"/>
                    </a:ext>
                  </a:extLst>
                </p14:cNvPr>
                <p14:cNvContentPartPr/>
                <p14:nvPr/>
              </p14:nvContentPartPr>
              <p14:xfrm>
                <a:off x="9007530" y="5384046"/>
                <a:ext cx="86760" cy="1011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38E6F68-1DC4-4DAC-8BAF-A551062F139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98890" y="5375406"/>
                  <a:ext cx="104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B728076-F11C-4F1D-AF46-EB8FF3DCC4C5}"/>
                    </a:ext>
                  </a:extLst>
                </p14:cNvPr>
                <p14:cNvContentPartPr/>
                <p14:nvPr/>
              </p14:nvContentPartPr>
              <p14:xfrm>
                <a:off x="9003210" y="5335086"/>
                <a:ext cx="183960" cy="2088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B728076-F11C-4F1D-AF46-EB8FF3DCC4C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94570" y="5326446"/>
                  <a:ext cx="201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94A9691-D301-40A1-8F68-B3A619DC7C61}"/>
                    </a:ext>
                  </a:extLst>
                </p14:cNvPr>
                <p14:cNvContentPartPr/>
                <p14:nvPr/>
              </p14:nvContentPartPr>
              <p14:xfrm>
                <a:off x="9241170" y="5530566"/>
                <a:ext cx="43920" cy="378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94A9691-D301-40A1-8F68-B3A619DC7C6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232530" y="5521566"/>
                  <a:ext cx="61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AFD1F89-42A3-436F-A691-1E9F3FCD4B91}"/>
                    </a:ext>
                  </a:extLst>
                </p14:cNvPr>
                <p14:cNvContentPartPr/>
                <p14:nvPr/>
              </p14:nvContentPartPr>
              <p14:xfrm>
                <a:off x="9345930" y="5425806"/>
                <a:ext cx="82800" cy="114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AFD1F89-42A3-436F-A691-1E9F3FCD4B9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337290" y="5417166"/>
                  <a:ext cx="100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D9CA5E6-27C5-4BA7-9208-A1D2FE286080}"/>
                    </a:ext>
                  </a:extLst>
                </p14:cNvPr>
                <p14:cNvContentPartPr/>
                <p14:nvPr/>
              </p14:nvContentPartPr>
              <p14:xfrm>
                <a:off x="9474090" y="5467566"/>
                <a:ext cx="65520" cy="910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D9CA5E6-27C5-4BA7-9208-A1D2FE28608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65450" y="5458566"/>
                  <a:ext cx="83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6603A0D-DABA-4DF7-81E3-873999F017A2}"/>
                    </a:ext>
                  </a:extLst>
                </p14:cNvPr>
                <p14:cNvContentPartPr/>
                <p14:nvPr/>
              </p14:nvContentPartPr>
              <p14:xfrm>
                <a:off x="9585330" y="5443806"/>
                <a:ext cx="133200" cy="1170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6603A0D-DABA-4DF7-81E3-873999F017A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76690" y="5434806"/>
                  <a:ext cx="150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E762A24-8AA7-4254-8BAA-588164B05C2B}"/>
                    </a:ext>
                  </a:extLst>
                </p14:cNvPr>
                <p14:cNvContentPartPr/>
                <p14:nvPr/>
              </p14:nvContentPartPr>
              <p14:xfrm>
                <a:off x="9746250" y="5359566"/>
                <a:ext cx="131760" cy="2494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E762A24-8AA7-4254-8BAA-588164B05C2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737250" y="5350566"/>
                  <a:ext cx="1494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EB12ED0-944C-46BB-BCF3-CDC0DB19B55F}"/>
              </a:ext>
            </a:extLst>
          </p:cNvPr>
          <p:cNvGrpSpPr/>
          <p:nvPr/>
        </p:nvGrpSpPr>
        <p:grpSpPr>
          <a:xfrm>
            <a:off x="10104450" y="5410326"/>
            <a:ext cx="1693440" cy="270720"/>
            <a:chOff x="10104450" y="5410326"/>
            <a:chExt cx="169344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F0C7FA1-CF96-45D7-ABAC-A3F48F7801D6}"/>
                    </a:ext>
                  </a:extLst>
                </p14:cNvPr>
                <p14:cNvContentPartPr/>
                <p14:nvPr/>
              </p14:nvContentPartPr>
              <p14:xfrm>
                <a:off x="10104450" y="5417166"/>
                <a:ext cx="84600" cy="932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F0C7FA1-CF96-45D7-ABAC-A3F48F7801D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095810" y="5408166"/>
                  <a:ext cx="10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F3DEBB4-EB9A-4209-9402-EA0AA06708D6}"/>
                    </a:ext>
                  </a:extLst>
                </p14:cNvPr>
                <p14:cNvContentPartPr/>
                <p14:nvPr/>
              </p14:nvContentPartPr>
              <p14:xfrm>
                <a:off x="10116330" y="5493846"/>
                <a:ext cx="237600" cy="612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F3DEBB4-EB9A-4209-9402-EA0AA06708D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07690" y="5484846"/>
                  <a:ext cx="25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04DB289-19BA-4375-A960-1C572B468199}"/>
                    </a:ext>
                  </a:extLst>
                </p14:cNvPr>
                <p14:cNvContentPartPr/>
                <p14:nvPr/>
              </p14:nvContentPartPr>
              <p14:xfrm>
                <a:off x="10328730" y="5446686"/>
                <a:ext cx="130680" cy="105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04DB289-19BA-4375-A960-1C572B46819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319730" y="5437686"/>
                  <a:ext cx="148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F301023-2922-4A8A-9B3F-D911C59BDF88}"/>
                    </a:ext>
                  </a:extLst>
                </p14:cNvPr>
                <p14:cNvContentPartPr/>
                <p14:nvPr/>
              </p14:nvContentPartPr>
              <p14:xfrm>
                <a:off x="10494690" y="5435886"/>
                <a:ext cx="77400" cy="1479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F301023-2922-4A8A-9B3F-D911C59BDF8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486050" y="5426886"/>
                  <a:ext cx="9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B55C1B2-8160-4219-AAAF-60A6E87D5DF6}"/>
                    </a:ext>
                  </a:extLst>
                </p14:cNvPr>
                <p14:cNvContentPartPr/>
                <p14:nvPr/>
              </p14:nvContentPartPr>
              <p14:xfrm>
                <a:off x="10634010" y="5485206"/>
                <a:ext cx="156600" cy="712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B55C1B2-8160-4219-AAAF-60A6E87D5DF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625370" y="5476206"/>
                  <a:ext cx="174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87C63C7-183E-43F3-813D-73CCDB0674F9}"/>
                    </a:ext>
                  </a:extLst>
                </p14:cNvPr>
                <p14:cNvContentPartPr/>
                <p14:nvPr/>
              </p14:nvContentPartPr>
              <p14:xfrm>
                <a:off x="10840650" y="5487726"/>
                <a:ext cx="191160" cy="72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87C63C7-183E-43F3-813D-73CCDB0674F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31650" y="5478726"/>
                  <a:ext cx="20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FCAF9CE-CA70-4B93-AEEB-5B0AC913226A}"/>
                    </a:ext>
                  </a:extLst>
                </p14:cNvPr>
                <p14:cNvContentPartPr/>
                <p14:nvPr/>
              </p14:nvContentPartPr>
              <p14:xfrm>
                <a:off x="11053410" y="5433006"/>
                <a:ext cx="83160" cy="1332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FCAF9CE-CA70-4B93-AEEB-5B0AC913226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044410" y="5424006"/>
                  <a:ext cx="100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DBA636B-0B57-40AF-86EC-E30E16166264}"/>
                    </a:ext>
                  </a:extLst>
                </p14:cNvPr>
                <p14:cNvContentPartPr/>
                <p14:nvPr/>
              </p14:nvContentPartPr>
              <p14:xfrm>
                <a:off x="11221890" y="5410326"/>
                <a:ext cx="52560" cy="1746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DBA636B-0B57-40AF-86EC-E30E1616626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212890" y="5401686"/>
                  <a:ext cx="70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B677B8C-2F14-47F1-B08D-C4242C7680A6}"/>
                    </a:ext>
                  </a:extLst>
                </p14:cNvPr>
                <p14:cNvContentPartPr/>
                <p14:nvPr/>
              </p14:nvContentPartPr>
              <p14:xfrm>
                <a:off x="11322330" y="5436966"/>
                <a:ext cx="121680" cy="1652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B677B8C-2F14-47F1-B08D-C4242C7680A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313690" y="5427966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D6DF18F-69B4-4DE2-A52A-887C225DC1C6}"/>
                    </a:ext>
                  </a:extLst>
                </p14:cNvPr>
                <p14:cNvContentPartPr/>
                <p14:nvPr/>
              </p14:nvContentPartPr>
              <p14:xfrm>
                <a:off x="11436450" y="5569446"/>
                <a:ext cx="40680" cy="550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D6DF18F-69B4-4DE2-A52A-887C225DC1C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427450" y="5560446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6EA592B-9144-4AC0-AE47-029CA859458D}"/>
                    </a:ext>
                  </a:extLst>
                </p14:cNvPr>
                <p14:cNvContentPartPr/>
                <p14:nvPr/>
              </p14:nvContentPartPr>
              <p14:xfrm>
                <a:off x="11541930" y="5475486"/>
                <a:ext cx="140760" cy="1346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6EA592B-9144-4AC0-AE47-029CA859458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533290" y="5466486"/>
                  <a:ext cx="158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E000437-65B8-4A1A-8484-FACEA35EB287}"/>
                    </a:ext>
                  </a:extLst>
                </p14:cNvPr>
                <p14:cNvContentPartPr/>
                <p14:nvPr/>
              </p14:nvContentPartPr>
              <p14:xfrm>
                <a:off x="11729490" y="5427966"/>
                <a:ext cx="68400" cy="2530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E000437-65B8-4A1A-8484-FACEA35EB28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720850" y="5419326"/>
                  <a:ext cx="860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766CA3C-BB0D-4092-883D-837FD91C6A49}"/>
              </a:ext>
            </a:extLst>
          </p:cNvPr>
          <p:cNvGrpSpPr/>
          <p:nvPr/>
        </p:nvGrpSpPr>
        <p:grpSpPr>
          <a:xfrm>
            <a:off x="7766970" y="5871486"/>
            <a:ext cx="545760" cy="166680"/>
            <a:chOff x="7766970" y="5871486"/>
            <a:chExt cx="54576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2B77DFC-2D5B-46AD-9CD8-38EE771BC642}"/>
                    </a:ext>
                  </a:extLst>
                </p14:cNvPr>
                <p14:cNvContentPartPr/>
                <p14:nvPr/>
              </p14:nvContentPartPr>
              <p14:xfrm>
                <a:off x="7766970" y="5922966"/>
                <a:ext cx="84600" cy="115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2B77DFC-2D5B-46AD-9CD8-38EE771BC64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758330" y="5913966"/>
                  <a:ext cx="102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34404F6-6203-44F7-8D62-AA43CDFBD466}"/>
                    </a:ext>
                  </a:extLst>
                </p14:cNvPr>
                <p14:cNvContentPartPr/>
                <p14:nvPr/>
              </p14:nvContentPartPr>
              <p14:xfrm>
                <a:off x="7869210" y="5888406"/>
                <a:ext cx="51480" cy="1468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34404F6-6203-44F7-8D62-AA43CDFBD46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860210" y="5879406"/>
                  <a:ext cx="69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68A3D7E-92CF-444B-8E79-AAAA7D992951}"/>
                    </a:ext>
                  </a:extLst>
                </p14:cNvPr>
                <p14:cNvContentPartPr/>
                <p14:nvPr/>
              </p14:nvContentPartPr>
              <p14:xfrm>
                <a:off x="7838970" y="5922966"/>
                <a:ext cx="240840" cy="96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68A3D7E-92CF-444B-8E79-AAAA7D99295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829970" y="5913966"/>
                  <a:ext cx="258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83B37C7-DCCA-4771-9DE4-E5067C4E283F}"/>
                    </a:ext>
                  </a:extLst>
                </p14:cNvPr>
                <p14:cNvContentPartPr/>
                <p14:nvPr/>
              </p14:nvContentPartPr>
              <p14:xfrm>
                <a:off x="8115810" y="5871486"/>
                <a:ext cx="171360" cy="1310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83B37C7-DCCA-4771-9DE4-E5067C4E283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106810" y="5862846"/>
                  <a:ext cx="189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DE60D06-811B-4233-A709-585FA8DF9A7D}"/>
                    </a:ext>
                  </a:extLst>
                </p14:cNvPr>
                <p14:cNvContentPartPr/>
                <p14:nvPr/>
              </p14:nvContentPartPr>
              <p14:xfrm>
                <a:off x="8217690" y="5909286"/>
                <a:ext cx="95040" cy="72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DE60D06-811B-4233-A709-585FA8DF9A7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209050" y="5900646"/>
                  <a:ext cx="1126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EC230493-E83C-4F99-9199-EDEAFCD7D7EE}"/>
              </a:ext>
            </a:extLst>
          </p:cNvPr>
          <p:cNvGrpSpPr/>
          <p:nvPr/>
        </p:nvGrpSpPr>
        <p:grpSpPr>
          <a:xfrm>
            <a:off x="8556450" y="5851326"/>
            <a:ext cx="977400" cy="236880"/>
            <a:chOff x="8556450" y="5851326"/>
            <a:chExt cx="97740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1479E81-3552-4E4D-A91C-16E442FB12FB}"/>
                    </a:ext>
                  </a:extLst>
                </p14:cNvPr>
                <p14:cNvContentPartPr/>
                <p14:nvPr/>
              </p14:nvContentPartPr>
              <p14:xfrm>
                <a:off x="8587410" y="5935206"/>
                <a:ext cx="7200" cy="385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1479E81-3552-4E4D-A91C-16E442FB12F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578770" y="5926566"/>
                  <a:ext cx="24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70CCF93-66E0-446E-A28A-224ED30F8C1B}"/>
                    </a:ext>
                  </a:extLst>
                </p14:cNvPr>
                <p14:cNvContentPartPr/>
                <p14:nvPr/>
              </p14:nvContentPartPr>
              <p14:xfrm>
                <a:off x="8556450" y="5868966"/>
                <a:ext cx="158040" cy="986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70CCF93-66E0-446E-A28A-224ED30F8C1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547450" y="5860326"/>
                  <a:ext cx="17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E15F21A-7F04-48AA-8BFB-76963272625F}"/>
                    </a:ext>
                  </a:extLst>
                </p14:cNvPr>
                <p14:cNvContentPartPr/>
                <p14:nvPr/>
              </p14:nvContentPartPr>
              <p14:xfrm>
                <a:off x="8727450" y="5881566"/>
                <a:ext cx="108720" cy="957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E15F21A-7F04-48AA-8BFB-76963272625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718450" y="5872566"/>
                  <a:ext cx="126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259FD67-4E64-4CE3-A8D9-DE87677D519E}"/>
                    </a:ext>
                  </a:extLst>
                </p14:cNvPr>
                <p14:cNvContentPartPr/>
                <p14:nvPr/>
              </p14:nvContentPartPr>
              <p14:xfrm>
                <a:off x="8858130" y="5890926"/>
                <a:ext cx="314280" cy="1972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259FD67-4E64-4CE3-A8D9-DE87677D519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849130" y="5881926"/>
                  <a:ext cx="331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6E715EB-AC35-43BF-9884-9D78E113B230}"/>
                    </a:ext>
                  </a:extLst>
                </p14:cNvPr>
                <p14:cNvContentPartPr/>
                <p14:nvPr/>
              </p14:nvContentPartPr>
              <p14:xfrm>
                <a:off x="9211650" y="5859966"/>
                <a:ext cx="88920" cy="1080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6E715EB-AC35-43BF-9884-9D78E113B23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202650" y="5851326"/>
                  <a:ext cx="106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3F86C58-63B6-4115-AC79-E2CD0A516494}"/>
                    </a:ext>
                  </a:extLst>
                </p14:cNvPr>
                <p14:cNvContentPartPr/>
                <p14:nvPr/>
              </p14:nvContentPartPr>
              <p14:xfrm>
                <a:off x="9262050" y="5851326"/>
                <a:ext cx="151560" cy="1436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3F86C58-63B6-4115-AC79-E2CD0A51649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253050" y="5842686"/>
                  <a:ext cx="169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4BF2E2C-7A98-46B8-AAFF-7FF4D263A697}"/>
                    </a:ext>
                  </a:extLst>
                </p14:cNvPr>
                <p14:cNvContentPartPr/>
                <p14:nvPr/>
              </p14:nvContentPartPr>
              <p14:xfrm>
                <a:off x="9334770" y="5916486"/>
                <a:ext cx="199080" cy="1648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4BF2E2C-7A98-46B8-AAFF-7FF4D263A69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325770" y="5907846"/>
                  <a:ext cx="2167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4C24DCC-1C7D-411C-9FFB-E2761CC812B9}"/>
              </a:ext>
            </a:extLst>
          </p:cNvPr>
          <p:cNvGrpSpPr/>
          <p:nvPr/>
        </p:nvGrpSpPr>
        <p:grpSpPr>
          <a:xfrm>
            <a:off x="9885210" y="5880126"/>
            <a:ext cx="786240" cy="129960"/>
            <a:chOff x="9885210" y="5880126"/>
            <a:chExt cx="7862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08DCD06-425E-41EE-AA9C-247A497D13C0}"/>
                    </a:ext>
                  </a:extLst>
                </p14:cNvPr>
                <p14:cNvContentPartPr/>
                <p14:nvPr/>
              </p14:nvContentPartPr>
              <p14:xfrm>
                <a:off x="9885210" y="5880126"/>
                <a:ext cx="67680" cy="1299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08DCD06-425E-41EE-AA9C-247A497D13C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76210" y="5871486"/>
                  <a:ext cx="85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A40D0B6-0815-409A-9ADB-E7BBDFF515BE}"/>
                    </a:ext>
                  </a:extLst>
                </p14:cNvPr>
                <p14:cNvContentPartPr/>
                <p14:nvPr/>
              </p14:nvContentPartPr>
              <p14:xfrm>
                <a:off x="9970890" y="5904606"/>
                <a:ext cx="133560" cy="846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A40D0B6-0815-409A-9ADB-E7BBDFF515B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961890" y="5895966"/>
                  <a:ext cx="151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FFC1C5C-27F5-48C3-8608-325B920C94A5}"/>
                    </a:ext>
                  </a:extLst>
                </p14:cNvPr>
                <p14:cNvContentPartPr/>
                <p14:nvPr/>
              </p14:nvContentPartPr>
              <p14:xfrm>
                <a:off x="10142970" y="5900646"/>
                <a:ext cx="207000" cy="979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FFC1C5C-27F5-48C3-8608-325B920C94A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134330" y="5892006"/>
                  <a:ext cx="224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EEE9654-E0FF-434E-B08B-0802582C95F7}"/>
                    </a:ext>
                  </a:extLst>
                </p14:cNvPr>
                <p14:cNvContentPartPr/>
                <p14:nvPr/>
              </p14:nvContentPartPr>
              <p14:xfrm>
                <a:off x="10371570" y="5925126"/>
                <a:ext cx="78840" cy="399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EEE9654-E0FF-434E-B08B-0802582C95F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362930" y="5916486"/>
                  <a:ext cx="96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C7F4270-B356-468C-82CC-0345B0854DD2}"/>
                    </a:ext>
                  </a:extLst>
                </p14:cNvPr>
                <p14:cNvContentPartPr/>
                <p14:nvPr/>
              </p14:nvContentPartPr>
              <p14:xfrm>
                <a:off x="10478130" y="5906766"/>
                <a:ext cx="193320" cy="81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C7F4270-B356-468C-82CC-0345B0854DD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469490" y="5897766"/>
                  <a:ext cx="2109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3B428C2-DB49-4B05-8EA8-F398BB881888}"/>
              </a:ext>
            </a:extLst>
          </p:cNvPr>
          <p:cNvGrpSpPr/>
          <p:nvPr/>
        </p:nvGrpSpPr>
        <p:grpSpPr>
          <a:xfrm>
            <a:off x="7949850" y="6235086"/>
            <a:ext cx="545040" cy="216000"/>
            <a:chOff x="7949850" y="6235086"/>
            <a:chExt cx="5450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B3CF6B1-6844-4CDA-B396-FF888626690E}"/>
                    </a:ext>
                  </a:extLst>
                </p14:cNvPr>
                <p14:cNvContentPartPr/>
                <p14:nvPr/>
              </p14:nvContentPartPr>
              <p14:xfrm>
                <a:off x="7949850" y="6235086"/>
                <a:ext cx="116280" cy="1368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B3CF6B1-6844-4CDA-B396-FF888626690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941210" y="6226086"/>
                  <a:ext cx="13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7F3DF75-9E67-4C3F-B06F-7326C8F5205B}"/>
                    </a:ext>
                  </a:extLst>
                </p14:cNvPr>
                <p14:cNvContentPartPr/>
                <p14:nvPr/>
              </p14:nvContentPartPr>
              <p14:xfrm>
                <a:off x="8080890" y="6345246"/>
                <a:ext cx="57240" cy="61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7F3DF75-9E67-4C3F-B06F-7326C8F5205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071890" y="6336606"/>
                  <a:ext cx="7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237C27B-6DE8-4AE1-A97F-9B7CCAA472DF}"/>
                    </a:ext>
                  </a:extLst>
                </p14:cNvPr>
                <p14:cNvContentPartPr/>
                <p14:nvPr/>
              </p14:nvContentPartPr>
              <p14:xfrm>
                <a:off x="8220930" y="6358206"/>
                <a:ext cx="35640" cy="482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237C27B-6DE8-4AE1-A97F-9B7CCAA472D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212290" y="6349206"/>
                  <a:ext cx="53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E7B75A9-65BD-4797-81D5-B573AD93F2A1}"/>
                    </a:ext>
                  </a:extLst>
                </p14:cNvPr>
                <p14:cNvContentPartPr/>
                <p14:nvPr/>
              </p14:nvContentPartPr>
              <p14:xfrm>
                <a:off x="8337930" y="6263166"/>
                <a:ext cx="102960" cy="1411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E7B75A9-65BD-4797-81D5-B573AD93F2A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29290" y="6254166"/>
                  <a:ext cx="120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5B138FC-10EB-441E-8BAF-5F973C9F6F64}"/>
                    </a:ext>
                  </a:extLst>
                </p14:cNvPr>
                <p14:cNvContentPartPr/>
                <p14:nvPr/>
              </p14:nvContentPartPr>
              <p14:xfrm>
                <a:off x="8427570" y="6375486"/>
                <a:ext cx="67320" cy="756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5B138FC-10EB-441E-8BAF-5F973C9F6F6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418570" y="6366486"/>
                  <a:ext cx="849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AF560852-0E30-40DD-8C74-16DEA0EEDFE6}"/>
              </a:ext>
            </a:extLst>
          </p:cNvPr>
          <p:cNvGrpSpPr/>
          <p:nvPr/>
        </p:nvGrpSpPr>
        <p:grpSpPr>
          <a:xfrm>
            <a:off x="8759850" y="6201606"/>
            <a:ext cx="1483560" cy="192960"/>
            <a:chOff x="8759850" y="6201606"/>
            <a:chExt cx="148356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4E914DE-F3EA-4B2F-85E9-F23A18C4C33D}"/>
                    </a:ext>
                  </a:extLst>
                </p14:cNvPr>
                <p14:cNvContentPartPr/>
                <p14:nvPr/>
              </p14:nvContentPartPr>
              <p14:xfrm>
                <a:off x="8759850" y="6265686"/>
                <a:ext cx="115560" cy="1288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4E914DE-F3EA-4B2F-85E9-F23A18C4C33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750850" y="6257046"/>
                  <a:ext cx="133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5165CB5-C97C-4004-BDB2-6D3EA4E41909}"/>
                    </a:ext>
                  </a:extLst>
                </p14:cNvPr>
                <p14:cNvContentPartPr/>
                <p14:nvPr/>
              </p14:nvContentPartPr>
              <p14:xfrm>
                <a:off x="8890170" y="6318246"/>
                <a:ext cx="68040" cy="640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5165CB5-C97C-4004-BDB2-6D3EA4E4190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881170" y="6309246"/>
                  <a:ext cx="85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22225C7-170E-46B6-B11A-CB07D772988A}"/>
                    </a:ext>
                  </a:extLst>
                </p14:cNvPr>
                <p14:cNvContentPartPr/>
                <p14:nvPr/>
              </p14:nvContentPartPr>
              <p14:xfrm>
                <a:off x="9005730" y="6327606"/>
                <a:ext cx="72000" cy="554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22225C7-170E-46B6-B11A-CB07D772988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997090" y="6318606"/>
                  <a:ext cx="89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D8C4BA7-46CF-4C16-BD8A-72923BBD023F}"/>
                    </a:ext>
                  </a:extLst>
                </p14:cNvPr>
                <p14:cNvContentPartPr/>
                <p14:nvPr/>
              </p14:nvContentPartPr>
              <p14:xfrm>
                <a:off x="9142170" y="6268206"/>
                <a:ext cx="84960" cy="1249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D8C4BA7-46CF-4C16-BD8A-72923BBD023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133170" y="6259206"/>
                  <a:ext cx="102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1979372-8BA5-4656-A49F-8381E771475C}"/>
                    </a:ext>
                  </a:extLst>
                </p14:cNvPr>
                <p14:cNvContentPartPr/>
                <p14:nvPr/>
              </p14:nvContentPartPr>
              <p14:xfrm>
                <a:off x="9088890" y="6201606"/>
                <a:ext cx="386280" cy="1738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1979372-8BA5-4656-A49F-8381E771475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080250" y="6192606"/>
                  <a:ext cx="403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D2793D9-B733-4E80-B2A5-CCC4668FCEF1}"/>
                    </a:ext>
                  </a:extLst>
                </p14:cNvPr>
                <p14:cNvContentPartPr/>
                <p14:nvPr/>
              </p14:nvContentPartPr>
              <p14:xfrm>
                <a:off x="9445290" y="6276126"/>
                <a:ext cx="160920" cy="781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D2793D9-B733-4E80-B2A5-CCC4668FCEF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436650" y="6267126"/>
                  <a:ext cx="178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9D16BBF-EB6C-439A-A2A7-C043C5081776}"/>
                    </a:ext>
                  </a:extLst>
                </p14:cNvPr>
                <p14:cNvContentPartPr/>
                <p14:nvPr/>
              </p14:nvContentPartPr>
              <p14:xfrm>
                <a:off x="9623490" y="6237606"/>
                <a:ext cx="81720" cy="1065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9D16BBF-EB6C-439A-A2A7-C043C508177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614850" y="6228606"/>
                  <a:ext cx="99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C22E422-2C12-4827-96B6-83915BF4CAB2}"/>
                    </a:ext>
                  </a:extLst>
                </p14:cNvPr>
                <p14:cNvContentPartPr/>
                <p14:nvPr/>
              </p14:nvContentPartPr>
              <p14:xfrm>
                <a:off x="9729690" y="6278646"/>
                <a:ext cx="141480" cy="738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C22E422-2C12-4827-96B6-83915BF4CAB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721050" y="6269646"/>
                  <a:ext cx="159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99E432A-514A-4C3B-B082-A801738219B0}"/>
                    </a:ext>
                  </a:extLst>
                </p14:cNvPr>
                <p14:cNvContentPartPr/>
                <p14:nvPr/>
              </p14:nvContentPartPr>
              <p14:xfrm>
                <a:off x="9916890" y="6290526"/>
                <a:ext cx="51840" cy="676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99E432A-514A-4C3B-B082-A801738219B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908250" y="6281886"/>
                  <a:ext cx="69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C404FB6-8F13-41FE-BB6D-406E99349D81}"/>
                    </a:ext>
                  </a:extLst>
                </p14:cNvPr>
                <p14:cNvContentPartPr/>
                <p14:nvPr/>
              </p14:nvContentPartPr>
              <p14:xfrm>
                <a:off x="9934890" y="6290526"/>
                <a:ext cx="197640" cy="709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C404FB6-8F13-41FE-BB6D-406E99349D8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925890" y="6281526"/>
                  <a:ext cx="21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60F161F-6253-461D-A5AF-DB183AD6D6D4}"/>
                    </a:ext>
                  </a:extLst>
                </p14:cNvPr>
                <p14:cNvContentPartPr/>
                <p14:nvPr/>
              </p14:nvContentPartPr>
              <p14:xfrm>
                <a:off x="10180410" y="6237966"/>
                <a:ext cx="63000" cy="1148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60F161F-6253-461D-A5AF-DB183AD6D6D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171770" y="6228966"/>
                  <a:ext cx="80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AEB9DD4-B340-48DC-80F4-1A38670421E0}"/>
                    </a:ext>
                  </a:extLst>
                </p14:cNvPr>
                <p14:cNvContentPartPr/>
                <p14:nvPr/>
              </p14:nvContentPartPr>
              <p14:xfrm>
                <a:off x="10148370" y="6271086"/>
                <a:ext cx="86400" cy="61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AEB9DD4-B340-48DC-80F4-1A38670421E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139730" y="6262086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F3B058BD-DD72-4BFB-9FFB-4FEE61BF2027}"/>
                  </a:ext>
                </a:extLst>
              </p14:cNvPr>
              <p14:cNvContentPartPr/>
              <p14:nvPr/>
            </p14:nvContentPartPr>
            <p14:xfrm>
              <a:off x="10563450" y="6222486"/>
              <a:ext cx="117360" cy="15120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F3B058BD-DD72-4BFB-9FFB-4FEE61BF2027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0554450" y="6213846"/>
                <a:ext cx="1350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oup 387">
            <a:extLst>
              <a:ext uri="{FF2B5EF4-FFF2-40B4-BE49-F238E27FC236}">
                <a16:creationId xmlns:a16="http://schemas.microsoft.com/office/drawing/2014/main" id="{C1BDD207-A1A2-4C5F-BA4F-E45AFBD05790}"/>
              </a:ext>
            </a:extLst>
          </p:cNvPr>
          <p:cNvGrpSpPr/>
          <p:nvPr/>
        </p:nvGrpSpPr>
        <p:grpSpPr>
          <a:xfrm>
            <a:off x="8333610" y="6572406"/>
            <a:ext cx="323280" cy="143280"/>
            <a:chOff x="8333610" y="6572406"/>
            <a:chExt cx="3232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CE624E5-A4AF-4BF8-BD93-FF78CCF36C3B}"/>
                    </a:ext>
                  </a:extLst>
                </p14:cNvPr>
                <p14:cNvContentPartPr/>
                <p14:nvPr/>
              </p14:nvContentPartPr>
              <p14:xfrm>
                <a:off x="8333610" y="6572406"/>
                <a:ext cx="109080" cy="1346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CE624E5-A4AF-4BF8-BD93-FF78CCF36C3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324970" y="6563406"/>
                  <a:ext cx="126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9C3716C-C178-4308-9A12-ABC17C269488}"/>
                    </a:ext>
                  </a:extLst>
                </p14:cNvPr>
                <p14:cNvContentPartPr/>
                <p14:nvPr/>
              </p14:nvContentPartPr>
              <p14:xfrm>
                <a:off x="8453490" y="6606606"/>
                <a:ext cx="189720" cy="1090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9C3716C-C178-4308-9A12-ABC17C26948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444490" y="6597966"/>
                  <a:ext cx="207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0408A1C-E1A7-448B-8F42-037E57A7A27B}"/>
                    </a:ext>
                  </a:extLst>
                </p14:cNvPr>
                <p14:cNvContentPartPr/>
                <p14:nvPr/>
              </p14:nvContentPartPr>
              <p14:xfrm>
                <a:off x="8569770" y="6648006"/>
                <a:ext cx="87120" cy="75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0408A1C-E1A7-448B-8F42-037E57A7A27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561130" y="6639006"/>
                  <a:ext cx="1047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D036078B-FB27-43CF-865F-5046A383ADF1}"/>
                  </a:ext>
                </a:extLst>
              </p14:cNvPr>
              <p14:cNvContentPartPr/>
              <p14:nvPr/>
            </p14:nvContentPartPr>
            <p14:xfrm>
              <a:off x="9027330" y="6581406"/>
              <a:ext cx="102600" cy="15768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D036078B-FB27-43CF-865F-5046A383ADF1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9018690" y="6572766"/>
                <a:ext cx="1202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39DE094-19AB-4255-B865-DC7F6CE0262B}"/>
              </a:ext>
            </a:extLst>
          </p:cNvPr>
          <p:cNvGrpSpPr/>
          <p:nvPr/>
        </p:nvGrpSpPr>
        <p:grpSpPr>
          <a:xfrm>
            <a:off x="9419370" y="6568446"/>
            <a:ext cx="470880" cy="183240"/>
            <a:chOff x="9419370" y="6568446"/>
            <a:chExt cx="4708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453D613-D326-4968-BAC4-C54A6CD58689}"/>
                    </a:ext>
                  </a:extLst>
                </p14:cNvPr>
                <p14:cNvContentPartPr/>
                <p14:nvPr/>
              </p14:nvContentPartPr>
              <p14:xfrm>
                <a:off x="9419370" y="6568446"/>
                <a:ext cx="88560" cy="1389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453D613-D326-4968-BAC4-C54A6CD5868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10370" y="6559446"/>
                  <a:ext cx="106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2ECA7F2-9285-477C-8A1A-FBA486D3386D}"/>
                    </a:ext>
                  </a:extLst>
                </p14:cNvPr>
                <p14:cNvContentPartPr/>
                <p14:nvPr/>
              </p14:nvContentPartPr>
              <p14:xfrm>
                <a:off x="9514410" y="6632526"/>
                <a:ext cx="68040" cy="543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2ECA7F2-9285-477C-8A1A-FBA486D3386D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505410" y="6623886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D962F0A-3016-4579-A4D8-20DC48B0CEA8}"/>
                    </a:ext>
                  </a:extLst>
                </p14:cNvPr>
                <p14:cNvContentPartPr/>
                <p14:nvPr/>
              </p14:nvContentPartPr>
              <p14:xfrm>
                <a:off x="9627450" y="6628566"/>
                <a:ext cx="70920" cy="756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D962F0A-3016-4579-A4D8-20DC48B0CEA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618450" y="6619926"/>
                  <a:ext cx="88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88F2FE6-28B0-4A9D-A007-C5CF54EF5B55}"/>
                    </a:ext>
                  </a:extLst>
                </p14:cNvPr>
                <p14:cNvContentPartPr/>
                <p14:nvPr/>
              </p14:nvContentPartPr>
              <p14:xfrm>
                <a:off x="9723570" y="6635046"/>
                <a:ext cx="166680" cy="1166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88F2FE6-28B0-4A9D-A007-C5CF54EF5B5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714930" y="6626046"/>
                  <a:ext cx="1843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EEF188C2-4493-4732-81D8-C562D245366C}"/>
              </a:ext>
            </a:extLst>
          </p:cNvPr>
          <p:cNvGrpSpPr/>
          <p:nvPr/>
        </p:nvGrpSpPr>
        <p:grpSpPr>
          <a:xfrm>
            <a:off x="9231810" y="1031286"/>
            <a:ext cx="305640" cy="390240"/>
            <a:chOff x="9231810" y="1031286"/>
            <a:chExt cx="30564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9BAADC2-A2FC-47E1-A578-C2421F179B3C}"/>
                    </a:ext>
                  </a:extLst>
                </p14:cNvPr>
                <p14:cNvContentPartPr/>
                <p14:nvPr/>
              </p14:nvContentPartPr>
              <p14:xfrm>
                <a:off x="9295890" y="1064766"/>
                <a:ext cx="11880" cy="3304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9BAADC2-A2FC-47E1-A578-C2421F179B3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287250" y="1055766"/>
                  <a:ext cx="29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C8B6C70-E895-4B2D-8F13-412ABC7D0E6B}"/>
                    </a:ext>
                  </a:extLst>
                </p14:cNvPr>
                <p14:cNvContentPartPr/>
                <p14:nvPr/>
              </p14:nvContentPartPr>
              <p14:xfrm>
                <a:off x="9231810" y="1031286"/>
                <a:ext cx="305640" cy="3902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C8B6C70-E895-4B2D-8F13-412ABC7D0E6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223170" y="1022286"/>
                  <a:ext cx="3232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8ED5A1E-CDBC-4D91-8947-4144BCC5FAF5}"/>
                    </a:ext>
                  </a:extLst>
                </p14:cNvPr>
                <p14:cNvContentPartPr/>
                <p14:nvPr/>
              </p14:nvContentPartPr>
              <p14:xfrm>
                <a:off x="9232890" y="1390926"/>
                <a:ext cx="275040" cy="252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8ED5A1E-CDBC-4D91-8947-4144BCC5FAF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224250" y="1382286"/>
                  <a:ext cx="29268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502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Submodular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720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sz="2000" dirty="0"/>
                  <a:t> that satisfies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is called </a:t>
                </a:r>
                <a:r>
                  <a:rPr lang="en-CA" sz="2000" u="sng" dirty="0"/>
                  <a:t>submodular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One important example is the cut function: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not too much of an exaggeration to say that every polynomial time solvable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combinatorial optimization problem has something to do with </a:t>
                </a:r>
                <a:r>
                  <a:rPr lang="en-CA" sz="2000" dirty="0" err="1"/>
                  <a:t>submodularity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uncrossing technique is used frequently to deal with submodular functions.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720168"/>
              </a:xfrm>
              <a:prstGeom prst="rect">
                <a:avLst/>
              </a:prstGeom>
              <a:blipFill>
                <a:blip r:embed="rId2"/>
                <a:stretch>
                  <a:fillRect l="-557" t="-13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0AF349F-4150-4AC0-B610-4D0E1786AC97}"/>
              </a:ext>
            </a:extLst>
          </p:cNvPr>
          <p:cNvGrpSpPr/>
          <p:nvPr/>
        </p:nvGrpSpPr>
        <p:grpSpPr>
          <a:xfrm>
            <a:off x="4065450" y="3672246"/>
            <a:ext cx="2197800" cy="308160"/>
            <a:chOff x="4065450" y="3672246"/>
            <a:chExt cx="219780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47F275-85E7-41B0-A753-C9B1B1AD181E}"/>
                    </a:ext>
                  </a:extLst>
                </p14:cNvPr>
                <p14:cNvContentPartPr/>
                <p14:nvPr/>
              </p14:nvContentPartPr>
              <p14:xfrm>
                <a:off x="4065450" y="3821646"/>
                <a:ext cx="129240" cy="118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47F275-85E7-41B0-A753-C9B1B1AD18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56810" y="3813006"/>
                  <a:ext cx="14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ECCE13-4DD2-4582-A471-344A51BEBA5E}"/>
                    </a:ext>
                  </a:extLst>
                </p14:cNvPr>
                <p14:cNvContentPartPr/>
                <p14:nvPr/>
              </p14:nvContentPartPr>
              <p14:xfrm>
                <a:off x="4092450" y="3816966"/>
                <a:ext cx="99000" cy="123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ECCE13-4DD2-4582-A471-344A51BEBA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3450" y="3807966"/>
                  <a:ext cx="11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331C4E-69FF-4D6D-B0B1-18DF18B3F875}"/>
                    </a:ext>
                  </a:extLst>
                </p14:cNvPr>
                <p14:cNvContentPartPr/>
                <p14:nvPr/>
              </p14:nvContentPartPr>
              <p14:xfrm>
                <a:off x="4273890" y="3738486"/>
                <a:ext cx="92520" cy="241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331C4E-69FF-4D6D-B0B1-18DF18B3F8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65250" y="3729486"/>
                  <a:ext cx="110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C68C95-B610-4C39-85FD-99F00FB864DE}"/>
                    </a:ext>
                  </a:extLst>
                </p14:cNvPr>
                <p14:cNvContentPartPr/>
                <p14:nvPr/>
              </p14:nvContentPartPr>
              <p14:xfrm>
                <a:off x="4440570" y="3778446"/>
                <a:ext cx="126360" cy="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C68C95-B610-4C39-85FD-99F00FB864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1570" y="3769806"/>
                  <a:ext cx="144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AF4EFB-C1C3-4374-B863-01EB205173BF}"/>
                    </a:ext>
                  </a:extLst>
                </p14:cNvPr>
                <p14:cNvContentPartPr/>
                <p14:nvPr/>
              </p14:nvContentPartPr>
              <p14:xfrm>
                <a:off x="4483050" y="3772326"/>
                <a:ext cx="18000" cy="169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AF4EFB-C1C3-4374-B863-01EB205173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74050" y="3763326"/>
                  <a:ext cx="35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AF9EAA-E1B5-466E-AA3D-7A96516B322C}"/>
                    </a:ext>
                  </a:extLst>
                </p14:cNvPr>
                <p14:cNvContentPartPr/>
                <p14:nvPr/>
              </p14:nvContentPartPr>
              <p14:xfrm>
                <a:off x="4493130" y="3851166"/>
                <a:ext cx="70920" cy="15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AF9EAA-E1B5-466E-AA3D-7A96516B32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84490" y="3842526"/>
                  <a:ext cx="88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57DBF5-B95B-4F83-A2AE-F4C74D37A97E}"/>
                    </a:ext>
                  </a:extLst>
                </p14:cNvPr>
                <p14:cNvContentPartPr/>
                <p14:nvPr/>
              </p14:nvContentPartPr>
              <p14:xfrm>
                <a:off x="4478730" y="3743886"/>
                <a:ext cx="179640" cy="207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57DBF5-B95B-4F83-A2AE-F4C74D37A9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70090" y="3735246"/>
                  <a:ext cx="197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383EC5-3BA1-42C0-8750-E86283E3470A}"/>
                    </a:ext>
                  </a:extLst>
                </p14:cNvPr>
                <p14:cNvContentPartPr/>
                <p14:nvPr/>
              </p14:nvContentPartPr>
              <p14:xfrm>
                <a:off x="4701930" y="3784206"/>
                <a:ext cx="75600" cy="136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383EC5-3BA1-42C0-8750-E86283E347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3290" y="3775566"/>
                  <a:ext cx="93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1B847A-1187-4178-B520-508420149883}"/>
                    </a:ext>
                  </a:extLst>
                </p14:cNvPr>
                <p14:cNvContentPartPr/>
                <p14:nvPr/>
              </p14:nvContentPartPr>
              <p14:xfrm>
                <a:off x="4798050" y="3721926"/>
                <a:ext cx="79200" cy="23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1B847A-1187-4178-B520-5084201498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89050" y="3713286"/>
                  <a:ext cx="96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EB00E8-0937-4B4E-8F8F-811928EF5CC9}"/>
                    </a:ext>
                  </a:extLst>
                </p14:cNvPr>
                <p14:cNvContentPartPr/>
                <p14:nvPr/>
              </p14:nvContentPartPr>
              <p14:xfrm>
                <a:off x="4909290" y="3686646"/>
                <a:ext cx="347400" cy="27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EB00E8-0937-4B4E-8F8F-811928EF5C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00650" y="3677646"/>
                  <a:ext cx="365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B930EE-58EF-4CDB-9EE8-D04B48E23301}"/>
                    </a:ext>
                  </a:extLst>
                </p14:cNvPr>
                <p14:cNvContentPartPr/>
                <p14:nvPr/>
              </p14:nvContentPartPr>
              <p14:xfrm>
                <a:off x="5170650" y="3773766"/>
                <a:ext cx="51480" cy="12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B930EE-58EF-4CDB-9EE8-D04B48E2330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61650" y="3764766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8B004A-AFE8-4FD7-A1E8-CAF99F2333E2}"/>
                    </a:ext>
                  </a:extLst>
                </p14:cNvPr>
                <p14:cNvContentPartPr/>
                <p14:nvPr/>
              </p14:nvContentPartPr>
              <p14:xfrm>
                <a:off x="5391330" y="3763686"/>
                <a:ext cx="106560" cy="125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8B004A-AFE8-4FD7-A1E8-CAF99F2333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82330" y="3755046"/>
                  <a:ext cx="124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265514-10EA-4002-8AA8-81430F97B7D7}"/>
                    </a:ext>
                  </a:extLst>
                </p14:cNvPr>
                <p14:cNvContentPartPr/>
                <p14:nvPr/>
              </p14:nvContentPartPr>
              <p14:xfrm>
                <a:off x="5556930" y="3714366"/>
                <a:ext cx="91440" cy="216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265514-10EA-4002-8AA8-81430F97B7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8290" y="3705366"/>
                  <a:ext cx="109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EF3FD0-0232-435C-A20A-F8A08F4D4EBF}"/>
                    </a:ext>
                  </a:extLst>
                </p14:cNvPr>
                <p14:cNvContentPartPr/>
                <p14:nvPr/>
              </p14:nvContentPartPr>
              <p14:xfrm>
                <a:off x="5641890" y="3764046"/>
                <a:ext cx="142560" cy="133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EF3FD0-0232-435C-A20A-F8A08F4D4E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32890" y="3755406"/>
                  <a:ext cx="160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DC4C43-C08B-4864-BA65-7BA917DDD2E5}"/>
                    </a:ext>
                  </a:extLst>
                </p14:cNvPr>
                <p14:cNvContentPartPr/>
                <p14:nvPr/>
              </p14:nvContentPartPr>
              <p14:xfrm>
                <a:off x="5692290" y="3824886"/>
                <a:ext cx="106560" cy="6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DC4C43-C08B-4864-BA65-7BA917DDD2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83290" y="3816246"/>
                  <a:ext cx="124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0C02D3-25CE-445B-8B33-EA598D71DFB6}"/>
                    </a:ext>
                  </a:extLst>
                </p14:cNvPr>
                <p14:cNvContentPartPr/>
                <p14:nvPr/>
              </p14:nvContentPartPr>
              <p14:xfrm>
                <a:off x="5870130" y="3740646"/>
                <a:ext cx="216000" cy="176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0C02D3-25CE-445B-8B33-EA598D71DFB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1490" y="3732006"/>
                  <a:ext cx="233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893040-A2E8-46F2-8120-E8E7E281C041}"/>
                    </a:ext>
                  </a:extLst>
                </p14:cNvPr>
                <p14:cNvContentPartPr/>
                <p14:nvPr/>
              </p14:nvContentPartPr>
              <p14:xfrm>
                <a:off x="6103410" y="3709686"/>
                <a:ext cx="78120" cy="213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893040-A2E8-46F2-8120-E8E7E281C04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94770" y="3700686"/>
                  <a:ext cx="95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6932FE-24D1-41E9-B647-A35C107C87EC}"/>
                    </a:ext>
                  </a:extLst>
                </p14:cNvPr>
                <p14:cNvContentPartPr/>
                <p14:nvPr/>
              </p14:nvContentPartPr>
              <p14:xfrm>
                <a:off x="6172530" y="3672246"/>
                <a:ext cx="90720" cy="277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6932FE-24D1-41E9-B647-A35C107C87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63530" y="3663246"/>
                  <a:ext cx="10836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A75670D-44C5-4044-B26E-757B9DD09C87}"/>
              </a:ext>
            </a:extLst>
          </p:cNvPr>
          <p:cNvGrpSpPr/>
          <p:nvPr/>
        </p:nvGrpSpPr>
        <p:grpSpPr>
          <a:xfrm>
            <a:off x="6557010" y="3742446"/>
            <a:ext cx="378360" cy="167400"/>
            <a:chOff x="6557010" y="3742446"/>
            <a:chExt cx="37836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9BA4CB-24C3-4888-8898-BBCC23F27E94}"/>
                    </a:ext>
                  </a:extLst>
                </p14:cNvPr>
                <p14:cNvContentPartPr/>
                <p14:nvPr/>
              </p14:nvContentPartPr>
              <p14:xfrm>
                <a:off x="6557010" y="3742446"/>
                <a:ext cx="82080" cy="9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9BA4CB-24C3-4888-8898-BBCC23F27E9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48010" y="3733806"/>
                  <a:ext cx="99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C0BD2D-50D2-494A-B959-5F43AAB1AD46}"/>
                    </a:ext>
                  </a:extLst>
                </p14:cNvPr>
                <p14:cNvContentPartPr/>
                <p14:nvPr/>
              </p14:nvContentPartPr>
              <p14:xfrm>
                <a:off x="6564210" y="3783486"/>
                <a:ext cx="371160" cy="12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C0BD2D-50D2-494A-B959-5F43AAB1AD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5570" y="3774486"/>
                  <a:ext cx="388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5B2218-F1F8-47EA-B731-DF07F8E6D0DC}"/>
                    </a:ext>
                  </a:extLst>
                </p14:cNvPr>
                <p14:cNvContentPartPr/>
                <p14:nvPr/>
              </p14:nvContentPartPr>
              <p14:xfrm>
                <a:off x="6840690" y="3792846"/>
                <a:ext cx="93240" cy="10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5B2218-F1F8-47EA-B731-DF07F8E6D0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32050" y="3784206"/>
                  <a:ext cx="1108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DFE21F0-F282-40A3-8D83-25498564BB8C}"/>
              </a:ext>
            </a:extLst>
          </p:cNvPr>
          <p:cNvGrpSpPr/>
          <p:nvPr/>
        </p:nvGrpSpPr>
        <p:grpSpPr>
          <a:xfrm>
            <a:off x="7113570" y="3592326"/>
            <a:ext cx="1303560" cy="342720"/>
            <a:chOff x="7113570" y="3592326"/>
            <a:chExt cx="130356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2A426C-7607-4932-B818-7083FC99C291}"/>
                    </a:ext>
                  </a:extLst>
                </p14:cNvPr>
                <p14:cNvContentPartPr/>
                <p14:nvPr/>
              </p14:nvContentPartPr>
              <p14:xfrm>
                <a:off x="7113570" y="3679086"/>
                <a:ext cx="397440" cy="255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2A426C-7607-4932-B818-7083FC99C2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04570" y="3670086"/>
                  <a:ext cx="415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31140B-33C1-45E6-AB2E-6155A41FEC01}"/>
                    </a:ext>
                  </a:extLst>
                </p14:cNvPr>
                <p14:cNvContentPartPr/>
                <p14:nvPr/>
              </p14:nvContentPartPr>
              <p14:xfrm>
                <a:off x="7378170" y="3712566"/>
                <a:ext cx="58680" cy="171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31140B-33C1-45E6-AB2E-6155A41FEC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69170" y="3703566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88DA25-6D8B-4E38-B0F1-EDE0207976FD}"/>
                    </a:ext>
                  </a:extLst>
                </p14:cNvPr>
                <p14:cNvContentPartPr/>
                <p14:nvPr/>
              </p14:nvContentPartPr>
              <p14:xfrm>
                <a:off x="7373490" y="3698526"/>
                <a:ext cx="322200" cy="171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88DA25-6D8B-4E38-B0F1-EDE0207976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64490" y="3689886"/>
                  <a:ext cx="339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C00A0F-77EB-4600-BD7E-8E090BF28476}"/>
                    </a:ext>
                  </a:extLst>
                </p14:cNvPr>
                <p14:cNvContentPartPr/>
                <p14:nvPr/>
              </p14:nvContentPartPr>
              <p14:xfrm>
                <a:off x="7733490" y="3723006"/>
                <a:ext cx="80640" cy="10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C00A0F-77EB-4600-BD7E-8E090BF284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24490" y="3714006"/>
                  <a:ext cx="98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66A18D-56B2-4245-8B8B-E076EB5F8EE1}"/>
                    </a:ext>
                  </a:extLst>
                </p14:cNvPr>
                <p14:cNvContentPartPr/>
                <p14:nvPr/>
              </p14:nvContentPartPr>
              <p14:xfrm>
                <a:off x="7878570" y="3702126"/>
                <a:ext cx="101880" cy="138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66A18D-56B2-4245-8B8B-E076EB5F8E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69930" y="3693486"/>
                  <a:ext cx="119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9199AB-0BBA-4DFA-B486-B235CD9717C9}"/>
                    </a:ext>
                  </a:extLst>
                </p14:cNvPr>
                <p14:cNvContentPartPr/>
                <p14:nvPr/>
              </p14:nvContentPartPr>
              <p14:xfrm>
                <a:off x="8009970" y="3676206"/>
                <a:ext cx="143640" cy="160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9199AB-0BBA-4DFA-B486-B235CD9717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00970" y="3667206"/>
                  <a:ext cx="16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852CCE-B14A-4F88-A55D-0F8CDD484271}"/>
                    </a:ext>
                  </a:extLst>
                </p14:cNvPr>
                <p14:cNvContentPartPr/>
                <p14:nvPr/>
              </p14:nvContentPartPr>
              <p14:xfrm>
                <a:off x="8187090" y="3645966"/>
                <a:ext cx="99000" cy="221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852CCE-B14A-4F88-A55D-0F8CDD4842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78090" y="3636966"/>
                  <a:ext cx="116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3E13B3-9955-4C49-995A-33406A7B2652}"/>
                    </a:ext>
                  </a:extLst>
                </p14:cNvPr>
                <p14:cNvContentPartPr/>
                <p14:nvPr/>
              </p14:nvContentPartPr>
              <p14:xfrm>
                <a:off x="8334690" y="3592326"/>
                <a:ext cx="82440" cy="310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3E13B3-9955-4C49-995A-33406A7B26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25690" y="3583326"/>
                  <a:ext cx="10008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887D84C-847F-4E54-993F-9D7618098448}"/>
                  </a:ext>
                </a:extLst>
              </p14:cNvPr>
              <p14:cNvContentPartPr/>
              <p14:nvPr/>
            </p14:nvContentPartPr>
            <p14:xfrm>
              <a:off x="8557890" y="3704286"/>
              <a:ext cx="114480" cy="154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887D84C-847F-4E54-993F-9D761809844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48890" y="3695646"/>
                <a:ext cx="13212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70D0A-CF69-4920-92ED-EB37DAB46E08}"/>
              </a:ext>
            </a:extLst>
          </p:cNvPr>
          <p:cNvGrpSpPr/>
          <p:nvPr/>
        </p:nvGrpSpPr>
        <p:grpSpPr>
          <a:xfrm>
            <a:off x="8843730" y="3561726"/>
            <a:ext cx="1323000" cy="432000"/>
            <a:chOff x="8843730" y="3561726"/>
            <a:chExt cx="132300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D57D02-E1AA-400E-B239-A014E5B8929A}"/>
                    </a:ext>
                  </a:extLst>
                </p14:cNvPr>
                <p14:cNvContentPartPr/>
                <p14:nvPr/>
              </p14:nvContentPartPr>
              <p14:xfrm>
                <a:off x="8843730" y="3756486"/>
                <a:ext cx="88920" cy="123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D57D02-E1AA-400E-B239-A014E5B892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35090" y="3747846"/>
                  <a:ext cx="106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083BE9-35AA-4689-9E3F-D771AA5530A5}"/>
                    </a:ext>
                  </a:extLst>
                </p14:cNvPr>
                <p14:cNvContentPartPr/>
                <p14:nvPr/>
              </p14:nvContentPartPr>
              <p14:xfrm>
                <a:off x="9001410" y="3671526"/>
                <a:ext cx="84240" cy="218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083BE9-35AA-4689-9E3F-D771AA5530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2410" y="3662886"/>
                  <a:ext cx="101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684D1C4-E8AA-4288-9D84-713ABCD4F91F}"/>
                    </a:ext>
                  </a:extLst>
                </p14:cNvPr>
                <p14:cNvContentPartPr/>
                <p14:nvPr/>
              </p14:nvContentPartPr>
              <p14:xfrm>
                <a:off x="9112290" y="3716166"/>
                <a:ext cx="154440" cy="173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684D1C4-E8AA-4288-9D84-713ABCD4F9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03650" y="3707526"/>
                  <a:ext cx="172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0F5BA9-B7C0-4BF8-96A1-76793BBFCB3B}"/>
                    </a:ext>
                  </a:extLst>
                </p14:cNvPr>
                <p14:cNvContentPartPr/>
                <p14:nvPr/>
              </p14:nvContentPartPr>
              <p14:xfrm>
                <a:off x="9151170" y="3698526"/>
                <a:ext cx="239400" cy="180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0F5BA9-B7C0-4BF8-96A1-76793BBFCB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42530" y="3689886"/>
                  <a:ext cx="257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086236-5AED-45DE-AA20-1D00620C3615}"/>
                    </a:ext>
                  </a:extLst>
                </p14:cNvPr>
                <p14:cNvContentPartPr/>
                <p14:nvPr/>
              </p14:nvContentPartPr>
              <p14:xfrm>
                <a:off x="9432690" y="3726606"/>
                <a:ext cx="74520" cy="136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086236-5AED-45DE-AA20-1D00620C36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24050" y="3717966"/>
                  <a:ext cx="92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A30631-AE2B-4C51-86CC-3C96D0BC50D2}"/>
                    </a:ext>
                  </a:extLst>
                </p14:cNvPr>
                <p14:cNvContentPartPr/>
                <p14:nvPr/>
              </p14:nvContentPartPr>
              <p14:xfrm>
                <a:off x="9581730" y="3761166"/>
                <a:ext cx="109800" cy="118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A30631-AE2B-4C51-86CC-3C96D0BC50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72730" y="3752526"/>
                  <a:ext cx="12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61C37F-9D20-4C80-939D-7877C0BD5C67}"/>
                    </a:ext>
                  </a:extLst>
                </p14:cNvPr>
                <p14:cNvContentPartPr/>
                <p14:nvPr/>
              </p14:nvContentPartPr>
              <p14:xfrm>
                <a:off x="9741930" y="3707166"/>
                <a:ext cx="136800" cy="169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61C37F-9D20-4C80-939D-7877C0BD5C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32930" y="3698526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35CE3B-AAD8-4F29-8B63-220530C2F7CA}"/>
                    </a:ext>
                  </a:extLst>
                </p14:cNvPr>
                <p14:cNvContentPartPr/>
                <p14:nvPr/>
              </p14:nvContentPartPr>
              <p14:xfrm>
                <a:off x="9932730" y="3616086"/>
                <a:ext cx="63720" cy="256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35CE3B-AAD8-4F29-8B63-220530C2F7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24090" y="3607086"/>
                  <a:ext cx="81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0CE8C7-2FDD-48B2-A320-471F72E3B9F9}"/>
                    </a:ext>
                  </a:extLst>
                </p14:cNvPr>
                <p14:cNvContentPartPr/>
                <p14:nvPr/>
              </p14:nvContentPartPr>
              <p14:xfrm>
                <a:off x="10053330" y="3561726"/>
                <a:ext cx="113400" cy="43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0CE8C7-2FDD-48B2-A320-471F72E3B9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44330" y="3552726"/>
                  <a:ext cx="13104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DA8E5A9-4759-4017-AF76-55BD43F5A930}"/>
              </a:ext>
            </a:extLst>
          </p:cNvPr>
          <p:cNvGrpSpPr/>
          <p:nvPr/>
        </p:nvGrpSpPr>
        <p:grpSpPr>
          <a:xfrm>
            <a:off x="6235530" y="4221606"/>
            <a:ext cx="1714680" cy="307440"/>
            <a:chOff x="6235530" y="4221606"/>
            <a:chExt cx="171468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60311F-7F55-485A-B41B-49F682D63C71}"/>
                    </a:ext>
                  </a:extLst>
                </p14:cNvPr>
                <p14:cNvContentPartPr/>
                <p14:nvPr/>
              </p14:nvContentPartPr>
              <p14:xfrm>
                <a:off x="6235530" y="4256886"/>
                <a:ext cx="111960" cy="151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60311F-7F55-485A-B41B-49F682D63C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26890" y="4247886"/>
                  <a:ext cx="129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8D0DC3-1039-4896-AD78-E098ED01A894}"/>
                    </a:ext>
                  </a:extLst>
                </p14:cNvPr>
                <p14:cNvContentPartPr/>
                <p14:nvPr/>
              </p14:nvContentPartPr>
              <p14:xfrm>
                <a:off x="6379530" y="4284966"/>
                <a:ext cx="145800" cy="11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8D0DC3-1039-4896-AD78-E098ED01A8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70530" y="4275966"/>
                  <a:ext cx="163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B74A773-9102-4273-91C7-74AD7CE9E228}"/>
                    </a:ext>
                  </a:extLst>
                </p14:cNvPr>
                <p14:cNvContentPartPr/>
                <p14:nvPr/>
              </p14:nvContentPartPr>
              <p14:xfrm>
                <a:off x="6562770" y="4260486"/>
                <a:ext cx="70920" cy="268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B74A773-9102-4273-91C7-74AD7CE9E2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54130" y="4251486"/>
                  <a:ext cx="88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BB5F09-AC9C-452A-B72D-FD50550B2272}"/>
                    </a:ext>
                  </a:extLst>
                </p14:cNvPr>
                <p14:cNvContentPartPr/>
                <p14:nvPr/>
              </p14:nvContentPartPr>
              <p14:xfrm>
                <a:off x="6567810" y="4278486"/>
                <a:ext cx="86400" cy="109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BB5F09-AC9C-452A-B72D-FD50550B22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58810" y="4269846"/>
                  <a:ext cx="104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38AD994-8EC5-42D2-A215-2336D5548735}"/>
                    </a:ext>
                  </a:extLst>
                </p14:cNvPr>
                <p14:cNvContentPartPr/>
                <p14:nvPr/>
              </p14:nvContentPartPr>
              <p14:xfrm>
                <a:off x="6692370" y="4271646"/>
                <a:ext cx="209520" cy="132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38AD994-8EC5-42D2-A215-2336D55487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83370" y="4262646"/>
                  <a:ext cx="22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E731EF-F0FB-4FDB-B9F6-C3C8B3A7AF9D}"/>
                    </a:ext>
                  </a:extLst>
                </p14:cNvPr>
                <p14:cNvContentPartPr/>
                <p14:nvPr/>
              </p14:nvContentPartPr>
              <p14:xfrm>
                <a:off x="7000530" y="4309086"/>
                <a:ext cx="128880" cy="75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E731EF-F0FB-4FDB-B9F6-C3C8B3A7AF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91530" y="4300446"/>
                  <a:ext cx="146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420A25-DE30-4069-BC04-E949F99588A7}"/>
                    </a:ext>
                  </a:extLst>
                </p14:cNvPr>
                <p14:cNvContentPartPr/>
                <p14:nvPr/>
              </p14:nvContentPartPr>
              <p14:xfrm>
                <a:off x="7174770" y="4296126"/>
                <a:ext cx="72000" cy="82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420A25-DE30-4069-BC04-E949F99588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65770" y="4287126"/>
                  <a:ext cx="89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F74E9F-1B61-43EC-92C8-9582AF242941}"/>
                    </a:ext>
                  </a:extLst>
                </p14:cNvPr>
                <p14:cNvContentPartPr/>
                <p14:nvPr/>
              </p14:nvContentPartPr>
              <p14:xfrm>
                <a:off x="7320570" y="4221606"/>
                <a:ext cx="118080" cy="162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F74E9F-1B61-43EC-92C8-9582AF2429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11930" y="4212606"/>
                  <a:ext cx="135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06EBEA-8563-44E8-999B-A97293615302}"/>
                    </a:ext>
                  </a:extLst>
                </p14:cNvPr>
                <p14:cNvContentPartPr/>
                <p14:nvPr/>
              </p14:nvContentPartPr>
              <p14:xfrm>
                <a:off x="7475730" y="4297566"/>
                <a:ext cx="112320" cy="86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06EBEA-8563-44E8-999B-A972936153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66730" y="4288926"/>
                  <a:ext cx="129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03BD82-8009-484A-9A78-8E844D041373}"/>
                    </a:ext>
                  </a:extLst>
                </p14:cNvPr>
                <p14:cNvContentPartPr/>
                <p14:nvPr/>
              </p14:nvContentPartPr>
              <p14:xfrm>
                <a:off x="7642050" y="4223046"/>
                <a:ext cx="140760" cy="164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03BD82-8009-484A-9A78-8E844D04137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33050" y="4214046"/>
                  <a:ext cx="158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A2A994-3CCA-4D61-864C-6E8E8C167609}"/>
                    </a:ext>
                  </a:extLst>
                </p14:cNvPr>
                <p14:cNvContentPartPr/>
                <p14:nvPr/>
              </p14:nvContentPartPr>
              <p14:xfrm>
                <a:off x="7845090" y="4298286"/>
                <a:ext cx="105120" cy="109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A2A994-3CCA-4D61-864C-6E8E8C1676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36450" y="4289286"/>
                  <a:ext cx="12276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95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Minimum Bounded Degree Spanning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597877" y="1029129"/>
                <a:ext cx="11125085" cy="5737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Input</a:t>
                </a:r>
                <a:r>
                  <a:rPr lang="en-CA" sz="2000" dirty="0"/>
                  <a:t>: An undirected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, a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a degree upper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/>
                  <a:t> on each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Output</a:t>
                </a:r>
                <a:r>
                  <a:rPr lang="en-CA" sz="2000" dirty="0"/>
                  <a:t>: A minimum cost spanning tree that satisfies all the degree upper bounds.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an NP-hard problem with the Hamiltonian path problem as a special case.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nothing that we can do if we insist on satisfying the degree constraints exactly.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we can do something interesting if we allow some violations on the degrees.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If there is a spanning tree with cost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that satisfies all the degree constraints,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then there is a polynomial time algorithm to find a spanning tree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with cost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b="1" u="sng" dirty="0"/>
                  <a:t>Corollary</a:t>
                </a:r>
                <a:r>
                  <a:rPr lang="en-CA" sz="2000" dirty="0"/>
                  <a:t>. There is a polytime algorithm to find a minimum spanning tree with maximum degree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7" y="1029129"/>
                <a:ext cx="11125085" cy="5737725"/>
              </a:xfrm>
              <a:prstGeom prst="rect">
                <a:avLst/>
              </a:prstGeom>
              <a:blipFill>
                <a:blip r:embed="rId2"/>
                <a:stretch>
                  <a:fillRect l="-548" t="-638" b="-9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DF84B4-4431-4617-B0F9-560309B46D78}"/>
                  </a:ext>
                </a:extLst>
              </p14:cNvPr>
              <p14:cNvContentPartPr/>
              <p14:nvPr/>
            </p14:nvContentPartPr>
            <p14:xfrm>
              <a:off x="6125400" y="1550880"/>
              <a:ext cx="5737680" cy="387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DF84B4-4431-4617-B0F9-560309B46D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6040" y="1541520"/>
                <a:ext cx="5756400" cy="38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8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Programming Relaxation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52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 We write the most natural LP relaxation for this problem.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−1      </m:t>
                      </m:r>
                    </m:oMath>
                  </m:oMathPara>
                </a14:m>
                <a:endParaRPr lang="en-CA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−1      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≥0,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is the set of vertices with degree constraints.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Initially,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could be the whole vertex set, but we will remove degree constraints!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523739"/>
              </a:xfrm>
              <a:prstGeom prst="rect">
                <a:avLst/>
              </a:prstGeom>
              <a:blipFill>
                <a:blip r:embed="rId2"/>
                <a:stretch>
                  <a:fillRect l="-557" t="-809" b="-14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BD7CAE-A494-48F7-A63A-6B2C728E98C6}"/>
                  </a:ext>
                </a:extLst>
              </p:cNvPr>
              <p:cNvSpPr/>
              <p:nvPr/>
            </p:nvSpPr>
            <p:spPr>
              <a:xfrm>
                <a:off x="7704985" y="2287458"/>
                <a:ext cx="10488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BD7CAE-A494-48F7-A63A-6B2C728E9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85" y="2287458"/>
                <a:ext cx="10488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CA7E76-33EC-45E2-B7B4-9331E10CEC70}"/>
                  </a:ext>
                </a:extLst>
              </p:cNvPr>
              <p:cNvSpPr/>
              <p:nvPr/>
            </p:nvSpPr>
            <p:spPr>
              <a:xfrm>
                <a:off x="7738690" y="3257542"/>
                <a:ext cx="11076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CA7E76-33EC-45E2-B7B4-9331E10CE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690" y="3257542"/>
                <a:ext cx="110767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B1442-4B63-4153-B4DF-852152C82C37}"/>
              </a:ext>
            </a:extLst>
          </p:cNvPr>
          <p:cNvGrpSpPr/>
          <p:nvPr/>
        </p:nvGrpSpPr>
        <p:grpSpPr>
          <a:xfrm>
            <a:off x="1295610" y="3454446"/>
            <a:ext cx="2190240" cy="454680"/>
            <a:chOff x="1295610" y="3454446"/>
            <a:chExt cx="219024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546281-F9DE-4A41-99FA-E533EF0CB335}"/>
                    </a:ext>
                  </a:extLst>
                </p14:cNvPr>
                <p14:cNvContentPartPr/>
                <p14:nvPr/>
              </p14:nvContentPartPr>
              <p14:xfrm>
                <a:off x="1295610" y="3536166"/>
                <a:ext cx="108000" cy="162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546281-F9DE-4A41-99FA-E533EF0CB3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86970" y="3527526"/>
                  <a:ext cx="125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76A732-89FE-4A32-A0F9-CC88F49B58E7}"/>
                    </a:ext>
                  </a:extLst>
                </p14:cNvPr>
                <p14:cNvContentPartPr/>
                <p14:nvPr/>
              </p14:nvContentPartPr>
              <p14:xfrm>
                <a:off x="1321170" y="3561726"/>
                <a:ext cx="97920" cy="162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76A732-89FE-4A32-A0F9-CC88F49B58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12170" y="3552726"/>
                  <a:ext cx="11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FF4004-95D5-4F8E-8407-81FAECD5826F}"/>
                    </a:ext>
                  </a:extLst>
                </p14:cNvPr>
                <p14:cNvContentPartPr/>
                <p14:nvPr/>
              </p14:nvContentPartPr>
              <p14:xfrm>
                <a:off x="1521330" y="3493686"/>
                <a:ext cx="93240" cy="24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FF4004-95D5-4F8E-8407-81FAECD582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2330" y="3484686"/>
                  <a:ext cx="110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92A3B3-C3CB-4CF6-9609-8A5D9353F49E}"/>
                    </a:ext>
                  </a:extLst>
                </p14:cNvPr>
                <p14:cNvContentPartPr/>
                <p14:nvPr/>
              </p14:nvContentPartPr>
              <p14:xfrm>
                <a:off x="1659570" y="3505206"/>
                <a:ext cx="369000" cy="22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92A3B3-C3CB-4CF6-9609-8A5D9353F4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50570" y="3496206"/>
                  <a:ext cx="386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553169-80A5-4143-B88C-6AC16ACAADE5}"/>
                    </a:ext>
                  </a:extLst>
                </p14:cNvPr>
                <p14:cNvContentPartPr/>
                <p14:nvPr/>
              </p14:nvContentPartPr>
              <p14:xfrm>
                <a:off x="2036130" y="3537246"/>
                <a:ext cx="58680" cy="171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553169-80A5-4143-B88C-6AC16ACAAD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27130" y="3528246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F1D4DB-8E93-4E37-822A-73CC98EC3B17}"/>
                    </a:ext>
                  </a:extLst>
                </p14:cNvPr>
                <p14:cNvContentPartPr/>
                <p14:nvPr/>
              </p14:nvContentPartPr>
              <p14:xfrm>
                <a:off x="2098410" y="3474246"/>
                <a:ext cx="74520" cy="240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F1D4DB-8E93-4E37-822A-73CC98EC3B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89410" y="3465246"/>
                  <a:ext cx="92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A5FE4B7-52B5-4953-859D-1439F154000A}"/>
                    </a:ext>
                  </a:extLst>
                </p14:cNvPr>
                <p14:cNvContentPartPr/>
                <p14:nvPr/>
              </p14:nvContentPartPr>
              <p14:xfrm>
                <a:off x="2269770" y="3552366"/>
                <a:ext cx="107640" cy="80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A5FE4B7-52B5-4953-859D-1439F15400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61130" y="3543726"/>
                  <a:ext cx="125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C93B9B1-DD8C-4CC0-827A-E8F736EA7190}"/>
                    </a:ext>
                  </a:extLst>
                </p14:cNvPr>
                <p14:cNvContentPartPr/>
                <p14:nvPr/>
              </p14:nvContentPartPr>
              <p14:xfrm>
                <a:off x="2629410" y="3454446"/>
                <a:ext cx="181800" cy="18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C93B9B1-DD8C-4CC0-827A-E8F736EA71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20770" y="3445446"/>
                  <a:ext cx="199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4F68EE-554E-4162-8180-7AC7D1B40F0F}"/>
                    </a:ext>
                  </a:extLst>
                </p14:cNvPr>
                <p14:cNvContentPartPr/>
                <p14:nvPr/>
              </p14:nvContentPartPr>
              <p14:xfrm>
                <a:off x="2643090" y="3471366"/>
                <a:ext cx="175680" cy="184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4F68EE-554E-4162-8180-7AC7D1B40F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34450" y="3462726"/>
                  <a:ext cx="193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84CC20-E1BF-4F4F-8389-34250D6E5712}"/>
                    </a:ext>
                  </a:extLst>
                </p14:cNvPr>
                <p14:cNvContentPartPr/>
                <p14:nvPr/>
              </p14:nvContentPartPr>
              <p14:xfrm>
                <a:off x="2496930" y="3795366"/>
                <a:ext cx="100440" cy="113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84CC20-E1BF-4F4F-8389-34250D6E57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88290" y="3786726"/>
                  <a:ext cx="118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0FFFB7-BECC-4608-8FC9-B2270A63DFF9}"/>
                    </a:ext>
                  </a:extLst>
                </p14:cNvPr>
                <p14:cNvContentPartPr/>
                <p14:nvPr/>
              </p14:nvContentPartPr>
              <p14:xfrm>
                <a:off x="2649570" y="3802206"/>
                <a:ext cx="94320" cy="9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0FFFB7-BECC-4608-8FC9-B2270A63DF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0930" y="3793566"/>
                  <a:ext cx="11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E560E9-3F2D-4C3E-BC01-877FCABBC17D}"/>
                    </a:ext>
                  </a:extLst>
                </p14:cNvPr>
                <p14:cNvContentPartPr/>
                <p14:nvPr/>
              </p14:nvContentPartPr>
              <p14:xfrm>
                <a:off x="2785290" y="3755046"/>
                <a:ext cx="73440" cy="152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E560E9-3F2D-4C3E-BC01-877FCABBC1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76650" y="3746406"/>
                  <a:ext cx="9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FBB812-3EDB-4D90-A34A-7CCBDD914A3A}"/>
                    </a:ext>
                  </a:extLst>
                </p14:cNvPr>
                <p14:cNvContentPartPr/>
                <p14:nvPr/>
              </p14:nvContentPartPr>
              <p14:xfrm>
                <a:off x="2883930" y="3792846"/>
                <a:ext cx="127440" cy="110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FBB812-3EDB-4D90-A34A-7CCBDD914A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74930" y="3784206"/>
                  <a:ext cx="145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1CACE3-0A1E-4C70-A4FE-F635AFB1FF6D}"/>
                    </a:ext>
                  </a:extLst>
                </p14:cNvPr>
                <p14:cNvContentPartPr/>
                <p14:nvPr/>
              </p14:nvContentPartPr>
              <p14:xfrm>
                <a:off x="3026130" y="3789246"/>
                <a:ext cx="42480" cy="118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1CACE3-0A1E-4C70-A4FE-F635AFB1FF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7490" y="3780246"/>
                  <a:ext cx="60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1AC939-56F1-4CA7-B0E6-942C3C3A5965}"/>
                    </a:ext>
                  </a:extLst>
                </p14:cNvPr>
                <p14:cNvContentPartPr/>
                <p14:nvPr/>
              </p14:nvContentPartPr>
              <p14:xfrm>
                <a:off x="3133050" y="3545886"/>
                <a:ext cx="75600" cy="93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1AC939-56F1-4CA7-B0E6-942C3C3A59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24050" y="3536886"/>
                  <a:ext cx="93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5A90A6-665D-45B1-A25E-26B6AC66A3DE}"/>
                    </a:ext>
                  </a:extLst>
                </p14:cNvPr>
                <p14:cNvContentPartPr/>
                <p14:nvPr/>
              </p14:nvContentPartPr>
              <p14:xfrm>
                <a:off x="3124770" y="3543006"/>
                <a:ext cx="94320" cy="115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5A90A6-665D-45B1-A25E-26B6AC66A3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16130" y="3534006"/>
                  <a:ext cx="111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15CF47-CCBE-4AB4-BACA-B837F14F1938}"/>
                    </a:ext>
                  </a:extLst>
                </p14:cNvPr>
                <p14:cNvContentPartPr/>
                <p14:nvPr/>
              </p14:nvContentPartPr>
              <p14:xfrm>
                <a:off x="3279210" y="3578646"/>
                <a:ext cx="206640" cy="110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15CF47-CCBE-4AB4-BACA-B837F14F19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70210" y="3570006"/>
                  <a:ext cx="2242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46328E-DF81-4A11-8185-7E59C451932A}"/>
              </a:ext>
            </a:extLst>
          </p:cNvPr>
          <p:cNvGrpSpPr/>
          <p:nvPr/>
        </p:nvGrpSpPr>
        <p:grpSpPr>
          <a:xfrm>
            <a:off x="8407770" y="3649566"/>
            <a:ext cx="334800" cy="63720"/>
            <a:chOff x="8407770" y="3649566"/>
            <a:chExt cx="334800" cy="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CB6C299-DB07-4AE0-91C0-8532BF36D9F1}"/>
                    </a:ext>
                  </a:extLst>
                </p14:cNvPr>
                <p14:cNvContentPartPr/>
                <p14:nvPr/>
              </p14:nvContentPartPr>
              <p14:xfrm>
                <a:off x="8447730" y="3649566"/>
                <a:ext cx="294840" cy="1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CB6C299-DB07-4AE0-91C0-8532BF36D9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38730" y="3640926"/>
                  <a:ext cx="312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0368C1-EEA5-4ED3-B0AF-5E2D58B8C927}"/>
                    </a:ext>
                  </a:extLst>
                </p14:cNvPr>
                <p14:cNvContentPartPr/>
                <p14:nvPr/>
              </p14:nvContentPartPr>
              <p14:xfrm>
                <a:off x="8407770" y="3689526"/>
                <a:ext cx="30420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0368C1-EEA5-4ED3-B0AF-5E2D58B8C9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99130" y="3680526"/>
                  <a:ext cx="32184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12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Iterative Relaxation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Initially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CA" sz="2000" dirty="0"/>
                  <a:t>.  (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000" dirty="0"/>
                  <a:t> is the partial solution that we have so far,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000" dirty="0"/>
                  <a:t> is a forest.)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000" dirty="0"/>
                  <a:t> do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(1) Compute an optimal basic solution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  If infeasible, return “impossible”.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(2) Remove all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(3) If there is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with only one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 incident on it,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(4) If there is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then remove the degree constraint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 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Informally, this algorithm iteratively identifies a leaf of the spanning tree and remove it from the 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prove that the only reason that we don’t have a leaf is because of case (4)!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blipFill>
                <a:blip r:embed="rId2"/>
                <a:stretch>
                  <a:fillRect l="-557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5F6765-FA32-4D3B-8FDC-9848244E3E9D}"/>
              </a:ext>
            </a:extLst>
          </p:cNvPr>
          <p:cNvSpPr/>
          <p:nvPr/>
        </p:nvSpPr>
        <p:spPr>
          <a:xfrm>
            <a:off x="698988" y="997927"/>
            <a:ext cx="9245112" cy="4369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14B25C-3CD2-49DE-8154-57EE0895E3E7}"/>
                  </a:ext>
                </a:extLst>
              </p14:cNvPr>
              <p14:cNvContentPartPr/>
              <p14:nvPr/>
            </p14:nvContentPartPr>
            <p14:xfrm>
              <a:off x="4035600" y="2398320"/>
              <a:ext cx="5937480" cy="2567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14B25C-3CD2-49DE-8154-57EE0895E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6240" y="2388960"/>
                <a:ext cx="5956200" cy="25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1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Approximation Guarantee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First we prove the theorem, assuming that the algorithm will always terminate successfully.</a:t>
            </a:r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753EA-E95F-4306-9E98-A2401F1606CA}"/>
                  </a:ext>
                </a:extLst>
              </p14:cNvPr>
              <p14:cNvContentPartPr/>
              <p14:nvPr/>
            </p14:nvContentPartPr>
            <p14:xfrm>
              <a:off x="1123200" y="1548360"/>
              <a:ext cx="10501200" cy="489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753EA-E95F-4306-9E98-A2401F1606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840" y="1539000"/>
                <a:ext cx="10519920" cy="49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72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 of Basic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737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would like to prove that either there is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 or there is a degree one vertex,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or there is a vertex with degree constraint and its degree is at most three.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Suppose by contradiction that none of these happens in a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737399"/>
              </a:xfrm>
              <a:prstGeom prst="rect">
                <a:avLst/>
              </a:prstGeom>
              <a:blipFill>
                <a:blip r:embed="rId2"/>
                <a:stretch>
                  <a:fillRect l="-557" t="-21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0D3201D-1D3B-4D1A-BFC2-AD66763BB9CC}"/>
              </a:ext>
            </a:extLst>
          </p:cNvPr>
          <p:cNvGrpSpPr/>
          <p:nvPr/>
        </p:nvGrpSpPr>
        <p:grpSpPr>
          <a:xfrm>
            <a:off x="6932490" y="757686"/>
            <a:ext cx="356760" cy="342000"/>
            <a:chOff x="6932490" y="757686"/>
            <a:chExt cx="35676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CF084A-D819-4640-A79B-BFE3AD888431}"/>
                    </a:ext>
                  </a:extLst>
                </p14:cNvPr>
                <p14:cNvContentPartPr/>
                <p14:nvPr/>
              </p14:nvContentPartPr>
              <p14:xfrm>
                <a:off x="7072530" y="875406"/>
                <a:ext cx="125280" cy="11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CF084A-D819-4640-A79B-BFE3AD8884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3890" y="866766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F5E149-3833-4F42-ADC8-9EDC7697E3E3}"/>
                    </a:ext>
                  </a:extLst>
                </p14:cNvPr>
                <p14:cNvContentPartPr/>
                <p14:nvPr/>
              </p14:nvContentPartPr>
              <p14:xfrm>
                <a:off x="6932490" y="757686"/>
                <a:ext cx="356760" cy="342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F5E149-3833-4F42-ADC8-9EDC7697E3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23850" y="748686"/>
                  <a:ext cx="37440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A478A9-267C-41F1-BCE9-A7F8D2558A14}"/>
              </a:ext>
            </a:extLst>
          </p:cNvPr>
          <p:cNvGrpSpPr/>
          <p:nvPr/>
        </p:nvGrpSpPr>
        <p:grpSpPr>
          <a:xfrm>
            <a:off x="9865050" y="754806"/>
            <a:ext cx="369000" cy="361080"/>
            <a:chOff x="9865050" y="754806"/>
            <a:chExt cx="36900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AF33F2-4321-4FB4-A0D1-79290AD71C63}"/>
                    </a:ext>
                  </a:extLst>
                </p14:cNvPr>
                <p14:cNvContentPartPr/>
                <p14:nvPr/>
              </p14:nvContentPartPr>
              <p14:xfrm>
                <a:off x="9981330" y="871086"/>
                <a:ext cx="124560" cy="150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AF33F2-4321-4FB4-A0D1-79290AD71C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72690" y="862086"/>
                  <a:ext cx="142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225F97-C728-4E42-9D54-F22C8527F6B5}"/>
                    </a:ext>
                  </a:extLst>
                </p14:cNvPr>
                <p14:cNvContentPartPr/>
                <p14:nvPr/>
              </p14:nvContentPartPr>
              <p14:xfrm>
                <a:off x="9865050" y="754806"/>
                <a:ext cx="369000" cy="361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225F97-C728-4E42-9D54-F22C8527F6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56050" y="745806"/>
                  <a:ext cx="38664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678CE9-2CDC-4706-AA29-91434BD3D182}"/>
              </a:ext>
            </a:extLst>
          </p:cNvPr>
          <p:cNvGrpSpPr/>
          <p:nvPr/>
        </p:nvGrpSpPr>
        <p:grpSpPr>
          <a:xfrm>
            <a:off x="9536730" y="1473726"/>
            <a:ext cx="378000" cy="367920"/>
            <a:chOff x="9536730" y="1473726"/>
            <a:chExt cx="37800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9C8B54-9963-4078-8C99-7EF685AA05F9}"/>
                    </a:ext>
                  </a:extLst>
                </p14:cNvPr>
                <p14:cNvContentPartPr/>
                <p14:nvPr/>
              </p14:nvContentPartPr>
              <p14:xfrm>
                <a:off x="9668850" y="1580286"/>
                <a:ext cx="165960" cy="10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9C8B54-9963-4078-8C99-7EF685AA05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60210" y="1571646"/>
                  <a:ext cx="18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5BA1DA-E07E-4171-9E09-66B4F74010A6}"/>
                    </a:ext>
                  </a:extLst>
                </p14:cNvPr>
                <p14:cNvContentPartPr/>
                <p14:nvPr/>
              </p14:nvContentPartPr>
              <p14:xfrm>
                <a:off x="9755250" y="1599366"/>
                <a:ext cx="35640" cy="171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5BA1DA-E07E-4171-9E09-66B4F74010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46250" y="1590726"/>
                  <a:ext cx="5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08BC5-3728-44D0-B31F-9136B49158A0}"/>
                    </a:ext>
                  </a:extLst>
                </p14:cNvPr>
                <p14:cNvContentPartPr/>
                <p14:nvPr/>
              </p14:nvContentPartPr>
              <p14:xfrm>
                <a:off x="9536730" y="1473726"/>
                <a:ext cx="378000" cy="36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08BC5-3728-44D0-B31F-9136B49158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7730" y="1464726"/>
                  <a:ext cx="3956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E83B9D-9353-41E0-A9EA-7F0E2DA8AA2B}"/>
              </a:ext>
            </a:extLst>
          </p:cNvPr>
          <p:cNvGrpSpPr/>
          <p:nvPr/>
        </p:nvGrpSpPr>
        <p:grpSpPr>
          <a:xfrm>
            <a:off x="1589730" y="2590086"/>
            <a:ext cx="324360" cy="209520"/>
            <a:chOff x="1589730" y="2590086"/>
            <a:chExt cx="32436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F168C5-49E3-47E0-A0EB-328AEDCB1B45}"/>
                    </a:ext>
                  </a:extLst>
                </p14:cNvPr>
                <p14:cNvContentPartPr/>
                <p14:nvPr/>
              </p14:nvContentPartPr>
              <p14:xfrm>
                <a:off x="1589730" y="2590086"/>
                <a:ext cx="219600" cy="183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F168C5-49E3-47E0-A0EB-328AEDCB1B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0730" y="2581446"/>
                  <a:ext cx="237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3D3570-395C-4116-9DC0-3D0DE71D30E8}"/>
                    </a:ext>
                  </a:extLst>
                </p14:cNvPr>
                <p14:cNvContentPartPr/>
                <p14:nvPr/>
              </p14:nvContentPartPr>
              <p14:xfrm>
                <a:off x="1843890" y="2600166"/>
                <a:ext cx="70200" cy="19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3D3570-395C-4116-9DC0-3D0DE71D30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35250" y="2591526"/>
                  <a:ext cx="87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E98F8D-E489-4B00-A26C-61FFA16353CC}"/>
                    </a:ext>
                  </a:extLst>
                </p14:cNvPr>
                <p14:cNvContentPartPr/>
                <p14:nvPr/>
              </p14:nvContentPartPr>
              <p14:xfrm>
                <a:off x="1794210" y="2636886"/>
                <a:ext cx="113040" cy="17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E98F8D-E489-4B00-A26C-61FFA16353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85570" y="2627886"/>
                  <a:ext cx="1306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E90503-1C68-406A-957C-86FC0DECCCCE}"/>
                  </a:ext>
                </a:extLst>
              </p14:cNvPr>
              <p14:cNvContentPartPr/>
              <p14:nvPr/>
            </p14:nvContentPartPr>
            <p14:xfrm>
              <a:off x="2231250" y="2592966"/>
              <a:ext cx="226800" cy="148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E90503-1C68-406A-957C-86FC0DECCC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22250" y="2583966"/>
                <a:ext cx="24444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68141FE-5E51-42FC-8B61-3604DCCC3AF4}"/>
              </a:ext>
            </a:extLst>
          </p:cNvPr>
          <p:cNvGrpSpPr/>
          <p:nvPr/>
        </p:nvGrpSpPr>
        <p:grpSpPr>
          <a:xfrm>
            <a:off x="2762610" y="2570646"/>
            <a:ext cx="243720" cy="160560"/>
            <a:chOff x="2762610" y="2570646"/>
            <a:chExt cx="24372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CAA0AB-1908-4500-A571-DA144464DC94}"/>
                    </a:ext>
                  </a:extLst>
                </p14:cNvPr>
                <p14:cNvContentPartPr/>
                <p14:nvPr/>
              </p14:nvContentPartPr>
              <p14:xfrm>
                <a:off x="2762610" y="2570646"/>
                <a:ext cx="96840" cy="160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CAA0AB-1908-4500-A571-DA144464DC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53970" y="2561646"/>
                  <a:ext cx="114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FA9D82-385B-4009-AF9B-757A44BB7A38}"/>
                    </a:ext>
                  </a:extLst>
                </p14:cNvPr>
                <p14:cNvContentPartPr/>
                <p14:nvPr/>
              </p14:nvContentPartPr>
              <p14:xfrm>
                <a:off x="2882490" y="2591166"/>
                <a:ext cx="123840" cy="109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FA9D82-385B-4009-AF9B-757A44BB7A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73850" y="2582166"/>
                  <a:ext cx="1414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060DEE-FF92-44F8-ABCE-C9B95A06B0AB}"/>
              </a:ext>
            </a:extLst>
          </p:cNvPr>
          <p:cNvGrpSpPr/>
          <p:nvPr/>
        </p:nvGrpSpPr>
        <p:grpSpPr>
          <a:xfrm>
            <a:off x="3230610" y="2510886"/>
            <a:ext cx="387000" cy="203400"/>
            <a:chOff x="3230610" y="2510886"/>
            <a:chExt cx="38700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5354BD-E7EA-4CFF-906C-8B041C55AC14}"/>
                    </a:ext>
                  </a:extLst>
                </p14:cNvPr>
                <p14:cNvContentPartPr/>
                <p14:nvPr/>
              </p14:nvContentPartPr>
              <p14:xfrm>
                <a:off x="3296130" y="2560206"/>
                <a:ext cx="44280" cy="154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5354BD-E7EA-4CFF-906C-8B041C55AC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87490" y="2551206"/>
                  <a:ext cx="61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451DBD-12E7-4953-B883-8BDCA26EDAE9}"/>
                    </a:ext>
                  </a:extLst>
                </p14:cNvPr>
                <p14:cNvContentPartPr/>
                <p14:nvPr/>
              </p14:nvContentPartPr>
              <p14:xfrm>
                <a:off x="3230610" y="2603766"/>
                <a:ext cx="113400" cy="11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451DBD-12E7-4953-B883-8BDCA26EDA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21970" y="2594766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D9E98A-6A0B-4338-AAD6-9E00724EF941}"/>
                    </a:ext>
                  </a:extLst>
                </p14:cNvPr>
                <p14:cNvContentPartPr/>
                <p14:nvPr/>
              </p14:nvContentPartPr>
              <p14:xfrm>
                <a:off x="3392970" y="2510886"/>
                <a:ext cx="224640" cy="182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D9E98A-6A0B-4338-AAD6-9E00724EF9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4330" y="2501886"/>
                  <a:ext cx="2422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D508C6-0043-4CFB-8939-0665CE0A8727}"/>
              </a:ext>
            </a:extLst>
          </p:cNvPr>
          <p:cNvGrpSpPr/>
          <p:nvPr/>
        </p:nvGrpSpPr>
        <p:grpSpPr>
          <a:xfrm>
            <a:off x="3867450" y="2514486"/>
            <a:ext cx="334440" cy="167400"/>
            <a:chOff x="3867450" y="2514486"/>
            <a:chExt cx="3344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18D9D1-A0B0-4EBF-B43E-50ACB6BFF178}"/>
                    </a:ext>
                  </a:extLst>
                </p14:cNvPr>
                <p14:cNvContentPartPr/>
                <p14:nvPr/>
              </p14:nvContentPartPr>
              <p14:xfrm>
                <a:off x="3867450" y="2562366"/>
                <a:ext cx="218880" cy="115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18D9D1-A0B0-4EBF-B43E-50ACB6BFF1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58810" y="2553366"/>
                  <a:ext cx="236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1442EA-3FC8-4D2E-9D13-22AA8C19AB08}"/>
                    </a:ext>
                  </a:extLst>
                </p14:cNvPr>
                <p14:cNvContentPartPr/>
                <p14:nvPr/>
              </p14:nvContentPartPr>
              <p14:xfrm>
                <a:off x="4065450" y="2514486"/>
                <a:ext cx="136440" cy="167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1442EA-3FC8-4D2E-9D13-22AA8C19AB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56810" y="2505846"/>
                  <a:ext cx="1540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7A0C30-0291-404B-B59C-952AD7A10350}"/>
              </a:ext>
            </a:extLst>
          </p:cNvPr>
          <p:cNvGrpSpPr/>
          <p:nvPr/>
        </p:nvGrpSpPr>
        <p:grpSpPr>
          <a:xfrm>
            <a:off x="4477650" y="2463006"/>
            <a:ext cx="255960" cy="259920"/>
            <a:chOff x="4477650" y="2463006"/>
            <a:chExt cx="25596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A26785-3991-460E-AEBA-6FB4E7342B53}"/>
                    </a:ext>
                  </a:extLst>
                </p14:cNvPr>
                <p14:cNvContentPartPr/>
                <p14:nvPr/>
              </p14:nvContentPartPr>
              <p14:xfrm>
                <a:off x="4477650" y="2564886"/>
                <a:ext cx="83880" cy="7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A26785-3991-460E-AEBA-6FB4E7342B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68650" y="2556246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8DF40D-8D93-4CE7-87F3-12F94C0FD5FC}"/>
                    </a:ext>
                  </a:extLst>
                </p14:cNvPr>
                <p14:cNvContentPartPr/>
                <p14:nvPr/>
              </p14:nvContentPartPr>
              <p14:xfrm>
                <a:off x="4620570" y="2463006"/>
                <a:ext cx="113040" cy="259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8DF40D-8D93-4CE7-87F3-12F94C0FD5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11930" y="2454006"/>
                  <a:ext cx="1306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A651FD-3CA6-48E4-963C-A063B3C83ADB}"/>
              </a:ext>
            </a:extLst>
          </p:cNvPr>
          <p:cNvGrpSpPr/>
          <p:nvPr/>
        </p:nvGrpSpPr>
        <p:grpSpPr>
          <a:xfrm>
            <a:off x="5072730" y="2518446"/>
            <a:ext cx="791640" cy="137520"/>
            <a:chOff x="5072730" y="2518446"/>
            <a:chExt cx="79164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1511FF-F969-475C-8CDF-3D5CF814FD08}"/>
                    </a:ext>
                  </a:extLst>
                </p14:cNvPr>
                <p14:cNvContentPartPr/>
                <p14:nvPr/>
              </p14:nvContentPartPr>
              <p14:xfrm>
                <a:off x="5072730" y="2526006"/>
                <a:ext cx="124560" cy="119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1511FF-F969-475C-8CDF-3D5CF814FD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64090" y="2517006"/>
                  <a:ext cx="142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8533DAF-64A4-46EE-8269-B6D2F21F469C}"/>
                    </a:ext>
                  </a:extLst>
                </p14:cNvPr>
                <p14:cNvContentPartPr/>
                <p14:nvPr/>
              </p14:nvContentPartPr>
              <p14:xfrm>
                <a:off x="5255610" y="2537886"/>
                <a:ext cx="178560" cy="10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8533DAF-64A4-46EE-8269-B6D2F21F46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46970" y="2529246"/>
                  <a:ext cx="196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AFC150-4EF1-48EF-A62B-E45E70B7BEE3}"/>
                    </a:ext>
                  </a:extLst>
                </p14:cNvPr>
                <p14:cNvContentPartPr/>
                <p14:nvPr/>
              </p14:nvContentPartPr>
              <p14:xfrm>
                <a:off x="5443890" y="2518446"/>
                <a:ext cx="138960" cy="13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AFC150-4EF1-48EF-A62B-E45E70B7BE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35250" y="2509446"/>
                  <a:ext cx="156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A30848-B1D4-4FC0-AD77-3A5A47A390D0}"/>
                    </a:ext>
                  </a:extLst>
                </p14:cNvPr>
                <p14:cNvContentPartPr/>
                <p14:nvPr/>
              </p14:nvContentPartPr>
              <p14:xfrm>
                <a:off x="5555130" y="2542206"/>
                <a:ext cx="14400" cy="10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A30848-B1D4-4FC0-AD77-3A5A47A390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6490" y="2533566"/>
                  <a:ext cx="32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E0591A-2835-42CE-8EF3-A713FBAC8564}"/>
                    </a:ext>
                  </a:extLst>
                </p14:cNvPr>
                <p14:cNvContentPartPr/>
                <p14:nvPr/>
              </p14:nvContentPartPr>
              <p14:xfrm>
                <a:off x="5622090" y="2549406"/>
                <a:ext cx="169920" cy="92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E0591A-2835-42CE-8EF3-A713FBAC85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13450" y="2540766"/>
                  <a:ext cx="18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21760F3-6E3F-4103-BF1A-861F81839EE0}"/>
                    </a:ext>
                  </a:extLst>
                </p14:cNvPr>
                <p14:cNvContentPartPr/>
                <p14:nvPr/>
              </p14:nvContentPartPr>
              <p14:xfrm>
                <a:off x="5822250" y="2521326"/>
                <a:ext cx="42120" cy="91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21760F3-6E3F-4103-BF1A-861F81839EE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13610" y="2512326"/>
                  <a:ext cx="597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D23805-05F4-48D9-9691-6C17A53D0513}"/>
              </a:ext>
            </a:extLst>
          </p:cNvPr>
          <p:cNvGrpSpPr/>
          <p:nvPr/>
        </p:nvGrpSpPr>
        <p:grpSpPr>
          <a:xfrm>
            <a:off x="6215730" y="2468046"/>
            <a:ext cx="423720" cy="160200"/>
            <a:chOff x="6215730" y="2468046"/>
            <a:chExt cx="42372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E1579C-FA53-44A8-968F-427FE106E570}"/>
                    </a:ext>
                  </a:extLst>
                </p14:cNvPr>
                <p14:cNvContentPartPr/>
                <p14:nvPr/>
              </p14:nvContentPartPr>
              <p14:xfrm>
                <a:off x="6215730" y="2531406"/>
                <a:ext cx="198000" cy="96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E1579C-FA53-44A8-968F-427FE106E5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07090" y="2522406"/>
                  <a:ext cx="215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6E4B0B-F641-4A38-8B0D-D3D66B5B4857}"/>
                    </a:ext>
                  </a:extLst>
                </p14:cNvPr>
                <p14:cNvContentPartPr/>
                <p14:nvPr/>
              </p14:nvContentPartPr>
              <p14:xfrm>
                <a:off x="6337770" y="2468046"/>
                <a:ext cx="168480" cy="13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6E4B0B-F641-4A38-8B0D-D3D66B5B48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29130" y="2459406"/>
                  <a:ext cx="186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189942-D1C0-4C7D-83D9-79F11BAE89D2}"/>
                    </a:ext>
                  </a:extLst>
                </p14:cNvPr>
                <p14:cNvContentPartPr/>
                <p14:nvPr/>
              </p14:nvContentPartPr>
              <p14:xfrm>
                <a:off x="6396090" y="2468766"/>
                <a:ext cx="243360" cy="130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189942-D1C0-4C7D-83D9-79F11BAE89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87450" y="2459766"/>
                  <a:ext cx="2610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3935A1-FAD0-4D65-A8A6-63AF43D48F7E}"/>
              </a:ext>
            </a:extLst>
          </p:cNvPr>
          <p:cNvGrpSpPr/>
          <p:nvPr/>
        </p:nvGrpSpPr>
        <p:grpSpPr>
          <a:xfrm>
            <a:off x="6909090" y="2476686"/>
            <a:ext cx="626400" cy="240120"/>
            <a:chOff x="6909090" y="2476686"/>
            <a:chExt cx="6264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0CD9D2-F821-4809-BAF9-A8635BB5ED33}"/>
                    </a:ext>
                  </a:extLst>
                </p14:cNvPr>
                <p14:cNvContentPartPr/>
                <p14:nvPr/>
              </p14:nvContentPartPr>
              <p14:xfrm>
                <a:off x="6909090" y="2476686"/>
                <a:ext cx="221040" cy="123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0CD9D2-F821-4809-BAF9-A8635BB5ED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00450" y="2467686"/>
                  <a:ext cx="238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BBA66A-3700-4A8D-BFCA-1B15750C5B79}"/>
                    </a:ext>
                  </a:extLst>
                </p14:cNvPr>
                <p14:cNvContentPartPr/>
                <p14:nvPr/>
              </p14:nvContentPartPr>
              <p14:xfrm>
                <a:off x="7178730" y="2514486"/>
                <a:ext cx="59760" cy="202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BBA66A-3700-4A8D-BFCA-1B15750C5B7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70090" y="2505486"/>
                  <a:ext cx="77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86B297-AFFA-402C-A7FC-34B2C6371D18}"/>
                    </a:ext>
                  </a:extLst>
                </p14:cNvPr>
                <p14:cNvContentPartPr/>
                <p14:nvPr/>
              </p14:nvContentPartPr>
              <p14:xfrm>
                <a:off x="7295370" y="2510886"/>
                <a:ext cx="29520" cy="87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86B297-AFFA-402C-A7FC-34B2C6371D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86730" y="2501886"/>
                  <a:ext cx="4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15136C-77DB-48E4-B557-FF9590100DA2}"/>
                    </a:ext>
                  </a:extLst>
                </p14:cNvPr>
                <p14:cNvContentPartPr/>
                <p14:nvPr/>
              </p14:nvContentPartPr>
              <p14:xfrm>
                <a:off x="7375290" y="2514126"/>
                <a:ext cx="160200" cy="9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15136C-77DB-48E4-B557-FF9590100D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66290" y="2505486"/>
                  <a:ext cx="1778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0D96C3-C545-4792-BE4A-0AD181FD3CA6}"/>
              </a:ext>
            </a:extLst>
          </p:cNvPr>
          <p:cNvGrpSpPr/>
          <p:nvPr/>
        </p:nvGrpSpPr>
        <p:grpSpPr>
          <a:xfrm>
            <a:off x="7856610" y="2450766"/>
            <a:ext cx="1202400" cy="194760"/>
            <a:chOff x="7856610" y="2450766"/>
            <a:chExt cx="120240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8FC581-26D0-496F-B5E3-9783401D364D}"/>
                    </a:ext>
                  </a:extLst>
                </p14:cNvPr>
                <p14:cNvContentPartPr/>
                <p14:nvPr/>
              </p14:nvContentPartPr>
              <p14:xfrm>
                <a:off x="7856610" y="2523126"/>
                <a:ext cx="307800" cy="122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8FC581-26D0-496F-B5E3-9783401D36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47610" y="2514486"/>
                  <a:ext cx="325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244619-4441-4211-A9C1-48A9A252A53B}"/>
                    </a:ext>
                  </a:extLst>
                </p14:cNvPr>
                <p14:cNvContentPartPr/>
                <p14:nvPr/>
              </p14:nvContentPartPr>
              <p14:xfrm>
                <a:off x="8239290" y="2531406"/>
                <a:ext cx="73080" cy="98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244619-4441-4211-A9C1-48A9A252A5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0650" y="2522766"/>
                  <a:ext cx="90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E29F22-DB2D-488B-BF25-6A207B6781B6}"/>
                    </a:ext>
                  </a:extLst>
                </p14:cNvPr>
                <p14:cNvContentPartPr/>
                <p14:nvPr/>
              </p14:nvContentPartPr>
              <p14:xfrm>
                <a:off x="8330010" y="2450766"/>
                <a:ext cx="190800" cy="181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E29F22-DB2D-488B-BF25-6A207B6781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21370" y="2442126"/>
                  <a:ext cx="20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4F294E-D0DE-4E28-BA11-FE97575B3FEC}"/>
                    </a:ext>
                  </a:extLst>
                </p14:cNvPr>
                <p14:cNvContentPartPr/>
                <p14:nvPr/>
              </p14:nvContentPartPr>
              <p14:xfrm>
                <a:off x="8552490" y="2538246"/>
                <a:ext cx="73800" cy="72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4F294E-D0DE-4E28-BA11-FE97575B3FE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3490" y="2529246"/>
                  <a:ext cx="91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86FBAD-749A-478D-A26A-4FE3860AB1BF}"/>
                    </a:ext>
                  </a:extLst>
                </p14:cNvPr>
                <p14:cNvContentPartPr/>
                <p14:nvPr/>
              </p14:nvContentPartPr>
              <p14:xfrm>
                <a:off x="8651130" y="2514126"/>
                <a:ext cx="191520" cy="10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86FBAD-749A-478D-A26A-4FE3860AB1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42490" y="2505126"/>
                  <a:ext cx="209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6C0682-43A5-4FB7-9E23-66280B081D9D}"/>
                    </a:ext>
                  </a:extLst>
                </p14:cNvPr>
                <p14:cNvContentPartPr/>
                <p14:nvPr/>
              </p14:nvContentPartPr>
              <p14:xfrm>
                <a:off x="8906370" y="2452206"/>
                <a:ext cx="24840" cy="188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6C0682-43A5-4FB7-9E23-66280B081D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97730" y="2443566"/>
                  <a:ext cx="42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6FA68B-1896-4E15-9FA3-5F80E433EE73}"/>
                    </a:ext>
                  </a:extLst>
                </p14:cNvPr>
                <p14:cNvContentPartPr/>
                <p14:nvPr/>
              </p14:nvContentPartPr>
              <p14:xfrm>
                <a:off x="8835090" y="2501166"/>
                <a:ext cx="223920" cy="118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6FA68B-1896-4E15-9FA3-5F80E433EE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26450" y="2492526"/>
                  <a:ext cx="24156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8ED2D1-3930-4E74-94E2-15DF523967CD}"/>
                  </a:ext>
                </a:extLst>
              </p14:cNvPr>
              <p14:cNvContentPartPr/>
              <p14:nvPr/>
            </p14:nvContentPartPr>
            <p14:xfrm>
              <a:off x="9249810" y="2649126"/>
              <a:ext cx="1800" cy="4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8ED2D1-3930-4E74-94E2-15DF523967C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241170" y="2640486"/>
                <a:ext cx="1944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C00EB901-2585-4D47-8630-110BC84B4676}"/>
              </a:ext>
            </a:extLst>
          </p:cNvPr>
          <p:cNvGrpSpPr/>
          <p:nvPr/>
        </p:nvGrpSpPr>
        <p:grpSpPr>
          <a:xfrm>
            <a:off x="1765050" y="3344286"/>
            <a:ext cx="376200" cy="255240"/>
            <a:chOff x="1765050" y="3344286"/>
            <a:chExt cx="37620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9C6A80-016D-4EF0-8DB4-DF538AE61D09}"/>
                    </a:ext>
                  </a:extLst>
                </p14:cNvPr>
                <p14:cNvContentPartPr/>
                <p14:nvPr/>
              </p14:nvContentPartPr>
              <p14:xfrm>
                <a:off x="1765050" y="3344286"/>
                <a:ext cx="19440" cy="203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9C6A80-016D-4EF0-8DB4-DF538AE61D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56050" y="3335646"/>
                  <a:ext cx="37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996952-47A0-4A99-8558-2D0CEF8694AB}"/>
                    </a:ext>
                  </a:extLst>
                </p14:cNvPr>
                <p14:cNvContentPartPr/>
                <p14:nvPr/>
              </p14:nvContentPartPr>
              <p14:xfrm>
                <a:off x="1840290" y="3381006"/>
                <a:ext cx="187560" cy="6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996952-47A0-4A99-8558-2D0CEF8694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31290" y="3372366"/>
                  <a:ext cx="20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5F34595-5388-4307-A107-E0D6E08B0E61}"/>
                    </a:ext>
                  </a:extLst>
                </p14:cNvPr>
                <p14:cNvContentPartPr/>
                <p14:nvPr/>
              </p14:nvContentPartPr>
              <p14:xfrm>
                <a:off x="1886730" y="3398646"/>
                <a:ext cx="139680" cy="174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5F34595-5388-4307-A107-E0D6E08B0E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77730" y="3390006"/>
                  <a:ext cx="157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3155BF-35B9-45C0-B1B0-B9039D00E2AD}"/>
                    </a:ext>
                  </a:extLst>
                </p14:cNvPr>
                <p14:cNvContentPartPr/>
                <p14:nvPr/>
              </p14:nvContentPartPr>
              <p14:xfrm>
                <a:off x="1936410" y="3345726"/>
                <a:ext cx="204840" cy="253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3155BF-35B9-45C0-B1B0-B9039D00E2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27770" y="3336726"/>
                  <a:ext cx="2224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8922F07-4768-44CE-85CA-1661D04D8C22}"/>
              </a:ext>
            </a:extLst>
          </p:cNvPr>
          <p:cNvGrpSpPr/>
          <p:nvPr/>
        </p:nvGrpSpPr>
        <p:grpSpPr>
          <a:xfrm>
            <a:off x="2323410" y="3465966"/>
            <a:ext cx="150480" cy="84600"/>
            <a:chOff x="2323410" y="3465966"/>
            <a:chExt cx="15048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B21639-2A97-4320-BEE3-7B5030E0BFEC}"/>
                    </a:ext>
                  </a:extLst>
                </p14:cNvPr>
                <p14:cNvContentPartPr/>
                <p14:nvPr/>
              </p14:nvContentPartPr>
              <p14:xfrm>
                <a:off x="2323410" y="3465966"/>
                <a:ext cx="133920" cy="1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B21639-2A97-4320-BEE3-7B5030E0BFE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14770" y="3456966"/>
                  <a:ext cx="15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10F1DC-4FDB-4287-BE3D-FCC8276B0225}"/>
                    </a:ext>
                  </a:extLst>
                </p14:cNvPr>
                <p14:cNvContentPartPr/>
                <p14:nvPr/>
              </p14:nvContentPartPr>
              <p14:xfrm>
                <a:off x="2337810" y="3537246"/>
                <a:ext cx="136080" cy="13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10F1DC-4FDB-4287-BE3D-FCC8276B022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29170" y="3528246"/>
                  <a:ext cx="1537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00309AC-5DDA-48F6-BEFD-F24D22069E5C}"/>
              </a:ext>
            </a:extLst>
          </p:cNvPr>
          <p:cNvGrpSpPr/>
          <p:nvPr/>
        </p:nvGrpSpPr>
        <p:grpSpPr>
          <a:xfrm>
            <a:off x="2717970" y="3289566"/>
            <a:ext cx="1859400" cy="493200"/>
            <a:chOff x="2717970" y="3289566"/>
            <a:chExt cx="185940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8F3196-4532-43C3-ABF3-8766D8617E3D}"/>
                    </a:ext>
                  </a:extLst>
                </p14:cNvPr>
                <p14:cNvContentPartPr/>
                <p14:nvPr/>
              </p14:nvContentPartPr>
              <p14:xfrm>
                <a:off x="2814810" y="3292446"/>
                <a:ext cx="48240" cy="181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8F3196-4532-43C3-ABF3-8766D8617E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06170" y="3283806"/>
                  <a:ext cx="65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EED2FB-D49C-4F19-90BB-6B47CCE77D7C}"/>
                    </a:ext>
                  </a:extLst>
                </p14:cNvPr>
                <p14:cNvContentPartPr/>
                <p14:nvPr/>
              </p14:nvContentPartPr>
              <p14:xfrm>
                <a:off x="2717970" y="3481806"/>
                <a:ext cx="262080" cy="1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EED2FB-D49C-4F19-90BB-6B47CCE77D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8970" y="3472806"/>
                  <a:ext cx="279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2342F7-B596-4123-91F6-4BE9D1D7BFF9}"/>
                    </a:ext>
                  </a:extLst>
                </p14:cNvPr>
                <p14:cNvContentPartPr/>
                <p14:nvPr/>
              </p14:nvContentPartPr>
              <p14:xfrm>
                <a:off x="2809410" y="3581526"/>
                <a:ext cx="166320" cy="140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2342F7-B596-4123-91F6-4BE9D1D7BF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00770" y="3572886"/>
                  <a:ext cx="183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BE8F9B4-3C21-47E3-AEBC-BB3A55846544}"/>
                    </a:ext>
                  </a:extLst>
                </p14:cNvPr>
                <p14:cNvContentPartPr/>
                <p14:nvPr/>
              </p14:nvContentPartPr>
              <p14:xfrm>
                <a:off x="3101730" y="3289566"/>
                <a:ext cx="70920" cy="445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BE8F9B4-3C21-47E3-AEBC-BB3A558465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93090" y="3280926"/>
                  <a:ext cx="885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E1355A3-50F4-448D-9945-1B4270951D61}"/>
                    </a:ext>
                  </a:extLst>
                </p14:cNvPr>
                <p14:cNvContentPartPr/>
                <p14:nvPr/>
              </p14:nvContentPartPr>
              <p14:xfrm>
                <a:off x="3361650" y="3309726"/>
                <a:ext cx="226440" cy="1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E1355A3-50F4-448D-9945-1B4270951D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53010" y="3300726"/>
                  <a:ext cx="24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083B09B-0E4A-4A0F-8F0D-7EDBA8198E30}"/>
                    </a:ext>
                  </a:extLst>
                </p14:cNvPr>
                <p14:cNvContentPartPr/>
                <p14:nvPr/>
              </p14:nvContentPartPr>
              <p14:xfrm>
                <a:off x="3398730" y="3319086"/>
                <a:ext cx="186840" cy="207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083B09B-0E4A-4A0F-8F0D-7EDBA8198E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89730" y="3310446"/>
                  <a:ext cx="204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D1FA86-28CC-4E0F-BCEE-88AD73922DED}"/>
                    </a:ext>
                  </a:extLst>
                </p14:cNvPr>
                <p14:cNvContentPartPr/>
                <p14:nvPr/>
              </p14:nvContentPartPr>
              <p14:xfrm>
                <a:off x="3306210" y="3662526"/>
                <a:ext cx="95400" cy="10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D1FA86-28CC-4E0F-BCEE-88AD73922D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97570" y="3653526"/>
                  <a:ext cx="11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0AAFFD-EA66-4DC8-A49E-F7C14F2578D1}"/>
                    </a:ext>
                  </a:extLst>
                </p14:cNvPr>
                <p14:cNvContentPartPr/>
                <p14:nvPr/>
              </p14:nvContentPartPr>
              <p14:xfrm>
                <a:off x="3453450" y="3680526"/>
                <a:ext cx="78480" cy="92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0AAFFD-EA66-4DC8-A49E-F7C14F2578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44450" y="3671526"/>
                  <a:ext cx="96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B433338-4F88-43A2-A606-4ECD58A886CD}"/>
                    </a:ext>
                  </a:extLst>
                </p14:cNvPr>
                <p14:cNvContentPartPr/>
                <p14:nvPr/>
              </p14:nvContentPartPr>
              <p14:xfrm>
                <a:off x="3581610" y="3642366"/>
                <a:ext cx="180000" cy="140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B433338-4F88-43A2-A606-4ECD58A886C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72610" y="3633726"/>
                  <a:ext cx="197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DB9804C-0569-40C1-925A-EA7BD2A1B50E}"/>
                    </a:ext>
                  </a:extLst>
                </p14:cNvPr>
                <p14:cNvContentPartPr/>
                <p14:nvPr/>
              </p14:nvContentPartPr>
              <p14:xfrm>
                <a:off x="3914250" y="3350406"/>
                <a:ext cx="125280" cy="158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DB9804C-0569-40C1-925A-EA7BD2A1B5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5610" y="3341766"/>
                  <a:ext cx="142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D62064-3CB0-410B-A560-0C3255422D1E}"/>
                    </a:ext>
                  </a:extLst>
                </p14:cNvPr>
                <p14:cNvContentPartPr/>
                <p14:nvPr/>
              </p14:nvContentPartPr>
              <p14:xfrm>
                <a:off x="4052850" y="3412686"/>
                <a:ext cx="71640" cy="9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D62064-3CB0-410B-A560-0C3255422D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43850" y="3404046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0ED351-2130-4594-9446-A875932DED60}"/>
                    </a:ext>
                  </a:extLst>
                </p14:cNvPr>
                <p14:cNvContentPartPr/>
                <p14:nvPr/>
              </p14:nvContentPartPr>
              <p14:xfrm>
                <a:off x="4140330" y="3413046"/>
                <a:ext cx="82440" cy="232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0ED351-2130-4594-9446-A875932DED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31330" y="3404046"/>
                  <a:ext cx="100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1CB346-F00F-4B46-A67E-DB53636D8378}"/>
                    </a:ext>
                  </a:extLst>
                </p14:cNvPr>
                <p14:cNvContentPartPr/>
                <p14:nvPr/>
              </p14:nvContentPartPr>
              <p14:xfrm>
                <a:off x="4292250" y="3368046"/>
                <a:ext cx="92160" cy="180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1CB346-F00F-4B46-A67E-DB53636D837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83250" y="3359406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D5A444-D67C-4095-91F8-0D6FC64460D7}"/>
                    </a:ext>
                  </a:extLst>
                </p14:cNvPr>
                <p14:cNvContentPartPr/>
                <p14:nvPr/>
              </p14:nvContentPartPr>
              <p14:xfrm>
                <a:off x="4403130" y="3368406"/>
                <a:ext cx="174240" cy="190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D5A444-D67C-4095-91F8-0D6FC64460D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94490" y="3359766"/>
                  <a:ext cx="1918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12E8A55-78DB-44A4-B331-CC2B8F6522FF}"/>
              </a:ext>
            </a:extLst>
          </p:cNvPr>
          <p:cNvGrpSpPr/>
          <p:nvPr/>
        </p:nvGrpSpPr>
        <p:grpSpPr>
          <a:xfrm>
            <a:off x="4737930" y="3184806"/>
            <a:ext cx="1754280" cy="637560"/>
            <a:chOff x="4737930" y="3184806"/>
            <a:chExt cx="1754280" cy="6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F60D8D-8A0A-456F-8717-7A00E8CA2641}"/>
                    </a:ext>
                  </a:extLst>
                </p14:cNvPr>
                <p14:cNvContentPartPr/>
                <p14:nvPr/>
              </p14:nvContentPartPr>
              <p14:xfrm>
                <a:off x="4737930" y="3439326"/>
                <a:ext cx="153720" cy="29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F60D8D-8A0A-456F-8717-7A00E8CA264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29290" y="3430686"/>
                  <a:ext cx="171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5DCC2C-CB7C-4DFA-8D08-5880B1EBFCE1}"/>
                    </a:ext>
                  </a:extLst>
                </p14:cNvPr>
                <p14:cNvContentPartPr/>
                <p14:nvPr/>
              </p14:nvContentPartPr>
              <p14:xfrm>
                <a:off x="4821810" y="3361926"/>
                <a:ext cx="35640" cy="158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5DCC2C-CB7C-4DFA-8D08-5880B1EBFC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13170" y="3352926"/>
                  <a:ext cx="53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A8F610-30F7-48A0-958B-DA89B4D436E4}"/>
                    </a:ext>
                  </a:extLst>
                </p14:cNvPr>
                <p14:cNvContentPartPr/>
                <p14:nvPr/>
              </p14:nvContentPartPr>
              <p14:xfrm>
                <a:off x="5119890" y="3308646"/>
                <a:ext cx="183960" cy="20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A8F610-30F7-48A0-958B-DA89B4D436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10890" y="3300006"/>
                  <a:ext cx="20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8DF43A-34BF-4459-99D4-1CA8AA8F3937}"/>
                    </a:ext>
                  </a:extLst>
                </p14:cNvPr>
                <p14:cNvContentPartPr/>
                <p14:nvPr/>
              </p14:nvContentPartPr>
              <p14:xfrm>
                <a:off x="5112330" y="3321606"/>
                <a:ext cx="227160" cy="228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8DF43A-34BF-4459-99D4-1CA8AA8F39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03330" y="3312966"/>
                  <a:ext cx="244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AEBACC-0881-4746-9EA7-2E618D8BB713}"/>
                    </a:ext>
                  </a:extLst>
                </p14:cNvPr>
                <p14:cNvContentPartPr/>
                <p14:nvPr/>
              </p14:nvContentPartPr>
              <p14:xfrm>
                <a:off x="5010090" y="3651006"/>
                <a:ext cx="104760" cy="95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AEBACC-0881-4746-9EA7-2E618D8BB7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01090" y="3642366"/>
                  <a:ext cx="122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A53A3E-8D02-4C5F-9EF3-8E8B87480D56}"/>
                    </a:ext>
                  </a:extLst>
                </p14:cNvPr>
                <p14:cNvContentPartPr/>
                <p14:nvPr/>
              </p14:nvContentPartPr>
              <p14:xfrm>
                <a:off x="5208090" y="3613566"/>
                <a:ext cx="104400" cy="157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A53A3E-8D02-4C5F-9EF3-8E8B87480D5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99090" y="3604566"/>
                  <a:ext cx="122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A1B1A79-CC7A-4302-B4D3-A421D292AB41}"/>
                    </a:ext>
                  </a:extLst>
                </p14:cNvPr>
                <p14:cNvContentPartPr/>
                <p14:nvPr/>
              </p14:nvContentPartPr>
              <p14:xfrm>
                <a:off x="5207730" y="3702846"/>
                <a:ext cx="108000" cy="9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A1B1A79-CC7A-4302-B4D3-A421D292AB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99090" y="3694206"/>
                  <a:ext cx="125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8CDE2B0-09F8-4C35-8028-795A1C13F8AC}"/>
                    </a:ext>
                  </a:extLst>
                </p14:cNvPr>
                <p14:cNvContentPartPr/>
                <p14:nvPr/>
              </p14:nvContentPartPr>
              <p14:xfrm>
                <a:off x="5240130" y="3584046"/>
                <a:ext cx="65880" cy="238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8CDE2B0-09F8-4C35-8028-795A1C13F8A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31130" y="3575406"/>
                  <a:ext cx="83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FFB2DB8-C7B9-47A4-8E9F-B3F3F2C5AA0F}"/>
                    </a:ext>
                  </a:extLst>
                </p14:cNvPr>
                <p14:cNvContentPartPr/>
                <p14:nvPr/>
              </p14:nvContentPartPr>
              <p14:xfrm>
                <a:off x="5369730" y="3605646"/>
                <a:ext cx="197640" cy="168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FFB2DB8-C7B9-47A4-8E9F-B3F3F2C5AA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60730" y="3596646"/>
                  <a:ext cx="21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0B12C5-FB18-40D9-9CCE-0BAC4BD0E2A8}"/>
                    </a:ext>
                  </a:extLst>
                </p14:cNvPr>
                <p14:cNvContentPartPr/>
                <p14:nvPr/>
              </p14:nvContentPartPr>
              <p14:xfrm>
                <a:off x="5671050" y="3397926"/>
                <a:ext cx="115560" cy="153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0B12C5-FB18-40D9-9CCE-0BAC4BD0E2A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62410" y="3389286"/>
                  <a:ext cx="133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0EF2AA-9922-4B95-BEE8-69F459DD30DD}"/>
                    </a:ext>
                  </a:extLst>
                </p14:cNvPr>
                <p14:cNvContentPartPr/>
                <p14:nvPr/>
              </p14:nvContentPartPr>
              <p14:xfrm>
                <a:off x="5804250" y="3444726"/>
                <a:ext cx="90360" cy="97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0EF2AA-9922-4B95-BEE8-69F459DD30D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95250" y="3436086"/>
                  <a:ext cx="108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70711F-663E-4E25-8EA6-7938AFFE9929}"/>
                    </a:ext>
                  </a:extLst>
                </p14:cNvPr>
                <p14:cNvContentPartPr/>
                <p14:nvPr/>
              </p14:nvContentPartPr>
              <p14:xfrm>
                <a:off x="5927370" y="3427806"/>
                <a:ext cx="55440" cy="264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70711F-663E-4E25-8EA6-7938AFFE99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18370" y="3418806"/>
                  <a:ext cx="73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840555-DB05-47BC-8B56-4E2DAD324354}"/>
                    </a:ext>
                  </a:extLst>
                </p14:cNvPr>
                <p14:cNvContentPartPr/>
                <p14:nvPr/>
              </p14:nvContentPartPr>
              <p14:xfrm>
                <a:off x="6037890" y="3405486"/>
                <a:ext cx="182520" cy="156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840555-DB05-47BC-8B56-4E2DAD3243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29250" y="3396486"/>
                  <a:ext cx="200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674A3D-300F-4ABF-A822-A36B63DBF29A}"/>
                    </a:ext>
                  </a:extLst>
                </p14:cNvPr>
                <p14:cNvContentPartPr/>
                <p14:nvPr/>
              </p14:nvContentPartPr>
              <p14:xfrm>
                <a:off x="6261450" y="3372006"/>
                <a:ext cx="86040" cy="171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674A3D-300F-4ABF-A822-A36B63DBF2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52810" y="3363006"/>
                  <a:ext cx="103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1F4D0B-315D-49CC-8F9C-A858720A42FB}"/>
                    </a:ext>
                  </a:extLst>
                </p14:cNvPr>
                <p14:cNvContentPartPr/>
                <p14:nvPr/>
              </p14:nvContentPartPr>
              <p14:xfrm>
                <a:off x="6343530" y="3184806"/>
                <a:ext cx="148680" cy="608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1F4D0B-315D-49CC-8F9C-A858720A42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34530" y="3175806"/>
                  <a:ext cx="16632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3B7243F-5D4D-4F0D-B35B-5D010A1892EE}"/>
              </a:ext>
            </a:extLst>
          </p:cNvPr>
          <p:cNvGrpSpPr/>
          <p:nvPr/>
        </p:nvGrpSpPr>
        <p:grpSpPr>
          <a:xfrm>
            <a:off x="6769410" y="3417366"/>
            <a:ext cx="145440" cy="182880"/>
            <a:chOff x="6769410" y="3417366"/>
            <a:chExt cx="14544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6F27B1-BA6B-4CAA-BDF9-8858870FC9E1}"/>
                    </a:ext>
                  </a:extLst>
                </p14:cNvPr>
                <p14:cNvContentPartPr/>
                <p14:nvPr/>
              </p14:nvContentPartPr>
              <p14:xfrm>
                <a:off x="6769410" y="3417366"/>
                <a:ext cx="145440" cy="138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6F27B1-BA6B-4CAA-BDF9-8858870FC9E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60770" y="3408726"/>
                  <a:ext cx="163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8E6721-A248-4737-B41E-69F1B96E093C}"/>
                    </a:ext>
                  </a:extLst>
                </p14:cNvPr>
                <p14:cNvContentPartPr/>
                <p14:nvPr/>
              </p14:nvContentPartPr>
              <p14:xfrm>
                <a:off x="6794610" y="3526086"/>
                <a:ext cx="98640" cy="74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8E6721-A248-4737-B41E-69F1B96E093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85970" y="3517446"/>
                  <a:ext cx="1162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7436E85-B09D-4CB6-9B4C-ED7F89B778E9}"/>
              </a:ext>
            </a:extLst>
          </p:cNvPr>
          <p:cNvGrpSpPr/>
          <p:nvPr/>
        </p:nvGrpSpPr>
        <p:grpSpPr>
          <a:xfrm>
            <a:off x="7116090" y="3234846"/>
            <a:ext cx="1353240" cy="557640"/>
            <a:chOff x="7116090" y="3234846"/>
            <a:chExt cx="135324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FAC84C-111E-4D4F-A667-A7D549753713}"/>
                    </a:ext>
                  </a:extLst>
                </p14:cNvPr>
                <p14:cNvContentPartPr/>
                <p14:nvPr/>
              </p14:nvContentPartPr>
              <p14:xfrm>
                <a:off x="7192770" y="3280566"/>
                <a:ext cx="46440" cy="190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FAC84C-111E-4D4F-A667-A7D5497537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83770" y="3271566"/>
                  <a:ext cx="64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B4444C-B809-4D0E-8394-3D78BA75E163}"/>
                    </a:ext>
                  </a:extLst>
                </p14:cNvPr>
                <p14:cNvContentPartPr/>
                <p14:nvPr/>
              </p14:nvContentPartPr>
              <p14:xfrm>
                <a:off x="7116090" y="3434646"/>
                <a:ext cx="281880" cy="17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B4444C-B809-4D0E-8394-3D78BA75E16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07450" y="3426006"/>
                  <a:ext cx="29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84FAE9-91AA-4B1B-8BFF-4DD7BC57CD44}"/>
                    </a:ext>
                  </a:extLst>
                </p14:cNvPr>
                <p14:cNvContentPartPr/>
                <p14:nvPr/>
              </p14:nvContentPartPr>
              <p14:xfrm>
                <a:off x="7200330" y="3537606"/>
                <a:ext cx="159840" cy="131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84FAE9-91AA-4B1B-8BFF-4DD7BC57CD4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91690" y="3528966"/>
                  <a:ext cx="17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C85C1D-F0CF-4EB8-A6FB-6597874BC1FB}"/>
                    </a:ext>
                  </a:extLst>
                </p14:cNvPr>
                <p14:cNvContentPartPr/>
                <p14:nvPr/>
              </p14:nvContentPartPr>
              <p14:xfrm>
                <a:off x="7528290" y="3234846"/>
                <a:ext cx="124920" cy="533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C85C1D-F0CF-4EB8-A6FB-6597874BC1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19290" y="3225846"/>
                  <a:ext cx="1425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B0B219-BF8B-4162-81EB-E963BEDCEDBC}"/>
                    </a:ext>
                  </a:extLst>
                </p14:cNvPr>
                <p14:cNvContentPartPr/>
                <p14:nvPr/>
              </p14:nvContentPartPr>
              <p14:xfrm>
                <a:off x="7798650" y="3311526"/>
                <a:ext cx="225720" cy="25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B0B219-BF8B-4162-81EB-E963BEDCED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90010" y="3302886"/>
                  <a:ext cx="24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E96414A-AFD4-4989-9B98-3A22350962D8}"/>
                    </a:ext>
                  </a:extLst>
                </p14:cNvPr>
                <p14:cNvContentPartPr/>
                <p14:nvPr/>
              </p14:nvContentPartPr>
              <p14:xfrm>
                <a:off x="7806210" y="3322686"/>
                <a:ext cx="217800" cy="209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E96414A-AFD4-4989-9B98-3A22350962D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97570" y="3313686"/>
                  <a:ext cx="235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C4370F-0CB6-4C80-8DEC-5EC2C5E3A497}"/>
                    </a:ext>
                  </a:extLst>
                </p14:cNvPr>
                <p14:cNvContentPartPr/>
                <p14:nvPr/>
              </p14:nvContentPartPr>
              <p14:xfrm>
                <a:off x="7791090" y="3638766"/>
                <a:ext cx="209520" cy="144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C4370F-0CB6-4C80-8DEC-5EC2C5E3A49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82090" y="3630126"/>
                  <a:ext cx="227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0AA0F8-318E-4A56-B868-84FEB22BB147}"/>
                    </a:ext>
                  </a:extLst>
                </p14:cNvPr>
                <p14:cNvContentPartPr/>
                <p14:nvPr/>
              </p14:nvContentPartPr>
              <p14:xfrm>
                <a:off x="8022210" y="3665046"/>
                <a:ext cx="164880" cy="127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0AA0F8-318E-4A56-B868-84FEB22BB14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13570" y="3656046"/>
                  <a:ext cx="182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E9EBCA-9CCD-4838-828C-7CA0B019F07D}"/>
                    </a:ext>
                  </a:extLst>
                </p14:cNvPr>
                <p14:cNvContentPartPr/>
                <p14:nvPr/>
              </p14:nvContentPartPr>
              <p14:xfrm>
                <a:off x="8311650" y="3411966"/>
                <a:ext cx="157680" cy="129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E9EBCA-9CCD-4838-828C-7CA0B019F07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02650" y="3403326"/>
                  <a:ext cx="175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572CC64-25B3-4455-A9B2-F190DB30D31C}"/>
                    </a:ext>
                  </a:extLst>
                </p14:cNvPr>
                <p14:cNvContentPartPr/>
                <p14:nvPr/>
              </p14:nvContentPartPr>
              <p14:xfrm>
                <a:off x="8413530" y="3437886"/>
                <a:ext cx="22320" cy="174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72CC64-25B3-4455-A9B2-F190DB30D3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04890" y="3429246"/>
                  <a:ext cx="399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0F631FC-AAF5-49A1-A132-C7AF09DFEBE0}"/>
              </a:ext>
            </a:extLst>
          </p:cNvPr>
          <p:cNvGrpSpPr/>
          <p:nvPr/>
        </p:nvGrpSpPr>
        <p:grpSpPr>
          <a:xfrm>
            <a:off x="8733210" y="3338886"/>
            <a:ext cx="776520" cy="500760"/>
            <a:chOff x="8733210" y="3338886"/>
            <a:chExt cx="77652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7F068C-8B9D-4549-9B1D-1AF15E4A30BC}"/>
                    </a:ext>
                  </a:extLst>
                </p14:cNvPr>
                <p14:cNvContentPartPr/>
                <p14:nvPr/>
              </p14:nvContentPartPr>
              <p14:xfrm>
                <a:off x="8733210" y="3492966"/>
                <a:ext cx="167400" cy="13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7F068C-8B9D-4549-9B1D-1AF15E4A30B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24210" y="3484326"/>
                  <a:ext cx="185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750D56F-5628-4C65-83AF-B3D11BEDC05F}"/>
                    </a:ext>
                  </a:extLst>
                </p14:cNvPr>
                <p14:cNvContentPartPr/>
                <p14:nvPr/>
              </p14:nvContentPartPr>
              <p14:xfrm>
                <a:off x="8827170" y="3427086"/>
                <a:ext cx="24480" cy="154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750D56F-5628-4C65-83AF-B3D11BEDC05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18170" y="3418086"/>
                  <a:ext cx="42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C1EC3A-34D0-4924-91CC-D06D28E7C630}"/>
                    </a:ext>
                  </a:extLst>
                </p14:cNvPr>
                <p14:cNvContentPartPr/>
                <p14:nvPr/>
              </p14:nvContentPartPr>
              <p14:xfrm>
                <a:off x="9123450" y="3340686"/>
                <a:ext cx="233280" cy="18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C1EC3A-34D0-4924-91CC-D06D28E7C6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14450" y="3332046"/>
                  <a:ext cx="25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255148-D3A9-4118-8333-D82F01AF5E36}"/>
                    </a:ext>
                  </a:extLst>
                </p14:cNvPr>
                <p14:cNvContentPartPr/>
                <p14:nvPr/>
              </p14:nvContentPartPr>
              <p14:xfrm>
                <a:off x="9132090" y="3338886"/>
                <a:ext cx="177480" cy="245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255148-D3A9-4118-8333-D82F01AF5E3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23090" y="3329886"/>
                  <a:ext cx="195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1F7470-97E9-4657-8296-162158F2D119}"/>
                    </a:ext>
                  </a:extLst>
                </p14:cNvPr>
                <p14:cNvContentPartPr/>
                <p14:nvPr/>
              </p14:nvContentPartPr>
              <p14:xfrm>
                <a:off x="8997090" y="3691686"/>
                <a:ext cx="104760" cy="108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1F7470-97E9-4657-8296-162158F2D11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88090" y="3682686"/>
                  <a:ext cx="12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894208-C96F-43AA-838A-A64CDDFE131C}"/>
                    </a:ext>
                  </a:extLst>
                </p14:cNvPr>
                <p14:cNvContentPartPr/>
                <p14:nvPr/>
              </p14:nvContentPartPr>
              <p14:xfrm>
                <a:off x="9186810" y="3707526"/>
                <a:ext cx="109440" cy="100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894208-C96F-43AA-838A-A64CDDFE13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77810" y="3698886"/>
                  <a:ext cx="127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F26AE1-2D8C-4BE7-88CA-4F234440383E}"/>
                    </a:ext>
                  </a:extLst>
                </p14:cNvPr>
                <p14:cNvContentPartPr/>
                <p14:nvPr/>
              </p14:nvContentPartPr>
              <p14:xfrm>
                <a:off x="9197610" y="3661086"/>
                <a:ext cx="94320" cy="178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F26AE1-2D8C-4BE7-88CA-4F234440383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88970" y="3652446"/>
                  <a:ext cx="111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BF5F814-073F-4FE5-A83D-B15B7A0CB001}"/>
                    </a:ext>
                  </a:extLst>
                </p14:cNvPr>
                <p14:cNvContentPartPr/>
                <p14:nvPr/>
              </p14:nvContentPartPr>
              <p14:xfrm>
                <a:off x="9345210" y="3671886"/>
                <a:ext cx="164520" cy="140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BF5F814-073F-4FE5-A83D-B15B7A0CB00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36210" y="3662886"/>
                  <a:ext cx="1821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B17EA1C-1E26-454E-8BA9-B9BB0925CB93}"/>
              </a:ext>
            </a:extLst>
          </p:cNvPr>
          <p:cNvGrpSpPr/>
          <p:nvPr/>
        </p:nvGrpSpPr>
        <p:grpSpPr>
          <a:xfrm>
            <a:off x="9386250" y="2888166"/>
            <a:ext cx="489600" cy="281520"/>
            <a:chOff x="9386250" y="2888166"/>
            <a:chExt cx="48960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5AF8B06-3DAD-4A4B-BFF7-11F6201FB0F8}"/>
                    </a:ext>
                  </a:extLst>
                </p14:cNvPr>
                <p14:cNvContentPartPr/>
                <p14:nvPr/>
              </p14:nvContentPartPr>
              <p14:xfrm>
                <a:off x="9645450" y="2937126"/>
                <a:ext cx="132120" cy="165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5AF8B06-3DAD-4A4B-BFF7-11F6201FB0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36810" y="2928126"/>
                  <a:ext cx="149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FECE6A-6B98-4B05-8876-FDF615E12FDC}"/>
                    </a:ext>
                  </a:extLst>
                </p14:cNvPr>
                <p14:cNvContentPartPr/>
                <p14:nvPr/>
              </p14:nvContentPartPr>
              <p14:xfrm>
                <a:off x="9577410" y="2888166"/>
                <a:ext cx="298440" cy="281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FECE6A-6B98-4B05-8876-FDF615E12FD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68770" y="2879526"/>
                  <a:ext cx="316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C9705DE-2B38-432B-97EF-800F4EACD6E7}"/>
                    </a:ext>
                  </a:extLst>
                </p14:cNvPr>
                <p14:cNvContentPartPr/>
                <p14:nvPr/>
              </p14:nvContentPartPr>
              <p14:xfrm>
                <a:off x="9386250" y="3016326"/>
                <a:ext cx="123120" cy="103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C9705DE-2B38-432B-97EF-800F4EACD6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77610" y="3007686"/>
                  <a:ext cx="1407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5CA9CA3-D57E-430E-A6E3-03289191ADBB}"/>
              </a:ext>
            </a:extLst>
          </p:cNvPr>
          <p:cNvGrpSpPr/>
          <p:nvPr/>
        </p:nvGrpSpPr>
        <p:grpSpPr>
          <a:xfrm>
            <a:off x="7913850" y="2844606"/>
            <a:ext cx="430560" cy="287640"/>
            <a:chOff x="7913850" y="2844606"/>
            <a:chExt cx="4305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91275D-2C9C-41FC-98B5-6FAB7CCC6E31}"/>
                    </a:ext>
                  </a:extLst>
                </p14:cNvPr>
                <p14:cNvContentPartPr/>
                <p14:nvPr/>
              </p14:nvContentPartPr>
              <p14:xfrm>
                <a:off x="8153970" y="2938926"/>
                <a:ext cx="146160" cy="89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91275D-2C9C-41FC-98B5-6FAB7CCC6E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4970" y="2930286"/>
                  <a:ext cx="163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DBD657-D2DB-4A81-B2D3-B7F8F67AF244}"/>
                    </a:ext>
                  </a:extLst>
                </p14:cNvPr>
                <p14:cNvContentPartPr/>
                <p14:nvPr/>
              </p14:nvContentPartPr>
              <p14:xfrm>
                <a:off x="8239290" y="2941806"/>
                <a:ext cx="8640" cy="141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DBD657-D2DB-4A81-B2D3-B7F8F67AF2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30650" y="2933166"/>
                  <a:ext cx="2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AEF92F-464F-4F1F-AB1E-C86238E76F98}"/>
                    </a:ext>
                  </a:extLst>
                </p14:cNvPr>
                <p14:cNvContentPartPr/>
                <p14:nvPr/>
              </p14:nvContentPartPr>
              <p14:xfrm>
                <a:off x="8104650" y="2844606"/>
                <a:ext cx="239760" cy="287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AEF92F-464F-4F1F-AB1E-C86238E76F9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096010" y="2835606"/>
                  <a:ext cx="257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EF1464-DA8C-4B46-8312-359BBBA2FF2F}"/>
                    </a:ext>
                  </a:extLst>
                </p14:cNvPr>
                <p14:cNvContentPartPr/>
                <p14:nvPr/>
              </p14:nvContentPartPr>
              <p14:xfrm>
                <a:off x="7913850" y="2926686"/>
                <a:ext cx="113400" cy="126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EF1464-DA8C-4B46-8312-359BBBA2FF2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05210" y="2917686"/>
                  <a:ext cx="1310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72EB91D-9E28-42E4-8B63-1456508F1A9E}"/>
              </a:ext>
            </a:extLst>
          </p:cNvPr>
          <p:cNvGrpSpPr/>
          <p:nvPr/>
        </p:nvGrpSpPr>
        <p:grpSpPr>
          <a:xfrm>
            <a:off x="9667050" y="3240246"/>
            <a:ext cx="462960" cy="624240"/>
            <a:chOff x="9667050" y="3240246"/>
            <a:chExt cx="46296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D23097-1CEA-4809-9600-053A66F14125}"/>
                    </a:ext>
                  </a:extLst>
                </p14:cNvPr>
                <p14:cNvContentPartPr/>
                <p14:nvPr/>
              </p14:nvContentPartPr>
              <p14:xfrm>
                <a:off x="9667050" y="3453006"/>
                <a:ext cx="177480" cy="150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D23097-1CEA-4809-9600-053A66F141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58050" y="3444366"/>
                  <a:ext cx="195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DDE271-24A1-4638-88AC-93225699AE4A}"/>
                    </a:ext>
                  </a:extLst>
                </p14:cNvPr>
                <p14:cNvContentPartPr/>
                <p14:nvPr/>
              </p14:nvContentPartPr>
              <p14:xfrm>
                <a:off x="9970170" y="3240246"/>
                <a:ext cx="159840" cy="624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DDE271-24A1-4638-88AC-93225699AE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61530" y="3231606"/>
                  <a:ext cx="177480" cy="64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5377748-7816-495A-8FAC-0080D5A9FE50}"/>
              </a:ext>
            </a:extLst>
          </p:cNvPr>
          <p:cNvGrpSpPr/>
          <p:nvPr/>
        </p:nvGrpSpPr>
        <p:grpSpPr>
          <a:xfrm>
            <a:off x="6873810" y="4144926"/>
            <a:ext cx="127440" cy="69840"/>
            <a:chOff x="6873810" y="4144926"/>
            <a:chExt cx="12744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0E49FB-52FF-4F4E-A553-40F49F18BBD0}"/>
                    </a:ext>
                  </a:extLst>
                </p14:cNvPr>
                <p14:cNvContentPartPr/>
                <p14:nvPr/>
              </p14:nvContentPartPr>
              <p14:xfrm>
                <a:off x="6873810" y="4144926"/>
                <a:ext cx="115200" cy="10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0E49FB-52FF-4F4E-A553-40F49F18BBD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65170" y="4136286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1880B4-A4F5-4C42-B2EE-E281AC18C75A}"/>
                    </a:ext>
                  </a:extLst>
                </p14:cNvPr>
                <p14:cNvContentPartPr/>
                <p14:nvPr/>
              </p14:nvContentPartPr>
              <p14:xfrm>
                <a:off x="6888930" y="4196046"/>
                <a:ext cx="112320" cy="18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1880B4-A4F5-4C42-B2EE-E281AC18C7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80290" y="4187406"/>
                  <a:ext cx="1299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C60E20B-29B2-4120-B8B0-0551954AB428}"/>
              </a:ext>
            </a:extLst>
          </p:cNvPr>
          <p:cNvGrpSpPr/>
          <p:nvPr/>
        </p:nvGrpSpPr>
        <p:grpSpPr>
          <a:xfrm>
            <a:off x="7219410" y="4031886"/>
            <a:ext cx="280080" cy="439920"/>
            <a:chOff x="7219410" y="4031886"/>
            <a:chExt cx="28008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E41EF1F-9398-4088-9427-FE6491B6AA6D}"/>
                    </a:ext>
                  </a:extLst>
                </p14:cNvPr>
                <p14:cNvContentPartPr/>
                <p14:nvPr/>
              </p14:nvContentPartPr>
              <p14:xfrm>
                <a:off x="7326330" y="4031886"/>
                <a:ext cx="34200" cy="157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E41EF1F-9398-4088-9427-FE6491B6AA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17690" y="4022886"/>
                  <a:ext cx="51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8E32C86-9718-4FBA-9363-7C94F374786A}"/>
                    </a:ext>
                  </a:extLst>
                </p14:cNvPr>
                <p14:cNvContentPartPr/>
                <p14:nvPr/>
              </p14:nvContentPartPr>
              <p14:xfrm>
                <a:off x="7219410" y="4201806"/>
                <a:ext cx="280080" cy="21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8E32C86-9718-4FBA-9363-7C94F374786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10770" y="4193166"/>
                  <a:ext cx="29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76EEB7-671F-4A84-8E53-24B2E3F9859C}"/>
                    </a:ext>
                  </a:extLst>
                </p14:cNvPr>
                <p14:cNvContentPartPr/>
                <p14:nvPr/>
              </p14:nvContentPartPr>
              <p14:xfrm>
                <a:off x="7303290" y="4304766"/>
                <a:ext cx="164160" cy="167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76EEB7-671F-4A84-8E53-24B2E3F985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94650" y="4296126"/>
                  <a:ext cx="1818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A126BE1-0647-4B0A-AF3D-26BDCB1C9924}"/>
              </a:ext>
            </a:extLst>
          </p:cNvPr>
          <p:cNvGrpSpPr/>
          <p:nvPr/>
        </p:nvGrpSpPr>
        <p:grpSpPr>
          <a:xfrm>
            <a:off x="7668690" y="3997686"/>
            <a:ext cx="2168640" cy="438840"/>
            <a:chOff x="7668690" y="3997686"/>
            <a:chExt cx="216864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692C1C-19F4-484A-A9A1-86C1B38BDF19}"/>
                    </a:ext>
                  </a:extLst>
                </p14:cNvPr>
                <p14:cNvContentPartPr/>
                <p14:nvPr/>
              </p14:nvContentPartPr>
              <p14:xfrm>
                <a:off x="7668690" y="4044486"/>
                <a:ext cx="74160" cy="316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692C1C-19F4-484A-A9A1-86C1B38BDF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60050" y="4035486"/>
                  <a:ext cx="91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152578-98C7-49A9-AAEF-A2791227D319}"/>
                    </a:ext>
                  </a:extLst>
                </p14:cNvPr>
                <p14:cNvContentPartPr/>
                <p14:nvPr/>
              </p14:nvContentPartPr>
              <p14:xfrm>
                <a:off x="7830690" y="4112886"/>
                <a:ext cx="191520" cy="121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152578-98C7-49A9-AAEF-A2791227D31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21690" y="4104246"/>
                  <a:ext cx="209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345930-2B25-4F7D-81A9-0B27DB0FBE80}"/>
                    </a:ext>
                  </a:extLst>
                </p14:cNvPr>
                <p14:cNvContentPartPr/>
                <p14:nvPr/>
              </p14:nvContentPartPr>
              <p14:xfrm>
                <a:off x="7963890" y="4138086"/>
                <a:ext cx="141120" cy="182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345930-2B25-4F7D-81A9-0B27DB0FBE8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54890" y="4129446"/>
                  <a:ext cx="158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A95FF0-CBAC-42D8-8641-14CB1B53EB4C}"/>
                    </a:ext>
                  </a:extLst>
                </p14:cNvPr>
                <p14:cNvContentPartPr/>
                <p14:nvPr/>
              </p14:nvContentPartPr>
              <p14:xfrm>
                <a:off x="8155050" y="4167966"/>
                <a:ext cx="167040" cy="134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A95FF0-CBAC-42D8-8641-14CB1B53EB4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46050" y="4159326"/>
                  <a:ext cx="184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1C022FF-705E-414D-B5D3-CE5D3669ABAA}"/>
                    </a:ext>
                  </a:extLst>
                </p14:cNvPr>
                <p14:cNvContentPartPr/>
                <p14:nvPr/>
              </p14:nvContentPartPr>
              <p14:xfrm>
                <a:off x="8369250" y="4117206"/>
                <a:ext cx="272520" cy="188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1C022FF-705E-414D-B5D3-CE5D3669AB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60250" y="4108206"/>
                  <a:ext cx="290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3445265-E5C1-4171-AB24-C198D948CA24}"/>
                    </a:ext>
                  </a:extLst>
                </p14:cNvPr>
                <p14:cNvContentPartPr/>
                <p14:nvPr/>
              </p14:nvContentPartPr>
              <p14:xfrm>
                <a:off x="8555370" y="4176246"/>
                <a:ext cx="15120" cy="153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3445265-E5C1-4171-AB24-C198D948CA2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46730" y="4167246"/>
                  <a:ext cx="3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BA2FC4-D8AC-438F-944E-3076CA4B4BEE}"/>
                    </a:ext>
                  </a:extLst>
                </p14:cNvPr>
                <p14:cNvContentPartPr/>
                <p14:nvPr/>
              </p14:nvContentPartPr>
              <p14:xfrm>
                <a:off x="8773530" y="4192806"/>
                <a:ext cx="113400" cy="117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BA2FC4-D8AC-438F-944E-3076CA4B4BE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64530" y="4184166"/>
                  <a:ext cx="131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2AA5D31-2998-421F-ADFD-3CA4BB5A3F5C}"/>
                    </a:ext>
                  </a:extLst>
                </p14:cNvPr>
                <p14:cNvContentPartPr/>
                <p14:nvPr/>
              </p14:nvContentPartPr>
              <p14:xfrm>
                <a:off x="8969730" y="4116846"/>
                <a:ext cx="15480" cy="231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2AA5D31-2998-421F-ADFD-3CA4BB5A3F5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61090" y="4108206"/>
                  <a:ext cx="33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C3DF54-BA79-49AD-9A73-6AE8BB319E1D}"/>
                    </a:ext>
                  </a:extLst>
                </p14:cNvPr>
                <p14:cNvContentPartPr/>
                <p14:nvPr/>
              </p14:nvContentPartPr>
              <p14:xfrm>
                <a:off x="9076650" y="4158966"/>
                <a:ext cx="120960" cy="156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C3DF54-BA79-49AD-9A73-6AE8BB319E1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67650" y="4149966"/>
                  <a:ext cx="13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A5E2DC-4E73-456F-BE0B-48CA7580816A}"/>
                    </a:ext>
                  </a:extLst>
                </p14:cNvPr>
                <p14:cNvContentPartPr/>
                <p14:nvPr/>
              </p14:nvContentPartPr>
              <p14:xfrm>
                <a:off x="9254130" y="4254006"/>
                <a:ext cx="82800" cy="26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A5E2DC-4E73-456F-BE0B-48CA758081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45490" y="4245366"/>
                  <a:ext cx="100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AAE93A1-960B-4660-94E7-AF135919A25E}"/>
                    </a:ext>
                  </a:extLst>
                </p14:cNvPr>
                <p14:cNvContentPartPr/>
                <p14:nvPr/>
              </p14:nvContentPartPr>
              <p14:xfrm>
                <a:off x="9392370" y="4179846"/>
                <a:ext cx="179640" cy="125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AAE93A1-960B-4660-94E7-AF135919A25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83370" y="4171206"/>
                  <a:ext cx="197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A57D8E6-8132-44E5-9BB3-3ABA9F7CA146}"/>
                    </a:ext>
                  </a:extLst>
                </p14:cNvPr>
                <p14:cNvContentPartPr/>
                <p14:nvPr/>
              </p14:nvContentPartPr>
              <p14:xfrm>
                <a:off x="9632490" y="4050606"/>
                <a:ext cx="9000" cy="269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A57D8E6-8132-44E5-9BB3-3ABA9F7CA1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23850" y="4041606"/>
                  <a:ext cx="26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8D63C7-E62C-498A-804F-D3CDB524E2DC}"/>
                    </a:ext>
                  </a:extLst>
                </p14:cNvPr>
                <p14:cNvContentPartPr/>
                <p14:nvPr/>
              </p14:nvContentPartPr>
              <p14:xfrm>
                <a:off x="9712050" y="3997686"/>
                <a:ext cx="125280" cy="438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8D63C7-E62C-498A-804F-D3CDB524E2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03410" y="3989046"/>
                  <a:ext cx="14292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0F05F55-261A-48A4-BB1D-4D03E370A6F2}"/>
              </a:ext>
            </a:extLst>
          </p:cNvPr>
          <p:cNvGrpSpPr/>
          <p:nvPr/>
        </p:nvGrpSpPr>
        <p:grpSpPr>
          <a:xfrm>
            <a:off x="10042170" y="4211886"/>
            <a:ext cx="141120" cy="65880"/>
            <a:chOff x="10042170" y="4211886"/>
            <a:chExt cx="141120" cy="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B8A9A12-6DC5-4678-9402-00A5E8E6CF5F}"/>
                    </a:ext>
                  </a:extLst>
                </p14:cNvPr>
                <p14:cNvContentPartPr/>
                <p14:nvPr/>
              </p14:nvContentPartPr>
              <p14:xfrm>
                <a:off x="10042170" y="4211886"/>
                <a:ext cx="141120" cy="8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B8A9A12-6DC5-4678-9402-00A5E8E6CF5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33170" y="4203246"/>
                  <a:ext cx="158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E59E85-B3A5-4259-8BAE-D67D3F271931}"/>
                    </a:ext>
                  </a:extLst>
                </p14:cNvPr>
                <p14:cNvContentPartPr/>
                <p14:nvPr/>
              </p14:nvContentPartPr>
              <p14:xfrm>
                <a:off x="10071690" y="4267686"/>
                <a:ext cx="108720" cy="10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E59E85-B3A5-4259-8BAE-D67D3F27193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63050" y="4258686"/>
                  <a:ext cx="126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2A23A3F-633F-43B6-AD54-F668155B9BA1}"/>
              </a:ext>
            </a:extLst>
          </p:cNvPr>
          <p:cNvGrpSpPr/>
          <p:nvPr/>
        </p:nvGrpSpPr>
        <p:grpSpPr>
          <a:xfrm>
            <a:off x="10431690" y="4110006"/>
            <a:ext cx="1061640" cy="226080"/>
            <a:chOff x="10431690" y="4110006"/>
            <a:chExt cx="106164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F2DE48E-E824-4503-88DD-DF433DA91F7C}"/>
                    </a:ext>
                  </a:extLst>
                </p14:cNvPr>
                <p14:cNvContentPartPr/>
                <p14:nvPr/>
              </p14:nvContentPartPr>
              <p14:xfrm>
                <a:off x="10431690" y="4118646"/>
                <a:ext cx="31320" cy="203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F2DE48E-E824-4503-88DD-DF433DA91F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22690" y="4109646"/>
                  <a:ext cx="48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3B1421E-D707-48D4-AA42-D4B30B8B36D1}"/>
                    </a:ext>
                  </a:extLst>
                </p14:cNvPr>
                <p14:cNvContentPartPr/>
                <p14:nvPr/>
              </p14:nvContentPartPr>
              <p14:xfrm>
                <a:off x="10535370" y="4152486"/>
                <a:ext cx="117360" cy="156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3B1421E-D707-48D4-AA42-D4B30B8B36D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26730" y="4143846"/>
                  <a:ext cx="135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56ED87C-1B79-4EDC-9247-E97557967505}"/>
                    </a:ext>
                  </a:extLst>
                </p14:cNvPr>
                <p14:cNvContentPartPr/>
                <p14:nvPr/>
              </p14:nvContentPartPr>
              <p14:xfrm>
                <a:off x="10736250" y="4110006"/>
                <a:ext cx="59400" cy="226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56ED87C-1B79-4EDC-9247-E9755796750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27250" y="4101006"/>
                  <a:ext cx="77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5E2479-E4F0-4AAE-AA50-D9F92208F950}"/>
                    </a:ext>
                  </a:extLst>
                </p14:cNvPr>
                <p14:cNvContentPartPr/>
                <p14:nvPr/>
              </p14:nvContentPartPr>
              <p14:xfrm>
                <a:off x="10865490" y="4147806"/>
                <a:ext cx="116280" cy="159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5E2479-E4F0-4AAE-AA50-D9F92208F95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56850" y="4139166"/>
                  <a:ext cx="13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0EE793B-3A2B-46E2-BDBC-9A03755470D3}"/>
                    </a:ext>
                  </a:extLst>
                </p14:cNvPr>
                <p14:cNvContentPartPr/>
                <p14:nvPr/>
              </p14:nvContentPartPr>
              <p14:xfrm>
                <a:off x="11069610" y="4122606"/>
                <a:ext cx="21600" cy="193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0EE793B-3A2B-46E2-BDBC-9A03755470D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60610" y="4113606"/>
                  <a:ext cx="39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506AB2B-258A-43C2-8718-E323A99490B2}"/>
                    </a:ext>
                  </a:extLst>
                </p14:cNvPr>
                <p14:cNvContentPartPr/>
                <p14:nvPr/>
              </p14:nvContentPartPr>
              <p14:xfrm>
                <a:off x="11155290" y="4191006"/>
                <a:ext cx="212400" cy="122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506AB2B-258A-43C2-8718-E323A99490B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46290" y="4182006"/>
                  <a:ext cx="230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430ACB-BC95-4A12-93FC-994F3DB4D1B1}"/>
                    </a:ext>
                  </a:extLst>
                </p14:cNvPr>
                <p14:cNvContentPartPr/>
                <p14:nvPr/>
              </p14:nvContentPartPr>
              <p14:xfrm>
                <a:off x="11468490" y="4122606"/>
                <a:ext cx="24840" cy="19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430ACB-BC95-4A12-93FC-994F3DB4D1B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59850" y="4113606"/>
                  <a:ext cx="4248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302E5BC-2D53-45A0-97A8-59C5D4C5E45C}"/>
                  </a:ext>
                </a:extLst>
              </p14:cNvPr>
              <p14:cNvContentPartPr/>
              <p14:nvPr/>
            </p14:nvContentPartPr>
            <p14:xfrm>
              <a:off x="11613210" y="4306926"/>
              <a:ext cx="36720" cy="194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302E5BC-2D53-45A0-97A8-59C5D4C5E45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1604210" y="4297926"/>
                <a:ext cx="5436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1C66E2A-7ECB-4CF4-9302-596A2B2B29CB}"/>
              </a:ext>
            </a:extLst>
          </p:cNvPr>
          <p:cNvGrpSpPr/>
          <p:nvPr/>
        </p:nvGrpSpPr>
        <p:grpSpPr>
          <a:xfrm>
            <a:off x="1430250" y="4596006"/>
            <a:ext cx="1494720" cy="201240"/>
            <a:chOff x="1430250" y="4596006"/>
            <a:chExt cx="149472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5815AE6-6EB4-4C8F-ACA2-DAF1955F1CA6}"/>
                    </a:ext>
                  </a:extLst>
                </p14:cNvPr>
                <p14:cNvContentPartPr/>
                <p14:nvPr/>
              </p14:nvContentPartPr>
              <p14:xfrm>
                <a:off x="1430250" y="4630566"/>
                <a:ext cx="163440" cy="166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5815AE6-6EB4-4C8F-ACA2-DAF1955F1CA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421610" y="4621926"/>
                  <a:ext cx="181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58B3D77-3230-4D70-9F85-978C432D1643}"/>
                    </a:ext>
                  </a:extLst>
                </p14:cNvPr>
                <p14:cNvContentPartPr/>
                <p14:nvPr/>
              </p14:nvContentPartPr>
              <p14:xfrm>
                <a:off x="1650210" y="4710486"/>
                <a:ext cx="89280" cy="73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58B3D77-3230-4D70-9F85-978C432D16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41570" y="4701846"/>
                  <a:ext cx="106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90D3C4C-0022-4215-A413-3192742CC640}"/>
                    </a:ext>
                  </a:extLst>
                </p14:cNvPr>
                <p14:cNvContentPartPr/>
                <p14:nvPr/>
              </p14:nvContentPartPr>
              <p14:xfrm>
                <a:off x="1940730" y="4666206"/>
                <a:ext cx="58680" cy="106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90D3C4C-0022-4215-A413-3192742CC64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32090" y="4657206"/>
                  <a:ext cx="76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9406D64-3950-4B8A-8487-DE74DC651313}"/>
                    </a:ext>
                  </a:extLst>
                </p14:cNvPr>
                <p14:cNvContentPartPr/>
                <p14:nvPr/>
              </p14:nvContentPartPr>
              <p14:xfrm>
                <a:off x="1886730" y="4704726"/>
                <a:ext cx="129240" cy="6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9406D64-3950-4B8A-8487-DE74DC65131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77730" y="4696086"/>
                  <a:ext cx="146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8AB39A2-8B2D-4E9F-AC9E-DE801C31CA84}"/>
                    </a:ext>
                  </a:extLst>
                </p14:cNvPr>
                <p14:cNvContentPartPr/>
                <p14:nvPr/>
              </p14:nvContentPartPr>
              <p14:xfrm>
                <a:off x="2039730" y="4596006"/>
                <a:ext cx="221040" cy="151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8AB39A2-8B2D-4E9F-AC9E-DE801C31CA8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30730" y="4587366"/>
                  <a:ext cx="238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F8DBE5C-0981-467C-BEE0-7ED292B73FF2}"/>
                    </a:ext>
                  </a:extLst>
                </p14:cNvPr>
                <p14:cNvContentPartPr/>
                <p14:nvPr/>
              </p14:nvContentPartPr>
              <p14:xfrm>
                <a:off x="2416650" y="4611486"/>
                <a:ext cx="186120" cy="138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F8DBE5C-0981-467C-BEE0-7ED292B73FF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08010" y="4602486"/>
                  <a:ext cx="203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31262AF-9534-4615-A3F6-F47F41AB9C94}"/>
                    </a:ext>
                  </a:extLst>
                </p14:cNvPr>
                <p14:cNvContentPartPr/>
                <p14:nvPr/>
              </p14:nvContentPartPr>
              <p14:xfrm>
                <a:off x="2518890" y="4675206"/>
                <a:ext cx="136080" cy="12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31262AF-9534-4615-A3F6-F47F41AB9C9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10250" y="4666206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CCC49B-1A74-4234-AC41-50D057A82AC4}"/>
                    </a:ext>
                  </a:extLst>
                </p14:cNvPr>
                <p14:cNvContentPartPr/>
                <p14:nvPr/>
              </p14:nvContentPartPr>
              <p14:xfrm>
                <a:off x="2658930" y="4614366"/>
                <a:ext cx="266040" cy="146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CCC49B-1A74-4234-AC41-50D057A82AC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649930" y="4605366"/>
                  <a:ext cx="2836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A8EF2AF-CE09-46ED-AB0D-F7750A8421D4}"/>
              </a:ext>
            </a:extLst>
          </p:cNvPr>
          <p:cNvGrpSpPr/>
          <p:nvPr/>
        </p:nvGrpSpPr>
        <p:grpSpPr>
          <a:xfrm>
            <a:off x="3172650" y="4611126"/>
            <a:ext cx="697320" cy="215280"/>
            <a:chOff x="3172650" y="4611126"/>
            <a:chExt cx="69732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D2D1D1-6C8E-43E4-87F8-E3EB74807AA0}"/>
                    </a:ext>
                  </a:extLst>
                </p14:cNvPr>
                <p14:cNvContentPartPr/>
                <p14:nvPr/>
              </p14:nvContentPartPr>
              <p14:xfrm>
                <a:off x="3172650" y="4611126"/>
                <a:ext cx="219960" cy="146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D2D1D1-6C8E-43E4-87F8-E3EB74807AA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63650" y="4602126"/>
                  <a:ext cx="23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87D3388-AFA4-41C2-AD9E-7A63691B9D93}"/>
                    </a:ext>
                  </a:extLst>
                </p14:cNvPr>
                <p14:cNvContentPartPr/>
                <p14:nvPr/>
              </p14:nvContentPartPr>
              <p14:xfrm>
                <a:off x="3432210" y="4689606"/>
                <a:ext cx="129240" cy="42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87D3388-AFA4-41C2-AD9E-7A63691B9D9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23570" y="4680606"/>
                  <a:ext cx="146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656323-C994-4872-8C53-9F7A3674D9EC}"/>
                    </a:ext>
                  </a:extLst>
                </p14:cNvPr>
                <p14:cNvContentPartPr/>
                <p14:nvPr/>
              </p14:nvContentPartPr>
              <p14:xfrm>
                <a:off x="3564330" y="4615446"/>
                <a:ext cx="305640" cy="210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656323-C994-4872-8C53-9F7A3674D9E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55690" y="4606446"/>
                  <a:ext cx="3232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15121D9-D745-4787-B1BF-9F92EE27679E}"/>
              </a:ext>
            </a:extLst>
          </p:cNvPr>
          <p:cNvGrpSpPr/>
          <p:nvPr/>
        </p:nvGrpSpPr>
        <p:grpSpPr>
          <a:xfrm>
            <a:off x="4168050" y="4678446"/>
            <a:ext cx="192960" cy="112680"/>
            <a:chOff x="4168050" y="4678446"/>
            <a:chExt cx="19296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930BEB3-6E90-4762-B653-6D5E67BF1CF1}"/>
                    </a:ext>
                  </a:extLst>
                </p14:cNvPr>
                <p14:cNvContentPartPr/>
                <p14:nvPr/>
              </p14:nvContentPartPr>
              <p14:xfrm>
                <a:off x="4201530" y="4739286"/>
                <a:ext cx="28080" cy="45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930BEB3-6E90-4762-B653-6D5E67BF1CF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92890" y="4730646"/>
                  <a:ext cx="45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8F5F367-2FF9-4806-8E51-C366A1D1F29D}"/>
                    </a:ext>
                  </a:extLst>
                </p14:cNvPr>
                <p14:cNvContentPartPr/>
                <p14:nvPr/>
              </p14:nvContentPartPr>
              <p14:xfrm>
                <a:off x="4168050" y="4678446"/>
                <a:ext cx="192960" cy="112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8F5F367-2FF9-4806-8E51-C366A1D1F29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59050" y="4669806"/>
                  <a:ext cx="21060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341F611-93C8-494A-98CD-3AE590884A6E}"/>
                  </a:ext>
                </a:extLst>
              </p14:cNvPr>
              <p14:cNvContentPartPr/>
              <p14:nvPr/>
            </p14:nvContentPartPr>
            <p14:xfrm>
              <a:off x="4683210" y="4705806"/>
              <a:ext cx="133560" cy="1040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341F611-93C8-494A-98CD-3AE590884A6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674570" y="4697166"/>
                <a:ext cx="1512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9C1A421-B1EE-4618-B18E-8DEC932BB2E1}"/>
              </a:ext>
            </a:extLst>
          </p:cNvPr>
          <p:cNvGrpSpPr/>
          <p:nvPr/>
        </p:nvGrpSpPr>
        <p:grpSpPr>
          <a:xfrm>
            <a:off x="5106930" y="4635966"/>
            <a:ext cx="584280" cy="168840"/>
            <a:chOff x="5106930" y="4635966"/>
            <a:chExt cx="58428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83EAAD-DC93-46CF-9EC5-8D88320727A7}"/>
                    </a:ext>
                  </a:extLst>
                </p14:cNvPr>
                <p14:cNvContentPartPr/>
                <p14:nvPr/>
              </p14:nvContentPartPr>
              <p14:xfrm>
                <a:off x="5106930" y="4635966"/>
                <a:ext cx="142560" cy="167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83EAAD-DC93-46CF-9EC5-8D88320727A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97930" y="4626966"/>
                  <a:ext cx="16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F3661C1-F146-4AC6-B5FB-91243518CD39}"/>
                    </a:ext>
                  </a:extLst>
                </p14:cNvPr>
                <p14:cNvContentPartPr/>
                <p14:nvPr/>
              </p14:nvContentPartPr>
              <p14:xfrm>
                <a:off x="5291250" y="4714086"/>
                <a:ext cx="97200" cy="853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F3661C1-F146-4AC6-B5FB-91243518CD3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82250" y="4705446"/>
                  <a:ext cx="11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AE4401-4519-4098-9460-9DCDAAF3A3D3}"/>
                    </a:ext>
                  </a:extLst>
                </p14:cNvPr>
                <p14:cNvContentPartPr/>
                <p14:nvPr/>
              </p14:nvContentPartPr>
              <p14:xfrm>
                <a:off x="5423010" y="4714806"/>
                <a:ext cx="69120" cy="90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AE4401-4519-4098-9460-9DCDAAF3A3D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14370" y="4706166"/>
                  <a:ext cx="8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E84B3FC-5A06-4881-95D8-D73F9B767D32}"/>
                    </a:ext>
                  </a:extLst>
                </p14:cNvPr>
                <p14:cNvContentPartPr/>
                <p14:nvPr/>
              </p14:nvContentPartPr>
              <p14:xfrm>
                <a:off x="5536770" y="4665126"/>
                <a:ext cx="33480" cy="124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E84B3FC-5A06-4881-95D8-D73F9B767D3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28130" y="4656126"/>
                  <a:ext cx="51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D45A5D2-9F82-4074-A5B8-8B536F9BE2E0}"/>
                    </a:ext>
                  </a:extLst>
                </p14:cNvPr>
                <p14:cNvContentPartPr/>
                <p14:nvPr/>
              </p14:nvContentPartPr>
              <p14:xfrm>
                <a:off x="5621730" y="4706166"/>
                <a:ext cx="69480" cy="84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D45A5D2-9F82-4074-A5B8-8B536F9BE2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12730" y="4697526"/>
                  <a:ext cx="871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F11B916-CC99-4777-9BF1-87AEB449EFEF}"/>
              </a:ext>
            </a:extLst>
          </p:cNvPr>
          <p:cNvGrpSpPr/>
          <p:nvPr/>
        </p:nvGrpSpPr>
        <p:grpSpPr>
          <a:xfrm>
            <a:off x="5981010" y="4609686"/>
            <a:ext cx="808920" cy="183240"/>
            <a:chOff x="5981010" y="4609686"/>
            <a:chExt cx="80892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62A2DAF-4ABC-4DC9-9441-0F0229D6E935}"/>
                    </a:ext>
                  </a:extLst>
                </p14:cNvPr>
                <p14:cNvContentPartPr/>
                <p14:nvPr/>
              </p14:nvContentPartPr>
              <p14:xfrm>
                <a:off x="5981010" y="4659006"/>
                <a:ext cx="176400" cy="130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62A2DAF-4ABC-4DC9-9441-0F0229D6E93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72370" y="4650006"/>
                  <a:ext cx="19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0C520F7-FDF7-4467-A54F-E402BBC0444D}"/>
                    </a:ext>
                  </a:extLst>
                </p14:cNvPr>
                <p14:cNvContentPartPr/>
                <p14:nvPr/>
              </p14:nvContentPartPr>
              <p14:xfrm>
                <a:off x="6229410" y="4609686"/>
                <a:ext cx="35280" cy="178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0C520F7-FDF7-4467-A54F-E402BBC0444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20770" y="4600686"/>
                  <a:ext cx="52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ADBB539-F51C-4C17-A439-6269DAD0D589}"/>
                    </a:ext>
                  </a:extLst>
                </p14:cNvPr>
                <p14:cNvContentPartPr/>
                <p14:nvPr/>
              </p14:nvContentPartPr>
              <p14:xfrm>
                <a:off x="6302490" y="4624806"/>
                <a:ext cx="194760" cy="168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ADBB539-F51C-4C17-A439-6269DAD0D58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93490" y="4616166"/>
                  <a:ext cx="212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FA0F08-6D9D-42BB-B5F7-ACA7AB59123A}"/>
                    </a:ext>
                  </a:extLst>
                </p14:cNvPr>
                <p14:cNvContentPartPr/>
                <p14:nvPr/>
              </p14:nvContentPartPr>
              <p14:xfrm>
                <a:off x="6410850" y="4700406"/>
                <a:ext cx="137880" cy="70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FA0F08-6D9D-42BB-B5F7-ACA7AB59123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01850" y="4691766"/>
                  <a:ext cx="155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DC7148-0070-451F-95E7-713DD5371B8D}"/>
                    </a:ext>
                  </a:extLst>
                </p14:cNvPr>
                <p14:cNvContentPartPr/>
                <p14:nvPr/>
              </p14:nvContentPartPr>
              <p14:xfrm>
                <a:off x="6564930" y="4617606"/>
                <a:ext cx="225000" cy="126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DC7148-0070-451F-95E7-713DD5371B8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55930" y="4608966"/>
                  <a:ext cx="2426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C074D68-8AC7-4CA3-BF80-4BCD779F9C4D}"/>
              </a:ext>
            </a:extLst>
          </p:cNvPr>
          <p:cNvGrpSpPr/>
          <p:nvPr/>
        </p:nvGrpSpPr>
        <p:grpSpPr>
          <a:xfrm>
            <a:off x="2200290" y="5126646"/>
            <a:ext cx="380160" cy="274320"/>
            <a:chOff x="2200290" y="5126646"/>
            <a:chExt cx="38016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92819B4-A175-4DE9-A5F7-AD332F88E2B3}"/>
                    </a:ext>
                  </a:extLst>
                </p14:cNvPr>
                <p14:cNvContentPartPr/>
                <p14:nvPr/>
              </p14:nvContentPartPr>
              <p14:xfrm>
                <a:off x="2200290" y="5159406"/>
                <a:ext cx="66960" cy="241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92819B4-A175-4DE9-A5F7-AD332F88E2B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91650" y="5150406"/>
                  <a:ext cx="84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620D2E5-E2F0-49E2-B16C-5D250B4D29CA}"/>
                    </a:ext>
                  </a:extLst>
                </p14:cNvPr>
                <p14:cNvContentPartPr/>
                <p14:nvPr/>
              </p14:nvContentPartPr>
              <p14:xfrm>
                <a:off x="2276250" y="5200086"/>
                <a:ext cx="143640" cy="7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620D2E5-E2F0-49E2-B16C-5D250B4D29C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267250" y="5191086"/>
                  <a:ext cx="161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327A89-0D9C-402B-89C6-18BEC3E618BD}"/>
                    </a:ext>
                  </a:extLst>
                </p14:cNvPr>
                <p14:cNvContentPartPr/>
                <p14:nvPr/>
              </p14:nvContentPartPr>
              <p14:xfrm>
                <a:off x="2325930" y="5217366"/>
                <a:ext cx="127800" cy="176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327A89-0D9C-402B-89C6-18BEC3E618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16930" y="5208366"/>
                  <a:ext cx="145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206BAB-1CB6-4C6E-B5A9-3B6751896374}"/>
                    </a:ext>
                  </a:extLst>
                </p14:cNvPr>
                <p14:cNvContentPartPr/>
                <p14:nvPr/>
              </p14:nvContentPartPr>
              <p14:xfrm>
                <a:off x="2371290" y="5126646"/>
                <a:ext cx="209160" cy="266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206BAB-1CB6-4C6E-B5A9-3B675189637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362650" y="5118006"/>
                  <a:ext cx="22680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08653D3-1DD5-4C16-ABF4-5B52F8A08896}"/>
              </a:ext>
            </a:extLst>
          </p:cNvPr>
          <p:cNvGrpSpPr/>
          <p:nvPr/>
        </p:nvGrpSpPr>
        <p:grpSpPr>
          <a:xfrm>
            <a:off x="2838570" y="5201166"/>
            <a:ext cx="131400" cy="145800"/>
            <a:chOff x="2838570" y="5201166"/>
            <a:chExt cx="13140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AAD3D9-87D4-44F1-9CBB-E8BE1AAF3958}"/>
                    </a:ext>
                  </a:extLst>
                </p14:cNvPr>
                <p14:cNvContentPartPr/>
                <p14:nvPr/>
              </p14:nvContentPartPr>
              <p14:xfrm>
                <a:off x="2838570" y="5201166"/>
                <a:ext cx="111240" cy="83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AAD3D9-87D4-44F1-9CBB-E8BE1AAF395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29930" y="5192166"/>
                  <a:ext cx="128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EEF70E-F06B-4352-A605-22F3C0397DC6}"/>
                    </a:ext>
                  </a:extLst>
                </p14:cNvPr>
                <p14:cNvContentPartPr/>
                <p14:nvPr/>
              </p14:nvContentPartPr>
              <p14:xfrm>
                <a:off x="2853690" y="5318886"/>
                <a:ext cx="116280" cy="28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EEF70E-F06B-4352-A605-22F3C0397DC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45050" y="5309886"/>
                  <a:ext cx="1339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1212FAB-24BD-419A-9F67-C06063F1A288}"/>
              </a:ext>
            </a:extLst>
          </p:cNvPr>
          <p:cNvGrpSpPr/>
          <p:nvPr/>
        </p:nvGrpSpPr>
        <p:grpSpPr>
          <a:xfrm>
            <a:off x="3277050" y="5133846"/>
            <a:ext cx="189720" cy="199080"/>
            <a:chOff x="3277050" y="5133846"/>
            <a:chExt cx="18972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F8F6B44-A5F4-48C1-B91A-E8B0F6E723E4}"/>
                    </a:ext>
                  </a:extLst>
                </p14:cNvPr>
                <p14:cNvContentPartPr/>
                <p14:nvPr/>
              </p14:nvContentPartPr>
              <p14:xfrm>
                <a:off x="3277050" y="5197566"/>
                <a:ext cx="189720" cy="28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F8F6B44-A5F4-48C1-B91A-E8B0F6E723E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68050" y="5188926"/>
                  <a:ext cx="20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898DAF8-AFDB-462C-8102-0641BAB73808}"/>
                    </a:ext>
                  </a:extLst>
                </p14:cNvPr>
                <p14:cNvContentPartPr/>
                <p14:nvPr/>
              </p14:nvContentPartPr>
              <p14:xfrm>
                <a:off x="3309090" y="5247606"/>
                <a:ext cx="119160" cy="23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898DAF8-AFDB-462C-8102-0641BAB7380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00450" y="5238606"/>
                  <a:ext cx="136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B9D5432-F798-4D9C-95BA-96D39A0667DF}"/>
                    </a:ext>
                  </a:extLst>
                </p14:cNvPr>
                <p14:cNvContentPartPr/>
                <p14:nvPr/>
              </p14:nvContentPartPr>
              <p14:xfrm>
                <a:off x="3361290" y="5133846"/>
                <a:ext cx="92880" cy="199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B9D5432-F798-4D9C-95BA-96D39A0667D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52650" y="5125206"/>
                  <a:ext cx="1105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8F96258-9DCD-45CB-9DB0-EE995A397FE3}"/>
              </a:ext>
            </a:extLst>
          </p:cNvPr>
          <p:cNvGrpSpPr/>
          <p:nvPr/>
        </p:nvGrpSpPr>
        <p:grpSpPr>
          <a:xfrm>
            <a:off x="3671970" y="5146806"/>
            <a:ext cx="849960" cy="241920"/>
            <a:chOff x="3671970" y="5146806"/>
            <a:chExt cx="84996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D9A4241-A132-4371-ABA8-601D4F62AB63}"/>
                    </a:ext>
                  </a:extLst>
                </p14:cNvPr>
                <p14:cNvContentPartPr/>
                <p14:nvPr/>
              </p14:nvContentPartPr>
              <p14:xfrm>
                <a:off x="3671970" y="5243646"/>
                <a:ext cx="77400" cy="78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D9A4241-A132-4371-ABA8-601D4F62AB6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62970" y="5235006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C44D2C7-166E-4E09-B1AE-453675883369}"/>
                    </a:ext>
                  </a:extLst>
                </p14:cNvPr>
                <p14:cNvContentPartPr/>
                <p14:nvPr/>
              </p14:nvContentPartPr>
              <p14:xfrm>
                <a:off x="3789690" y="5146806"/>
                <a:ext cx="413640" cy="241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C44D2C7-166E-4E09-B1AE-45367588336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80690" y="5138166"/>
                  <a:ext cx="431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1683CAE-0D80-437D-830D-69D9B00CF9E3}"/>
                    </a:ext>
                  </a:extLst>
                </p14:cNvPr>
                <p14:cNvContentPartPr/>
                <p14:nvPr/>
              </p14:nvContentPartPr>
              <p14:xfrm>
                <a:off x="4259490" y="5252286"/>
                <a:ext cx="7560" cy="640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1683CAE-0D80-437D-830D-69D9B00CF9E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50850" y="5243286"/>
                  <a:ext cx="25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BF00131-7D9D-47B7-A11D-0562BF6BED77}"/>
                    </a:ext>
                  </a:extLst>
                </p14:cNvPr>
                <p14:cNvContentPartPr/>
                <p14:nvPr/>
              </p14:nvContentPartPr>
              <p14:xfrm>
                <a:off x="4240410" y="5211246"/>
                <a:ext cx="174240" cy="117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BF00131-7D9D-47B7-A11D-0562BF6BED7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31410" y="5202246"/>
                  <a:ext cx="191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D5703B-9259-4D45-9ABF-B13C164B036C}"/>
                    </a:ext>
                  </a:extLst>
                </p14:cNvPr>
                <p14:cNvContentPartPr/>
                <p14:nvPr/>
              </p14:nvContentPartPr>
              <p14:xfrm>
                <a:off x="4517610" y="5307726"/>
                <a:ext cx="4320" cy="1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D5703B-9259-4D45-9ABF-B13C164B036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08970" y="5299086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B374723-5595-4068-BDE7-02165D90DDB4}"/>
              </a:ext>
            </a:extLst>
          </p:cNvPr>
          <p:cNvGrpSpPr/>
          <p:nvPr/>
        </p:nvGrpSpPr>
        <p:grpSpPr>
          <a:xfrm>
            <a:off x="4706970" y="5156526"/>
            <a:ext cx="361440" cy="140040"/>
            <a:chOff x="4706970" y="5156526"/>
            <a:chExt cx="36144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3351FBD-F8A2-4CA1-AC5E-E39F19576806}"/>
                    </a:ext>
                  </a:extLst>
                </p14:cNvPr>
                <p14:cNvContentPartPr/>
                <p14:nvPr/>
              </p14:nvContentPartPr>
              <p14:xfrm>
                <a:off x="4718490" y="5215926"/>
                <a:ext cx="30960" cy="74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3351FBD-F8A2-4CA1-AC5E-E39F1957680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09490" y="5206926"/>
                  <a:ext cx="48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6C230FE-D098-4D7B-B6D3-3476308E3026}"/>
                    </a:ext>
                  </a:extLst>
                </p14:cNvPr>
                <p14:cNvContentPartPr/>
                <p14:nvPr/>
              </p14:nvContentPartPr>
              <p14:xfrm>
                <a:off x="4706970" y="5156526"/>
                <a:ext cx="361440" cy="140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6C230FE-D098-4D7B-B6D3-3476308E302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97970" y="5147526"/>
                  <a:ext cx="3790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D7A5D14-3644-421F-AE33-1BDF7829E216}"/>
              </a:ext>
            </a:extLst>
          </p:cNvPr>
          <p:cNvGrpSpPr/>
          <p:nvPr/>
        </p:nvGrpSpPr>
        <p:grpSpPr>
          <a:xfrm>
            <a:off x="5296650" y="5125206"/>
            <a:ext cx="555840" cy="313560"/>
            <a:chOff x="5296650" y="5125206"/>
            <a:chExt cx="5558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236C734-C312-4FCE-8797-E907E3A0C5D6}"/>
                    </a:ext>
                  </a:extLst>
                </p14:cNvPr>
                <p14:cNvContentPartPr/>
                <p14:nvPr/>
              </p14:nvContentPartPr>
              <p14:xfrm>
                <a:off x="5325090" y="5166246"/>
                <a:ext cx="58680" cy="1580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236C734-C312-4FCE-8797-E907E3A0C5D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316450" y="5157246"/>
                  <a:ext cx="76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E0DDB4-3C71-4F28-BD7A-489F2F7F2D62}"/>
                    </a:ext>
                  </a:extLst>
                </p14:cNvPr>
                <p14:cNvContentPartPr/>
                <p14:nvPr/>
              </p14:nvContentPartPr>
              <p14:xfrm>
                <a:off x="5296650" y="5203326"/>
                <a:ext cx="185400" cy="77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E0DDB4-3C71-4F28-BD7A-489F2F7F2D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87650" y="5194686"/>
                  <a:ext cx="203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301381-8A32-43EC-82BE-53A460710918}"/>
                    </a:ext>
                  </a:extLst>
                </p14:cNvPr>
                <p14:cNvContentPartPr/>
                <p14:nvPr/>
              </p14:nvContentPartPr>
              <p14:xfrm>
                <a:off x="5443170" y="5155086"/>
                <a:ext cx="38520" cy="32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301381-8A32-43EC-82BE-53A46071091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34170" y="5146086"/>
                  <a:ext cx="56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300F51C-8E11-4F67-9EE5-F99FDB6E364C}"/>
                    </a:ext>
                  </a:extLst>
                </p14:cNvPr>
                <p14:cNvContentPartPr/>
                <p14:nvPr/>
              </p14:nvContentPartPr>
              <p14:xfrm>
                <a:off x="5544330" y="5184246"/>
                <a:ext cx="71280" cy="254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300F51C-8E11-4F67-9EE5-F99FDB6E36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35330" y="5175606"/>
                  <a:ext cx="88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F7D5B0-4FE6-4D44-B50D-692117CEF378}"/>
                    </a:ext>
                  </a:extLst>
                </p14:cNvPr>
                <p14:cNvContentPartPr/>
                <p14:nvPr/>
              </p14:nvContentPartPr>
              <p14:xfrm>
                <a:off x="5615610" y="5125206"/>
                <a:ext cx="236880" cy="161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F7D5B0-4FE6-4D44-B50D-692117CEF37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606610" y="5116566"/>
                  <a:ext cx="2545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1DF641C-803F-4B0F-8AAF-D748DCCD5224}"/>
              </a:ext>
            </a:extLst>
          </p:cNvPr>
          <p:cNvGrpSpPr/>
          <p:nvPr/>
        </p:nvGrpSpPr>
        <p:grpSpPr>
          <a:xfrm>
            <a:off x="6043650" y="5105406"/>
            <a:ext cx="1155240" cy="197640"/>
            <a:chOff x="6043650" y="5105406"/>
            <a:chExt cx="115524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18F722A-E524-4D95-B04D-9C408DDB26DB}"/>
                    </a:ext>
                  </a:extLst>
                </p14:cNvPr>
                <p14:cNvContentPartPr/>
                <p14:nvPr/>
              </p14:nvContentPartPr>
              <p14:xfrm>
                <a:off x="6043650" y="5183526"/>
                <a:ext cx="124560" cy="113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18F722A-E524-4D95-B04D-9C408DDB26D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34650" y="5174526"/>
                  <a:ext cx="142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EFD87B0-A63D-4BD5-A7D2-95FA8FEABD62}"/>
                    </a:ext>
                  </a:extLst>
                </p14:cNvPr>
                <p14:cNvContentPartPr/>
                <p14:nvPr/>
              </p14:nvContentPartPr>
              <p14:xfrm>
                <a:off x="6195210" y="5221686"/>
                <a:ext cx="184320" cy="75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EFD87B0-A63D-4BD5-A7D2-95FA8FEABD6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186210" y="5213046"/>
                  <a:ext cx="201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DC43B27-0B74-4864-BDDA-85F446D1CAB8}"/>
                    </a:ext>
                  </a:extLst>
                </p14:cNvPr>
                <p14:cNvContentPartPr/>
                <p14:nvPr/>
              </p14:nvContentPartPr>
              <p14:xfrm>
                <a:off x="6438210" y="5172366"/>
                <a:ext cx="68760" cy="112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DC43B27-0B74-4864-BDDA-85F446D1CAB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29210" y="5163366"/>
                  <a:ext cx="86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D293C2E-6BE2-4D4C-859B-77CF24881D85}"/>
                    </a:ext>
                  </a:extLst>
                </p14:cNvPr>
                <p14:cNvContentPartPr/>
                <p14:nvPr/>
              </p14:nvContentPartPr>
              <p14:xfrm>
                <a:off x="6512730" y="5140686"/>
                <a:ext cx="199080" cy="162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D293C2E-6BE2-4D4C-859B-77CF24881D8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03730" y="5131686"/>
                  <a:ext cx="216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7FAE89E-A6B8-4EB9-95BF-EF19B1DCADF8}"/>
                    </a:ext>
                  </a:extLst>
                </p14:cNvPr>
                <p14:cNvContentPartPr/>
                <p14:nvPr/>
              </p14:nvContentPartPr>
              <p14:xfrm>
                <a:off x="6743850" y="5207286"/>
                <a:ext cx="149400" cy="84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7FAE89E-A6B8-4EB9-95BF-EF19B1DCADF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34850" y="5198646"/>
                  <a:ext cx="167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AF6F018-9A53-4D32-BF8A-D17ABB78788D}"/>
                    </a:ext>
                  </a:extLst>
                </p14:cNvPr>
                <p14:cNvContentPartPr/>
                <p14:nvPr/>
              </p14:nvContentPartPr>
              <p14:xfrm>
                <a:off x="6859770" y="5171646"/>
                <a:ext cx="149400" cy="115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AF6F018-9A53-4D32-BF8A-D17ABB78788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51130" y="5163006"/>
                  <a:ext cx="167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1AB2FA4-3F04-47D7-9B5A-B00ECAD78FD3}"/>
                    </a:ext>
                  </a:extLst>
                </p14:cNvPr>
                <p14:cNvContentPartPr/>
                <p14:nvPr/>
              </p14:nvContentPartPr>
              <p14:xfrm>
                <a:off x="7023210" y="5105406"/>
                <a:ext cx="110880" cy="165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1AB2FA4-3F04-47D7-9B5A-B00ECAD78FD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014210" y="5096406"/>
                  <a:ext cx="128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27A361-1A26-46D0-A4F0-D3B51D196E6D}"/>
                    </a:ext>
                  </a:extLst>
                </p14:cNvPr>
                <p14:cNvContentPartPr/>
                <p14:nvPr/>
              </p14:nvContentPartPr>
              <p14:xfrm>
                <a:off x="7158210" y="5175966"/>
                <a:ext cx="40680" cy="97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27A361-1A26-46D0-A4F0-D3B51D196E6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49570" y="5167326"/>
                  <a:ext cx="583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92AB166-F408-4B20-92B0-57E4310CD2A2}"/>
              </a:ext>
            </a:extLst>
          </p:cNvPr>
          <p:cNvGrpSpPr/>
          <p:nvPr/>
        </p:nvGrpSpPr>
        <p:grpSpPr>
          <a:xfrm>
            <a:off x="7545930" y="5160846"/>
            <a:ext cx="118800" cy="153360"/>
            <a:chOff x="7545930" y="5160846"/>
            <a:chExt cx="11880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9FF1999-3826-4F82-B2CE-5955A1CC6FE0}"/>
                    </a:ext>
                  </a:extLst>
                </p14:cNvPr>
                <p14:cNvContentPartPr/>
                <p14:nvPr/>
              </p14:nvContentPartPr>
              <p14:xfrm>
                <a:off x="7545930" y="5160846"/>
                <a:ext cx="118800" cy="94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9FF1999-3826-4F82-B2CE-5955A1CC6FE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37290" y="5151846"/>
                  <a:ext cx="136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08D545F-0BF5-4E5C-991E-A95642FA9C0A}"/>
                    </a:ext>
                  </a:extLst>
                </p14:cNvPr>
                <p14:cNvContentPartPr/>
                <p14:nvPr/>
              </p14:nvContentPartPr>
              <p14:xfrm>
                <a:off x="7561050" y="5296926"/>
                <a:ext cx="80280" cy="17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08D545F-0BF5-4E5C-991E-A95642FA9C0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552410" y="5287926"/>
                  <a:ext cx="979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8AC557E-EF19-4F91-A1D8-9918D04C3830}"/>
              </a:ext>
            </a:extLst>
          </p:cNvPr>
          <p:cNvGrpSpPr/>
          <p:nvPr/>
        </p:nvGrpSpPr>
        <p:grpSpPr>
          <a:xfrm>
            <a:off x="8017530" y="5137086"/>
            <a:ext cx="525600" cy="260280"/>
            <a:chOff x="8017530" y="5137086"/>
            <a:chExt cx="52560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3496CF-8BB8-4F38-B99F-92DEBDA3111C}"/>
                    </a:ext>
                  </a:extLst>
                </p14:cNvPr>
                <p14:cNvContentPartPr/>
                <p14:nvPr/>
              </p14:nvContentPartPr>
              <p14:xfrm>
                <a:off x="8017530" y="5137086"/>
                <a:ext cx="14040" cy="234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3496CF-8BB8-4F38-B99F-92DEBDA3111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008890" y="5128086"/>
                  <a:ext cx="31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84867B0-D720-4B0C-9E13-685CB24864A2}"/>
                    </a:ext>
                  </a:extLst>
                </p14:cNvPr>
                <p14:cNvContentPartPr/>
                <p14:nvPr/>
              </p14:nvContentPartPr>
              <p14:xfrm>
                <a:off x="8059290" y="5224566"/>
                <a:ext cx="159840" cy="1378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84867B0-D720-4B0C-9E13-685CB24864A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50290" y="5215566"/>
                  <a:ext cx="177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E3FA15E-E6C5-43F1-B613-B864A9CA5B54}"/>
                    </a:ext>
                  </a:extLst>
                </p14:cNvPr>
                <p14:cNvContentPartPr/>
                <p14:nvPr/>
              </p14:nvContentPartPr>
              <p14:xfrm>
                <a:off x="8317410" y="5165526"/>
                <a:ext cx="35280" cy="231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E3FA15E-E6C5-43F1-B613-B864A9CA5B5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308770" y="5156526"/>
                  <a:ext cx="52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892C9C-F932-4AF2-A24A-75070064238C}"/>
                    </a:ext>
                  </a:extLst>
                </p14:cNvPr>
                <p14:cNvContentPartPr/>
                <p14:nvPr/>
              </p14:nvContentPartPr>
              <p14:xfrm>
                <a:off x="8445570" y="5265246"/>
                <a:ext cx="97560" cy="19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892C9C-F932-4AF2-A24A-75070064238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436930" y="5256246"/>
                  <a:ext cx="1152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185368F-E710-4344-BCC2-850829C9E9C7}"/>
                  </a:ext>
                </a:extLst>
              </p14:cNvPr>
              <p14:cNvContentPartPr/>
              <p14:nvPr/>
            </p14:nvContentPartPr>
            <p14:xfrm>
              <a:off x="8696850" y="5182806"/>
              <a:ext cx="15120" cy="1825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185368F-E710-4344-BCC2-850829C9E9C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687850" y="5174166"/>
                <a:ext cx="32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21C287C-7404-45B6-86CC-90DE2CC86909}"/>
                  </a:ext>
                </a:extLst>
              </p14:cNvPr>
              <p14:cNvContentPartPr/>
              <p14:nvPr/>
            </p14:nvContentPartPr>
            <p14:xfrm>
              <a:off x="8063970" y="5534886"/>
              <a:ext cx="641880" cy="10152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21C287C-7404-45B6-86CC-90DE2CC8690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8055330" y="5525886"/>
                <a:ext cx="65952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09700AB-FB21-457D-AC12-AEF79165ED36}"/>
              </a:ext>
            </a:extLst>
          </p:cNvPr>
          <p:cNvGrpSpPr/>
          <p:nvPr/>
        </p:nvGrpSpPr>
        <p:grpSpPr>
          <a:xfrm>
            <a:off x="8174850" y="5798766"/>
            <a:ext cx="776880" cy="154440"/>
            <a:chOff x="8174850" y="5798766"/>
            <a:chExt cx="77688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90DFE1-AB6E-47C9-B319-3A093A75EBE5}"/>
                    </a:ext>
                  </a:extLst>
                </p14:cNvPr>
                <p14:cNvContentPartPr/>
                <p14:nvPr/>
              </p14:nvContentPartPr>
              <p14:xfrm>
                <a:off x="8174850" y="5808486"/>
                <a:ext cx="77040" cy="129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90DFE1-AB6E-47C9-B319-3A093A75EBE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166210" y="5799846"/>
                  <a:ext cx="94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A7E2A32-244D-476F-81CF-82D539292A98}"/>
                    </a:ext>
                  </a:extLst>
                </p14:cNvPr>
                <p14:cNvContentPartPr/>
                <p14:nvPr/>
              </p14:nvContentPartPr>
              <p14:xfrm>
                <a:off x="8299770" y="5875806"/>
                <a:ext cx="81360" cy="554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A7E2A32-244D-476F-81CF-82D539292A9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91130" y="5867166"/>
                  <a:ext cx="99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DD5E2E3-6AE2-4FAD-8609-5FE71C729CA6}"/>
                    </a:ext>
                  </a:extLst>
                </p14:cNvPr>
                <p14:cNvContentPartPr/>
                <p14:nvPr/>
              </p14:nvContentPartPr>
              <p14:xfrm>
                <a:off x="8425050" y="5798766"/>
                <a:ext cx="174600" cy="153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DD5E2E3-6AE2-4FAD-8609-5FE71C729CA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16410" y="5789766"/>
                  <a:ext cx="19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251E88C-AD53-4228-9452-DCAFD03415B9}"/>
                    </a:ext>
                  </a:extLst>
                </p14:cNvPr>
                <p14:cNvContentPartPr/>
                <p14:nvPr/>
              </p14:nvContentPartPr>
              <p14:xfrm>
                <a:off x="8513610" y="5859606"/>
                <a:ext cx="155520" cy="867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251E88C-AD53-4228-9452-DCAFD03415B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504970" y="5850606"/>
                  <a:ext cx="17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1D31B68-AE16-438D-AA43-ABFB4868C99D}"/>
                    </a:ext>
                  </a:extLst>
                </p14:cNvPr>
                <p14:cNvContentPartPr/>
                <p14:nvPr/>
              </p14:nvContentPartPr>
              <p14:xfrm>
                <a:off x="8746530" y="5882646"/>
                <a:ext cx="205200" cy="70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1D31B68-AE16-438D-AA43-ABFB4868C9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37530" y="5873646"/>
                  <a:ext cx="222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D53E5C5-D1B2-4071-B31D-A3B4418A4BDA}"/>
              </a:ext>
            </a:extLst>
          </p:cNvPr>
          <p:cNvGrpSpPr/>
          <p:nvPr/>
        </p:nvGrpSpPr>
        <p:grpSpPr>
          <a:xfrm>
            <a:off x="8418570" y="6046446"/>
            <a:ext cx="457200" cy="173160"/>
            <a:chOff x="8418570" y="6046446"/>
            <a:chExt cx="45720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B7DB820-D40B-43DD-8748-ADDEEC8D79E7}"/>
                    </a:ext>
                  </a:extLst>
                </p14:cNvPr>
                <p14:cNvContentPartPr/>
                <p14:nvPr/>
              </p14:nvContentPartPr>
              <p14:xfrm>
                <a:off x="8433690" y="6071646"/>
                <a:ext cx="60120" cy="1249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B7DB820-D40B-43DD-8748-ADDEEC8D79E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425050" y="6063006"/>
                  <a:ext cx="77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FA0852F-A0AA-4B0B-AF95-D9F8E8768A55}"/>
                    </a:ext>
                  </a:extLst>
                </p14:cNvPr>
                <p14:cNvContentPartPr/>
                <p14:nvPr/>
              </p14:nvContentPartPr>
              <p14:xfrm>
                <a:off x="8418570" y="6111966"/>
                <a:ext cx="111600" cy="237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FA0852F-A0AA-4B0B-AF95-D9F8E8768A5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09570" y="6103326"/>
                  <a:ext cx="129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BD0AA62-34E4-4E3D-9003-7BA006359284}"/>
                    </a:ext>
                  </a:extLst>
                </p14:cNvPr>
                <p14:cNvContentPartPr/>
                <p14:nvPr/>
              </p14:nvContentPartPr>
              <p14:xfrm>
                <a:off x="8560770" y="6046446"/>
                <a:ext cx="63360" cy="141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BD0AA62-34E4-4E3D-9003-7BA00635928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52130" y="6037446"/>
                  <a:ext cx="81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8CFFBA0-695C-486C-9E98-ECBC4E17C66E}"/>
                    </a:ext>
                  </a:extLst>
                </p14:cNvPr>
                <p14:cNvContentPartPr/>
                <p14:nvPr/>
              </p14:nvContentPartPr>
              <p14:xfrm>
                <a:off x="8744010" y="6125286"/>
                <a:ext cx="131760" cy="943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8CFFBA0-695C-486C-9E98-ECBC4E17C66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35370" y="6116286"/>
                  <a:ext cx="149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EFE8F2B-F526-4F2E-889E-FBCD11CD9A3D}"/>
              </a:ext>
            </a:extLst>
          </p:cNvPr>
          <p:cNvGrpSpPr/>
          <p:nvPr/>
        </p:nvGrpSpPr>
        <p:grpSpPr>
          <a:xfrm>
            <a:off x="8993490" y="5196846"/>
            <a:ext cx="185040" cy="176040"/>
            <a:chOff x="8993490" y="5196846"/>
            <a:chExt cx="18504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F1065A-A6EF-41F3-B23B-D864BF60420B}"/>
                    </a:ext>
                  </a:extLst>
                </p14:cNvPr>
                <p14:cNvContentPartPr/>
                <p14:nvPr/>
              </p14:nvContentPartPr>
              <p14:xfrm>
                <a:off x="8993490" y="5268126"/>
                <a:ext cx="185040" cy="180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F1065A-A6EF-41F3-B23B-D864BF60420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984490" y="5259486"/>
                  <a:ext cx="20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3855B0C-CB32-4687-B13F-F08C5879FF9B}"/>
                    </a:ext>
                  </a:extLst>
                </p14:cNvPr>
                <p14:cNvContentPartPr/>
                <p14:nvPr/>
              </p14:nvContentPartPr>
              <p14:xfrm>
                <a:off x="9079890" y="5196846"/>
                <a:ext cx="11160" cy="1760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3855B0C-CB32-4687-B13F-F08C5879FF9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71250" y="5188206"/>
                  <a:ext cx="288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D3B432C-4F34-47E0-8281-A73E1A3E1B28}"/>
              </a:ext>
            </a:extLst>
          </p:cNvPr>
          <p:cNvGrpSpPr/>
          <p:nvPr/>
        </p:nvGrpSpPr>
        <p:grpSpPr>
          <a:xfrm>
            <a:off x="9368970" y="5139246"/>
            <a:ext cx="389520" cy="284760"/>
            <a:chOff x="9368970" y="5139246"/>
            <a:chExt cx="3895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7B225E1-B544-424F-869D-FBD55D561F75}"/>
                    </a:ext>
                  </a:extLst>
                </p14:cNvPr>
                <p14:cNvContentPartPr/>
                <p14:nvPr/>
              </p14:nvContentPartPr>
              <p14:xfrm>
                <a:off x="9368970" y="5161206"/>
                <a:ext cx="9720" cy="209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7B225E1-B544-424F-869D-FBD55D561F7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360330" y="5152206"/>
                  <a:ext cx="27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5811460-D14F-42FB-AB92-0CA8978CBB33}"/>
                    </a:ext>
                  </a:extLst>
                </p14:cNvPr>
                <p14:cNvContentPartPr/>
                <p14:nvPr/>
              </p14:nvContentPartPr>
              <p14:xfrm>
                <a:off x="9465090" y="5233566"/>
                <a:ext cx="172080" cy="145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5811460-D14F-42FB-AB92-0CA8978CBB3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56450" y="5224926"/>
                  <a:ext cx="189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D26D4DA-09FD-480F-BF22-95CA52A46F5D}"/>
                    </a:ext>
                  </a:extLst>
                </p14:cNvPr>
                <p14:cNvContentPartPr/>
                <p14:nvPr/>
              </p14:nvContentPartPr>
              <p14:xfrm>
                <a:off x="9728970" y="5139246"/>
                <a:ext cx="29520" cy="2847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D26D4DA-09FD-480F-BF22-95CA52A46F5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19970" y="5130606"/>
                  <a:ext cx="4716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422E775-BA3E-4B35-8A85-4CAAE03805EB}"/>
                  </a:ext>
                </a:extLst>
              </p14:cNvPr>
              <p14:cNvContentPartPr/>
              <p14:nvPr/>
            </p14:nvContentPartPr>
            <p14:xfrm>
              <a:off x="9902850" y="5457126"/>
              <a:ext cx="79920" cy="680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422E775-BA3E-4B35-8A85-4CAAE03805E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9893850" y="5448486"/>
                <a:ext cx="9756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8E974C3-B40A-420C-81B0-AA8646CEB9EE}"/>
              </a:ext>
            </a:extLst>
          </p:cNvPr>
          <p:cNvGrpSpPr/>
          <p:nvPr/>
        </p:nvGrpSpPr>
        <p:grpSpPr>
          <a:xfrm>
            <a:off x="10237650" y="5288286"/>
            <a:ext cx="1314360" cy="300600"/>
            <a:chOff x="10237650" y="5288286"/>
            <a:chExt cx="131436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558A7EB-C68A-46BC-AADD-39E695179964}"/>
                    </a:ext>
                  </a:extLst>
                </p14:cNvPr>
                <p14:cNvContentPartPr/>
                <p14:nvPr/>
              </p14:nvContentPartPr>
              <p14:xfrm>
                <a:off x="10237650" y="5288286"/>
                <a:ext cx="103680" cy="140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558A7EB-C68A-46BC-AADD-39E69517996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228650" y="5279646"/>
                  <a:ext cx="121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E85970D-0117-4DFB-A7F1-CF3E466EEB36}"/>
                    </a:ext>
                  </a:extLst>
                </p14:cNvPr>
                <p14:cNvContentPartPr/>
                <p14:nvPr/>
              </p14:nvContentPartPr>
              <p14:xfrm>
                <a:off x="10342770" y="5362806"/>
                <a:ext cx="224640" cy="84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E85970D-0117-4DFB-A7F1-CF3E466EEB3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333770" y="5354166"/>
                  <a:ext cx="242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230A307-A27D-4D1E-B690-91A3301E2507}"/>
                    </a:ext>
                  </a:extLst>
                </p14:cNvPr>
                <p14:cNvContentPartPr/>
                <p14:nvPr/>
              </p14:nvContentPartPr>
              <p14:xfrm>
                <a:off x="10634010" y="5305566"/>
                <a:ext cx="29520" cy="165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230A307-A27D-4D1E-B690-91A3301E250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625370" y="5296566"/>
                  <a:ext cx="47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8575837-5962-443E-B85D-86F8B5628C68}"/>
                    </a:ext>
                  </a:extLst>
                </p14:cNvPr>
                <p14:cNvContentPartPr/>
                <p14:nvPr/>
              </p14:nvContentPartPr>
              <p14:xfrm>
                <a:off x="10556970" y="5369646"/>
                <a:ext cx="201240" cy="93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8575837-5962-443E-B85D-86F8B5628C6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547970" y="5361006"/>
                  <a:ext cx="218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C7952E4-C421-4493-8E2B-E2B36B4D6E40}"/>
                    </a:ext>
                  </a:extLst>
                </p14:cNvPr>
                <p14:cNvContentPartPr/>
                <p14:nvPr/>
              </p14:nvContentPartPr>
              <p14:xfrm>
                <a:off x="10757490" y="5397726"/>
                <a:ext cx="79560" cy="66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C7952E4-C421-4493-8E2B-E2B36B4D6E4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748490" y="5389086"/>
                  <a:ext cx="97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36D7F25-CB00-4BAC-8DC6-968EA31ECE35}"/>
                    </a:ext>
                  </a:extLst>
                </p14:cNvPr>
                <p14:cNvContentPartPr/>
                <p14:nvPr/>
              </p14:nvContentPartPr>
              <p14:xfrm>
                <a:off x="10868370" y="5331486"/>
                <a:ext cx="198720" cy="163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36D7F25-CB00-4BAC-8DC6-968EA31ECE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859370" y="5322846"/>
                  <a:ext cx="216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A1F53FB-25A4-4B9A-9696-1FA6150380E1}"/>
                    </a:ext>
                  </a:extLst>
                </p14:cNvPr>
                <p14:cNvContentPartPr/>
                <p14:nvPr/>
              </p14:nvContentPartPr>
              <p14:xfrm>
                <a:off x="11095530" y="5349846"/>
                <a:ext cx="147600" cy="173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A1F53FB-25A4-4B9A-9696-1FA6150380E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86890" y="5341206"/>
                  <a:ext cx="165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09AE8C5-8C0F-4B63-97E3-4FA1CACE814D}"/>
                    </a:ext>
                  </a:extLst>
                </p14:cNvPr>
                <p14:cNvContentPartPr/>
                <p14:nvPr/>
              </p14:nvContentPartPr>
              <p14:xfrm>
                <a:off x="11178330" y="5363886"/>
                <a:ext cx="125640" cy="1454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09AE8C5-8C0F-4B63-97E3-4FA1CACE814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169690" y="5354886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EED4D27-64A7-4B9A-B4F8-A84450479D3D}"/>
                    </a:ext>
                  </a:extLst>
                </p14:cNvPr>
                <p14:cNvContentPartPr/>
                <p14:nvPr/>
              </p14:nvContentPartPr>
              <p14:xfrm>
                <a:off x="11296050" y="5430846"/>
                <a:ext cx="166680" cy="95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EED4D27-64A7-4B9A-B4F8-A84450479D3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287410" y="5422206"/>
                  <a:ext cx="184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854BAFE-C756-4534-99CA-8B7D0F2FA90B}"/>
                    </a:ext>
                  </a:extLst>
                </p14:cNvPr>
                <p14:cNvContentPartPr/>
                <p14:nvPr/>
              </p14:nvContentPartPr>
              <p14:xfrm>
                <a:off x="11546970" y="5582406"/>
                <a:ext cx="5040" cy="6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854BAFE-C756-4534-99CA-8B7D0F2FA90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538330" y="5573406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4C965FF-995E-4CEA-A439-50CD509AD43D}"/>
              </a:ext>
            </a:extLst>
          </p:cNvPr>
          <p:cNvGrpSpPr/>
          <p:nvPr/>
        </p:nvGrpSpPr>
        <p:grpSpPr>
          <a:xfrm>
            <a:off x="11617530" y="5708766"/>
            <a:ext cx="184680" cy="168480"/>
            <a:chOff x="11617530" y="5708766"/>
            <a:chExt cx="18468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B4E17FB-3B16-4000-A0B1-535380FD47C2}"/>
                    </a:ext>
                  </a:extLst>
                </p14:cNvPr>
                <p14:cNvContentPartPr/>
                <p14:nvPr/>
              </p14:nvContentPartPr>
              <p14:xfrm>
                <a:off x="11636250" y="5710206"/>
                <a:ext cx="11520" cy="123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B4E17FB-3B16-4000-A0B1-535380FD47C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627250" y="5701206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1FBCB8E-A16E-48E6-8ED2-0E5FDA563CC2}"/>
                    </a:ext>
                  </a:extLst>
                </p14:cNvPr>
                <p14:cNvContentPartPr/>
                <p14:nvPr/>
              </p14:nvContentPartPr>
              <p14:xfrm>
                <a:off x="11617530" y="5708766"/>
                <a:ext cx="184680" cy="1684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1FBCB8E-A16E-48E6-8ED2-0E5FDA563CC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608530" y="5699766"/>
                  <a:ext cx="2023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F7CE3AC-10BE-419E-8EEC-566C3393A61B}"/>
              </a:ext>
            </a:extLst>
          </p:cNvPr>
          <p:cNvGrpSpPr/>
          <p:nvPr/>
        </p:nvGrpSpPr>
        <p:grpSpPr>
          <a:xfrm>
            <a:off x="2911290" y="5504646"/>
            <a:ext cx="196200" cy="258480"/>
            <a:chOff x="2911290" y="5504646"/>
            <a:chExt cx="1962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1D3F6EC-D832-41D2-BCE9-61A8F7BEE471}"/>
                    </a:ext>
                  </a:extLst>
                </p14:cNvPr>
                <p14:cNvContentPartPr/>
                <p14:nvPr/>
              </p14:nvContentPartPr>
              <p14:xfrm>
                <a:off x="2971770" y="5536686"/>
                <a:ext cx="37440" cy="226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1D3F6EC-D832-41D2-BCE9-61A8F7BEE47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963130" y="5528046"/>
                  <a:ext cx="5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EEDFF2E-E38F-4161-802A-945FC4B4BAA6}"/>
                    </a:ext>
                  </a:extLst>
                </p14:cNvPr>
                <p14:cNvContentPartPr/>
                <p14:nvPr/>
              </p14:nvContentPartPr>
              <p14:xfrm>
                <a:off x="2911290" y="5504646"/>
                <a:ext cx="196200" cy="121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EEDFF2E-E38F-4161-802A-945FC4B4BAA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02290" y="5495646"/>
                  <a:ext cx="2138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652D73C-2196-4C1D-9066-A51EAD3CEEDF}"/>
              </a:ext>
            </a:extLst>
          </p:cNvPr>
          <p:cNvGrpSpPr/>
          <p:nvPr/>
        </p:nvGrpSpPr>
        <p:grpSpPr>
          <a:xfrm>
            <a:off x="2897250" y="5991726"/>
            <a:ext cx="761040" cy="192600"/>
            <a:chOff x="2897250" y="5991726"/>
            <a:chExt cx="76104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3516F90-06D0-46D5-978F-FB30E4827DA6}"/>
                    </a:ext>
                  </a:extLst>
                </p14:cNvPr>
                <p14:cNvContentPartPr/>
                <p14:nvPr/>
              </p14:nvContentPartPr>
              <p14:xfrm>
                <a:off x="2897250" y="5991726"/>
                <a:ext cx="148320" cy="1882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3516F90-06D0-46D5-978F-FB30E4827DA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888610" y="5983086"/>
                  <a:ext cx="165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0E25A6E-0CBD-4949-91A6-08F7F341FE3D}"/>
                    </a:ext>
                  </a:extLst>
                </p14:cNvPr>
                <p14:cNvContentPartPr/>
                <p14:nvPr/>
              </p14:nvContentPartPr>
              <p14:xfrm>
                <a:off x="3148170" y="6066966"/>
                <a:ext cx="92880" cy="103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0E25A6E-0CBD-4949-91A6-08F7F341FE3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139170" y="6058326"/>
                  <a:ext cx="110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02D56BD-2A61-47F1-9C79-67ACE4D9E0AA}"/>
                    </a:ext>
                  </a:extLst>
                </p14:cNvPr>
                <p14:cNvContentPartPr/>
                <p14:nvPr/>
              </p14:nvContentPartPr>
              <p14:xfrm>
                <a:off x="3306210" y="6025206"/>
                <a:ext cx="60120" cy="1591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02D56BD-2A61-47F1-9C79-67ACE4D9E0A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297210" y="6016566"/>
                  <a:ext cx="7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82B9D11-7F11-4352-83BB-6410D1E157C3}"/>
                    </a:ext>
                  </a:extLst>
                </p14:cNvPr>
                <p14:cNvContentPartPr/>
                <p14:nvPr/>
              </p14:nvContentPartPr>
              <p14:xfrm>
                <a:off x="3409170" y="6012246"/>
                <a:ext cx="30960" cy="164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82B9D11-7F11-4352-83BB-6410D1E157C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00530" y="6003606"/>
                  <a:ext cx="4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6914CA7-1DB1-4BC4-B602-EA0978BE6215}"/>
                    </a:ext>
                  </a:extLst>
                </p14:cNvPr>
                <p14:cNvContentPartPr/>
                <p14:nvPr/>
              </p14:nvContentPartPr>
              <p14:xfrm>
                <a:off x="3515730" y="6078486"/>
                <a:ext cx="142560" cy="100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6914CA7-1DB1-4BC4-B602-EA0978BE621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507090" y="6069486"/>
                  <a:ext cx="1602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BB663F4-1CB6-46C7-A6F8-C236E6AEE7EA}"/>
              </a:ext>
            </a:extLst>
          </p:cNvPr>
          <p:cNvGrpSpPr/>
          <p:nvPr/>
        </p:nvGrpSpPr>
        <p:grpSpPr>
          <a:xfrm>
            <a:off x="2502330" y="6034926"/>
            <a:ext cx="118800" cy="136800"/>
            <a:chOff x="2502330" y="6034926"/>
            <a:chExt cx="1188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FBC5F29-0B3F-4C96-96FA-AC9EE872C79A}"/>
                    </a:ext>
                  </a:extLst>
                </p14:cNvPr>
                <p14:cNvContentPartPr/>
                <p14:nvPr/>
              </p14:nvContentPartPr>
              <p14:xfrm>
                <a:off x="2526450" y="6034926"/>
                <a:ext cx="71280" cy="119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FBC5F29-0B3F-4C96-96FA-AC9EE872C79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517810" y="6026286"/>
                  <a:ext cx="88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B004234-C90F-43A8-9C2B-2E73C97AC164}"/>
                    </a:ext>
                  </a:extLst>
                </p14:cNvPr>
                <p14:cNvContentPartPr/>
                <p14:nvPr/>
              </p14:nvContentPartPr>
              <p14:xfrm>
                <a:off x="2502330" y="6068766"/>
                <a:ext cx="118800" cy="102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B004234-C90F-43A8-9C2B-2E73C97AC16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93330" y="6060126"/>
                  <a:ext cx="136440" cy="1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953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Optimal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43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If we do a more careful analysis (using laminarity, linear independence, a better counting argument),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 degree violation can be decreased to at most one.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the algorithm is also nicer.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While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CA" sz="2000" dirty="0"/>
                  <a:t> do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(1) Compute an optimal basic solution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  Remove all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(2) Remove the degree constraint on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a minimum spanning tree.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That is, the algorithm just removes the degree constraints one by one,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then returns a minimum spanning tree at the end.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430717"/>
              </a:xfrm>
              <a:prstGeom prst="rect">
                <a:avLst/>
              </a:prstGeom>
              <a:blipFill>
                <a:blip r:embed="rId2"/>
                <a:stretch>
                  <a:fillRect l="-557" t="-673" b="-10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AD5EA85-3F8F-4BCC-B8CE-321AAF034E6D}"/>
              </a:ext>
            </a:extLst>
          </p:cNvPr>
          <p:cNvSpPr/>
          <p:nvPr/>
        </p:nvSpPr>
        <p:spPr>
          <a:xfrm>
            <a:off x="694592" y="2708031"/>
            <a:ext cx="9095643" cy="2140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7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19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An open question is whether there is a combinatorial algorithm with similar guarantee.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iterative rounding approach was introduced by Jain to solve the survivable network design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He proved that any basic solution has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this gives an iterative 2-approximation algorithm for the survivable network design problem.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199064"/>
              </a:xfrm>
              <a:prstGeom prst="rect">
                <a:avLst/>
              </a:prstGeom>
              <a:blipFill>
                <a:blip r:embed="rId2"/>
                <a:stretch>
                  <a:fillRect l="-557" t="-1662" r="-390" b="-3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2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637443" y="1308587"/>
            <a:ext cx="49368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Spanning Tree Polytopes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Laminar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Uncrossing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Minimum bounded degree spanning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Have sent all feedback for project proposal?</a:t>
            </a:r>
          </a:p>
          <a:p>
            <a:endParaRPr lang="en-CA" sz="2000" dirty="0"/>
          </a:p>
          <a:p>
            <a:r>
              <a:rPr lang="en-CA" sz="2000" dirty="0"/>
              <a:t>HW5 posted.</a:t>
            </a:r>
          </a:p>
          <a:p>
            <a:endParaRPr lang="en-CA" sz="2000" dirty="0"/>
          </a:p>
          <a:p>
            <a:r>
              <a:rPr lang="en-CA" sz="2000" dirty="0"/>
              <a:t>HW4 solutions to be posted next Monday.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 for Spanning 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84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Consider the following linear program for minimum spanning tree: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1      </m:t>
                      </m:r>
                    </m:oMath>
                  </m:oMathPara>
                </a14:m>
                <a:endParaRPr lang="en-CA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−1      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≥0,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denotes the set of edges with both endpoints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dirty="0"/>
                  <a:t>This linear program can be solved in polynomial time although it is of exponential-sized (see L17.pdf).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dirty="0"/>
                  <a:t>We would like to show that this linear program is integral, again using a rank argument.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not as easy as in the bipartite matching problem where there were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degree constraints.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Here we have exponentially many constraints, but surprisingly the rank is not large.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844677"/>
              </a:xfrm>
              <a:prstGeom prst="rect">
                <a:avLst/>
              </a:prstGeom>
              <a:blipFill>
                <a:blip r:embed="rId2"/>
                <a:stretch>
                  <a:fillRect l="-557" t="-6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A2906B-9FD4-49F6-B4CF-9F39D316E573}"/>
                  </a:ext>
                </a:extLst>
              </p:cNvPr>
              <p:cNvSpPr/>
              <p:nvPr/>
            </p:nvSpPr>
            <p:spPr>
              <a:xfrm>
                <a:off x="7704985" y="2287458"/>
                <a:ext cx="10488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A2906B-9FD4-49F6-B4CF-9F39D316E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85" y="2287458"/>
                <a:ext cx="10488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DC3834-B39C-4C6C-8BEF-760894BB4016}"/>
                  </a:ext>
                </a:extLst>
              </p14:cNvPr>
              <p14:cNvContentPartPr/>
              <p14:nvPr/>
            </p14:nvContentPartPr>
            <p14:xfrm>
              <a:off x="2790000" y="1906920"/>
              <a:ext cx="7829280" cy="11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DC3834-B39C-4C6C-8BEF-760894BB40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0640" y="1897560"/>
                <a:ext cx="7848000" cy="12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7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Rank Argument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56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1      </m:t>
                      </m:r>
                    </m:oMath>
                  </m:oMathPara>
                </a14:m>
                <a:endParaRPr lang="en-CA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−1      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≥0,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 number of linearly independent subtour elimination constraints is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easily implies that the LP is integral.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562707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A2906B-9FD4-49F6-B4CF-9F39D316E573}"/>
                  </a:ext>
                </a:extLst>
              </p:cNvPr>
              <p:cNvSpPr/>
              <p:nvPr/>
            </p:nvSpPr>
            <p:spPr>
              <a:xfrm>
                <a:off x="7704985" y="2001709"/>
                <a:ext cx="10488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A2906B-9FD4-49F6-B4CF-9F39D316E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85" y="2001709"/>
                <a:ext cx="10488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2C98E5-0D01-41D1-A17D-6015ED2AE582}"/>
                  </a:ext>
                </a:extLst>
              </p14:cNvPr>
              <p14:cNvContentPartPr/>
              <p14:nvPr/>
            </p14:nvContentPartPr>
            <p14:xfrm>
              <a:off x="4477290" y="2018046"/>
              <a:ext cx="232560" cy="82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2C98E5-0D01-41D1-A17D-6015ED2AE5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8650" y="2009406"/>
                <a:ext cx="250200" cy="84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D2F4DFB-640B-444C-BB80-CF12A4EAE2EE}"/>
              </a:ext>
            </a:extLst>
          </p:cNvPr>
          <p:cNvGrpSpPr/>
          <p:nvPr/>
        </p:nvGrpSpPr>
        <p:grpSpPr>
          <a:xfrm>
            <a:off x="3192090" y="2323326"/>
            <a:ext cx="1002240" cy="199080"/>
            <a:chOff x="3192090" y="2323326"/>
            <a:chExt cx="10022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860A40-2B9F-4E41-854F-7D8F24E33B15}"/>
                    </a:ext>
                  </a:extLst>
                </p14:cNvPr>
                <p14:cNvContentPartPr/>
                <p14:nvPr/>
              </p14:nvContentPartPr>
              <p14:xfrm>
                <a:off x="3192090" y="2344206"/>
                <a:ext cx="94320" cy="12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860A40-2B9F-4E41-854F-7D8F24E33B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83450" y="2335566"/>
                  <a:ext cx="111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E2D73D-5AC7-4679-B5F5-6D14460D4A29}"/>
                    </a:ext>
                  </a:extLst>
                </p14:cNvPr>
                <p14:cNvContentPartPr/>
                <p14:nvPr/>
              </p14:nvContentPartPr>
              <p14:xfrm>
                <a:off x="3320970" y="2369046"/>
                <a:ext cx="60480" cy="10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E2D73D-5AC7-4679-B5F5-6D14460D4A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1970" y="2360046"/>
                  <a:ext cx="78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B1E1FE-80E0-4784-830D-E4A518E627E6}"/>
                    </a:ext>
                  </a:extLst>
                </p14:cNvPr>
                <p14:cNvContentPartPr/>
                <p14:nvPr/>
              </p14:nvContentPartPr>
              <p14:xfrm>
                <a:off x="3410250" y="2404686"/>
                <a:ext cx="89280" cy="65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B1E1FE-80E0-4784-830D-E4A518E627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01610" y="2395686"/>
                  <a:ext cx="106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CF6198-2B13-408A-9888-A259AE7851BE}"/>
                    </a:ext>
                  </a:extLst>
                </p14:cNvPr>
                <p14:cNvContentPartPr/>
                <p14:nvPr/>
              </p14:nvContentPartPr>
              <p14:xfrm>
                <a:off x="3553530" y="2323326"/>
                <a:ext cx="86760" cy="167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CF6198-2B13-408A-9888-A259AE785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44530" y="2314686"/>
                  <a:ext cx="104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27B61A-88CD-4BA8-A8A1-3BD5F64D8BC0}"/>
                    </a:ext>
                  </a:extLst>
                </p14:cNvPr>
                <p14:cNvContentPartPr/>
                <p14:nvPr/>
              </p14:nvContentPartPr>
              <p14:xfrm>
                <a:off x="3758730" y="2366526"/>
                <a:ext cx="67680" cy="80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27B61A-88CD-4BA8-A8A1-3BD5F64D8B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50090" y="2357886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3BC4E2-F9A5-4BAE-84DB-345DC78EB26F}"/>
                    </a:ext>
                  </a:extLst>
                </p14:cNvPr>
                <p14:cNvContentPartPr/>
                <p14:nvPr/>
              </p14:nvContentPartPr>
              <p14:xfrm>
                <a:off x="3768090" y="2476686"/>
                <a:ext cx="51120" cy="1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3BC4E2-F9A5-4BAE-84DB-345DC78EB2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9090" y="2468046"/>
                  <a:ext cx="6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1E2F26-155F-470B-974A-96A786088312}"/>
                    </a:ext>
                  </a:extLst>
                </p14:cNvPr>
                <p14:cNvContentPartPr/>
                <p14:nvPr/>
              </p14:nvContentPartPr>
              <p14:xfrm>
                <a:off x="3914970" y="2399646"/>
                <a:ext cx="72720" cy="109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1E2F26-155F-470B-974A-96A7860883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6330" y="2391006"/>
                  <a:ext cx="90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AB04D7-4213-404E-B1BC-5E58ACCEAA8A}"/>
                    </a:ext>
                  </a:extLst>
                </p14:cNvPr>
                <p14:cNvContentPartPr/>
                <p14:nvPr/>
              </p14:nvContentPartPr>
              <p14:xfrm>
                <a:off x="4053570" y="2452206"/>
                <a:ext cx="50040" cy="3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AB04D7-4213-404E-B1BC-5E58ACCEAA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44570" y="2443566"/>
                  <a:ext cx="67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CA836A-4241-44EB-AB0F-ED5CA7C0489F}"/>
                    </a:ext>
                  </a:extLst>
                </p14:cNvPr>
                <p14:cNvContentPartPr/>
                <p14:nvPr/>
              </p14:nvContentPartPr>
              <p14:xfrm>
                <a:off x="4174890" y="2367246"/>
                <a:ext cx="19440" cy="155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CA836A-4241-44EB-AB0F-ED5CA7C048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5890" y="2358246"/>
                  <a:ext cx="370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DB72CF-F815-491F-B70C-EDCA39301D67}"/>
              </a:ext>
            </a:extLst>
          </p:cNvPr>
          <p:cNvGrpSpPr/>
          <p:nvPr/>
        </p:nvGrpSpPr>
        <p:grpSpPr>
          <a:xfrm>
            <a:off x="1747410" y="4617246"/>
            <a:ext cx="675720" cy="128520"/>
            <a:chOff x="1747410" y="4617246"/>
            <a:chExt cx="67572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355F31-8344-498E-9172-A638F6FEFBD8}"/>
                    </a:ext>
                  </a:extLst>
                </p14:cNvPr>
                <p14:cNvContentPartPr/>
                <p14:nvPr/>
              </p14:nvContentPartPr>
              <p14:xfrm>
                <a:off x="1747410" y="4617246"/>
                <a:ext cx="92160" cy="128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355F31-8344-498E-9172-A638F6FEFB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38410" y="4608246"/>
                  <a:ext cx="109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871219-E5C6-4A07-B5F9-67084FC3BB0D}"/>
                    </a:ext>
                  </a:extLst>
                </p14:cNvPr>
                <p14:cNvContentPartPr/>
                <p14:nvPr/>
              </p14:nvContentPartPr>
              <p14:xfrm>
                <a:off x="1870170" y="4621926"/>
                <a:ext cx="69120" cy="109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871219-E5C6-4A07-B5F9-67084FC3BB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61530" y="4613286"/>
                  <a:ext cx="86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E58ED2-6AEB-4B3C-AD87-6ADE22674B0A}"/>
                    </a:ext>
                  </a:extLst>
                </p14:cNvPr>
                <p14:cNvContentPartPr/>
                <p14:nvPr/>
              </p14:nvContentPartPr>
              <p14:xfrm>
                <a:off x="1986450" y="4642806"/>
                <a:ext cx="125280" cy="82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E58ED2-6AEB-4B3C-AD87-6ADE22674B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77450" y="4633806"/>
                  <a:ext cx="142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B056EC-C4E8-4402-B11B-BCC3392F7F9C}"/>
                    </a:ext>
                  </a:extLst>
                </p14:cNvPr>
                <p14:cNvContentPartPr/>
                <p14:nvPr/>
              </p14:nvContentPartPr>
              <p14:xfrm>
                <a:off x="2122530" y="4634886"/>
                <a:ext cx="65880" cy="7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B056EC-C4E8-4402-B11B-BCC3392F7F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3890" y="4625886"/>
                  <a:ext cx="83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344EC5-25AA-4640-A579-57B1810F4E88}"/>
                    </a:ext>
                  </a:extLst>
                </p14:cNvPr>
                <p14:cNvContentPartPr/>
                <p14:nvPr/>
              </p14:nvContentPartPr>
              <p14:xfrm>
                <a:off x="2217210" y="4648206"/>
                <a:ext cx="73080" cy="78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344EC5-25AA-4640-A579-57B1810F4E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8210" y="4639206"/>
                  <a:ext cx="90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19A448-A092-4FAD-9C90-E55F73DEA596}"/>
                    </a:ext>
                  </a:extLst>
                </p14:cNvPr>
                <p14:cNvContentPartPr/>
                <p14:nvPr/>
              </p14:nvContentPartPr>
              <p14:xfrm>
                <a:off x="2317290" y="4646406"/>
                <a:ext cx="105840" cy="88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19A448-A092-4FAD-9C90-E55F73DEA5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08290" y="4637406"/>
                  <a:ext cx="1234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4107C5-9079-4447-9F2D-991ABC30065C}"/>
              </a:ext>
            </a:extLst>
          </p:cNvPr>
          <p:cNvGrpSpPr/>
          <p:nvPr/>
        </p:nvGrpSpPr>
        <p:grpSpPr>
          <a:xfrm>
            <a:off x="2693490" y="4584486"/>
            <a:ext cx="236880" cy="144000"/>
            <a:chOff x="2693490" y="4584486"/>
            <a:chExt cx="23688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4237A4-D3EF-4493-BE2A-26E81FC5CB2A}"/>
                    </a:ext>
                  </a:extLst>
                </p14:cNvPr>
                <p14:cNvContentPartPr/>
                <p14:nvPr/>
              </p14:nvContentPartPr>
              <p14:xfrm>
                <a:off x="2693490" y="4655406"/>
                <a:ext cx="84240" cy="69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4237A4-D3EF-4493-BE2A-26E81FC5CB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84850" y="4646406"/>
                  <a:ext cx="101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0C41E9-E3D7-45A4-9B4C-077D18146101}"/>
                    </a:ext>
                  </a:extLst>
                </p14:cNvPr>
                <p14:cNvContentPartPr/>
                <p14:nvPr/>
              </p14:nvContentPartPr>
              <p14:xfrm>
                <a:off x="2819850" y="4584486"/>
                <a:ext cx="110520" cy="14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0C41E9-E3D7-45A4-9B4C-077D181461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10850" y="4575846"/>
                  <a:ext cx="128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F492B9-0DDE-4FBC-A093-F762CDD27B12}"/>
              </a:ext>
            </a:extLst>
          </p:cNvPr>
          <p:cNvGrpSpPr/>
          <p:nvPr/>
        </p:nvGrpSpPr>
        <p:grpSpPr>
          <a:xfrm>
            <a:off x="3121890" y="4566486"/>
            <a:ext cx="514080" cy="232920"/>
            <a:chOff x="3121890" y="4566486"/>
            <a:chExt cx="5140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42B452-4107-4238-AC9A-EF3200F0A509}"/>
                    </a:ext>
                  </a:extLst>
                </p14:cNvPr>
                <p14:cNvContentPartPr/>
                <p14:nvPr/>
              </p14:nvContentPartPr>
              <p14:xfrm>
                <a:off x="3121890" y="4628046"/>
                <a:ext cx="108720" cy="87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42B452-4107-4238-AC9A-EF3200F0A5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13250" y="4619046"/>
                  <a:ext cx="126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BF47B35-5449-47EB-8E43-059F217A9A87}"/>
                    </a:ext>
                  </a:extLst>
                </p14:cNvPr>
                <p14:cNvContentPartPr/>
                <p14:nvPr/>
              </p14:nvContentPartPr>
              <p14:xfrm>
                <a:off x="3248610" y="4566486"/>
                <a:ext cx="181080" cy="232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BF47B35-5449-47EB-8E43-059F217A9A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39970" y="4557846"/>
                  <a:ext cx="198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9DC2CB-423B-4D49-ACF4-254448640B97}"/>
                    </a:ext>
                  </a:extLst>
                </p14:cNvPr>
                <p14:cNvContentPartPr/>
                <p14:nvPr/>
              </p14:nvContentPartPr>
              <p14:xfrm>
                <a:off x="3464250" y="4617246"/>
                <a:ext cx="102240" cy="89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9DC2CB-423B-4D49-ACF4-254448640B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5610" y="4608606"/>
                  <a:ext cx="119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40C188-1778-470C-82E3-4DE3182AE52F}"/>
                    </a:ext>
                  </a:extLst>
                </p14:cNvPr>
                <p14:cNvContentPartPr/>
                <p14:nvPr/>
              </p14:nvContentPartPr>
              <p14:xfrm>
                <a:off x="3582690" y="4599966"/>
                <a:ext cx="53280" cy="105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40C188-1778-470C-82E3-4DE3182AE5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74050" y="4590966"/>
                  <a:ext cx="709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C5FFA-D60F-4338-AA96-9FD004FF3FD7}"/>
              </a:ext>
            </a:extLst>
          </p:cNvPr>
          <p:cNvGrpSpPr/>
          <p:nvPr/>
        </p:nvGrpSpPr>
        <p:grpSpPr>
          <a:xfrm>
            <a:off x="3852690" y="4561806"/>
            <a:ext cx="477000" cy="199440"/>
            <a:chOff x="3852690" y="4561806"/>
            <a:chExt cx="47700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30C400-E105-44FF-A70D-722DB240B978}"/>
                    </a:ext>
                  </a:extLst>
                </p14:cNvPr>
                <p14:cNvContentPartPr/>
                <p14:nvPr/>
              </p14:nvContentPartPr>
              <p14:xfrm>
                <a:off x="3852690" y="4625886"/>
                <a:ext cx="218160" cy="118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30C400-E105-44FF-A70D-722DB240B9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44050" y="4616886"/>
                  <a:ext cx="235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9355CC-2D63-4134-8462-A390E99C308D}"/>
                    </a:ext>
                  </a:extLst>
                </p14:cNvPr>
                <p14:cNvContentPartPr/>
                <p14:nvPr/>
              </p14:nvContentPartPr>
              <p14:xfrm>
                <a:off x="3998850" y="4588806"/>
                <a:ext cx="195840" cy="172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9355CC-2D63-4134-8462-A390E99C30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0210" y="4580166"/>
                  <a:ext cx="21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B67046-DDC1-42B9-9575-8B9D5B991E4F}"/>
                    </a:ext>
                  </a:extLst>
                </p14:cNvPr>
                <p14:cNvContentPartPr/>
                <p14:nvPr/>
              </p14:nvContentPartPr>
              <p14:xfrm>
                <a:off x="4248330" y="4561806"/>
                <a:ext cx="81360" cy="196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B67046-DDC1-42B9-9575-8B9D5B991E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9690" y="4552806"/>
                  <a:ext cx="990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0E28D3-1F1F-4F1C-810D-FFC6AD7492EC}"/>
              </a:ext>
            </a:extLst>
          </p:cNvPr>
          <p:cNvGrpSpPr/>
          <p:nvPr/>
        </p:nvGrpSpPr>
        <p:grpSpPr>
          <a:xfrm>
            <a:off x="4601850" y="4619046"/>
            <a:ext cx="570600" cy="155880"/>
            <a:chOff x="4601850" y="4619046"/>
            <a:chExt cx="57060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6D31A2-00AF-4D67-A5D3-ACC594651758}"/>
                    </a:ext>
                  </a:extLst>
                </p14:cNvPr>
                <p14:cNvContentPartPr/>
                <p14:nvPr/>
              </p14:nvContentPartPr>
              <p14:xfrm>
                <a:off x="4601850" y="4619046"/>
                <a:ext cx="78120" cy="11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6D31A2-00AF-4D67-A5D3-ACC5946517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3210" y="4610406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43E65D-765A-49E8-B2A3-C58EFD326D78}"/>
                    </a:ext>
                  </a:extLst>
                </p14:cNvPr>
                <p14:cNvContentPartPr/>
                <p14:nvPr/>
              </p14:nvContentPartPr>
              <p14:xfrm>
                <a:off x="4703370" y="4656486"/>
                <a:ext cx="266040" cy="11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43E65D-765A-49E8-B2A3-C58EFD326D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94730" y="4647486"/>
                  <a:ext cx="283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6AB241-81BC-4410-AEE5-0DAA0FDC210F}"/>
                    </a:ext>
                  </a:extLst>
                </p14:cNvPr>
                <p14:cNvContentPartPr/>
                <p14:nvPr/>
              </p14:nvContentPartPr>
              <p14:xfrm>
                <a:off x="4913250" y="4624446"/>
                <a:ext cx="259200" cy="9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6AB241-81BC-4410-AEE5-0DAA0FDC210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04610" y="4615806"/>
                  <a:ext cx="276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38C552-6314-48F5-96A7-FCEF1B5A84EB}"/>
              </a:ext>
            </a:extLst>
          </p:cNvPr>
          <p:cNvGrpSpPr/>
          <p:nvPr/>
        </p:nvGrpSpPr>
        <p:grpSpPr>
          <a:xfrm>
            <a:off x="1563810" y="5077326"/>
            <a:ext cx="513000" cy="172080"/>
            <a:chOff x="1563810" y="5077326"/>
            <a:chExt cx="51300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36698B-3FC4-40F0-95F0-FD46F9F1EB16}"/>
                    </a:ext>
                  </a:extLst>
                </p14:cNvPr>
                <p14:cNvContentPartPr/>
                <p14:nvPr/>
              </p14:nvContentPartPr>
              <p14:xfrm>
                <a:off x="1563810" y="5077326"/>
                <a:ext cx="85680" cy="165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36698B-3FC4-40F0-95F0-FD46F9F1EB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54810" y="5068686"/>
                  <a:ext cx="103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426A68-E947-4361-982D-3C9C17271BB5}"/>
                    </a:ext>
                  </a:extLst>
                </p14:cNvPr>
                <p14:cNvContentPartPr/>
                <p14:nvPr/>
              </p14:nvContentPartPr>
              <p14:xfrm>
                <a:off x="1682250" y="5155086"/>
                <a:ext cx="102960" cy="94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426A68-E947-4361-982D-3C9C17271B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3610" y="5146446"/>
                  <a:ext cx="120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344B8A-E858-4E3E-9A0D-64EDD8C63DF7}"/>
                    </a:ext>
                  </a:extLst>
                </p14:cNvPr>
                <p14:cNvContentPartPr/>
                <p14:nvPr/>
              </p14:nvContentPartPr>
              <p14:xfrm>
                <a:off x="1807530" y="5128086"/>
                <a:ext cx="127080" cy="114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344B8A-E858-4E3E-9A0D-64EDD8C63D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98530" y="5119086"/>
                  <a:ext cx="144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A182BD-8013-494F-A79D-C52051CF6572}"/>
                    </a:ext>
                  </a:extLst>
                </p14:cNvPr>
                <p14:cNvContentPartPr/>
                <p14:nvPr/>
              </p14:nvContentPartPr>
              <p14:xfrm>
                <a:off x="1902930" y="5108646"/>
                <a:ext cx="29160" cy="24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A182BD-8013-494F-A79D-C52051CF65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94290" y="5099646"/>
                  <a:ext cx="4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ED8E50-19DD-4D4C-AD23-45D5AC0BB706}"/>
                    </a:ext>
                  </a:extLst>
                </p14:cNvPr>
                <p14:cNvContentPartPr/>
                <p14:nvPr/>
              </p14:nvContentPartPr>
              <p14:xfrm>
                <a:off x="2005890" y="5135286"/>
                <a:ext cx="7092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ED8E50-19DD-4D4C-AD23-45D5AC0BB7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97250" y="5126646"/>
                  <a:ext cx="885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FC7D0F-DCBC-4B3C-900F-7BD0DD055F7E}"/>
              </a:ext>
            </a:extLst>
          </p:cNvPr>
          <p:cNvGrpSpPr/>
          <p:nvPr/>
        </p:nvGrpSpPr>
        <p:grpSpPr>
          <a:xfrm>
            <a:off x="2321970" y="5034486"/>
            <a:ext cx="853560" cy="210240"/>
            <a:chOff x="2321970" y="5034486"/>
            <a:chExt cx="8535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3C173A-124D-4CD6-8054-0A084AF42B93}"/>
                    </a:ext>
                  </a:extLst>
                </p14:cNvPr>
                <p14:cNvContentPartPr/>
                <p14:nvPr/>
              </p14:nvContentPartPr>
              <p14:xfrm>
                <a:off x="2321970" y="5116926"/>
                <a:ext cx="189360" cy="117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3C173A-124D-4CD6-8054-0A084AF42B9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13330" y="5107926"/>
                  <a:ext cx="207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5A6D20-B0E3-4E29-A804-92CA2D2176C3}"/>
                    </a:ext>
                  </a:extLst>
                </p14:cNvPr>
                <p14:cNvContentPartPr/>
                <p14:nvPr/>
              </p14:nvContentPartPr>
              <p14:xfrm>
                <a:off x="2562090" y="5034486"/>
                <a:ext cx="55800" cy="210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5A6D20-B0E3-4E29-A804-92CA2D2176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53090" y="5025486"/>
                  <a:ext cx="73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314F63-8D60-4F0F-9124-631A23D1C1EB}"/>
                    </a:ext>
                  </a:extLst>
                </p14:cNvPr>
                <p14:cNvContentPartPr/>
                <p14:nvPr/>
              </p14:nvContentPartPr>
              <p14:xfrm>
                <a:off x="2654610" y="5084526"/>
                <a:ext cx="198000" cy="159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314F63-8D60-4F0F-9124-631A23D1C1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45610" y="5075886"/>
                  <a:ext cx="21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55024C4-C3C2-4A06-86AD-C23B46E1CF7F}"/>
                    </a:ext>
                  </a:extLst>
                </p14:cNvPr>
                <p14:cNvContentPartPr/>
                <p14:nvPr/>
              </p14:nvContentPartPr>
              <p14:xfrm>
                <a:off x="2775210" y="5120526"/>
                <a:ext cx="154440" cy="90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55024C4-C3C2-4A06-86AD-C23B46E1CF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66210" y="5111886"/>
                  <a:ext cx="172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9B12E1-56E3-42A3-879D-5791E2A5726C}"/>
                    </a:ext>
                  </a:extLst>
                </p14:cNvPr>
                <p14:cNvContentPartPr/>
                <p14:nvPr/>
              </p14:nvContentPartPr>
              <p14:xfrm>
                <a:off x="2905890" y="5082366"/>
                <a:ext cx="16200" cy="29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C9B12E1-56E3-42A3-879D-5791E2A572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97250" y="5073366"/>
                  <a:ext cx="33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47C653-EE60-4C5D-99FC-C1F9FF246E7B}"/>
                    </a:ext>
                  </a:extLst>
                </p14:cNvPr>
                <p14:cNvContentPartPr/>
                <p14:nvPr/>
              </p14:nvContentPartPr>
              <p14:xfrm>
                <a:off x="2958810" y="5120166"/>
                <a:ext cx="216720" cy="122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47C653-EE60-4C5D-99FC-C1F9FF246E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0170" y="5111166"/>
                  <a:ext cx="23436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0B108A-EC67-4D74-968D-13F1125C16D6}"/>
                  </a:ext>
                </a:extLst>
              </p14:cNvPr>
              <p14:cNvContentPartPr/>
              <p14:nvPr/>
            </p14:nvContentPartPr>
            <p14:xfrm>
              <a:off x="3403410" y="5120166"/>
              <a:ext cx="33480" cy="66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0B108A-EC67-4D74-968D-13F1125C16D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94770" y="5111166"/>
                <a:ext cx="5112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8F490CD-1459-4C63-B741-AAD66F6BA569}"/>
              </a:ext>
            </a:extLst>
          </p:cNvPr>
          <p:cNvGrpSpPr/>
          <p:nvPr/>
        </p:nvGrpSpPr>
        <p:grpSpPr>
          <a:xfrm>
            <a:off x="3859890" y="5056446"/>
            <a:ext cx="166680" cy="151200"/>
            <a:chOff x="3859890" y="5056446"/>
            <a:chExt cx="16668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A3F48F-A1BA-4662-B0E0-2F4B82FF607D}"/>
                    </a:ext>
                  </a:extLst>
                </p14:cNvPr>
                <p14:cNvContentPartPr/>
                <p14:nvPr/>
              </p14:nvContentPartPr>
              <p14:xfrm>
                <a:off x="3859890" y="5103246"/>
                <a:ext cx="153000" cy="1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A3F48F-A1BA-4662-B0E0-2F4B82FF60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51250" y="5094606"/>
                  <a:ext cx="170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9AAF651-3A82-4834-B420-1CC123BBC369}"/>
                    </a:ext>
                  </a:extLst>
                </p14:cNvPr>
                <p14:cNvContentPartPr/>
                <p14:nvPr/>
              </p14:nvContentPartPr>
              <p14:xfrm>
                <a:off x="3904530" y="5059326"/>
                <a:ext cx="109440" cy="136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9AAF651-3A82-4834-B420-1CC123BBC3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95890" y="5050326"/>
                  <a:ext cx="127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C2E5041-8E96-4DC7-9C21-4582412BFE4E}"/>
                    </a:ext>
                  </a:extLst>
                </p14:cNvPr>
                <p14:cNvContentPartPr/>
                <p14:nvPr/>
              </p14:nvContentPartPr>
              <p14:xfrm>
                <a:off x="3997050" y="5056446"/>
                <a:ext cx="29520" cy="151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C2E5041-8E96-4DC7-9C21-4582412BFE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88050" y="5047446"/>
                  <a:ext cx="471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C4FEB2-B0F5-42ED-B7C1-522308739950}"/>
              </a:ext>
            </a:extLst>
          </p:cNvPr>
          <p:cNvGrpSpPr/>
          <p:nvPr/>
        </p:nvGrpSpPr>
        <p:grpSpPr>
          <a:xfrm>
            <a:off x="4296930" y="5001006"/>
            <a:ext cx="1370160" cy="243720"/>
            <a:chOff x="4296930" y="5001006"/>
            <a:chExt cx="137016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B78FEA-5819-4DA8-8378-34653CA47C3E}"/>
                    </a:ext>
                  </a:extLst>
                </p14:cNvPr>
                <p14:cNvContentPartPr/>
                <p14:nvPr/>
              </p14:nvContentPartPr>
              <p14:xfrm>
                <a:off x="4296930" y="5112606"/>
                <a:ext cx="44280" cy="74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B78FEA-5819-4DA8-8378-34653CA47C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87930" y="5103966"/>
                  <a:ext cx="61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6CEE16-06E2-465E-B9E4-0799379CB5E4}"/>
                    </a:ext>
                  </a:extLst>
                </p14:cNvPr>
                <p14:cNvContentPartPr/>
                <p14:nvPr/>
              </p14:nvContentPartPr>
              <p14:xfrm>
                <a:off x="4427610" y="5032686"/>
                <a:ext cx="35640" cy="212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6CEE16-06E2-465E-B9E4-0799379CB5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18610" y="5024046"/>
                  <a:ext cx="53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7D62BB-36AC-469B-981E-CEB4ED8D351B}"/>
                    </a:ext>
                  </a:extLst>
                </p14:cNvPr>
                <p14:cNvContentPartPr/>
                <p14:nvPr/>
              </p14:nvContentPartPr>
              <p14:xfrm>
                <a:off x="4403130" y="5068326"/>
                <a:ext cx="442440" cy="104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7D62BB-36AC-469B-981E-CEB4ED8D35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4490" y="5059326"/>
                  <a:ext cx="460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DD1455-CBC0-407A-AF45-0F08B966C72F}"/>
                    </a:ext>
                  </a:extLst>
                </p14:cNvPr>
                <p14:cNvContentPartPr/>
                <p14:nvPr/>
              </p14:nvContentPartPr>
              <p14:xfrm>
                <a:off x="4897410" y="5085966"/>
                <a:ext cx="53640" cy="70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DD1455-CBC0-407A-AF45-0F08B966C7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88410" y="5077326"/>
                  <a:ext cx="71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8F47D0-151B-42A9-BF35-90838F73670F}"/>
                    </a:ext>
                  </a:extLst>
                </p14:cNvPr>
                <p14:cNvContentPartPr/>
                <p14:nvPr/>
              </p14:nvContentPartPr>
              <p14:xfrm>
                <a:off x="5005770" y="5095686"/>
                <a:ext cx="159480" cy="74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8F47D0-151B-42A9-BF35-90838F7367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96770" y="5086686"/>
                  <a:ext cx="177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F674D4-C914-4E07-8F70-8DCEB2A240CE}"/>
                    </a:ext>
                  </a:extLst>
                </p14:cNvPr>
                <p14:cNvContentPartPr/>
                <p14:nvPr/>
              </p14:nvContentPartPr>
              <p14:xfrm>
                <a:off x="5122050" y="5058246"/>
                <a:ext cx="32040" cy="28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F674D4-C914-4E07-8F70-8DCEB2A240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13410" y="5049606"/>
                  <a:ext cx="4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2D0741-A6D0-4916-9807-003E51D16334}"/>
                    </a:ext>
                  </a:extLst>
                </p14:cNvPr>
                <p14:cNvContentPartPr/>
                <p14:nvPr/>
              </p14:nvContentPartPr>
              <p14:xfrm>
                <a:off x="5222130" y="5087046"/>
                <a:ext cx="89280" cy="76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2D0741-A6D0-4916-9807-003E51D163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13490" y="5078406"/>
                  <a:ext cx="106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2167F3-5FC1-4401-A5B5-E9FE100789AC}"/>
                    </a:ext>
                  </a:extLst>
                </p14:cNvPr>
                <p14:cNvContentPartPr/>
                <p14:nvPr/>
              </p14:nvContentPartPr>
              <p14:xfrm>
                <a:off x="5350650" y="5001006"/>
                <a:ext cx="149760" cy="158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2167F3-5FC1-4401-A5B5-E9FE100789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41650" y="4992006"/>
                  <a:ext cx="167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B2C50F-AD24-4187-A20B-9F875150CEAF}"/>
                    </a:ext>
                  </a:extLst>
                </p14:cNvPr>
                <p14:cNvContentPartPr/>
                <p14:nvPr/>
              </p14:nvContentPartPr>
              <p14:xfrm>
                <a:off x="5499690" y="5063286"/>
                <a:ext cx="55800" cy="10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B2C50F-AD24-4187-A20B-9F875150CE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91050" y="5054286"/>
                  <a:ext cx="73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7129C6-C888-48ED-838F-61B914C8B182}"/>
                    </a:ext>
                  </a:extLst>
                </p14:cNvPr>
                <p14:cNvContentPartPr/>
                <p14:nvPr/>
              </p14:nvContentPartPr>
              <p14:xfrm>
                <a:off x="5612010" y="5048166"/>
                <a:ext cx="55080" cy="11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7129C6-C888-48ED-838F-61B914C8B1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03370" y="5039526"/>
                  <a:ext cx="727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800034-ED0A-4758-8F2E-0B05AE3F195A}"/>
              </a:ext>
            </a:extLst>
          </p:cNvPr>
          <p:cNvGrpSpPr/>
          <p:nvPr/>
        </p:nvGrpSpPr>
        <p:grpSpPr>
          <a:xfrm>
            <a:off x="5955090" y="5079486"/>
            <a:ext cx="90360" cy="58320"/>
            <a:chOff x="5955090" y="5079486"/>
            <a:chExt cx="90360" cy="5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D30E91-962C-4C1A-A615-08D88F75D95C}"/>
                    </a:ext>
                  </a:extLst>
                </p14:cNvPr>
                <p14:cNvContentPartPr/>
                <p14:nvPr/>
              </p14:nvContentPartPr>
              <p14:xfrm>
                <a:off x="5955090" y="5079486"/>
                <a:ext cx="71280" cy="5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D30E91-962C-4C1A-A615-08D88F75D9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6090" y="5070486"/>
                  <a:ext cx="88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245DAB-4E9A-4822-B4E7-6512B46847BE}"/>
                    </a:ext>
                  </a:extLst>
                </p14:cNvPr>
                <p14:cNvContentPartPr/>
                <p14:nvPr/>
              </p14:nvContentPartPr>
              <p14:xfrm>
                <a:off x="5977050" y="5130246"/>
                <a:ext cx="68400" cy="7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245DAB-4E9A-4822-B4E7-6512B46847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68410" y="5121246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C7AF71C-F6DD-4032-8DFF-43BAAE8BD665}"/>
              </a:ext>
            </a:extLst>
          </p:cNvPr>
          <p:cNvGrpSpPr/>
          <p:nvPr/>
        </p:nvGrpSpPr>
        <p:grpSpPr>
          <a:xfrm>
            <a:off x="6324810" y="5013246"/>
            <a:ext cx="118800" cy="163440"/>
            <a:chOff x="6324810" y="5013246"/>
            <a:chExt cx="11880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80C956-E26F-475E-B74A-AF8865175E3F}"/>
                    </a:ext>
                  </a:extLst>
                </p14:cNvPr>
                <p14:cNvContentPartPr/>
                <p14:nvPr/>
              </p14:nvContentPartPr>
              <p14:xfrm>
                <a:off x="6324810" y="5076966"/>
                <a:ext cx="106560" cy="17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80C956-E26F-475E-B74A-AF8865175E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16170" y="5068326"/>
                  <a:ext cx="12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E4F073-A929-47E7-AEA8-1B242D0D2402}"/>
                    </a:ext>
                  </a:extLst>
                </p14:cNvPr>
                <p14:cNvContentPartPr/>
                <p14:nvPr/>
              </p14:nvContentPartPr>
              <p14:xfrm>
                <a:off x="6331650" y="5013246"/>
                <a:ext cx="81720" cy="156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E4F073-A929-47E7-AEA8-1B242D0D24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22650" y="5004606"/>
                  <a:ext cx="99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1B804A-8594-47A2-BBB6-939B9F3ED3A4}"/>
                    </a:ext>
                  </a:extLst>
                </p14:cNvPr>
                <p14:cNvContentPartPr/>
                <p14:nvPr/>
              </p14:nvContentPartPr>
              <p14:xfrm>
                <a:off x="6420210" y="5039166"/>
                <a:ext cx="23400" cy="137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1B804A-8594-47A2-BBB6-939B9F3ED3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11210" y="5030166"/>
                  <a:ext cx="410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FB06860-56AC-4115-9086-E6370D6A51D6}"/>
              </a:ext>
            </a:extLst>
          </p:cNvPr>
          <p:cNvGrpSpPr/>
          <p:nvPr/>
        </p:nvGrpSpPr>
        <p:grpSpPr>
          <a:xfrm>
            <a:off x="6699210" y="4994166"/>
            <a:ext cx="233280" cy="221760"/>
            <a:chOff x="6699210" y="4994166"/>
            <a:chExt cx="23328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582CC5-89E4-4D29-92DA-D1BDDA68E95B}"/>
                    </a:ext>
                  </a:extLst>
                </p14:cNvPr>
                <p14:cNvContentPartPr/>
                <p14:nvPr/>
              </p14:nvContentPartPr>
              <p14:xfrm>
                <a:off x="6699210" y="4994166"/>
                <a:ext cx="205200" cy="221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582CC5-89E4-4D29-92DA-D1BDDA68E9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90570" y="4985166"/>
                  <a:ext cx="222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B8D59F-A539-42CA-AA3C-B731464966D4}"/>
                    </a:ext>
                  </a:extLst>
                </p14:cNvPr>
                <p14:cNvContentPartPr/>
                <p14:nvPr/>
              </p14:nvContentPartPr>
              <p14:xfrm>
                <a:off x="6836730" y="5084526"/>
                <a:ext cx="95760" cy="10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B8D59F-A539-42CA-AA3C-B731464966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28090" y="5075886"/>
                  <a:ext cx="1134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EE75A1A-8B78-4705-8787-307C72A8CBF5}"/>
              </a:ext>
            </a:extLst>
          </p:cNvPr>
          <p:cNvGrpSpPr/>
          <p:nvPr/>
        </p:nvGrpSpPr>
        <p:grpSpPr>
          <a:xfrm>
            <a:off x="7232370" y="4980846"/>
            <a:ext cx="329760" cy="168840"/>
            <a:chOff x="7232370" y="4980846"/>
            <a:chExt cx="32976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2FB2BD-CC65-4A05-8E77-D0FEAF30F08C}"/>
                    </a:ext>
                  </a:extLst>
                </p14:cNvPr>
                <p14:cNvContentPartPr/>
                <p14:nvPr/>
              </p14:nvContentPartPr>
              <p14:xfrm>
                <a:off x="7232370" y="4980846"/>
                <a:ext cx="91440" cy="163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2FB2BD-CC65-4A05-8E77-D0FEAF30F0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23730" y="4971846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9B7752-65B9-4ED4-939F-26EC472754A5}"/>
                    </a:ext>
                  </a:extLst>
                </p14:cNvPr>
                <p14:cNvContentPartPr/>
                <p14:nvPr/>
              </p14:nvContentPartPr>
              <p14:xfrm>
                <a:off x="7304730" y="5006406"/>
                <a:ext cx="160920" cy="143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9B7752-65B9-4ED4-939F-26EC472754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090" y="4997766"/>
                  <a:ext cx="17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63701A2-C63E-47F2-AB58-E7F0F6EA8B53}"/>
                    </a:ext>
                  </a:extLst>
                </p14:cNvPr>
                <p14:cNvContentPartPr/>
                <p14:nvPr/>
              </p14:nvContentPartPr>
              <p14:xfrm>
                <a:off x="7554210" y="5130246"/>
                <a:ext cx="7920" cy="4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63701A2-C63E-47F2-AB58-E7F0F6EA8B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45570" y="5121246"/>
                  <a:ext cx="255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9F0DBE2-A6E9-4605-A984-90311A431B28}"/>
              </a:ext>
            </a:extLst>
          </p:cNvPr>
          <p:cNvGrpSpPr/>
          <p:nvPr/>
        </p:nvGrpSpPr>
        <p:grpSpPr>
          <a:xfrm>
            <a:off x="7721970" y="4966806"/>
            <a:ext cx="339480" cy="173880"/>
            <a:chOff x="7721970" y="4966806"/>
            <a:chExt cx="33948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DE79E4-0157-404C-83DA-57B1814AFCF7}"/>
                    </a:ext>
                  </a:extLst>
                </p14:cNvPr>
                <p14:cNvContentPartPr/>
                <p14:nvPr/>
              </p14:nvContentPartPr>
              <p14:xfrm>
                <a:off x="7723770" y="5046006"/>
                <a:ext cx="29160" cy="81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DE79E4-0157-404C-83DA-57B1814AFC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15130" y="5037006"/>
                  <a:ext cx="46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4F9E4F-CE08-4793-89D6-A98E81062387}"/>
                    </a:ext>
                  </a:extLst>
                </p14:cNvPr>
                <p14:cNvContentPartPr/>
                <p14:nvPr/>
              </p14:nvContentPartPr>
              <p14:xfrm>
                <a:off x="7721970" y="5019366"/>
                <a:ext cx="163800" cy="121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4F9E4F-CE08-4793-89D6-A98E810623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13330" y="5010726"/>
                  <a:ext cx="181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97FD5BA-6ABD-4457-9CD1-319F4F4CD0C6}"/>
                    </a:ext>
                  </a:extLst>
                </p14:cNvPr>
                <p14:cNvContentPartPr/>
                <p14:nvPr/>
              </p14:nvContentPartPr>
              <p14:xfrm>
                <a:off x="7925370" y="4966806"/>
                <a:ext cx="136080" cy="163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97FD5BA-6ABD-4457-9CD1-319F4F4CD0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16730" y="4957806"/>
                  <a:ext cx="1537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919EE93-BC0C-4AB3-8013-1478673199C0}"/>
              </a:ext>
            </a:extLst>
          </p:cNvPr>
          <p:cNvGrpSpPr/>
          <p:nvPr/>
        </p:nvGrpSpPr>
        <p:grpSpPr>
          <a:xfrm>
            <a:off x="8298690" y="4957806"/>
            <a:ext cx="991080" cy="201600"/>
            <a:chOff x="8298690" y="4957806"/>
            <a:chExt cx="9910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72966D-5036-4BB2-9C92-1CE55CEC1F68}"/>
                    </a:ext>
                  </a:extLst>
                </p14:cNvPr>
                <p14:cNvContentPartPr/>
                <p14:nvPr/>
              </p14:nvContentPartPr>
              <p14:xfrm>
                <a:off x="8298690" y="5049246"/>
                <a:ext cx="62640" cy="88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72966D-5036-4BB2-9C92-1CE55CEC1F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89690" y="5040606"/>
                  <a:ext cx="80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AC1E153-E997-44E8-98D8-2F34B7575167}"/>
                    </a:ext>
                  </a:extLst>
                </p14:cNvPr>
                <p14:cNvContentPartPr/>
                <p14:nvPr/>
              </p14:nvContentPartPr>
              <p14:xfrm>
                <a:off x="8396610" y="5049246"/>
                <a:ext cx="164880" cy="90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AC1E153-E997-44E8-98D8-2F34B75751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87610" y="5040246"/>
                  <a:ext cx="182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E43664-EE97-4577-8782-4983B82AB70E}"/>
                    </a:ext>
                  </a:extLst>
                </p14:cNvPr>
                <p14:cNvContentPartPr/>
                <p14:nvPr/>
              </p14:nvContentPartPr>
              <p14:xfrm>
                <a:off x="8603250" y="5037726"/>
                <a:ext cx="40320" cy="100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E43664-EE97-4577-8782-4983B82AB7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94610" y="5028726"/>
                  <a:ext cx="5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5244843-DAC8-4986-BB4F-6AFC9CF00495}"/>
                    </a:ext>
                  </a:extLst>
                </p14:cNvPr>
                <p14:cNvContentPartPr/>
                <p14:nvPr/>
              </p14:nvContentPartPr>
              <p14:xfrm>
                <a:off x="8736810" y="4957806"/>
                <a:ext cx="42480" cy="192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5244843-DAC8-4986-BB4F-6AFC9CF0049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28170" y="4948806"/>
                  <a:ext cx="60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6C3AE8-A689-4FE0-A717-5041C7255B16}"/>
                    </a:ext>
                  </a:extLst>
                </p14:cNvPr>
                <p14:cNvContentPartPr/>
                <p14:nvPr/>
              </p14:nvContentPartPr>
              <p14:xfrm>
                <a:off x="8693970" y="5038086"/>
                <a:ext cx="178920" cy="93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6C3AE8-A689-4FE0-A717-5041C7255B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84970" y="5029446"/>
                  <a:ext cx="196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D5980C-CD9D-4E4A-9AA0-3DF3EC1928EB}"/>
                    </a:ext>
                  </a:extLst>
                </p14:cNvPr>
                <p14:cNvContentPartPr/>
                <p14:nvPr/>
              </p14:nvContentPartPr>
              <p14:xfrm>
                <a:off x="8912490" y="5044566"/>
                <a:ext cx="87480" cy="90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D5980C-CD9D-4E4A-9AA0-3DF3EC1928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03490" y="5035566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F62CFB-A711-4798-9E59-E48A66C482A0}"/>
                    </a:ext>
                  </a:extLst>
                </p14:cNvPr>
                <p14:cNvContentPartPr/>
                <p14:nvPr/>
              </p14:nvContentPartPr>
              <p14:xfrm>
                <a:off x="9001770" y="5045286"/>
                <a:ext cx="137520" cy="103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F62CFB-A711-4798-9E59-E48A66C482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92770" y="5036286"/>
                  <a:ext cx="155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C178DF-65FA-4615-B919-C322DBFFF8DE}"/>
                    </a:ext>
                  </a:extLst>
                </p14:cNvPr>
                <p14:cNvContentPartPr/>
                <p14:nvPr/>
              </p14:nvContentPartPr>
              <p14:xfrm>
                <a:off x="9197610" y="4989846"/>
                <a:ext cx="10440" cy="160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C178DF-65FA-4615-B919-C322DBFFF8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88970" y="4980846"/>
                  <a:ext cx="28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6FD711D-9481-4A77-9732-20E5E9B42428}"/>
                    </a:ext>
                  </a:extLst>
                </p14:cNvPr>
                <p14:cNvContentPartPr/>
                <p14:nvPr/>
              </p14:nvContentPartPr>
              <p14:xfrm>
                <a:off x="9181050" y="5029086"/>
                <a:ext cx="108720" cy="130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6FD711D-9481-4A77-9732-20E5E9B424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72050" y="5020446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2438880-153E-49C9-A6B3-E01A76B23E2F}"/>
              </a:ext>
            </a:extLst>
          </p:cNvPr>
          <p:cNvGrpSpPr/>
          <p:nvPr/>
        </p:nvGrpSpPr>
        <p:grpSpPr>
          <a:xfrm>
            <a:off x="9680010" y="5031606"/>
            <a:ext cx="92160" cy="125280"/>
            <a:chOff x="9680010" y="5031606"/>
            <a:chExt cx="9216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09FAA6-5267-49E3-B33F-77986C340F18}"/>
                    </a:ext>
                  </a:extLst>
                </p14:cNvPr>
                <p14:cNvContentPartPr/>
                <p14:nvPr/>
              </p14:nvContentPartPr>
              <p14:xfrm>
                <a:off x="9680010" y="5031606"/>
                <a:ext cx="90000" cy="77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09FAA6-5267-49E3-B33F-77986C340F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71010" y="5022606"/>
                  <a:ext cx="107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CD281E-AE68-4452-AFA7-7198BF85A879}"/>
                    </a:ext>
                  </a:extLst>
                </p14:cNvPr>
                <p14:cNvContentPartPr/>
                <p14:nvPr/>
              </p14:nvContentPartPr>
              <p14:xfrm>
                <a:off x="9680370" y="5133126"/>
                <a:ext cx="91800" cy="23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CD281E-AE68-4452-AFA7-7198BF85A8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71730" y="5124126"/>
                  <a:ext cx="1094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A0966D9-BA82-45E2-B0CD-65919E60CA3F}"/>
              </a:ext>
            </a:extLst>
          </p:cNvPr>
          <p:cNvGrpSpPr/>
          <p:nvPr/>
        </p:nvGrpSpPr>
        <p:grpSpPr>
          <a:xfrm>
            <a:off x="10115250" y="5042766"/>
            <a:ext cx="381240" cy="177480"/>
            <a:chOff x="10115250" y="5042766"/>
            <a:chExt cx="38124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F95B12-7CED-4C46-940C-04FD7D031441}"/>
                    </a:ext>
                  </a:extLst>
                </p14:cNvPr>
                <p14:cNvContentPartPr/>
                <p14:nvPr/>
              </p14:nvContentPartPr>
              <p14:xfrm>
                <a:off x="10115250" y="5078406"/>
                <a:ext cx="107640" cy="10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F95B12-7CED-4C46-940C-04FD7D0314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06610" y="5069766"/>
                  <a:ext cx="125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86DAB0D-1CF2-4D6F-BE74-BA44D240F6C9}"/>
                    </a:ext>
                  </a:extLst>
                </p14:cNvPr>
                <p14:cNvContentPartPr/>
                <p14:nvPr/>
              </p14:nvContentPartPr>
              <p14:xfrm>
                <a:off x="10315050" y="5102886"/>
                <a:ext cx="57240" cy="6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86DAB0D-1CF2-4D6F-BE74-BA44D240F6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06410" y="5093886"/>
                  <a:ext cx="74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1CBB75-FE71-4FCE-99D2-02EF035F0F45}"/>
                    </a:ext>
                  </a:extLst>
                </p14:cNvPr>
                <p14:cNvContentPartPr/>
                <p14:nvPr/>
              </p14:nvContentPartPr>
              <p14:xfrm>
                <a:off x="10482810" y="5042766"/>
                <a:ext cx="13680" cy="177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1CBB75-FE71-4FCE-99D2-02EF035F0F4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73810" y="5033766"/>
                  <a:ext cx="313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5E5A4E1-CC5B-4217-91E9-D10B7A451C30}"/>
              </a:ext>
            </a:extLst>
          </p:cNvPr>
          <p:cNvGrpSpPr/>
          <p:nvPr/>
        </p:nvGrpSpPr>
        <p:grpSpPr>
          <a:xfrm>
            <a:off x="9725730" y="4636326"/>
            <a:ext cx="111600" cy="150120"/>
            <a:chOff x="9725730" y="4636326"/>
            <a:chExt cx="11160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37F56B-CF52-4C6C-A9DF-C30A559DECAC}"/>
                    </a:ext>
                  </a:extLst>
                </p14:cNvPr>
                <p14:cNvContentPartPr/>
                <p14:nvPr/>
              </p14:nvContentPartPr>
              <p14:xfrm>
                <a:off x="9763890" y="4636326"/>
                <a:ext cx="20520" cy="119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37F56B-CF52-4C6C-A9DF-C30A559DECA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54890" y="4627326"/>
                  <a:ext cx="3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6A7A56-784C-4C2E-8A35-3F3D13E6490B}"/>
                    </a:ext>
                  </a:extLst>
                </p14:cNvPr>
                <p14:cNvContentPartPr/>
                <p14:nvPr/>
              </p14:nvContentPartPr>
              <p14:xfrm>
                <a:off x="9725730" y="4686006"/>
                <a:ext cx="111600" cy="100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6A7A56-784C-4C2E-8A35-3F3D13E649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16730" y="4677366"/>
                  <a:ext cx="1292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EDDD044-3F58-4A72-BE81-31121D50F8DF}"/>
              </a:ext>
            </a:extLst>
          </p:cNvPr>
          <p:cNvGrpSpPr/>
          <p:nvPr/>
        </p:nvGrpSpPr>
        <p:grpSpPr>
          <a:xfrm>
            <a:off x="9709170" y="4287126"/>
            <a:ext cx="389880" cy="194400"/>
            <a:chOff x="9709170" y="4287126"/>
            <a:chExt cx="3898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C949C6-25D4-4E9E-89B5-778F7292A61F}"/>
                    </a:ext>
                  </a:extLst>
                </p14:cNvPr>
                <p14:cNvContentPartPr/>
                <p14:nvPr/>
              </p14:nvContentPartPr>
              <p14:xfrm>
                <a:off x="9753810" y="4319526"/>
                <a:ext cx="55080" cy="113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C949C6-25D4-4E9E-89B5-778F7292A61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45170" y="4310886"/>
                  <a:ext cx="72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8E74FD-1061-413E-809C-AB59CF62E3AF}"/>
                    </a:ext>
                  </a:extLst>
                </p14:cNvPr>
                <p14:cNvContentPartPr/>
                <p14:nvPr/>
              </p14:nvContentPartPr>
              <p14:xfrm>
                <a:off x="9709170" y="4358046"/>
                <a:ext cx="117360" cy="10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8E74FD-1061-413E-809C-AB59CF62E3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00530" y="4349406"/>
                  <a:ext cx="135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C66402-0FC4-46D9-9DD3-96F2CDE70FE9}"/>
                    </a:ext>
                  </a:extLst>
                </p14:cNvPr>
                <p14:cNvContentPartPr/>
                <p14:nvPr/>
              </p14:nvContentPartPr>
              <p14:xfrm>
                <a:off x="9865770" y="4287126"/>
                <a:ext cx="74880" cy="156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C66402-0FC4-46D9-9DD3-96F2CDE70F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57130" y="4278486"/>
                  <a:ext cx="92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3A5738-A1B5-4CF8-84E1-8A682BBCD5C5}"/>
                    </a:ext>
                  </a:extLst>
                </p14:cNvPr>
                <p14:cNvContentPartPr/>
                <p14:nvPr/>
              </p14:nvContentPartPr>
              <p14:xfrm>
                <a:off x="9979890" y="4367766"/>
                <a:ext cx="119160" cy="113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3A5738-A1B5-4CF8-84E1-8A682BBCD5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71250" y="4358766"/>
                  <a:ext cx="1368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233175F-0FB6-41EE-98FB-AC397C0A3B38}"/>
              </a:ext>
            </a:extLst>
          </p:cNvPr>
          <p:cNvGrpSpPr/>
          <p:nvPr/>
        </p:nvGrpSpPr>
        <p:grpSpPr>
          <a:xfrm>
            <a:off x="1747770" y="5628126"/>
            <a:ext cx="683640" cy="181440"/>
            <a:chOff x="1747770" y="5628126"/>
            <a:chExt cx="68364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C88D374-9342-4401-8274-9A3798057A49}"/>
                    </a:ext>
                  </a:extLst>
                </p14:cNvPr>
                <p14:cNvContentPartPr/>
                <p14:nvPr/>
              </p14:nvContentPartPr>
              <p14:xfrm>
                <a:off x="1747770" y="5705526"/>
                <a:ext cx="99000" cy="104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C88D374-9342-4401-8274-9A3798057A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38770" y="5696886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96DD60-883C-4306-B0AF-D60030411C64}"/>
                    </a:ext>
                  </a:extLst>
                </p14:cNvPr>
                <p14:cNvContentPartPr/>
                <p14:nvPr/>
              </p14:nvContentPartPr>
              <p14:xfrm>
                <a:off x="1878450" y="5708046"/>
                <a:ext cx="65520" cy="83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96DD60-883C-4306-B0AF-D60030411C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69450" y="5699046"/>
                  <a:ext cx="83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8927F3A-B1A6-4AD9-86CA-DF64059798C1}"/>
                    </a:ext>
                  </a:extLst>
                </p14:cNvPr>
                <p14:cNvContentPartPr/>
                <p14:nvPr/>
              </p14:nvContentPartPr>
              <p14:xfrm>
                <a:off x="1998330" y="5645406"/>
                <a:ext cx="54360" cy="140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8927F3A-B1A6-4AD9-86CA-DF64059798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89330" y="5636766"/>
                  <a:ext cx="7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FD4053F-4082-465E-BA27-3B133B306813}"/>
                    </a:ext>
                  </a:extLst>
                </p14:cNvPr>
                <p14:cNvContentPartPr/>
                <p14:nvPr/>
              </p14:nvContentPartPr>
              <p14:xfrm>
                <a:off x="2080770" y="5628126"/>
                <a:ext cx="50040" cy="142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FD4053F-4082-465E-BA27-3B133B3068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71770" y="5619486"/>
                  <a:ext cx="67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E0B278-F705-49F0-A463-B3DA907719E0}"/>
                    </a:ext>
                  </a:extLst>
                </p14:cNvPr>
                <p14:cNvContentPartPr/>
                <p14:nvPr/>
              </p14:nvContentPartPr>
              <p14:xfrm>
                <a:off x="2203170" y="5711646"/>
                <a:ext cx="78840" cy="84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E0B278-F705-49F0-A463-B3DA907719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94530" y="5702646"/>
                  <a:ext cx="96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6047E4-7E65-48D4-A542-492F5B7ECE74}"/>
                    </a:ext>
                  </a:extLst>
                </p14:cNvPr>
                <p14:cNvContentPartPr/>
                <p14:nvPr/>
              </p14:nvContentPartPr>
              <p14:xfrm>
                <a:off x="2311530" y="5714166"/>
                <a:ext cx="119880" cy="84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6047E4-7E65-48D4-A542-492F5B7ECE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02890" y="5705526"/>
                  <a:ext cx="1375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AD1C355-F932-4ED5-A5C3-FDC84A978A63}"/>
              </a:ext>
            </a:extLst>
          </p:cNvPr>
          <p:cNvGrpSpPr/>
          <p:nvPr/>
        </p:nvGrpSpPr>
        <p:grpSpPr>
          <a:xfrm>
            <a:off x="3115770" y="5664846"/>
            <a:ext cx="393120" cy="209880"/>
            <a:chOff x="3115770" y="5664846"/>
            <a:chExt cx="3931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04F59B-EE5B-4544-AA18-DAAB2980AB1B}"/>
                    </a:ext>
                  </a:extLst>
                </p14:cNvPr>
                <p14:cNvContentPartPr/>
                <p14:nvPr/>
              </p14:nvContentPartPr>
              <p14:xfrm>
                <a:off x="3115770" y="5664846"/>
                <a:ext cx="120240" cy="128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04F59B-EE5B-4544-AA18-DAAB2980AB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06770" y="5655846"/>
                  <a:ext cx="13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4DFEEF-08D2-4A11-9118-44B5552AF5EF}"/>
                    </a:ext>
                  </a:extLst>
                </p14:cNvPr>
                <p14:cNvContentPartPr/>
                <p14:nvPr/>
              </p14:nvContentPartPr>
              <p14:xfrm>
                <a:off x="3128730" y="5677446"/>
                <a:ext cx="96480" cy="125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4DFEEF-08D2-4A11-9118-44B5552AF5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19730" y="5668806"/>
                  <a:ext cx="114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61DC7F-51D5-44E6-A8D4-1EDE858E8C4A}"/>
                    </a:ext>
                  </a:extLst>
                </p14:cNvPr>
                <p14:cNvContentPartPr/>
                <p14:nvPr/>
              </p14:nvContentPartPr>
              <p14:xfrm>
                <a:off x="3308370" y="5773926"/>
                <a:ext cx="84240" cy="86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61DC7F-51D5-44E6-A8D4-1EDE858E8C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99370" y="5764926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B48092-5D64-44E7-9458-09003B4AADCF}"/>
                    </a:ext>
                  </a:extLst>
                </p14:cNvPr>
                <p14:cNvContentPartPr/>
                <p14:nvPr/>
              </p14:nvContentPartPr>
              <p14:xfrm>
                <a:off x="3424650" y="5790126"/>
                <a:ext cx="84240" cy="84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B48092-5D64-44E7-9458-09003B4AADC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16010" y="5781486"/>
                  <a:ext cx="1018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50BF2D3-3BDB-4BCC-BE39-49F74F0C2E09}"/>
              </a:ext>
            </a:extLst>
          </p:cNvPr>
          <p:cNvGrpSpPr/>
          <p:nvPr/>
        </p:nvGrpSpPr>
        <p:grpSpPr>
          <a:xfrm>
            <a:off x="3725610" y="5692566"/>
            <a:ext cx="73440" cy="125280"/>
            <a:chOff x="3725610" y="5692566"/>
            <a:chExt cx="7344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33891D-F1EE-4910-AD2F-907181E4F0C8}"/>
                    </a:ext>
                  </a:extLst>
                </p14:cNvPr>
                <p14:cNvContentPartPr/>
                <p14:nvPr/>
              </p14:nvContentPartPr>
              <p14:xfrm>
                <a:off x="3725610" y="5692566"/>
                <a:ext cx="73440" cy="75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33891D-F1EE-4910-AD2F-907181E4F0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16970" y="5683926"/>
                  <a:ext cx="9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A5B4CAB-B170-4BF7-A247-7EAA1B7AE578}"/>
                    </a:ext>
                  </a:extLst>
                </p14:cNvPr>
                <p14:cNvContentPartPr/>
                <p14:nvPr/>
              </p14:nvContentPartPr>
              <p14:xfrm>
                <a:off x="3731370" y="5794446"/>
                <a:ext cx="45720" cy="23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A5B4CAB-B170-4BF7-A247-7EAA1B7AE5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22370" y="5785806"/>
                  <a:ext cx="633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CD184C6-1315-45CA-B209-A0B439F6EA18}"/>
                  </a:ext>
                </a:extLst>
              </p14:cNvPr>
              <p14:cNvContentPartPr/>
              <p14:nvPr/>
            </p14:nvContentPartPr>
            <p14:xfrm>
              <a:off x="3995250" y="5688966"/>
              <a:ext cx="29160" cy="1436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CD184C6-1315-45CA-B209-A0B439F6EA1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86250" y="5679966"/>
                <a:ext cx="468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0C9CB51-4EFC-49B2-80DB-85700B3022CD}"/>
              </a:ext>
            </a:extLst>
          </p:cNvPr>
          <p:cNvGrpSpPr/>
          <p:nvPr/>
        </p:nvGrpSpPr>
        <p:grpSpPr>
          <a:xfrm>
            <a:off x="4576290" y="5643246"/>
            <a:ext cx="784800" cy="157680"/>
            <a:chOff x="4576290" y="5643246"/>
            <a:chExt cx="7848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CA3400-AA25-4355-B5D6-053CD6A70F9A}"/>
                    </a:ext>
                  </a:extLst>
                </p14:cNvPr>
                <p14:cNvContentPartPr/>
                <p14:nvPr/>
              </p14:nvContentPartPr>
              <p14:xfrm>
                <a:off x="4576290" y="5643246"/>
                <a:ext cx="78120" cy="157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CA3400-AA25-4355-B5D6-053CD6A70F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67290" y="5634246"/>
                  <a:ext cx="95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F77EFE-6D64-41D5-ADD7-842E94C8C4CE}"/>
                    </a:ext>
                  </a:extLst>
                </p14:cNvPr>
                <p14:cNvContentPartPr/>
                <p14:nvPr/>
              </p14:nvContentPartPr>
              <p14:xfrm>
                <a:off x="4673850" y="5699766"/>
                <a:ext cx="110520" cy="88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F77EFE-6D64-41D5-ADD7-842E94C8C4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64850" y="5691126"/>
                  <a:ext cx="128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B1AE587-6901-4FB7-994B-4F83E4B3F8FE}"/>
                    </a:ext>
                  </a:extLst>
                </p14:cNvPr>
                <p14:cNvContentPartPr/>
                <p14:nvPr/>
              </p14:nvContentPartPr>
              <p14:xfrm>
                <a:off x="4849530" y="5697246"/>
                <a:ext cx="184320" cy="60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B1AE587-6901-4FB7-994B-4F83E4B3F8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40890" y="5688246"/>
                  <a:ext cx="20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27CA42-07E8-4536-A041-AAA4BA85326F}"/>
                    </a:ext>
                  </a:extLst>
                </p14:cNvPr>
                <p14:cNvContentPartPr/>
                <p14:nvPr/>
              </p14:nvContentPartPr>
              <p14:xfrm>
                <a:off x="5082450" y="5704086"/>
                <a:ext cx="121320" cy="63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27CA42-07E8-4536-A041-AAA4BA8532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73810" y="5695086"/>
                  <a:ext cx="138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E987D6-240A-4A29-BF01-B6AD01650248}"/>
                    </a:ext>
                  </a:extLst>
                </p14:cNvPr>
                <p14:cNvContentPartPr/>
                <p14:nvPr/>
              </p14:nvContentPartPr>
              <p14:xfrm>
                <a:off x="5220690" y="5687526"/>
                <a:ext cx="140400" cy="90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E987D6-240A-4A29-BF01-B6AD016502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12050" y="5678886"/>
                  <a:ext cx="1580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53A9F79-16B1-4FBC-ABD5-BE9DE2789868}"/>
              </a:ext>
            </a:extLst>
          </p:cNvPr>
          <p:cNvGrpSpPr/>
          <p:nvPr/>
        </p:nvGrpSpPr>
        <p:grpSpPr>
          <a:xfrm>
            <a:off x="5968050" y="5497446"/>
            <a:ext cx="1729440" cy="370800"/>
            <a:chOff x="5968050" y="5497446"/>
            <a:chExt cx="172944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01F3F7-2CC9-48DE-9EAA-106CFB52C303}"/>
                    </a:ext>
                  </a:extLst>
                </p14:cNvPr>
                <p14:cNvContentPartPr/>
                <p14:nvPr/>
              </p14:nvContentPartPr>
              <p14:xfrm>
                <a:off x="5986770" y="5681406"/>
                <a:ext cx="83160" cy="104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01F3F7-2CC9-48DE-9EAA-106CFB52C30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77770" y="5672406"/>
                  <a:ext cx="100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1EB77D-AE5B-4DD7-9708-1DFDADBCF5D4}"/>
                    </a:ext>
                  </a:extLst>
                </p14:cNvPr>
                <p14:cNvContentPartPr/>
                <p14:nvPr/>
              </p14:nvContentPartPr>
              <p14:xfrm>
                <a:off x="5968050" y="5696166"/>
                <a:ext cx="90360" cy="103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1EB77D-AE5B-4DD7-9708-1DFDADBCF5D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59050" y="5687526"/>
                  <a:ext cx="108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AF4A51E-9AF9-4E04-9FEC-0F26A0048DF3}"/>
                    </a:ext>
                  </a:extLst>
                </p14:cNvPr>
                <p14:cNvContentPartPr/>
                <p14:nvPr/>
              </p14:nvContentPartPr>
              <p14:xfrm>
                <a:off x="6203490" y="5601846"/>
                <a:ext cx="55800" cy="218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AF4A51E-9AF9-4E04-9FEC-0F26A0048D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94850" y="5593206"/>
                  <a:ext cx="73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C2F558-66FC-4106-ABFA-EE7EFD52ACFE}"/>
                    </a:ext>
                  </a:extLst>
                </p14:cNvPr>
                <p14:cNvContentPartPr/>
                <p14:nvPr/>
              </p14:nvContentPartPr>
              <p14:xfrm>
                <a:off x="6382770" y="5623086"/>
                <a:ext cx="145800" cy="12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C2F558-66FC-4106-ABFA-EE7EFD52AC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74130" y="5614086"/>
                  <a:ext cx="163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E8091EC-5099-49A5-A78B-124EA7B7105D}"/>
                    </a:ext>
                  </a:extLst>
                </p14:cNvPr>
                <p14:cNvContentPartPr/>
                <p14:nvPr/>
              </p14:nvContentPartPr>
              <p14:xfrm>
                <a:off x="6413010" y="5634966"/>
                <a:ext cx="100800" cy="157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E8091EC-5099-49A5-A78B-124EA7B710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04010" y="5625966"/>
                  <a:ext cx="118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73CA61-0294-40A9-BEF1-63376833EADA}"/>
                    </a:ext>
                  </a:extLst>
                </p14:cNvPr>
                <p14:cNvContentPartPr/>
                <p14:nvPr/>
              </p14:nvContentPartPr>
              <p14:xfrm>
                <a:off x="6612810" y="5597526"/>
                <a:ext cx="61560" cy="226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73CA61-0294-40A9-BEF1-63376833EA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04170" y="5588526"/>
                  <a:ext cx="79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70C53F-E326-4A4A-B284-E0F9958AEE42}"/>
                    </a:ext>
                  </a:extLst>
                </p14:cNvPr>
                <p14:cNvContentPartPr/>
                <p14:nvPr/>
              </p14:nvContentPartPr>
              <p14:xfrm>
                <a:off x="6775170" y="5592846"/>
                <a:ext cx="79560" cy="261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B70C53F-E326-4A4A-B284-E0F9958AEE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66530" y="5584206"/>
                  <a:ext cx="97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F55311-74A7-4BC0-8F54-B856818B1162}"/>
                    </a:ext>
                  </a:extLst>
                </p14:cNvPr>
                <p14:cNvContentPartPr/>
                <p14:nvPr/>
              </p14:nvContentPartPr>
              <p14:xfrm>
                <a:off x="6922050" y="5689686"/>
                <a:ext cx="102600" cy="89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F55311-74A7-4BC0-8F54-B856818B11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13050" y="5681046"/>
                  <a:ext cx="12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1DFB588-DC7F-4730-985B-1C68FDE6BA85}"/>
                    </a:ext>
                  </a:extLst>
                </p14:cNvPr>
                <p14:cNvContentPartPr/>
                <p14:nvPr/>
              </p14:nvContentPartPr>
              <p14:xfrm>
                <a:off x="7077210" y="5744046"/>
                <a:ext cx="35280" cy="54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1DFB588-DC7F-4730-985B-1C68FDE6BA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68570" y="5735406"/>
                  <a:ext cx="5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81BC5C1-8B38-4C01-8FD1-1E6FBE42DE1A}"/>
                    </a:ext>
                  </a:extLst>
                </p14:cNvPr>
                <p14:cNvContentPartPr/>
                <p14:nvPr/>
              </p14:nvContentPartPr>
              <p14:xfrm>
                <a:off x="7154250" y="5691486"/>
                <a:ext cx="81360" cy="72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81BC5C1-8B38-4C01-8FD1-1E6FBE42DE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45610" y="5682486"/>
                  <a:ext cx="99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32B9D0-37A9-4CE8-BA98-04A4755875F8}"/>
                    </a:ext>
                  </a:extLst>
                </p14:cNvPr>
                <p14:cNvContentPartPr/>
                <p14:nvPr/>
              </p14:nvContentPartPr>
              <p14:xfrm>
                <a:off x="7264410" y="5589606"/>
                <a:ext cx="48600" cy="228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32B9D0-37A9-4CE8-BA98-04A4755875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55770" y="5580606"/>
                  <a:ext cx="66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5ABF5A1-5D11-4C3D-BD96-4A4B3B58B4C4}"/>
                    </a:ext>
                  </a:extLst>
                </p14:cNvPr>
                <p14:cNvContentPartPr/>
                <p14:nvPr/>
              </p14:nvContentPartPr>
              <p14:xfrm>
                <a:off x="7442250" y="5581326"/>
                <a:ext cx="64800" cy="255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5ABF5A1-5D11-4C3D-BD96-4A4B3B58B4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33610" y="5572686"/>
                  <a:ext cx="82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F18CB9-875C-4B1E-AAE2-4421988F6C63}"/>
                    </a:ext>
                  </a:extLst>
                </p14:cNvPr>
                <p14:cNvContentPartPr/>
                <p14:nvPr/>
              </p14:nvContentPartPr>
              <p14:xfrm>
                <a:off x="7594170" y="5497446"/>
                <a:ext cx="103320" cy="370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F18CB9-875C-4B1E-AAE2-4421988F6C6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85170" y="5488446"/>
                  <a:ext cx="12096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F9620D5-93B2-43CD-944A-134F7591FBC5}"/>
              </a:ext>
            </a:extLst>
          </p:cNvPr>
          <p:cNvGrpSpPr/>
          <p:nvPr/>
        </p:nvGrpSpPr>
        <p:grpSpPr>
          <a:xfrm>
            <a:off x="7905930" y="5640726"/>
            <a:ext cx="90360" cy="155880"/>
            <a:chOff x="7905930" y="5640726"/>
            <a:chExt cx="903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4C4FF5-0383-4266-9DED-E4237B141521}"/>
                    </a:ext>
                  </a:extLst>
                </p14:cNvPr>
                <p14:cNvContentPartPr/>
                <p14:nvPr/>
              </p14:nvContentPartPr>
              <p14:xfrm>
                <a:off x="7905930" y="5640726"/>
                <a:ext cx="87120" cy="101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4C4FF5-0383-4266-9DED-E4237B1415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97290" y="5632086"/>
                  <a:ext cx="104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12E7E8C-4859-420A-B849-FB488BD18885}"/>
                    </a:ext>
                  </a:extLst>
                </p14:cNvPr>
                <p14:cNvContentPartPr/>
                <p14:nvPr/>
              </p14:nvContentPartPr>
              <p14:xfrm>
                <a:off x="7934730" y="5746566"/>
                <a:ext cx="61560" cy="50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12E7E8C-4859-420A-B849-FB488BD188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25730" y="5737566"/>
                  <a:ext cx="7920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0D5EF7C-BA5A-4A2C-AE0B-28BB4270E45C}"/>
                  </a:ext>
                </a:extLst>
              </p14:cNvPr>
              <p14:cNvContentPartPr/>
              <p14:nvPr/>
            </p14:nvContentPartPr>
            <p14:xfrm>
              <a:off x="8254770" y="5647566"/>
              <a:ext cx="42480" cy="1972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0D5EF7C-BA5A-4A2C-AE0B-28BB4270E45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245770" y="5638566"/>
                <a:ext cx="6012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923FEA9-24EA-4BA9-8D8E-60377454BBF8}"/>
              </a:ext>
            </a:extLst>
          </p:cNvPr>
          <p:cNvGrpSpPr/>
          <p:nvPr/>
        </p:nvGrpSpPr>
        <p:grpSpPr>
          <a:xfrm>
            <a:off x="9124530" y="5476206"/>
            <a:ext cx="931680" cy="540000"/>
            <a:chOff x="9124530" y="5476206"/>
            <a:chExt cx="93168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47F2E7-1F90-4513-B6C9-369154BBB189}"/>
                    </a:ext>
                  </a:extLst>
                </p14:cNvPr>
                <p14:cNvContentPartPr/>
                <p14:nvPr/>
              </p14:nvContentPartPr>
              <p14:xfrm>
                <a:off x="9390570" y="5678526"/>
                <a:ext cx="53280" cy="61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47F2E7-1F90-4513-B6C9-369154BBB18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81570" y="5669526"/>
                  <a:ext cx="70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0C7A9A0-5098-40C1-9857-E471F80899B5}"/>
                    </a:ext>
                  </a:extLst>
                </p14:cNvPr>
                <p14:cNvContentPartPr/>
                <p14:nvPr/>
              </p14:nvContentPartPr>
              <p14:xfrm>
                <a:off x="9718170" y="5623086"/>
                <a:ext cx="69120" cy="65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0C7A9A0-5098-40C1-9857-E471F80899B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09170" y="5614086"/>
                  <a:ext cx="86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4801014-7BEC-417B-AB92-D618CCFB563A}"/>
                    </a:ext>
                  </a:extLst>
                </p14:cNvPr>
                <p14:cNvContentPartPr/>
                <p14:nvPr/>
              </p14:nvContentPartPr>
              <p14:xfrm>
                <a:off x="9321810" y="5831886"/>
                <a:ext cx="124560" cy="86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4801014-7BEC-417B-AB92-D618CCFB563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12810" y="5822886"/>
                  <a:ext cx="14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609FAAC-CB7B-443F-8A48-CB1183705C6C}"/>
                    </a:ext>
                  </a:extLst>
                </p14:cNvPr>
                <p14:cNvContentPartPr/>
                <p14:nvPr/>
              </p14:nvContentPartPr>
              <p14:xfrm>
                <a:off x="9784770" y="5784006"/>
                <a:ext cx="110520" cy="111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609FAAC-CB7B-443F-8A48-CB1183705C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75770" y="5775006"/>
                  <a:ext cx="128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60912A-E5EF-479E-8311-59F79FDEAA17}"/>
                    </a:ext>
                  </a:extLst>
                </p14:cNvPr>
                <p14:cNvContentPartPr/>
                <p14:nvPr/>
              </p14:nvContentPartPr>
              <p14:xfrm>
                <a:off x="9124530" y="5476206"/>
                <a:ext cx="931680" cy="540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E60912A-E5EF-479E-8311-59F79FDEAA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15530" y="5467206"/>
                  <a:ext cx="9493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9BE8DC-65A7-4B91-956D-752A3F2E3FD8}"/>
                    </a:ext>
                  </a:extLst>
                </p14:cNvPr>
                <p14:cNvContentPartPr/>
                <p14:nvPr/>
              </p14:nvContentPartPr>
              <p14:xfrm>
                <a:off x="9433770" y="5681766"/>
                <a:ext cx="286200" cy="45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9BE8DC-65A7-4B91-956D-752A3F2E3F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25130" y="5673126"/>
                  <a:ext cx="3038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06488D8-FC04-4D81-8CDC-18D2867BD1CB}"/>
              </a:ext>
            </a:extLst>
          </p:cNvPr>
          <p:cNvGrpSpPr/>
          <p:nvPr/>
        </p:nvGrpSpPr>
        <p:grpSpPr>
          <a:xfrm>
            <a:off x="1676850" y="6303486"/>
            <a:ext cx="531000" cy="149040"/>
            <a:chOff x="1676850" y="6303486"/>
            <a:chExt cx="53100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EA38E8-56FB-413B-953D-89CB4B2CE6CD}"/>
                    </a:ext>
                  </a:extLst>
                </p14:cNvPr>
                <p14:cNvContentPartPr/>
                <p14:nvPr/>
              </p14:nvContentPartPr>
              <p14:xfrm>
                <a:off x="1676850" y="6303486"/>
                <a:ext cx="88200" cy="138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EA38E8-56FB-413B-953D-89CB4B2CE6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8210" y="6294486"/>
                  <a:ext cx="105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DE2D5FD-2865-4752-A073-B45FFBE578DA}"/>
                    </a:ext>
                  </a:extLst>
                </p14:cNvPr>
                <p14:cNvContentPartPr/>
                <p14:nvPr/>
              </p14:nvContentPartPr>
              <p14:xfrm>
                <a:off x="1781610" y="6307806"/>
                <a:ext cx="55800" cy="119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DE2D5FD-2865-4752-A073-B45FFBE578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72970" y="6299166"/>
                  <a:ext cx="7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D65CE29-5132-4D78-9B29-966847C8E0D5}"/>
                    </a:ext>
                  </a:extLst>
                </p14:cNvPr>
                <p14:cNvContentPartPr/>
                <p14:nvPr/>
              </p14:nvContentPartPr>
              <p14:xfrm>
                <a:off x="1854690" y="6335526"/>
                <a:ext cx="105840" cy="103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D65CE29-5132-4D78-9B29-966847C8E0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45690" y="6326886"/>
                  <a:ext cx="123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11B82D-F10D-4755-AA4B-E443DB246210}"/>
                    </a:ext>
                  </a:extLst>
                </p14:cNvPr>
                <p14:cNvContentPartPr/>
                <p14:nvPr/>
              </p14:nvContentPartPr>
              <p14:xfrm>
                <a:off x="2023530" y="6358206"/>
                <a:ext cx="184320" cy="94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11B82D-F10D-4755-AA4B-E443DB24621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14890" y="6349206"/>
                  <a:ext cx="2019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9E176E7-8B3D-4F02-BBE2-07E5F0C3CF0F}"/>
              </a:ext>
            </a:extLst>
          </p:cNvPr>
          <p:cNvGrpSpPr/>
          <p:nvPr/>
        </p:nvGrpSpPr>
        <p:grpSpPr>
          <a:xfrm>
            <a:off x="2639490" y="6226446"/>
            <a:ext cx="1201680" cy="297360"/>
            <a:chOff x="2639490" y="6226446"/>
            <a:chExt cx="120168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DA0E7C-33A8-412A-9EA5-8CD892E7CCD3}"/>
                    </a:ext>
                  </a:extLst>
                </p14:cNvPr>
                <p14:cNvContentPartPr/>
                <p14:nvPr/>
              </p14:nvContentPartPr>
              <p14:xfrm>
                <a:off x="2645970" y="6338406"/>
                <a:ext cx="69840" cy="89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DA0E7C-33A8-412A-9EA5-8CD892E7CC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36970" y="6329766"/>
                  <a:ext cx="87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E64793C-D1BF-42DC-A232-8AA20B5DA002}"/>
                    </a:ext>
                  </a:extLst>
                </p14:cNvPr>
                <p14:cNvContentPartPr/>
                <p14:nvPr/>
              </p14:nvContentPartPr>
              <p14:xfrm>
                <a:off x="2639490" y="6317166"/>
                <a:ext cx="104760" cy="125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E64793C-D1BF-42DC-A232-8AA20B5DA0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30850" y="6308166"/>
                  <a:ext cx="122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77356D4-52A7-414F-827F-755690E7FAA5}"/>
                    </a:ext>
                  </a:extLst>
                </p14:cNvPr>
                <p14:cNvContentPartPr/>
                <p14:nvPr/>
              </p14:nvContentPartPr>
              <p14:xfrm>
                <a:off x="2859810" y="6259926"/>
                <a:ext cx="258840" cy="219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77356D4-52A7-414F-827F-755690E7FA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51170" y="6250926"/>
                  <a:ext cx="276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49512FF-510F-43C0-9ECB-5B1460333992}"/>
                    </a:ext>
                  </a:extLst>
                </p14:cNvPr>
                <p14:cNvContentPartPr/>
                <p14:nvPr/>
              </p14:nvContentPartPr>
              <p14:xfrm>
                <a:off x="3011370" y="6306366"/>
                <a:ext cx="93240" cy="142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49512FF-510F-43C0-9ECB-5B14603339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02370" y="6297726"/>
                  <a:ext cx="110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8C1264-5715-4DC9-86C2-C245FCD0D621}"/>
                    </a:ext>
                  </a:extLst>
                </p14:cNvPr>
                <p14:cNvContentPartPr/>
                <p14:nvPr/>
              </p14:nvContentPartPr>
              <p14:xfrm>
                <a:off x="3063570" y="6443526"/>
                <a:ext cx="72720" cy="13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8C1264-5715-4DC9-86C2-C245FCD0D6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54570" y="6434526"/>
                  <a:ext cx="9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97A9814-4B4B-4314-9DFA-4A435BA70066}"/>
                    </a:ext>
                  </a:extLst>
                </p14:cNvPr>
                <p14:cNvContentPartPr/>
                <p14:nvPr/>
              </p14:nvContentPartPr>
              <p14:xfrm>
                <a:off x="3189930" y="6295566"/>
                <a:ext cx="178560" cy="147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97A9814-4B4B-4314-9DFA-4A435BA7006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81290" y="6286566"/>
                  <a:ext cx="196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8B7C5D6-E041-4CFA-B02C-89E61019C778}"/>
                    </a:ext>
                  </a:extLst>
                </p14:cNvPr>
                <p14:cNvContentPartPr/>
                <p14:nvPr/>
              </p14:nvContentPartPr>
              <p14:xfrm>
                <a:off x="3400890" y="6273966"/>
                <a:ext cx="108720" cy="168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8B7C5D6-E041-4CFA-B02C-89E61019C7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92250" y="6264966"/>
                  <a:ext cx="12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16AFBF-D586-46AC-A3E8-6CCA9D165AB0}"/>
                    </a:ext>
                  </a:extLst>
                </p14:cNvPr>
                <p14:cNvContentPartPr/>
                <p14:nvPr/>
              </p14:nvContentPartPr>
              <p14:xfrm>
                <a:off x="3570450" y="6226446"/>
                <a:ext cx="84600" cy="297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16AFBF-D586-46AC-A3E8-6CCA9D165A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61810" y="6217446"/>
                  <a:ext cx="102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40265F2-F5A5-494C-B60C-62BCD6BD946C}"/>
                    </a:ext>
                  </a:extLst>
                </p14:cNvPr>
                <p14:cNvContentPartPr/>
                <p14:nvPr/>
              </p14:nvContentPartPr>
              <p14:xfrm>
                <a:off x="3756570" y="6366846"/>
                <a:ext cx="81360" cy="10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40265F2-F5A5-494C-B60C-62BCD6BD94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47930" y="6357846"/>
                  <a:ext cx="99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1B9ED1-8B1F-4351-844F-7150E553B5E1}"/>
                    </a:ext>
                  </a:extLst>
                </p14:cNvPr>
                <p14:cNvContentPartPr/>
                <p14:nvPr/>
              </p14:nvContentPartPr>
              <p14:xfrm>
                <a:off x="3775290" y="6417606"/>
                <a:ext cx="65880" cy="10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1B9ED1-8B1F-4351-844F-7150E553B5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66290" y="6408606"/>
                  <a:ext cx="83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9DDB4D0-00C4-44D5-9BF7-F79AC7573C70}"/>
              </a:ext>
            </a:extLst>
          </p:cNvPr>
          <p:cNvGrpSpPr/>
          <p:nvPr/>
        </p:nvGrpSpPr>
        <p:grpSpPr>
          <a:xfrm>
            <a:off x="4051410" y="6273966"/>
            <a:ext cx="381240" cy="168480"/>
            <a:chOff x="4051410" y="6273966"/>
            <a:chExt cx="38124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09C4F2-2931-487C-BA2C-7AD4A0DDD93B}"/>
                    </a:ext>
                  </a:extLst>
                </p14:cNvPr>
                <p14:cNvContentPartPr/>
                <p14:nvPr/>
              </p14:nvContentPartPr>
              <p14:xfrm>
                <a:off x="4051410" y="6348846"/>
                <a:ext cx="96480" cy="88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09C4F2-2931-487C-BA2C-7AD4A0DDD93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42410" y="6339846"/>
                  <a:ext cx="11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0C7F38F-2F29-45EC-893A-476B90D7DB1A}"/>
                    </a:ext>
                  </a:extLst>
                </p14:cNvPr>
                <p14:cNvContentPartPr/>
                <p14:nvPr/>
              </p14:nvContentPartPr>
              <p14:xfrm>
                <a:off x="4236090" y="6273966"/>
                <a:ext cx="196560" cy="168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0C7F38F-2F29-45EC-893A-476B90D7DB1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27090" y="6264966"/>
                  <a:ext cx="21420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8378F8F-D6D8-48CD-A083-6501512B0C69}"/>
                  </a:ext>
                </a:extLst>
              </p14:cNvPr>
              <p14:cNvContentPartPr/>
              <p14:nvPr/>
            </p14:nvContentPartPr>
            <p14:xfrm>
              <a:off x="4624170" y="6468366"/>
              <a:ext cx="69480" cy="586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8378F8F-D6D8-48CD-A083-6501512B0C6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615170" y="6459366"/>
                <a:ext cx="8712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7640155-D3D6-4ED0-81F5-A288C21C0743}"/>
              </a:ext>
            </a:extLst>
          </p:cNvPr>
          <p:cNvGrpSpPr/>
          <p:nvPr/>
        </p:nvGrpSpPr>
        <p:grpSpPr>
          <a:xfrm>
            <a:off x="5033490" y="6265326"/>
            <a:ext cx="227880" cy="214920"/>
            <a:chOff x="5033490" y="6265326"/>
            <a:chExt cx="22788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48A4163-75B2-4930-8C0B-2C91DCF4BDFD}"/>
                    </a:ext>
                  </a:extLst>
                </p14:cNvPr>
                <p14:cNvContentPartPr/>
                <p14:nvPr/>
              </p14:nvContentPartPr>
              <p14:xfrm>
                <a:off x="5033490" y="6346686"/>
                <a:ext cx="198360" cy="9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48A4163-75B2-4930-8C0B-2C91DCF4BDF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24850" y="6338046"/>
                  <a:ext cx="216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9E3F4A-8B8B-4334-8A99-18225FB59C35}"/>
                    </a:ext>
                  </a:extLst>
                </p14:cNvPr>
                <p14:cNvContentPartPr/>
                <p14:nvPr/>
              </p14:nvContentPartPr>
              <p14:xfrm>
                <a:off x="5068050" y="6394566"/>
                <a:ext cx="149760" cy="19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9E3F4A-8B8B-4334-8A99-18225FB59C3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59050" y="6385926"/>
                  <a:ext cx="16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39B8447-C666-4013-8A2D-0B24BC782109}"/>
                    </a:ext>
                  </a:extLst>
                </p14:cNvPr>
                <p14:cNvContentPartPr/>
                <p14:nvPr/>
              </p14:nvContentPartPr>
              <p14:xfrm>
                <a:off x="5128890" y="6265326"/>
                <a:ext cx="132480" cy="214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39B8447-C666-4013-8A2D-0B24BC78210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19890" y="6256686"/>
                  <a:ext cx="1501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780695D-4E5E-4827-BE98-B6F788402FCE}"/>
              </a:ext>
            </a:extLst>
          </p:cNvPr>
          <p:cNvGrpSpPr/>
          <p:nvPr/>
        </p:nvGrpSpPr>
        <p:grpSpPr>
          <a:xfrm>
            <a:off x="5599050" y="6246246"/>
            <a:ext cx="709920" cy="337680"/>
            <a:chOff x="5599050" y="6246246"/>
            <a:chExt cx="7099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40C4FB7-DF9A-4C35-8258-278FD5CA5665}"/>
                    </a:ext>
                  </a:extLst>
                </p14:cNvPr>
                <p14:cNvContentPartPr/>
                <p14:nvPr/>
              </p14:nvContentPartPr>
              <p14:xfrm>
                <a:off x="5599050" y="6305286"/>
                <a:ext cx="119880" cy="123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40C4FB7-DF9A-4C35-8258-278FD5CA566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90050" y="6296286"/>
                  <a:ext cx="137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F9F0CB-B450-4967-ACE5-A50CECC9C316}"/>
                    </a:ext>
                  </a:extLst>
                </p14:cNvPr>
                <p14:cNvContentPartPr/>
                <p14:nvPr/>
              </p14:nvContentPartPr>
              <p14:xfrm>
                <a:off x="5728650" y="6320766"/>
                <a:ext cx="89280" cy="101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F9F0CB-B450-4967-ACE5-A50CECC9C31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19650" y="6312126"/>
                  <a:ext cx="106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0D41DC0-7CA3-4F69-93D5-F0A8DCF7BAE9}"/>
                    </a:ext>
                  </a:extLst>
                </p14:cNvPr>
                <p14:cNvContentPartPr/>
                <p14:nvPr/>
              </p14:nvContentPartPr>
              <p14:xfrm>
                <a:off x="5838450" y="6353526"/>
                <a:ext cx="172080" cy="71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0D41DC0-7CA3-4F69-93D5-F0A8DCF7BA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29810" y="6344886"/>
                  <a:ext cx="189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E177C68-51D4-439B-9C6C-D6D707DCBF4C}"/>
                    </a:ext>
                  </a:extLst>
                </p14:cNvPr>
                <p14:cNvContentPartPr/>
                <p14:nvPr/>
              </p14:nvContentPartPr>
              <p14:xfrm>
                <a:off x="6002970" y="6275766"/>
                <a:ext cx="119520" cy="164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E177C68-51D4-439B-9C6C-D6D707DCBF4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4330" y="6267126"/>
                  <a:ext cx="137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D19B975-A817-435B-9E97-437F5A989C67}"/>
                    </a:ext>
                  </a:extLst>
                </p14:cNvPr>
                <p14:cNvContentPartPr/>
                <p14:nvPr/>
              </p14:nvContentPartPr>
              <p14:xfrm>
                <a:off x="6146970" y="6246246"/>
                <a:ext cx="44280" cy="176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D19B975-A817-435B-9E97-437F5A989C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38330" y="6237246"/>
                  <a:ext cx="61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4A05056-EF2D-4832-8390-79F4B778EA1E}"/>
                    </a:ext>
                  </a:extLst>
                </p14:cNvPr>
                <p14:cNvContentPartPr/>
                <p14:nvPr/>
              </p14:nvContentPartPr>
              <p14:xfrm>
                <a:off x="6206730" y="6347766"/>
                <a:ext cx="102240" cy="236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4A05056-EF2D-4832-8390-79F4B778EA1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98090" y="6338766"/>
                  <a:ext cx="11988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4830C83-EB5B-48CB-ACD8-7A1440D3F8AF}"/>
                  </a:ext>
                </a:extLst>
              </p14:cNvPr>
              <p14:cNvContentPartPr/>
              <p14:nvPr/>
            </p14:nvContentPartPr>
            <p14:xfrm>
              <a:off x="6550530" y="6300246"/>
              <a:ext cx="384480" cy="1497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4830C83-EB5B-48CB-ACD8-7A1440D3F8A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541530" y="6291246"/>
                <a:ext cx="40212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2BC0011-740F-44C3-9485-A2164BC2D785}"/>
              </a:ext>
            </a:extLst>
          </p:cNvPr>
          <p:cNvGrpSpPr/>
          <p:nvPr/>
        </p:nvGrpSpPr>
        <p:grpSpPr>
          <a:xfrm>
            <a:off x="7235970" y="6323286"/>
            <a:ext cx="769680" cy="203400"/>
            <a:chOff x="7235970" y="6323286"/>
            <a:chExt cx="7696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4B9DCE2-1B5B-44C9-8DF8-994B6C9C510E}"/>
                    </a:ext>
                  </a:extLst>
                </p14:cNvPr>
                <p14:cNvContentPartPr/>
                <p14:nvPr/>
              </p14:nvContentPartPr>
              <p14:xfrm>
                <a:off x="7235970" y="6334806"/>
                <a:ext cx="78120" cy="81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4B9DCE2-1B5B-44C9-8DF8-994B6C9C51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27330" y="6326166"/>
                  <a:ext cx="9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CDDA4FE-DF35-4E04-AC7F-EB5922079D17}"/>
                    </a:ext>
                  </a:extLst>
                </p14:cNvPr>
                <p14:cNvContentPartPr/>
                <p14:nvPr/>
              </p14:nvContentPartPr>
              <p14:xfrm>
                <a:off x="7368090" y="6323286"/>
                <a:ext cx="214560" cy="106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CDDA4FE-DF35-4E04-AC7F-EB5922079D1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59090" y="6314286"/>
                  <a:ext cx="232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22B2A9-604E-4F6C-AE84-64231920B52B}"/>
                    </a:ext>
                  </a:extLst>
                </p14:cNvPr>
                <p14:cNvContentPartPr/>
                <p14:nvPr/>
              </p14:nvContentPartPr>
              <p14:xfrm>
                <a:off x="7628010" y="6351726"/>
                <a:ext cx="62280" cy="174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22B2A9-604E-4F6C-AE84-64231920B52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19370" y="6342726"/>
                  <a:ext cx="79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4D4C12-43CC-4FAE-995A-C73498E70612}"/>
                    </a:ext>
                  </a:extLst>
                </p14:cNvPr>
                <p14:cNvContentPartPr/>
                <p14:nvPr/>
              </p14:nvContentPartPr>
              <p14:xfrm>
                <a:off x="7738530" y="6332286"/>
                <a:ext cx="46800" cy="93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4D4C12-43CC-4FAE-995A-C73498E7061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29890" y="6323646"/>
                  <a:ext cx="6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FB1FFEF-BF6A-4142-83B2-F6CA639C5C77}"/>
                    </a:ext>
                  </a:extLst>
                </p14:cNvPr>
                <p14:cNvContentPartPr/>
                <p14:nvPr/>
              </p14:nvContentPartPr>
              <p14:xfrm>
                <a:off x="7818810" y="6344166"/>
                <a:ext cx="72720" cy="57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FB1FFEF-BF6A-4142-83B2-F6CA639C5C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09810" y="6335526"/>
                  <a:ext cx="90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C13056E-2894-48EF-912A-C2096A0E6ED8}"/>
                    </a:ext>
                  </a:extLst>
                </p14:cNvPr>
                <p14:cNvContentPartPr/>
                <p14:nvPr/>
              </p14:nvContentPartPr>
              <p14:xfrm>
                <a:off x="7929690" y="6340926"/>
                <a:ext cx="75960" cy="70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C13056E-2894-48EF-912A-C2096A0E6ED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20690" y="6332286"/>
                  <a:ext cx="93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7131DDD-B3AB-4FFA-9D6C-AA4ECB941BCE}"/>
              </a:ext>
            </a:extLst>
          </p:cNvPr>
          <p:cNvGrpSpPr/>
          <p:nvPr/>
        </p:nvGrpSpPr>
        <p:grpSpPr>
          <a:xfrm>
            <a:off x="8205450" y="6265686"/>
            <a:ext cx="775080" cy="291960"/>
            <a:chOff x="8205450" y="6265686"/>
            <a:chExt cx="77508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B5302A9-1918-4FD4-90A9-413E12403D5B}"/>
                    </a:ext>
                  </a:extLst>
                </p14:cNvPr>
                <p14:cNvContentPartPr/>
                <p14:nvPr/>
              </p14:nvContentPartPr>
              <p14:xfrm>
                <a:off x="8205450" y="6265686"/>
                <a:ext cx="258120" cy="151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B5302A9-1918-4FD4-90A9-413E12403D5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96450" y="6257046"/>
                  <a:ext cx="275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CDD1DA2-F38F-4779-AD20-0B6F3442D4AF}"/>
                    </a:ext>
                  </a:extLst>
                </p14:cNvPr>
                <p14:cNvContentPartPr/>
                <p14:nvPr/>
              </p14:nvContentPartPr>
              <p14:xfrm>
                <a:off x="8457810" y="6320406"/>
                <a:ext cx="88200" cy="237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CDD1DA2-F38F-4779-AD20-0B6F3442D4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48810" y="6311406"/>
                  <a:ext cx="105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2644F1B-1CE5-46C3-95F3-7D5599ABF26D}"/>
                    </a:ext>
                  </a:extLst>
                </p14:cNvPr>
                <p14:cNvContentPartPr/>
                <p14:nvPr/>
              </p14:nvContentPartPr>
              <p14:xfrm>
                <a:off x="8574090" y="6337686"/>
                <a:ext cx="106200" cy="76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2644F1B-1CE5-46C3-95F3-7D5599ABF26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65450" y="6329046"/>
                  <a:ext cx="123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64EE50C-9F2C-43A2-8C32-56EF1A4EA8CD}"/>
                    </a:ext>
                  </a:extLst>
                </p14:cNvPr>
                <p14:cNvContentPartPr/>
                <p14:nvPr/>
              </p14:nvContentPartPr>
              <p14:xfrm>
                <a:off x="8710530" y="6330486"/>
                <a:ext cx="270000" cy="137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64EE50C-9F2C-43A2-8C32-56EF1A4EA8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01890" y="6321486"/>
                  <a:ext cx="2876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A30525F-C775-47F8-8B13-48CF310692A8}"/>
              </a:ext>
            </a:extLst>
          </p:cNvPr>
          <p:cNvGrpSpPr/>
          <p:nvPr/>
        </p:nvGrpSpPr>
        <p:grpSpPr>
          <a:xfrm>
            <a:off x="9250890" y="6306366"/>
            <a:ext cx="455040" cy="161280"/>
            <a:chOff x="9250890" y="6306366"/>
            <a:chExt cx="45504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19525BA-88C1-4527-A21F-6319F0B6E0CD}"/>
                    </a:ext>
                  </a:extLst>
                </p14:cNvPr>
                <p14:cNvContentPartPr/>
                <p14:nvPr/>
              </p14:nvContentPartPr>
              <p14:xfrm>
                <a:off x="9250890" y="6360006"/>
                <a:ext cx="128880" cy="97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19525BA-88C1-4527-A21F-6319F0B6E0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42250" y="6351366"/>
                  <a:ext cx="14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DD58D81-FF0A-4409-9517-E2C0F50D980E}"/>
                    </a:ext>
                  </a:extLst>
                </p14:cNvPr>
                <p14:cNvContentPartPr/>
                <p14:nvPr/>
              </p14:nvContentPartPr>
              <p14:xfrm>
                <a:off x="9408930" y="6378726"/>
                <a:ext cx="88560" cy="70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DD58D81-FF0A-4409-9517-E2C0F50D98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99930" y="6369726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AA33FB-1956-4E9B-BF71-79BF76CBA170}"/>
                    </a:ext>
                  </a:extLst>
                </p14:cNvPr>
                <p14:cNvContentPartPr/>
                <p14:nvPr/>
              </p14:nvContentPartPr>
              <p14:xfrm>
                <a:off x="9527730" y="6306366"/>
                <a:ext cx="178200" cy="161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AA33FB-1956-4E9B-BF71-79BF76CBA17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19090" y="6297726"/>
                  <a:ext cx="1958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F42AE73-F3C2-4D04-B291-52CEFC804063}"/>
              </a:ext>
            </a:extLst>
          </p:cNvPr>
          <p:cNvGrpSpPr/>
          <p:nvPr/>
        </p:nvGrpSpPr>
        <p:grpSpPr>
          <a:xfrm>
            <a:off x="9948570" y="6297726"/>
            <a:ext cx="215640" cy="236520"/>
            <a:chOff x="9948570" y="6297726"/>
            <a:chExt cx="21564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625CCF0-074F-4476-9C65-64ACCBA0A2CF}"/>
                    </a:ext>
                  </a:extLst>
                </p14:cNvPr>
                <p14:cNvContentPartPr/>
                <p14:nvPr/>
              </p14:nvContentPartPr>
              <p14:xfrm>
                <a:off x="9948570" y="6391326"/>
                <a:ext cx="63720" cy="759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625CCF0-074F-4476-9C65-64ACCBA0A2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39570" y="6382686"/>
                  <a:ext cx="81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E3B753-FDF3-4A40-81D1-78DC2FB98E99}"/>
                    </a:ext>
                  </a:extLst>
                </p14:cNvPr>
                <p14:cNvContentPartPr/>
                <p14:nvPr/>
              </p14:nvContentPartPr>
              <p14:xfrm>
                <a:off x="10042170" y="6297726"/>
                <a:ext cx="122040" cy="236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E3B753-FDF3-4A40-81D1-78DC2FB98E9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33170" y="6288726"/>
                  <a:ext cx="13968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9987976-DADD-4305-8EE1-6BD6B4A8B308}"/>
              </a:ext>
            </a:extLst>
          </p:cNvPr>
          <p:cNvGrpSpPr/>
          <p:nvPr/>
        </p:nvGrpSpPr>
        <p:grpSpPr>
          <a:xfrm>
            <a:off x="10443930" y="6298806"/>
            <a:ext cx="537120" cy="200160"/>
            <a:chOff x="10443930" y="6298806"/>
            <a:chExt cx="53712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63FAE9C-C264-4FEC-A474-0052608170C0}"/>
                    </a:ext>
                  </a:extLst>
                </p14:cNvPr>
                <p14:cNvContentPartPr/>
                <p14:nvPr/>
              </p14:nvContentPartPr>
              <p14:xfrm>
                <a:off x="10443930" y="6354966"/>
                <a:ext cx="108720" cy="113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63FAE9C-C264-4FEC-A474-0052608170C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35290" y="6345966"/>
                  <a:ext cx="12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CDF05E-365B-44F1-ACF7-BB8EAE68F684}"/>
                    </a:ext>
                  </a:extLst>
                </p14:cNvPr>
                <p14:cNvContentPartPr/>
                <p14:nvPr/>
              </p14:nvContentPartPr>
              <p14:xfrm>
                <a:off x="10601250" y="6380526"/>
                <a:ext cx="108000" cy="81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CDF05E-365B-44F1-ACF7-BB8EAE68F68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92250" y="6371526"/>
                  <a:ext cx="125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DB0900B-FA18-4954-8C61-5C0469E96590}"/>
                    </a:ext>
                  </a:extLst>
                </p14:cNvPr>
                <p14:cNvContentPartPr/>
                <p14:nvPr/>
              </p14:nvContentPartPr>
              <p14:xfrm>
                <a:off x="10752450" y="6298806"/>
                <a:ext cx="34200" cy="176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DB0900B-FA18-4954-8C61-5C0469E9659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43810" y="6289806"/>
                  <a:ext cx="5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E80D341-D014-4EC8-905F-C5905354FC2F}"/>
                    </a:ext>
                  </a:extLst>
                </p14:cNvPr>
                <p14:cNvContentPartPr/>
                <p14:nvPr/>
              </p14:nvContentPartPr>
              <p14:xfrm>
                <a:off x="10825890" y="6362886"/>
                <a:ext cx="155160" cy="136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E80D341-D014-4EC8-905F-C5905354FC2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17250" y="6354246"/>
                  <a:ext cx="1728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AE510A6-8076-4B29-A7E4-A122BB344234}"/>
              </a:ext>
            </a:extLst>
          </p:cNvPr>
          <p:cNvGrpSpPr/>
          <p:nvPr/>
        </p:nvGrpSpPr>
        <p:grpSpPr>
          <a:xfrm>
            <a:off x="11205330" y="6311766"/>
            <a:ext cx="277200" cy="158760"/>
            <a:chOff x="11205330" y="6311766"/>
            <a:chExt cx="27720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C02E38F-96B6-44C0-AA43-49E6B6F8492A}"/>
                    </a:ext>
                  </a:extLst>
                </p14:cNvPr>
                <p14:cNvContentPartPr/>
                <p14:nvPr/>
              </p14:nvContentPartPr>
              <p14:xfrm>
                <a:off x="11205330" y="6311766"/>
                <a:ext cx="101160" cy="137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C02E38F-96B6-44C0-AA43-49E6B6F8492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96330" y="6302766"/>
                  <a:ext cx="118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EF9C03-BAA1-43C7-9C70-75CA2C474F96}"/>
                    </a:ext>
                  </a:extLst>
                </p14:cNvPr>
                <p14:cNvContentPartPr/>
                <p14:nvPr/>
              </p14:nvContentPartPr>
              <p14:xfrm>
                <a:off x="11212170" y="6428046"/>
                <a:ext cx="139680" cy="14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EF9C03-BAA1-43C7-9C70-75CA2C474F9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203530" y="6419406"/>
                  <a:ext cx="157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1BCFD87-2A1C-47A7-834A-5DDE63DBD2D3}"/>
                    </a:ext>
                  </a:extLst>
                </p14:cNvPr>
                <p14:cNvContentPartPr/>
                <p14:nvPr/>
              </p14:nvContentPartPr>
              <p14:xfrm>
                <a:off x="11476050" y="6454326"/>
                <a:ext cx="6480" cy="16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1BCFD87-2A1C-47A7-834A-5DDE63DBD2D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67410" y="6445686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DFA9C47-5FAA-42A3-BA48-338DBFF50F62}"/>
              </a:ext>
            </a:extLst>
          </p:cNvPr>
          <p:cNvGrpSpPr/>
          <p:nvPr/>
        </p:nvGrpSpPr>
        <p:grpSpPr>
          <a:xfrm>
            <a:off x="11634450" y="6577806"/>
            <a:ext cx="171720" cy="140400"/>
            <a:chOff x="11634450" y="6577806"/>
            <a:chExt cx="17172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0CA17B1-8A5D-4820-8DB3-FF25F1334F80}"/>
                    </a:ext>
                  </a:extLst>
                </p14:cNvPr>
                <p14:cNvContentPartPr/>
                <p14:nvPr/>
              </p14:nvContentPartPr>
              <p14:xfrm>
                <a:off x="11643450" y="6578886"/>
                <a:ext cx="26280" cy="133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0CA17B1-8A5D-4820-8DB3-FF25F1334F8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634450" y="6570246"/>
                  <a:ext cx="43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2DAE98-74FE-4659-A6D5-F4CD5833CA27}"/>
                    </a:ext>
                  </a:extLst>
                </p14:cNvPr>
                <p14:cNvContentPartPr/>
                <p14:nvPr/>
              </p14:nvContentPartPr>
              <p14:xfrm>
                <a:off x="11634450" y="6577806"/>
                <a:ext cx="171720" cy="140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2DAE98-74FE-4659-A6D5-F4CD5833CA2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625450" y="6569166"/>
                  <a:ext cx="189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9E92104-1357-4911-A57D-28D27A19FBF2}"/>
                    </a:ext>
                  </a:extLst>
                </p14:cNvPr>
                <p14:cNvContentPartPr/>
                <p14:nvPr/>
              </p14:nvContentPartPr>
              <p14:xfrm>
                <a:off x="11692050" y="6709206"/>
                <a:ext cx="90720" cy="9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9E92104-1357-4911-A57D-28D27A19FB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83410" y="6700566"/>
                  <a:ext cx="108360" cy="2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46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Basis of Tight Constraints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a tight set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CA" sz="2000" dirty="0"/>
                  <a:t> be the characteristic vector.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sz="2000" dirty="0"/>
                  <a:t> is the row vector in the constraint matrix for the tight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809278"/>
              </a:xfrm>
              <a:prstGeom prst="rect">
                <a:avLst/>
              </a:prstGeom>
              <a:blipFill>
                <a:blip r:embed="rId2"/>
                <a:stretch>
                  <a:fillRect l="-557" t="-6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6F6C4E0-9073-4128-9B3D-864E01CAF05A}"/>
              </a:ext>
            </a:extLst>
          </p:cNvPr>
          <p:cNvGrpSpPr/>
          <p:nvPr/>
        </p:nvGrpSpPr>
        <p:grpSpPr>
          <a:xfrm>
            <a:off x="6608130" y="1308486"/>
            <a:ext cx="1163160" cy="479520"/>
            <a:chOff x="6608130" y="1308486"/>
            <a:chExt cx="116316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66F9C5-0E84-40E6-BEAE-D1419D8F0C5B}"/>
                    </a:ext>
                  </a:extLst>
                </p14:cNvPr>
                <p14:cNvContentPartPr/>
                <p14:nvPr/>
              </p14:nvContentPartPr>
              <p14:xfrm>
                <a:off x="6608130" y="1543926"/>
                <a:ext cx="172800" cy="137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66F9C5-0E84-40E6-BEAE-D1419D8F0C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99490" y="1534926"/>
                  <a:ext cx="190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961D34-FDE4-4315-9826-E5CDE7F63588}"/>
                    </a:ext>
                  </a:extLst>
                </p14:cNvPr>
                <p14:cNvContentPartPr/>
                <p14:nvPr/>
              </p14:nvContentPartPr>
              <p14:xfrm>
                <a:off x="6688770" y="1560846"/>
                <a:ext cx="86040" cy="120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961D34-FDE4-4315-9826-E5CDE7F635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0130" y="1552206"/>
                  <a:ext cx="103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2A59ED-89EE-4883-98B3-914A3401EA23}"/>
                    </a:ext>
                  </a:extLst>
                </p14:cNvPr>
                <p14:cNvContentPartPr/>
                <p14:nvPr/>
              </p14:nvContentPartPr>
              <p14:xfrm>
                <a:off x="6812970" y="1641126"/>
                <a:ext cx="97920" cy="14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2A59ED-89EE-4883-98B3-914A3401EA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03970" y="1632126"/>
                  <a:ext cx="11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D11C7C-BED7-49EF-90BD-EE8A82886314}"/>
                    </a:ext>
                  </a:extLst>
                </p14:cNvPr>
                <p14:cNvContentPartPr/>
                <p14:nvPr/>
              </p14:nvContentPartPr>
              <p14:xfrm>
                <a:off x="6833130" y="1711686"/>
                <a:ext cx="69480" cy="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D11C7C-BED7-49EF-90BD-EE8A828863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4130" y="1703046"/>
                  <a:ext cx="87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681C49-BDEC-4FDC-A7EF-A2233A54EC32}"/>
                    </a:ext>
                  </a:extLst>
                </p14:cNvPr>
                <p14:cNvContentPartPr/>
                <p14:nvPr/>
              </p14:nvContentPartPr>
              <p14:xfrm>
                <a:off x="7046970" y="1569126"/>
                <a:ext cx="84960" cy="109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681C49-BDEC-4FDC-A7EF-A2233A54EC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37970" y="1560486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452747-3E5A-4D98-8DB9-656057FE9685}"/>
                    </a:ext>
                  </a:extLst>
                </p14:cNvPr>
                <p14:cNvContentPartPr/>
                <p14:nvPr/>
              </p14:nvContentPartPr>
              <p14:xfrm>
                <a:off x="7045530" y="1515846"/>
                <a:ext cx="252720" cy="189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452747-3E5A-4D98-8DB9-656057FE96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36890" y="1507206"/>
                  <a:ext cx="270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CFABD6-BD23-4A3E-BC24-28E2CC544A50}"/>
                    </a:ext>
                  </a:extLst>
                </p14:cNvPr>
                <p14:cNvContentPartPr/>
                <p14:nvPr/>
              </p14:nvContentPartPr>
              <p14:xfrm>
                <a:off x="7338930" y="1508286"/>
                <a:ext cx="21960" cy="22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CFABD6-BD23-4A3E-BC24-28E2CC544A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29930" y="1499646"/>
                  <a:ext cx="39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90200F-D75F-46BC-865A-23A2D23CDC4D}"/>
                    </a:ext>
                  </a:extLst>
                </p14:cNvPr>
                <p14:cNvContentPartPr/>
                <p14:nvPr/>
              </p14:nvContentPartPr>
              <p14:xfrm>
                <a:off x="7283130" y="1509366"/>
                <a:ext cx="196920" cy="23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90200F-D75F-46BC-865A-23A2D23CDC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74130" y="1500726"/>
                  <a:ext cx="214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49EFAA-ACCA-4AB6-ABE5-9629DA6873F4}"/>
                    </a:ext>
                  </a:extLst>
                </p14:cNvPr>
                <p14:cNvContentPartPr/>
                <p14:nvPr/>
              </p14:nvContentPartPr>
              <p14:xfrm>
                <a:off x="7522170" y="1329726"/>
                <a:ext cx="15120" cy="141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49EFAA-ACCA-4AB6-ABE5-9629DA6873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13530" y="1320726"/>
                  <a:ext cx="32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E2E7DF-7034-4C86-AFC6-69C52C145C2C}"/>
                    </a:ext>
                  </a:extLst>
                </p14:cNvPr>
                <p14:cNvContentPartPr/>
                <p14:nvPr/>
              </p14:nvContentPartPr>
              <p14:xfrm>
                <a:off x="7579410" y="1347006"/>
                <a:ext cx="97560" cy="9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E2E7DF-7034-4C86-AFC6-69C52C145C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70410" y="1338006"/>
                  <a:ext cx="11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E1AD71-526D-49C2-911F-5BF34B6D982B}"/>
                    </a:ext>
                  </a:extLst>
                </p14:cNvPr>
                <p14:cNvContentPartPr/>
                <p14:nvPr/>
              </p14:nvContentPartPr>
              <p14:xfrm>
                <a:off x="7591290" y="1355646"/>
                <a:ext cx="123120" cy="123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E1AD71-526D-49C2-911F-5BF34B6D98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82290" y="1346646"/>
                  <a:ext cx="140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B2A0C1-1AC8-4B9E-9BA4-40809B0EA046}"/>
                    </a:ext>
                  </a:extLst>
                </p14:cNvPr>
                <p14:cNvContentPartPr/>
                <p14:nvPr/>
              </p14:nvContentPartPr>
              <p14:xfrm>
                <a:off x="7755450" y="1308486"/>
                <a:ext cx="15840" cy="181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B2A0C1-1AC8-4B9E-9BA4-40809B0EA0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46810" y="1299846"/>
                  <a:ext cx="334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020983-3EF4-47FF-BA43-7F5576914AAD}"/>
              </a:ext>
            </a:extLst>
          </p:cNvPr>
          <p:cNvGrpSpPr/>
          <p:nvPr/>
        </p:nvGrpSpPr>
        <p:grpSpPr>
          <a:xfrm>
            <a:off x="8603250" y="1538166"/>
            <a:ext cx="720360" cy="241200"/>
            <a:chOff x="8603250" y="1538166"/>
            <a:chExt cx="72036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63A6F4-9D66-4F64-81A4-7BE61FA10A51}"/>
                    </a:ext>
                  </a:extLst>
                </p14:cNvPr>
                <p14:cNvContentPartPr/>
                <p14:nvPr/>
              </p14:nvContentPartPr>
              <p14:xfrm>
                <a:off x="8603250" y="1558326"/>
                <a:ext cx="140400" cy="150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63A6F4-9D66-4F64-81A4-7BE61FA10A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4250" y="1549686"/>
                  <a:ext cx="158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9709C7-5D5C-4152-B7A5-F83A98EAE7E7}"/>
                    </a:ext>
                  </a:extLst>
                </p14:cNvPr>
                <p14:cNvContentPartPr/>
                <p14:nvPr/>
              </p14:nvContentPartPr>
              <p14:xfrm>
                <a:off x="8670930" y="1560846"/>
                <a:ext cx="108000" cy="140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9709C7-5D5C-4152-B7A5-F83A98EAE7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1930" y="1552206"/>
                  <a:ext cx="125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32AF8E-0E54-4568-B673-7E539E236D37}"/>
                    </a:ext>
                  </a:extLst>
                </p14:cNvPr>
                <p14:cNvContentPartPr/>
                <p14:nvPr/>
              </p14:nvContentPartPr>
              <p14:xfrm>
                <a:off x="8794050" y="1650126"/>
                <a:ext cx="92880" cy="129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32AF8E-0E54-4568-B673-7E539E236D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85050" y="1641126"/>
                  <a:ext cx="110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D73277-40C2-4E04-BD69-99246D48F2AF}"/>
                    </a:ext>
                  </a:extLst>
                </p14:cNvPr>
                <p14:cNvContentPartPr/>
                <p14:nvPr/>
              </p14:nvContentPartPr>
              <p14:xfrm>
                <a:off x="8937690" y="1556166"/>
                <a:ext cx="42120" cy="128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D73277-40C2-4E04-BD69-99246D48F2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9050" y="1547526"/>
                  <a:ext cx="5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99FDD3-531D-4593-8B47-8532EFE70169}"/>
                    </a:ext>
                  </a:extLst>
                </p14:cNvPr>
                <p14:cNvContentPartPr/>
                <p14:nvPr/>
              </p14:nvContentPartPr>
              <p14:xfrm>
                <a:off x="8995290" y="1579206"/>
                <a:ext cx="88920" cy="116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99FDD3-531D-4593-8B47-8532EFE701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86290" y="1570206"/>
                  <a:ext cx="106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7417B8-837E-41C2-896B-71282F3406EC}"/>
                    </a:ext>
                  </a:extLst>
                </p14:cNvPr>
                <p14:cNvContentPartPr/>
                <p14:nvPr/>
              </p14:nvContentPartPr>
              <p14:xfrm>
                <a:off x="9136410" y="1538166"/>
                <a:ext cx="63360" cy="159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7417B8-837E-41C2-896B-71282F3406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27770" y="1529166"/>
                  <a:ext cx="81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22BEA7-490C-4274-9AD5-E8C7E039EF89}"/>
                    </a:ext>
                  </a:extLst>
                </p14:cNvPr>
                <p14:cNvContentPartPr/>
                <p14:nvPr/>
              </p14:nvContentPartPr>
              <p14:xfrm>
                <a:off x="9259890" y="1615566"/>
                <a:ext cx="63720" cy="66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22BEA7-490C-4274-9AD5-E8C7E039EF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51250" y="1606926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A5B1ED3-41F9-4EEC-B61F-49A833075EE5}"/>
                  </a:ext>
                </a:extLst>
              </p14:cNvPr>
              <p14:cNvContentPartPr/>
              <p14:nvPr/>
            </p14:nvContentPartPr>
            <p14:xfrm>
              <a:off x="9530250" y="1275006"/>
              <a:ext cx="113040" cy="6354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A5B1ED3-41F9-4EEC-B61F-49A833075EE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521250" y="1266366"/>
                <a:ext cx="1306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1CAF1E7-6433-4335-AF7A-891610A7A1A4}"/>
                  </a:ext>
                </a:extLst>
              </p14:cNvPr>
              <p14:cNvContentPartPr/>
              <p14:nvPr/>
            </p14:nvContentPartPr>
            <p14:xfrm>
              <a:off x="9848130" y="1262766"/>
              <a:ext cx="16200" cy="177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1CAF1E7-6433-4335-AF7A-891610A7A1A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39490" y="1253766"/>
                <a:ext cx="3384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CD3E892-3DC1-427C-926B-6FA0CBD6C813}"/>
              </a:ext>
            </a:extLst>
          </p:cNvPr>
          <p:cNvGrpSpPr/>
          <p:nvPr/>
        </p:nvGrpSpPr>
        <p:grpSpPr>
          <a:xfrm>
            <a:off x="10193370" y="1291926"/>
            <a:ext cx="198720" cy="223560"/>
            <a:chOff x="10193370" y="1291926"/>
            <a:chExt cx="19872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A60AA8-926B-4D72-9BB9-CCF509AD92DA}"/>
                    </a:ext>
                  </a:extLst>
                </p14:cNvPr>
                <p14:cNvContentPartPr/>
                <p14:nvPr/>
              </p14:nvContentPartPr>
              <p14:xfrm>
                <a:off x="10210650" y="1357446"/>
                <a:ext cx="18000" cy="75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A60AA8-926B-4D72-9BB9-CCF509AD92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02010" y="1348446"/>
                  <a:ext cx="35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0427AA-8918-4015-982D-5827C84031C8}"/>
                    </a:ext>
                  </a:extLst>
                </p14:cNvPr>
                <p14:cNvContentPartPr/>
                <p14:nvPr/>
              </p14:nvContentPartPr>
              <p14:xfrm>
                <a:off x="10193370" y="1291926"/>
                <a:ext cx="198720" cy="223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0427AA-8918-4015-982D-5827C84031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84730" y="1282926"/>
                  <a:ext cx="2163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2CE0DB-EE6E-477E-8E13-05DF5172F258}"/>
              </a:ext>
            </a:extLst>
          </p:cNvPr>
          <p:cNvGrpSpPr/>
          <p:nvPr/>
        </p:nvGrpSpPr>
        <p:grpSpPr>
          <a:xfrm>
            <a:off x="10551570" y="1278246"/>
            <a:ext cx="409680" cy="155160"/>
            <a:chOff x="10551570" y="1278246"/>
            <a:chExt cx="40968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C8DFA6-01D0-418E-960C-4BAFA22CE20C}"/>
                    </a:ext>
                  </a:extLst>
                </p14:cNvPr>
                <p14:cNvContentPartPr/>
                <p14:nvPr/>
              </p14:nvContentPartPr>
              <p14:xfrm>
                <a:off x="10551570" y="1318926"/>
                <a:ext cx="113040" cy="10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C8DFA6-01D0-418E-960C-4BAFA22CE2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42930" y="1309926"/>
                  <a:ext cx="13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B21C39-3DC8-46BB-9E56-2253E19DBA4D}"/>
                    </a:ext>
                  </a:extLst>
                </p14:cNvPr>
                <p14:cNvContentPartPr/>
                <p14:nvPr/>
              </p14:nvContentPartPr>
              <p14:xfrm>
                <a:off x="10719330" y="1323966"/>
                <a:ext cx="77400" cy="90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B21C39-3DC8-46BB-9E56-2253E19DBA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10690" y="1314966"/>
                  <a:ext cx="95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7A466A-07E9-463D-9BD1-455BFEFDC019}"/>
                    </a:ext>
                  </a:extLst>
                </p14:cNvPr>
                <p14:cNvContentPartPr/>
                <p14:nvPr/>
              </p14:nvContentPartPr>
              <p14:xfrm>
                <a:off x="10840290" y="1278246"/>
                <a:ext cx="107280" cy="155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7A466A-07E9-463D-9BD1-455BFEFDC0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31290" y="1269606"/>
                  <a:ext cx="124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02515B-F04F-4AB4-B01A-59197A418FC3}"/>
                    </a:ext>
                  </a:extLst>
                </p14:cNvPr>
                <p14:cNvContentPartPr/>
                <p14:nvPr/>
              </p14:nvContentPartPr>
              <p14:xfrm>
                <a:off x="10849650" y="1362846"/>
                <a:ext cx="111600" cy="10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02515B-F04F-4AB4-B01A-59197A418FC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41010" y="1353846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C4212A4-C836-42FC-ADBA-1589956C14DE}"/>
                  </a:ext>
                </a:extLst>
              </p14:cNvPr>
              <p14:cNvContentPartPr/>
              <p14:nvPr/>
            </p14:nvContentPartPr>
            <p14:xfrm>
              <a:off x="9870450" y="1762446"/>
              <a:ext cx="98640" cy="100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C4212A4-C836-42FC-ADBA-1589956C14D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61450" y="1753446"/>
                <a:ext cx="11628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BA6BD09-DF6B-40E1-B2C6-16428DC0EFFE}"/>
              </a:ext>
            </a:extLst>
          </p:cNvPr>
          <p:cNvGrpSpPr/>
          <p:nvPr/>
        </p:nvGrpSpPr>
        <p:grpSpPr>
          <a:xfrm>
            <a:off x="10309290" y="1728606"/>
            <a:ext cx="820440" cy="144000"/>
            <a:chOff x="10309290" y="1728606"/>
            <a:chExt cx="82044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644C0E-C43A-492E-A633-0708776554B4}"/>
                    </a:ext>
                  </a:extLst>
                </p14:cNvPr>
                <p14:cNvContentPartPr/>
                <p14:nvPr/>
              </p14:nvContentPartPr>
              <p14:xfrm>
                <a:off x="10309290" y="1786206"/>
                <a:ext cx="80640" cy="76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644C0E-C43A-492E-A633-0708776554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00650" y="1777206"/>
                  <a:ext cx="98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73B335-07FE-4093-956C-AF4C7655D125}"/>
                    </a:ext>
                  </a:extLst>
                </p14:cNvPr>
                <p14:cNvContentPartPr/>
                <p14:nvPr/>
              </p14:nvContentPartPr>
              <p14:xfrm>
                <a:off x="10432410" y="1728606"/>
                <a:ext cx="106200" cy="135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73B335-07FE-4093-956C-AF4C7655D1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23770" y="1719966"/>
                  <a:ext cx="12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AEE0DB-E5AC-45AC-948F-DB3553AC71F4}"/>
                    </a:ext>
                  </a:extLst>
                </p14:cNvPr>
                <p14:cNvContentPartPr/>
                <p14:nvPr/>
              </p14:nvContentPartPr>
              <p14:xfrm>
                <a:off x="10559490" y="1734366"/>
                <a:ext cx="199440" cy="138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AEE0DB-E5AC-45AC-948F-DB3553AC71F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0490" y="1725726"/>
                  <a:ext cx="217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EAB743-D68B-4301-BDC2-823536AF76DE}"/>
                    </a:ext>
                  </a:extLst>
                </p14:cNvPr>
                <p14:cNvContentPartPr/>
                <p14:nvPr/>
              </p14:nvContentPartPr>
              <p14:xfrm>
                <a:off x="10808610" y="1816806"/>
                <a:ext cx="93600" cy="37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EAB743-D68B-4301-BDC2-823536AF76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99610" y="1807806"/>
                  <a:ext cx="111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42D532-ED76-4A4B-AAC6-350BF144E4F4}"/>
                    </a:ext>
                  </a:extLst>
                </p14:cNvPr>
                <p14:cNvContentPartPr/>
                <p14:nvPr/>
              </p14:nvContentPartPr>
              <p14:xfrm>
                <a:off x="10872690" y="1752726"/>
                <a:ext cx="14400" cy="10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42D532-ED76-4A4B-AAC6-350BF144E4F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63690" y="1743726"/>
                  <a:ext cx="3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855A3B-B94B-4C1F-A4A6-2D7B77397191}"/>
                    </a:ext>
                  </a:extLst>
                </p14:cNvPr>
                <p14:cNvContentPartPr/>
                <p14:nvPr/>
              </p14:nvContentPartPr>
              <p14:xfrm>
                <a:off x="10935330" y="1777566"/>
                <a:ext cx="194400" cy="81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855A3B-B94B-4C1F-A4A6-2D7B773971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26690" y="1768926"/>
                  <a:ext cx="2120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BC423D-893C-40DF-A874-CA3DF1AB9A24}"/>
              </a:ext>
            </a:extLst>
          </p:cNvPr>
          <p:cNvGrpSpPr/>
          <p:nvPr/>
        </p:nvGrpSpPr>
        <p:grpSpPr>
          <a:xfrm>
            <a:off x="2295330" y="2709966"/>
            <a:ext cx="928440" cy="334080"/>
            <a:chOff x="2295330" y="2709966"/>
            <a:chExt cx="92844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F2B10C-4A9E-41DA-B00F-1E12D8507D9D}"/>
                    </a:ext>
                  </a:extLst>
                </p14:cNvPr>
                <p14:cNvContentPartPr/>
                <p14:nvPr/>
              </p14:nvContentPartPr>
              <p14:xfrm>
                <a:off x="2295330" y="2847486"/>
                <a:ext cx="106560" cy="10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F2B10C-4A9E-41DA-B00F-1E12D8507D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86690" y="2838486"/>
                  <a:ext cx="124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353FB6-B80F-44A0-816B-8528ED65B03F}"/>
                    </a:ext>
                  </a:extLst>
                </p14:cNvPr>
                <p14:cNvContentPartPr/>
                <p14:nvPr/>
              </p14:nvContentPartPr>
              <p14:xfrm>
                <a:off x="2326290" y="2834526"/>
                <a:ext cx="97560" cy="126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353FB6-B80F-44A0-816B-8528ED65B0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17650" y="2825886"/>
                  <a:ext cx="11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5762E6-0D11-40F2-9721-E48892D84941}"/>
                    </a:ext>
                  </a:extLst>
                </p14:cNvPr>
                <p14:cNvContentPartPr/>
                <p14:nvPr/>
              </p14:nvContentPartPr>
              <p14:xfrm>
                <a:off x="2504130" y="2744526"/>
                <a:ext cx="241560" cy="252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5762E6-0D11-40F2-9721-E48892D8494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95490" y="2735526"/>
                  <a:ext cx="259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CC9652-5547-44C0-A0BE-7062E00A0B0E}"/>
                    </a:ext>
                  </a:extLst>
                </p14:cNvPr>
                <p14:cNvContentPartPr/>
                <p14:nvPr/>
              </p14:nvContentPartPr>
              <p14:xfrm>
                <a:off x="2671890" y="2830566"/>
                <a:ext cx="72360" cy="134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CC9652-5547-44C0-A0BE-7062E00A0B0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62890" y="2821926"/>
                  <a:ext cx="90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E018EFA-9390-4401-AD99-24FF75190D84}"/>
                    </a:ext>
                  </a:extLst>
                </p14:cNvPr>
                <p14:cNvContentPartPr/>
                <p14:nvPr/>
              </p14:nvContentPartPr>
              <p14:xfrm>
                <a:off x="2694570" y="2951526"/>
                <a:ext cx="83160" cy="29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E018EFA-9390-4401-AD99-24FF75190D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85930" y="2942526"/>
                  <a:ext cx="100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4504D9-C0D1-4B35-A689-3E7E99678405}"/>
                    </a:ext>
                  </a:extLst>
                </p14:cNvPr>
                <p14:cNvContentPartPr/>
                <p14:nvPr/>
              </p14:nvContentPartPr>
              <p14:xfrm>
                <a:off x="2815890" y="2781246"/>
                <a:ext cx="174960" cy="201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4504D9-C0D1-4B35-A689-3E7E996784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07250" y="2772606"/>
                  <a:ext cx="192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5D679A-5DB7-4A3A-92AE-957433A0D203}"/>
                    </a:ext>
                  </a:extLst>
                </p14:cNvPr>
                <p14:cNvContentPartPr/>
                <p14:nvPr/>
              </p14:nvContentPartPr>
              <p14:xfrm>
                <a:off x="3029370" y="2785566"/>
                <a:ext cx="92160" cy="200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5D679A-5DB7-4A3A-92AE-957433A0D2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0730" y="2776926"/>
                  <a:ext cx="109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C68EF5-5F55-400B-9084-9EF4DBB3CF2D}"/>
                    </a:ext>
                  </a:extLst>
                </p14:cNvPr>
                <p14:cNvContentPartPr/>
                <p14:nvPr/>
              </p14:nvContentPartPr>
              <p14:xfrm>
                <a:off x="3119010" y="2709966"/>
                <a:ext cx="104760" cy="334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C68EF5-5F55-400B-9084-9EF4DBB3CF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10370" y="2701326"/>
                  <a:ext cx="1224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078EC2-50E3-4E9B-9F5E-39810C629551}"/>
              </a:ext>
            </a:extLst>
          </p:cNvPr>
          <p:cNvGrpSpPr/>
          <p:nvPr/>
        </p:nvGrpSpPr>
        <p:grpSpPr>
          <a:xfrm>
            <a:off x="3526170" y="2878446"/>
            <a:ext cx="128880" cy="59400"/>
            <a:chOff x="3526170" y="2878446"/>
            <a:chExt cx="12888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EE2747-0C05-4850-8BD6-687AE88223C1}"/>
                    </a:ext>
                  </a:extLst>
                </p14:cNvPr>
                <p14:cNvContentPartPr/>
                <p14:nvPr/>
              </p14:nvContentPartPr>
              <p14:xfrm>
                <a:off x="3526170" y="2878446"/>
                <a:ext cx="128880" cy="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EE2747-0C05-4850-8BD6-687AE88223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17530" y="2869806"/>
                  <a:ext cx="146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10B9A0-6504-486A-AFB5-B1793F9F956A}"/>
                    </a:ext>
                  </a:extLst>
                </p14:cNvPr>
                <p14:cNvContentPartPr/>
                <p14:nvPr/>
              </p14:nvContentPartPr>
              <p14:xfrm>
                <a:off x="3547410" y="2924526"/>
                <a:ext cx="104400" cy="13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10B9A0-6504-486A-AFB5-B1793F9F95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38410" y="2915886"/>
                  <a:ext cx="1220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08AFFD-87C2-459D-9E6F-2E203493B1F0}"/>
                  </a:ext>
                </a:extLst>
              </p14:cNvPr>
              <p14:cNvContentPartPr/>
              <p14:nvPr/>
            </p14:nvContentPartPr>
            <p14:xfrm>
              <a:off x="3939090" y="2787006"/>
              <a:ext cx="110160" cy="196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08AFFD-87C2-459D-9E6F-2E203493B1F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930090" y="2778006"/>
                <a:ext cx="12780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71BC858-1EE1-43BA-BD97-6B5D386319FC}"/>
              </a:ext>
            </a:extLst>
          </p:cNvPr>
          <p:cNvGrpSpPr/>
          <p:nvPr/>
        </p:nvGrpSpPr>
        <p:grpSpPr>
          <a:xfrm>
            <a:off x="4191450" y="2812566"/>
            <a:ext cx="279000" cy="161280"/>
            <a:chOff x="4191450" y="2812566"/>
            <a:chExt cx="27900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64FA26-0BCF-449E-8C34-1A2B2C4955B9}"/>
                    </a:ext>
                  </a:extLst>
                </p14:cNvPr>
                <p14:cNvContentPartPr/>
                <p14:nvPr/>
              </p14:nvContentPartPr>
              <p14:xfrm>
                <a:off x="4191450" y="2844246"/>
                <a:ext cx="125280" cy="115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64FA26-0BCF-449E-8C34-1A2B2C4955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2810" y="2835246"/>
                  <a:ext cx="14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7A2865-AFD1-48E5-8B04-0F71913AE27D}"/>
                    </a:ext>
                  </a:extLst>
                </p14:cNvPr>
                <p14:cNvContentPartPr/>
                <p14:nvPr/>
              </p14:nvContentPartPr>
              <p14:xfrm>
                <a:off x="4236810" y="2812566"/>
                <a:ext cx="233640" cy="161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7A2865-AFD1-48E5-8B04-0F71913AE27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28170" y="2803566"/>
                  <a:ext cx="2512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2C0F840-65A6-4361-B1AE-12A19FC2312B}"/>
              </a:ext>
            </a:extLst>
          </p:cNvPr>
          <p:cNvGrpSpPr/>
          <p:nvPr/>
        </p:nvGrpSpPr>
        <p:grpSpPr>
          <a:xfrm>
            <a:off x="4635330" y="2798526"/>
            <a:ext cx="835920" cy="263520"/>
            <a:chOff x="4635330" y="2798526"/>
            <a:chExt cx="8359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18EA2A-1F7D-49CA-95DF-2C277FC0EAB8}"/>
                    </a:ext>
                  </a:extLst>
                </p14:cNvPr>
                <p14:cNvContentPartPr/>
                <p14:nvPr/>
              </p14:nvContentPartPr>
              <p14:xfrm>
                <a:off x="4635330" y="2820126"/>
                <a:ext cx="127440" cy="130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18EA2A-1F7D-49CA-95DF-2C277FC0EA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26690" y="2811486"/>
                  <a:ext cx="145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EDC33CA-A0F4-49EB-B17F-CFD6209873A7}"/>
                    </a:ext>
                  </a:extLst>
                </p14:cNvPr>
                <p14:cNvContentPartPr/>
                <p14:nvPr/>
              </p14:nvContentPartPr>
              <p14:xfrm>
                <a:off x="4665570" y="2810046"/>
                <a:ext cx="106200" cy="123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EDC33CA-A0F4-49EB-B17F-CFD6209873A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56930" y="2801406"/>
                  <a:ext cx="123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177338-BC81-4B4A-B40C-62617AD400D3}"/>
                    </a:ext>
                  </a:extLst>
                </p14:cNvPr>
                <p14:cNvContentPartPr/>
                <p14:nvPr/>
              </p14:nvContentPartPr>
              <p14:xfrm>
                <a:off x="4835130" y="2898246"/>
                <a:ext cx="100800" cy="130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177338-BC81-4B4A-B40C-62617AD400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26490" y="2889246"/>
                  <a:ext cx="11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604DEF-8B68-4753-8AF6-3EF4C7C59DEE}"/>
                    </a:ext>
                  </a:extLst>
                </p14:cNvPr>
                <p14:cNvContentPartPr/>
                <p14:nvPr/>
              </p14:nvContentPartPr>
              <p14:xfrm>
                <a:off x="4850610" y="2967726"/>
                <a:ext cx="81720" cy="71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604DEF-8B68-4753-8AF6-3EF4C7C59DE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41610" y="2958726"/>
                  <a:ext cx="99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13BC6C-8690-419F-A5E9-8A2CEEA057F9}"/>
                    </a:ext>
                  </a:extLst>
                </p14:cNvPr>
                <p14:cNvContentPartPr/>
                <p14:nvPr/>
              </p14:nvContentPartPr>
              <p14:xfrm>
                <a:off x="5009370" y="2887806"/>
                <a:ext cx="92160" cy="161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13BC6C-8690-419F-A5E9-8A2CEEA057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00370" y="2878806"/>
                  <a:ext cx="109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78E333-ED1F-44D4-89B5-CA55BD0867D3}"/>
                    </a:ext>
                  </a:extLst>
                </p14:cNvPr>
                <p14:cNvContentPartPr/>
                <p14:nvPr/>
              </p14:nvContentPartPr>
              <p14:xfrm>
                <a:off x="5088930" y="2933166"/>
                <a:ext cx="63000" cy="128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78E333-ED1F-44D4-89B5-CA55BD0867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79930" y="2924526"/>
                  <a:ext cx="80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35D4ADF-2EB5-4B2C-9B25-471FACAA22F1}"/>
                    </a:ext>
                  </a:extLst>
                </p14:cNvPr>
                <p14:cNvContentPartPr/>
                <p14:nvPr/>
              </p14:nvContentPartPr>
              <p14:xfrm>
                <a:off x="5189730" y="2921646"/>
                <a:ext cx="90720" cy="130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35D4ADF-2EB5-4B2C-9B25-471FACAA22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80730" y="2913006"/>
                  <a:ext cx="108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7C21EB-910A-4656-9AA2-C43D4EB1B3E5}"/>
                    </a:ext>
                  </a:extLst>
                </p14:cNvPr>
                <p14:cNvContentPartPr/>
                <p14:nvPr/>
              </p14:nvContentPartPr>
              <p14:xfrm>
                <a:off x="5349930" y="2798526"/>
                <a:ext cx="121320" cy="174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7C21EB-910A-4656-9AA2-C43D4EB1B3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40930" y="2789886"/>
                  <a:ext cx="13896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327836-8CD0-4AA5-9F16-E7563CB6F6E4}"/>
              </a:ext>
            </a:extLst>
          </p:cNvPr>
          <p:cNvGrpSpPr/>
          <p:nvPr/>
        </p:nvGrpSpPr>
        <p:grpSpPr>
          <a:xfrm>
            <a:off x="5815770" y="2811846"/>
            <a:ext cx="102600" cy="120240"/>
            <a:chOff x="5815770" y="2811846"/>
            <a:chExt cx="10260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3F14830-5567-461F-B41C-3E81454CD7ED}"/>
                    </a:ext>
                  </a:extLst>
                </p14:cNvPr>
                <p14:cNvContentPartPr/>
                <p14:nvPr/>
              </p14:nvContentPartPr>
              <p14:xfrm>
                <a:off x="5815770" y="2811846"/>
                <a:ext cx="90720" cy="76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3F14830-5567-461F-B41C-3E81454CD7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06770" y="2802846"/>
                  <a:ext cx="108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FA25F6-405F-4DB3-8398-FFF33F005976}"/>
                    </a:ext>
                  </a:extLst>
                </p14:cNvPr>
                <p14:cNvContentPartPr/>
                <p14:nvPr/>
              </p14:nvContentPartPr>
              <p14:xfrm>
                <a:off x="5830530" y="2919126"/>
                <a:ext cx="87840" cy="12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FA25F6-405F-4DB3-8398-FFF33F0059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21890" y="2910486"/>
                  <a:ext cx="105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71D87E-6DA7-41CE-A049-1C75D03556E7}"/>
              </a:ext>
            </a:extLst>
          </p:cNvPr>
          <p:cNvGrpSpPr/>
          <p:nvPr/>
        </p:nvGrpSpPr>
        <p:grpSpPr>
          <a:xfrm>
            <a:off x="6248850" y="2746326"/>
            <a:ext cx="522000" cy="208080"/>
            <a:chOff x="6248850" y="2746326"/>
            <a:chExt cx="5220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A576A9-63B0-4E06-A4BF-D68B0EB93723}"/>
                    </a:ext>
                  </a:extLst>
                </p14:cNvPr>
                <p14:cNvContentPartPr/>
                <p14:nvPr/>
              </p14:nvContentPartPr>
              <p14:xfrm>
                <a:off x="6248850" y="2756406"/>
                <a:ext cx="19440" cy="198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A576A9-63B0-4E06-A4BF-D68B0EB937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39850" y="2747406"/>
                  <a:ext cx="37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5DDA17-A64A-4A8E-8678-37D4BBDBB0D6}"/>
                    </a:ext>
                  </a:extLst>
                </p14:cNvPr>
                <p14:cNvContentPartPr/>
                <p14:nvPr/>
              </p14:nvContentPartPr>
              <p14:xfrm>
                <a:off x="6384210" y="2806446"/>
                <a:ext cx="79200" cy="138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5DDA17-A64A-4A8E-8678-37D4BBDBB0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75210" y="2797806"/>
                  <a:ext cx="96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4C139D-6950-4428-A236-85C5EE0A7265}"/>
                    </a:ext>
                  </a:extLst>
                </p14:cNvPr>
                <p14:cNvContentPartPr/>
                <p14:nvPr/>
              </p14:nvContentPartPr>
              <p14:xfrm>
                <a:off x="6576450" y="2746326"/>
                <a:ext cx="194400" cy="191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4C139D-6950-4428-A236-85C5EE0A726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67450" y="2737686"/>
                  <a:ext cx="21204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CF6BB8D-D292-4FE6-9A83-4AEB9C2BAF7A}"/>
                  </a:ext>
                </a:extLst>
              </p14:cNvPr>
              <p14:cNvContentPartPr/>
              <p14:nvPr/>
            </p14:nvContentPartPr>
            <p14:xfrm>
              <a:off x="6949050" y="2740206"/>
              <a:ext cx="22320" cy="180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CF6BB8D-D292-4FE6-9A83-4AEB9C2BAF7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40050" y="2731206"/>
                <a:ext cx="3996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4200DCD-2ACB-418D-920F-325357304FD9}"/>
              </a:ext>
            </a:extLst>
          </p:cNvPr>
          <p:cNvGrpSpPr/>
          <p:nvPr/>
        </p:nvGrpSpPr>
        <p:grpSpPr>
          <a:xfrm>
            <a:off x="3765210" y="3525006"/>
            <a:ext cx="1687320" cy="2771280"/>
            <a:chOff x="3765210" y="3525006"/>
            <a:chExt cx="1687320" cy="27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06C904-21C9-404A-B1AD-B8F3EA52BA62}"/>
                    </a:ext>
                  </a:extLst>
                </p14:cNvPr>
                <p14:cNvContentPartPr/>
                <p14:nvPr/>
              </p14:nvContentPartPr>
              <p14:xfrm>
                <a:off x="3765210" y="3768006"/>
                <a:ext cx="107640" cy="2482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06C904-21C9-404A-B1AD-B8F3EA52BA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56570" y="3759006"/>
                  <a:ext cx="125280" cy="25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AA5E9F-0F38-48F8-849B-D81757FD3845}"/>
                    </a:ext>
                  </a:extLst>
                </p14:cNvPr>
                <p14:cNvContentPartPr/>
                <p14:nvPr/>
              </p14:nvContentPartPr>
              <p14:xfrm>
                <a:off x="3807690" y="3715446"/>
                <a:ext cx="1098720" cy="57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AA5E9F-0F38-48F8-849B-D81757FD384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99050" y="3706446"/>
                  <a:ext cx="1116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4F01A0-37CC-4B3C-BD73-FD35645A22B6}"/>
                    </a:ext>
                  </a:extLst>
                </p14:cNvPr>
                <p14:cNvContentPartPr/>
                <p14:nvPr/>
              </p14:nvContentPartPr>
              <p14:xfrm>
                <a:off x="4850610" y="3755046"/>
                <a:ext cx="195840" cy="16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4F01A0-37CC-4B3C-BD73-FD35645A22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41970" y="3746406"/>
                  <a:ext cx="213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1D35D1-54BB-41D3-9F68-4A311E2A5C4D}"/>
                    </a:ext>
                  </a:extLst>
                </p14:cNvPr>
                <p14:cNvContentPartPr/>
                <p14:nvPr/>
              </p14:nvContentPartPr>
              <p14:xfrm>
                <a:off x="4399530" y="3525006"/>
                <a:ext cx="184680" cy="98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1D35D1-54BB-41D3-9F68-4A311E2A5C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90530" y="3516006"/>
                  <a:ext cx="20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EB30E30-EAF6-4FAA-98BE-6A821F984D18}"/>
                    </a:ext>
                  </a:extLst>
                </p14:cNvPr>
                <p14:cNvContentPartPr/>
                <p14:nvPr/>
              </p14:nvContentPartPr>
              <p14:xfrm>
                <a:off x="5052930" y="3770166"/>
                <a:ext cx="291960" cy="2519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EB30E30-EAF6-4FAA-98BE-6A821F984D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43930" y="3761166"/>
                  <a:ext cx="309600" cy="25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32E7566-372A-4832-BC4B-7DF2AC03042E}"/>
                    </a:ext>
                  </a:extLst>
                </p14:cNvPr>
                <p14:cNvContentPartPr/>
                <p14:nvPr/>
              </p14:nvContentPartPr>
              <p14:xfrm>
                <a:off x="3845490" y="6265326"/>
                <a:ext cx="1607040" cy="30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32E7566-372A-4832-BC4B-7DF2AC03042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36490" y="6256326"/>
                  <a:ext cx="16246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70B7630-9695-4C14-B461-632C8996CA22}"/>
              </a:ext>
            </a:extLst>
          </p:cNvPr>
          <p:cNvGrpSpPr/>
          <p:nvPr/>
        </p:nvGrpSpPr>
        <p:grpSpPr>
          <a:xfrm>
            <a:off x="3179490" y="4754766"/>
            <a:ext cx="296280" cy="370800"/>
            <a:chOff x="3179490" y="4754766"/>
            <a:chExt cx="29628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5ED07E-6535-4B02-9D72-C87E7B81EDF4}"/>
                    </a:ext>
                  </a:extLst>
                </p14:cNvPr>
                <p14:cNvContentPartPr/>
                <p14:nvPr/>
              </p14:nvContentPartPr>
              <p14:xfrm>
                <a:off x="3179490" y="4931886"/>
                <a:ext cx="205560" cy="193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5ED07E-6535-4B02-9D72-C87E7B81ED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0490" y="4922886"/>
                  <a:ext cx="223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E88488-A65C-4CF8-9EAE-E20DC71413FB}"/>
                    </a:ext>
                  </a:extLst>
                </p14:cNvPr>
                <p14:cNvContentPartPr/>
                <p14:nvPr/>
              </p14:nvContentPartPr>
              <p14:xfrm>
                <a:off x="3387930" y="4754766"/>
                <a:ext cx="87840" cy="85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E88488-A65C-4CF8-9EAE-E20DC71413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78930" y="4745766"/>
                  <a:ext cx="10548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104A37C-64E1-432D-B04D-EEE75D791149}"/>
              </a:ext>
            </a:extLst>
          </p:cNvPr>
          <p:cNvGrpSpPr/>
          <p:nvPr/>
        </p:nvGrpSpPr>
        <p:grpSpPr>
          <a:xfrm>
            <a:off x="5336970" y="4408806"/>
            <a:ext cx="356760" cy="168120"/>
            <a:chOff x="5336970" y="4408806"/>
            <a:chExt cx="35676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BFDD31-BA76-41D1-865A-2E8C71DF2B07}"/>
                    </a:ext>
                  </a:extLst>
                </p14:cNvPr>
                <p14:cNvContentPartPr/>
                <p14:nvPr/>
              </p14:nvContentPartPr>
              <p14:xfrm>
                <a:off x="5454690" y="4470006"/>
                <a:ext cx="23760" cy="7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BFDD31-BA76-41D1-865A-2E8C71DF2B0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45690" y="4461366"/>
                  <a:ext cx="41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A5779E-7E56-4FB3-AD72-13F778120477}"/>
                    </a:ext>
                  </a:extLst>
                </p14:cNvPr>
                <p14:cNvContentPartPr/>
                <p14:nvPr/>
              </p14:nvContentPartPr>
              <p14:xfrm>
                <a:off x="5347410" y="4468926"/>
                <a:ext cx="115560" cy="22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A5779E-7E56-4FB3-AD72-13F7781204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38770" y="4460286"/>
                  <a:ext cx="13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B619AA-DB63-4380-8B2F-F6F97539F600}"/>
                    </a:ext>
                  </a:extLst>
                </p14:cNvPr>
                <p14:cNvContentPartPr/>
                <p14:nvPr/>
              </p14:nvContentPartPr>
              <p14:xfrm>
                <a:off x="5336970" y="4427166"/>
                <a:ext cx="64080" cy="115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B619AA-DB63-4380-8B2F-F6F97539F6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27970" y="4418526"/>
                  <a:ext cx="8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FB7984-279E-45FA-B0D5-1129C978490F}"/>
                    </a:ext>
                  </a:extLst>
                </p14:cNvPr>
                <p14:cNvContentPartPr/>
                <p14:nvPr/>
              </p14:nvContentPartPr>
              <p14:xfrm>
                <a:off x="5585730" y="4408806"/>
                <a:ext cx="108000" cy="168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FB7984-279E-45FA-B0D5-1129C97849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77090" y="4399806"/>
                  <a:ext cx="1256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9941123-479A-4BF7-987B-3023E0261458}"/>
              </a:ext>
            </a:extLst>
          </p:cNvPr>
          <p:cNvGrpSpPr/>
          <p:nvPr/>
        </p:nvGrpSpPr>
        <p:grpSpPr>
          <a:xfrm>
            <a:off x="3949530" y="4469286"/>
            <a:ext cx="1047600" cy="196200"/>
            <a:chOff x="3949530" y="4469286"/>
            <a:chExt cx="104760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AAC4963-E9B8-4F4B-AA94-91F578BA16E9}"/>
                    </a:ext>
                  </a:extLst>
                </p14:cNvPr>
                <p14:cNvContentPartPr/>
                <p14:nvPr/>
              </p14:nvContentPartPr>
              <p14:xfrm>
                <a:off x="3949530" y="4522206"/>
                <a:ext cx="209880" cy="43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AAC4963-E9B8-4F4B-AA94-91F578BA16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40890" y="4513566"/>
                  <a:ext cx="227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1F2147-3251-4FC3-B110-6C51F1E38289}"/>
                    </a:ext>
                  </a:extLst>
                </p14:cNvPr>
                <p14:cNvContentPartPr/>
                <p14:nvPr/>
              </p14:nvContentPartPr>
              <p14:xfrm>
                <a:off x="4303410" y="4469286"/>
                <a:ext cx="143640" cy="116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1F2147-3251-4FC3-B110-6C51F1E382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4770" y="4460286"/>
                  <a:ext cx="161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F293B9-A83C-42B3-8213-1869AB4D390E}"/>
                    </a:ext>
                  </a:extLst>
                </p14:cNvPr>
                <p14:cNvContentPartPr/>
                <p14:nvPr/>
              </p14:nvContentPartPr>
              <p14:xfrm>
                <a:off x="4372530" y="4473606"/>
                <a:ext cx="194040" cy="101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F293B9-A83C-42B3-8213-1869AB4D39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63890" y="4464606"/>
                  <a:ext cx="21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29D9F5-5F9F-42EA-B702-F484A2193951}"/>
                    </a:ext>
                  </a:extLst>
                </p14:cNvPr>
                <p14:cNvContentPartPr/>
                <p14:nvPr/>
              </p14:nvContentPartPr>
              <p14:xfrm>
                <a:off x="4495650" y="4537686"/>
                <a:ext cx="64080" cy="105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29D9F5-5F9F-42EA-B702-F484A21939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86650" y="4528686"/>
                  <a:ext cx="81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6C2881-4C90-4912-A552-209BE466C44A}"/>
                    </a:ext>
                  </a:extLst>
                </p14:cNvPr>
                <p14:cNvContentPartPr/>
                <p14:nvPr/>
              </p14:nvContentPartPr>
              <p14:xfrm>
                <a:off x="4516170" y="4624446"/>
                <a:ext cx="47160" cy="17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6C2881-4C90-4912-A552-209BE466C44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07530" y="4615446"/>
                  <a:ext cx="64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6CD5A8-BFB1-4BFA-9CB7-75F8B3327DE0}"/>
                    </a:ext>
                  </a:extLst>
                </p14:cNvPr>
                <p14:cNvContentPartPr/>
                <p14:nvPr/>
              </p14:nvContentPartPr>
              <p14:xfrm>
                <a:off x="4614450" y="4540206"/>
                <a:ext cx="56880" cy="116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6CD5A8-BFB1-4BFA-9CB7-75F8B3327D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05810" y="4531206"/>
                  <a:ext cx="74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D5A173-3CA7-4C1A-B0FB-812F4CEBCC98}"/>
                    </a:ext>
                  </a:extLst>
                </p14:cNvPr>
                <p14:cNvContentPartPr/>
                <p14:nvPr/>
              </p14:nvContentPartPr>
              <p14:xfrm>
                <a:off x="4697250" y="4551006"/>
                <a:ext cx="109440" cy="114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D5A173-3CA7-4C1A-B0FB-812F4CEBCC9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88250" y="4542366"/>
                  <a:ext cx="12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183B99B-9401-4693-9AEB-E4F6C6C536AF}"/>
                    </a:ext>
                  </a:extLst>
                </p14:cNvPr>
                <p14:cNvContentPartPr/>
                <p14:nvPr/>
              </p14:nvContentPartPr>
              <p14:xfrm>
                <a:off x="4898130" y="4545246"/>
                <a:ext cx="99000" cy="14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183B99B-9401-4693-9AEB-E4F6C6C536A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89130" y="4536606"/>
                  <a:ext cx="116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61504E4-8C88-4EFF-8675-2A17582FAF0B}"/>
              </a:ext>
            </a:extLst>
          </p:cNvPr>
          <p:cNvGrpSpPr/>
          <p:nvPr/>
        </p:nvGrpSpPr>
        <p:grpSpPr>
          <a:xfrm>
            <a:off x="5935650" y="3804726"/>
            <a:ext cx="775080" cy="1257120"/>
            <a:chOff x="5935650" y="3804726"/>
            <a:chExt cx="775080" cy="12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528996-541D-4834-9ED6-9BD36244AC13}"/>
                    </a:ext>
                  </a:extLst>
                </p14:cNvPr>
                <p14:cNvContentPartPr/>
                <p14:nvPr/>
              </p14:nvContentPartPr>
              <p14:xfrm>
                <a:off x="5935650" y="3804726"/>
                <a:ext cx="27720" cy="1208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528996-541D-4834-9ED6-9BD36244AC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27010" y="3796086"/>
                  <a:ext cx="45360" cy="12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D65AEAD-5B5F-49CB-876E-80FB84B9B490}"/>
                    </a:ext>
                  </a:extLst>
                </p14:cNvPr>
                <p14:cNvContentPartPr/>
                <p14:nvPr/>
              </p14:nvContentPartPr>
              <p14:xfrm>
                <a:off x="5962290" y="3811926"/>
                <a:ext cx="265320" cy="1249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D65AEAD-5B5F-49CB-876E-80FB84B9B4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53290" y="3803286"/>
                  <a:ext cx="282960" cy="12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8CFD9A-17D9-4134-B57F-7EB1EAE392B9}"/>
                    </a:ext>
                  </a:extLst>
                </p14:cNvPr>
                <p14:cNvContentPartPr/>
                <p14:nvPr/>
              </p14:nvContentPartPr>
              <p14:xfrm>
                <a:off x="5991090" y="4968246"/>
                <a:ext cx="197640" cy="31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8CFD9A-17D9-4134-B57F-7EB1EAE392B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82090" y="4959606"/>
                  <a:ext cx="21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17D9CF-E906-48CC-A71D-178925BB4F88}"/>
                    </a:ext>
                  </a:extLst>
                </p14:cNvPr>
                <p14:cNvContentPartPr/>
                <p14:nvPr/>
              </p14:nvContentPartPr>
              <p14:xfrm>
                <a:off x="6049770" y="4390086"/>
                <a:ext cx="85680" cy="120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17D9CF-E906-48CC-A71D-178925BB4F8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41130" y="4381446"/>
                  <a:ext cx="10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2654DA-1015-4B9F-9826-1C97D3C35E9A}"/>
                    </a:ext>
                  </a:extLst>
                </p14:cNvPr>
                <p14:cNvContentPartPr/>
                <p14:nvPr/>
              </p14:nvContentPartPr>
              <p14:xfrm>
                <a:off x="6329490" y="3869166"/>
                <a:ext cx="119880" cy="1029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2654DA-1015-4B9F-9826-1C97D3C35E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20850" y="3860526"/>
                  <a:ext cx="137520" cy="10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5E0AE1-F427-466B-9F29-FEE7B98BDC65}"/>
                    </a:ext>
                  </a:extLst>
                </p14:cNvPr>
                <p14:cNvContentPartPr/>
                <p14:nvPr/>
              </p14:nvContentPartPr>
              <p14:xfrm>
                <a:off x="6576090" y="4371006"/>
                <a:ext cx="134640" cy="104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5E0AE1-F427-466B-9F29-FEE7B98BDC6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67450" y="4362006"/>
                  <a:ext cx="152280" cy="12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604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Laminar Family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96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To prove that the rank is small, we are going to prove that there exists a basis with a “special structure”.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say two sets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are </a:t>
                </a:r>
                <a:r>
                  <a:rPr lang="en-CA" sz="2000" u="sng" dirty="0"/>
                  <a:t>intersecting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are all non-empty.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family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 </a:t>
                </a:r>
                <a:r>
                  <a:rPr lang="en-CA" sz="2000" dirty="0"/>
                  <a:t>of sets is called a </a:t>
                </a:r>
                <a:r>
                  <a:rPr lang="en-CA" sz="2000" u="sng" dirty="0"/>
                  <a:t>laminar family</a:t>
                </a:r>
                <a:r>
                  <a:rPr lang="en-CA" sz="2000" dirty="0"/>
                  <a:t> if there are no two intersecting sets.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 	Let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 </a:t>
                </a:r>
                <a:r>
                  <a:rPr lang="en-CA" sz="2000" dirty="0"/>
                  <a:t>be a laminar family on a ground set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elements.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Furthermore, if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has no singleton sets,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968283"/>
              </a:xfrm>
              <a:prstGeom prst="rect">
                <a:avLst/>
              </a:prstGeom>
              <a:blipFill>
                <a:blip r:embed="rId2"/>
                <a:stretch>
                  <a:fillRect l="-557" t="-736"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DDCB84-F758-449A-A37E-98C34F525DD9}"/>
                  </a:ext>
                </a:extLst>
              </p14:cNvPr>
              <p14:cNvContentPartPr/>
              <p14:nvPr/>
            </p14:nvContentPartPr>
            <p14:xfrm>
              <a:off x="422640" y="1836720"/>
              <a:ext cx="11185200" cy="469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DDCB84-F758-449A-A37E-98C34F525D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280" y="1827360"/>
                <a:ext cx="11203920" cy="47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5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Laminar Basis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1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 </m:t>
                    </m:r>
                  </m:oMath>
                </a14:m>
                <a:r>
                  <a:rPr lang="en-CA" sz="2000" dirty="0"/>
                  <a:t>be the set of all tight sets.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CA" sz="2000" dirty="0"/>
                  <a:t>be the linear subspace spanned by the char vectors in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ℱ</a:t>
                </a:r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There exists a laminar family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 such that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there is a laminar family </a:t>
                </a:r>
                <a:r>
                  <a:rPr lang="en-C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 </a:t>
                </a:r>
                <a:r>
                  <a:rPr lang="en-CA" sz="2000" dirty="0"/>
                  <a:t>such that every characteristic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 can be written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as a linear combination of the characteristic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Or more simply, every row corresponds to a tight set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 can be written as a linear combination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the rows corresponding to tight sets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this laminar family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is a basis of the tight constraints.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Since this family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, this implies that there are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linear independent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subtour elimination constraints, and this proves the previous theorem that the LP is integral.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138586"/>
              </a:xfrm>
              <a:prstGeom prst="rect">
                <a:avLst/>
              </a:prstGeom>
              <a:blipFill>
                <a:blip r:embed="rId2"/>
                <a:stretch>
                  <a:fillRect l="-557" t="-237" b="-11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10E4C1-9C14-4110-A748-477B185942BA}"/>
                  </a:ext>
                </a:extLst>
              </p14:cNvPr>
              <p14:cNvContentPartPr/>
              <p14:nvPr/>
            </p14:nvContentPartPr>
            <p14:xfrm>
              <a:off x="770040" y="985320"/>
              <a:ext cx="11083680" cy="560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10E4C1-9C14-4110-A748-477B185942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680" y="975960"/>
                <a:ext cx="11102400" cy="56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0E6EC-AE76-4CBA-8733-7AF662208C9A}"/>
              </a:ext>
            </a:extLst>
          </p:cNvPr>
          <p:cNvGrpSpPr/>
          <p:nvPr/>
        </p:nvGrpSpPr>
        <p:grpSpPr>
          <a:xfrm>
            <a:off x="8471850" y="146046"/>
            <a:ext cx="600120" cy="629280"/>
            <a:chOff x="8471850" y="146046"/>
            <a:chExt cx="60012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7AB02F-E532-481E-A607-FD388B06E083}"/>
                    </a:ext>
                  </a:extLst>
                </p14:cNvPr>
                <p14:cNvContentPartPr/>
                <p14:nvPr/>
              </p14:nvContentPartPr>
              <p14:xfrm>
                <a:off x="8471850" y="146046"/>
                <a:ext cx="435960" cy="358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7AB02F-E532-481E-A607-FD388B06E0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2850" y="137406"/>
                  <a:ext cx="453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D79D24-907F-4F4F-BCD7-4AB72621EB12}"/>
                    </a:ext>
                  </a:extLst>
                </p14:cNvPr>
                <p14:cNvContentPartPr/>
                <p14:nvPr/>
              </p14:nvContentPartPr>
              <p14:xfrm>
                <a:off x="8732130" y="216246"/>
                <a:ext cx="81720" cy="9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D79D24-907F-4F4F-BCD7-4AB72621EB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23490" y="207246"/>
                  <a:ext cx="99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C66E6C-C73C-42A9-8B3D-BA1D4413AA12}"/>
                    </a:ext>
                  </a:extLst>
                </p14:cNvPr>
                <p14:cNvContentPartPr/>
                <p14:nvPr/>
              </p14:nvContentPartPr>
              <p14:xfrm>
                <a:off x="8833290" y="405966"/>
                <a:ext cx="238680" cy="243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C66E6C-C73C-42A9-8B3D-BA1D4413AA1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24650" y="397326"/>
                  <a:ext cx="256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A9044EA-1E2C-49BD-97BD-12D74F4A0190}"/>
                    </a:ext>
                  </a:extLst>
                </p14:cNvPr>
                <p14:cNvContentPartPr/>
                <p14:nvPr/>
              </p14:nvContentPartPr>
              <p14:xfrm>
                <a:off x="8594250" y="601446"/>
                <a:ext cx="182160" cy="173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A9044EA-1E2C-49BD-97BD-12D74F4A01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85610" y="592806"/>
                  <a:ext cx="1998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2F55EC-390C-408F-9BC4-479C7B897774}"/>
              </a:ext>
            </a:extLst>
          </p:cNvPr>
          <p:cNvGrpSpPr/>
          <p:nvPr/>
        </p:nvGrpSpPr>
        <p:grpSpPr>
          <a:xfrm>
            <a:off x="6639810" y="71166"/>
            <a:ext cx="1231920" cy="1032480"/>
            <a:chOff x="6639810" y="71166"/>
            <a:chExt cx="1231920" cy="10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9404DA-EC33-4DA2-BA03-CAEC7FF03896}"/>
                    </a:ext>
                  </a:extLst>
                </p14:cNvPr>
                <p14:cNvContentPartPr/>
                <p14:nvPr/>
              </p14:nvContentPartPr>
              <p14:xfrm>
                <a:off x="7099530" y="137046"/>
                <a:ext cx="42840" cy="905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9404DA-EC33-4DA2-BA03-CAEC7FF038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90530" y="128406"/>
                  <a:ext cx="6048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131539-4AD4-42FC-84B0-6BAFD96F3B31}"/>
                    </a:ext>
                  </a:extLst>
                </p14:cNvPr>
                <p14:cNvContentPartPr/>
                <p14:nvPr/>
              </p14:nvContentPartPr>
              <p14:xfrm>
                <a:off x="7098090" y="98886"/>
                <a:ext cx="408240" cy="1004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131539-4AD4-42FC-84B0-6BAFD96F3B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89090" y="90246"/>
                  <a:ext cx="425880" cy="10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3F6FDB-3F1E-4CCD-9D45-8CAD6A492C2A}"/>
                    </a:ext>
                  </a:extLst>
                </p14:cNvPr>
                <p14:cNvContentPartPr/>
                <p14:nvPr/>
              </p14:nvContentPartPr>
              <p14:xfrm>
                <a:off x="7169730" y="1043886"/>
                <a:ext cx="318600" cy="3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3F6FDB-3F1E-4CCD-9D45-8CAD6A492C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61090" y="1034886"/>
                  <a:ext cx="336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5F982B-AB9A-4EBF-8DBC-1990BC954879}"/>
                    </a:ext>
                  </a:extLst>
                </p14:cNvPr>
                <p14:cNvContentPartPr/>
                <p14:nvPr/>
              </p14:nvContentPartPr>
              <p14:xfrm>
                <a:off x="6922770" y="134886"/>
                <a:ext cx="97200" cy="285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5F982B-AB9A-4EBF-8DBC-1990BC9548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130" y="126246"/>
                  <a:ext cx="114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727EE0-DED5-48F3-BCDF-38F5421E3AF8}"/>
                    </a:ext>
                  </a:extLst>
                </p14:cNvPr>
                <p14:cNvContentPartPr/>
                <p14:nvPr/>
              </p14:nvContentPartPr>
              <p14:xfrm>
                <a:off x="6639810" y="174486"/>
                <a:ext cx="164880" cy="174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727EE0-DED5-48F3-BCDF-38F5421E3A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30810" y="165846"/>
                  <a:ext cx="18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C1677E-E7F6-41BC-8B67-73CE746606A9}"/>
                    </a:ext>
                  </a:extLst>
                </p14:cNvPr>
                <p14:cNvContentPartPr/>
                <p14:nvPr/>
              </p14:nvContentPartPr>
              <p14:xfrm>
                <a:off x="7536570" y="118686"/>
                <a:ext cx="79920" cy="3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C1677E-E7F6-41BC-8B67-73CE746606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27930" y="110046"/>
                  <a:ext cx="97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2866A9-503C-431C-8FF7-DD261E1DAA5B}"/>
                    </a:ext>
                  </a:extLst>
                </p14:cNvPr>
                <p14:cNvContentPartPr/>
                <p14:nvPr/>
              </p14:nvContentPartPr>
              <p14:xfrm>
                <a:off x="7523250" y="94926"/>
                <a:ext cx="58320" cy="96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2866A9-503C-431C-8FF7-DD261E1DAA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14250" y="85926"/>
                  <a:ext cx="75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0263B2-E2C3-41A7-B615-B90D1DCD1A81}"/>
                    </a:ext>
                  </a:extLst>
                </p14:cNvPr>
                <p14:cNvContentPartPr/>
                <p14:nvPr/>
              </p14:nvContentPartPr>
              <p14:xfrm>
                <a:off x="7680210" y="71166"/>
                <a:ext cx="64080" cy="82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0263B2-E2C3-41A7-B615-B90D1DCD1A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71570" y="62526"/>
                  <a:ext cx="81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C86E82-F3FA-4FC8-90E9-E077BB9B7DF8}"/>
                    </a:ext>
                  </a:extLst>
                </p14:cNvPr>
                <p14:cNvContentPartPr/>
                <p14:nvPr/>
              </p14:nvContentPartPr>
              <p14:xfrm>
                <a:off x="7818810" y="118326"/>
                <a:ext cx="4680" cy="44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C86E82-F3FA-4FC8-90E9-E077BB9B7D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09810" y="109326"/>
                  <a:ext cx="22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E41C97-F19A-4368-93CF-C99CCF349390}"/>
                    </a:ext>
                  </a:extLst>
                </p14:cNvPr>
                <p14:cNvContentPartPr/>
                <p14:nvPr/>
              </p14:nvContentPartPr>
              <p14:xfrm>
                <a:off x="7568970" y="239646"/>
                <a:ext cx="88200" cy="1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E41C97-F19A-4368-93CF-C99CCF3493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60330" y="231006"/>
                  <a:ext cx="10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FB96357-C941-425A-B20E-FC4749FE5A86}"/>
                    </a:ext>
                  </a:extLst>
                </p14:cNvPr>
                <p14:cNvContentPartPr/>
                <p14:nvPr/>
              </p14:nvContentPartPr>
              <p14:xfrm>
                <a:off x="7565730" y="212646"/>
                <a:ext cx="58320" cy="63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FB96357-C941-425A-B20E-FC4749FE5A8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57090" y="204006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1F3467-DDA5-409A-82DA-C0D73C5264B9}"/>
                    </a:ext>
                  </a:extLst>
                </p14:cNvPr>
                <p14:cNvContentPartPr/>
                <p14:nvPr/>
              </p14:nvContentPartPr>
              <p14:xfrm>
                <a:off x="7732410" y="207246"/>
                <a:ext cx="139320" cy="94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1F3467-DDA5-409A-82DA-C0D73C5264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23410" y="198606"/>
                  <a:ext cx="156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0B3D55-2EB1-4981-B281-D169F1EA4D3D}"/>
                    </a:ext>
                  </a:extLst>
                </p14:cNvPr>
                <p14:cNvContentPartPr/>
                <p14:nvPr/>
              </p14:nvContentPartPr>
              <p14:xfrm>
                <a:off x="7571130" y="340086"/>
                <a:ext cx="99000" cy="12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0B3D55-2EB1-4981-B281-D169F1EA4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62130" y="331446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763982-2E5C-4E9C-8B71-9BA9C5E497AE}"/>
                    </a:ext>
                  </a:extLst>
                </p14:cNvPr>
                <p14:cNvContentPartPr/>
                <p14:nvPr/>
              </p14:nvContentPartPr>
              <p14:xfrm>
                <a:off x="7571850" y="310566"/>
                <a:ext cx="63360" cy="76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763982-2E5C-4E9C-8B71-9BA9C5E497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63210" y="301566"/>
                  <a:ext cx="8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58AE1F-8457-4053-A472-2D70A0376646}"/>
                    </a:ext>
                  </a:extLst>
                </p14:cNvPr>
                <p14:cNvContentPartPr/>
                <p14:nvPr/>
              </p14:nvContentPartPr>
              <p14:xfrm>
                <a:off x="7192770" y="700806"/>
                <a:ext cx="248040" cy="2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58AE1F-8457-4053-A472-2D70A0376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83770" y="691806"/>
                  <a:ext cx="26568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26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Graph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75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	 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Furthermore, equality holds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where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CA" sz="2000" dirty="0"/>
                  <a:t> denotes the set of edges with one endpoint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000" dirty="0"/>
                  <a:t> and one endpoint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758879"/>
              </a:xfrm>
              <a:prstGeom prst="rect">
                <a:avLst/>
              </a:prstGeom>
              <a:blipFill>
                <a:blip r:embed="rId2"/>
                <a:stretch>
                  <a:fillRect l="-557" t="-17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5664C1A-5F53-42BF-BDDA-74D7B8BFC1E5}"/>
              </a:ext>
            </a:extLst>
          </p:cNvPr>
          <p:cNvGrpSpPr/>
          <p:nvPr/>
        </p:nvGrpSpPr>
        <p:grpSpPr>
          <a:xfrm>
            <a:off x="834810" y="2743446"/>
            <a:ext cx="1080720" cy="428760"/>
            <a:chOff x="834810" y="2743446"/>
            <a:chExt cx="108072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83692C-B672-48CD-B2E9-B7211752FBBE}"/>
                    </a:ext>
                  </a:extLst>
                </p14:cNvPr>
                <p14:cNvContentPartPr/>
                <p14:nvPr/>
              </p14:nvContentPartPr>
              <p14:xfrm>
                <a:off x="1027410" y="2778006"/>
                <a:ext cx="46440" cy="394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83692C-B672-48CD-B2E9-B7211752FB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8770" y="2769366"/>
                  <a:ext cx="640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410A72-F0EB-48ED-927C-915D8054FD20}"/>
                    </a:ext>
                  </a:extLst>
                </p14:cNvPr>
                <p14:cNvContentPartPr/>
                <p14:nvPr/>
              </p14:nvContentPartPr>
              <p14:xfrm>
                <a:off x="1028850" y="2807526"/>
                <a:ext cx="128160" cy="153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410A72-F0EB-48ED-927C-915D8054FD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9850" y="2798886"/>
                  <a:ext cx="145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B061F5-0E58-4125-B61A-15997046463D}"/>
                    </a:ext>
                  </a:extLst>
                </p14:cNvPr>
                <p14:cNvContentPartPr/>
                <p14:nvPr/>
              </p14:nvContentPartPr>
              <p14:xfrm>
                <a:off x="1215330" y="2833446"/>
                <a:ext cx="82800" cy="12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B061F5-0E58-4125-B61A-1599704646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06330" y="2824446"/>
                  <a:ext cx="100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72BDE6-6C7B-46AE-929E-B347D8683CE4}"/>
                    </a:ext>
                  </a:extLst>
                </p14:cNvPr>
                <p14:cNvContentPartPr/>
                <p14:nvPr/>
              </p14:nvContentPartPr>
              <p14:xfrm>
                <a:off x="1355010" y="2852886"/>
                <a:ext cx="63360" cy="79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72BDE6-6C7B-46AE-929E-B347D8683C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6010" y="2844246"/>
                  <a:ext cx="81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6FDD1D-52A4-4BBE-A304-A176C79F34AD}"/>
                    </a:ext>
                  </a:extLst>
                </p14:cNvPr>
                <p14:cNvContentPartPr/>
                <p14:nvPr/>
              </p14:nvContentPartPr>
              <p14:xfrm>
                <a:off x="1478130" y="2743446"/>
                <a:ext cx="170280" cy="324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6FDD1D-52A4-4BBE-A304-A176C79F34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9130" y="2734806"/>
                  <a:ext cx="187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ED9ED6-205A-4BD8-9907-C5C449954700}"/>
                    </a:ext>
                  </a:extLst>
                </p14:cNvPr>
                <p14:cNvContentPartPr/>
                <p14:nvPr/>
              </p14:nvContentPartPr>
              <p14:xfrm>
                <a:off x="1620690" y="2880606"/>
                <a:ext cx="41400" cy="7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ED9ED6-205A-4BD8-9907-C5C4499547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2050" y="2871606"/>
                  <a:ext cx="59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6E8B9BF-927A-47B1-A447-0F4DA08ADEA3}"/>
                    </a:ext>
                  </a:extLst>
                </p14:cNvPr>
                <p14:cNvContentPartPr/>
                <p14:nvPr/>
              </p14:nvContentPartPr>
              <p14:xfrm>
                <a:off x="834810" y="3044406"/>
                <a:ext cx="1080720" cy="3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6E8B9BF-927A-47B1-A447-0F4DA08ADE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6170" y="3035406"/>
                  <a:ext cx="109836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C6517EC-8B83-449C-B47E-2D9FC9A12FDB}"/>
                  </a:ext>
                </a:extLst>
              </p14:cNvPr>
              <p14:cNvContentPartPr/>
              <p14:nvPr/>
            </p14:nvContentPartPr>
            <p14:xfrm>
              <a:off x="3237450" y="3150246"/>
              <a:ext cx="344160" cy="210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C6517EC-8B83-449C-B47E-2D9FC9A12F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28450" y="3141246"/>
                <a:ext cx="361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20CCFA9-8A09-4987-AF58-6ED3041EF47C}"/>
                  </a:ext>
                </a:extLst>
              </p14:cNvPr>
              <p14:cNvContentPartPr/>
              <p14:nvPr/>
            </p14:nvContentPartPr>
            <p14:xfrm>
              <a:off x="3714810" y="3179766"/>
              <a:ext cx="314640" cy="197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20CCFA9-8A09-4987-AF58-6ED3041EF4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06170" y="3171126"/>
                <a:ext cx="3322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AC413D5-E92F-470B-A6AE-496079F34C14}"/>
                  </a:ext>
                </a:extLst>
              </p14:cNvPr>
              <p14:cNvContentPartPr/>
              <p14:nvPr/>
            </p14:nvContentPartPr>
            <p14:xfrm>
              <a:off x="3633810" y="3546606"/>
              <a:ext cx="35280" cy="2131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AC413D5-E92F-470B-A6AE-496079F34C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25170" y="3537966"/>
                <a:ext cx="52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236C041-DE4A-43EA-B377-3211D4159627}"/>
                  </a:ext>
                </a:extLst>
              </p14:cNvPr>
              <p14:cNvContentPartPr/>
              <p14:nvPr/>
            </p14:nvContentPartPr>
            <p14:xfrm>
              <a:off x="3220530" y="3866646"/>
              <a:ext cx="959760" cy="474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236C041-DE4A-43EA-B377-3211D41596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11890" y="3858006"/>
                <a:ext cx="9774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E156180-D925-469D-A2F6-8968EA47A3FB}"/>
                  </a:ext>
                </a:extLst>
              </p14:cNvPr>
              <p14:cNvContentPartPr/>
              <p14:nvPr/>
            </p14:nvContentPartPr>
            <p14:xfrm>
              <a:off x="7836090" y="1068726"/>
              <a:ext cx="18000" cy="23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E156180-D925-469D-A2F6-8968EA47A3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27090" y="1059726"/>
                <a:ext cx="3564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682FF94-21F7-49DD-BECC-52BC860E1B4A}"/>
              </a:ext>
            </a:extLst>
          </p:cNvPr>
          <p:cNvGrpSpPr/>
          <p:nvPr/>
        </p:nvGrpSpPr>
        <p:grpSpPr>
          <a:xfrm>
            <a:off x="2296770" y="2537166"/>
            <a:ext cx="2845800" cy="1621080"/>
            <a:chOff x="2296770" y="2537166"/>
            <a:chExt cx="2845800" cy="16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16FAE6F-129A-477A-98E8-2F6511038E00}"/>
                    </a:ext>
                  </a:extLst>
                </p14:cNvPr>
                <p14:cNvContentPartPr/>
                <p14:nvPr/>
              </p14:nvContentPartPr>
              <p14:xfrm>
                <a:off x="2660370" y="2863326"/>
                <a:ext cx="1190880" cy="121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16FAE6F-129A-477A-98E8-2F6511038E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51730" y="2854326"/>
                  <a:ext cx="1208520" cy="12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264559-42C7-48C2-B0FD-FCC364BA7421}"/>
                    </a:ext>
                  </a:extLst>
                </p14:cNvPr>
                <p14:cNvContentPartPr/>
                <p14:nvPr/>
              </p14:nvContentPartPr>
              <p14:xfrm>
                <a:off x="3370290" y="2807166"/>
                <a:ext cx="1457280" cy="135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264559-42C7-48C2-B0FD-FCC364BA742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61290" y="2798166"/>
                  <a:ext cx="1474920" cy="13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D463D4-7C8D-427A-AB86-D2DDC21282BC}"/>
                    </a:ext>
                  </a:extLst>
                </p14:cNvPr>
                <p14:cNvContentPartPr/>
                <p14:nvPr/>
              </p14:nvContentPartPr>
              <p14:xfrm>
                <a:off x="2455530" y="2537166"/>
                <a:ext cx="182520" cy="234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D463D4-7C8D-427A-AB86-D2DDC21282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46890" y="2528526"/>
                  <a:ext cx="200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811984-6A8C-4EE2-BF43-6146DC054B01}"/>
                    </a:ext>
                  </a:extLst>
                </p14:cNvPr>
                <p14:cNvContentPartPr/>
                <p14:nvPr/>
              </p14:nvContentPartPr>
              <p14:xfrm>
                <a:off x="4690050" y="2583966"/>
                <a:ext cx="222120" cy="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811984-6A8C-4EE2-BF43-6146DC054B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81410" y="2575326"/>
                  <a:ext cx="239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EC1486-DEEB-4B7F-ACD2-09DB0734FF34}"/>
                    </a:ext>
                  </a:extLst>
                </p14:cNvPr>
                <p14:cNvContentPartPr/>
                <p14:nvPr/>
              </p14:nvContentPartPr>
              <p14:xfrm>
                <a:off x="4818570" y="2583966"/>
                <a:ext cx="20520" cy="18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EC1486-DEEB-4B7F-ACD2-09DB0734FF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09570" y="2575326"/>
                  <a:ext cx="38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5CD35C-4BE6-4A93-BEBB-0EDCDC7FCF0A}"/>
                    </a:ext>
                  </a:extLst>
                </p14:cNvPr>
                <p14:cNvContentPartPr/>
                <p14:nvPr/>
              </p14:nvContentPartPr>
              <p14:xfrm>
                <a:off x="2296770" y="3257166"/>
                <a:ext cx="457560" cy="158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5CD35C-4BE6-4A93-BEBB-0EDCDC7FCF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88130" y="3248166"/>
                  <a:ext cx="475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5B68B3-A406-420B-9DA2-15878210FC5A}"/>
                    </a:ext>
                  </a:extLst>
                </p14:cNvPr>
                <p14:cNvContentPartPr/>
                <p14:nvPr/>
              </p14:nvContentPartPr>
              <p14:xfrm>
                <a:off x="4765290" y="3277686"/>
                <a:ext cx="377280" cy="88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5B68B3-A406-420B-9DA2-15878210FC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6290" y="3269046"/>
                  <a:ext cx="39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CE505F-B9E7-4821-B726-3FF6A6588132}"/>
                    </a:ext>
                  </a:extLst>
                </p14:cNvPr>
                <p14:cNvContentPartPr/>
                <p14:nvPr/>
              </p14:nvContentPartPr>
              <p14:xfrm>
                <a:off x="3008490" y="3382086"/>
                <a:ext cx="51120" cy="254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CE505F-B9E7-4821-B726-3FF6A65881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99490" y="3373446"/>
                  <a:ext cx="68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F14063-E85B-4B5A-87CD-919F6328F393}"/>
                    </a:ext>
                  </a:extLst>
                </p14:cNvPr>
                <p14:cNvContentPartPr/>
                <p14:nvPr/>
              </p14:nvContentPartPr>
              <p14:xfrm>
                <a:off x="4258050" y="3376686"/>
                <a:ext cx="60120" cy="304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F14063-E85B-4B5A-87CD-919F6328F3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49410" y="3367686"/>
                  <a:ext cx="77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0CB9F4-0475-4227-8B38-BF755E1BEBBF}"/>
                    </a:ext>
                  </a:extLst>
                </p14:cNvPr>
                <p14:cNvContentPartPr/>
                <p14:nvPr/>
              </p14:nvContentPartPr>
              <p14:xfrm>
                <a:off x="3354450" y="3035766"/>
                <a:ext cx="12600" cy="93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0CB9F4-0475-4227-8B38-BF755E1BEB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45810" y="3027126"/>
                  <a:ext cx="30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821D8C-4209-44D3-9356-E7CEFC38DFDC}"/>
                    </a:ext>
                  </a:extLst>
                </p14:cNvPr>
                <p14:cNvContentPartPr/>
                <p14:nvPr/>
              </p14:nvContentPartPr>
              <p14:xfrm>
                <a:off x="3913530" y="3057366"/>
                <a:ext cx="66960" cy="82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821D8C-4209-44D3-9356-E7CEFC38DF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04890" y="3048726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CE800B-F95F-4F7F-B263-0BC765E51236}"/>
                    </a:ext>
                  </a:extLst>
                </p14:cNvPr>
                <p14:cNvContentPartPr/>
                <p14:nvPr/>
              </p14:nvContentPartPr>
              <p14:xfrm>
                <a:off x="2859810" y="3416286"/>
                <a:ext cx="50400" cy="135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CE800B-F95F-4F7F-B263-0BC765E512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50810" y="3407286"/>
                  <a:ext cx="68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8A7980-BE5D-4791-A2C5-4B6BB6D71743}"/>
                    </a:ext>
                  </a:extLst>
                </p14:cNvPr>
                <p14:cNvContentPartPr/>
                <p14:nvPr/>
              </p14:nvContentPartPr>
              <p14:xfrm>
                <a:off x="4367850" y="3425646"/>
                <a:ext cx="92160" cy="80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8A7980-BE5D-4791-A2C5-4B6BB6D717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58850" y="3416646"/>
                  <a:ext cx="109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3636FD-B03A-472B-87BA-515797638C67}"/>
                    </a:ext>
                  </a:extLst>
                </p14:cNvPr>
                <p14:cNvContentPartPr/>
                <p14:nvPr/>
              </p14:nvContentPartPr>
              <p14:xfrm>
                <a:off x="4416450" y="3451566"/>
                <a:ext cx="19080" cy="10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3636FD-B03A-472B-87BA-515797638C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07810" y="3442566"/>
                  <a:ext cx="3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C730E1-629D-4271-A580-8421E3DD9BD4}"/>
                    </a:ext>
                  </a:extLst>
                </p14:cNvPr>
                <p14:cNvContentPartPr/>
                <p14:nvPr/>
              </p14:nvContentPartPr>
              <p14:xfrm>
                <a:off x="3518610" y="3596286"/>
                <a:ext cx="21600" cy="91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C730E1-629D-4271-A580-8421E3DD9B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9610" y="3587646"/>
                  <a:ext cx="3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E5A7D6-9D0A-42F3-B536-F7511851337C}"/>
                    </a:ext>
                  </a:extLst>
                </p14:cNvPr>
                <p14:cNvContentPartPr/>
                <p14:nvPr/>
              </p14:nvContentPartPr>
              <p14:xfrm>
                <a:off x="3500970" y="3590886"/>
                <a:ext cx="55080" cy="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E5A7D6-9D0A-42F3-B536-F751185133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91970" y="3581886"/>
                  <a:ext cx="727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9C00848-F5C9-40E9-B59D-03EE72A4D7B0}"/>
                  </a:ext>
                </a:extLst>
              </p14:cNvPr>
              <p14:cNvContentPartPr/>
              <p14:nvPr/>
            </p14:nvContentPartPr>
            <p14:xfrm>
              <a:off x="3732090" y="4407006"/>
              <a:ext cx="50040" cy="142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9C00848-F5C9-40E9-B59D-03EE72A4D7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723450" y="4398006"/>
                <a:ext cx="67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08C10D4-47FC-4ADC-8B73-9626C129776A}"/>
                  </a:ext>
                </a:extLst>
              </p14:cNvPr>
              <p14:cNvContentPartPr/>
              <p14:nvPr/>
            </p14:nvContentPartPr>
            <p14:xfrm>
              <a:off x="2374530" y="3541566"/>
              <a:ext cx="82440" cy="126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08C10D4-47FC-4ADC-8B73-9626C129776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65530" y="3532566"/>
                <a:ext cx="100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B7140EA-CE75-42D7-B70B-375066296E4C}"/>
                  </a:ext>
                </a:extLst>
              </p14:cNvPr>
              <p14:cNvContentPartPr/>
              <p14:nvPr/>
            </p14:nvContentPartPr>
            <p14:xfrm>
              <a:off x="4981650" y="3540486"/>
              <a:ext cx="95040" cy="16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B7140EA-CE75-42D7-B70B-375066296E4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72650" y="3531846"/>
                <a:ext cx="1126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EC93202-82C5-47C5-AA35-8635047D0A0F}"/>
                  </a:ext>
                </a:extLst>
              </p14:cNvPr>
              <p14:cNvContentPartPr/>
              <p14:nvPr/>
            </p14:nvContentPartPr>
            <p14:xfrm>
              <a:off x="7156770" y="2602686"/>
              <a:ext cx="10800" cy="164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EC93202-82C5-47C5-AA35-8635047D0A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8130" y="2593686"/>
                <a:ext cx="28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EED6ACC-CD1B-4CF7-856E-3FB8469AE25A}"/>
                  </a:ext>
                </a:extLst>
              </p14:cNvPr>
              <p14:cNvContentPartPr/>
              <p14:nvPr/>
            </p14:nvContentPartPr>
            <p14:xfrm>
              <a:off x="7545930" y="2633646"/>
              <a:ext cx="109440" cy="1231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EED6ACC-CD1B-4CF7-856E-3FB8469AE25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536930" y="2625006"/>
                <a:ext cx="127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86EAB7-13D8-4F95-BB9F-AF7617CD7AE6}"/>
                  </a:ext>
                </a:extLst>
              </p14:cNvPr>
              <p14:cNvContentPartPr/>
              <p14:nvPr/>
            </p14:nvContentPartPr>
            <p14:xfrm>
              <a:off x="8022570" y="2604846"/>
              <a:ext cx="91440" cy="150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86EAB7-13D8-4F95-BB9F-AF7617CD7AE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13930" y="2596206"/>
                <a:ext cx="10908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5DFB2C8-3F3E-4AEF-B27D-F104163CFF74}"/>
              </a:ext>
            </a:extLst>
          </p:cNvPr>
          <p:cNvGrpSpPr/>
          <p:nvPr/>
        </p:nvGrpSpPr>
        <p:grpSpPr>
          <a:xfrm>
            <a:off x="8474370" y="2610966"/>
            <a:ext cx="127080" cy="161280"/>
            <a:chOff x="8474370" y="2610966"/>
            <a:chExt cx="12708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552BD9-C705-4DD3-9D3D-0695AA38FB99}"/>
                    </a:ext>
                  </a:extLst>
                </p14:cNvPr>
                <p14:cNvContentPartPr/>
                <p14:nvPr/>
              </p14:nvContentPartPr>
              <p14:xfrm>
                <a:off x="8474370" y="2610966"/>
                <a:ext cx="127080" cy="101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552BD9-C705-4DD3-9D3D-0695AA38FB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65370" y="2602326"/>
                  <a:ext cx="144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7FEF75-A312-4E7E-B052-47007EB17DD8}"/>
                    </a:ext>
                  </a:extLst>
                </p14:cNvPr>
                <p14:cNvContentPartPr/>
                <p14:nvPr/>
              </p14:nvContentPartPr>
              <p14:xfrm>
                <a:off x="8564370" y="2631126"/>
                <a:ext cx="21600" cy="141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7FEF75-A312-4E7E-B052-47007EB17D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55730" y="2622126"/>
                  <a:ext cx="392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9384D7-C844-41B5-8459-364FADF4E22F}"/>
              </a:ext>
            </a:extLst>
          </p:cNvPr>
          <p:cNvGrpSpPr/>
          <p:nvPr/>
        </p:nvGrpSpPr>
        <p:grpSpPr>
          <a:xfrm>
            <a:off x="8998170" y="2606646"/>
            <a:ext cx="129960" cy="149040"/>
            <a:chOff x="8998170" y="2606646"/>
            <a:chExt cx="12996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CFD8B6-20DB-4898-8844-95A056B134CD}"/>
                    </a:ext>
                  </a:extLst>
                </p14:cNvPr>
                <p14:cNvContentPartPr/>
                <p14:nvPr/>
              </p14:nvContentPartPr>
              <p14:xfrm>
                <a:off x="8998170" y="2606646"/>
                <a:ext cx="85680" cy="149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CFD8B6-20DB-4898-8844-95A056B134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89170" y="2597646"/>
                  <a:ext cx="103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481382-9A3E-4E11-B55C-9ECB61A27114}"/>
                    </a:ext>
                  </a:extLst>
                </p14:cNvPr>
                <p14:cNvContentPartPr/>
                <p14:nvPr/>
              </p14:nvContentPartPr>
              <p14:xfrm>
                <a:off x="9046410" y="2641926"/>
                <a:ext cx="81720" cy="4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481382-9A3E-4E11-B55C-9ECB61A271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37410" y="2633286"/>
                  <a:ext cx="9936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E84E7D-4AB4-423C-9726-3B5B4ABCD851}"/>
                  </a:ext>
                </a:extLst>
              </p14:cNvPr>
              <p14:cNvContentPartPr/>
              <p14:nvPr/>
            </p14:nvContentPartPr>
            <p14:xfrm>
              <a:off x="9440970" y="2571006"/>
              <a:ext cx="66240" cy="192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E84E7D-4AB4-423C-9726-3B5B4ABCD85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432330" y="2562366"/>
                <a:ext cx="83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D522F6B-10D3-4FD8-AB55-01C800A16CE4}"/>
                  </a:ext>
                </a:extLst>
              </p14:cNvPr>
              <p14:cNvContentPartPr/>
              <p14:nvPr/>
            </p14:nvContentPartPr>
            <p14:xfrm>
              <a:off x="9874050" y="2628246"/>
              <a:ext cx="90000" cy="136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D522F6B-10D3-4FD8-AB55-01C800A16CE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865050" y="2619246"/>
                <a:ext cx="107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F809BF3-65E6-4599-B66D-FA6A54B33B00}"/>
                  </a:ext>
                </a:extLst>
              </p14:cNvPr>
              <p14:cNvContentPartPr/>
              <p14:nvPr/>
            </p14:nvContentPartPr>
            <p14:xfrm>
              <a:off x="10255650" y="2584686"/>
              <a:ext cx="65880" cy="177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F809BF3-65E6-4599-B66D-FA6A54B33B0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246650" y="2576046"/>
                <a:ext cx="8352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123AD36-DEC6-46EC-92C8-2978CBDBFF83}"/>
              </a:ext>
            </a:extLst>
          </p:cNvPr>
          <p:cNvGrpSpPr/>
          <p:nvPr/>
        </p:nvGrpSpPr>
        <p:grpSpPr>
          <a:xfrm>
            <a:off x="6335610" y="3011286"/>
            <a:ext cx="572400" cy="210600"/>
            <a:chOff x="6335610" y="3011286"/>
            <a:chExt cx="57240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9F2DDAD-46C0-4E5D-B66E-48B74FDE1372}"/>
                    </a:ext>
                  </a:extLst>
                </p14:cNvPr>
                <p14:cNvContentPartPr/>
                <p14:nvPr/>
              </p14:nvContentPartPr>
              <p14:xfrm>
                <a:off x="6335610" y="3011286"/>
                <a:ext cx="132840" cy="144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9F2DDAD-46C0-4E5D-B66E-48B74FDE13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26970" y="3002646"/>
                  <a:ext cx="150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9585DC-01FC-4BBC-8470-EF6E02EDEBBA}"/>
                    </a:ext>
                  </a:extLst>
                </p14:cNvPr>
                <p14:cNvContentPartPr/>
                <p14:nvPr/>
              </p14:nvContentPartPr>
              <p14:xfrm>
                <a:off x="6395370" y="3022446"/>
                <a:ext cx="216000" cy="108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9585DC-01FC-4BBC-8470-EF6E02EDEB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86370" y="3013446"/>
                  <a:ext cx="233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EC24E0-6BB0-4BF5-B101-4788FB479FF1}"/>
                    </a:ext>
                  </a:extLst>
                </p14:cNvPr>
                <p14:cNvContentPartPr/>
                <p14:nvPr/>
              </p14:nvContentPartPr>
              <p14:xfrm>
                <a:off x="6522090" y="3082566"/>
                <a:ext cx="20880" cy="10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EC24E0-6BB0-4BF5-B101-4788FB479FF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13450" y="3073926"/>
                  <a:ext cx="38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F08CBBD-6002-4B7C-98E0-B33AD23832BD}"/>
                    </a:ext>
                  </a:extLst>
                </p14:cNvPr>
                <p14:cNvContentPartPr/>
                <p14:nvPr/>
              </p14:nvContentPartPr>
              <p14:xfrm>
                <a:off x="6519210" y="3131886"/>
                <a:ext cx="101880" cy="55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F08CBBD-6002-4B7C-98E0-B33AD23832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10570" y="3123246"/>
                  <a:ext cx="119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8FD667-5512-41A5-9BDF-2057F1197E27}"/>
                    </a:ext>
                  </a:extLst>
                </p14:cNvPr>
                <p14:cNvContentPartPr/>
                <p14:nvPr/>
              </p14:nvContentPartPr>
              <p14:xfrm>
                <a:off x="6664650" y="3069606"/>
                <a:ext cx="67680" cy="116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8FD667-5512-41A5-9BDF-2057F1197E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55650" y="3060966"/>
                  <a:ext cx="85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9B064A-60E0-41B5-93A0-713C2951D675}"/>
                    </a:ext>
                  </a:extLst>
                </p14:cNvPr>
                <p14:cNvContentPartPr/>
                <p14:nvPr/>
              </p14:nvContentPartPr>
              <p14:xfrm>
                <a:off x="6755010" y="3066366"/>
                <a:ext cx="153000" cy="155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9B064A-60E0-41B5-93A0-713C2951D67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46370" y="3057366"/>
                  <a:ext cx="1706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D2EA606-F73B-4E57-BA29-63B519E027AB}"/>
              </a:ext>
            </a:extLst>
          </p:cNvPr>
          <p:cNvGrpSpPr/>
          <p:nvPr/>
        </p:nvGrpSpPr>
        <p:grpSpPr>
          <a:xfrm>
            <a:off x="6360810" y="3462006"/>
            <a:ext cx="601920" cy="247320"/>
            <a:chOff x="6360810" y="3462006"/>
            <a:chExt cx="60192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1BD4D9-9A2B-465D-88DD-26A45E6BB97C}"/>
                    </a:ext>
                  </a:extLst>
                </p14:cNvPr>
                <p14:cNvContentPartPr/>
                <p14:nvPr/>
              </p14:nvContentPartPr>
              <p14:xfrm>
                <a:off x="6360810" y="3462006"/>
                <a:ext cx="138600" cy="149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1BD4D9-9A2B-465D-88DD-26A45E6BB9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51810" y="3453366"/>
                  <a:ext cx="15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381320-095D-4884-B080-18DF5A4E2D8F}"/>
                    </a:ext>
                  </a:extLst>
                </p14:cNvPr>
                <p14:cNvContentPartPr/>
                <p14:nvPr/>
              </p14:nvContentPartPr>
              <p14:xfrm>
                <a:off x="6408690" y="3481446"/>
                <a:ext cx="86040" cy="12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381320-095D-4884-B080-18DF5A4E2D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99690" y="3472806"/>
                  <a:ext cx="103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2351B9-AFEF-46C5-B5D4-C34E8BDBA54A}"/>
                    </a:ext>
                  </a:extLst>
                </p14:cNvPr>
                <p14:cNvContentPartPr/>
                <p14:nvPr/>
              </p14:nvContentPartPr>
              <p14:xfrm>
                <a:off x="6526410" y="3527526"/>
                <a:ext cx="117720" cy="115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2351B9-AFEF-46C5-B5D4-C34E8BDBA5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17770" y="3518886"/>
                  <a:ext cx="13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A127D4-CCCA-4A17-9AE7-EE2605BE2FBF}"/>
                    </a:ext>
                  </a:extLst>
                </p14:cNvPr>
                <p14:cNvContentPartPr/>
                <p14:nvPr/>
              </p14:nvContentPartPr>
              <p14:xfrm>
                <a:off x="6567810" y="3528606"/>
                <a:ext cx="232560" cy="137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A127D4-CCCA-4A17-9AE7-EE2605BE2F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58810" y="3519606"/>
                  <a:ext cx="25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6D65ED-52E5-4F65-A100-BD0623F289DF}"/>
                    </a:ext>
                  </a:extLst>
                </p14:cNvPr>
                <p14:cNvContentPartPr/>
                <p14:nvPr/>
              </p14:nvContentPartPr>
              <p14:xfrm>
                <a:off x="6768330" y="3570366"/>
                <a:ext cx="94680" cy="8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6D65ED-52E5-4F65-A100-BD0623F289D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59690" y="3561366"/>
                  <a:ext cx="11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34448D-32EC-44A5-A4CD-60C07298A877}"/>
                    </a:ext>
                  </a:extLst>
                </p14:cNvPr>
                <p14:cNvContentPartPr/>
                <p14:nvPr/>
              </p14:nvContentPartPr>
              <p14:xfrm>
                <a:off x="6892890" y="3520686"/>
                <a:ext cx="69840" cy="188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34448D-32EC-44A5-A4CD-60C07298A87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84250" y="3512046"/>
                  <a:ext cx="874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492AB3C-1309-4FDB-86EC-2AAC3E401C9A}"/>
              </a:ext>
            </a:extLst>
          </p:cNvPr>
          <p:cNvGrpSpPr/>
          <p:nvPr/>
        </p:nvGrpSpPr>
        <p:grpSpPr>
          <a:xfrm>
            <a:off x="6321210" y="3933246"/>
            <a:ext cx="783720" cy="275760"/>
            <a:chOff x="6321210" y="3933246"/>
            <a:chExt cx="78372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4B02EE-AF17-419C-84E8-13DA4FC1320A}"/>
                    </a:ext>
                  </a:extLst>
                </p14:cNvPr>
                <p14:cNvContentPartPr/>
                <p14:nvPr/>
              </p14:nvContentPartPr>
              <p14:xfrm>
                <a:off x="6321210" y="3933246"/>
                <a:ext cx="108000" cy="140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4B02EE-AF17-419C-84E8-13DA4FC132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12210" y="3924246"/>
                  <a:ext cx="125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1E9A48-1D28-41CF-94F6-9A46A70A1A31}"/>
                    </a:ext>
                  </a:extLst>
                </p14:cNvPr>
                <p14:cNvContentPartPr/>
                <p14:nvPr/>
              </p14:nvContentPartPr>
              <p14:xfrm>
                <a:off x="6359370" y="3946206"/>
                <a:ext cx="78480" cy="124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1E9A48-1D28-41CF-94F6-9A46A70A1A3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50370" y="3937206"/>
                  <a:ext cx="96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B6FF9E-CC13-43C5-8918-FFD867AF4319}"/>
                    </a:ext>
                  </a:extLst>
                </p14:cNvPr>
                <p14:cNvContentPartPr/>
                <p14:nvPr/>
              </p14:nvContentPartPr>
              <p14:xfrm>
                <a:off x="6504450" y="4037646"/>
                <a:ext cx="85680" cy="5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B6FF9E-CC13-43C5-8918-FFD867AF43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95810" y="4029006"/>
                  <a:ext cx="103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7592B3-3A88-4F75-8A25-5F51116A1E1B}"/>
                    </a:ext>
                  </a:extLst>
                </p14:cNvPr>
                <p14:cNvContentPartPr/>
                <p14:nvPr/>
              </p14:nvContentPartPr>
              <p14:xfrm>
                <a:off x="6511290" y="4030806"/>
                <a:ext cx="103680" cy="135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7592B3-3A88-4F75-8A25-5F51116A1E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02290" y="4022166"/>
                  <a:ext cx="121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45B00C-010E-4DDF-954D-55378D51D77E}"/>
                    </a:ext>
                  </a:extLst>
                </p14:cNvPr>
                <p14:cNvContentPartPr/>
                <p14:nvPr/>
              </p14:nvContentPartPr>
              <p14:xfrm>
                <a:off x="6659970" y="4030446"/>
                <a:ext cx="39240" cy="137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45B00C-010E-4DDF-954D-55378D51D77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51330" y="4021806"/>
                  <a:ext cx="5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48FE8D-0E5F-49EF-9180-4FFB1359F22F}"/>
                    </a:ext>
                  </a:extLst>
                </p14:cNvPr>
                <p14:cNvContentPartPr/>
                <p14:nvPr/>
              </p14:nvContentPartPr>
              <p14:xfrm>
                <a:off x="6738810" y="4061766"/>
                <a:ext cx="159840" cy="106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48FE8D-0E5F-49EF-9180-4FFB1359F2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30170" y="4053126"/>
                  <a:ext cx="17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273A56-259E-4E7C-96FB-63137DD795E1}"/>
                    </a:ext>
                  </a:extLst>
                </p14:cNvPr>
                <p14:cNvContentPartPr/>
                <p14:nvPr/>
              </p14:nvContentPartPr>
              <p14:xfrm>
                <a:off x="6888210" y="4063206"/>
                <a:ext cx="145800" cy="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273A56-259E-4E7C-96FB-63137DD795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79210" y="4054206"/>
                  <a:ext cx="163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3DE8632-F50C-4DF6-BB49-FD832F358108}"/>
                    </a:ext>
                  </a:extLst>
                </p14:cNvPr>
                <p14:cNvContentPartPr/>
                <p14:nvPr/>
              </p14:nvContentPartPr>
              <p14:xfrm>
                <a:off x="6969570" y="4076886"/>
                <a:ext cx="14400" cy="97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3DE8632-F50C-4DF6-BB49-FD832F35810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0570" y="4068246"/>
                  <a:ext cx="32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AE2562-987A-40D2-AEE7-4EFED3E066F8}"/>
                    </a:ext>
                  </a:extLst>
                </p14:cNvPr>
                <p14:cNvContentPartPr/>
                <p14:nvPr/>
              </p14:nvContentPartPr>
              <p14:xfrm>
                <a:off x="7043370" y="4006686"/>
                <a:ext cx="61560" cy="202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AE2562-987A-40D2-AEE7-4EFED3E066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34370" y="3997686"/>
                  <a:ext cx="792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55FAE5E-CE41-4AD6-86DF-76B6526F96C3}"/>
              </a:ext>
            </a:extLst>
          </p:cNvPr>
          <p:cNvGrpSpPr/>
          <p:nvPr/>
        </p:nvGrpSpPr>
        <p:grpSpPr>
          <a:xfrm>
            <a:off x="6315810" y="4463526"/>
            <a:ext cx="845280" cy="258120"/>
            <a:chOff x="6315810" y="4463526"/>
            <a:chExt cx="8452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A72168-8FAA-492B-93FE-28D08ABD1E1D}"/>
                    </a:ext>
                  </a:extLst>
                </p14:cNvPr>
                <p14:cNvContentPartPr/>
                <p14:nvPr/>
              </p14:nvContentPartPr>
              <p14:xfrm>
                <a:off x="6315810" y="4463526"/>
                <a:ext cx="156960" cy="169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A72168-8FAA-492B-93FE-28D08ABD1E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06810" y="4454526"/>
                  <a:ext cx="174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51F593-875A-4FA9-B77D-5BA2420A503C}"/>
                    </a:ext>
                  </a:extLst>
                </p14:cNvPr>
                <p14:cNvContentPartPr/>
                <p14:nvPr/>
              </p14:nvContentPartPr>
              <p14:xfrm>
                <a:off x="6559530" y="4556046"/>
                <a:ext cx="69480" cy="12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51F593-875A-4FA9-B77D-5BA2420A50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50890" y="4547046"/>
                  <a:ext cx="8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E990AB-5088-402F-A05E-8ADD1FCD103C}"/>
                    </a:ext>
                  </a:extLst>
                </p14:cNvPr>
                <p14:cNvContentPartPr/>
                <p14:nvPr/>
              </p14:nvContentPartPr>
              <p14:xfrm>
                <a:off x="6563850" y="4562526"/>
                <a:ext cx="85680" cy="118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E990AB-5088-402F-A05E-8ADD1FCD103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54850" y="4553886"/>
                  <a:ext cx="10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F05EEF-8611-4C91-81C4-6900C5317045}"/>
                    </a:ext>
                  </a:extLst>
                </p14:cNvPr>
                <p14:cNvContentPartPr/>
                <p14:nvPr/>
              </p14:nvContentPartPr>
              <p14:xfrm>
                <a:off x="6585810" y="4545966"/>
                <a:ext cx="165960" cy="141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F05EEF-8611-4C91-81C4-6900C53170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77170" y="4536966"/>
                  <a:ext cx="183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D769FB-6ABB-41CC-8E95-CF78CE635E3C}"/>
                    </a:ext>
                  </a:extLst>
                </p14:cNvPr>
                <p14:cNvContentPartPr/>
                <p14:nvPr/>
              </p14:nvContentPartPr>
              <p14:xfrm>
                <a:off x="6796050" y="4569726"/>
                <a:ext cx="149040" cy="104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D769FB-6ABB-41CC-8E95-CF78CE635E3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87410" y="4561086"/>
                  <a:ext cx="16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A3DB23-1E8D-4955-B5B4-3D4CDE35E64A}"/>
                    </a:ext>
                  </a:extLst>
                </p14:cNvPr>
                <p14:cNvContentPartPr/>
                <p14:nvPr/>
              </p14:nvContentPartPr>
              <p14:xfrm>
                <a:off x="6981450" y="4548846"/>
                <a:ext cx="93600" cy="11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A3DB23-1E8D-4955-B5B4-3D4CDE35E64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2810" y="4539846"/>
                  <a:ext cx="111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A2D677-C3F6-4BE6-8B1A-E513377D9AC6}"/>
                    </a:ext>
                  </a:extLst>
                </p14:cNvPr>
                <p14:cNvContentPartPr/>
                <p14:nvPr/>
              </p14:nvContentPartPr>
              <p14:xfrm>
                <a:off x="7023570" y="4520766"/>
                <a:ext cx="137520" cy="200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A2D677-C3F6-4BE6-8B1A-E513377D9AC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14930" y="4512126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66FE87A-16BF-403A-B053-C2220DD8D75D}"/>
                  </a:ext>
                </a:extLst>
              </p14:cNvPr>
              <p14:cNvContentPartPr/>
              <p14:nvPr/>
            </p14:nvContentPartPr>
            <p14:xfrm>
              <a:off x="7226970" y="3040446"/>
              <a:ext cx="13320" cy="1972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66FE87A-16BF-403A-B053-C2220DD8D7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217970" y="3031806"/>
                <a:ext cx="30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09B4BBD-2EF2-48CE-AEB4-905D1EE4720F}"/>
                  </a:ext>
                </a:extLst>
              </p14:cNvPr>
              <p14:cNvContentPartPr/>
              <p14:nvPr/>
            </p14:nvContentPartPr>
            <p14:xfrm>
              <a:off x="8123370" y="3053406"/>
              <a:ext cx="39960" cy="1519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09B4BBD-2EF2-48CE-AEB4-905D1EE4720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114730" y="3044766"/>
                <a:ext cx="576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867D296-CCAD-472A-9808-6F3ED73F88C1}"/>
                  </a:ext>
                </a:extLst>
              </p14:cNvPr>
              <p14:cNvContentPartPr/>
              <p14:nvPr/>
            </p14:nvContentPartPr>
            <p14:xfrm>
              <a:off x="9097890" y="3014166"/>
              <a:ext cx="22320" cy="1742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867D296-CCAD-472A-9808-6F3ED73F88C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088890" y="3005166"/>
                <a:ext cx="399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0BE3AE6-F852-46C1-902E-E4F0AF25FAC2}"/>
                  </a:ext>
                </a:extLst>
              </p14:cNvPr>
              <p14:cNvContentPartPr/>
              <p14:nvPr/>
            </p14:nvContentPartPr>
            <p14:xfrm>
              <a:off x="7612170" y="3047286"/>
              <a:ext cx="101880" cy="1018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0BE3AE6-F852-46C1-902E-E4F0AF25FAC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03530" y="3038286"/>
                <a:ext cx="1195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E635F42-103B-4FB8-B570-313A5275898C}"/>
                  </a:ext>
                </a:extLst>
              </p14:cNvPr>
              <p14:cNvContentPartPr/>
              <p14:nvPr/>
            </p14:nvContentPartPr>
            <p14:xfrm>
              <a:off x="8510370" y="3060966"/>
              <a:ext cx="98640" cy="105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E635F42-103B-4FB8-B570-313A527589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501370" y="3051966"/>
                <a:ext cx="116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0D98A7E-5CB8-47AF-8991-C81F848A51CA}"/>
                  </a:ext>
                </a:extLst>
              </p14:cNvPr>
              <p14:cNvContentPartPr/>
              <p14:nvPr/>
            </p14:nvContentPartPr>
            <p14:xfrm>
              <a:off x="9500010" y="3030726"/>
              <a:ext cx="93960" cy="1220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0D98A7E-5CB8-47AF-8991-C81F848A51C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491010" y="3022086"/>
                <a:ext cx="111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B709ADF-7DD9-4181-AB87-60C9D7149676}"/>
                  </a:ext>
                </a:extLst>
              </p14:cNvPr>
              <p14:cNvContentPartPr/>
              <p14:nvPr/>
            </p14:nvContentPartPr>
            <p14:xfrm>
              <a:off x="9942090" y="3051246"/>
              <a:ext cx="109080" cy="950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B709ADF-7DD9-4181-AB87-60C9D714967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933450" y="3042246"/>
                <a:ext cx="126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31A09AD-7BF6-4621-8A84-07FA4E58129C}"/>
                  </a:ext>
                </a:extLst>
              </p14:cNvPr>
              <p14:cNvContentPartPr/>
              <p14:nvPr/>
            </p14:nvContentPartPr>
            <p14:xfrm>
              <a:off x="10262850" y="3027846"/>
              <a:ext cx="98640" cy="1069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31A09AD-7BF6-4621-8A84-07FA4E58129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254210" y="3018846"/>
                <a:ext cx="116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98F4898-ECAB-4A57-B827-B5FF1781FD43}"/>
                  </a:ext>
                </a:extLst>
              </p14:cNvPr>
              <p14:cNvContentPartPr/>
              <p14:nvPr/>
            </p14:nvContentPartPr>
            <p14:xfrm>
              <a:off x="7716570" y="3539766"/>
              <a:ext cx="11880" cy="1839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98F4898-ECAB-4A57-B827-B5FF1781FD4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07570" y="3531126"/>
                <a:ext cx="29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C13DA91-2BED-4CB0-AFE6-1AEA79F779B1}"/>
                  </a:ext>
                </a:extLst>
              </p14:cNvPr>
              <p14:cNvContentPartPr/>
              <p14:nvPr/>
            </p14:nvContentPartPr>
            <p14:xfrm>
              <a:off x="8601090" y="3534726"/>
              <a:ext cx="26280" cy="1638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C13DA91-2BED-4CB0-AFE6-1AEA79F779B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592090" y="3526086"/>
                <a:ext cx="43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7B22742-472C-4E1D-BBDE-3516593FAF4D}"/>
                  </a:ext>
                </a:extLst>
              </p14:cNvPr>
              <p14:cNvContentPartPr/>
              <p14:nvPr/>
            </p14:nvContentPartPr>
            <p14:xfrm>
              <a:off x="9152610" y="3549486"/>
              <a:ext cx="9360" cy="164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7B22742-472C-4E1D-BBDE-3516593FAF4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143970" y="3540846"/>
                <a:ext cx="27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63697D8-FEDD-413D-802A-59F430EB4A64}"/>
                  </a:ext>
                </a:extLst>
              </p14:cNvPr>
              <p14:cNvContentPartPr/>
              <p14:nvPr/>
            </p14:nvContentPartPr>
            <p14:xfrm>
              <a:off x="7270890" y="3545166"/>
              <a:ext cx="84600" cy="1072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63697D8-FEDD-413D-802A-59F430EB4A6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262250" y="3536166"/>
                <a:ext cx="102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9FFA0EC-DEF1-41DC-92F2-78B066E79C37}"/>
                  </a:ext>
                </a:extLst>
              </p14:cNvPr>
              <p14:cNvContentPartPr/>
              <p14:nvPr/>
            </p14:nvContentPartPr>
            <p14:xfrm>
              <a:off x="8083050" y="3540486"/>
              <a:ext cx="80640" cy="997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9FFA0EC-DEF1-41DC-92F2-78B066E79C3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074410" y="3531846"/>
                <a:ext cx="98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230B517-2992-4A83-A09E-7863808FF023}"/>
                  </a:ext>
                </a:extLst>
              </p14:cNvPr>
              <p14:cNvContentPartPr/>
              <p14:nvPr/>
            </p14:nvContentPartPr>
            <p14:xfrm>
              <a:off x="9506490" y="3530766"/>
              <a:ext cx="92520" cy="1159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230B517-2992-4A83-A09E-7863808FF02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497490" y="3521766"/>
                <a:ext cx="110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5CFBECD-424D-45AD-BF08-11C204718A0B}"/>
                  </a:ext>
                </a:extLst>
              </p14:cNvPr>
              <p14:cNvContentPartPr/>
              <p14:nvPr/>
            </p14:nvContentPartPr>
            <p14:xfrm>
              <a:off x="9961530" y="3532206"/>
              <a:ext cx="106560" cy="1051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5CFBECD-424D-45AD-BF08-11C204718A0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52890" y="3523206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0246AC6-B567-4C04-B7B3-5BD300EE72F7}"/>
                  </a:ext>
                </a:extLst>
              </p14:cNvPr>
              <p14:cNvContentPartPr/>
              <p14:nvPr/>
            </p14:nvContentPartPr>
            <p14:xfrm>
              <a:off x="10367610" y="3499446"/>
              <a:ext cx="105840" cy="1094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0246AC6-B567-4C04-B7B3-5BD300EE72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358970" y="3490446"/>
                <a:ext cx="123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571737A-A6E7-4334-8152-279A58E7154B}"/>
                  </a:ext>
                </a:extLst>
              </p14:cNvPr>
              <p14:cNvContentPartPr/>
              <p14:nvPr/>
            </p14:nvContentPartPr>
            <p14:xfrm>
              <a:off x="9166650" y="4048806"/>
              <a:ext cx="40680" cy="1710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571737A-A6E7-4334-8152-279A58E7154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157650" y="4039806"/>
                <a:ext cx="58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862B1D3-7D1A-4E7A-8326-CDD5A9FC7C59}"/>
                  </a:ext>
                </a:extLst>
              </p14:cNvPr>
              <p14:cNvContentPartPr/>
              <p14:nvPr/>
            </p14:nvContentPartPr>
            <p14:xfrm>
              <a:off x="7384290" y="4041606"/>
              <a:ext cx="82080" cy="1292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862B1D3-7D1A-4E7A-8326-CDD5A9FC7C5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375650" y="4032606"/>
                <a:ext cx="99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5F992E-5FB3-4299-8ED4-3345E33BF0A2}"/>
                  </a:ext>
                </a:extLst>
              </p14:cNvPr>
              <p14:cNvContentPartPr/>
              <p14:nvPr/>
            </p14:nvContentPartPr>
            <p14:xfrm>
              <a:off x="7716930" y="4068246"/>
              <a:ext cx="96480" cy="1098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5F992E-5FB3-4299-8ED4-3345E33BF0A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707930" y="4059246"/>
                <a:ext cx="114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1AE0DA9-6D07-4768-9969-FA7DF0537483}"/>
                  </a:ext>
                </a:extLst>
              </p14:cNvPr>
              <p14:cNvContentPartPr/>
              <p14:nvPr/>
            </p14:nvContentPartPr>
            <p14:xfrm>
              <a:off x="8115450" y="4035126"/>
              <a:ext cx="90720" cy="1047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1AE0DA9-6D07-4768-9969-FA7DF053748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106450" y="4026486"/>
                <a:ext cx="108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D184591-8CF1-4FAB-944A-7D2E200AE257}"/>
                  </a:ext>
                </a:extLst>
              </p14:cNvPr>
              <p14:cNvContentPartPr/>
              <p14:nvPr/>
            </p14:nvContentPartPr>
            <p14:xfrm>
              <a:off x="8590650" y="4026486"/>
              <a:ext cx="69120" cy="1033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D184591-8CF1-4FAB-944A-7D2E200AE25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581650" y="4017486"/>
                <a:ext cx="86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B90EC62-493F-43FA-87E2-649236E955C7}"/>
                  </a:ext>
                </a:extLst>
              </p14:cNvPr>
              <p14:cNvContentPartPr/>
              <p14:nvPr/>
            </p14:nvContentPartPr>
            <p14:xfrm>
              <a:off x="9578490" y="4075086"/>
              <a:ext cx="96840" cy="1062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B90EC62-493F-43FA-87E2-649236E955C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69490" y="4066446"/>
                <a:ext cx="114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0E393E0-BE27-49E5-96BE-FD41BFDF68DA}"/>
                  </a:ext>
                </a:extLst>
              </p14:cNvPr>
              <p14:cNvContentPartPr/>
              <p14:nvPr/>
            </p14:nvContentPartPr>
            <p14:xfrm>
              <a:off x="10051890" y="4051326"/>
              <a:ext cx="91080" cy="1044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0E393E0-BE27-49E5-96BE-FD41BFDF68D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042890" y="4042326"/>
                <a:ext cx="108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B078E9F-21A9-4324-9ACA-71D355716091}"/>
                  </a:ext>
                </a:extLst>
              </p14:cNvPr>
              <p14:cNvContentPartPr/>
              <p14:nvPr/>
            </p14:nvContentPartPr>
            <p14:xfrm>
              <a:off x="10395690" y="4067526"/>
              <a:ext cx="92880" cy="79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B078E9F-21A9-4324-9ACA-71D35571609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386690" y="4058526"/>
                <a:ext cx="110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0CB92CB-F75C-4870-90FB-F9276ABB4F68}"/>
                  </a:ext>
                </a:extLst>
              </p14:cNvPr>
              <p14:cNvContentPartPr/>
              <p14:nvPr/>
            </p14:nvContentPartPr>
            <p14:xfrm>
              <a:off x="7445130" y="4558926"/>
              <a:ext cx="21960" cy="1645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0CB92CB-F75C-4870-90FB-F9276ABB4F6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436130" y="4550286"/>
                <a:ext cx="39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1C50B62-96F3-44C6-B8B4-968FEFCF6253}"/>
                  </a:ext>
                </a:extLst>
              </p14:cNvPr>
              <p14:cNvContentPartPr/>
              <p14:nvPr/>
            </p14:nvContentPartPr>
            <p14:xfrm>
              <a:off x="7812690" y="4563966"/>
              <a:ext cx="17280" cy="1382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1C50B62-96F3-44C6-B8B4-968FEFCF625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803690" y="4555326"/>
                <a:ext cx="34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A8EBD3C-7E4D-4345-8303-F857794F692F}"/>
                  </a:ext>
                </a:extLst>
              </p14:cNvPr>
              <p14:cNvContentPartPr/>
              <p14:nvPr/>
            </p14:nvContentPartPr>
            <p14:xfrm>
              <a:off x="8244330" y="4559286"/>
              <a:ext cx="21960" cy="164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A8EBD3C-7E4D-4345-8303-F857794F692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235330" y="4550286"/>
                <a:ext cx="39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7B3443C-E565-456A-88F6-319BD4B7AF5C}"/>
                  </a:ext>
                </a:extLst>
              </p14:cNvPr>
              <p14:cNvContentPartPr/>
              <p14:nvPr/>
            </p14:nvContentPartPr>
            <p14:xfrm>
              <a:off x="8691810" y="4536246"/>
              <a:ext cx="24840" cy="1573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7B3443C-E565-456A-88F6-319BD4B7AF5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682810" y="4527246"/>
                <a:ext cx="42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097D19D-E01E-45AA-ACF0-5B26B794F3C6}"/>
                  </a:ext>
                </a:extLst>
              </p14:cNvPr>
              <p14:cNvContentPartPr/>
              <p14:nvPr/>
            </p14:nvContentPartPr>
            <p14:xfrm>
              <a:off x="9191490" y="4556406"/>
              <a:ext cx="26640" cy="160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097D19D-E01E-45AA-ACF0-5B26B794F3C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82490" y="4547406"/>
                <a:ext cx="44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B3505DE-04B7-468C-9FEB-0DF7C8F03537}"/>
                  </a:ext>
                </a:extLst>
              </p14:cNvPr>
              <p14:cNvContentPartPr/>
              <p14:nvPr/>
            </p14:nvContentPartPr>
            <p14:xfrm>
              <a:off x="9635010" y="4522926"/>
              <a:ext cx="36360" cy="1584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B3505DE-04B7-468C-9FEB-0DF7C8F0353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626010" y="4513926"/>
                <a:ext cx="54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8AFCB7A-5AD8-4828-8DFC-A254A443994F}"/>
                  </a:ext>
                </a:extLst>
              </p14:cNvPr>
              <p14:cNvContentPartPr/>
              <p14:nvPr/>
            </p14:nvContentPartPr>
            <p14:xfrm>
              <a:off x="10065570" y="4533006"/>
              <a:ext cx="99000" cy="1242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8AFCB7A-5AD8-4828-8DFC-A254A443994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056930" y="4524006"/>
                <a:ext cx="116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353BD73-B387-4F36-B8B5-A7915200164A}"/>
                  </a:ext>
                </a:extLst>
              </p14:cNvPr>
              <p14:cNvContentPartPr/>
              <p14:nvPr/>
            </p14:nvContentPartPr>
            <p14:xfrm>
              <a:off x="10438530" y="4531206"/>
              <a:ext cx="103320" cy="1396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353BD73-B387-4F36-B8B5-A7915200164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429530" y="4522566"/>
                <a:ext cx="1209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A18E600-F08D-4C0B-9E99-0572E5B2607E}"/>
              </a:ext>
            </a:extLst>
          </p:cNvPr>
          <p:cNvGrpSpPr/>
          <p:nvPr/>
        </p:nvGrpSpPr>
        <p:grpSpPr>
          <a:xfrm>
            <a:off x="5050410" y="5208366"/>
            <a:ext cx="1660320" cy="331920"/>
            <a:chOff x="5050410" y="5208366"/>
            <a:chExt cx="16603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60BF15-C985-47D0-B1AD-EFE484036F2E}"/>
                    </a:ext>
                  </a:extLst>
                </p14:cNvPr>
                <p14:cNvContentPartPr/>
                <p14:nvPr/>
              </p14:nvContentPartPr>
              <p14:xfrm>
                <a:off x="5050410" y="5208366"/>
                <a:ext cx="171720" cy="170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60BF15-C985-47D0-B1AD-EFE484036F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41410" y="5199726"/>
                  <a:ext cx="189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402FBC1-18C6-43DE-8D7F-50977A02EEF2}"/>
                    </a:ext>
                  </a:extLst>
                </p14:cNvPr>
                <p14:cNvContentPartPr/>
                <p14:nvPr/>
              </p14:nvContentPartPr>
              <p14:xfrm>
                <a:off x="5110170" y="5214126"/>
                <a:ext cx="115200" cy="180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402FBC1-18C6-43DE-8D7F-50977A02EEF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01170" y="5205126"/>
                  <a:ext cx="132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8A0A8E-8A3B-49CD-87EF-101842661168}"/>
                    </a:ext>
                  </a:extLst>
                </p14:cNvPr>
                <p14:cNvContentPartPr/>
                <p14:nvPr/>
              </p14:nvContentPartPr>
              <p14:xfrm>
                <a:off x="5272530" y="5337606"/>
                <a:ext cx="98640" cy="133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8A0A8E-8A3B-49CD-87EF-1018426611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63890" y="5328606"/>
                  <a:ext cx="116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FDE1829-1E32-4FA7-B788-B036EB5660FB}"/>
                    </a:ext>
                  </a:extLst>
                </p14:cNvPr>
                <p14:cNvContentPartPr/>
                <p14:nvPr/>
              </p14:nvContentPartPr>
              <p14:xfrm>
                <a:off x="5309970" y="5405646"/>
                <a:ext cx="78840" cy="75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FDE1829-1E32-4FA7-B788-B036EB5660F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00970" y="5396646"/>
                  <a:ext cx="96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1D61B88-11E5-407E-B565-9CF131299A5A}"/>
                    </a:ext>
                  </a:extLst>
                </p14:cNvPr>
                <p14:cNvContentPartPr/>
                <p14:nvPr/>
              </p14:nvContentPartPr>
              <p14:xfrm>
                <a:off x="5436330" y="5340846"/>
                <a:ext cx="143640" cy="132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1D61B88-11E5-407E-B565-9CF131299A5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27330" y="5332206"/>
                  <a:ext cx="161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A6D7F70-9381-4E55-90BF-24A437EC44E2}"/>
                    </a:ext>
                  </a:extLst>
                </p14:cNvPr>
                <p14:cNvContentPartPr/>
                <p14:nvPr/>
              </p14:nvContentPartPr>
              <p14:xfrm>
                <a:off x="5621370" y="5354166"/>
                <a:ext cx="64440" cy="142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A6D7F70-9381-4E55-90BF-24A437EC44E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12370" y="5345526"/>
                  <a:ext cx="82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BBC260-100C-48FB-8BCD-FC954D7CA3E4}"/>
                    </a:ext>
                  </a:extLst>
                </p14:cNvPr>
                <p14:cNvContentPartPr/>
                <p14:nvPr/>
              </p14:nvContentPartPr>
              <p14:xfrm>
                <a:off x="5759250" y="5401686"/>
                <a:ext cx="150840" cy="20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BBC260-100C-48FB-8BCD-FC954D7CA3E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50610" y="5393046"/>
                  <a:ext cx="168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0520A1-7257-495B-9E19-3B91D88909C7}"/>
                    </a:ext>
                  </a:extLst>
                </p14:cNvPr>
                <p14:cNvContentPartPr/>
                <p14:nvPr/>
              </p14:nvContentPartPr>
              <p14:xfrm>
                <a:off x="5850330" y="5370726"/>
                <a:ext cx="10440" cy="81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0520A1-7257-495B-9E19-3B91D88909C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41330" y="5361726"/>
                  <a:ext cx="28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5A0067F-1E0C-435A-9874-044F62D13D9B}"/>
                    </a:ext>
                  </a:extLst>
                </p14:cNvPr>
                <p14:cNvContentPartPr/>
                <p14:nvPr/>
              </p14:nvContentPartPr>
              <p14:xfrm>
                <a:off x="6001530" y="5247246"/>
                <a:ext cx="156600" cy="16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5A0067F-1E0C-435A-9874-044F62D13D9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92530" y="5238606"/>
                  <a:ext cx="174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A0A1FC9-652B-4F1B-B17D-D38D56FA4AD1}"/>
                    </a:ext>
                  </a:extLst>
                </p14:cNvPr>
                <p14:cNvContentPartPr/>
                <p14:nvPr/>
              </p14:nvContentPartPr>
              <p14:xfrm>
                <a:off x="6075330" y="5266686"/>
                <a:ext cx="277200" cy="130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A0A1FC9-652B-4F1B-B17D-D38D56FA4AD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66330" y="5257686"/>
                  <a:ext cx="294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5C7563-FF9E-4518-AF28-DE0A15D79412}"/>
                    </a:ext>
                  </a:extLst>
                </p14:cNvPr>
                <p14:cNvContentPartPr/>
                <p14:nvPr/>
              </p14:nvContentPartPr>
              <p14:xfrm>
                <a:off x="6263610" y="5364966"/>
                <a:ext cx="101520" cy="119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5C7563-FF9E-4518-AF28-DE0A15D794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54610" y="5355966"/>
                  <a:ext cx="119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1B586A-39D9-4F5F-A057-1BB25C9A84BA}"/>
                    </a:ext>
                  </a:extLst>
                </p14:cNvPr>
                <p14:cNvContentPartPr/>
                <p14:nvPr/>
              </p14:nvContentPartPr>
              <p14:xfrm>
                <a:off x="6270810" y="5329326"/>
                <a:ext cx="226800" cy="182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1B586A-39D9-4F5F-A057-1BB25C9A84B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61810" y="5320686"/>
                  <a:ext cx="244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C7BA7E6-34AE-4641-86E2-511F79E1AD3F}"/>
                    </a:ext>
                  </a:extLst>
                </p14:cNvPr>
                <p14:cNvContentPartPr/>
                <p14:nvPr/>
              </p14:nvContentPartPr>
              <p14:xfrm>
                <a:off x="6499770" y="5389086"/>
                <a:ext cx="110520" cy="137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C7BA7E6-34AE-4641-86E2-511F79E1AD3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90770" y="5380446"/>
                  <a:ext cx="12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8E74D24-3528-4581-8431-81E83DA39E0C}"/>
                    </a:ext>
                  </a:extLst>
                </p14:cNvPr>
                <p14:cNvContentPartPr/>
                <p14:nvPr/>
              </p14:nvContentPartPr>
              <p14:xfrm>
                <a:off x="6653490" y="5332566"/>
                <a:ext cx="57240" cy="207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E74D24-3528-4581-8431-81E83DA39E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44490" y="5323926"/>
                  <a:ext cx="7488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736A1C3-C399-4C46-B937-D82AC4DC81E1}"/>
                  </a:ext>
                </a:extLst>
              </p14:cNvPr>
              <p14:cNvContentPartPr/>
              <p14:nvPr/>
            </p14:nvContentPartPr>
            <p14:xfrm>
              <a:off x="7389690" y="5317086"/>
              <a:ext cx="44640" cy="1526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736A1C3-C399-4C46-B937-D82AC4DC81E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380690" y="5308086"/>
                <a:ext cx="62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BA73990-20AD-475D-B064-6A21A5B5114D}"/>
                  </a:ext>
                </a:extLst>
              </p14:cNvPr>
              <p14:cNvContentPartPr/>
              <p14:nvPr/>
            </p14:nvContentPartPr>
            <p14:xfrm>
              <a:off x="7842570" y="5283246"/>
              <a:ext cx="29520" cy="159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BA73990-20AD-475D-B064-6A21A5B5114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833930" y="5274606"/>
                <a:ext cx="47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9662F22-DC81-49FC-801B-7CEDFCFD1606}"/>
                  </a:ext>
                </a:extLst>
              </p14:cNvPr>
              <p14:cNvContentPartPr/>
              <p14:nvPr/>
            </p14:nvContentPartPr>
            <p14:xfrm>
              <a:off x="8257290" y="5308086"/>
              <a:ext cx="26280" cy="1346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9662F22-DC81-49FC-801B-7CEDFCFD160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248290" y="5299086"/>
                <a:ext cx="43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4DE9D22-13B7-4B29-AED1-DB35A10EEF02}"/>
                  </a:ext>
                </a:extLst>
              </p14:cNvPr>
              <p14:cNvContentPartPr/>
              <p14:nvPr/>
            </p14:nvContentPartPr>
            <p14:xfrm>
              <a:off x="8685690" y="5293686"/>
              <a:ext cx="23400" cy="1447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4DE9D22-13B7-4B29-AED1-DB35A10EEF0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77050" y="5285046"/>
                <a:ext cx="41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C5243A2-CB28-48E7-B081-7DE0911E1B95}"/>
                  </a:ext>
                </a:extLst>
              </p14:cNvPr>
              <p14:cNvContentPartPr/>
              <p14:nvPr/>
            </p14:nvContentPartPr>
            <p14:xfrm>
              <a:off x="10466250" y="5287206"/>
              <a:ext cx="114840" cy="1224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C5243A2-CB28-48E7-B081-7DE0911E1B9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457250" y="5278566"/>
                <a:ext cx="132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FB66899-E9A6-4F11-B188-C0E21F73C1C6}"/>
                  </a:ext>
                </a:extLst>
              </p14:cNvPr>
              <p14:cNvContentPartPr/>
              <p14:nvPr/>
            </p14:nvContentPartPr>
            <p14:xfrm>
              <a:off x="9168810" y="5296206"/>
              <a:ext cx="138240" cy="1450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FB66899-E9A6-4F11-B188-C0E21F73C1C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159810" y="5287206"/>
                <a:ext cx="15588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3657195-73D7-496A-9CE8-350668820AF7}"/>
              </a:ext>
            </a:extLst>
          </p:cNvPr>
          <p:cNvGrpSpPr/>
          <p:nvPr/>
        </p:nvGrpSpPr>
        <p:grpSpPr>
          <a:xfrm>
            <a:off x="5041770" y="5925126"/>
            <a:ext cx="2125800" cy="315000"/>
            <a:chOff x="5041770" y="5925126"/>
            <a:chExt cx="21258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3A881B-4ADD-44BA-8AC5-6F853E2F02BD}"/>
                    </a:ext>
                  </a:extLst>
                </p14:cNvPr>
                <p14:cNvContentPartPr/>
                <p14:nvPr/>
              </p14:nvContentPartPr>
              <p14:xfrm>
                <a:off x="5041770" y="5925126"/>
                <a:ext cx="144360" cy="154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3A881B-4ADD-44BA-8AC5-6F853E2F02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33130" y="5916126"/>
                  <a:ext cx="16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13CDDC4-BA8C-47AC-B1CF-C2C98F4E37B8}"/>
                    </a:ext>
                  </a:extLst>
                </p14:cNvPr>
                <p14:cNvContentPartPr/>
                <p14:nvPr/>
              </p14:nvContentPartPr>
              <p14:xfrm>
                <a:off x="5103330" y="5939886"/>
                <a:ext cx="83160" cy="135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13CDDC4-BA8C-47AC-B1CF-C2C98F4E37B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94690" y="5931246"/>
                  <a:ext cx="100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CCE65E-8B42-4445-8CFF-D3B14CE38601}"/>
                    </a:ext>
                  </a:extLst>
                </p14:cNvPr>
                <p14:cNvContentPartPr/>
                <p14:nvPr/>
              </p14:nvContentPartPr>
              <p14:xfrm>
                <a:off x="5282970" y="6009006"/>
                <a:ext cx="95760" cy="26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CCE65E-8B42-4445-8CFF-D3B14CE386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74330" y="6000366"/>
                  <a:ext cx="113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4896FF-B210-4379-8AA5-BD36300EDA5C}"/>
                    </a:ext>
                  </a:extLst>
                </p14:cNvPr>
                <p14:cNvContentPartPr/>
                <p14:nvPr/>
              </p14:nvContentPartPr>
              <p14:xfrm>
                <a:off x="5305650" y="6026286"/>
                <a:ext cx="95760" cy="136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4896FF-B210-4379-8AA5-BD36300EDA5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296650" y="6017286"/>
                  <a:ext cx="113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177D14-AAAB-4FEB-BCE6-0229E70FB8A1}"/>
                    </a:ext>
                  </a:extLst>
                </p14:cNvPr>
                <p14:cNvContentPartPr/>
                <p14:nvPr/>
              </p14:nvContentPartPr>
              <p14:xfrm>
                <a:off x="5487810" y="6020166"/>
                <a:ext cx="79920" cy="156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177D14-AAAB-4FEB-BCE6-0229E70FB8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78810" y="6011526"/>
                  <a:ext cx="97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007F78C-6FCA-4EBC-85FC-66BB10949AF2}"/>
                    </a:ext>
                  </a:extLst>
                </p14:cNvPr>
                <p14:cNvContentPartPr/>
                <p14:nvPr/>
              </p14:nvContentPartPr>
              <p14:xfrm>
                <a:off x="5589330" y="6050766"/>
                <a:ext cx="75600" cy="111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007F78C-6FCA-4EBC-85FC-66BB10949AF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80690" y="6041766"/>
                  <a:ext cx="93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5EE3A52-FE9F-4F7F-BED8-A8AF8D6A8C25}"/>
                    </a:ext>
                  </a:extLst>
                </p14:cNvPr>
                <p14:cNvContentPartPr/>
                <p14:nvPr/>
              </p14:nvContentPartPr>
              <p14:xfrm>
                <a:off x="5768250" y="6059046"/>
                <a:ext cx="66240" cy="119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5EE3A52-FE9F-4F7F-BED8-A8AF8D6A8C2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59610" y="6050406"/>
                  <a:ext cx="83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CF1C3E-0E2A-4BD5-BDE4-E9BE697E267F}"/>
                    </a:ext>
                  </a:extLst>
                </p14:cNvPr>
                <p14:cNvContentPartPr/>
                <p14:nvPr/>
              </p14:nvContentPartPr>
              <p14:xfrm>
                <a:off x="5892450" y="6030966"/>
                <a:ext cx="111960" cy="134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CF1C3E-0E2A-4BD5-BDE4-E9BE697E267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83450" y="6022326"/>
                  <a:ext cx="12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09058D-994D-4459-9446-B0082DF04A01}"/>
                    </a:ext>
                  </a:extLst>
                </p14:cNvPr>
                <p14:cNvContentPartPr/>
                <p14:nvPr/>
              </p14:nvContentPartPr>
              <p14:xfrm>
                <a:off x="6038970" y="5989566"/>
                <a:ext cx="275400" cy="191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09058D-994D-4459-9446-B0082DF04A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29970" y="5980566"/>
                  <a:ext cx="293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285D63F-2BFC-4E94-8FC1-F85BA8B7C32F}"/>
                    </a:ext>
                  </a:extLst>
                </p14:cNvPr>
                <p14:cNvContentPartPr/>
                <p14:nvPr/>
              </p14:nvContentPartPr>
              <p14:xfrm>
                <a:off x="6254970" y="5939526"/>
                <a:ext cx="23760" cy="146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285D63F-2BFC-4E94-8FC1-F85BA8B7C32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45970" y="5930886"/>
                  <a:ext cx="41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BF1BAAD-386B-485C-A926-E6F79212FD8D}"/>
                    </a:ext>
                  </a:extLst>
                </p14:cNvPr>
                <p14:cNvContentPartPr/>
                <p14:nvPr/>
              </p14:nvContentPartPr>
              <p14:xfrm>
                <a:off x="6333810" y="5926206"/>
                <a:ext cx="149400" cy="147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BF1BAAD-386B-485C-A926-E6F79212FD8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25170" y="5917206"/>
                  <a:ext cx="167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59CBAF-4FCD-410F-A3DE-9B42654B7D6F}"/>
                    </a:ext>
                  </a:extLst>
                </p14:cNvPr>
                <p14:cNvContentPartPr/>
                <p14:nvPr/>
              </p14:nvContentPartPr>
              <p14:xfrm>
                <a:off x="6506970" y="6028806"/>
                <a:ext cx="107280" cy="137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59CBAF-4FCD-410F-A3DE-9B42654B7D6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97970" y="6019806"/>
                  <a:ext cx="124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FC0F127-4165-46FB-8C7D-1CAF6DEE05D6}"/>
                    </a:ext>
                  </a:extLst>
                </p14:cNvPr>
                <p14:cNvContentPartPr/>
                <p14:nvPr/>
              </p14:nvContentPartPr>
              <p14:xfrm>
                <a:off x="6533610" y="6110166"/>
                <a:ext cx="99000" cy="64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FC0F127-4165-46FB-8C7D-1CAF6DEE05D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24970" y="6101166"/>
                  <a:ext cx="116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A4B18F2-F394-45A0-82BC-BE535BBAB0ED}"/>
                    </a:ext>
                  </a:extLst>
                </p14:cNvPr>
                <p14:cNvContentPartPr/>
                <p14:nvPr/>
              </p14:nvContentPartPr>
              <p14:xfrm>
                <a:off x="6675810" y="6034926"/>
                <a:ext cx="154440" cy="145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A4B18F2-F394-45A0-82BC-BE535BBAB0E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67170" y="6025926"/>
                  <a:ext cx="172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2954ACD-AB7C-4717-B38B-45D32AA4A8E1}"/>
                    </a:ext>
                  </a:extLst>
                </p14:cNvPr>
                <p14:cNvContentPartPr/>
                <p14:nvPr/>
              </p14:nvContentPartPr>
              <p14:xfrm>
                <a:off x="6906210" y="6059406"/>
                <a:ext cx="72000" cy="104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2954ACD-AB7C-4717-B38B-45D32AA4A8E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97210" y="6050406"/>
                  <a:ext cx="8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EB0BBFA-6FA4-4964-A369-A465662F8D3D}"/>
                    </a:ext>
                  </a:extLst>
                </p14:cNvPr>
                <p14:cNvContentPartPr/>
                <p14:nvPr/>
              </p14:nvContentPartPr>
              <p14:xfrm>
                <a:off x="6991890" y="6038166"/>
                <a:ext cx="99000" cy="146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EB0BBFA-6FA4-4964-A369-A465662F8D3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83250" y="6029526"/>
                  <a:ext cx="116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4C0B57-1D0C-4D3F-AF28-393F9CB8B82E}"/>
                    </a:ext>
                  </a:extLst>
                </p14:cNvPr>
                <p14:cNvContentPartPr/>
                <p14:nvPr/>
              </p14:nvContentPartPr>
              <p14:xfrm>
                <a:off x="7106010" y="5991366"/>
                <a:ext cx="61560" cy="248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4C0B57-1D0C-4D3F-AF28-393F9CB8B8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97370" y="5982366"/>
                  <a:ext cx="7920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8ACB9B6-4D14-4BE7-B83A-E00A03EF67AB}"/>
                  </a:ext>
                </a:extLst>
              </p14:cNvPr>
              <p14:cNvContentPartPr/>
              <p14:nvPr/>
            </p14:nvContentPartPr>
            <p14:xfrm>
              <a:off x="7501290" y="5933406"/>
              <a:ext cx="26280" cy="1803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8ACB9B6-4D14-4BE7-B83A-E00A03EF67AB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492290" y="5924406"/>
                <a:ext cx="43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E0F38EC-44B4-4292-9E94-0D997DDCD509}"/>
                  </a:ext>
                </a:extLst>
              </p14:cNvPr>
              <p14:cNvContentPartPr/>
              <p14:nvPr/>
            </p14:nvContentPartPr>
            <p14:xfrm>
              <a:off x="7891530" y="5923326"/>
              <a:ext cx="8640" cy="1468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E0F38EC-44B4-4292-9E94-0D997DDCD50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882890" y="5914326"/>
                <a:ext cx="262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F5DCA6B-ABC9-4817-8EAB-89AB00BBDB68}"/>
                  </a:ext>
                </a:extLst>
              </p14:cNvPr>
              <p14:cNvContentPartPr/>
              <p14:nvPr/>
            </p14:nvContentPartPr>
            <p14:xfrm>
              <a:off x="8317770" y="5900646"/>
              <a:ext cx="31320" cy="1782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F5DCA6B-ABC9-4817-8EAB-89AB00BBDB6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309130" y="5892006"/>
                <a:ext cx="48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343ADFB-62CE-4F75-9EFC-A2D8503CB96F}"/>
                  </a:ext>
                </a:extLst>
              </p14:cNvPr>
              <p14:cNvContentPartPr/>
              <p14:nvPr/>
            </p14:nvContentPartPr>
            <p14:xfrm>
              <a:off x="8697570" y="5899206"/>
              <a:ext cx="20160" cy="1483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343ADFB-62CE-4F75-9EFC-A2D8503CB96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688930" y="5890566"/>
                <a:ext cx="378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1B274A8-3819-48D4-835E-0C5F7B09B8FD}"/>
                  </a:ext>
                </a:extLst>
              </p14:cNvPr>
              <p14:cNvContentPartPr/>
              <p14:nvPr/>
            </p14:nvContentPartPr>
            <p14:xfrm>
              <a:off x="10479570" y="5935926"/>
              <a:ext cx="104760" cy="1224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1B274A8-3819-48D4-835E-0C5F7B09B8F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470570" y="5927286"/>
                <a:ext cx="12240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29729C5-8A60-4E49-A4DD-10934D7C14C6}"/>
              </a:ext>
            </a:extLst>
          </p:cNvPr>
          <p:cNvGrpSpPr/>
          <p:nvPr/>
        </p:nvGrpSpPr>
        <p:grpSpPr>
          <a:xfrm>
            <a:off x="5930250" y="5653686"/>
            <a:ext cx="164520" cy="183960"/>
            <a:chOff x="5930250" y="5653686"/>
            <a:chExt cx="16452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4190D9-9F32-4548-96E9-4C810301FC45}"/>
                    </a:ext>
                  </a:extLst>
                </p14:cNvPr>
                <p14:cNvContentPartPr/>
                <p14:nvPr/>
              </p14:nvContentPartPr>
              <p14:xfrm>
                <a:off x="5930250" y="5653686"/>
                <a:ext cx="101880" cy="183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4190D9-9F32-4548-96E9-4C810301FC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21610" y="5645046"/>
                  <a:ext cx="119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FCB664-0AB1-427E-853D-7B30B76086BD}"/>
                    </a:ext>
                  </a:extLst>
                </p14:cNvPr>
                <p14:cNvContentPartPr/>
                <p14:nvPr/>
              </p14:nvContentPartPr>
              <p14:xfrm>
                <a:off x="6075330" y="5671686"/>
                <a:ext cx="19440" cy="147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FCB664-0AB1-427E-853D-7B30B76086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66330" y="5663046"/>
                  <a:ext cx="370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DA07C97-BEB9-4DAC-9C0F-A122F2EB5457}"/>
              </a:ext>
            </a:extLst>
          </p:cNvPr>
          <p:cNvGrpSpPr/>
          <p:nvPr/>
        </p:nvGrpSpPr>
        <p:grpSpPr>
          <a:xfrm>
            <a:off x="9189330" y="5110806"/>
            <a:ext cx="1096920" cy="1337760"/>
            <a:chOff x="9189330" y="5110806"/>
            <a:chExt cx="1096920" cy="13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DC0B7D2-B070-4F9C-849D-841BCE9FFD62}"/>
                    </a:ext>
                  </a:extLst>
                </p14:cNvPr>
                <p14:cNvContentPartPr/>
                <p14:nvPr/>
              </p14:nvContentPartPr>
              <p14:xfrm>
                <a:off x="9677850" y="5321406"/>
                <a:ext cx="88920" cy="10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DC0B7D2-B070-4F9C-849D-841BCE9FFD6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69210" y="5312766"/>
                  <a:ext cx="106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38CCE9-A735-445D-9526-5CAD0671DE05}"/>
                    </a:ext>
                  </a:extLst>
                </p14:cNvPr>
                <p14:cNvContentPartPr/>
                <p14:nvPr/>
              </p14:nvContentPartPr>
              <p14:xfrm>
                <a:off x="10096530" y="5295126"/>
                <a:ext cx="100440" cy="113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38CCE9-A735-445D-9526-5CAD0671DE0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87890" y="5286126"/>
                  <a:ext cx="11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C9ED0F-9888-4D3B-A02A-781C7D66C768}"/>
                    </a:ext>
                  </a:extLst>
                </p14:cNvPr>
                <p14:cNvContentPartPr/>
                <p14:nvPr/>
              </p14:nvContentPartPr>
              <p14:xfrm>
                <a:off x="9189330" y="5915406"/>
                <a:ext cx="223920" cy="165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C9ED0F-9888-4D3B-A02A-781C7D66C7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80330" y="5906406"/>
                  <a:ext cx="241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838F2CE-9760-4E75-898A-05A5F7352232}"/>
                    </a:ext>
                  </a:extLst>
                </p14:cNvPr>
                <p14:cNvContentPartPr/>
                <p14:nvPr/>
              </p14:nvContentPartPr>
              <p14:xfrm>
                <a:off x="9757050" y="5911806"/>
                <a:ext cx="19080" cy="168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838F2CE-9760-4E75-898A-05A5F735223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48410" y="5902806"/>
                  <a:ext cx="3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D9F9D2E-D279-4E9D-A5EF-791D3786B94A}"/>
                    </a:ext>
                  </a:extLst>
                </p14:cNvPr>
                <p14:cNvContentPartPr/>
                <p14:nvPr/>
              </p14:nvContentPartPr>
              <p14:xfrm>
                <a:off x="10148010" y="5923686"/>
                <a:ext cx="138240" cy="122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D9F9D2E-D279-4E9D-A5EF-791D3786B94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39370" y="5915046"/>
                  <a:ext cx="155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CEC8161-14DA-41BA-B143-233B7BCD9E5D}"/>
                    </a:ext>
                  </a:extLst>
                </p14:cNvPr>
                <p14:cNvContentPartPr/>
                <p14:nvPr/>
              </p14:nvContentPartPr>
              <p14:xfrm>
                <a:off x="9556890" y="5181366"/>
                <a:ext cx="66240" cy="1165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CEC8161-14DA-41BA-B143-233B7BCD9E5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47890" y="5172726"/>
                  <a:ext cx="83880" cy="11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E90054F-6D52-4E9E-87CA-029F1DD05FCD}"/>
                    </a:ext>
                  </a:extLst>
                </p14:cNvPr>
                <p14:cNvContentPartPr/>
                <p14:nvPr/>
              </p14:nvContentPartPr>
              <p14:xfrm>
                <a:off x="9497490" y="5110806"/>
                <a:ext cx="464400" cy="1337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E90054F-6D52-4E9E-87CA-029F1DD05FC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88490" y="5101806"/>
                  <a:ext cx="482040" cy="13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346BD77-0544-4B3A-AE35-1B96BAF93893}"/>
                    </a:ext>
                  </a:extLst>
                </p14:cNvPr>
                <p14:cNvContentPartPr/>
                <p14:nvPr/>
              </p14:nvContentPartPr>
              <p14:xfrm>
                <a:off x="9591090" y="6315366"/>
                <a:ext cx="364320" cy="61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346BD77-0544-4B3A-AE35-1B96BAF9389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82450" y="6306726"/>
                  <a:ext cx="3819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6012101-FCCA-46A9-B078-5D2B3BBD3942}"/>
              </a:ext>
            </a:extLst>
          </p:cNvPr>
          <p:cNvGrpSpPr/>
          <p:nvPr/>
        </p:nvGrpSpPr>
        <p:grpSpPr>
          <a:xfrm>
            <a:off x="494610" y="4792566"/>
            <a:ext cx="1279800" cy="309240"/>
            <a:chOff x="494610" y="4792566"/>
            <a:chExt cx="127980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5EF97C-EAB5-42F5-B8E4-BE75179C8574}"/>
                    </a:ext>
                  </a:extLst>
                </p14:cNvPr>
                <p14:cNvContentPartPr/>
                <p14:nvPr/>
              </p14:nvContentPartPr>
              <p14:xfrm>
                <a:off x="494610" y="4792566"/>
                <a:ext cx="71280" cy="219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5EF97C-EAB5-42F5-B8E4-BE75179C85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5970" y="4783926"/>
                  <a:ext cx="88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64D227-5203-49B3-9A9F-47FC52242BCF}"/>
                    </a:ext>
                  </a:extLst>
                </p14:cNvPr>
                <p14:cNvContentPartPr/>
                <p14:nvPr/>
              </p14:nvContentPartPr>
              <p14:xfrm>
                <a:off x="595770" y="4851246"/>
                <a:ext cx="42120" cy="153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64D227-5203-49B3-9A9F-47FC52242BC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7130" y="4842606"/>
                  <a:ext cx="59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B65823-9818-4597-9EE6-6AF6C27C78B2}"/>
                    </a:ext>
                  </a:extLst>
                </p14:cNvPr>
                <p14:cNvContentPartPr/>
                <p14:nvPr/>
              </p14:nvContentPartPr>
              <p14:xfrm>
                <a:off x="678210" y="4930806"/>
                <a:ext cx="126000" cy="66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B65823-9818-4597-9EE6-6AF6C27C78B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9570" y="4922166"/>
                  <a:ext cx="143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CADF43-B3E0-4D5F-B788-04E97478758E}"/>
                    </a:ext>
                  </a:extLst>
                </p14:cNvPr>
                <p14:cNvContentPartPr/>
                <p14:nvPr/>
              </p14:nvContentPartPr>
              <p14:xfrm>
                <a:off x="832650" y="4881846"/>
                <a:ext cx="116640" cy="112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CADF43-B3E0-4D5F-B788-04E97478758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3650" y="4872846"/>
                  <a:ext cx="13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15EFC63-F6B8-40AE-B452-B85868F53637}"/>
                    </a:ext>
                  </a:extLst>
                </p14:cNvPr>
                <p14:cNvContentPartPr/>
                <p14:nvPr/>
              </p14:nvContentPartPr>
              <p14:xfrm>
                <a:off x="1165650" y="4899486"/>
                <a:ext cx="101520" cy="104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15EFC63-F6B8-40AE-B452-B85868F5363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7010" y="4890846"/>
                  <a:ext cx="11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0B0E58F-6B5E-41C7-B84F-1815E6561D7C}"/>
                    </a:ext>
                  </a:extLst>
                </p14:cNvPr>
                <p14:cNvContentPartPr/>
                <p14:nvPr/>
              </p14:nvContentPartPr>
              <p14:xfrm>
                <a:off x="1282290" y="4850526"/>
                <a:ext cx="156960" cy="152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0B0E58F-6B5E-41C7-B84F-1815E6561D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273290" y="4841526"/>
                  <a:ext cx="174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C1ED830-B25D-47D3-A8E4-6FB7B19707E6}"/>
                    </a:ext>
                  </a:extLst>
                </p14:cNvPr>
                <p14:cNvContentPartPr/>
                <p14:nvPr/>
              </p14:nvContentPartPr>
              <p14:xfrm>
                <a:off x="1455090" y="4899126"/>
                <a:ext cx="90360" cy="202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C1ED830-B25D-47D3-A8E4-6FB7B19707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446450" y="4890126"/>
                  <a:ext cx="108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154E114-C086-4614-BCC3-65739EEF53B6}"/>
                    </a:ext>
                  </a:extLst>
                </p14:cNvPr>
                <p14:cNvContentPartPr/>
                <p14:nvPr/>
              </p14:nvContentPartPr>
              <p14:xfrm>
                <a:off x="1584330" y="4915326"/>
                <a:ext cx="75240" cy="97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154E114-C086-4614-BCC3-65739EEF53B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75690" y="4906326"/>
                  <a:ext cx="92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67C55CC-9459-4B5F-8D7D-C07FDFF5573D}"/>
                    </a:ext>
                  </a:extLst>
                </p14:cNvPr>
                <p14:cNvContentPartPr/>
                <p14:nvPr/>
              </p14:nvContentPartPr>
              <p14:xfrm>
                <a:off x="1681530" y="4904166"/>
                <a:ext cx="92880" cy="118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67C55CC-9459-4B5F-8D7D-C07FDFF5573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72530" y="4895166"/>
                  <a:ext cx="1105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485375B-F7C1-407B-838B-1D76962D0EE2}"/>
              </a:ext>
            </a:extLst>
          </p:cNvPr>
          <p:cNvGrpSpPr/>
          <p:nvPr/>
        </p:nvGrpSpPr>
        <p:grpSpPr>
          <a:xfrm>
            <a:off x="2096250" y="4826046"/>
            <a:ext cx="1034280" cy="189000"/>
            <a:chOff x="2096250" y="4826046"/>
            <a:chExt cx="103428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9BDB03A-5548-439F-84AC-947BBF06BF7B}"/>
                    </a:ext>
                  </a:extLst>
                </p14:cNvPr>
                <p14:cNvContentPartPr/>
                <p14:nvPr/>
              </p14:nvContentPartPr>
              <p14:xfrm>
                <a:off x="2096250" y="4879326"/>
                <a:ext cx="70920" cy="110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9BDB03A-5548-439F-84AC-947BBF06BF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087250" y="4870686"/>
                  <a:ext cx="88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710275-B7CB-4DB2-B924-47AB95AD2806}"/>
                    </a:ext>
                  </a:extLst>
                </p14:cNvPr>
                <p14:cNvContentPartPr/>
                <p14:nvPr/>
              </p14:nvContentPartPr>
              <p14:xfrm>
                <a:off x="2229810" y="4913526"/>
                <a:ext cx="180720" cy="80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710275-B7CB-4DB2-B924-47AB95AD28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220810" y="4904886"/>
                  <a:ext cx="19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2322D52-5E97-4E87-9583-05EE6D28D8FA}"/>
                    </a:ext>
                  </a:extLst>
                </p14:cNvPr>
                <p14:cNvContentPartPr/>
                <p14:nvPr/>
              </p14:nvContentPartPr>
              <p14:xfrm>
                <a:off x="2458410" y="4872126"/>
                <a:ext cx="33480" cy="115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2322D52-5E97-4E87-9583-05EE6D28D8F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49770" y="4863126"/>
                  <a:ext cx="51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D559DE6-ADB8-484C-B461-9EABFF82E5FA}"/>
                    </a:ext>
                  </a:extLst>
                </p14:cNvPr>
                <p14:cNvContentPartPr/>
                <p14:nvPr/>
              </p14:nvContentPartPr>
              <p14:xfrm>
                <a:off x="2433570" y="4837926"/>
                <a:ext cx="201600" cy="148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D559DE6-ADB8-484C-B461-9EABFF82E5F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24570" y="4829286"/>
                  <a:ext cx="219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516F4F1-EA27-435E-B030-D6EC462823E1}"/>
                    </a:ext>
                  </a:extLst>
                </p14:cNvPr>
                <p14:cNvContentPartPr/>
                <p14:nvPr/>
              </p14:nvContentPartPr>
              <p14:xfrm>
                <a:off x="2698890" y="4826046"/>
                <a:ext cx="221040" cy="176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516F4F1-EA27-435E-B030-D6EC462823E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90250" y="4817046"/>
                  <a:ext cx="238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4B7E09C-85D6-4E36-951E-5C909FE1927B}"/>
                    </a:ext>
                  </a:extLst>
                </p14:cNvPr>
                <p14:cNvContentPartPr/>
                <p14:nvPr/>
              </p14:nvContentPartPr>
              <p14:xfrm>
                <a:off x="2905890" y="4854126"/>
                <a:ext cx="96480" cy="160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4B7E09C-85D6-4E36-951E-5C909FE1927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97250" y="4845486"/>
                  <a:ext cx="114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5FF9604-6CD6-454B-86B3-2192952C251A}"/>
                    </a:ext>
                  </a:extLst>
                </p14:cNvPr>
                <p14:cNvContentPartPr/>
                <p14:nvPr/>
              </p14:nvContentPartPr>
              <p14:xfrm>
                <a:off x="3016770" y="4898766"/>
                <a:ext cx="113760" cy="95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5FF9604-6CD6-454B-86B3-2192952C251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08130" y="4890126"/>
                  <a:ext cx="1314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06315CAE-937E-47A2-9DC9-75CBDC455A16}"/>
                  </a:ext>
                </a:extLst>
              </p14:cNvPr>
              <p14:cNvContentPartPr/>
              <p14:nvPr/>
            </p14:nvContentPartPr>
            <p14:xfrm>
              <a:off x="3441570" y="4849806"/>
              <a:ext cx="5760" cy="1296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06315CAE-937E-47A2-9DC9-75CBDC455A1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432570" y="4841166"/>
                <a:ext cx="2340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4437BF1-055D-4094-BE45-2F37F0189D2A}"/>
              </a:ext>
            </a:extLst>
          </p:cNvPr>
          <p:cNvGrpSpPr/>
          <p:nvPr/>
        </p:nvGrpSpPr>
        <p:grpSpPr>
          <a:xfrm>
            <a:off x="3669810" y="4824246"/>
            <a:ext cx="201960" cy="127800"/>
            <a:chOff x="3669810" y="4824246"/>
            <a:chExt cx="20196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E796301-A794-4A8D-8C04-452C9E55F3BC}"/>
                    </a:ext>
                  </a:extLst>
                </p14:cNvPr>
                <p14:cNvContentPartPr/>
                <p14:nvPr/>
              </p14:nvContentPartPr>
              <p14:xfrm>
                <a:off x="3710490" y="4824246"/>
                <a:ext cx="39240" cy="127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E796301-A794-4A8D-8C04-452C9E55F3B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01850" y="4815246"/>
                  <a:ext cx="5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3B733CB-F2B9-4E7B-B2F4-E943ACDF1621}"/>
                    </a:ext>
                  </a:extLst>
                </p14:cNvPr>
                <p14:cNvContentPartPr/>
                <p14:nvPr/>
              </p14:nvContentPartPr>
              <p14:xfrm>
                <a:off x="3669810" y="4877886"/>
                <a:ext cx="201960" cy="61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3B733CB-F2B9-4E7B-B2F4-E943ACDF162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61170" y="4869246"/>
                  <a:ext cx="2196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27343F2-43CD-4744-AE8E-A8B0AF48F413}"/>
              </a:ext>
            </a:extLst>
          </p:cNvPr>
          <p:cNvGrpSpPr/>
          <p:nvPr/>
        </p:nvGrpSpPr>
        <p:grpSpPr>
          <a:xfrm>
            <a:off x="4123410" y="4779246"/>
            <a:ext cx="421560" cy="159840"/>
            <a:chOff x="4123410" y="4779246"/>
            <a:chExt cx="42156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42DBA2E-887A-4F3D-8AF0-81CF38EB7F8E}"/>
                    </a:ext>
                  </a:extLst>
                </p14:cNvPr>
                <p14:cNvContentPartPr/>
                <p14:nvPr/>
              </p14:nvContentPartPr>
              <p14:xfrm>
                <a:off x="4123410" y="4779246"/>
                <a:ext cx="240480" cy="158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42DBA2E-887A-4F3D-8AF0-81CF38EB7F8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14770" y="4770246"/>
                  <a:ext cx="25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6ABBC54-7DF5-4E44-8412-67DD2D5C8583}"/>
                    </a:ext>
                  </a:extLst>
                </p14:cNvPr>
                <p14:cNvContentPartPr/>
                <p14:nvPr/>
              </p14:nvContentPartPr>
              <p14:xfrm>
                <a:off x="4374330" y="4803006"/>
                <a:ext cx="34920" cy="136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6ABBC54-7DF5-4E44-8412-67DD2D5C858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65690" y="4794366"/>
                  <a:ext cx="52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22F222B-0C42-44E4-91EB-722509430FEF}"/>
                    </a:ext>
                  </a:extLst>
                </p14:cNvPr>
                <p14:cNvContentPartPr/>
                <p14:nvPr/>
              </p14:nvContentPartPr>
              <p14:xfrm>
                <a:off x="4456770" y="4803366"/>
                <a:ext cx="88200" cy="131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22F222B-0C42-44E4-91EB-722509430FE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47770" y="4794726"/>
                  <a:ext cx="10584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6CA534F-D875-44B6-AB52-EB1438D97CD0}"/>
                  </a:ext>
                </a:extLst>
              </p14:cNvPr>
              <p14:cNvContentPartPr/>
              <p14:nvPr/>
            </p14:nvContentPartPr>
            <p14:xfrm>
              <a:off x="4908570" y="4763406"/>
              <a:ext cx="20160" cy="1281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6CA534F-D875-44B6-AB52-EB1438D97CD0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899570" y="4754406"/>
                <a:ext cx="3780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C15EC3D-16C8-4483-A198-A0B1B5EB6BDD}"/>
              </a:ext>
            </a:extLst>
          </p:cNvPr>
          <p:cNvGrpSpPr/>
          <p:nvPr/>
        </p:nvGrpSpPr>
        <p:grpSpPr>
          <a:xfrm>
            <a:off x="5118810" y="4778166"/>
            <a:ext cx="166680" cy="103680"/>
            <a:chOff x="5118810" y="4778166"/>
            <a:chExt cx="16668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95C99E-5DF7-4DEE-BA85-A83AD465CB89}"/>
                    </a:ext>
                  </a:extLst>
                </p14:cNvPr>
                <p14:cNvContentPartPr/>
                <p14:nvPr/>
              </p14:nvContentPartPr>
              <p14:xfrm>
                <a:off x="5152650" y="4778166"/>
                <a:ext cx="32040" cy="103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95C99E-5DF7-4DEE-BA85-A83AD465CB8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44010" y="4769166"/>
                  <a:ext cx="49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392C8C9-4313-4A70-9460-229DCE0F4234}"/>
                    </a:ext>
                  </a:extLst>
                </p14:cNvPr>
                <p14:cNvContentPartPr/>
                <p14:nvPr/>
              </p14:nvContentPartPr>
              <p14:xfrm>
                <a:off x="5118810" y="4810566"/>
                <a:ext cx="166680" cy="67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392C8C9-4313-4A70-9460-229DCE0F423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10170" y="4801926"/>
                  <a:ext cx="1843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4AA35F2-67B0-4F8F-AB76-89A15093CED1}"/>
              </a:ext>
            </a:extLst>
          </p:cNvPr>
          <p:cNvGrpSpPr/>
          <p:nvPr/>
        </p:nvGrpSpPr>
        <p:grpSpPr>
          <a:xfrm>
            <a:off x="5500770" y="4759806"/>
            <a:ext cx="417600" cy="141840"/>
            <a:chOff x="5500770" y="4759806"/>
            <a:chExt cx="41760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707C824-A554-4245-B0F6-8FBA9DD29F77}"/>
                    </a:ext>
                  </a:extLst>
                </p14:cNvPr>
                <p14:cNvContentPartPr/>
                <p14:nvPr/>
              </p14:nvContentPartPr>
              <p14:xfrm>
                <a:off x="5500770" y="4760526"/>
                <a:ext cx="100080" cy="117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707C824-A554-4245-B0F6-8FBA9DD29F7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92130" y="4751886"/>
                  <a:ext cx="117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54743E0-A81D-48D5-AE2C-4A7778A69931}"/>
                    </a:ext>
                  </a:extLst>
                </p14:cNvPr>
                <p14:cNvContentPartPr/>
                <p14:nvPr/>
              </p14:nvContentPartPr>
              <p14:xfrm>
                <a:off x="5643690" y="4768086"/>
                <a:ext cx="82440" cy="119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54743E0-A81D-48D5-AE2C-4A7778A6993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35050" y="4759086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E7AAB08-324D-48A7-8FCA-6133B1A70548}"/>
                    </a:ext>
                  </a:extLst>
                </p14:cNvPr>
                <p14:cNvContentPartPr/>
                <p14:nvPr/>
              </p14:nvContentPartPr>
              <p14:xfrm>
                <a:off x="5724690" y="4772406"/>
                <a:ext cx="38520" cy="129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E7AAB08-324D-48A7-8FCA-6133B1A7054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15690" y="4763406"/>
                  <a:ext cx="56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466C51B-6740-4BF2-AAB4-07988E67EFEA}"/>
                    </a:ext>
                  </a:extLst>
                </p14:cNvPr>
                <p14:cNvContentPartPr/>
                <p14:nvPr/>
              </p14:nvContentPartPr>
              <p14:xfrm>
                <a:off x="5841690" y="4759806"/>
                <a:ext cx="76680" cy="139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466C51B-6740-4BF2-AAB4-07988E67EF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32690" y="4751166"/>
                  <a:ext cx="943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D28EFAA-14C1-4B1B-802F-4C1DE16F9704}"/>
              </a:ext>
            </a:extLst>
          </p:cNvPr>
          <p:cNvGrpSpPr/>
          <p:nvPr/>
        </p:nvGrpSpPr>
        <p:grpSpPr>
          <a:xfrm>
            <a:off x="645090" y="5333286"/>
            <a:ext cx="554760" cy="223200"/>
            <a:chOff x="645090" y="5333286"/>
            <a:chExt cx="55476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D5374A6-9308-4999-BA34-B22A683BC4B8}"/>
                    </a:ext>
                  </a:extLst>
                </p14:cNvPr>
                <p14:cNvContentPartPr/>
                <p14:nvPr/>
              </p14:nvContentPartPr>
              <p14:xfrm>
                <a:off x="645090" y="5402766"/>
                <a:ext cx="176400" cy="153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D5374A6-9308-4999-BA34-B22A683BC4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6090" y="5394126"/>
                  <a:ext cx="194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22665B1-D4FB-405B-AC46-EAB0CF726F8F}"/>
                    </a:ext>
                  </a:extLst>
                </p14:cNvPr>
                <p14:cNvContentPartPr/>
                <p14:nvPr/>
              </p14:nvContentPartPr>
              <p14:xfrm>
                <a:off x="846690" y="5406366"/>
                <a:ext cx="127440" cy="109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22665B1-D4FB-405B-AC46-EAB0CF726F8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38050" y="5397366"/>
                  <a:ext cx="14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896DB19-61D8-4368-8111-26A53DDD8D48}"/>
                    </a:ext>
                  </a:extLst>
                </p14:cNvPr>
                <p14:cNvContentPartPr/>
                <p14:nvPr/>
              </p14:nvContentPartPr>
              <p14:xfrm>
                <a:off x="1005450" y="5333286"/>
                <a:ext cx="194400" cy="195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896DB19-61D8-4368-8111-26A53DDD8D4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96450" y="5324646"/>
                  <a:ext cx="2120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55F4E98-FF5F-47EF-A798-37FAEF2C1248}"/>
              </a:ext>
            </a:extLst>
          </p:cNvPr>
          <p:cNvGrpSpPr/>
          <p:nvPr/>
        </p:nvGrpSpPr>
        <p:grpSpPr>
          <a:xfrm>
            <a:off x="1662810" y="5345166"/>
            <a:ext cx="1091880" cy="198720"/>
            <a:chOff x="1662810" y="5345166"/>
            <a:chExt cx="10918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D4AB553-38D9-4AB2-BB37-45BE47FCF10B}"/>
                    </a:ext>
                  </a:extLst>
                </p14:cNvPr>
                <p14:cNvContentPartPr/>
                <p14:nvPr/>
              </p14:nvContentPartPr>
              <p14:xfrm>
                <a:off x="1662810" y="5414646"/>
                <a:ext cx="123120" cy="119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D4AB553-38D9-4AB2-BB37-45BE47FCF10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53810" y="5406006"/>
                  <a:ext cx="140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91BFD5A-E288-47B4-AE2A-4016F9B830DD}"/>
                    </a:ext>
                  </a:extLst>
                </p14:cNvPr>
                <p14:cNvContentPartPr/>
                <p14:nvPr/>
              </p14:nvContentPartPr>
              <p14:xfrm>
                <a:off x="1785930" y="5457486"/>
                <a:ext cx="186120" cy="70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91BFD5A-E288-47B4-AE2A-4016F9B830D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77290" y="5448846"/>
                  <a:ext cx="203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022825A-A6C0-4C3A-A998-EA737729C76A}"/>
                    </a:ext>
                  </a:extLst>
                </p14:cNvPr>
                <p14:cNvContentPartPr/>
                <p14:nvPr/>
              </p14:nvContentPartPr>
              <p14:xfrm>
                <a:off x="2058090" y="5389806"/>
                <a:ext cx="41400" cy="154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022825A-A6C0-4C3A-A998-EA737729C76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49450" y="5380806"/>
                  <a:ext cx="59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5ACDBF5-BF77-4644-835B-17C271532351}"/>
                    </a:ext>
                  </a:extLst>
                </p14:cNvPr>
                <p14:cNvContentPartPr/>
                <p14:nvPr/>
              </p14:nvContentPartPr>
              <p14:xfrm>
                <a:off x="2003010" y="5404566"/>
                <a:ext cx="266400" cy="122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5ACDBF5-BF77-4644-835B-17C27153235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994370" y="5395566"/>
                  <a:ext cx="28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52CF5C8-3AFD-41FB-8AE6-F825B6922BCE}"/>
                    </a:ext>
                  </a:extLst>
                </p14:cNvPr>
                <p14:cNvContentPartPr/>
                <p14:nvPr/>
              </p14:nvContentPartPr>
              <p14:xfrm>
                <a:off x="2271210" y="5345526"/>
                <a:ext cx="23400" cy="45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52CF5C8-3AFD-41FB-8AE6-F825B6922BC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62570" y="5336886"/>
                  <a:ext cx="41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25E7060-BC80-49FD-AB84-267B5E63697B}"/>
                    </a:ext>
                  </a:extLst>
                </p14:cNvPr>
                <p14:cNvContentPartPr/>
                <p14:nvPr/>
              </p14:nvContentPartPr>
              <p14:xfrm>
                <a:off x="2311170" y="5345166"/>
                <a:ext cx="91080" cy="1854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25E7060-BC80-49FD-AB84-267B5E63697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02530" y="5336166"/>
                  <a:ext cx="10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99D6B79-A27F-4612-A43D-8F6A06D914E5}"/>
                    </a:ext>
                  </a:extLst>
                </p14:cNvPr>
                <p14:cNvContentPartPr/>
                <p14:nvPr/>
              </p14:nvContentPartPr>
              <p14:xfrm>
                <a:off x="2451930" y="5386206"/>
                <a:ext cx="194400" cy="132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99D6B79-A27F-4612-A43D-8F6A06D914E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442930" y="5377566"/>
                  <a:ext cx="21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618564-FB9A-4F97-95F0-F54851A9D4FD}"/>
                    </a:ext>
                  </a:extLst>
                </p14:cNvPr>
                <p14:cNvContentPartPr/>
                <p14:nvPr/>
              </p14:nvContentPartPr>
              <p14:xfrm>
                <a:off x="2548050" y="5407086"/>
                <a:ext cx="206640" cy="118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618564-FB9A-4F97-95F0-F54851A9D4F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539410" y="5398086"/>
                  <a:ext cx="2242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CEC4B73A-E35D-4F70-BE24-FEC6AC2625F7}"/>
                  </a:ext>
                </a:extLst>
              </p14:cNvPr>
              <p14:cNvContentPartPr/>
              <p14:nvPr/>
            </p14:nvContentPartPr>
            <p14:xfrm>
              <a:off x="3014610" y="5385126"/>
              <a:ext cx="129600" cy="12780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EC4B73A-E35D-4F70-BE24-FEC6AC2625F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005970" y="5376126"/>
                <a:ext cx="1472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58562BBE-A824-41C6-AD1B-B40230A49C3B}"/>
              </a:ext>
            </a:extLst>
          </p:cNvPr>
          <p:cNvGrpSpPr/>
          <p:nvPr/>
        </p:nvGrpSpPr>
        <p:grpSpPr>
          <a:xfrm>
            <a:off x="3323130" y="5352726"/>
            <a:ext cx="682920" cy="162720"/>
            <a:chOff x="3323130" y="5352726"/>
            <a:chExt cx="68292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D317AB1-5365-426C-B16E-D77F85BC530D}"/>
                    </a:ext>
                  </a:extLst>
                </p14:cNvPr>
                <p14:cNvContentPartPr/>
                <p14:nvPr/>
              </p14:nvContentPartPr>
              <p14:xfrm>
                <a:off x="3351930" y="5371086"/>
                <a:ext cx="49680" cy="130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D317AB1-5365-426C-B16E-D77F85BC530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42930" y="5362086"/>
                  <a:ext cx="67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36FC04C-2770-48D8-927F-2759C71B525B}"/>
                    </a:ext>
                  </a:extLst>
                </p14:cNvPr>
                <p14:cNvContentPartPr/>
                <p14:nvPr/>
              </p14:nvContentPartPr>
              <p14:xfrm>
                <a:off x="3323130" y="5411766"/>
                <a:ext cx="157320" cy="72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36FC04C-2770-48D8-927F-2759C71B525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314130" y="5402766"/>
                  <a:ext cx="174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A09E689-EC13-4F6B-9205-733743C58F8E}"/>
                    </a:ext>
                  </a:extLst>
                </p14:cNvPr>
                <p14:cNvContentPartPr/>
                <p14:nvPr/>
              </p14:nvContentPartPr>
              <p14:xfrm>
                <a:off x="3633450" y="5352726"/>
                <a:ext cx="159120" cy="160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A09E689-EC13-4F6B-9205-733743C58F8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24450" y="5344086"/>
                  <a:ext cx="176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3E68FEA-D891-40FE-9234-DFB408B00566}"/>
                    </a:ext>
                  </a:extLst>
                </p14:cNvPr>
                <p14:cNvContentPartPr/>
                <p14:nvPr/>
              </p14:nvContentPartPr>
              <p14:xfrm>
                <a:off x="3781050" y="5379366"/>
                <a:ext cx="124920" cy="136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3E68FEA-D891-40FE-9234-DFB408B0056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72050" y="5370366"/>
                  <a:ext cx="142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39F8DCD-E42C-4401-B8CD-32D8E9B100B7}"/>
                    </a:ext>
                  </a:extLst>
                </p14:cNvPr>
                <p14:cNvContentPartPr/>
                <p14:nvPr/>
              </p14:nvContentPartPr>
              <p14:xfrm>
                <a:off x="3964290" y="5386206"/>
                <a:ext cx="41760" cy="120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39F8DCD-E42C-4401-B8CD-32D8E9B100B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55290" y="5377566"/>
                  <a:ext cx="59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B50B2E8-8338-4AB5-88C2-01CEA48CC9FC}"/>
              </a:ext>
            </a:extLst>
          </p:cNvPr>
          <p:cNvGrpSpPr/>
          <p:nvPr/>
        </p:nvGrpSpPr>
        <p:grpSpPr>
          <a:xfrm>
            <a:off x="4319250" y="5326446"/>
            <a:ext cx="844560" cy="177840"/>
            <a:chOff x="4319250" y="5326446"/>
            <a:chExt cx="84456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530ADAD-39C1-45BD-9F89-9934D01289E8}"/>
                    </a:ext>
                  </a:extLst>
                </p14:cNvPr>
                <p14:cNvContentPartPr/>
                <p14:nvPr/>
              </p14:nvContentPartPr>
              <p14:xfrm>
                <a:off x="4319250" y="5375046"/>
                <a:ext cx="94680" cy="997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530ADAD-39C1-45BD-9F89-9934D01289E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10610" y="5366046"/>
                  <a:ext cx="112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7BB0DCE-C08A-40B5-A87F-C9D9CB329E09}"/>
                    </a:ext>
                  </a:extLst>
                </p14:cNvPr>
                <p14:cNvContentPartPr/>
                <p14:nvPr/>
              </p14:nvContentPartPr>
              <p14:xfrm>
                <a:off x="4549290" y="5356686"/>
                <a:ext cx="41400" cy="1245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7BB0DCE-C08A-40B5-A87F-C9D9CB329E0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40290" y="5348046"/>
                  <a:ext cx="59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F2D92F1-1936-416D-A399-7B46A9CB5382}"/>
                    </a:ext>
                  </a:extLst>
                </p14:cNvPr>
                <p14:cNvContentPartPr/>
                <p14:nvPr/>
              </p14:nvContentPartPr>
              <p14:xfrm>
                <a:off x="4505010" y="5399166"/>
                <a:ext cx="191520" cy="62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F2D92F1-1936-416D-A399-7B46A9CB538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496370" y="5390526"/>
                  <a:ext cx="209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B5AE2F3-DA31-4D81-9A85-0121C14ADD9F}"/>
                    </a:ext>
                  </a:extLst>
                </p14:cNvPr>
                <p14:cNvContentPartPr/>
                <p14:nvPr/>
              </p14:nvContentPartPr>
              <p14:xfrm>
                <a:off x="4820370" y="5326446"/>
                <a:ext cx="115920" cy="128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B5AE2F3-DA31-4D81-9A85-0121C14ADD9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11730" y="5317806"/>
                  <a:ext cx="13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D3BB82-13CF-4AD3-BFA3-E399483601DD}"/>
                    </a:ext>
                  </a:extLst>
                </p14:cNvPr>
                <p14:cNvContentPartPr/>
                <p14:nvPr/>
              </p14:nvContentPartPr>
              <p14:xfrm>
                <a:off x="4963650" y="5336526"/>
                <a:ext cx="78480" cy="108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D3BB82-13CF-4AD3-BFA3-E399483601D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54650" y="5327886"/>
                  <a:ext cx="96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06F8347-38BD-49FF-A782-07A15DF6B442}"/>
                    </a:ext>
                  </a:extLst>
                </p14:cNvPr>
                <p14:cNvContentPartPr/>
                <p14:nvPr/>
              </p14:nvContentPartPr>
              <p14:xfrm>
                <a:off x="5046450" y="5345526"/>
                <a:ext cx="19080" cy="126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06F8347-38BD-49FF-A782-07A15DF6B44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37810" y="5336886"/>
                  <a:ext cx="36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B0E1AD6-5DE6-474E-BDCF-CDCCB65D0DB2}"/>
                    </a:ext>
                  </a:extLst>
                </p14:cNvPr>
                <p14:cNvContentPartPr/>
                <p14:nvPr/>
              </p14:nvContentPartPr>
              <p14:xfrm>
                <a:off x="5099370" y="5373966"/>
                <a:ext cx="64440" cy="130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B0E1AD6-5DE6-474E-BDCF-CDCCB65D0DB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90730" y="5364966"/>
                  <a:ext cx="82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57348D1-78B2-4BB2-A91B-A82DAD5A5E59}"/>
              </a:ext>
            </a:extLst>
          </p:cNvPr>
          <p:cNvGrpSpPr/>
          <p:nvPr/>
        </p:nvGrpSpPr>
        <p:grpSpPr>
          <a:xfrm>
            <a:off x="651570" y="5979486"/>
            <a:ext cx="659880" cy="304200"/>
            <a:chOff x="651570" y="5979486"/>
            <a:chExt cx="65988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38178D8-B1C4-4F0C-A344-81CB5ADDFE92}"/>
                    </a:ext>
                  </a:extLst>
                </p14:cNvPr>
                <p14:cNvContentPartPr/>
                <p14:nvPr/>
              </p14:nvContentPartPr>
              <p14:xfrm>
                <a:off x="651570" y="5979486"/>
                <a:ext cx="88560" cy="304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38178D8-B1C4-4F0C-A344-81CB5ADDFE9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42570" y="5970486"/>
                  <a:ext cx="106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DC2332F-D7F3-4DD4-909E-514994234D52}"/>
                    </a:ext>
                  </a:extLst>
                </p14:cNvPr>
                <p14:cNvContentPartPr/>
                <p14:nvPr/>
              </p14:nvContentPartPr>
              <p14:xfrm>
                <a:off x="802410" y="6020526"/>
                <a:ext cx="68040" cy="104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DC2332F-D7F3-4DD4-909E-514994234D5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3410" y="6011526"/>
                  <a:ext cx="8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2EE94A7-05A5-4062-ADCC-2BEB0853AC23}"/>
                    </a:ext>
                  </a:extLst>
                </p14:cNvPr>
                <p14:cNvContentPartPr/>
                <p14:nvPr/>
              </p14:nvContentPartPr>
              <p14:xfrm>
                <a:off x="932010" y="6049326"/>
                <a:ext cx="223920" cy="1011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2EE94A7-05A5-4062-ADCC-2BEB0853AC2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3370" y="6040326"/>
                  <a:ext cx="241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49488BB-C843-4C8B-B4F9-0E67720F589E}"/>
                    </a:ext>
                  </a:extLst>
                </p14:cNvPr>
                <p14:cNvContentPartPr/>
                <p14:nvPr/>
              </p14:nvContentPartPr>
              <p14:xfrm>
                <a:off x="1207050" y="6053286"/>
                <a:ext cx="104400" cy="853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49488BB-C843-4C8B-B4F9-0E67720F589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98050" y="6044286"/>
                  <a:ext cx="1220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3F7DC05-B2A8-49A3-9962-5520A18E078D}"/>
              </a:ext>
            </a:extLst>
          </p:cNvPr>
          <p:cNvGrpSpPr/>
          <p:nvPr/>
        </p:nvGrpSpPr>
        <p:grpSpPr>
          <a:xfrm>
            <a:off x="1756050" y="5945646"/>
            <a:ext cx="1030320" cy="196200"/>
            <a:chOff x="1756050" y="5945646"/>
            <a:chExt cx="103032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5A44102-D3B0-4771-9BBE-FCD453A7FC59}"/>
                    </a:ext>
                  </a:extLst>
                </p14:cNvPr>
                <p14:cNvContentPartPr/>
                <p14:nvPr/>
              </p14:nvContentPartPr>
              <p14:xfrm>
                <a:off x="1756050" y="6009366"/>
                <a:ext cx="325440" cy="132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5A44102-D3B0-4771-9BBE-FCD453A7FC5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747410" y="6000726"/>
                  <a:ext cx="343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E44FF51-E921-4E84-B07F-397E5A4BCA4C}"/>
                    </a:ext>
                  </a:extLst>
                </p14:cNvPr>
                <p14:cNvContentPartPr/>
                <p14:nvPr/>
              </p14:nvContentPartPr>
              <p14:xfrm>
                <a:off x="2142330" y="5965446"/>
                <a:ext cx="68400" cy="160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E44FF51-E921-4E84-B07F-397E5A4BCA4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33690" y="5956446"/>
                  <a:ext cx="86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1610F05-6010-4BBE-921E-D7BDFAD0DDF2}"/>
                    </a:ext>
                  </a:extLst>
                </p14:cNvPr>
                <p14:cNvContentPartPr/>
                <p14:nvPr/>
              </p14:nvContentPartPr>
              <p14:xfrm>
                <a:off x="2075370" y="5949606"/>
                <a:ext cx="271800" cy="172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1610F05-6010-4BBE-921E-D7BDFAD0DDF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66730" y="5940966"/>
                  <a:ext cx="289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7C53B33-2F09-4859-BC0A-7AD67C0DCF4A}"/>
                    </a:ext>
                  </a:extLst>
                </p14:cNvPr>
                <p14:cNvContentPartPr/>
                <p14:nvPr/>
              </p14:nvContentPartPr>
              <p14:xfrm>
                <a:off x="2360850" y="5945646"/>
                <a:ext cx="89640" cy="170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7C53B33-2F09-4859-BC0A-7AD67C0DCF4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352210" y="5937006"/>
                  <a:ext cx="107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6BE6D74-397B-4E2F-B012-78DAD6768D8C}"/>
                    </a:ext>
                  </a:extLst>
                </p14:cNvPr>
                <p14:cNvContentPartPr/>
                <p14:nvPr/>
              </p14:nvContentPartPr>
              <p14:xfrm>
                <a:off x="2483970" y="6050766"/>
                <a:ext cx="89280" cy="54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6BE6D74-397B-4E2F-B012-78DAD6768D8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74970" y="6041766"/>
                  <a:ext cx="106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B4445F1-C9DC-4585-A918-4B3F18E35688}"/>
                    </a:ext>
                  </a:extLst>
                </p14:cNvPr>
                <p14:cNvContentPartPr/>
                <p14:nvPr/>
              </p14:nvContentPartPr>
              <p14:xfrm>
                <a:off x="2553450" y="5956446"/>
                <a:ext cx="116640" cy="1479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B4445F1-C9DC-4585-A918-4B3F18E3568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44450" y="5947446"/>
                  <a:ext cx="13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8198EE7-32F7-4FBE-9E5F-BD6C95C234F8}"/>
                    </a:ext>
                  </a:extLst>
                </p14:cNvPr>
                <p14:cNvContentPartPr/>
                <p14:nvPr/>
              </p14:nvContentPartPr>
              <p14:xfrm>
                <a:off x="2679450" y="6016926"/>
                <a:ext cx="106920" cy="95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8198EE7-32F7-4FBE-9E5F-BD6C95C234F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70810" y="6008286"/>
                  <a:ext cx="12456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D4FA45C-59D1-4420-9CCD-12EBF1E50B55}"/>
                  </a:ext>
                </a:extLst>
              </p14:cNvPr>
              <p14:cNvContentPartPr/>
              <p14:nvPr/>
            </p14:nvContentPartPr>
            <p14:xfrm>
              <a:off x="3057090" y="6009006"/>
              <a:ext cx="117360" cy="1015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D4FA45C-59D1-4420-9CCD-12EBF1E50B55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048450" y="6000006"/>
                <a:ext cx="13500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85D236C-CD02-428F-B94C-B7B22B903C84}"/>
              </a:ext>
            </a:extLst>
          </p:cNvPr>
          <p:cNvGrpSpPr/>
          <p:nvPr/>
        </p:nvGrpSpPr>
        <p:grpSpPr>
          <a:xfrm>
            <a:off x="3385050" y="5975166"/>
            <a:ext cx="163080" cy="139320"/>
            <a:chOff x="3385050" y="5975166"/>
            <a:chExt cx="16308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404A414-6D10-4A12-8F1A-EDAAE5ACF7D6}"/>
                    </a:ext>
                  </a:extLst>
                </p14:cNvPr>
                <p14:cNvContentPartPr/>
                <p14:nvPr/>
              </p14:nvContentPartPr>
              <p14:xfrm>
                <a:off x="3431490" y="5975166"/>
                <a:ext cx="16200" cy="1393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404A414-6D10-4A12-8F1A-EDAAE5ACF7D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22490" y="5966166"/>
                  <a:ext cx="3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7843084-7E37-4D83-8D09-1E3815E4DBB5}"/>
                    </a:ext>
                  </a:extLst>
                </p14:cNvPr>
                <p14:cNvContentPartPr/>
                <p14:nvPr/>
              </p14:nvContentPartPr>
              <p14:xfrm>
                <a:off x="3385050" y="6018006"/>
                <a:ext cx="163080" cy="802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7843084-7E37-4D83-8D09-1E3815E4DBB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376410" y="6009366"/>
                  <a:ext cx="180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C08A221-C265-45C2-A266-53EDB6EEBA3A}"/>
              </a:ext>
            </a:extLst>
          </p:cNvPr>
          <p:cNvGrpSpPr/>
          <p:nvPr/>
        </p:nvGrpSpPr>
        <p:grpSpPr>
          <a:xfrm>
            <a:off x="3725610" y="5942046"/>
            <a:ext cx="323280" cy="132840"/>
            <a:chOff x="3725610" y="5942046"/>
            <a:chExt cx="32328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9F1A266-A5D1-41D5-83F5-5C7363B49222}"/>
                    </a:ext>
                  </a:extLst>
                </p14:cNvPr>
                <p14:cNvContentPartPr/>
                <p14:nvPr/>
              </p14:nvContentPartPr>
              <p14:xfrm>
                <a:off x="3725610" y="5956446"/>
                <a:ext cx="90000" cy="113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9F1A266-A5D1-41D5-83F5-5C7363B4922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16970" y="5947446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2FCB1B7-F9A2-467D-B989-D35DC64ACE7D}"/>
                    </a:ext>
                  </a:extLst>
                </p14:cNvPr>
                <p14:cNvContentPartPr/>
                <p14:nvPr/>
              </p14:nvContentPartPr>
              <p14:xfrm>
                <a:off x="3837570" y="5942046"/>
                <a:ext cx="99360" cy="122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2FCB1B7-F9A2-467D-B989-D35DC64ACE7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828570" y="5933046"/>
                  <a:ext cx="117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665A953-B5B0-426E-BA63-C0673BB48ACD}"/>
                    </a:ext>
                  </a:extLst>
                </p14:cNvPr>
                <p14:cNvContentPartPr/>
                <p14:nvPr/>
              </p14:nvContentPartPr>
              <p14:xfrm>
                <a:off x="3989490" y="5949606"/>
                <a:ext cx="59400" cy="1252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665A953-B5B0-426E-BA63-C0673BB48AC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80490" y="5940966"/>
                  <a:ext cx="7704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61F9FB6-FDE7-48DF-9E0D-B0633C11B13B}"/>
              </a:ext>
            </a:extLst>
          </p:cNvPr>
          <p:cNvGrpSpPr/>
          <p:nvPr/>
        </p:nvGrpSpPr>
        <p:grpSpPr>
          <a:xfrm>
            <a:off x="1770810" y="6461526"/>
            <a:ext cx="384840" cy="146160"/>
            <a:chOff x="1770810" y="6461526"/>
            <a:chExt cx="3848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A8DF58A-A977-44B0-B224-91605253EBC9}"/>
                    </a:ext>
                  </a:extLst>
                </p14:cNvPr>
                <p14:cNvContentPartPr/>
                <p14:nvPr/>
              </p14:nvContentPartPr>
              <p14:xfrm>
                <a:off x="1770810" y="6461526"/>
                <a:ext cx="97560" cy="146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A8DF58A-A977-44B0-B224-91605253EBC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61810" y="6452526"/>
                  <a:ext cx="115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AEBBFCD-15CF-4D9A-8FD5-938C80A9B829}"/>
                    </a:ext>
                  </a:extLst>
                </p14:cNvPr>
                <p14:cNvContentPartPr/>
                <p14:nvPr/>
              </p14:nvContentPartPr>
              <p14:xfrm>
                <a:off x="1902570" y="6525246"/>
                <a:ext cx="148320" cy="77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AEBBFCD-15CF-4D9A-8FD5-938C80A9B82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893570" y="6516246"/>
                  <a:ext cx="165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4C53820-8172-4F27-B667-B2CCD2639674}"/>
                    </a:ext>
                  </a:extLst>
                </p14:cNvPr>
                <p14:cNvContentPartPr/>
                <p14:nvPr/>
              </p14:nvContentPartPr>
              <p14:xfrm>
                <a:off x="2080050" y="6464046"/>
                <a:ext cx="75600" cy="1411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4C53820-8172-4F27-B667-B2CCD263967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071410" y="6455046"/>
                  <a:ext cx="9324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94679FE-6596-4ACE-BD11-532DFD146BA5}"/>
                  </a:ext>
                </a:extLst>
              </p14:cNvPr>
              <p14:cNvContentPartPr/>
              <p14:nvPr/>
            </p14:nvContentPartPr>
            <p14:xfrm>
              <a:off x="2672610" y="6465486"/>
              <a:ext cx="145080" cy="1641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94679FE-6596-4ACE-BD11-532DFD146BA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663970" y="6456486"/>
                <a:ext cx="16272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4A17397-4D9F-4F88-9345-B094FE76F516}"/>
              </a:ext>
            </a:extLst>
          </p:cNvPr>
          <p:cNvGrpSpPr/>
          <p:nvPr/>
        </p:nvGrpSpPr>
        <p:grpSpPr>
          <a:xfrm>
            <a:off x="3102090" y="6474126"/>
            <a:ext cx="170640" cy="153720"/>
            <a:chOff x="3102090" y="6474126"/>
            <a:chExt cx="17064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FE2E8CA-603C-4B4F-8C64-B13E45A49EA9}"/>
                    </a:ext>
                  </a:extLst>
                </p14:cNvPr>
                <p14:cNvContentPartPr/>
                <p14:nvPr/>
              </p14:nvContentPartPr>
              <p14:xfrm>
                <a:off x="3134850" y="6474126"/>
                <a:ext cx="62640" cy="1537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FE2E8CA-603C-4B4F-8C64-B13E45A49EA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126210" y="6465126"/>
                  <a:ext cx="80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BD509E8-0A1A-4DE1-9A31-BF07545AB408}"/>
                    </a:ext>
                  </a:extLst>
                </p14:cNvPr>
                <p14:cNvContentPartPr/>
                <p14:nvPr/>
              </p14:nvContentPartPr>
              <p14:xfrm>
                <a:off x="3102090" y="6537126"/>
                <a:ext cx="170640" cy="626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BD509E8-0A1A-4DE1-9A31-BF07545AB40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93090" y="6528126"/>
                  <a:ext cx="1882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DE355CE-FEF7-435D-B5F3-DD80DA7C7D47}"/>
              </a:ext>
            </a:extLst>
          </p:cNvPr>
          <p:cNvGrpSpPr/>
          <p:nvPr/>
        </p:nvGrpSpPr>
        <p:grpSpPr>
          <a:xfrm>
            <a:off x="3629130" y="6410766"/>
            <a:ext cx="675360" cy="194760"/>
            <a:chOff x="3629130" y="6410766"/>
            <a:chExt cx="67536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C0BC0AB-D872-4EDF-9CA9-C37ACE99D52C}"/>
                    </a:ext>
                  </a:extLst>
                </p14:cNvPr>
                <p14:cNvContentPartPr/>
                <p14:nvPr/>
              </p14:nvContentPartPr>
              <p14:xfrm>
                <a:off x="3629130" y="6432006"/>
                <a:ext cx="48240" cy="164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C0BC0AB-D872-4EDF-9CA9-C37ACE99D52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20490" y="6423006"/>
                  <a:ext cx="65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442E6E9-D45B-4D37-9636-AABD176FFB62}"/>
                    </a:ext>
                  </a:extLst>
                </p14:cNvPr>
                <p14:cNvContentPartPr/>
                <p14:nvPr/>
              </p14:nvContentPartPr>
              <p14:xfrm>
                <a:off x="3640290" y="6454326"/>
                <a:ext cx="106560" cy="119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442E6E9-D45B-4D37-9636-AABD176FFB6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31290" y="6445326"/>
                  <a:ext cx="124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4912CF5-4383-4FE7-9B1F-942B845BD97D}"/>
                    </a:ext>
                  </a:extLst>
                </p14:cNvPr>
                <p14:cNvContentPartPr/>
                <p14:nvPr/>
              </p14:nvContentPartPr>
              <p14:xfrm>
                <a:off x="3797610" y="6419406"/>
                <a:ext cx="152640" cy="186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4912CF5-4383-4FE7-9B1F-942B845BD97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88970" y="6410766"/>
                  <a:ext cx="170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BA2AD56-69A1-4F1D-AC4A-D2182A4C7B2B}"/>
                    </a:ext>
                  </a:extLst>
                </p14:cNvPr>
                <p14:cNvContentPartPr/>
                <p14:nvPr/>
              </p14:nvContentPartPr>
              <p14:xfrm>
                <a:off x="3995610" y="6410766"/>
                <a:ext cx="308880" cy="1843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BA2AD56-69A1-4F1D-AC4A-D2182A4C7B2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86970" y="6402126"/>
                  <a:ext cx="32652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9CE27FD3-3871-4339-87AE-A409E0EEB452}"/>
                  </a:ext>
                </a:extLst>
              </p14:cNvPr>
              <p14:cNvContentPartPr/>
              <p14:nvPr/>
            </p14:nvContentPartPr>
            <p14:xfrm>
              <a:off x="8014290" y="6739446"/>
              <a:ext cx="6480" cy="1620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9CE27FD3-3871-4339-87AE-A409E0EEB45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005290" y="6730446"/>
                <a:ext cx="2412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4256FEA-B10C-4FF0-90E4-4B865738CA4D}"/>
              </a:ext>
            </a:extLst>
          </p:cNvPr>
          <p:cNvGrpSpPr/>
          <p:nvPr/>
        </p:nvGrpSpPr>
        <p:grpSpPr>
          <a:xfrm>
            <a:off x="10678650" y="6485286"/>
            <a:ext cx="227880" cy="223200"/>
            <a:chOff x="10678650" y="6485286"/>
            <a:chExt cx="22788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0D4714C-FC2A-48AF-BF30-489E97F52FB9}"/>
                    </a:ext>
                  </a:extLst>
                </p14:cNvPr>
                <p14:cNvContentPartPr/>
                <p14:nvPr/>
              </p14:nvContentPartPr>
              <p14:xfrm>
                <a:off x="10703130" y="6485286"/>
                <a:ext cx="39600" cy="213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0D4714C-FC2A-48AF-BF30-489E97F52FB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694490" y="6476286"/>
                  <a:ext cx="57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1E777FB-195A-42DC-9AB2-A7CAFDD4A3C2}"/>
                    </a:ext>
                  </a:extLst>
                </p14:cNvPr>
                <p14:cNvContentPartPr/>
                <p14:nvPr/>
              </p14:nvContentPartPr>
              <p14:xfrm>
                <a:off x="10678650" y="6488166"/>
                <a:ext cx="223200" cy="220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1E777FB-195A-42DC-9AB2-A7CAFDD4A3C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670010" y="6479526"/>
                  <a:ext cx="240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816CB31-4390-44A5-83D4-FBDA5247B8F0}"/>
                    </a:ext>
                  </a:extLst>
                </p14:cNvPr>
                <p14:cNvContentPartPr/>
                <p14:nvPr/>
              </p14:nvContentPartPr>
              <p14:xfrm>
                <a:off x="10748130" y="6684726"/>
                <a:ext cx="158400" cy="9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816CB31-4390-44A5-83D4-FBDA5247B8F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739490" y="6676086"/>
                  <a:ext cx="176040" cy="2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885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Uncrossing Technique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308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following lemma shows that tight sets are closed under union and intersection,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furthermore they are linearly dependent.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Informally, this will help us in “uncrossing two intersecting tight sets”,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by replacing them by their union and intersection.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CA" sz="2000" dirty="0"/>
                  <a:t>, then both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are in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Furthermore,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308534"/>
              </a:xfrm>
              <a:prstGeom prst="rect">
                <a:avLst/>
              </a:prstGeom>
              <a:blipFill>
                <a:blip r:embed="rId2"/>
                <a:stretch>
                  <a:fillRect l="-557" t="-11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52B22-1FD6-4C15-90AF-53226A7376B5}"/>
              </a:ext>
            </a:extLst>
          </p:cNvPr>
          <p:cNvGrpSpPr/>
          <p:nvPr/>
        </p:nvGrpSpPr>
        <p:grpSpPr>
          <a:xfrm>
            <a:off x="8744370" y="1753086"/>
            <a:ext cx="600840" cy="667800"/>
            <a:chOff x="8744370" y="1753086"/>
            <a:chExt cx="600840" cy="6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016C93-D43F-4DDE-B18E-52E06746E1D3}"/>
                    </a:ext>
                  </a:extLst>
                </p14:cNvPr>
                <p14:cNvContentPartPr/>
                <p14:nvPr/>
              </p14:nvContentPartPr>
              <p14:xfrm>
                <a:off x="8756970" y="2016966"/>
                <a:ext cx="332280" cy="403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016C93-D43F-4DDE-B18E-52E06746E1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48330" y="2008326"/>
                  <a:ext cx="3499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E8E079-8156-4FC4-AE04-70130209AE20}"/>
                    </a:ext>
                  </a:extLst>
                </p14:cNvPr>
                <p14:cNvContentPartPr/>
                <p14:nvPr/>
              </p14:nvContentPartPr>
              <p14:xfrm>
                <a:off x="8983050" y="2047926"/>
                <a:ext cx="273600" cy="370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E8E079-8156-4FC4-AE04-70130209AE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74050" y="2038926"/>
                  <a:ext cx="2912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7BB632-6EDE-4E3B-A294-8892C51086DA}"/>
                    </a:ext>
                  </a:extLst>
                </p14:cNvPr>
                <p14:cNvContentPartPr/>
                <p14:nvPr/>
              </p14:nvContentPartPr>
              <p14:xfrm>
                <a:off x="8744370" y="1753086"/>
                <a:ext cx="93600" cy="137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7BB632-6EDE-4E3B-A294-8892C51086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35730" y="1744086"/>
                  <a:ext cx="111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048ABE-707F-4B0D-8D98-CE2EB221FFFE}"/>
                    </a:ext>
                  </a:extLst>
                </p14:cNvPr>
                <p14:cNvContentPartPr/>
                <p14:nvPr/>
              </p14:nvContentPartPr>
              <p14:xfrm>
                <a:off x="9189690" y="1760646"/>
                <a:ext cx="155520" cy="8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048ABE-707F-4B0D-8D98-CE2EB221FF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0690" y="1752006"/>
                  <a:ext cx="17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60995A-A864-4C2B-9666-69D3F006274C}"/>
                    </a:ext>
                  </a:extLst>
                </p14:cNvPr>
                <p14:cNvContentPartPr/>
                <p14:nvPr/>
              </p14:nvContentPartPr>
              <p14:xfrm>
                <a:off x="9271410" y="1772526"/>
                <a:ext cx="10440" cy="138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60995A-A864-4C2B-9666-69D3F00627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62770" y="1763886"/>
                  <a:ext cx="280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9C3C0F-C33C-4C5C-8AAA-9E9D020EE8F6}"/>
              </a:ext>
            </a:extLst>
          </p:cNvPr>
          <p:cNvGrpSpPr/>
          <p:nvPr/>
        </p:nvGrpSpPr>
        <p:grpSpPr>
          <a:xfrm>
            <a:off x="9974850" y="1879086"/>
            <a:ext cx="1031400" cy="784800"/>
            <a:chOff x="9974850" y="1879086"/>
            <a:chExt cx="1031400" cy="78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E787B2-6EE9-479B-B33F-C973760A8A16}"/>
                    </a:ext>
                  </a:extLst>
                </p14:cNvPr>
                <p14:cNvContentPartPr/>
                <p14:nvPr/>
              </p14:nvContentPartPr>
              <p14:xfrm>
                <a:off x="10260330" y="2170686"/>
                <a:ext cx="165600" cy="299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E787B2-6EE9-479B-B33F-C973760A8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51690" y="2162046"/>
                  <a:ext cx="183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D958E0-DC0C-4E37-A2C6-6304714A6E4C}"/>
                    </a:ext>
                  </a:extLst>
                </p14:cNvPr>
                <p14:cNvContentPartPr/>
                <p14:nvPr/>
              </p14:nvContentPartPr>
              <p14:xfrm>
                <a:off x="10295610" y="2526366"/>
                <a:ext cx="72000" cy="11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D958E0-DC0C-4E37-A2C6-6304714A6E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6970" y="2517366"/>
                  <a:ext cx="89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1C8D496-DB2E-4769-A8E2-73F22BF6286D}"/>
                    </a:ext>
                  </a:extLst>
                </p14:cNvPr>
                <p14:cNvContentPartPr/>
                <p14:nvPr/>
              </p14:nvContentPartPr>
              <p14:xfrm>
                <a:off x="10407570" y="2530326"/>
                <a:ext cx="73440" cy="11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1C8D496-DB2E-4769-A8E2-73F22BF628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98570" y="2521686"/>
                  <a:ext cx="9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0A5426-E634-4BE6-A192-847C876F5F9A}"/>
                    </a:ext>
                  </a:extLst>
                </p14:cNvPr>
                <p14:cNvContentPartPr/>
                <p14:nvPr/>
              </p14:nvContentPartPr>
              <p14:xfrm>
                <a:off x="10478490" y="2521686"/>
                <a:ext cx="84600" cy="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0A5426-E634-4BE6-A192-847C876F5F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69850" y="2513046"/>
                  <a:ext cx="102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31A8C0-83BD-4EE2-966B-58E7BDDA56DB}"/>
                    </a:ext>
                  </a:extLst>
                </p14:cNvPr>
                <p14:cNvContentPartPr/>
                <p14:nvPr/>
              </p14:nvContentPartPr>
              <p14:xfrm>
                <a:off x="10517730" y="2525646"/>
                <a:ext cx="25200" cy="138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31A8C0-83BD-4EE2-966B-58E7BDDA56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09090" y="2516646"/>
                  <a:ext cx="42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1564BB-A550-4015-8685-B2B70D4228AE}"/>
                    </a:ext>
                  </a:extLst>
                </p14:cNvPr>
                <p14:cNvContentPartPr/>
                <p14:nvPr/>
              </p14:nvContentPartPr>
              <p14:xfrm>
                <a:off x="9974850" y="2074206"/>
                <a:ext cx="684360" cy="38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1564BB-A550-4015-8685-B2B70D4228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65850" y="2065206"/>
                  <a:ext cx="702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8AD38E-B5C8-436F-8F08-3B8BC4E8960C}"/>
                    </a:ext>
                  </a:extLst>
                </p14:cNvPr>
                <p14:cNvContentPartPr/>
                <p14:nvPr/>
              </p14:nvContentPartPr>
              <p14:xfrm>
                <a:off x="10679010" y="1879086"/>
                <a:ext cx="104040" cy="127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8AD38E-B5C8-436F-8F08-3B8BC4E896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70010" y="1870086"/>
                  <a:ext cx="121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174205-7A1A-42B4-B88F-7D16C4C68140}"/>
                    </a:ext>
                  </a:extLst>
                </p14:cNvPr>
                <p14:cNvContentPartPr/>
                <p14:nvPr/>
              </p14:nvContentPartPr>
              <p14:xfrm>
                <a:off x="10808970" y="1933806"/>
                <a:ext cx="59760" cy="70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174205-7A1A-42B4-B88F-7D16C4C681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00330" y="1925166"/>
                  <a:ext cx="77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BBC785-B88A-451D-9E4D-C497201F7F9D}"/>
                    </a:ext>
                  </a:extLst>
                </p14:cNvPr>
                <p14:cNvContentPartPr/>
                <p14:nvPr/>
              </p14:nvContentPartPr>
              <p14:xfrm>
                <a:off x="10908690" y="1910046"/>
                <a:ext cx="97560" cy="10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BBC785-B88A-451D-9E4D-C497201F7F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99690" y="1901406"/>
                  <a:ext cx="115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E4A8E5-BEEE-4822-B3B8-D466F955BC4E}"/>
                    </a:ext>
                  </a:extLst>
                </p14:cNvPr>
                <p14:cNvContentPartPr/>
                <p14:nvPr/>
              </p14:nvContentPartPr>
              <p14:xfrm>
                <a:off x="10945410" y="1912206"/>
                <a:ext cx="27720" cy="10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E4A8E5-BEEE-4822-B3B8-D466F955BC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36770" y="1903206"/>
                  <a:ext cx="453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3A0973-15ED-4115-BE05-4A581B8FD280}"/>
              </a:ext>
            </a:extLst>
          </p:cNvPr>
          <p:cNvGrpSpPr/>
          <p:nvPr/>
        </p:nvGrpSpPr>
        <p:grpSpPr>
          <a:xfrm>
            <a:off x="746970" y="4021086"/>
            <a:ext cx="969840" cy="316800"/>
            <a:chOff x="746970" y="4021086"/>
            <a:chExt cx="96984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5EFDFE-46B5-42EA-950E-E0D3D359F15A}"/>
                    </a:ext>
                  </a:extLst>
                </p14:cNvPr>
                <p14:cNvContentPartPr/>
                <p14:nvPr/>
              </p14:nvContentPartPr>
              <p14:xfrm>
                <a:off x="935610" y="4065726"/>
                <a:ext cx="30240" cy="27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5EFDFE-46B5-42EA-950E-E0D3D359F1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6970" y="4057086"/>
                  <a:ext cx="47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B83936-ECA8-4AAB-BFED-37F2783F63F4}"/>
                    </a:ext>
                  </a:extLst>
                </p14:cNvPr>
                <p14:cNvContentPartPr/>
                <p14:nvPr/>
              </p14:nvContentPartPr>
              <p14:xfrm>
                <a:off x="917250" y="4069686"/>
                <a:ext cx="96480" cy="138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B83936-ECA8-4AAB-BFED-37F2783F63F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8250" y="4061046"/>
                  <a:ext cx="114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4DF783-D98C-42FD-A22E-29CE490FE088}"/>
                    </a:ext>
                  </a:extLst>
                </p14:cNvPr>
                <p14:cNvContentPartPr/>
                <p14:nvPr/>
              </p14:nvContentPartPr>
              <p14:xfrm>
                <a:off x="1044690" y="4090206"/>
                <a:ext cx="93600" cy="118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4DF783-D98C-42FD-A22E-29CE490FE0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5690" y="4081566"/>
                  <a:ext cx="11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E7351A-1CD0-40D6-9784-0476C5182DE8}"/>
                    </a:ext>
                  </a:extLst>
                </p14:cNvPr>
                <p14:cNvContentPartPr/>
                <p14:nvPr/>
              </p14:nvContentPartPr>
              <p14:xfrm>
                <a:off x="1167090" y="4114326"/>
                <a:ext cx="72000" cy="77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E7351A-1CD0-40D6-9784-0476C5182D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58450" y="4105326"/>
                  <a:ext cx="89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6FBA5A-EB26-4533-812E-6E28E20C8EBA}"/>
                    </a:ext>
                  </a:extLst>
                </p14:cNvPr>
                <p14:cNvContentPartPr/>
                <p14:nvPr/>
              </p14:nvContentPartPr>
              <p14:xfrm>
                <a:off x="1256010" y="4021086"/>
                <a:ext cx="189720" cy="27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6FBA5A-EB26-4533-812E-6E28E20C8E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47370" y="4012446"/>
                  <a:ext cx="207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96192A-9095-4559-9829-A4388188F474}"/>
                    </a:ext>
                  </a:extLst>
                </p14:cNvPr>
                <p14:cNvContentPartPr/>
                <p14:nvPr/>
              </p14:nvContentPartPr>
              <p14:xfrm>
                <a:off x="1370490" y="4157886"/>
                <a:ext cx="100440" cy="12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96192A-9095-4559-9829-A4388188F4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61490" y="4148886"/>
                  <a:ext cx="11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F3339B-C64F-4738-AAF3-DE30303243FD}"/>
                    </a:ext>
                  </a:extLst>
                </p14:cNvPr>
                <p14:cNvContentPartPr/>
                <p14:nvPr/>
              </p14:nvContentPartPr>
              <p14:xfrm>
                <a:off x="746970" y="4267686"/>
                <a:ext cx="969840" cy="37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F3339B-C64F-4738-AAF3-DE30303243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8330" y="4259046"/>
                  <a:ext cx="9874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3502EA-E185-4AD4-8815-FA4BADA032EE}"/>
              </a:ext>
            </a:extLst>
          </p:cNvPr>
          <p:cNvGrpSpPr/>
          <p:nvPr/>
        </p:nvGrpSpPr>
        <p:grpSpPr>
          <a:xfrm>
            <a:off x="2540490" y="4037646"/>
            <a:ext cx="801360" cy="262800"/>
            <a:chOff x="2540490" y="4037646"/>
            <a:chExt cx="80136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BDE757-49C4-473C-9E8C-50848285C3DC}"/>
                    </a:ext>
                  </a:extLst>
                </p14:cNvPr>
                <p14:cNvContentPartPr/>
                <p14:nvPr/>
              </p14:nvContentPartPr>
              <p14:xfrm>
                <a:off x="2540490" y="4051686"/>
                <a:ext cx="27720" cy="22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BDE757-49C4-473C-9E8C-50848285C3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31490" y="4042686"/>
                  <a:ext cx="45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B05DBE-EC58-4248-8D2E-698E2A75A74C}"/>
                    </a:ext>
                  </a:extLst>
                </p14:cNvPr>
                <p14:cNvContentPartPr/>
                <p14:nvPr/>
              </p14:nvContentPartPr>
              <p14:xfrm>
                <a:off x="2675130" y="4090566"/>
                <a:ext cx="100080" cy="166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B05DBE-EC58-4248-8D2E-698E2A75A7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66130" y="4081926"/>
                  <a:ext cx="11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660AFD-445B-474A-A953-5E7A82B69793}"/>
                    </a:ext>
                  </a:extLst>
                </p14:cNvPr>
                <p14:cNvContentPartPr/>
                <p14:nvPr/>
              </p14:nvContentPartPr>
              <p14:xfrm>
                <a:off x="2896170" y="4037646"/>
                <a:ext cx="30960" cy="262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660AFD-445B-474A-A953-5E7A82B6979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87530" y="4028646"/>
                  <a:ext cx="48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E7F3330-8F78-49D4-941E-D4F4BDC8D07C}"/>
                    </a:ext>
                  </a:extLst>
                </p14:cNvPr>
                <p14:cNvContentPartPr/>
                <p14:nvPr/>
              </p14:nvContentPartPr>
              <p14:xfrm>
                <a:off x="3033690" y="4182366"/>
                <a:ext cx="110160" cy="21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E7F3330-8F78-49D4-941E-D4F4BDC8D0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24690" y="4173726"/>
                  <a:ext cx="12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F1EF90-589B-49B7-9476-45EDB5147C7D}"/>
                    </a:ext>
                  </a:extLst>
                </p14:cNvPr>
                <p14:cNvContentPartPr/>
                <p14:nvPr/>
              </p14:nvContentPartPr>
              <p14:xfrm>
                <a:off x="3307650" y="4068246"/>
                <a:ext cx="34200" cy="231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F1EF90-589B-49B7-9476-45EDB5147C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99010" y="4059246"/>
                  <a:ext cx="518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817B50-D8C9-4854-B79A-E5B3AA290B9A}"/>
              </a:ext>
            </a:extLst>
          </p:cNvPr>
          <p:cNvGrpSpPr/>
          <p:nvPr/>
        </p:nvGrpSpPr>
        <p:grpSpPr>
          <a:xfrm>
            <a:off x="3553170" y="4112526"/>
            <a:ext cx="165240" cy="163800"/>
            <a:chOff x="3553170" y="4112526"/>
            <a:chExt cx="16524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052144-4236-4030-A669-A2221FDF701A}"/>
                    </a:ext>
                  </a:extLst>
                </p14:cNvPr>
                <p14:cNvContentPartPr/>
                <p14:nvPr/>
              </p14:nvContentPartPr>
              <p14:xfrm>
                <a:off x="3553170" y="4177686"/>
                <a:ext cx="165240" cy="12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052144-4236-4030-A669-A2221FDF70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44170" y="4168686"/>
                  <a:ext cx="182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01E36D-03CB-45FE-8FA9-7D166CE170DC}"/>
                    </a:ext>
                  </a:extLst>
                </p14:cNvPr>
                <p14:cNvContentPartPr/>
                <p14:nvPr/>
              </p14:nvContentPartPr>
              <p14:xfrm>
                <a:off x="3635970" y="4112526"/>
                <a:ext cx="26640" cy="163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01E36D-03CB-45FE-8FA9-7D166CE17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26970" y="4103526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FA9B00-4821-43C3-8AEC-2A94F3E4D682}"/>
              </a:ext>
            </a:extLst>
          </p:cNvPr>
          <p:cNvGrpSpPr/>
          <p:nvPr/>
        </p:nvGrpSpPr>
        <p:grpSpPr>
          <a:xfrm>
            <a:off x="3897330" y="4070046"/>
            <a:ext cx="716760" cy="238680"/>
            <a:chOff x="3897330" y="4070046"/>
            <a:chExt cx="7167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8526298-A55A-43C2-A06F-DBB7DED0BDC3}"/>
                    </a:ext>
                  </a:extLst>
                </p14:cNvPr>
                <p14:cNvContentPartPr/>
                <p14:nvPr/>
              </p14:nvContentPartPr>
              <p14:xfrm>
                <a:off x="3897330" y="4076166"/>
                <a:ext cx="59400" cy="213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8526298-A55A-43C2-A06F-DBB7DED0BD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88690" y="4067166"/>
                  <a:ext cx="77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30D30A-EC86-42AE-9E9E-E228A11D5ABC}"/>
                    </a:ext>
                  </a:extLst>
                </p14:cNvPr>
                <p14:cNvContentPartPr/>
                <p14:nvPr/>
              </p14:nvContentPartPr>
              <p14:xfrm>
                <a:off x="4013970" y="4111806"/>
                <a:ext cx="151560" cy="172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30D30A-EC86-42AE-9E9E-E228A11D5A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04970" y="4103166"/>
                  <a:ext cx="169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615A6F-3036-49A8-895C-CB889FE664F4}"/>
                    </a:ext>
                  </a:extLst>
                </p14:cNvPr>
                <p14:cNvContentPartPr/>
                <p14:nvPr/>
              </p14:nvContentPartPr>
              <p14:xfrm>
                <a:off x="4233570" y="4111446"/>
                <a:ext cx="34920" cy="197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615A6F-3036-49A8-895C-CB889FE664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24930" y="4102446"/>
                  <a:ext cx="52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0520C7-7C47-431B-B697-277D3D9A9C16}"/>
                    </a:ext>
                  </a:extLst>
                </p14:cNvPr>
                <p14:cNvContentPartPr/>
                <p14:nvPr/>
              </p14:nvContentPartPr>
              <p14:xfrm>
                <a:off x="4347690" y="4175526"/>
                <a:ext cx="104760" cy="2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0520C7-7C47-431B-B697-277D3D9A9C1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38690" y="4166886"/>
                  <a:ext cx="12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2B6050-7726-488F-9663-47CFD13CC1BF}"/>
                    </a:ext>
                  </a:extLst>
                </p14:cNvPr>
                <p14:cNvContentPartPr/>
                <p14:nvPr/>
              </p14:nvContentPartPr>
              <p14:xfrm>
                <a:off x="4581690" y="4070046"/>
                <a:ext cx="32400" cy="220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2B6050-7726-488F-9663-47CFD13CC1B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3050" y="4061406"/>
                  <a:ext cx="5004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85BA759-35E4-4D5F-A46A-728A27286AAF}"/>
              </a:ext>
            </a:extLst>
          </p:cNvPr>
          <p:cNvGrpSpPr/>
          <p:nvPr/>
        </p:nvGrpSpPr>
        <p:grpSpPr>
          <a:xfrm>
            <a:off x="4864290" y="4152486"/>
            <a:ext cx="105120" cy="70920"/>
            <a:chOff x="4864290" y="4152486"/>
            <a:chExt cx="10512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4EF670-F8B6-42F1-BC9F-91F6383A9CAD}"/>
                    </a:ext>
                  </a:extLst>
                </p14:cNvPr>
                <p14:cNvContentPartPr/>
                <p14:nvPr/>
              </p14:nvContentPartPr>
              <p14:xfrm>
                <a:off x="4864290" y="4152486"/>
                <a:ext cx="105120" cy="5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4EF670-F8B6-42F1-BC9F-91F6383A9C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55650" y="4143846"/>
                  <a:ext cx="122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64C795-9ECD-47C5-9459-8C46436D382C}"/>
                    </a:ext>
                  </a:extLst>
                </p14:cNvPr>
                <p14:cNvContentPartPr/>
                <p14:nvPr/>
              </p14:nvContentPartPr>
              <p14:xfrm>
                <a:off x="4870050" y="4220526"/>
                <a:ext cx="83880" cy="2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64C795-9ECD-47C5-9459-8C46436D38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61410" y="4211886"/>
                  <a:ext cx="1015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E7C640-CD9D-46C9-8936-D92339379F59}"/>
              </a:ext>
            </a:extLst>
          </p:cNvPr>
          <p:cNvGrpSpPr/>
          <p:nvPr/>
        </p:nvGrpSpPr>
        <p:grpSpPr>
          <a:xfrm>
            <a:off x="5271450" y="4040886"/>
            <a:ext cx="903240" cy="255240"/>
            <a:chOff x="5271450" y="4040886"/>
            <a:chExt cx="9032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0B0E4B-8530-4055-9986-6D286F7225D3}"/>
                    </a:ext>
                  </a:extLst>
                </p14:cNvPr>
                <p14:cNvContentPartPr/>
                <p14:nvPr/>
              </p14:nvContentPartPr>
              <p14:xfrm>
                <a:off x="5288730" y="4106046"/>
                <a:ext cx="102960" cy="120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0B0E4B-8530-4055-9986-6D286F7225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80090" y="4097406"/>
                  <a:ext cx="120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6F7B37-D59F-4D1D-9AFA-B33085239F06}"/>
                    </a:ext>
                  </a:extLst>
                </p14:cNvPr>
                <p14:cNvContentPartPr/>
                <p14:nvPr/>
              </p14:nvContentPartPr>
              <p14:xfrm>
                <a:off x="5271450" y="4116846"/>
                <a:ext cx="115200" cy="110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6F7B37-D59F-4D1D-9AFA-B33085239F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62810" y="4107846"/>
                  <a:ext cx="132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876055-A8A0-437A-9288-BD4C9B8293AB}"/>
                    </a:ext>
                  </a:extLst>
                </p14:cNvPr>
                <p14:cNvContentPartPr/>
                <p14:nvPr/>
              </p14:nvContentPartPr>
              <p14:xfrm>
                <a:off x="5482050" y="4040886"/>
                <a:ext cx="80640" cy="240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876055-A8A0-437A-9288-BD4C9B8293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73050" y="4032246"/>
                  <a:ext cx="98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CF7BDC-FC55-4F60-8863-A771FF00B907}"/>
                    </a:ext>
                  </a:extLst>
                </p14:cNvPr>
                <p14:cNvContentPartPr/>
                <p14:nvPr/>
              </p14:nvContentPartPr>
              <p14:xfrm>
                <a:off x="5580690" y="4115766"/>
                <a:ext cx="150120" cy="150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CF7BDC-FC55-4F60-8863-A771FF00B9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71690" y="4106766"/>
                  <a:ext cx="167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B1F899-1DC0-450F-8A33-1F1CC929ED2F}"/>
                    </a:ext>
                  </a:extLst>
                </p14:cNvPr>
                <p14:cNvContentPartPr/>
                <p14:nvPr/>
              </p14:nvContentPartPr>
              <p14:xfrm>
                <a:off x="5633610" y="4196766"/>
                <a:ext cx="100800" cy="80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B1F899-1DC0-450F-8A33-1F1CC929ED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24970" y="4187766"/>
                  <a:ext cx="11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AE71DE-735F-43DF-955D-04C2ABB7031F}"/>
                    </a:ext>
                  </a:extLst>
                </p14:cNvPr>
                <p14:cNvContentPartPr/>
                <p14:nvPr/>
              </p14:nvContentPartPr>
              <p14:xfrm>
                <a:off x="5810370" y="4098126"/>
                <a:ext cx="70920" cy="172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AE71DE-735F-43DF-955D-04C2ABB703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01370" y="4089126"/>
                  <a:ext cx="88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7B71B2-F39A-4AB3-ABBD-3FBDE5C42B70}"/>
                    </a:ext>
                  </a:extLst>
                </p14:cNvPr>
                <p14:cNvContentPartPr/>
                <p14:nvPr/>
              </p14:nvContentPartPr>
              <p14:xfrm>
                <a:off x="5919450" y="4113606"/>
                <a:ext cx="73800" cy="131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7B71B2-F39A-4AB3-ABBD-3FBDE5C42B7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10450" y="4104966"/>
                  <a:ext cx="91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FEFD8E-1D6A-4F77-A712-5A1060203783}"/>
                    </a:ext>
                  </a:extLst>
                </p14:cNvPr>
                <p14:cNvContentPartPr/>
                <p14:nvPr/>
              </p14:nvContentPartPr>
              <p14:xfrm>
                <a:off x="6036450" y="4041606"/>
                <a:ext cx="138240" cy="254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FEFD8E-1D6A-4F77-A712-5A10602037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27810" y="4032606"/>
                  <a:ext cx="15588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8EF375B-1A49-47FF-B3CE-D4BAEBC3C48A}"/>
              </a:ext>
            </a:extLst>
          </p:cNvPr>
          <p:cNvGrpSpPr/>
          <p:nvPr/>
        </p:nvGrpSpPr>
        <p:grpSpPr>
          <a:xfrm>
            <a:off x="6362970" y="4020006"/>
            <a:ext cx="1321200" cy="299880"/>
            <a:chOff x="6362970" y="4020006"/>
            <a:chExt cx="132120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95EE9A-CD2C-4D99-B090-E4D96A634E16}"/>
                    </a:ext>
                  </a:extLst>
                </p14:cNvPr>
                <p14:cNvContentPartPr/>
                <p14:nvPr/>
              </p14:nvContentPartPr>
              <p14:xfrm>
                <a:off x="6362970" y="4166886"/>
                <a:ext cx="105840" cy="1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95EE9A-CD2C-4D99-B090-E4D96A634E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54330" y="4158246"/>
                  <a:ext cx="123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ED1BB0-F251-4C3A-A4AE-BB0D9FB303D6}"/>
                    </a:ext>
                  </a:extLst>
                </p14:cNvPr>
                <p14:cNvContentPartPr/>
                <p14:nvPr/>
              </p14:nvContentPartPr>
              <p14:xfrm>
                <a:off x="6403290" y="4119006"/>
                <a:ext cx="13680" cy="10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ED1BB0-F251-4C3A-A4AE-BB0D9FB303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94650" y="4110366"/>
                  <a:ext cx="31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CBFA17B-2C0C-47B1-8B4D-DFEBFE3D603A}"/>
                    </a:ext>
                  </a:extLst>
                </p14:cNvPr>
                <p14:cNvContentPartPr/>
                <p14:nvPr/>
              </p14:nvContentPartPr>
              <p14:xfrm>
                <a:off x="6606330" y="4100286"/>
                <a:ext cx="108360" cy="127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CBFA17B-2C0C-47B1-8B4D-DFEBFE3D60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97330" y="4091646"/>
                  <a:ext cx="126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80AE3E-08BB-48AE-87D6-81591EA81F12}"/>
                    </a:ext>
                  </a:extLst>
                </p14:cNvPr>
                <p14:cNvContentPartPr/>
                <p14:nvPr/>
              </p14:nvContentPartPr>
              <p14:xfrm>
                <a:off x="6844650" y="4036926"/>
                <a:ext cx="62280" cy="268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80AE3E-08BB-48AE-87D6-81591EA81F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36010" y="4027926"/>
                  <a:ext cx="79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CBEF4F-C1A5-461D-A226-C990CCD1D535}"/>
                    </a:ext>
                  </a:extLst>
                </p14:cNvPr>
                <p14:cNvContentPartPr/>
                <p14:nvPr/>
              </p14:nvContentPartPr>
              <p14:xfrm>
                <a:off x="7007010" y="4088046"/>
                <a:ext cx="104400" cy="14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CBEF4F-C1A5-461D-A226-C990CCD1D5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98010" y="4079046"/>
                  <a:ext cx="12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6D3813-4818-4885-9D4D-B4DCB04A2562}"/>
                    </a:ext>
                  </a:extLst>
                </p14:cNvPr>
                <p14:cNvContentPartPr/>
                <p14:nvPr/>
              </p14:nvContentPartPr>
              <p14:xfrm>
                <a:off x="7022130" y="4102806"/>
                <a:ext cx="91800" cy="153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6D3813-4818-4885-9D4D-B4DCB04A25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13490" y="4093806"/>
                  <a:ext cx="109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222E35-9EA6-4381-9BC6-FD82E0AF7E8D}"/>
                    </a:ext>
                  </a:extLst>
                </p14:cNvPr>
                <p14:cNvContentPartPr/>
                <p14:nvPr/>
              </p14:nvContentPartPr>
              <p14:xfrm>
                <a:off x="7038690" y="4266246"/>
                <a:ext cx="90720" cy="20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222E35-9EA6-4381-9BC6-FD82E0AF7E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29690" y="4257246"/>
                  <a:ext cx="108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D066D6-6D97-482D-A006-491C95659199}"/>
                    </a:ext>
                  </a:extLst>
                </p14:cNvPr>
                <p14:cNvContentPartPr/>
                <p14:nvPr/>
              </p14:nvContentPartPr>
              <p14:xfrm>
                <a:off x="7207530" y="4083006"/>
                <a:ext cx="88200" cy="19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D066D6-6D97-482D-A006-491C956591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98530" y="4074366"/>
                  <a:ext cx="105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65C657-4025-40E1-8C7F-A1AD2A224846}"/>
                    </a:ext>
                  </a:extLst>
                </p14:cNvPr>
                <p14:cNvContentPartPr/>
                <p14:nvPr/>
              </p14:nvContentPartPr>
              <p14:xfrm>
                <a:off x="7307610" y="4139526"/>
                <a:ext cx="128160" cy="123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65C657-4025-40E1-8C7F-A1AD2A22484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98970" y="4130886"/>
                  <a:ext cx="145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87E0C9-261B-4640-A89E-2419E5C8F8DB}"/>
                    </a:ext>
                  </a:extLst>
                </p14:cNvPr>
                <p14:cNvContentPartPr/>
                <p14:nvPr/>
              </p14:nvContentPartPr>
              <p14:xfrm>
                <a:off x="7467090" y="4086246"/>
                <a:ext cx="101520" cy="215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87E0C9-261B-4640-A89E-2419E5C8F8D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58450" y="4077606"/>
                  <a:ext cx="119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A9C8A8D-D51B-4325-B22E-2EC1E7893C87}"/>
                    </a:ext>
                  </a:extLst>
                </p14:cNvPr>
                <p14:cNvContentPartPr/>
                <p14:nvPr/>
              </p14:nvContentPartPr>
              <p14:xfrm>
                <a:off x="7567170" y="4020006"/>
                <a:ext cx="117000" cy="299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A9C8A8D-D51B-4325-B22E-2EC1E7893C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58170" y="4011006"/>
                  <a:ext cx="13464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59AA5E8-76A3-40AD-95CC-E761D4392BE1}"/>
              </a:ext>
            </a:extLst>
          </p:cNvPr>
          <p:cNvGrpSpPr/>
          <p:nvPr/>
        </p:nvGrpSpPr>
        <p:grpSpPr>
          <a:xfrm>
            <a:off x="8671650" y="4000206"/>
            <a:ext cx="131040" cy="182160"/>
            <a:chOff x="8671650" y="4000206"/>
            <a:chExt cx="13104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374976-CE16-4058-B61E-A0D2B40EABD8}"/>
                    </a:ext>
                  </a:extLst>
                </p14:cNvPr>
                <p14:cNvContentPartPr/>
                <p14:nvPr/>
              </p14:nvContentPartPr>
              <p14:xfrm>
                <a:off x="8671650" y="4011726"/>
                <a:ext cx="80280" cy="170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374976-CE16-4058-B61E-A0D2B40EAB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62650" y="4003086"/>
                  <a:ext cx="97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056A9C-AA1C-42EF-8EB8-54603A6A0744}"/>
                    </a:ext>
                  </a:extLst>
                </p14:cNvPr>
                <p14:cNvContentPartPr/>
                <p14:nvPr/>
              </p14:nvContentPartPr>
              <p14:xfrm>
                <a:off x="8749770" y="4000206"/>
                <a:ext cx="52920" cy="160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056A9C-AA1C-42EF-8EB8-54603A6A074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41130" y="3991566"/>
                  <a:ext cx="705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96F3EC-ABB8-4E91-AE3B-5C28321CBF32}"/>
              </a:ext>
            </a:extLst>
          </p:cNvPr>
          <p:cNvGrpSpPr/>
          <p:nvPr/>
        </p:nvGrpSpPr>
        <p:grpSpPr>
          <a:xfrm>
            <a:off x="8960730" y="4013166"/>
            <a:ext cx="491400" cy="240120"/>
            <a:chOff x="8960730" y="4013166"/>
            <a:chExt cx="4914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4F885CB-3CC9-43F7-9321-5BC7DDC9C340}"/>
                    </a:ext>
                  </a:extLst>
                </p14:cNvPr>
                <p14:cNvContentPartPr/>
                <p14:nvPr/>
              </p14:nvContentPartPr>
              <p14:xfrm>
                <a:off x="8960730" y="4016046"/>
                <a:ext cx="93600" cy="106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4F885CB-3CC9-43F7-9321-5BC7DDC9C3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51730" y="4007406"/>
                  <a:ext cx="111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82F8F4-19E9-4C60-8B55-AAE653A6481F}"/>
                    </a:ext>
                  </a:extLst>
                </p14:cNvPr>
                <p14:cNvContentPartPr/>
                <p14:nvPr/>
              </p14:nvContentPartPr>
              <p14:xfrm>
                <a:off x="9077370" y="4013886"/>
                <a:ext cx="24840" cy="113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82F8F4-19E9-4C60-8B55-AAE653A648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68730" y="4004886"/>
                  <a:ext cx="42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D204F9-15DF-499A-8A75-07BA9720BA93}"/>
                    </a:ext>
                  </a:extLst>
                </p14:cNvPr>
                <p14:cNvContentPartPr/>
                <p14:nvPr/>
              </p14:nvContentPartPr>
              <p14:xfrm>
                <a:off x="9160530" y="4041246"/>
                <a:ext cx="43200" cy="212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D204F9-15DF-499A-8A75-07BA9720BA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51530" y="4032606"/>
                  <a:ext cx="60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A642FD-2789-4013-B861-C07688A43F4F}"/>
                    </a:ext>
                  </a:extLst>
                </p14:cNvPr>
                <p14:cNvContentPartPr/>
                <p14:nvPr/>
              </p14:nvContentPartPr>
              <p14:xfrm>
                <a:off x="9260610" y="4013166"/>
                <a:ext cx="191520" cy="135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A642FD-2789-4013-B861-C07688A43F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51610" y="4004526"/>
                  <a:ext cx="2091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03045C-5BB3-4E0F-BA9F-8246A1ECA3A4}"/>
              </a:ext>
            </a:extLst>
          </p:cNvPr>
          <p:cNvGrpSpPr/>
          <p:nvPr/>
        </p:nvGrpSpPr>
        <p:grpSpPr>
          <a:xfrm>
            <a:off x="9664530" y="4009566"/>
            <a:ext cx="380880" cy="165960"/>
            <a:chOff x="9664530" y="4009566"/>
            <a:chExt cx="3808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459A53-B5F6-41D6-ADB2-73F6C832AC13}"/>
                    </a:ext>
                  </a:extLst>
                </p14:cNvPr>
                <p14:cNvContentPartPr/>
                <p14:nvPr/>
              </p14:nvContentPartPr>
              <p14:xfrm>
                <a:off x="9664530" y="4053486"/>
                <a:ext cx="162720" cy="102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459A53-B5F6-41D6-ADB2-73F6C832AC1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55890" y="4044846"/>
                  <a:ext cx="180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65C8C7-ABAA-495D-8B5E-4D0F0A8FB663}"/>
                    </a:ext>
                  </a:extLst>
                </p14:cNvPr>
                <p14:cNvContentPartPr/>
                <p14:nvPr/>
              </p14:nvContentPartPr>
              <p14:xfrm>
                <a:off x="9841290" y="4009566"/>
                <a:ext cx="105120" cy="165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65C8C7-ABAA-495D-8B5E-4D0F0A8FB66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32650" y="4000566"/>
                  <a:ext cx="122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C1CC7CA-08BC-4144-9134-7D4C1C91B219}"/>
                    </a:ext>
                  </a:extLst>
                </p14:cNvPr>
                <p14:cNvContentPartPr/>
                <p14:nvPr/>
              </p14:nvContentPartPr>
              <p14:xfrm>
                <a:off x="9971250" y="4068966"/>
                <a:ext cx="74160" cy="106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C1CC7CA-08BC-4144-9134-7D4C1C91B2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62610" y="4059966"/>
                  <a:ext cx="918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8D593B4-330F-4E18-9E1F-F5F6B8FD5648}"/>
              </a:ext>
            </a:extLst>
          </p:cNvPr>
          <p:cNvGrpSpPr/>
          <p:nvPr/>
        </p:nvGrpSpPr>
        <p:grpSpPr>
          <a:xfrm>
            <a:off x="4898490" y="4637046"/>
            <a:ext cx="90000" cy="194760"/>
            <a:chOff x="4898490" y="4637046"/>
            <a:chExt cx="9000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C94614-D3B1-43CA-A4E4-BD529FA98558}"/>
                    </a:ext>
                  </a:extLst>
                </p14:cNvPr>
                <p14:cNvContentPartPr/>
                <p14:nvPr/>
              </p14:nvContentPartPr>
              <p14:xfrm>
                <a:off x="4910370" y="4637046"/>
                <a:ext cx="78120" cy="105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C94614-D3B1-43CA-A4E4-BD529FA9855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01730" y="4628406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116CC5-C4C0-4565-8B11-0651B77F49CD}"/>
                    </a:ext>
                  </a:extLst>
                </p14:cNvPr>
                <p14:cNvContentPartPr/>
                <p14:nvPr/>
              </p14:nvContentPartPr>
              <p14:xfrm>
                <a:off x="4898490" y="4785366"/>
                <a:ext cx="75960" cy="46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116CC5-C4C0-4565-8B11-0651B77F49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89850" y="4776366"/>
                  <a:ext cx="936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03C0460-682D-4FC5-9C6B-A1BAF77F9C50}"/>
              </a:ext>
            </a:extLst>
          </p:cNvPr>
          <p:cNvGrpSpPr/>
          <p:nvPr/>
        </p:nvGrpSpPr>
        <p:grpSpPr>
          <a:xfrm>
            <a:off x="5250210" y="4615806"/>
            <a:ext cx="1336320" cy="314280"/>
            <a:chOff x="5250210" y="4615806"/>
            <a:chExt cx="133632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9DF1709-5FDC-4CD7-BF4A-68592B24E2BE}"/>
                    </a:ext>
                  </a:extLst>
                </p14:cNvPr>
                <p14:cNvContentPartPr/>
                <p14:nvPr/>
              </p14:nvContentPartPr>
              <p14:xfrm>
                <a:off x="5250210" y="4687446"/>
                <a:ext cx="124560" cy="87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9DF1709-5FDC-4CD7-BF4A-68592B24E2B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41570" y="4678446"/>
                  <a:ext cx="142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DE2D91-627E-4B2B-817E-2FFE7E9D6EBD}"/>
                    </a:ext>
                  </a:extLst>
                </p14:cNvPr>
                <p14:cNvContentPartPr/>
                <p14:nvPr/>
              </p14:nvContentPartPr>
              <p14:xfrm>
                <a:off x="5263890" y="4674126"/>
                <a:ext cx="92880" cy="118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DE2D91-627E-4B2B-817E-2FFE7E9D6EB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55250" y="4665486"/>
                  <a:ext cx="110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B4B67F-59FB-4C81-9A2B-BD8BE73BF89A}"/>
                    </a:ext>
                  </a:extLst>
                </p14:cNvPr>
                <p14:cNvContentPartPr/>
                <p14:nvPr/>
              </p14:nvContentPartPr>
              <p14:xfrm>
                <a:off x="5468730" y="4629486"/>
                <a:ext cx="76680" cy="289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B4B67F-59FB-4C81-9A2B-BD8BE73BF89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60090" y="4620486"/>
                  <a:ext cx="94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95D31A-EE08-4FFE-9C5F-4BD8C5A2BCEA}"/>
                    </a:ext>
                  </a:extLst>
                </p14:cNvPr>
                <p14:cNvContentPartPr/>
                <p14:nvPr/>
              </p14:nvContentPartPr>
              <p14:xfrm>
                <a:off x="5620290" y="4692846"/>
                <a:ext cx="135720" cy="13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95D31A-EE08-4FFE-9C5F-4BD8C5A2BC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11290" y="4683846"/>
                  <a:ext cx="15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FF516D-3F79-4CB5-B144-6316197F5D96}"/>
                    </a:ext>
                  </a:extLst>
                </p14:cNvPr>
                <p14:cNvContentPartPr/>
                <p14:nvPr/>
              </p14:nvContentPartPr>
              <p14:xfrm>
                <a:off x="5655210" y="4722006"/>
                <a:ext cx="87480" cy="126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FF516D-3F79-4CB5-B144-6316197F5D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46570" y="4713366"/>
                  <a:ext cx="105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1BEA3C-6D05-4CD5-9AF4-7ACD37256883}"/>
                    </a:ext>
                  </a:extLst>
                </p14:cNvPr>
                <p14:cNvContentPartPr/>
                <p14:nvPr/>
              </p14:nvContentPartPr>
              <p14:xfrm>
                <a:off x="5848530" y="4664406"/>
                <a:ext cx="78480" cy="194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1BEA3C-6D05-4CD5-9AF4-7ACD3725688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39530" y="4655766"/>
                  <a:ext cx="96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99F1DF-B032-433C-BAFF-B22753A4EDFD}"/>
                    </a:ext>
                  </a:extLst>
                </p14:cNvPr>
                <p14:cNvContentPartPr/>
                <p14:nvPr/>
              </p14:nvContentPartPr>
              <p14:xfrm>
                <a:off x="5964450" y="4727046"/>
                <a:ext cx="67320" cy="127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99F1DF-B032-433C-BAFF-B22753A4ED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55810" y="4718046"/>
                  <a:ext cx="8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D44166-B9AF-4C34-86C8-73001832D9D6}"/>
                    </a:ext>
                  </a:extLst>
                </p14:cNvPr>
                <p14:cNvContentPartPr/>
                <p14:nvPr/>
              </p14:nvContentPartPr>
              <p14:xfrm>
                <a:off x="6115650" y="4756566"/>
                <a:ext cx="79200" cy="107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D44166-B9AF-4C34-86C8-73001832D9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07010" y="4747566"/>
                  <a:ext cx="96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58D712-392A-44D3-904D-86DFE671D472}"/>
                    </a:ext>
                  </a:extLst>
                </p14:cNvPr>
                <p14:cNvContentPartPr/>
                <p14:nvPr/>
              </p14:nvContentPartPr>
              <p14:xfrm>
                <a:off x="6234450" y="4715886"/>
                <a:ext cx="132480" cy="8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58D712-392A-44D3-904D-86DFE671D4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25450" y="4706886"/>
                  <a:ext cx="15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4E7ABE-C1AE-4ADC-91BD-385ADC10B094}"/>
                    </a:ext>
                  </a:extLst>
                </p14:cNvPr>
                <p14:cNvContentPartPr/>
                <p14:nvPr/>
              </p14:nvContentPartPr>
              <p14:xfrm>
                <a:off x="6307530" y="4663686"/>
                <a:ext cx="165240" cy="244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4E7ABE-C1AE-4ADC-91BD-385ADC10B0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98890" y="4654686"/>
                  <a:ext cx="182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149D97-6A24-4442-AA94-7D6C6A6A5A49}"/>
                    </a:ext>
                  </a:extLst>
                </p14:cNvPr>
                <p14:cNvContentPartPr/>
                <p14:nvPr/>
              </p14:nvContentPartPr>
              <p14:xfrm>
                <a:off x="6490410" y="4615806"/>
                <a:ext cx="96120" cy="314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149D97-6A24-4442-AA94-7D6C6A6A5A4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81770" y="4606806"/>
                  <a:ext cx="1137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FE6A913-E664-4E9A-9DF5-680E55A7534F}"/>
              </a:ext>
            </a:extLst>
          </p:cNvPr>
          <p:cNvGrpSpPr/>
          <p:nvPr/>
        </p:nvGrpSpPr>
        <p:grpSpPr>
          <a:xfrm>
            <a:off x="6726210" y="4711566"/>
            <a:ext cx="136800" cy="124920"/>
            <a:chOff x="6726210" y="4711566"/>
            <a:chExt cx="13680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1DD616-385C-4F8B-A2A9-64519D5D475A}"/>
                    </a:ext>
                  </a:extLst>
                </p14:cNvPr>
                <p14:cNvContentPartPr/>
                <p14:nvPr/>
              </p14:nvContentPartPr>
              <p14:xfrm>
                <a:off x="6726210" y="4777086"/>
                <a:ext cx="136800" cy="16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1DD616-385C-4F8B-A2A9-64519D5D475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17570" y="4768446"/>
                  <a:ext cx="154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C3B58B7-3596-48DA-9892-029A59252204}"/>
                    </a:ext>
                  </a:extLst>
                </p14:cNvPr>
                <p14:cNvContentPartPr/>
                <p14:nvPr/>
              </p14:nvContentPartPr>
              <p14:xfrm>
                <a:off x="6807210" y="4711566"/>
                <a:ext cx="13320" cy="124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C3B58B7-3596-48DA-9892-029A592522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98210" y="4702566"/>
                  <a:ext cx="30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84FA45-2D50-410C-8EB6-1559354A36E4}"/>
              </a:ext>
            </a:extLst>
          </p:cNvPr>
          <p:cNvGrpSpPr/>
          <p:nvPr/>
        </p:nvGrpSpPr>
        <p:grpSpPr>
          <a:xfrm>
            <a:off x="7016370" y="4552086"/>
            <a:ext cx="1238400" cy="407880"/>
            <a:chOff x="7016370" y="4552086"/>
            <a:chExt cx="123840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0680AE-BA40-4D32-BF2A-CB5F066DEAA9}"/>
                    </a:ext>
                  </a:extLst>
                </p14:cNvPr>
                <p14:cNvContentPartPr/>
                <p14:nvPr/>
              </p14:nvContentPartPr>
              <p14:xfrm>
                <a:off x="7016370" y="4716606"/>
                <a:ext cx="96840" cy="112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0680AE-BA40-4D32-BF2A-CB5F066DEA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07370" y="4707966"/>
                  <a:ext cx="114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BD917C-342A-45BA-8C12-AC12DDCFD8AA}"/>
                    </a:ext>
                  </a:extLst>
                </p14:cNvPr>
                <p14:cNvContentPartPr/>
                <p14:nvPr/>
              </p14:nvContentPartPr>
              <p14:xfrm>
                <a:off x="7023210" y="4733886"/>
                <a:ext cx="84240" cy="9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BD917C-342A-45BA-8C12-AC12DDCFD8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14210" y="4725246"/>
                  <a:ext cx="10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CA53A8E-6B3E-4A5A-95AE-AF57032830E8}"/>
                    </a:ext>
                  </a:extLst>
                </p14:cNvPr>
                <p14:cNvContentPartPr/>
                <p14:nvPr/>
              </p14:nvContentPartPr>
              <p14:xfrm>
                <a:off x="7224090" y="4643886"/>
                <a:ext cx="68760" cy="273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CA53A8E-6B3E-4A5A-95AE-AF57032830E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15090" y="4635246"/>
                  <a:ext cx="86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AE8170-C1C2-4706-B06C-FAAFC4E4F747}"/>
                    </a:ext>
                  </a:extLst>
                </p14:cNvPr>
                <p14:cNvContentPartPr/>
                <p14:nvPr/>
              </p14:nvContentPartPr>
              <p14:xfrm>
                <a:off x="7328130" y="4691046"/>
                <a:ext cx="133200" cy="159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AE8170-C1C2-4706-B06C-FAAFC4E4F74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19490" y="4682046"/>
                  <a:ext cx="150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38C2A08-54A4-4259-B7B7-7C179A9E61B8}"/>
                    </a:ext>
                  </a:extLst>
                </p14:cNvPr>
                <p14:cNvContentPartPr/>
                <p14:nvPr/>
              </p14:nvContentPartPr>
              <p14:xfrm>
                <a:off x="7369530" y="4791126"/>
                <a:ext cx="110160" cy="71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38C2A08-54A4-4259-B7B7-7C179A9E61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60530" y="4782126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9D90B6A-8009-485B-B76F-E3FB54E0EC7A}"/>
                    </a:ext>
                  </a:extLst>
                </p14:cNvPr>
                <p14:cNvContentPartPr/>
                <p14:nvPr/>
              </p14:nvContentPartPr>
              <p14:xfrm>
                <a:off x="7541610" y="4710126"/>
                <a:ext cx="52920" cy="163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9D90B6A-8009-485B-B76F-E3FB54E0EC7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32610" y="4701126"/>
                  <a:ext cx="70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66299D4-325E-4870-86CD-390CB63BF42A}"/>
                    </a:ext>
                  </a:extLst>
                </p14:cNvPr>
                <p14:cNvContentPartPr/>
                <p14:nvPr/>
              </p14:nvContentPartPr>
              <p14:xfrm>
                <a:off x="7658250" y="4716246"/>
                <a:ext cx="57240" cy="142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66299D4-325E-4870-86CD-390CB63BF42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49610" y="4707246"/>
                  <a:ext cx="74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DBDED2-9BD1-43F5-AB0E-0D9A9F9FF220}"/>
                    </a:ext>
                  </a:extLst>
                </p14:cNvPr>
                <p14:cNvContentPartPr/>
                <p14:nvPr/>
              </p14:nvContentPartPr>
              <p14:xfrm>
                <a:off x="7752210" y="4749366"/>
                <a:ext cx="104760" cy="110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DBDED2-9BD1-43F5-AB0E-0D9A9F9FF22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43210" y="4740726"/>
                  <a:ext cx="12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694132-02EC-4578-A87C-50067062A5CD}"/>
                    </a:ext>
                  </a:extLst>
                </p14:cNvPr>
                <p14:cNvContentPartPr/>
                <p14:nvPr/>
              </p14:nvContentPartPr>
              <p14:xfrm>
                <a:off x="7886850" y="4729566"/>
                <a:ext cx="121680" cy="151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694132-02EC-4578-A87C-50067062A5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77850" y="4720926"/>
                  <a:ext cx="13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16691E8-5F5C-4013-BF94-527810E687E6}"/>
                    </a:ext>
                  </a:extLst>
                </p14:cNvPr>
                <p14:cNvContentPartPr/>
                <p14:nvPr/>
              </p14:nvContentPartPr>
              <p14:xfrm>
                <a:off x="8042370" y="4642806"/>
                <a:ext cx="93960" cy="239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16691E8-5F5C-4013-BF94-527810E687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33730" y="4634166"/>
                  <a:ext cx="111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9BDA35-FC49-4A58-92FF-66A47C921961}"/>
                    </a:ext>
                  </a:extLst>
                </p14:cNvPr>
                <p14:cNvContentPartPr/>
                <p14:nvPr/>
              </p14:nvContentPartPr>
              <p14:xfrm>
                <a:off x="8127690" y="4552086"/>
                <a:ext cx="127080" cy="407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9BDA35-FC49-4A58-92FF-66A47C9219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19050" y="4543086"/>
                  <a:ext cx="14472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8C0815-06DE-4585-B598-07F7A33ECAFB}"/>
              </a:ext>
            </a:extLst>
          </p:cNvPr>
          <p:cNvGrpSpPr/>
          <p:nvPr/>
        </p:nvGrpSpPr>
        <p:grpSpPr>
          <a:xfrm>
            <a:off x="7791450" y="3550566"/>
            <a:ext cx="212400" cy="186840"/>
            <a:chOff x="7791450" y="3550566"/>
            <a:chExt cx="21240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18966A-D973-4074-8C17-4A1556EF7119}"/>
                    </a:ext>
                  </a:extLst>
                </p14:cNvPr>
                <p14:cNvContentPartPr/>
                <p14:nvPr/>
              </p14:nvContentPartPr>
              <p14:xfrm>
                <a:off x="7829250" y="3550566"/>
                <a:ext cx="174600" cy="170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18966A-D973-4074-8C17-4A1556EF711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20250" y="3541566"/>
                  <a:ext cx="192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2024B1-3478-4D65-8553-ADC280B5CC4A}"/>
                    </a:ext>
                  </a:extLst>
                </p14:cNvPr>
                <p14:cNvContentPartPr/>
                <p14:nvPr/>
              </p14:nvContentPartPr>
              <p14:xfrm>
                <a:off x="7791450" y="3615366"/>
                <a:ext cx="149400" cy="122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2024B1-3478-4D65-8553-ADC280B5CC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82450" y="3606366"/>
                  <a:ext cx="1670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DB114BF-0079-46DC-8505-2041D544A09B}"/>
              </a:ext>
            </a:extLst>
          </p:cNvPr>
          <p:cNvGrpSpPr/>
          <p:nvPr/>
        </p:nvGrpSpPr>
        <p:grpSpPr>
          <a:xfrm>
            <a:off x="8425050" y="3223686"/>
            <a:ext cx="2289600" cy="320400"/>
            <a:chOff x="8425050" y="3223686"/>
            <a:chExt cx="228960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4C6A5C4-29CF-46C2-8746-3AB132B468DB}"/>
                    </a:ext>
                  </a:extLst>
                </p14:cNvPr>
                <p14:cNvContentPartPr/>
                <p14:nvPr/>
              </p14:nvContentPartPr>
              <p14:xfrm>
                <a:off x="8425050" y="3223686"/>
                <a:ext cx="124920" cy="191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4C6A5C4-29CF-46C2-8746-3AB132B468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16050" y="3214686"/>
                  <a:ext cx="142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F64EEB-9C72-4C37-9A8B-BBB4C682F05A}"/>
                    </a:ext>
                  </a:extLst>
                </p14:cNvPr>
                <p14:cNvContentPartPr/>
                <p14:nvPr/>
              </p14:nvContentPartPr>
              <p14:xfrm>
                <a:off x="8664450" y="3263286"/>
                <a:ext cx="110160" cy="121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F64EEB-9C72-4C37-9A8B-BBB4C682F0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55450" y="3254286"/>
                  <a:ext cx="12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68EF176-9AB1-4293-9AE9-1ACBF807EE62}"/>
                    </a:ext>
                  </a:extLst>
                </p14:cNvPr>
                <p14:cNvContentPartPr/>
                <p14:nvPr/>
              </p14:nvContentPartPr>
              <p14:xfrm>
                <a:off x="8695410" y="3260766"/>
                <a:ext cx="92160" cy="116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68EF176-9AB1-4293-9AE9-1ACBF807EE6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86770" y="3252126"/>
                  <a:ext cx="10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FD6AA4-6557-4785-AE47-5F5E818DF558}"/>
                    </a:ext>
                  </a:extLst>
                </p14:cNvPr>
                <p14:cNvContentPartPr/>
                <p14:nvPr/>
              </p14:nvContentPartPr>
              <p14:xfrm>
                <a:off x="8841930" y="3384966"/>
                <a:ext cx="51120" cy="42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FD6AA4-6557-4785-AE47-5F5E818DF55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32930" y="3375966"/>
                  <a:ext cx="6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3EE135-DD32-4C61-9083-466D9FEBCE06}"/>
                    </a:ext>
                  </a:extLst>
                </p14:cNvPr>
                <p14:cNvContentPartPr/>
                <p14:nvPr/>
              </p14:nvContentPartPr>
              <p14:xfrm>
                <a:off x="9034890" y="3255006"/>
                <a:ext cx="126720" cy="136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3EE135-DD32-4C61-9083-466D9FEBCE0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025890" y="3246366"/>
                  <a:ext cx="144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72C324-DE75-49EE-BF2F-9AB658D05922}"/>
                    </a:ext>
                  </a:extLst>
                </p14:cNvPr>
                <p14:cNvContentPartPr/>
                <p14:nvPr/>
              </p14:nvContentPartPr>
              <p14:xfrm>
                <a:off x="9082410" y="3248886"/>
                <a:ext cx="92520" cy="132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72C324-DE75-49EE-BF2F-9AB658D059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73410" y="3240246"/>
                  <a:ext cx="110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335365F-45C6-4E1B-A452-1E4767F2AB11}"/>
                    </a:ext>
                  </a:extLst>
                </p14:cNvPr>
                <p14:cNvContentPartPr/>
                <p14:nvPr/>
              </p14:nvContentPartPr>
              <p14:xfrm>
                <a:off x="9233970" y="3339246"/>
                <a:ext cx="93240" cy="133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335365F-45C6-4E1B-A452-1E4767F2AB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25330" y="3330606"/>
                  <a:ext cx="110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525F74-E69B-4D19-AEC1-04C62AB7CDA7}"/>
                    </a:ext>
                  </a:extLst>
                </p14:cNvPr>
                <p14:cNvContentPartPr/>
                <p14:nvPr/>
              </p14:nvContentPartPr>
              <p14:xfrm>
                <a:off x="9263490" y="3414846"/>
                <a:ext cx="66600" cy="59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525F74-E69B-4D19-AEC1-04C62AB7CD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54490" y="3406206"/>
                  <a:ext cx="8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F125752-670E-4970-917C-0FEB8DAB1707}"/>
                    </a:ext>
                  </a:extLst>
                </p14:cNvPr>
                <p14:cNvContentPartPr/>
                <p14:nvPr/>
              </p14:nvContentPartPr>
              <p14:xfrm>
                <a:off x="9395610" y="3324486"/>
                <a:ext cx="79560" cy="145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F125752-670E-4970-917C-0FEB8DAB170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86610" y="3315846"/>
                  <a:ext cx="97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DB871F-F191-44E6-9212-D0F1EACB383A}"/>
                    </a:ext>
                  </a:extLst>
                </p14:cNvPr>
                <p14:cNvContentPartPr/>
                <p14:nvPr/>
              </p14:nvContentPartPr>
              <p14:xfrm>
                <a:off x="9473730" y="3339966"/>
                <a:ext cx="150480" cy="130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DB871F-F191-44E6-9212-D0F1EACB383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65090" y="3330966"/>
                  <a:ext cx="168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A207AE3-24E7-4367-9464-90AE9D2CF0A7}"/>
                    </a:ext>
                  </a:extLst>
                </p14:cNvPr>
                <p14:cNvContentPartPr/>
                <p14:nvPr/>
              </p14:nvContentPartPr>
              <p14:xfrm>
                <a:off x="9704490" y="3351846"/>
                <a:ext cx="105480" cy="11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A207AE3-24E7-4367-9464-90AE9D2CF0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95850" y="3343206"/>
                  <a:ext cx="12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CAA4DC-02D8-4ABB-ADA8-D971DBBE21D2}"/>
                    </a:ext>
                  </a:extLst>
                </p14:cNvPr>
                <p14:cNvContentPartPr/>
                <p14:nvPr/>
              </p14:nvContentPartPr>
              <p14:xfrm>
                <a:off x="9758130" y="3311166"/>
                <a:ext cx="13320" cy="136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CAA4DC-02D8-4ABB-ADA8-D971DBBE21D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49130" y="3302166"/>
                  <a:ext cx="30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06B9E6-81FA-45D5-B61D-FE4ACF3EDF6D}"/>
                    </a:ext>
                  </a:extLst>
                </p14:cNvPr>
                <p14:cNvContentPartPr/>
                <p14:nvPr/>
              </p14:nvContentPartPr>
              <p14:xfrm>
                <a:off x="9928050" y="3288486"/>
                <a:ext cx="145440" cy="138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06B9E6-81FA-45D5-B61D-FE4ACF3EDF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19410" y="3279486"/>
                  <a:ext cx="163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C28F732-EFD2-4A43-976A-D064C5F57191}"/>
                    </a:ext>
                  </a:extLst>
                </p14:cNvPr>
                <p14:cNvContentPartPr/>
                <p14:nvPr/>
              </p14:nvContentPartPr>
              <p14:xfrm>
                <a:off x="9974490" y="3301086"/>
                <a:ext cx="247680" cy="204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C28F732-EFD2-4A43-976A-D064C5F571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965850" y="3292086"/>
                  <a:ext cx="265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85A627-A20D-4B29-B3CC-548376475AAB}"/>
                    </a:ext>
                  </a:extLst>
                </p14:cNvPr>
                <p14:cNvContentPartPr/>
                <p14:nvPr/>
              </p14:nvContentPartPr>
              <p14:xfrm>
                <a:off x="10135410" y="3360486"/>
                <a:ext cx="201960" cy="148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85A627-A20D-4B29-B3CC-548376475AA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26770" y="3351486"/>
                  <a:ext cx="21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883F66-6291-49D6-B799-8D1343D4094A}"/>
                    </a:ext>
                  </a:extLst>
                </p14:cNvPr>
                <p14:cNvContentPartPr/>
                <p14:nvPr/>
              </p14:nvContentPartPr>
              <p14:xfrm>
                <a:off x="10320810" y="3406566"/>
                <a:ext cx="86400" cy="114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883F66-6291-49D6-B799-8D1343D4094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12170" y="3397566"/>
                  <a:ext cx="104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99F8D21-AA9F-4F25-B48D-A40828F0F558}"/>
                    </a:ext>
                  </a:extLst>
                </p14:cNvPr>
                <p14:cNvContentPartPr/>
                <p14:nvPr/>
              </p14:nvContentPartPr>
              <p14:xfrm>
                <a:off x="10452570" y="3399726"/>
                <a:ext cx="53640" cy="144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99F8D21-AA9F-4F25-B48D-A40828F0F55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43930" y="3390726"/>
                  <a:ext cx="71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F65B57-4BFF-4CC7-95E0-D808F36E14E1}"/>
                    </a:ext>
                  </a:extLst>
                </p14:cNvPr>
                <p14:cNvContentPartPr/>
                <p14:nvPr/>
              </p14:nvContentPartPr>
              <p14:xfrm>
                <a:off x="10573530" y="3291006"/>
                <a:ext cx="141120" cy="209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F65B57-4BFF-4CC7-95E0-D808F36E14E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64890" y="3282006"/>
                  <a:ext cx="1587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F4F1C44-92A5-44D1-8415-1158EC3F58DD}"/>
              </a:ext>
            </a:extLst>
          </p:cNvPr>
          <p:cNvGrpSpPr/>
          <p:nvPr/>
        </p:nvGrpSpPr>
        <p:grpSpPr>
          <a:xfrm>
            <a:off x="8460330" y="4537686"/>
            <a:ext cx="152280" cy="121680"/>
            <a:chOff x="8460330" y="4537686"/>
            <a:chExt cx="15228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E5CF7C1-62F5-4586-A4BB-DB2C14C2160E}"/>
                    </a:ext>
                  </a:extLst>
                </p14:cNvPr>
                <p14:cNvContentPartPr/>
                <p14:nvPr/>
              </p14:nvContentPartPr>
              <p14:xfrm>
                <a:off x="8507490" y="4586646"/>
                <a:ext cx="105120" cy="52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E5CF7C1-62F5-4586-A4BB-DB2C14C2160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98850" y="4577646"/>
                  <a:ext cx="122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1A651C1-18A5-472E-89CD-564020F6EC5E}"/>
                    </a:ext>
                  </a:extLst>
                </p14:cNvPr>
                <p14:cNvContentPartPr/>
                <p14:nvPr/>
              </p14:nvContentPartPr>
              <p14:xfrm>
                <a:off x="8460330" y="4537686"/>
                <a:ext cx="90360" cy="121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1A651C1-18A5-472E-89CD-564020F6EC5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51330" y="4528686"/>
                  <a:ext cx="1080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C33FF27-8348-416E-A0CF-AD4AFE28992F}"/>
              </a:ext>
            </a:extLst>
          </p:cNvPr>
          <p:cNvGrpSpPr/>
          <p:nvPr/>
        </p:nvGrpSpPr>
        <p:grpSpPr>
          <a:xfrm>
            <a:off x="8936970" y="4534806"/>
            <a:ext cx="2876760" cy="320040"/>
            <a:chOff x="8936970" y="4534806"/>
            <a:chExt cx="287676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525B587-AA76-4DFD-83E7-EF77ABC20E6E}"/>
                    </a:ext>
                  </a:extLst>
                </p14:cNvPr>
                <p14:cNvContentPartPr/>
                <p14:nvPr/>
              </p14:nvContentPartPr>
              <p14:xfrm>
                <a:off x="8936970" y="4534806"/>
                <a:ext cx="112680" cy="177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525B587-AA76-4DFD-83E7-EF77ABC20E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27970" y="4526166"/>
                  <a:ext cx="130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B89415-C38B-40FF-9337-034235250C15}"/>
                    </a:ext>
                  </a:extLst>
                </p14:cNvPr>
                <p14:cNvContentPartPr/>
                <p14:nvPr/>
              </p14:nvContentPartPr>
              <p14:xfrm>
                <a:off x="9170250" y="4587726"/>
                <a:ext cx="78120" cy="11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B89415-C38B-40FF-9337-034235250C1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61250" y="4578726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7E0E1DB-6BC5-4F23-ACF0-0B7D56C2C34C}"/>
                    </a:ext>
                  </a:extLst>
                </p14:cNvPr>
                <p14:cNvContentPartPr/>
                <p14:nvPr/>
              </p14:nvContentPartPr>
              <p14:xfrm>
                <a:off x="9158370" y="4582686"/>
                <a:ext cx="224640" cy="166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7E0E1DB-6BC5-4F23-ACF0-0B7D56C2C3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49730" y="4574046"/>
                  <a:ext cx="242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1A668A-F822-4EA6-8950-C882BA19665D}"/>
                    </a:ext>
                  </a:extLst>
                </p14:cNvPr>
                <p14:cNvContentPartPr/>
                <p14:nvPr/>
              </p14:nvContentPartPr>
              <p14:xfrm>
                <a:off x="9510090" y="4564686"/>
                <a:ext cx="115560" cy="145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1A668A-F822-4EA6-8950-C882BA19665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01090" y="4556046"/>
                  <a:ext cx="133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E4EC746-E6D1-4517-AAED-E15DAE878D8A}"/>
                    </a:ext>
                  </a:extLst>
                </p14:cNvPr>
                <p14:cNvContentPartPr/>
                <p14:nvPr/>
              </p14:nvContentPartPr>
              <p14:xfrm>
                <a:off x="9694410" y="4657566"/>
                <a:ext cx="101520" cy="20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E4EC746-E6D1-4517-AAED-E15DAE878D8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85770" y="4648566"/>
                  <a:ext cx="11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04AC0C-E633-4144-B911-5857B0848E9F}"/>
                    </a:ext>
                  </a:extLst>
                </p14:cNvPr>
                <p14:cNvContentPartPr/>
                <p14:nvPr/>
              </p14:nvContentPartPr>
              <p14:xfrm>
                <a:off x="9724290" y="4662606"/>
                <a:ext cx="57240" cy="112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04AC0C-E633-4144-B911-5857B0848E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15290" y="4653966"/>
                  <a:ext cx="74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176C10-1DA1-4481-86F6-ADE6913DD131}"/>
                    </a:ext>
                  </a:extLst>
                </p14:cNvPr>
                <p14:cNvContentPartPr/>
                <p14:nvPr/>
              </p14:nvContentPartPr>
              <p14:xfrm>
                <a:off x="9741930" y="4760886"/>
                <a:ext cx="71640" cy="34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176C10-1DA1-4481-86F6-ADE6913DD13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32930" y="4751886"/>
                  <a:ext cx="89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43ABAE-6177-4E8A-B7B8-179987CA1E85}"/>
                    </a:ext>
                  </a:extLst>
                </p14:cNvPr>
                <p14:cNvContentPartPr/>
                <p14:nvPr/>
              </p14:nvContentPartPr>
              <p14:xfrm>
                <a:off x="9865770" y="4652526"/>
                <a:ext cx="63720" cy="130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43ABAE-6177-4E8A-B7B8-179987CA1E8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56770" y="4643886"/>
                  <a:ext cx="81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2CBEBD-B320-4444-876C-DA9273A0309C}"/>
                    </a:ext>
                  </a:extLst>
                </p14:cNvPr>
                <p14:cNvContentPartPr/>
                <p14:nvPr/>
              </p14:nvContentPartPr>
              <p14:xfrm>
                <a:off x="9959010" y="4685646"/>
                <a:ext cx="78120" cy="86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2CBEBD-B320-4444-876C-DA9273A0309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50010" y="4676646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C4CCB9A-CC52-421A-8A33-94CC2E0AE550}"/>
                    </a:ext>
                  </a:extLst>
                </p14:cNvPr>
                <p14:cNvContentPartPr/>
                <p14:nvPr/>
              </p14:nvContentPartPr>
              <p14:xfrm>
                <a:off x="10074570" y="4679526"/>
                <a:ext cx="181080" cy="95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C4CCB9A-CC52-421A-8A33-94CC2E0AE5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65570" y="4670526"/>
                  <a:ext cx="198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8B5FA31-0066-4584-905A-73E677A8DBBC}"/>
                    </a:ext>
                  </a:extLst>
                </p14:cNvPr>
                <p14:cNvContentPartPr/>
                <p14:nvPr/>
              </p14:nvContentPartPr>
              <p14:xfrm>
                <a:off x="10201650" y="4671966"/>
                <a:ext cx="145080" cy="153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8B5FA31-0066-4584-905A-73E677A8DBB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92650" y="4662966"/>
                  <a:ext cx="16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8A2050-90CF-41F7-AE3D-F9214801BB3E}"/>
                    </a:ext>
                  </a:extLst>
                </p14:cNvPr>
                <p14:cNvContentPartPr/>
                <p14:nvPr/>
              </p14:nvContentPartPr>
              <p14:xfrm>
                <a:off x="10469850" y="4642446"/>
                <a:ext cx="119880" cy="15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8A2050-90CF-41F7-AE3D-F9214801BB3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61210" y="4633446"/>
                  <a:ext cx="137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CC1D398-E590-42F7-BF78-686C011246B2}"/>
                    </a:ext>
                  </a:extLst>
                </p14:cNvPr>
                <p14:cNvContentPartPr/>
                <p14:nvPr/>
              </p14:nvContentPartPr>
              <p14:xfrm>
                <a:off x="10513050" y="4578006"/>
                <a:ext cx="6480" cy="116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CC1D398-E590-42F7-BF78-686C011246B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04050" y="4569006"/>
                  <a:ext cx="24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6D1605-F78B-4AAA-8D20-467B357ECD10}"/>
                    </a:ext>
                  </a:extLst>
                </p14:cNvPr>
                <p14:cNvContentPartPr/>
                <p14:nvPr/>
              </p14:nvContentPartPr>
              <p14:xfrm>
                <a:off x="10687290" y="4591326"/>
                <a:ext cx="128520" cy="142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B6D1605-F78B-4AAA-8D20-467B357ECD1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78290" y="4582326"/>
                  <a:ext cx="146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0D54624-FAD7-46D0-B3F8-7AF32E6F218A}"/>
                    </a:ext>
                  </a:extLst>
                </p14:cNvPr>
                <p14:cNvContentPartPr/>
                <p14:nvPr/>
              </p14:nvContentPartPr>
              <p14:xfrm>
                <a:off x="10716090" y="4600326"/>
                <a:ext cx="87480" cy="110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0D54624-FAD7-46D0-B3F8-7AF32E6F218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07090" y="4591686"/>
                  <a:ext cx="105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1FCFB7-A6EA-4A8A-AA3C-609B73A25D15}"/>
                    </a:ext>
                  </a:extLst>
                </p14:cNvPr>
                <p14:cNvContentPartPr/>
                <p14:nvPr/>
              </p14:nvContentPartPr>
              <p14:xfrm>
                <a:off x="10873770" y="4692486"/>
                <a:ext cx="81360" cy="116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1FCFB7-A6EA-4A8A-AA3C-609B73A25D1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864770" y="4683486"/>
                  <a:ext cx="99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830355-9EF3-48AC-BF3F-79E04248CD1E}"/>
                    </a:ext>
                  </a:extLst>
                </p14:cNvPr>
                <p14:cNvContentPartPr/>
                <p14:nvPr/>
              </p14:nvContentPartPr>
              <p14:xfrm>
                <a:off x="10878450" y="4756926"/>
                <a:ext cx="71640" cy="48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830355-9EF3-48AC-BF3F-79E04248CD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69450" y="4748286"/>
                  <a:ext cx="89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433D105-F3DA-4429-9D08-C88114D048EA}"/>
                    </a:ext>
                  </a:extLst>
                </p14:cNvPr>
                <p14:cNvContentPartPr/>
                <p14:nvPr/>
              </p14:nvContentPartPr>
              <p14:xfrm>
                <a:off x="11040810" y="4667646"/>
                <a:ext cx="60120" cy="175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433D105-F3DA-4429-9D08-C88114D048E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32170" y="4658646"/>
                  <a:ext cx="77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F575DF-5469-4C1D-91B7-D692ADC07418}"/>
                    </a:ext>
                  </a:extLst>
                </p14:cNvPr>
                <p14:cNvContentPartPr/>
                <p14:nvPr/>
              </p14:nvContentPartPr>
              <p14:xfrm>
                <a:off x="11166090" y="4699686"/>
                <a:ext cx="65520" cy="113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F575DF-5469-4C1D-91B7-D692ADC074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57090" y="4690686"/>
                  <a:ext cx="83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E73774-BD09-487C-A414-C18E8C48841F}"/>
                    </a:ext>
                  </a:extLst>
                </p14:cNvPr>
                <p14:cNvContentPartPr/>
                <p14:nvPr/>
              </p14:nvContentPartPr>
              <p14:xfrm>
                <a:off x="11303250" y="4724166"/>
                <a:ext cx="68040" cy="84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E73774-BD09-487C-A414-C18E8C48841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94610" y="4715526"/>
                  <a:ext cx="85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186A5D-8680-499F-AD8C-1F70660C7C0A}"/>
                    </a:ext>
                  </a:extLst>
                </p14:cNvPr>
                <p14:cNvContentPartPr/>
                <p14:nvPr/>
              </p14:nvContentPartPr>
              <p14:xfrm>
                <a:off x="11410530" y="4704726"/>
                <a:ext cx="102960" cy="150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186A5D-8680-499F-AD8C-1F70660C7C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401890" y="4696086"/>
                  <a:ext cx="12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F7389C-90D1-4E19-8861-EFA5C2526138}"/>
                    </a:ext>
                  </a:extLst>
                </p14:cNvPr>
                <p14:cNvContentPartPr/>
                <p14:nvPr/>
              </p14:nvContentPartPr>
              <p14:xfrm>
                <a:off x="11547690" y="4673046"/>
                <a:ext cx="51120" cy="161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F7389C-90D1-4E19-8861-EFA5C25261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38690" y="4664406"/>
                  <a:ext cx="68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0E80993-3705-4978-BC4C-89F1046217A7}"/>
                    </a:ext>
                  </a:extLst>
                </p14:cNvPr>
                <p14:cNvContentPartPr/>
                <p14:nvPr/>
              </p14:nvContentPartPr>
              <p14:xfrm>
                <a:off x="11674050" y="4566486"/>
                <a:ext cx="139680" cy="206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0E80993-3705-4978-BC4C-89F1046217A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65050" y="4557486"/>
                  <a:ext cx="15732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84A5AFC-C8C7-4AE7-A985-64B96441FE70}"/>
                  </a:ext>
                </a:extLst>
              </p14:cNvPr>
              <p14:cNvContentPartPr/>
              <p14:nvPr/>
            </p14:nvContentPartPr>
            <p14:xfrm>
              <a:off x="9745530" y="4269486"/>
              <a:ext cx="1541160" cy="1774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84A5AFC-C8C7-4AE7-A985-64B96441FE7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736530" y="4260486"/>
                <a:ext cx="15588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2A50B5C-76CA-488E-9D2A-8ADABFDC74E5}"/>
              </a:ext>
            </a:extLst>
          </p:cNvPr>
          <p:cNvGrpSpPr/>
          <p:nvPr/>
        </p:nvGrpSpPr>
        <p:grpSpPr>
          <a:xfrm>
            <a:off x="10623210" y="3899766"/>
            <a:ext cx="136440" cy="141120"/>
            <a:chOff x="10623210" y="3899766"/>
            <a:chExt cx="13644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CE34CE8-23E8-4D4C-8D2A-A6AA62E976AE}"/>
                    </a:ext>
                  </a:extLst>
                </p14:cNvPr>
                <p14:cNvContentPartPr/>
                <p14:nvPr/>
              </p14:nvContentPartPr>
              <p14:xfrm>
                <a:off x="10623210" y="3900846"/>
                <a:ext cx="100800" cy="139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CE34CE8-23E8-4D4C-8D2A-A6AA62E976A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14210" y="3891846"/>
                  <a:ext cx="11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54542C-0AEF-47F8-A088-E35841D7BCD9}"/>
                    </a:ext>
                  </a:extLst>
                </p14:cNvPr>
                <p14:cNvContentPartPr/>
                <p14:nvPr/>
              </p14:nvContentPartPr>
              <p14:xfrm>
                <a:off x="10740930" y="3899766"/>
                <a:ext cx="18720" cy="141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54542C-0AEF-47F8-A088-E35841D7BCD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732290" y="3890766"/>
                  <a:ext cx="3636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5354C42-70A8-412E-9C73-82559685966B}"/>
                  </a:ext>
                </a:extLst>
              </p14:cNvPr>
              <p14:cNvContentPartPr/>
              <p14:nvPr/>
            </p14:nvContentPartPr>
            <p14:xfrm>
              <a:off x="9279330" y="3577566"/>
              <a:ext cx="1317600" cy="1011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5354C42-70A8-412E-9C73-82559685966B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270330" y="3568926"/>
                <a:ext cx="13352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601B8B1-71B7-4649-8CD6-83E5A6009D15}"/>
              </a:ext>
            </a:extLst>
          </p:cNvPr>
          <p:cNvGrpSpPr/>
          <p:nvPr/>
        </p:nvGrpSpPr>
        <p:grpSpPr>
          <a:xfrm>
            <a:off x="4937730" y="5267406"/>
            <a:ext cx="120960" cy="164520"/>
            <a:chOff x="4937730" y="5267406"/>
            <a:chExt cx="12096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9DDDA3-1CFE-4CEE-A387-C99F1BB688E5}"/>
                    </a:ext>
                  </a:extLst>
                </p14:cNvPr>
                <p14:cNvContentPartPr/>
                <p14:nvPr/>
              </p14:nvContentPartPr>
              <p14:xfrm>
                <a:off x="4937730" y="5267406"/>
                <a:ext cx="105840" cy="93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9DDDA3-1CFE-4CEE-A387-C99F1BB688E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29090" y="5258406"/>
                  <a:ext cx="12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1CCF0BB-78DE-4BF0-BF01-DF08405705ED}"/>
                    </a:ext>
                  </a:extLst>
                </p14:cNvPr>
                <p14:cNvContentPartPr/>
                <p14:nvPr/>
              </p14:nvContentPartPr>
              <p14:xfrm>
                <a:off x="4947450" y="5371446"/>
                <a:ext cx="111240" cy="60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1CCF0BB-78DE-4BF0-BF01-DF08405705E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38810" y="5362806"/>
                  <a:ext cx="1288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7CF5653-D87D-42CC-8376-B84ABB639F4C}"/>
              </a:ext>
            </a:extLst>
          </p:cNvPr>
          <p:cNvGrpSpPr/>
          <p:nvPr/>
        </p:nvGrpSpPr>
        <p:grpSpPr>
          <a:xfrm>
            <a:off x="5323290" y="5334366"/>
            <a:ext cx="906120" cy="264960"/>
            <a:chOff x="5323290" y="5334366"/>
            <a:chExt cx="90612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D55469B-7E51-4F6B-9B0D-61A8D623D924}"/>
                    </a:ext>
                  </a:extLst>
                </p14:cNvPr>
                <p14:cNvContentPartPr/>
                <p14:nvPr/>
              </p14:nvContentPartPr>
              <p14:xfrm>
                <a:off x="5323290" y="5334366"/>
                <a:ext cx="16200" cy="201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D55469B-7E51-4F6B-9B0D-61A8D623D92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14650" y="5325726"/>
                  <a:ext cx="33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86C5D1-04F0-4642-979C-534213F61064}"/>
                    </a:ext>
                  </a:extLst>
                </p14:cNvPr>
                <p14:cNvContentPartPr/>
                <p14:nvPr/>
              </p14:nvContentPartPr>
              <p14:xfrm>
                <a:off x="5394210" y="5343006"/>
                <a:ext cx="108000" cy="194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86C5D1-04F0-4642-979C-534213F6106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85570" y="5334006"/>
                  <a:ext cx="125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AE6D44-E360-4613-B74D-3934DD27FC5F}"/>
                    </a:ext>
                  </a:extLst>
                </p14:cNvPr>
                <p14:cNvContentPartPr/>
                <p14:nvPr/>
              </p14:nvContentPartPr>
              <p14:xfrm>
                <a:off x="5560890" y="5389806"/>
                <a:ext cx="105120" cy="135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AE6D44-E360-4613-B74D-3934DD27FC5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51890" y="5381166"/>
                  <a:ext cx="122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42EF1E9-93C5-4F61-8D53-48B44DA077E2}"/>
                    </a:ext>
                  </a:extLst>
                </p14:cNvPr>
                <p14:cNvContentPartPr/>
                <p14:nvPr/>
              </p14:nvContentPartPr>
              <p14:xfrm>
                <a:off x="5705970" y="5372886"/>
                <a:ext cx="121680" cy="176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42EF1E9-93C5-4F61-8D53-48B44DA077E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97330" y="5364246"/>
                  <a:ext cx="139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914AB78-636B-4ADB-B25F-77B11CEC59FA}"/>
                    </a:ext>
                  </a:extLst>
                </p14:cNvPr>
                <p14:cNvContentPartPr/>
                <p14:nvPr/>
              </p14:nvContentPartPr>
              <p14:xfrm>
                <a:off x="5921970" y="5345526"/>
                <a:ext cx="48240" cy="252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914AB78-636B-4ADB-B25F-77B11CEC59F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12970" y="5336886"/>
                  <a:ext cx="65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41980F5-FD84-43F3-AD6A-2F8B8A7CD3ED}"/>
                    </a:ext>
                  </a:extLst>
                </p14:cNvPr>
                <p14:cNvContentPartPr/>
                <p14:nvPr/>
              </p14:nvContentPartPr>
              <p14:xfrm>
                <a:off x="6020610" y="5412126"/>
                <a:ext cx="208800" cy="187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41980F5-FD84-43F3-AD6A-2F8B8A7CD3E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11970" y="5403486"/>
                  <a:ext cx="2264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D1B08FA-C092-41E2-A907-36EAFDBADD31}"/>
              </a:ext>
            </a:extLst>
          </p:cNvPr>
          <p:cNvGrpSpPr/>
          <p:nvPr/>
        </p:nvGrpSpPr>
        <p:grpSpPr>
          <a:xfrm>
            <a:off x="6492930" y="5391246"/>
            <a:ext cx="158760" cy="167040"/>
            <a:chOff x="6492930" y="5391246"/>
            <a:chExt cx="15876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779576-2FAB-4B96-AC71-4AFF96A93185}"/>
                    </a:ext>
                  </a:extLst>
                </p14:cNvPr>
                <p14:cNvContentPartPr/>
                <p14:nvPr/>
              </p14:nvContentPartPr>
              <p14:xfrm>
                <a:off x="6492930" y="5457846"/>
                <a:ext cx="158760" cy="30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779576-2FAB-4B96-AC71-4AFF96A9318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84290" y="5448846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96B857-0349-4A8C-A62C-ACD1B4D2BA3D}"/>
                    </a:ext>
                  </a:extLst>
                </p14:cNvPr>
                <p14:cNvContentPartPr/>
                <p14:nvPr/>
              </p14:nvContentPartPr>
              <p14:xfrm>
                <a:off x="6591930" y="5391246"/>
                <a:ext cx="32760" cy="167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96B857-0349-4A8C-A62C-ACD1B4D2BA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83290" y="5382246"/>
                  <a:ext cx="504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41A5461-802A-46A4-8944-1D8E18D9BB27}"/>
              </a:ext>
            </a:extLst>
          </p:cNvPr>
          <p:cNvGrpSpPr/>
          <p:nvPr/>
        </p:nvGrpSpPr>
        <p:grpSpPr>
          <a:xfrm>
            <a:off x="6920250" y="5325366"/>
            <a:ext cx="995760" cy="288360"/>
            <a:chOff x="6920250" y="5325366"/>
            <a:chExt cx="99576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D8724A-8E00-4F7B-A284-76EE8F45B201}"/>
                    </a:ext>
                  </a:extLst>
                </p14:cNvPr>
                <p14:cNvContentPartPr/>
                <p14:nvPr/>
              </p14:nvContentPartPr>
              <p14:xfrm>
                <a:off x="6920250" y="5325366"/>
                <a:ext cx="27720" cy="230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D8724A-8E00-4F7B-A284-76EE8F45B20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1250" y="5316726"/>
                  <a:ext cx="45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91327A-3479-4592-83A5-2ABB376DD08A}"/>
                    </a:ext>
                  </a:extLst>
                </p14:cNvPr>
                <p14:cNvContentPartPr/>
                <p14:nvPr/>
              </p14:nvContentPartPr>
              <p14:xfrm>
                <a:off x="7022850" y="5385126"/>
                <a:ext cx="96480" cy="175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91327A-3479-4592-83A5-2ABB376DD0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13850" y="5376486"/>
                  <a:ext cx="114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97746E-CA8F-4727-94EB-426B7238B26F}"/>
                    </a:ext>
                  </a:extLst>
                </p14:cNvPr>
                <p14:cNvContentPartPr/>
                <p14:nvPr/>
              </p14:nvContentPartPr>
              <p14:xfrm>
                <a:off x="7177290" y="5429046"/>
                <a:ext cx="91080" cy="127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97746E-CA8F-4727-94EB-426B7238B26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68290" y="5420406"/>
                  <a:ext cx="10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BA25881-4113-4453-B1E5-7AA719A3D091}"/>
                    </a:ext>
                  </a:extLst>
                </p14:cNvPr>
                <p14:cNvContentPartPr/>
                <p14:nvPr/>
              </p14:nvContentPartPr>
              <p14:xfrm>
                <a:off x="7338930" y="5380806"/>
                <a:ext cx="155520" cy="193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BA25881-4113-4453-B1E5-7AA719A3D09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29930" y="5371806"/>
                  <a:ext cx="173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FB47D05-949A-41B5-93AB-5BE1ADC89817}"/>
                    </a:ext>
                  </a:extLst>
                </p14:cNvPr>
                <p14:cNvContentPartPr/>
                <p14:nvPr/>
              </p14:nvContentPartPr>
              <p14:xfrm>
                <a:off x="7576530" y="5339406"/>
                <a:ext cx="189360" cy="248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FB47D05-949A-41B5-93AB-5BE1ADC898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67530" y="5330766"/>
                  <a:ext cx="20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6EC0DA-BADE-4010-99CE-F426ADB915E3}"/>
                    </a:ext>
                  </a:extLst>
                </p14:cNvPr>
                <p14:cNvContentPartPr/>
                <p14:nvPr/>
              </p14:nvContentPartPr>
              <p14:xfrm>
                <a:off x="7898370" y="5409966"/>
                <a:ext cx="17640" cy="203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6EC0DA-BADE-4010-99CE-F426ADB915E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89370" y="5400966"/>
                  <a:ext cx="352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944EBAB-B98F-4DF2-B875-5AF01B2201B8}"/>
              </a:ext>
            </a:extLst>
          </p:cNvPr>
          <p:cNvGrpSpPr/>
          <p:nvPr/>
        </p:nvGrpSpPr>
        <p:grpSpPr>
          <a:xfrm>
            <a:off x="8638890" y="5304486"/>
            <a:ext cx="143280" cy="235440"/>
            <a:chOff x="8638890" y="5304486"/>
            <a:chExt cx="1432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C8B4C85-8008-49B4-AFED-01CEE5B4EA8C}"/>
                    </a:ext>
                  </a:extLst>
                </p14:cNvPr>
                <p14:cNvContentPartPr/>
                <p14:nvPr/>
              </p14:nvContentPartPr>
              <p14:xfrm>
                <a:off x="8638890" y="5304486"/>
                <a:ext cx="60840" cy="218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C8B4C85-8008-49B4-AFED-01CEE5B4EA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29890" y="5295486"/>
                  <a:ext cx="78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6CBB5D-3194-4DD9-9E7C-B099034A6669}"/>
                    </a:ext>
                  </a:extLst>
                </p14:cNvPr>
                <p14:cNvContentPartPr/>
                <p14:nvPr/>
              </p14:nvContentPartPr>
              <p14:xfrm>
                <a:off x="8730330" y="5312406"/>
                <a:ext cx="51840" cy="227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6CBB5D-3194-4DD9-9E7C-B099034A666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21690" y="5303766"/>
                  <a:ext cx="694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7F205E4-49A9-417D-90A8-5D2645CDDF2D}"/>
              </a:ext>
            </a:extLst>
          </p:cNvPr>
          <p:cNvGrpSpPr/>
          <p:nvPr/>
        </p:nvGrpSpPr>
        <p:grpSpPr>
          <a:xfrm>
            <a:off x="9059730" y="5350566"/>
            <a:ext cx="271440" cy="189000"/>
            <a:chOff x="9059730" y="5350566"/>
            <a:chExt cx="27144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448D83D-91DC-430C-9B09-EF7908BE58E8}"/>
                    </a:ext>
                  </a:extLst>
                </p14:cNvPr>
                <p14:cNvContentPartPr/>
                <p14:nvPr/>
              </p14:nvContentPartPr>
              <p14:xfrm>
                <a:off x="9059730" y="5373246"/>
                <a:ext cx="165240" cy="150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448D83D-91DC-430C-9B09-EF7908BE58E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050730" y="5364606"/>
                  <a:ext cx="182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98D4BE-1B59-4D95-A97E-AF6538E2B3D8}"/>
                    </a:ext>
                  </a:extLst>
                </p14:cNvPr>
                <p14:cNvContentPartPr/>
                <p14:nvPr/>
              </p14:nvContentPartPr>
              <p14:xfrm>
                <a:off x="9264210" y="5350566"/>
                <a:ext cx="20880" cy="189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98D4BE-1B59-4D95-A97E-AF6538E2B3D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55570" y="5341566"/>
                  <a:ext cx="38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B3C6CA9-29F1-430E-830A-F990673F3C29}"/>
                    </a:ext>
                  </a:extLst>
                </p14:cNvPr>
                <p14:cNvContentPartPr/>
                <p14:nvPr/>
              </p14:nvContentPartPr>
              <p14:xfrm>
                <a:off x="9263850" y="5363166"/>
                <a:ext cx="67320" cy="79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B3C6CA9-29F1-430E-830A-F990673F3C2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54850" y="5354526"/>
                  <a:ext cx="849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CF15EA7-F250-4B62-9C50-8DDD500171A9}"/>
              </a:ext>
            </a:extLst>
          </p:cNvPr>
          <p:cNvGrpSpPr/>
          <p:nvPr/>
        </p:nvGrpSpPr>
        <p:grpSpPr>
          <a:xfrm>
            <a:off x="9550770" y="5337606"/>
            <a:ext cx="1137960" cy="189000"/>
            <a:chOff x="9550770" y="5337606"/>
            <a:chExt cx="11379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7DCFB09-3813-4E66-9EDD-D30212083B4B}"/>
                    </a:ext>
                  </a:extLst>
                </p14:cNvPr>
                <p14:cNvContentPartPr/>
                <p14:nvPr/>
              </p14:nvContentPartPr>
              <p14:xfrm>
                <a:off x="9550770" y="5407446"/>
                <a:ext cx="92520" cy="95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7DCFB09-3813-4E66-9EDD-D30212083B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42130" y="5398446"/>
                  <a:ext cx="110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AF1A3A1-BAF0-449E-89CC-98913D1B4827}"/>
                    </a:ext>
                  </a:extLst>
                </p14:cNvPr>
                <p14:cNvContentPartPr/>
                <p14:nvPr/>
              </p14:nvContentPartPr>
              <p14:xfrm>
                <a:off x="9685770" y="5397726"/>
                <a:ext cx="301680" cy="108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AF1A3A1-BAF0-449E-89CC-98913D1B482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76770" y="5389086"/>
                  <a:ext cx="319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43D574-D396-47FB-9538-B274DFA3FA1B}"/>
                    </a:ext>
                  </a:extLst>
                </p14:cNvPr>
                <p14:cNvContentPartPr/>
                <p14:nvPr/>
              </p14:nvContentPartPr>
              <p14:xfrm>
                <a:off x="10088250" y="5374326"/>
                <a:ext cx="29520" cy="152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43D574-D396-47FB-9538-B274DFA3FA1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79250" y="5365686"/>
                  <a:ext cx="47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65F53DA-5312-4DDF-B0A5-10DF499AD127}"/>
                    </a:ext>
                  </a:extLst>
                </p14:cNvPr>
                <p14:cNvContentPartPr/>
                <p14:nvPr/>
              </p14:nvContentPartPr>
              <p14:xfrm>
                <a:off x="10023090" y="5402766"/>
                <a:ext cx="312120" cy="90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65F53DA-5312-4DDF-B0A5-10DF499AD1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14090" y="5393766"/>
                  <a:ext cx="329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70FDF2-6E2E-4F72-A9B8-A81F8C4A609A}"/>
                    </a:ext>
                  </a:extLst>
                </p14:cNvPr>
                <p14:cNvContentPartPr/>
                <p14:nvPr/>
              </p14:nvContentPartPr>
              <p14:xfrm>
                <a:off x="10380930" y="5445246"/>
                <a:ext cx="20520" cy="37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70FDF2-6E2E-4F72-A9B8-A81F8C4A609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71930" y="5436606"/>
                  <a:ext cx="3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1617AFA-7A0D-4509-92B5-BF87CDB26891}"/>
                    </a:ext>
                  </a:extLst>
                </p14:cNvPr>
                <p14:cNvContentPartPr/>
                <p14:nvPr/>
              </p14:nvContentPartPr>
              <p14:xfrm>
                <a:off x="10372650" y="5337606"/>
                <a:ext cx="199080" cy="153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1617AFA-7A0D-4509-92B5-BF87CDB268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63650" y="5328606"/>
                  <a:ext cx="216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AEEC0CC-0A23-4FAB-8B03-6F8B9A6D6AC5}"/>
                    </a:ext>
                  </a:extLst>
                </p14:cNvPr>
                <p14:cNvContentPartPr/>
                <p14:nvPr/>
              </p14:nvContentPartPr>
              <p14:xfrm>
                <a:off x="10521330" y="5393046"/>
                <a:ext cx="167400" cy="990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AEEC0CC-0A23-4FAB-8B03-6F8B9A6D6AC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512330" y="5384046"/>
                  <a:ext cx="1850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FF23D7A-E11B-48A9-BC31-5DDC98B11D25}"/>
              </a:ext>
            </a:extLst>
          </p:cNvPr>
          <p:cNvGrpSpPr/>
          <p:nvPr/>
        </p:nvGrpSpPr>
        <p:grpSpPr>
          <a:xfrm>
            <a:off x="5024490" y="5890926"/>
            <a:ext cx="115560" cy="82440"/>
            <a:chOff x="5024490" y="5890926"/>
            <a:chExt cx="11556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4F4C56-4475-4E9D-B8D3-5AAAFCFEDC86}"/>
                    </a:ext>
                  </a:extLst>
                </p14:cNvPr>
                <p14:cNvContentPartPr/>
                <p14:nvPr/>
              </p14:nvContentPartPr>
              <p14:xfrm>
                <a:off x="5024490" y="5890926"/>
                <a:ext cx="103680" cy="144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4F4C56-4475-4E9D-B8D3-5AAAFCFEDC8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15490" y="5882286"/>
                  <a:ext cx="12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7F4A360-39C8-4FD1-866E-6D0A1E55FA09}"/>
                    </a:ext>
                  </a:extLst>
                </p14:cNvPr>
                <p14:cNvContentPartPr/>
                <p14:nvPr/>
              </p14:nvContentPartPr>
              <p14:xfrm>
                <a:off x="5042490" y="5948526"/>
                <a:ext cx="97560" cy="24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7F4A360-39C8-4FD1-866E-6D0A1E55FA0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33850" y="5939886"/>
                  <a:ext cx="115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C3879CD-E8C3-4096-A28B-1901969A3735}"/>
              </a:ext>
            </a:extLst>
          </p:cNvPr>
          <p:cNvGrpSpPr/>
          <p:nvPr/>
        </p:nvGrpSpPr>
        <p:grpSpPr>
          <a:xfrm>
            <a:off x="5412570" y="5840886"/>
            <a:ext cx="1017360" cy="218520"/>
            <a:chOff x="5412570" y="5840886"/>
            <a:chExt cx="10173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E2E30C8-AC51-4AE9-9191-9B61132730E9}"/>
                    </a:ext>
                  </a:extLst>
                </p14:cNvPr>
                <p14:cNvContentPartPr/>
                <p14:nvPr/>
              </p14:nvContentPartPr>
              <p14:xfrm>
                <a:off x="5412570" y="5840886"/>
                <a:ext cx="14760" cy="197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E2E30C8-AC51-4AE9-9191-9B61132730E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03930" y="5832246"/>
                  <a:ext cx="32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CC7B5D-1852-4786-8ED0-2FE416F0894B}"/>
                    </a:ext>
                  </a:extLst>
                </p14:cNvPr>
                <p14:cNvContentPartPr/>
                <p14:nvPr/>
              </p14:nvContentPartPr>
              <p14:xfrm>
                <a:off x="5522370" y="5874006"/>
                <a:ext cx="99360" cy="166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CC7B5D-1852-4786-8ED0-2FE416F0894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513370" y="5865366"/>
                  <a:ext cx="11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2CE6232-EE5F-460C-AD92-F768DDD75CA9}"/>
                    </a:ext>
                  </a:extLst>
                </p14:cNvPr>
                <p14:cNvContentPartPr/>
                <p14:nvPr/>
              </p14:nvContentPartPr>
              <p14:xfrm>
                <a:off x="5702370" y="5866086"/>
                <a:ext cx="244440" cy="193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2CE6232-EE5F-460C-AD92-F768DDD75CA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3730" y="5857446"/>
                  <a:ext cx="262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E675AE6-F776-499E-BCDE-DA520E4A02BB}"/>
                    </a:ext>
                  </a:extLst>
                </p14:cNvPr>
                <p14:cNvContentPartPr/>
                <p14:nvPr/>
              </p14:nvContentPartPr>
              <p14:xfrm>
                <a:off x="6076410" y="5906046"/>
                <a:ext cx="353520" cy="142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E675AE6-F776-499E-BCDE-DA520E4A02B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67410" y="5897406"/>
                  <a:ext cx="371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C140A07-31A8-460E-87F0-941FB53CF937}"/>
                    </a:ext>
                  </a:extLst>
                </p14:cNvPr>
                <p14:cNvContentPartPr/>
                <p14:nvPr/>
              </p14:nvContentPartPr>
              <p14:xfrm>
                <a:off x="6370170" y="5905686"/>
                <a:ext cx="35640" cy="153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C140A07-31A8-460E-87F0-941FB53CF93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61530" y="5896686"/>
                  <a:ext cx="532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9B38364-8AB7-4CB0-8B5F-4813DC3049A9}"/>
              </a:ext>
            </a:extLst>
          </p:cNvPr>
          <p:cNvGrpSpPr/>
          <p:nvPr/>
        </p:nvGrpSpPr>
        <p:grpSpPr>
          <a:xfrm>
            <a:off x="6598770" y="5838006"/>
            <a:ext cx="510480" cy="220320"/>
            <a:chOff x="6598770" y="5838006"/>
            <a:chExt cx="51048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49DCFF7-0EAF-4101-AC72-D70008EA4BAA}"/>
                    </a:ext>
                  </a:extLst>
                </p14:cNvPr>
                <p14:cNvContentPartPr/>
                <p14:nvPr/>
              </p14:nvContentPartPr>
              <p14:xfrm>
                <a:off x="6598770" y="5858526"/>
                <a:ext cx="218160" cy="184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49DCFF7-0EAF-4101-AC72-D70008EA4BA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590130" y="5849886"/>
                  <a:ext cx="235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67CAD3A-62D7-4406-BF7C-F3A86B5CDC31}"/>
                    </a:ext>
                  </a:extLst>
                </p14:cNvPr>
                <p14:cNvContentPartPr/>
                <p14:nvPr/>
              </p14:nvContentPartPr>
              <p14:xfrm>
                <a:off x="6737730" y="5901366"/>
                <a:ext cx="18000" cy="150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67CAD3A-62D7-4406-BF7C-F3A86B5CDC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728730" y="5892366"/>
                  <a:ext cx="35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D141F3A-3AB9-4102-810C-74372208EFCD}"/>
                    </a:ext>
                  </a:extLst>
                </p14:cNvPr>
                <p14:cNvContentPartPr/>
                <p14:nvPr/>
              </p14:nvContentPartPr>
              <p14:xfrm>
                <a:off x="6898650" y="5838006"/>
                <a:ext cx="210600" cy="220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D141F3A-3AB9-4102-810C-74372208EFC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890010" y="5829366"/>
                  <a:ext cx="22824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0205F85-CF35-4120-AB25-96B96B0BD6AE}"/>
                  </a:ext>
                </a:extLst>
              </p14:cNvPr>
              <p14:cNvContentPartPr/>
              <p14:nvPr/>
            </p14:nvContentPartPr>
            <p14:xfrm>
              <a:off x="7264050" y="5835486"/>
              <a:ext cx="28080" cy="2232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0205F85-CF35-4120-AB25-96B96B0BD6A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255410" y="5826846"/>
                <a:ext cx="4572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27253B1-1EE7-417D-A03B-F4BA6A37DCBD}"/>
              </a:ext>
            </a:extLst>
          </p:cNvPr>
          <p:cNvGrpSpPr/>
          <p:nvPr/>
        </p:nvGrpSpPr>
        <p:grpSpPr>
          <a:xfrm>
            <a:off x="1068090" y="6228966"/>
            <a:ext cx="1004760" cy="297720"/>
            <a:chOff x="1068090" y="6228966"/>
            <a:chExt cx="100476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BEC3F68-0398-472D-861D-8A7257D0EC76}"/>
                    </a:ext>
                  </a:extLst>
                </p14:cNvPr>
                <p14:cNvContentPartPr/>
                <p14:nvPr/>
              </p14:nvContentPartPr>
              <p14:xfrm>
                <a:off x="1068090" y="6284406"/>
                <a:ext cx="109080" cy="124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BEC3F68-0398-472D-861D-8A7257D0EC7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9450" y="6275766"/>
                  <a:ext cx="126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FAF442B-680E-462D-B69D-F20420B633C2}"/>
                    </a:ext>
                  </a:extLst>
                </p14:cNvPr>
                <p14:cNvContentPartPr/>
                <p14:nvPr/>
              </p14:nvContentPartPr>
              <p14:xfrm>
                <a:off x="1210290" y="6295566"/>
                <a:ext cx="299160" cy="231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FAF442B-680E-462D-B69D-F20420B633C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01650" y="6286566"/>
                  <a:ext cx="316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2BEE60-4DF0-44E4-95C1-7A3869A1ADCE}"/>
                    </a:ext>
                  </a:extLst>
                </p14:cNvPr>
                <p14:cNvContentPartPr/>
                <p14:nvPr/>
              </p14:nvContentPartPr>
              <p14:xfrm>
                <a:off x="1564890" y="6247686"/>
                <a:ext cx="97200" cy="142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2BEE60-4DF0-44E4-95C1-7A3869A1AD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555890" y="6238686"/>
                  <a:ext cx="114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1CA28E5-BE68-4BC1-9F04-4C3467929AA2}"/>
                    </a:ext>
                  </a:extLst>
                </p14:cNvPr>
                <p14:cNvContentPartPr/>
                <p14:nvPr/>
              </p14:nvContentPartPr>
              <p14:xfrm>
                <a:off x="1621770" y="6238326"/>
                <a:ext cx="160200" cy="169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1CA28E5-BE68-4BC1-9F04-4C3467929AA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613130" y="6229686"/>
                  <a:ext cx="177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1277163-6C8B-43BF-A749-589E4BC7B3C3}"/>
                    </a:ext>
                  </a:extLst>
                </p14:cNvPr>
                <p14:cNvContentPartPr/>
                <p14:nvPr/>
              </p14:nvContentPartPr>
              <p14:xfrm>
                <a:off x="1839570" y="6228966"/>
                <a:ext cx="41040" cy="1544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1277163-6C8B-43BF-A749-589E4BC7B3C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830930" y="6219966"/>
                  <a:ext cx="58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DB37E72-FE96-455A-88F4-FB0770241C6D}"/>
                    </a:ext>
                  </a:extLst>
                </p14:cNvPr>
                <p14:cNvContentPartPr/>
                <p14:nvPr/>
              </p14:nvContentPartPr>
              <p14:xfrm>
                <a:off x="1937490" y="6298806"/>
                <a:ext cx="135360" cy="103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DB37E72-FE96-455A-88F4-FB0770241C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928490" y="6289806"/>
                  <a:ext cx="1530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23B0F7F-97B9-4AD1-8EF1-98F3EECCA6BD}"/>
              </a:ext>
            </a:extLst>
          </p:cNvPr>
          <p:cNvGrpSpPr/>
          <p:nvPr/>
        </p:nvGrpSpPr>
        <p:grpSpPr>
          <a:xfrm>
            <a:off x="2278050" y="6213486"/>
            <a:ext cx="455760" cy="195840"/>
            <a:chOff x="2278050" y="6213486"/>
            <a:chExt cx="45576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8B0205A-97DC-4091-B844-70A4E3CF473C}"/>
                    </a:ext>
                  </a:extLst>
                </p14:cNvPr>
                <p14:cNvContentPartPr/>
                <p14:nvPr/>
              </p14:nvContentPartPr>
              <p14:xfrm>
                <a:off x="2278050" y="6221406"/>
                <a:ext cx="108360" cy="162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8B0205A-97DC-4091-B844-70A4E3CF473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269050" y="6212406"/>
                  <a:ext cx="12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7CA715-00BE-4478-9473-2DFEEF715CB9}"/>
                    </a:ext>
                  </a:extLst>
                </p14:cNvPr>
                <p14:cNvContentPartPr/>
                <p14:nvPr/>
              </p14:nvContentPartPr>
              <p14:xfrm>
                <a:off x="2435730" y="6218166"/>
                <a:ext cx="157680" cy="162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7CA715-00BE-4478-9473-2DFEEF715CB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427090" y="6209526"/>
                  <a:ext cx="17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1CCF16-BD2D-4364-ACB2-1043646167FA}"/>
                    </a:ext>
                  </a:extLst>
                </p14:cNvPr>
                <p14:cNvContentPartPr/>
                <p14:nvPr/>
              </p14:nvContentPartPr>
              <p14:xfrm>
                <a:off x="2629410" y="6213486"/>
                <a:ext cx="104400" cy="195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1CCF16-BD2D-4364-ACB2-1043646167F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20770" y="6204846"/>
                  <a:ext cx="1220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24184A3-FC9E-421D-9ABB-81B106EB32F8}"/>
              </a:ext>
            </a:extLst>
          </p:cNvPr>
          <p:cNvGrpSpPr/>
          <p:nvPr/>
        </p:nvGrpSpPr>
        <p:grpSpPr>
          <a:xfrm>
            <a:off x="4210890" y="4624446"/>
            <a:ext cx="279000" cy="330120"/>
            <a:chOff x="4210890" y="4624446"/>
            <a:chExt cx="2790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544865-98AD-436E-B0AD-9E09DA193F08}"/>
                    </a:ext>
                  </a:extLst>
                </p14:cNvPr>
                <p14:cNvContentPartPr/>
                <p14:nvPr/>
              </p14:nvContentPartPr>
              <p14:xfrm>
                <a:off x="4369650" y="4740006"/>
                <a:ext cx="14040" cy="111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544865-98AD-436E-B0AD-9E09DA193F0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61010" y="4731366"/>
                  <a:ext cx="31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4245710-6B24-4919-9A63-333FCB85C0AB}"/>
                    </a:ext>
                  </a:extLst>
                </p14:cNvPr>
                <p14:cNvContentPartPr/>
                <p14:nvPr/>
              </p14:nvContentPartPr>
              <p14:xfrm>
                <a:off x="4210890" y="4624446"/>
                <a:ext cx="279000" cy="3301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4245710-6B24-4919-9A63-333FCB85C0A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202250" y="4615446"/>
                  <a:ext cx="29664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121624C-43A4-46DE-81C1-D1D4265E2D69}"/>
              </a:ext>
            </a:extLst>
          </p:cNvPr>
          <p:cNvGrpSpPr/>
          <p:nvPr/>
        </p:nvGrpSpPr>
        <p:grpSpPr>
          <a:xfrm>
            <a:off x="4236090" y="5260206"/>
            <a:ext cx="346320" cy="385560"/>
            <a:chOff x="4236090" y="5260206"/>
            <a:chExt cx="34632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C9F3D58-5AD4-453F-92E9-E4F11075E5DE}"/>
                    </a:ext>
                  </a:extLst>
                </p14:cNvPr>
                <p14:cNvContentPartPr/>
                <p14:nvPr/>
              </p14:nvContentPartPr>
              <p14:xfrm>
                <a:off x="4376850" y="5377926"/>
                <a:ext cx="140040" cy="1162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C9F3D58-5AD4-453F-92E9-E4F11075E5D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368210" y="5368926"/>
                  <a:ext cx="157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0918125-7F66-4C03-8664-963DD27B2BA7}"/>
                    </a:ext>
                  </a:extLst>
                </p14:cNvPr>
                <p14:cNvContentPartPr/>
                <p14:nvPr/>
              </p14:nvContentPartPr>
              <p14:xfrm>
                <a:off x="4236090" y="5260206"/>
                <a:ext cx="346320" cy="3855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0918125-7F66-4C03-8664-963DD27B2BA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27090" y="5251206"/>
                  <a:ext cx="36396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1908277-373B-4A00-BBA0-E609EF47625D}"/>
              </a:ext>
            </a:extLst>
          </p:cNvPr>
          <p:cNvGrpSpPr/>
          <p:nvPr/>
        </p:nvGrpSpPr>
        <p:grpSpPr>
          <a:xfrm>
            <a:off x="3178770" y="6251286"/>
            <a:ext cx="291240" cy="344520"/>
            <a:chOff x="3178770" y="6251286"/>
            <a:chExt cx="29124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B6E1BD9-2451-4FAD-97FE-D0A4A6958A19}"/>
                    </a:ext>
                  </a:extLst>
                </p14:cNvPr>
                <p14:cNvContentPartPr/>
                <p14:nvPr/>
              </p14:nvContentPartPr>
              <p14:xfrm>
                <a:off x="3306930" y="6373686"/>
                <a:ext cx="123120" cy="94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B6E1BD9-2451-4FAD-97FE-D0A4A6958A1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97930" y="6364686"/>
                  <a:ext cx="140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596A0FF-F5CF-451E-A966-36E48F1AE923}"/>
                    </a:ext>
                  </a:extLst>
                </p14:cNvPr>
                <p14:cNvContentPartPr/>
                <p14:nvPr/>
              </p14:nvContentPartPr>
              <p14:xfrm>
                <a:off x="3178770" y="6251286"/>
                <a:ext cx="291240" cy="344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596A0FF-F5CF-451E-A966-36E48F1AE92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169770" y="6242286"/>
                  <a:ext cx="30888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F199DB3-5CC3-4444-9B92-8A46DB82609E}"/>
              </a:ext>
            </a:extLst>
          </p:cNvPr>
          <p:cNvGrpSpPr/>
          <p:nvPr/>
        </p:nvGrpSpPr>
        <p:grpSpPr>
          <a:xfrm>
            <a:off x="3662250" y="6333366"/>
            <a:ext cx="516240" cy="264960"/>
            <a:chOff x="3662250" y="6333366"/>
            <a:chExt cx="51624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8D1AF1A-5EC1-45C2-B2C1-F2B1CCEC268E}"/>
                    </a:ext>
                  </a:extLst>
                </p14:cNvPr>
                <p14:cNvContentPartPr/>
                <p14:nvPr/>
              </p14:nvContentPartPr>
              <p14:xfrm>
                <a:off x="3713370" y="6344886"/>
                <a:ext cx="33480" cy="144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8D1AF1A-5EC1-45C2-B2C1-F2B1CCEC268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704730" y="6335886"/>
                  <a:ext cx="5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0144934-CB2A-40F5-A9CA-59A72F0F92CD}"/>
                    </a:ext>
                  </a:extLst>
                </p14:cNvPr>
                <p14:cNvContentPartPr/>
                <p14:nvPr/>
              </p14:nvContentPartPr>
              <p14:xfrm>
                <a:off x="3662250" y="6357846"/>
                <a:ext cx="160200" cy="1317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0144934-CB2A-40F5-A9CA-59A72F0F92C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53250" y="6348846"/>
                  <a:ext cx="177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F7E04C-500C-44F5-B3FF-0355F40B0FD0}"/>
                    </a:ext>
                  </a:extLst>
                </p14:cNvPr>
                <p14:cNvContentPartPr/>
                <p14:nvPr/>
              </p14:nvContentPartPr>
              <p14:xfrm>
                <a:off x="3862050" y="6381966"/>
                <a:ext cx="90360" cy="216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F7E04C-500C-44F5-B3FF-0355F40B0FD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53050" y="6372966"/>
                  <a:ext cx="10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DA3C424-2367-41E1-9115-2801A13296E7}"/>
                    </a:ext>
                  </a:extLst>
                </p14:cNvPr>
                <p14:cNvContentPartPr/>
                <p14:nvPr/>
              </p14:nvContentPartPr>
              <p14:xfrm>
                <a:off x="3986970" y="6333366"/>
                <a:ext cx="81000" cy="189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DA3C424-2367-41E1-9115-2801A13296E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78330" y="6324366"/>
                  <a:ext cx="9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7B490F4-32F2-470D-89FC-866D6B7AC224}"/>
                    </a:ext>
                  </a:extLst>
                </p14:cNvPr>
                <p14:cNvContentPartPr/>
                <p14:nvPr/>
              </p14:nvContentPartPr>
              <p14:xfrm>
                <a:off x="4064730" y="6390246"/>
                <a:ext cx="113760" cy="132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7B490F4-32F2-470D-89FC-866D6B7AC22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55730" y="6381606"/>
                  <a:ext cx="1314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A90C94E-0326-4220-874B-689C52516DDB}"/>
              </a:ext>
            </a:extLst>
          </p:cNvPr>
          <p:cNvGrpSpPr/>
          <p:nvPr/>
        </p:nvGrpSpPr>
        <p:grpSpPr>
          <a:xfrm>
            <a:off x="4390530" y="6359646"/>
            <a:ext cx="191880" cy="181440"/>
            <a:chOff x="4390530" y="6359646"/>
            <a:chExt cx="1918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2507D6E-08C3-4C01-A762-B708DCECE6F6}"/>
                    </a:ext>
                  </a:extLst>
                </p14:cNvPr>
                <p14:cNvContentPartPr/>
                <p14:nvPr/>
              </p14:nvContentPartPr>
              <p14:xfrm>
                <a:off x="4390530" y="6442086"/>
                <a:ext cx="154080" cy="4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2507D6E-08C3-4C01-A762-B708DCECE6F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81530" y="6433086"/>
                  <a:ext cx="171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8AE3CA0-7194-4206-AA18-D83D2D95AC49}"/>
                    </a:ext>
                  </a:extLst>
                </p14:cNvPr>
                <p14:cNvContentPartPr/>
                <p14:nvPr/>
              </p14:nvContentPartPr>
              <p14:xfrm>
                <a:off x="4429050" y="6490686"/>
                <a:ext cx="107640" cy="7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8AE3CA0-7194-4206-AA18-D83D2D95AC4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20410" y="6482046"/>
                  <a:ext cx="125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98601A6-E23D-48EB-8BBA-734273677258}"/>
                    </a:ext>
                  </a:extLst>
                </p14:cNvPr>
                <p14:cNvContentPartPr/>
                <p14:nvPr/>
              </p14:nvContentPartPr>
              <p14:xfrm>
                <a:off x="4479810" y="6359646"/>
                <a:ext cx="102600" cy="181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98601A6-E23D-48EB-8BBA-73427367725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471170" y="6350646"/>
                  <a:ext cx="1202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78266DF-4361-4D3D-91FF-D1EDF9E8C2DA}"/>
              </a:ext>
            </a:extLst>
          </p:cNvPr>
          <p:cNvGrpSpPr/>
          <p:nvPr/>
        </p:nvGrpSpPr>
        <p:grpSpPr>
          <a:xfrm>
            <a:off x="4801650" y="6388086"/>
            <a:ext cx="462240" cy="184320"/>
            <a:chOff x="4801650" y="6388086"/>
            <a:chExt cx="46224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BE611CF-8F05-4833-A9C9-F6FC0F26BAC2}"/>
                    </a:ext>
                  </a:extLst>
                </p14:cNvPr>
                <p14:cNvContentPartPr/>
                <p14:nvPr/>
              </p14:nvContentPartPr>
              <p14:xfrm>
                <a:off x="4801650" y="6388086"/>
                <a:ext cx="102960" cy="1540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BE611CF-8F05-4833-A9C9-F6FC0F26BAC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92650" y="6379086"/>
                  <a:ext cx="120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25FBA7C-0966-4859-9CD9-D8AF2FF27B85}"/>
                    </a:ext>
                  </a:extLst>
                </p14:cNvPr>
                <p14:cNvContentPartPr/>
                <p14:nvPr/>
              </p14:nvContentPartPr>
              <p14:xfrm>
                <a:off x="4947810" y="6420126"/>
                <a:ext cx="99000" cy="1029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25FBA7C-0966-4859-9CD9-D8AF2FF27B8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39170" y="6411126"/>
                  <a:ext cx="11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6C67DE0-446E-4306-87C0-7D4A5BE30334}"/>
                    </a:ext>
                  </a:extLst>
                </p14:cNvPr>
                <p14:cNvContentPartPr/>
                <p14:nvPr/>
              </p14:nvContentPartPr>
              <p14:xfrm>
                <a:off x="5072730" y="6404286"/>
                <a:ext cx="133200" cy="7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6C67DE0-446E-4306-87C0-7D4A5BE303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64090" y="6395286"/>
                  <a:ext cx="150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0580F3-8126-46F3-9381-A5A925F88FA4}"/>
                    </a:ext>
                  </a:extLst>
                </p14:cNvPr>
                <p14:cNvContentPartPr/>
                <p14:nvPr/>
              </p14:nvContentPartPr>
              <p14:xfrm>
                <a:off x="5126010" y="6399966"/>
                <a:ext cx="137880" cy="172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0580F3-8126-46F3-9381-A5A925F88FA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17370" y="6390966"/>
                  <a:ext cx="1555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B765C8DE-E4D1-4CA4-9B83-B5625096FCC3}"/>
              </a:ext>
            </a:extLst>
          </p:cNvPr>
          <p:cNvGrpSpPr/>
          <p:nvPr/>
        </p:nvGrpSpPr>
        <p:grpSpPr>
          <a:xfrm>
            <a:off x="5403930" y="6392766"/>
            <a:ext cx="667800" cy="195480"/>
            <a:chOff x="5403930" y="6392766"/>
            <a:chExt cx="6678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9271511-17EA-4CC7-A210-CAE552BF4E9C}"/>
                    </a:ext>
                  </a:extLst>
                </p14:cNvPr>
                <p14:cNvContentPartPr/>
                <p14:nvPr/>
              </p14:nvContentPartPr>
              <p14:xfrm>
                <a:off x="5403930" y="6392766"/>
                <a:ext cx="106920" cy="166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9271511-17EA-4CC7-A210-CAE552BF4E9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395290" y="6383766"/>
                  <a:ext cx="124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3648911-FF0B-4E2C-8926-4FBD71AC285E}"/>
                    </a:ext>
                  </a:extLst>
                </p14:cNvPr>
                <p14:cNvContentPartPr/>
                <p14:nvPr/>
              </p14:nvContentPartPr>
              <p14:xfrm>
                <a:off x="5600490" y="6437766"/>
                <a:ext cx="75600" cy="143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3648911-FF0B-4E2C-8926-4FBD71AC285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91490" y="6429126"/>
                  <a:ext cx="9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8489A8E-04B1-459B-92F9-B839DE421647}"/>
                    </a:ext>
                  </a:extLst>
                </p14:cNvPr>
                <p14:cNvContentPartPr/>
                <p14:nvPr/>
              </p14:nvContentPartPr>
              <p14:xfrm>
                <a:off x="5662770" y="6408606"/>
                <a:ext cx="181440" cy="179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8489A8E-04B1-459B-92F9-B839DE42164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54130" y="6399606"/>
                  <a:ext cx="199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D26ADBF-816F-4101-9AA1-F0DEFF5F1F7D}"/>
                    </a:ext>
                  </a:extLst>
                </p14:cNvPr>
                <p14:cNvContentPartPr/>
                <p14:nvPr/>
              </p14:nvContentPartPr>
              <p14:xfrm>
                <a:off x="5958690" y="6432726"/>
                <a:ext cx="107280" cy="140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D26ADBF-816F-4101-9AA1-F0DEFF5F1F7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949690" y="6424086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8865D65-FD1D-415B-AA12-7DF4A28EE42C}"/>
                    </a:ext>
                  </a:extLst>
                </p14:cNvPr>
                <p14:cNvContentPartPr/>
                <p14:nvPr/>
              </p14:nvContentPartPr>
              <p14:xfrm>
                <a:off x="5982810" y="6487086"/>
                <a:ext cx="88920" cy="4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8865D65-FD1D-415B-AA12-7DF4A28EE42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74170" y="6478086"/>
                  <a:ext cx="1065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1FB1E5E-7458-455F-A415-3D1C2B63A907}"/>
              </a:ext>
            </a:extLst>
          </p:cNvPr>
          <p:cNvGrpSpPr/>
          <p:nvPr/>
        </p:nvGrpSpPr>
        <p:grpSpPr>
          <a:xfrm>
            <a:off x="6233370" y="6333006"/>
            <a:ext cx="218160" cy="284040"/>
            <a:chOff x="6233370" y="6333006"/>
            <a:chExt cx="21816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6A9145B-6535-467C-A815-E334222F4A46}"/>
                    </a:ext>
                  </a:extLst>
                </p14:cNvPr>
                <p14:cNvContentPartPr/>
                <p14:nvPr/>
              </p14:nvContentPartPr>
              <p14:xfrm>
                <a:off x="6233370" y="6333006"/>
                <a:ext cx="218160" cy="93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6A9145B-6535-467C-A815-E334222F4A4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24370" y="6324366"/>
                  <a:ext cx="235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F6FD6C-6901-45D0-81F1-5B22DC17E849}"/>
                    </a:ext>
                  </a:extLst>
                </p14:cNvPr>
                <p14:cNvContentPartPr/>
                <p14:nvPr/>
              </p14:nvContentPartPr>
              <p14:xfrm>
                <a:off x="6267570" y="6394566"/>
                <a:ext cx="182160" cy="222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F6FD6C-6901-45D0-81F1-5B22DC17E84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58930" y="6385926"/>
                  <a:ext cx="1998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0EB4450-8146-43F6-BC02-4A5E55B130DC}"/>
              </a:ext>
            </a:extLst>
          </p:cNvPr>
          <p:cNvGrpSpPr/>
          <p:nvPr/>
        </p:nvGrpSpPr>
        <p:grpSpPr>
          <a:xfrm>
            <a:off x="7157130" y="6346326"/>
            <a:ext cx="308880" cy="318600"/>
            <a:chOff x="7157130" y="6346326"/>
            <a:chExt cx="30888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36901F5-B905-4A90-8E1F-312A3465E80F}"/>
                    </a:ext>
                  </a:extLst>
                </p14:cNvPr>
                <p14:cNvContentPartPr/>
                <p14:nvPr/>
              </p14:nvContentPartPr>
              <p14:xfrm>
                <a:off x="7310850" y="6441366"/>
                <a:ext cx="24120" cy="125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36901F5-B905-4A90-8E1F-312A3465E80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01850" y="6432366"/>
                  <a:ext cx="4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6C49F76-8F57-4EE3-B1C9-8D3690C61C82}"/>
                    </a:ext>
                  </a:extLst>
                </p14:cNvPr>
                <p14:cNvContentPartPr/>
                <p14:nvPr/>
              </p14:nvContentPartPr>
              <p14:xfrm>
                <a:off x="7157130" y="6346326"/>
                <a:ext cx="308880" cy="318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6C49F76-8F57-4EE3-B1C9-8D3690C61C8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48130" y="6337326"/>
                  <a:ext cx="32652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ED18A99-04CB-40E5-BF43-3AC0087CFF7D}"/>
              </a:ext>
            </a:extLst>
          </p:cNvPr>
          <p:cNvGrpSpPr/>
          <p:nvPr/>
        </p:nvGrpSpPr>
        <p:grpSpPr>
          <a:xfrm>
            <a:off x="7589850" y="6216006"/>
            <a:ext cx="4539960" cy="621720"/>
            <a:chOff x="7589850" y="6216006"/>
            <a:chExt cx="4539960" cy="6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12CC15B-D3CF-4472-BE6F-003A22D0F126}"/>
                    </a:ext>
                  </a:extLst>
                </p14:cNvPr>
                <p14:cNvContentPartPr/>
                <p14:nvPr/>
              </p14:nvContentPartPr>
              <p14:xfrm>
                <a:off x="7729170" y="6271446"/>
                <a:ext cx="100800" cy="88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12CC15B-D3CF-4472-BE6F-003A22D0F12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720530" y="6262446"/>
                  <a:ext cx="11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6F144BD-E69A-4ED4-9A44-3775EE6B6B01}"/>
                    </a:ext>
                  </a:extLst>
                </p14:cNvPr>
                <p14:cNvContentPartPr/>
                <p14:nvPr/>
              </p14:nvContentPartPr>
              <p14:xfrm>
                <a:off x="7879290" y="6275046"/>
                <a:ext cx="59760" cy="946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6F144BD-E69A-4ED4-9A44-3775EE6B6B0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870650" y="6266046"/>
                  <a:ext cx="77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F053AAE-5C1F-4AF9-9831-87B286E4241C}"/>
                    </a:ext>
                  </a:extLst>
                </p14:cNvPr>
                <p14:cNvContentPartPr/>
                <p14:nvPr/>
              </p14:nvContentPartPr>
              <p14:xfrm>
                <a:off x="8152530" y="6245526"/>
                <a:ext cx="61560" cy="1008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F053AAE-5C1F-4AF9-9831-87B286E4241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43890" y="6236886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FDEEA28-D481-44EE-9771-C787B444A4AA}"/>
                    </a:ext>
                  </a:extLst>
                </p14:cNvPr>
                <p14:cNvContentPartPr/>
                <p14:nvPr/>
              </p14:nvContentPartPr>
              <p14:xfrm>
                <a:off x="8133810" y="6240846"/>
                <a:ext cx="75960" cy="1148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FDEEA28-D481-44EE-9771-C787B444A4A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125170" y="6231846"/>
                  <a:ext cx="93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9C65434-9F77-4A99-8194-FACAA4F1A8A4}"/>
                    </a:ext>
                  </a:extLst>
                </p14:cNvPr>
                <p14:cNvContentPartPr/>
                <p14:nvPr/>
              </p14:nvContentPartPr>
              <p14:xfrm>
                <a:off x="8243610" y="6292326"/>
                <a:ext cx="114840" cy="95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9C65434-9F77-4A99-8194-FACAA4F1A8A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234610" y="6283326"/>
                  <a:ext cx="132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39C69BA-DAEB-442F-9C01-6DC549E93492}"/>
                    </a:ext>
                  </a:extLst>
                </p14:cNvPr>
                <p14:cNvContentPartPr/>
                <p14:nvPr/>
              </p14:nvContentPartPr>
              <p14:xfrm>
                <a:off x="8445570" y="6234726"/>
                <a:ext cx="115920" cy="914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39C69BA-DAEB-442F-9C01-6DC549E9349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436930" y="6225726"/>
                  <a:ext cx="133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2F52138-B4A5-49D0-A599-6082A2654EEF}"/>
                    </a:ext>
                  </a:extLst>
                </p14:cNvPr>
                <p14:cNvContentPartPr/>
                <p14:nvPr/>
              </p14:nvContentPartPr>
              <p14:xfrm>
                <a:off x="8650410" y="6231126"/>
                <a:ext cx="108360" cy="1004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2F52138-B4A5-49D0-A599-6082A2654EE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41410" y="6222126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626EBA7-0034-4B50-A0B0-656EF787A68A}"/>
                    </a:ext>
                  </a:extLst>
                </p14:cNvPr>
                <p14:cNvContentPartPr/>
                <p14:nvPr/>
              </p14:nvContentPartPr>
              <p14:xfrm>
                <a:off x="8929050" y="6360726"/>
                <a:ext cx="58680" cy="32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626EBA7-0034-4B50-A0B0-656EF787A68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920050" y="6351726"/>
                  <a:ext cx="76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F0A8A9A-0F98-46DD-B1B4-A79066EA4E06}"/>
                    </a:ext>
                  </a:extLst>
                </p14:cNvPr>
                <p14:cNvContentPartPr/>
                <p14:nvPr/>
              </p14:nvContentPartPr>
              <p14:xfrm>
                <a:off x="9268530" y="6217806"/>
                <a:ext cx="67680" cy="119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F0A8A9A-0F98-46DD-B1B4-A79066EA4E0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59530" y="6208806"/>
                  <a:ext cx="85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DD1243A-B19D-420E-8996-63DCCF4FD664}"/>
                    </a:ext>
                  </a:extLst>
                </p14:cNvPr>
                <p14:cNvContentPartPr/>
                <p14:nvPr/>
              </p14:nvContentPartPr>
              <p14:xfrm>
                <a:off x="9384090" y="6281886"/>
                <a:ext cx="91080" cy="2088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DD1243A-B19D-420E-8996-63DCCF4FD66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75090" y="6273246"/>
                  <a:ext cx="108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3D23451-F199-4CB6-AE5A-FF2542E7629C}"/>
                    </a:ext>
                  </a:extLst>
                </p14:cNvPr>
                <p14:cNvContentPartPr/>
                <p14:nvPr/>
              </p14:nvContentPartPr>
              <p14:xfrm>
                <a:off x="9732210" y="6261366"/>
                <a:ext cx="57960" cy="93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3D23451-F199-4CB6-AE5A-FF2542E7629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723570" y="6252726"/>
                  <a:ext cx="75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CF6D55-610B-4A79-B31C-D84BD54C3637}"/>
                    </a:ext>
                  </a:extLst>
                </p14:cNvPr>
                <p14:cNvContentPartPr/>
                <p14:nvPr/>
              </p14:nvContentPartPr>
              <p14:xfrm>
                <a:off x="9681810" y="6291246"/>
                <a:ext cx="101520" cy="10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CF6D55-610B-4A79-B31C-D84BD54C363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673170" y="6282246"/>
                  <a:ext cx="119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9B9ECC-86D8-43AC-B012-93A448CC6322}"/>
                    </a:ext>
                  </a:extLst>
                </p14:cNvPr>
                <p14:cNvContentPartPr/>
                <p14:nvPr/>
              </p14:nvContentPartPr>
              <p14:xfrm>
                <a:off x="9852450" y="6226446"/>
                <a:ext cx="185760" cy="139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9B9ECC-86D8-43AC-B012-93A448CC632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43810" y="6217806"/>
                  <a:ext cx="203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30C3E6C-0732-4F4A-80E1-5EF92565D949}"/>
                    </a:ext>
                  </a:extLst>
                </p14:cNvPr>
                <p14:cNvContentPartPr/>
                <p14:nvPr/>
              </p14:nvContentPartPr>
              <p14:xfrm>
                <a:off x="10296330" y="6216006"/>
                <a:ext cx="168840" cy="155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30C3E6C-0732-4F4A-80E1-5EF92565D94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287690" y="6207006"/>
                  <a:ext cx="186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0D84519-967D-4FED-A989-8B2FA9792200}"/>
                    </a:ext>
                  </a:extLst>
                </p14:cNvPr>
                <p14:cNvContentPartPr/>
                <p14:nvPr/>
              </p14:nvContentPartPr>
              <p14:xfrm>
                <a:off x="10513410" y="6275406"/>
                <a:ext cx="126000" cy="60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0D84519-967D-4FED-A989-8B2FA979220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04410" y="6266406"/>
                  <a:ext cx="143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E6C34AA-B354-4226-883B-7716D418BD0C}"/>
                    </a:ext>
                  </a:extLst>
                </p14:cNvPr>
                <p14:cNvContentPartPr/>
                <p14:nvPr/>
              </p14:nvContentPartPr>
              <p14:xfrm>
                <a:off x="10683690" y="6281166"/>
                <a:ext cx="187560" cy="65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E6C34AA-B354-4226-883B-7716D418BD0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674690" y="6272166"/>
                  <a:ext cx="205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FF22FDE-189E-4D37-AA84-4F8DFEDD5C88}"/>
                    </a:ext>
                  </a:extLst>
                </p14:cNvPr>
                <p14:cNvContentPartPr/>
                <p14:nvPr/>
              </p14:nvContentPartPr>
              <p14:xfrm>
                <a:off x="7589850" y="6616326"/>
                <a:ext cx="188280" cy="352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FF22FDE-189E-4D37-AA84-4F8DFEDD5C8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80850" y="6607686"/>
                  <a:ext cx="205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492BBE-D38A-4E2A-B0D5-C60B0FA5634C}"/>
                    </a:ext>
                  </a:extLst>
                </p14:cNvPr>
                <p14:cNvContentPartPr/>
                <p14:nvPr/>
              </p14:nvContentPartPr>
              <p14:xfrm>
                <a:off x="7640250" y="6537486"/>
                <a:ext cx="178200" cy="187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492BBE-D38A-4E2A-B0D5-C60B0FA5634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631250" y="6528846"/>
                  <a:ext cx="195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3627D48-8AF9-43E7-B9A9-3377EA368A95}"/>
                    </a:ext>
                  </a:extLst>
                </p14:cNvPr>
                <p14:cNvContentPartPr/>
                <p14:nvPr/>
              </p14:nvContentPartPr>
              <p14:xfrm>
                <a:off x="8074050" y="6612726"/>
                <a:ext cx="159840" cy="124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3627D48-8AF9-43E7-B9A9-3377EA368A9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065410" y="6604086"/>
                  <a:ext cx="177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D968C4A-8EF6-4A94-8164-EFF8D9733402}"/>
                    </a:ext>
                  </a:extLst>
                </p14:cNvPr>
                <p14:cNvContentPartPr/>
                <p14:nvPr/>
              </p14:nvContentPartPr>
              <p14:xfrm>
                <a:off x="8130570" y="6600126"/>
                <a:ext cx="92880" cy="127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D968C4A-8EF6-4A94-8164-EFF8D973340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21570" y="6591126"/>
                  <a:ext cx="110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02B6A33-BE16-4AEB-8616-9A90D2642F27}"/>
                    </a:ext>
                  </a:extLst>
                </p14:cNvPr>
                <p14:cNvContentPartPr/>
                <p14:nvPr/>
              </p14:nvContentPartPr>
              <p14:xfrm>
                <a:off x="8290050" y="6672846"/>
                <a:ext cx="89280" cy="1353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02B6A33-BE16-4AEB-8616-9A90D2642F2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81410" y="6664206"/>
                  <a:ext cx="106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7A11F83-0785-45D0-B355-9839644CC2B2}"/>
                    </a:ext>
                  </a:extLst>
                </p14:cNvPr>
                <p14:cNvContentPartPr/>
                <p14:nvPr/>
              </p14:nvContentPartPr>
              <p14:xfrm>
                <a:off x="8301210" y="6739446"/>
                <a:ext cx="88560" cy="56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7A11F83-0785-45D0-B355-9839644CC2B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292570" y="6730446"/>
                  <a:ext cx="106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89D7E37-C058-432C-AE12-603EC0DD1912}"/>
                    </a:ext>
                  </a:extLst>
                </p14:cNvPr>
                <p14:cNvContentPartPr/>
                <p14:nvPr/>
              </p14:nvContentPartPr>
              <p14:xfrm>
                <a:off x="8430090" y="6684726"/>
                <a:ext cx="128880" cy="1195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89D7E37-C058-432C-AE12-603EC0DD191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21090" y="6676086"/>
                  <a:ext cx="146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F48903D-850D-4CED-8D1C-0F5043E833E4}"/>
                    </a:ext>
                  </a:extLst>
                </p14:cNvPr>
                <p14:cNvContentPartPr/>
                <p14:nvPr/>
              </p14:nvContentPartPr>
              <p14:xfrm>
                <a:off x="8603250" y="6687246"/>
                <a:ext cx="65880" cy="120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F48903D-850D-4CED-8D1C-0F5043E833E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94610" y="6678246"/>
                  <a:ext cx="83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598F89C-9F2A-4142-91E1-7D36E9879387}"/>
                    </a:ext>
                  </a:extLst>
                </p14:cNvPr>
                <p14:cNvContentPartPr/>
                <p14:nvPr/>
              </p14:nvContentPartPr>
              <p14:xfrm>
                <a:off x="8773530" y="6613446"/>
                <a:ext cx="113400" cy="1177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598F89C-9F2A-4142-91E1-7D36E987938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64530" y="6604806"/>
                  <a:ext cx="131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1C71A0-6AD9-4C1F-8100-A169A7FC00BB}"/>
                    </a:ext>
                  </a:extLst>
                </p14:cNvPr>
                <p14:cNvContentPartPr/>
                <p14:nvPr/>
              </p14:nvContentPartPr>
              <p14:xfrm>
                <a:off x="8988810" y="6640446"/>
                <a:ext cx="113040" cy="113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1C71A0-6AD9-4C1F-8100-A169A7FC00B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79810" y="6631446"/>
                  <a:ext cx="13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DFF9F62-0911-4816-9512-B95D7FA31C9B}"/>
                    </a:ext>
                  </a:extLst>
                </p14:cNvPr>
                <p14:cNvContentPartPr/>
                <p14:nvPr/>
              </p14:nvContentPartPr>
              <p14:xfrm>
                <a:off x="9191850" y="6706326"/>
                <a:ext cx="84240" cy="110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DFF9F62-0911-4816-9512-B95D7FA31C9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183210" y="6697686"/>
                  <a:ext cx="101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DA2800C-4740-4585-8627-6A82FE433C23}"/>
                    </a:ext>
                  </a:extLst>
                </p14:cNvPr>
                <p14:cNvContentPartPr/>
                <p14:nvPr/>
              </p14:nvContentPartPr>
              <p14:xfrm>
                <a:off x="9187170" y="6759606"/>
                <a:ext cx="84240" cy="47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DA2800C-4740-4585-8627-6A82FE433C2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178530" y="6750606"/>
                  <a:ext cx="101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31654D3-0919-4626-9F4A-CFF7ACBAA3AC}"/>
                    </a:ext>
                  </a:extLst>
                </p14:cNvPr>
                <p14:cNvContentPartPr/>
                <p14:nvPr/>
              </p14:nvContentPartPr>
              <p14:xfrm>
                <a:off x="9326130" y="6673206"/>
                <a:ext cx="182520" cy="1515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31654D3-0919-4626-9F4A-CFF7ACBAA3A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317130" y="6664566"/>
                  <a:ext cx="200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83AB9D7-2070-4F5B-915E-4DD31162B6F5}"/>
                    </a:ext>
                  </a:extLst>
                </p14:cNvPr>
                <p14:cNvContentPartPr/>
                <p14:nvPr/>
              </p14:nvContentPartPr>
              <p14:xfrm>
                <a:off x="9433770" y="6714606"/>
                <a:ext cx="25200" cy="1231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83AB9D7-2070-4F5B-915E-4DD31162B6F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25130" y="6705606"/>
                  <a:ext cx="4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91B9184-186A-43EF-A3DC-8A7238266C10}"/>
                    </a:ext>
                  </a:extLst>
                </p14:cNvPr>
                <p14:cNvContentPartPr/>
                <p14:nvPr/>
              </p14:nvContentPartPr>
              <p14:xfrm>
                <a:off x="9541770" y="6674286"/>
                <a:ext cx="53640" cy="1540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91B9184-186A-43EF-A3DC-8A7238266C1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32770" y="6665646"/>
                  <a:ext cx="71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B97F5B7-E2DE-4CA4-ABB6-A457CFAFFAC8}"/>
                    </a:ext>
                  </a:extLst>
                </p14:cNvPr>
                <p14:cNvContentPartPr/>
                <p14:nvPr/>
              </p14:nvContentPartPr>
              <p14:xfrm>
                <a:off x="9714930" y="6650166"/>
                <a:ext cx="112320" cy="158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B97F5B7-E2DE-4CA4-ABB6-A457CFAFFAC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06290" y="6641526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0F69023-8335-4F13-80D0-6E113EF0B1AB}"/>
                    </a:ext>
                  </a:extLst>
                </p14:cNvPr>
                <p14:cNvContentPartPr/>
                <p14:nvPr/>
              </p14:nvContentPartPr>
              <p14:xfrm>
                <a:off x="9733290" y="6691926"/>
                <a:ext cx="97920" cy="50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0F69023-8335-4F13-80D0-6E113EF0B1A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724290" y="6683286"/>
                  <a:ext cx="115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689C599-4700-4BE1-AAE2-E489CCDCE1BE}"/>
                    </a:ext>
                  </a:extLst>
                </p14:cNvPr>
                <p14:cNvContentPartPr/>
                <p14:nvPr/>
              </p14:nvContentPartPr>
              <p14:xfrm>
                <a:off x="9912210" y="6584286"/>
                <a:ext cx="176040" cy="149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689C599-4700-4BE1-AAE2-E489CCDCE1B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903210" y="6575286"/>
                  <a:ext cx="193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B3D2F4C-36F4-4EA2-9329-186B53DD2262}"/>
                    </a:ext>
                  </a:extLst>
                </p14:cNvPr>
                <p14:cNvContentPartPr/>
                <p14:nvPr/>
              </p14:nvContentPartPr>
              <p14:xfrm>
                <a:off x="10126770" y="6681846"/>
                <a:ext cx="124560" cy="50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B3D2F4C-36F4-4EA2-9329-186B53DD226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18130" y="6673206"/>
                  <a:ext cx="142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F4D2264-70C1-41F2-9D57-05C1FE36435D}"/>
                    </a:ext>
                  </a:extLst>
                </p14:cNvPr>
                <p14:cNvContentPartPr/>
                <p14:nvPr/>
              </p14:nvContentPartPr>
              <p14:xfrm>
                <a:off x="10158450" y="6684726"/>
                <a:ext cx="85680" cy="1036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F4D2264-70C1-41F2-9D57-05C1FE36435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149810" y="6676086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94CF1B0-0492-4FDB-BCCE-EAF776B40053}"/>
                    </a:ext>
                  </a:extLst>
                </p14:cNvPr>
                <p14:cNvContentPartPr/>
                <p14:nvPr/>
              </p14:nvContentPartPr>
              <p14:xfrm>
                <a:off x="10155210" y="6672846"/>
                <a:ext cx="197640" cy="111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94CF1B0-0492-4FDB-BCCE-EAF776B4005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146210" y="6664206"/>
                  <a:ext cx="215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BA48B0-58B8-4821-9A30-1DDAA4717A67}"/>
                    </a:ext>
                  </a:extLst>
                </p14:cNvPr>
                <p14:cNvContentPartPr/>
                <p14:nvPr/>
              </p14:nvContentPartPr>
              <p14:xfrm>
                <a:off x="10366890" y="6674646"/>
                <a:ext cx="67680" cy="1008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BA48B0-58B8-4821-9A30-1DDAA4717A6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58250" y="6666006"/>
                  <a:ext cx="8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26DAF5F-6AD1-4F7C-8B4A-91BB1513AF92}"/>
                    </a:ext>
                  </a:extLst>
                </p14:cNvPr>
                <p14:cNvContentPartPr/>
                <p14:nvPr/>
              </p14:nvContentPartPr>
              <p14:xfrm>
                <a:off x="10495050" y="6678966"/>
                <a:ext cx="56880" cy="824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26DAF5F-6AD1-4F7C-8B4A-91BB1513AF9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486050" y="6669966"/>
                  <a:ext cx="74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67E7FF2-D18D-4A49-AC5B-6B9F8150387A}"/>
                    </a:ext>
                  </a:extLst>
                </p14:cNvPr>
                <p14:cNvContentPartPr/>
                <p14:nvPr/>
              </p14:nvContentPartPr>
              <p14:xfrm>
                <a:off x="10588290" y="6665646"/>
                <a:ext cx="72360" cy="2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67E7FF2-D18D-4A49-AC5B-6B9F8150387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79290" y="6657006"/>
                  <a:ext cx="90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E9107CB-7E17-4F3E-98E2-9E4BD30A9EC0}"/>
                    </a:ext>
                  </a:extLst>
                </p14:cNvPr>
                <p14:cNvContentPartPr/>
                <p14:nvPr/>
              </p14:nvContentPartPr>
              <p14:xfrm>
                <a:off x="10613490" y="6639366"/>
                <a:ext cx="174240" cy="1641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E9107CB-7E17-4F3E-98E2-9E4BD30A9EC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604850" y="6630366"/>
                  <a:ext cx="191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AD6A33B-F7EA-436E-9920-76538BD9D74A}"/>
                    </a:ext>
                  </a:extLst>
                </p14:cNvPr>
                <p14:cNvContentPartPr/>
                <p14:nvPr/>
              </p14:nvContentPartPr>
              <p14:xfrm>
                <a:off x="10915890" y="6619206"/>
                <a:ext cx="121680" cy="1087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AD6A33B-F7EA-436E-9920-76538BD9D74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906890" y="6610566"/>
                  <a:ext cx="139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FE16697-A148-49C4-AFED-EBDFEE9FD6F7}"/>
                    </a:ext>
                  </a:extLst>
                </p14:cNvPr>
                <p14:cNvContentPartPr/>
                <p14:nvPr/>
              </p14:nvContentPartPr>
              <p14:xfrm>
                <a:off x="11116410" y="6630006"/>
                <a:ext cx="138960" cy="1134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FE16697-A148-49C4-AFED-EBDFEE9FD6F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107410" y="6621006"/>
                  <a:ext cx="156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B5D1E83-E14C-45FB-800A-A389ECA324C8}"/>
                    </a:ext>
                  </a:extLst>
                </p14:cNvPr>
                <p14:cNvContentPartPr/>
                <p14:nvPr/>
              </p14:nvContentPartPr>
              <p14:xfrm>
                <a:off x="11165730" y="6623886"/>
                <a:ext cx="88920" cy="1324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B5D1E83-E14C-45FB-800A-A389ECA324C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157090" y="6615246"/>
                  <a:ext cx="106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B195DB8-005B-4602-A45F-5725AA846DD2}"/>
                    </a:ext>
                  </a:extLst>
                </p14:cNvPr>
                <p14:cNvContentPartPr/>
                <p14:nvPr/>
              </p14:nvContentPartPr>
              <p14:xfrm>
                <a:off x="11320530" y="6685806"/>
                <a:ext cx="101520" cy="125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B195DB8-005B-4602-A45F-5725AA846DD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311530" y="6676806"/>
                  <a:ext cx="119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5A3B212-1D42-4C5C-9239-0B0D28648877}"/>
                    </a:ext>
                  </a:extLst>
                </p14:cNvPr>
                <p14:cNvContentPartPr/>
                <p14:nvPr/>
              </p14:nvContentPartPr>
              <p14:xfrm>
                <a:off x="11341050" y="6797046"/>
                <a:ext cx="63000" cy="129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5A3B212-1D42-4C5C-9239-0B0D2864887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332410" y="6788046"/>
                  <a:ext cx="80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2C13DCE-44C6-43D8-A101-5890E30A8C36}"/>
                    </a:ext>
                  </a:extLst>
                </p14:cNvPr>
                <p14:cNvContentPartPr/>
                <p14:nvPr/>
              </p14:nvContentPartPr>
              <p14:xfrm>
                <a:off x="11488650" y="6694806"/>
                <a:ext cx="70920" cy="1195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2C13DCE-44C6-43D8-A101-5890E30A8C3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480010" y="6686166"/>
                  <a:ext cx="88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F295FE2-1559-4E4A-A587-D8F55582D25F}"/>
                    </a:ext>
                  </a:extLst>
                </p14:cNvPr>
                <p14:cNvContentPartPr/>
                <p14:nvPr/>
              </p14:nvContentPartPr>
              <p14:xfrm>
                <a:off x="11601330" y="6683286"/>
                <a:ext cx="45720" cy="993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F295FE2-1559-4E4A-A587-D8F55582D25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592330" y="6674286"/>
                  <a:ext cx="63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573FAD1-CF7F-4DB1-ACD3-5F121FF1EFB6}"/>
                    </a:ext>
                  </a:extLst>
                </p14:cNvPr>
                <p14:cNvContentPartPr/>
                <p14:nvPr/>
              </p14:nvContentPartPr>
              <p14:xfrm>
                <a:off x="11702130" y="6686166"/>
                <a:ext cx="206640" cy="1180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573FAD1-CF7F-4DB1-ACD3-5F121FF1EFB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693130" y="6677526"/>
                  <a:ext cx="22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FDFC827-E6BD-4E7F-9275-A628D6063B2C}"/>
                    </a:ext>
                  </a:extLst>
                </p14:cNvPr>
                <p14:cNvContentPartPr/>
                <p14:nvPr/>
              </p14:nvContentPartPr>
              <p14:xfrm>
                <a:off x="11892570" y="6650166"/>
                <a:ext cx="74160" cy="160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FDFC827-E6BD-4E7F-9275-A628D6063B2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883570" y="6641526"/>
                  <a:ext cx="91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FE2B40C-1AD3-4998-8DF3-1652CF369ACC}"/>
                    </a:ext>
                  </a:extLst>
                </p14:cNvPr>
                <p14:cNvContentPartPr/>
                <p14:nvPr/>
              </p14:nvContentPartPr>
              <p14:xfrm>
                <a:off x="12039810" y="6795966"/>
                <a:ext cx="14400" cy="115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FE2B40C-1AD3-4998-8DF3-1652CF369AC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031170" y="6786966"/>
                  <a:ext cx="32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FC19237-4C1D-4949-A4EA-03D0C7D0BA63}"/>
                    </a:ext>
                  </a:extLst>
                </p14:cNvPr>
                <p14:cNvContentPartPr/>
                <p14:nvPr/>
              </p14:nvContentPartPr>
              <p14:xfrm>
                <a:off x="12050610" y="6474126"/>
                <a:ext cx="6120" cy="111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FC19237-4C1D-4949-A4EA-03D0C7D0BA6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041970" y="6465486"/>
                  <a:ext cx="23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0EEF65A-7B94-4523-9E8B-72C4DA865CD6}"/>
                    </a:ext>
                  </a:extLst>
                </p14:cNvPr>
                <p14:cNvContentPartPr/>
                <p14:nvPr/>
              </p14:nvContentPartPr>
              <p14:xfrm>
                <a:off x="12042690" y="6460446"/>
                <a:ext cx="87120" cy="1526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0EEF65A-7B94-4523-9E8B-72C4DA865CD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034050" y="6451806"/>
                  <a:ext cx="104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577FC18-91D3-425D-9A1F-AED575D10C28}"/>
                    </a:ext>
                  </a:extLst>
                </p14:cNvPr>
                <p14:cNvContentPartPr/>
                <p14:nvPr/>
              </p14:nvContentPartPr>
              <p14:xfrm>
                <a:off x="12008850" y="6579606"/>
                <a:ext cx="119160" cy="216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577FC18-91D3-425D-9A1F-AED575D10C2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999850" y="6570606"/>
                  <a:ext cx="136800" cy="3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40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11216</TotalTime>
  <Words>1606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Linear Program for Spanning Trees</vt:lpstr>
      <vt:lpstr>Rank Argument</vt:lpstr>
      <vt:lpstr>Basis of Tight Constraints</vt:lpstr>
      <vt:lpstr>Laminar Family</vt:lpstr>
      <vt:lpstr>Laminar Basis</vt:lpstr>
      <vt:lpstr>Graph Structure</vt:lpstr>
      <vt:lpstr>Uncrossing Technique</vt:lpstr>
      <vt:lpstr>Maximal Laminar Subfamily</vt:lpstr>
      <vt:lpstr>Intersecting Number</vt:lpstr>
      <vt:lpstr>Submodular Function</vt:lpstr>
      <vt:lpstr>Minimum Bounded Degree Spanning Tree</vt:lpstr>
      <vt:lpstr>Linear Programming Relaxation</vt:lpstr>
      <vt:lpstr>Iterative Relaxation Algorithm</vt:lpstr>
      <vt:lpstr>Approximation Guarantee</vt:lpstr>
      <vt:lpstr>Analysis of Basic Solutions</vt:lpstr>
      <vt:lpstr>Optimal Algorithm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806</cp:revision>
  <dcterms:created xsi:type="dcterms:W3CDTF">2020-05-12T11:50:13Z</dcterms:created>
  <dcterms:modified xsi:type="dcterms:W3CDTF">2020-07-21T17:39:41Z</dcterms:modified>
</cp:coreProperties>
</file>